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notesSlides/notesSlide2.xml" ContentType="application/vnd.openxmlformats-officedocument.presentationml.notesSlide+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notesSlides/notesSlide3.xml" ContentType="application/vnd.openxmlformats-officedocument.presentationml.notesSlide+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notesSlides/notesSlide4.xml" ContentType="application/vnd.openxmlformats-officedocument.presentationml.notesSlide+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notesSlides/notesSlide5.xml" ContentType="application/vnd.openxmlformats-officedocument.presentationml.notesSlide+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notesSlides/notesSlide6.xml" ContentType="application/vnd.openxmlformats-officedocument.presentationml.notesSlide+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notesSlides/notesSlide7.xml" ContentType="application/vnd.openxmlformats-officedocument.presentationml.notesSlide+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notesSlides/notesSlide8.xml" ContentType="application/vnd.openxmlformats-officedocument.presentationml.notesSlide+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notesSlides/notesSlide9.xml" ContentType="application/vnd.openxmlformats-officedocument.presentationml.notesSlide+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notesSlides/notesSlide10.xml" ContentType="application/vnd.openxmlformats-officedocument.presentationml.notesSlide+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notesSlides/notesSlide11.xml" ContentType="application/vnd.openxmlformats-officedocument.presentationml.notesSlide+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notesSlides/notesSlide12.xml" ContentType="application/vnd.openxmlformats-officedocument.presentationml.notesSlide+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notesSlides/notesSlide13.xml" ContentType="application/vnd.openxmlformats-officedocument.presentationml.notesSlide+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notesSlides/notesSlide14.xml" ContentType="application/vnd.openxmlformats-officedocument.presentationml.notesSlide+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notesSlides/notesSlide15.xml" ContentType="application/vnd.openxmlformats-officedocument.presentationml.notesSlide+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notesSlides/notesSlide16.xml" ContentType="application/vnd.openxmlformats-officedocument.presentationml.notesSlide+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notesSlides/notesSlide17.xml" ContentType="application/vnd.openxmlformats-officedocument.presentationml.notesSlide+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notesSlides/notesSlide18.xml" ContentType="application/vnd.openxmlformats-officedocument.presentationml.notesSlide+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notesSlides/notesSlide19.xml" ContentType="application/vnd.openxmlformats-officedocument.presentationml.notesSlide+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1372" r:id="rId2"/>
    <p:sldId id="256" r:id="rId3"/>
    <p:sldId id="1437" r:id="rId4"/>
    <p:sldId id="1438" r:id="rId5"/>
    <p:sldId id="830" r:id="rId6"/>
    <p:sldId id="1228" r:id="rId7"/>
    <p:sldId id="1229" r:id="rId8"/>
    <p:sldId id="1232" r:id="rId9"/>
    <p:sldId id="1233" r:id="rId10"/>
    <p:sldId id="1234" r:id="rId11"/>
    <p:sldId id="1235" r:id="rId12"/>
    <p:sldId id="1236" r:id="rId13"/>
    <p:sldId id="1237" r:id="rId14"/>
    <p:sldId id="1238" r:id="rId15"/>
    <p:sldId id="1239" r:id="rId16"/>
    <p:sldId id="1240" r:id="rId17"/>
    <p:sldId id="1241" r:id="rId18"/>
    <p:sldId id="1242" r:id="rId19"/>
    <p:sldId id="1431" r:id="rId20"/>
    <p:sldId id="1434" r:id="rId21"/>
    <p:sldId id="1384" r:id="rId22"/>
    <p:sldId id="1439" r:id="rId23"/>
    <p:sldId id="1525" r:id="rId24"/>
    <p:sldId id="884" r:id="rId25"/>
    <p:sldId id="1526" r:id="rId26"/>
    <p:sldId id="1259" r:id="rId27"/>
    <p:sldId id="1260" r:id="rId28"/>
    <p:sldId id="1261" r:id="rId29"/>
    <p:sldId id="848" r:id="rId30"/>
    <p:sldId id="1257" r:id="rId31"/>
    <p:sldId id="850" r:id="rId32"/>
    <p:sldId id="1262" r:id="rId33"/>
    <p:sldId id="1263" r:id="rId34"/>
    <p:sldId id="1264" r:id="rId35"/>
    <p:sldId id="1265" r:id="rId36"/>
    <p:sldId id="1266" r:id="rId37"/>
    <p:sldId id="1267" r:id="rId38"/>
    <p:sldId id="1268" r:id="rId39"/>
    <p:sldId id="1269" r:id="rId40"/>
    <p:sldId id="1270" r:id="rId41"/>
    <p:sldId id="1271" r:id="rId42"/>
    <p:sldId id="1272" r:id="rId43"/>
    <p:sldId id="1273" r:id="rId44"/>
    <p:sldId id="1275" r:id="rId45"/>
    <p:sldId id="1276" r:id="rId46"/>
    <p:sldId id="1277" r:id="rId47"/>
    <p:sldId id="1278" r:id="rId48"/>
    <p:sldId id="1279" r:id="rId49"/>
    <p:sldId id="1280" r:id="rId50"/>
    <p:sldId id="1281" r:id="rId51"/>
    <p:sldId id="1282" r:id="rId52"/>
    <p:sldId id="1283" r:id="rId53"/>
    <p:sldId id="1285" r:id="rId54"/>
    <p:sldId id="1286" r:id="rId55"/>
    <p:sldId id="1288" r:id="rId56"/>
    <p:sldId id="1289" r:id="rId57"/>
    <p:sldId id="1290" r:id="rId58"/>
    <p:sldId id="1398" r:id="rId59"/>
    <p:sldId id="1400" r:id="rId60"/>
    <p:sldId id="1401" r:id="rId61"/>
    <p:sldId id="1402" r:id="rId62"/>
    <p:sldId id="1405" r:id="rId63"/>
    <p:sldId id="1406" r:id="rId64"/>
    <p:sldId id="1407" r:id="rId65"/>
    <p:sldId id="1408" r:id="rId66"/>
    <p:sldId id="1409" r:id="rId67"/>
    <p:sldId id="1410" r:id="rId6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227" autoAdjust="0"/>
  </p:normalViewPr>
  <p:slideViewPr>
    <p:cSldViewPr snapToGrid="0">
      <p:cViewPr varScale="1">
        <p:scale>
          <a:sx n="116" d="100"/>
          <a:sy n="116" d="100"/>
        </p:scale>
        <p:origin x="1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6.982"/>
    </inkml:context>
    <inkml:brush xml:id="br0">
      <inkml:brushProperty name="width" value="0.05" units="cm"/>
      <inkml:brushProperty name="height" value="0.05" units="cm"/>
    </inkml:brush>
  </inkml:definitions>
  <inkml:trace contextRef="#ctx0" brushRef="#br0">1 113 7335,'3'-8'5680,"1"-7"-4602,-2 6-245,1 0 0,-1 0-1,2 0 1,-1 0 0,1 0 0,0 1 0,1 0 0,7-10-1,-12 17-826,1 1-1,0 0 1,0 0-1,0-1 1,-1 1-1,1 0 0,0 0 1,0 0-1,0 0 1,-1 0-1,1 0 0,0 0 1,0 0-1,0 1 1,0-1-1,-1 0 1,1 0-1,0 1 0,0-1 1,-1 0-1,1 1 1,0-1-1,-1 1 1,1-1-1,0 1 0,-1-1 1,1 1-1,0-1 1,-1 1-1,1 0 0,-1-1 1,1 1-1,-1 0 1,0-1-1,1 2 1,22 34 1,-18-26 95,62 106 48,-42-67-658,3-1-1,2-1 0,61 72 0,-69-100-422,-5-14-2462,-33-21-3445,-6 2 1483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522"/>
    </inkml:context>
    <inkml:brush xml:id="br0">
      <inkml:brushProperty name="width" value="0.025" units="cm"/>
      <inkml:brushProperty name="height" value="0.025" units="cm"/>
      <inkml:brushProperty name="color" value="#E71224"/>
    </inkml:brush>
  </inkml:definitions>
  <inkml:trace contextRef="#ctx0" brushRef="#br0">105 897 9001,'0'0'2850,"-69"5"-191,43-26-65,17-11-1345,9-16-480,3-16 128,20-11-224,14-6-417,14-7-224,12 1 32,11-3-96,3 6-192,9 4-673,-2 2-1089,-12 4-3619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7.910"/>
    </inkml:context>
    <inkml:brush xml:id="br0">
      <inkml:brushProperty name="width" value="0.025" units="cm"/>
      <inkml:brushProperty name="height" value="0.025" units="cm"/>
    </inkml:brush>
  </inkml:definitions>
  <inkml:trace contextRef="#ctx0" brushRef="#br0">189 98 10442,'3'-2'508,"-1"0"-1,0 0 1,0 0 0,-1-1-1,1 1 1,0-1 0,-1 1 0,0-1-1,1 0 1,-1 1 0,0-1-1,0 0 1,-1 0 0,1 0 0,-1 0-1,1 0 1,-1 0 0,0 0 0,0 0-1,0 0 1,0 0 0,-2-4-1,1 5-352,0 0-1,-1-1 0,1 1 1,-1 0-1,0 0 0,1 1 1,-1-1-1,0 0 0,0 1 0,0-1 1,-1 1-1,1-1 0,0 1 1,0 0-1,-1 0 0,1 0 1,-1 0-1,1 0 0,-1 1 1,1-1-1,-1 1 0,1 0 0,-1 0 1,1 0-1,-6 0 0,3 0-140,-1-1 0,0 2 0,0-1 0,1 0 0,-1 1 0,0 0 0,1 1-1,-1-1 1,1 1 0,-1 0 0,1 0 0,0 1 0,0-1 0,0 1 0,0 0-1,0 1 1,1-1 0,-1 1 0,1 0 0,0 0 0,0 0 0,1 1 0,-1-1 0,1 1-1,0 0 1,0 0 0,0 0 0,1 1 0,-3 8 0,3-9-19,0 0 0,0 1 0,1-1 0,0 0-1,0 0 1,0 1 0,1-1 0,-1 1 0,1-1 0,1 0 0,-1 1 0,3 9 0,-2-12-64,0-1 0,0 0 0,0 1-1,1-1 1,-1 0 0,1 1 0,0-1 0,0 0 0,0 0 0,0 0-1,0-1 1,0 1 0,0 0 0,0-1 0,1 0 0,-1 1 0,0-1-1,1 0 1,-1 0 0,1 0 0,0-1 0,-1 1 0,1 0-1,0-1 1,-1 0 0,1 0 0,3 0 0,6 1-720,0-1 0,0-1 0,1 1 0,-1-2 0,21-5 0,28-16-6024,-26 5 668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8.764"/>
    </inkml:context>
    <inkml:brush xml:id="br0">
      <inkml:brushProperty name="width" value="0.025" units="cm"/>
      <inkml:brushProperty name="height" value="0.025" units="cm"/>
    </inkml:brush>
  </inkml:definitions>
  <inkml:trace contextRef="#ctx0" brushRef="#br0">24 520 1121,'0'0'2226,"-2"-13"-1617,-8-71 3913,2-131 1,11 102 4203,-9 242-7231,11 137 0,0-220-1472,1-1 0,2 1 0,2-2 0,3 0 0,19 48 1,-19-71 60,-13-22-78,1 1 1,-1 0 0,0 0-1,1-1 1,-1 1 0,0 0-1,1 0 1,-1-1 0,0 1 0,1 0-1,-1-1 1,0 1 0,0 0-1,1-1 1,-1 1 0,0-1 0,0 1-1,0-1 1,0 1 0,0 0-1,1-1 1,-1 1 0,0-1-1,0 1 1,0-1 0,0 1 0,0 0-1,0-1 1,-1 0 0,1-59 439,-1 44-361,-1-15-55,-1 0 0,-1 0 0,-10-34 0,0 2-16,17 63-34,-1 1 0,1-1 1,-1 1-1,1-1 0,-1 1 0,1 0 1,-1 0-1,0 0 0,1 0 1,-1 0-1,0 1 0,3 2 0,22 9-102,-22-11 126,0-1 0,0 0 0,1 0 0,-1 0 1,0-1-1,0 1 0,1-1 0,-1-1 0,0 1 0,1-1 1,-1 0-1,0 0 0,0 0 0,0-1 0,0 1 0,0-1 1,0-1-1,0 1 0,6-5 0,3-4 87,0 0-1,0-2 1,-2 1 0,17-21-1,28-27 703,-57 60-785,0 0 0,1 0 0,-1 0 0,0-1 0,0 1-1,0 0 1,1 0 0,-1 0 0,0 0 0,0 0 0,0 0 0,1 0 0,-1 0 0,0 0 0,0-1-1,1 1 1,-1 0 0,0 0 0,0 0 0,0 0 0,1 1 0,-1-1 0,0 0 0,0 0 0,1 0 0,-1 0-1,0 0 1,0 0 0,0 0 0,1 0 0,-1 0 0,0 0 0,0 1 0,0-1 0,1 0 0,-1 0-1,0 0 1,0 0 0,0 1 0,0-1 0,1 0 0,5 15 290,2 32 138,-4-22-312,-4-23-124,0-1-1,0 1 0,1-1 1,-1 1-1,1-1 0,-1 1 0,1-1 1,0 1-1,0-1 0,-1 1 0,1-1 1,0 0-1,0 0 0,0 1 1,0-1-1,1 0 0,-1 0 0,0 0 1,0 0-1,1 0 0,-1 0 0,1-1 1,-1 1-1,2 0 0,-1-1 5,0 0-1,0 0 1,0 0-1,0 0 1,0-1-1,0 1 1,-1-1-1,1 0 0,0 1 1,0-1-1,0 0 1,-1 0-1,1 0 1,-1 0-1,1 0 1,2-3-1,7-6 52,-1-1-1,0 0 1,15-24-1,-24 34-46,28-43 96,-11 17-9,0 0 1,36-38-1,-53 63-98,0 1 1,0 0-1,0 0 0,0 0 1,0 0-1,1 0 0,-1 0 1,0 0-1,1 0 1,-1 0-1,0 1 0,1-1 1,-1 0-1,1 1 0,-1 0 1,1-1-1,-1 1 0,4-1 1,-4 2 0,0-1 1,0 1 0,-1-1 0,1 1 0,0-1 0,0 1 0,-1-1 0,1 1 0,0-1-1,-1 1 1,1 0 0,-1 0 0,1-1 0,-1 1 0,1 0 0,-1 0 0,1-1-1,-1 1 1,0 0 0,0 0 0,1 0 0,-1 0 0,0 1 0,2 10-100,-1 0 0,0 0 0,-2 23 0,0-19-235,1 3 922,0 18-5323,0-23-419,0-38 2719,0-16 1484,10-279-5536,-2 282 7772,-2 33-147,2 19-651,-5-7-776,0 0-1,0-1 0,1 1 1,-1-1-1,1 0 1,1 0-1,6 8 0,8 3-2121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9.293"/>
    </inkml:context>
    <inkml:brush xml:id="br0">
      <inkml:brushProperty name="width" value="0.025" units="cm"/>
      <inkml:brushProperty name="height" value="0.025" units="cm"/>
    </inkml:brush>
  </inkml:definitions>
  <inkml:trace contextRef="#ctx0" brushRef="#br0">150 78 5765,'0'0'7976,"1"-10"-5040,-1-31-619,0 40-2222,0 0 0,1 0 0,-2 0 0,1 0 1,0 0-1,0 1 0,0-1 0,0 0 0,0 0 0,-1 0 0,1 0 0,0 1 1,-1-1-1,1 0 0,0 0 0,-1 1 0,1-1 0,-1 0 0,0 1 0,1-1 1,-1 1-1,1-1 0,-1 0 0,0 1 0,1-1 0,-1 1 0,0 0 0,0-1 1,1 1-1,-1 0 0,0-1 0,0 1 0,0 0 0,0 0 0,1-1 0,-1 1 1,0 0-1,0 0 0,0 0 0,0 0 0,1 0 0,-1 1 0,0-1 0,0 0 1,0 0-1,0 0 0,-1 1 0,-2 1 75,0-1 0,1 1 0,-1 0 0,0 0 0,1 0 0,-1 0 0,-5 5 0,0 4-101,0-1 0,0 1 0,1 1 0,1 0 0,0 0 0,1 0 0,0 1 0,1 0 1,0 0-1,1 1 0,0-1 0,1 1 0,1 0 0,0 0 0,1-1 0,0 1 0,2 17 0,0-29-68,-1 0-1,0 0 0,0 0 0,1 0 0,0 0 0,-1-1 0,1 1 0,0 0 1,0 0-1,0-1 0,0 1 0,0 0 0,0-1 0,0 1 0,0-1 0,1 1 1,-1-1-1,1 0 0,-1 0 0,1 1 0,-1-1 0,1 0 0,0 0 0,-1-1 0,1 1 1,0 0-1,0-1 0,0 1 0,0-1 0,0 1 0,-1-1 0,1 0 0,0 0 1,0 0-1,0 0 0,0 0 0,0 0 0,3-1 0,1 0 6,0 0 0,0-1 0,-1 0 0,1 0 0,0-1-1,-1 1 1,1-1 0,-1 0 0,0-1 0,10-7 0,2-7 19,-1-1 0,-1-1 0,0 0 0,-2-1-1,17-33 1,19-29 18,-55 134-107,3-39 61,-9 39-24,12-48 25,-1 0-1,1 0 1,0 0-1,-1 0 1,1 0-1,1 0 1,-1 0-1,0 0 1,1 0 0,-1 0-1,1 0 1,0 0-1,1 3 1,0-5 0,-1 0-1,1 0 1,-1 0 0,1 0 0,0 0-1,0 0 1,-1 0 0,1 0 0,0-1 0,0 1-1,0-1 1,-1 0 0,1 1 0,0-1-1,0 0 1,0 0 0,0 0 0,0 0-1,0 0 1,0-1 0,0 1 0,-1-1 0,1 1-1,0-1 1,0 0 0,-1 1 0,1-1-1,0 0 1,-1 0 0,4-2 0,51-34 87,-56 37-85,190-158-1388,-190 158 1259,0-1 0,1 0 0,0 1 0,-1-1 0,1 1 0,-1-1-1,1 1 1,0-1 0,-1 1 0,1-1 0,0 1 0,0-1 0,-1 1 0,1 0 0,0 0 0,0-1 0,-1 1 0,1 0 0,0 0 0,0 0-1,0 0 1,0 0 0,-1 0 0,1 0 0,0 0 0,0 0 0,0 0 0,1 1 0,1 19-6888,-2-1 2253,1-15 712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9.652"/>
    </inkml:context>
    <inkml:brush xml:id="br0">
      <inkml:brushProperty name="width" value="0.025" units="cm"/>
      <inkml:brushProperty name="height" value="0.025" units="cm"/>
    </inkml:brush>
  </inkml:definitions>
  <inkml:trace contextRef="#ctx0" brushRef="#br0">1 166 480,'7'-9'4431,"57"-78"1147,-23 18 3546,-69 129-4730,20-40-4148,1 0-1,0 1 1,2 0-1,0 0 1,-2 28-1,7-47-241,0-1 0,-1 0-1,1 0 1,0 1 0,0-1-1,0 0 1,1 1 0,-1-1 0,0 0-1,0 0 1,1 1 0,-1-1-1,1 0 1,-1 0 0,1 0 0,-1 0-1,1 0 1,0 0 0,-1 1-1,1-1 1,0-1 0,0 1-1,0 0 1,0 0 0,0 0 0,1 1-1,0-2-6,1 1-1,-1 0 0,0-1 1,0 0-1,1 1 0,-1-1 1,0 0-1,0 0 1,1 0-1,-1-1 0,0 1 1,1 0-1,2-2 0,6-1-247,-1-1 0,1 0 0,-1-1 0,0 0 0,10-7 0,6-7-3088,-1-1 1,35-35 0,-29 21-1894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9.983"/>
    </inkml:context>
    <inkml:brush xml:id="br0">
      <inkml:brushProperty name="width" value="0.025" units="cm"/>
      <inkml:brushProperty name="height" value="0.025" units="cm"/>
    </inkml:brush>
  </inkml:definitions>
  <inkml:trace contextRef="#ctx0" brushRef="#br0">18 227 12524,'0'0'5835,"-3"9"-4042,-11 26-597,14-34-1133,0 1-1,0-1 0,-1 1 1,1-1-1,0 1 1,0-1-1,1 1 0,-1-1 1,0 1-1,0-1 0,1 1 1,-1-1-1,1 1 1,-1-1-1,1 0 0,0 1 1,-1-1-1,1 0 1,0 1-1,0-1 0,0 0 1,0 0-1,0 0 0,0 0 1,0 0-1,1 0 1,-1 0-1,0 0 0,0-1 1,1 1-1,-1 0 1,1-1-1,-1 1 0,0-1 1,1 1-1,-1-1 0,1 0 1,2 1-1,56 7 553,-55-8-679,1 1 0,-1-1 0,0-1 0,0 1-1,0-1 1,0 0 0,0 0 0,0 0-1,0-1 1,0 1 0,0-1 0,4-3 0,-7 3-69,0 0 1,0 0-1,0 0 1,0 0-1,-1-1 1,1 1-1,-1-1 1,1 1-1,-1-1 1,0 1-1,0-1 1,0 0-1,0 1 1,0-1-1,-1 0 1,1 0-1,-1 1 1,0-1-1,0 0 1,0 0-1,0 0 1,0 0-1,-2-3 1,2 3-224,-1 0 1,0 0-1,0 0 1,-1 1-1,1-1 1,0 0-1,-1 1 1,0-1-1,0 1 1,1-1-1,-2 1 1,1 0-1,-3-3 1,-8-9-3845,3 1-279</inkml:trace>
  <inkml:trace contextRef="#ctx0" brushRef="#br0" timeOffset="1">121 0 9737,'0'0'17040,"-33"62"-17008,43-43-256,3-4-737,-3-1-961,2-5-1056,1-7-1987,-3-2-3203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0.402"/>
    </inkml:context>
    <inkml:brush xml:id="br0">
      <inkml:brushProperty name="width" value="0.025" units="cm"/>
      <inkml:brushProperty name="height" value="0.025" units="cm"/>
    </inkml:brush>
  </inkml:definitions>
  <inkml:trace contextRef="#ctx0" brushRef="#br0">3 364 12588,'0'0'5338,"0"9"-4932,-1 20-56,0-2 841,1-1 1,3 34-1,-2-58-1159,-1 0 0,0-1 0,1 1 1,-1 0-1,1-1 0,-1 1 0,1-1 1,0 1-1,0-1 0,0 1 0,-1-1 0,2 1 1,-1-1-1,0 0 0,0 1 0,0-1 1,1 0-1,-1 0 0,0 0 0,1 0 0,-1 0 1,1 0-1,2 1 0,-1-2 16,0 1-1,1-1 1,-1 1 0,0-1-1,0 0 1,1 0-1,-1 0 1,0-1 0,1 1-1,-1-1 1,5-1 0,2-1 154,0-1 0,-1 0 0,1-1 0,-1 0 0,0 0 1,15-13-1,-10 6-45,-1-1 0,-1 0 0,1-1-1,-2-1 1,0 0 0,-1-1 0,0 0 0,-2 0 0,0-1 0,0 0 0,-2 0 0,0-1 0,-1 1 0,5-31 0,-10 47-155,0 1-1,0 0 1,0-1 0,1 1-1,-1-1 1,0 1-1,0-1 1,0 1 0,0-1-1,0 1 1,0-1 0,1 1-1,-1-1 1,0 1 0,-1 0-1,1-1 1,0 1 0,0-1-1,0 1 1,0-1 0,0 1-1,0-1 1,0 1 0,-1-1-1,1 1 1,0 0 0,0-1-1,-1 1 1,1-1-1,0 1 1,-1 0 0,1-1-1,0 1 1,-1 0 0,1 0-1,-1-1 1,1 1 0,0 0-1,-1 0 1,1-1 0,-1 1-1,1 0 1,-1 0 0,1 0-1,-1 0 1,1 0 0,0 0-1,-1 0 1,1 0 0,-1 0-1,1 0 1,-1 0-1,1 0 1,-1 0 0,1 0-1,-1 0 1,1 0 0,-1 0-1,1 1 1,0-1 0,-1 0-1,1 0 1,-1 1 0,-23 21 4,17-12-11,1 1 1,1-1-1,0 1 1,1 0-1,0 0 1,0 1-1,1-1 1,1 1-1,0-1 1,0 1-1,1 0 1,1 15-1,0-26 4,0 1-1,0-1 0,1 1 1,-1-1-1,0 0 0,1 1 1,-1-1-1,1 1 0,-1-1 1,1 0-1,0 0 0,-1 1 1,1-1-1,0 0 0,0 0 1,0 0-1,0 0 0,0 0 1,0 0-1,0 0 0,0 0 1,0 0-1,1 0 0,-1-1 1,0 1-1,1 0 0,-1-1 1,0 1-1,1-1 0,-1 0 1,0 1-1,1-1 0,-1 0 1,1 0-1,-1 0 0,1 0 1,-1 0-1,1 0 0,-1 0 1,0 0-1,1-1 0,-1 1 1,3-2-1,2 1 29,0-1-1,0 0 1,0 0-1,0-1 1,0 0-1,0 0 1,-1 0-1,0-1 1,6-4-1,12-15 196,-1-1-1,-1-1 0,-1-1 0,22-37 1,-31 42-171,0 1 0,-1-1-1,-1-1 1,0 1 0,-2-1 0,8-42 0,-15 61-61,1 0-1,-1 0 1,0 1-1,0-1 1,0 0 0,0 0-1,0 1 1,-1-1-1,1 0 1,-1 0 0,1 1-1,-1-1 1,0 1-1,0-1 1,-3-4-1,3 6 3,1 1 0,-1-1 1,1 1-1,-1-1 0,1 1 0,-1 0 0,0-1 0,1 1 0,-1 0 0,0-1 0,1 1 0,-1 0 0,0 0 0,1 0 0,-1-1 0,0 1 0,1 0 0,-1 0 0,0 0 0,0 0 0,1 0 0,-1 0 0,-1 1 0,-23 15-98,14-5 91,2 0-1,0 1 1,0 0 0,1 1 0,0 0 0,1 0 0,1 0-1,0 1 1,1 0 0,-5 21 0,4-12-6,2 0 1,0 0 0,2 0-1,0 0 1,2 0 0,2 27-1,-1-43-112,0-1 0,1 1 0,0 0 0,0 0 0,1-1 0,-1 0 0,1 1 0,1-1 0,-1 0 0,1 0-1,0-1 1,5 6 0,36 35-7757,-35-37-2114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0.810"/>
    </inkml:context>
    <inkml:brush xml:id="br0">
      <inkml:brushProperty name="width" value="0.025" units="cm"/>
      <inkml:brushProperty name="height" value="0.025" units="cm"/>
    </inkml:brush>
  </inkml:definitions>
  <inkml:trace contextRef="#ctx0" brushRef="#br0">98 128 6758,'0'0'2189,"5"-11"5,1-1-1424,19-44 2308,-16 14 2358,-9 42-5387,0-1 1,-1 1-1,1 0 1,0-1-1,0 1 1,0 0-1,0-1 0,0 1 1,-1 0-1,1 0 1,0-1-1,0 1 1,0 0-1,-1 0 1,1-1-1,0 1 1,0 0-1,-1 0 1,1 0-1,0 0 1,-1-1-1,1 1 1,0 0-1,-1 0 1,1 0-1,0 0 1,-1 0-1,1 0 1,0 0-1,0 0 1,-1 0-1,1 0 1,0 0-1,-1 0 0,1 0 1,0 0-1,-1 0 1,1 0-1,0 0 1,-1 0-1,1 1 1,0-1-1,-1 0 1,1 0-1,0 0 1,0 0-1,-1 1 1,1-1-1,0 0 1,0 0-1,-1 1 1,1-1-1,0 0 1,0 1-1,-19 13 166,7-1-138,1 1 0,0 0 0,1 1 1,1 0-1,0 1 0,1 0 0,1 0 1,0 1-1,2 0 0,-1 0 0,2 0 1,1 1-1,0-1 0,-1 36 0,4-51-76,0 1 0,0-1 0,0 1-1,0-1 1,0 0 0,1 1 0,-1-1 0,1 1 0,0-1-1,0 0 1,0 0 0,0 1 0,0-1 0,0 0-1,1 0 1,-1 0 0,0 0 0,1 0 0,0 0 0,-1-1-1,1 1 1,0-1 0,0 1 0,0-1 0,0 1-1,0-1 1,1 0 0,-1 0 0,0 0 0,0 0 0,1-1-1,-1 1 1,1-1 0,-1 1 0,0-1 0,1 0-1,2 0 1,2 0-59,1 0 0,0-1 0,-1 0 0,1-1 0,-1 0-1,1 0 1,-1 0 0,0-1 0,0 0 0,14-8 0,0-4-651,0 0-1,-1-2 1,0 0 0,26-31 0,-27 25-2822,29-45 0,-15 10-3494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1.292"/>
    </inkml:context>
    <inkml:brush xml:id="br0">
      <inkml:brushProperty name="width" value="0.025" units="cm"/>
      <inkml:brushProperty name="height" value="0.025" units="cm"/>
    </inkml:brush>
  </inkml:definitions>
  <inkml:trace contextRef="#ctx0" brushRef="#br0">43 134 13389,'-4'10'2989,"-4"10"-1339,0 1-1,-8 43 0,14-55-1461,0 0 0,1 1 0,0-1 0,1 0-1,0 1 1,0-1 0,1 0 0,1 1-1,-1-1 1,1 0 0,5 12 0,5 13-112,-9-25 94,0 0-1,0-1 1,1 1 0,0-1-1,9 14 1,-12-22-134,-1 0-1,1 0 1,-1 0-1,0 0 1,1-1-1,-1 1 1,0 0-1,1 0 1,-1 0-1,0-1 1,1 1-1,-1 0 1,0-1 0,1 1-1,-1 0 1,0-1-1,0 1 1,1 0-1,-1-1 1,0 1-1,0 0 1,0-1-1,1 1 1,-1-1 0,0 1-1,0-1 1,0 1-1,0 0 1,0-1-1,0 1 1,0-1-1,0 1 1,0-1-1,0 1 1,4-21 199,5-29 100,-3 0 0,-2-1 0,-2 0 1,-6-57-1,0 94-292,0 19-67,1 25-75,4-27 91,0 0 0,0 0 1,0 0-1,0 0 0,1-1 0,-1 1 0,1 0 1,0-1-1,0 1 0,0-1 0,0 0 1,0 1-1,0-1 0,1 0 0,-1 0 0,1 0 1,-1-1-1,1 1 0,0-1 0,0 1 0,0-1 1,-1 0-1,1 0 0,0 0 0,0-1 1,1 1-1,4 0 0,-3-1 7,-1 0 0,1 0 0,0 0 0,0 0 0,0-1 0,-1 1 0,1-1 0,0-1 0,-1 1 1,1 0-1,-1-1 0,1 0 0,-1 0 0,0-1 0,0 1 0,0-1 0,6-5 0,-1-2 9,0-1 1,-1-1-1,0 1 1,-1-1-1,0-1 1,5-14-1,-5 11 0,0 1 0,2 1 0,13-20 0,-22 34-9,0 0 1,0 0 0,0 0-1,0 0 1,0 0 0,0 0-1,0-1 1,0 1 0,0 0-1,1 0 1,-1 0 0,0 0 0,0 0-1,0 0 1,0 0 0,0 0-1,0 0 1,1 0 0,-1 0-1,0 0 1,0 0 0,0 0-1,0 0 1,0 0 0,1 0-1,-1 0 1,0 0 0,0 0-1,0 0 1,0 0 0,0 0-1,0 0 1,1 0 0,-1 0-1,0 0 1,0 0 0,0 0-1,0 0 1,0 0 0,0 0-1,1 0 1,-1 0 0,0 0-1,0 1 1,0-1 0,0 0-1,0 0 1,0 0 0,0 0-1,0 0 1,0 0 0,1 1-1,-1-1 1,0 0 0,0 0-1,0 0 1,0 0 0,0 0-1,0 1 1,0-1 0,0 0-1,0 0 1,0 0 0,3 19 30,-2 26 71,-1-42-94,-1 27 11,0-21-11,0 0 1,1 0-1,0 0 0,0-1 1,1 1-1,0 0 1,0 0-1,1-1 1,1 1-1,-1-1 1,7 14-1,-9-21-9,1 0 1,0 1-1,0-1 0,0 0 1,0 0-1,0 0 0,1 0 1,-1 0-1,0 0 0,0 0 1,1-1-1,-1 1 0,0 0 1,1-1-1,-1 1 0,1-1 1,-1 1-1,1-1 0,-1 0 1,1 1-1,-1-1 0,1 0 0,-1 0 1,1 0-1,-1 0 0,1 0 1,-1-1-1,1 1 0,-1 0 1,1-1-1,-1 1 0,0-1 1,1 1-1,-1-1 0,1 0 1,-1 0-1,0 0 0,0 1 1,0-1-1,1 0 0,0-2 1,4-2-310,-2 1 0,1-1 0,0 0 0,-1-1 0,0 1 1,0-1-1,6-11 0,-8 11-1027,1 0 1,-1-1-1,-1 1 0,1-1 1,-1 0-1,1-13 0,-1-12-8036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1.697"/>
    </inkml:context>
    <inkml:brush xml:id="br0">
      <inkml:brushProperty name="width" value="0.025" units="cm"/>
      <inkml:brushProperty name="height" value="0.025" units="cm"/>
    </inkml:brush>
  </inkml:definitions>
  <inkml:trace contextRef="#ctx0" brushRef="#br0">1 0 16271,'0'0'2824,"9"2"-2407,19 3-548,1-1 0,44 0 0,23-4-2925,-45 0-216,-54 1 3750,0-1 0,0 1 0,0 0 0,0 0 0,0 1 0,0-1 1,0 1-1,1-1 0,-1 1 0,1 0 0,-1 0 0,1 0 0,0 0 0,-1 1 0,-2 4 1,-28 40 1763,19-9-1068,14-37-1161,0 0 1,-1 0 0,1-1 0,0 1 0,-1 0 0,1 0 0,0 0 0,0 0 0,0-1-1,0 1 1,0 0 0,0 0 0,0 0 0,0 0 0,0 0 0,0 0 0,0-1 0,1 1 0,-1 0-1,0 0 1,0 0 0,1-1 0,-1 1 0,1 0 0,-1 0 0,1-1 0,-1 1 0,1 0 0,-1-1-1,1 1 1,0 0 0,-1-1 0,1 1 0,0-1 0,0 1 0,-1-1 0,1 0 0,0 1 0,1-1-1,7 0 9,0-1-1,0 0 0,0 0 1,0-1-1,0 0 0,0-1 0,0 0 1,-1-1-1,11-5 0,-10 5 27,1-1 0,-1 2 1,1-1-1,0 1 0,0 1 0,0-1 0,18 0 0,-27 3-37,0 0-1,0 0 0,0 0 0,1 0 1,-1 0-1,0 0 0,0 0 1,0 1-1,0-1 0,0 0 0,0 1 1,0-1-1,0 1 0,0-1 1,0 1-1,0 0 0,0-1 0,0 1 1,0 0-1,-1 0 0,1-1 1,0 1-1,0 0 0,-1 0 0,1 0 1,-1 0-1,1 0 0,-1 0 1,1 0-1,-1 0 0,1 0 0,-1 0 1,0 0-1,0 0 0,0 0 1,1 1-1,-1-1 0,0 0 0,0 0 1,0 0-1,-1 0 0,1 0 1,0 0-1,0 0 0,-1 0 0,1 1 1,0-1-1,-1 0 0,1 0 1,-2 1-1,0 4 57,-1 1 1,1-1 0,-1 0 0,-1 0-1,0 0 1,-8 11 0,6-11-160,0 1 1,0-1-1,0-1 1,-1 1-1,0-1 1,-1 0-1,1 0 1,-1-1-1,1 0 1,-1-1 0,-1 0-1,1 0 1,0 0-1,-11 1 1,19-4-52,-1 0-1,1 0 1,-1 0 0,1 0 0,-1 0 0,1 0 0,-1 0 0,1 0 0,-1 0-1,1 0 1,-1 0 0,1 0 0,-1 0 0,1-1 0,0 1 0,-1 0 0,1 0 0,-1-1-1,1 1 1,-1 0 0,1 0 0,0-1 0,-1 1 0,1 0 0,0-1 0,-1 1 0,1-1-1,0 1 1,0 0 0,-1-1 0,1 1 0,0-1 0,0 1 0,0-1 0,-1 1 0,1-1-1,0 1 1,0-1 0,0 1 0,0-1 0,0 1 0,0-1 0,0 1 0,0-1-1,0 1 1,1-1 0,-2-20-5980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2.153"/>
    </inkml:context>
    <inkml:brush xml:id="br0">
      <inkml:brushProperty name="width" value="0.025" units="cm"/>
      <inkml:brushProperty name="height" value="0.025" units="cm"/>
    </inkml:brush>
  </inkml:definitions>
  <inkml:trace contextRef="#ctx0" brushRef="#br0">1 1 1217,'0'0'20863,"0"10"-19267,1 8-923,1 0 0,0-1 1,1 1-1,11 31 1,-12-41-749,1-1 0,0 1 1,0 0-1,0-1 0,1 0 1,1 1-1,-1-2 1,1 1-1,0 0 0,0-1 1,1 0-1,0 0 0,0-1 1,10 7-1,-15-12-171,-1-1-1,0 1 0,1-1 1,-1 1-1,0-1 1,1 1-1,-1-1 0,0 1 1,1-1-1,-1 1 0,0-1 1,0 1-1,0-1 1,0 0-1,0 1 0,0-1 1,1 1-1,-1-1 1,0 0-1,-1 1 0,1-1 1,0 1-1,0-1 1,0 0-1,0 1 0,0-1 1,-1 1-1,1-1 1,-1 0-1,-4-25-3795,-8-6-1024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2.480"/>
    </inkml:context>
    <inkml:brush xml:id="br0">
      <inkml:brushProperty name="width" value="0.025" units="cm"/>
      <inkml:brushProperty name="height" value="0.025" units="cm"/>
    </inkml:brush>
  </inkml:definitions>
  <inkml:trace contextRef="#ctx0" brushRef="#br0">1 0 13229,'0'0'5701,"61"18"-5733,-28-13-961,2 0-1345,0-5-1666,0 0-1569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8.778"/>
    </inkml:context>
    <inkml:brush xml:id="br0">
      <inkml:brushProperty name="width" value="0.025" units="cm"/>
      <inkml:brushProperty name="height" value="0.025" units="cm"/>
    </inkml:brush>
  </inkml:definitions>
  <inkml:trace contextRef="#ctx0" brushRef="#br0">52 274 12588,'0'0'6475,"-7"11"-5108,0-2-1006,3-4-131,-1 1-1,1 0 1,0 0 0,0 0 0,1 1-1,0 0 1,0-1 0,1 1 0,-4 13 0,6-19-230,0-1 1,0 0 0,0 1 0,0-1 0,0 1 0,0-1 0,0 0 0,0 1 0,0-1-1,1 1 1,-1-1 0,0 0 0,0 1 0,0-1 0,0 0 0,1 1 0,-1-1 0,0 0-1,0 1 1,1-1 0,-1 0 0,0 0 0,1 1 0,-1-1 0,0 0 0,1 0 0,-1 1 0,0-1-1,1 0 1,-1 0 0,0 0 0,1 0 0,-1 0 0,1 1 0,21-1 117,20-11 112,14-17-122,-47 22-110,-1 1 1,1 0 0,0 1-1,0 0 1,0 0 0,0 1-1,1 0 1,-1 0 0,1 1-1,0 1 1,0 0 0,12 0-1,-21 1-1,0 0 1,0 1-1,0 0 0,0-1 0,0 1 0,0 0 1,0-1-1,-1 1 0,1 0 0,0 0 0,0 0 1,-1-1-1,1 1 0,0 0 0,-1 0 0,1 0 1,-1 0-1,1 0 0,-1 1 0,0-1 0,1 0 1,-1 0-1,0 0 0,0 0 0,0 0 0,0 0 1,0 2-1,0 40 88,0-31-257,1-13-4,0 1 1,1 0-1,-1-1 1,0 1-1,1-1 1,-1 1-1,0-1 0,0 0 1,1 0-1,-1 1 1,0-1-1,0 0 1,0 0-1,0 0 1,0 0-1,1-2 1,25-34-3508,-3-1 1,-1-1 0,33-78-1,-23 48 3351,1 3 4482,-51 91 3570,-2 2-5737,-19 39 0,34-59-1960,1 0 1,0 0 0,0 0 0,0 0 0,1 0 0,0 1-1,1-1 1,-1 1 0,1 0 0,1-1 0,0 1 0,0 9-1,1-16-19,-1 1-1,1-1 0,0 0 0,-1 0 0,1 0 1,0 0-1,0 0 0,0 0 0,-1 0 1,1 0-1,0 0 0,0-1 0,0 1 0,1 0 1,-1-1-1,0 1 0,0 0 0,0-1 1,0 0-1,1 1 0,-1-1 0,0 0 0,0 1 1,3-1-1,38 4 269,-28-4-219,-10 0-57,0 0 0,0 1-1,0-1 1,-1 1 0,1 0-1,0 0 1,-1 0 0,1 1 0,0-1-1,-1 1 1,0 0 0,1 0 0,-1 0-1,0 0 1,0 0 0,0 1 0,0 0-1,-1-1 1,5 7 0,-4-3 116,0 0 1,-1 0-1,0 1 1,0-1 0,0 1-1,-1-1 1,0 1-1,0 0 1,-1-1 0,0 12-1,0-18-87,0 0 0,0 0 0,0 0 0,1 0 0,-1 0 0,0 0 1,0 0-1,0 0 0,0 0 0,0 0 0,0-1 0,1 1 0,-1 0 0,0 0 0,0 0 0,0 0 0,0 0 0,0 0 0,1 0 0,-1 1 0,0-1 0,0 0 0,0 0 0,0 0 0,0 0 1,1 0-1,-1 0 0,0 0 0,0 0 0,0 0 0,0 0 0,0 0 0,0 0 0,0 0 0,1 1 0,-1-1 0,0 0 0,0 0 0,0 0 0,0 0 0,0 0 0,0 0 0,0 1 0,0-1 0,0 0 1,0 0-1,0 0 0,0 0 0,0 0 0,0 1 0,12-25 801,10-36-47,-11-7-443,-11 65-363,5 38-432,-3-34 456,0 0 0,0-1 0,1 1 0,-1-1 0,0 0-1,1 1 1,-1-1 0,1 0 0,0 0 0,-1-1 0,1 1-1,0 0 1,-1-1 0,1 0 0,0 1 0,0-1 0,-1-1-1,6 1 1,-1-1 18,1 1 0,-1-1-1,0 0 1,0 0 0,0-1-1,9-3 1,-10 2 13,1-1 1,-1 0-1,0 0 0,0 0 0,0 0 0,-1-1 1,0 0-1,0 0 0,0-1 0,0 0 0,-1 1 1,0-1-1,4-7 0,-30 63-382,17-41 193,0 1 0,1 0-1,0 0 1,1 0 0,0 1-1,0-1 1,-1 22 0,4-32-23,0 1 0,0-1 0,0 1 0,0-1 0,0 1 1,0 0-1,0-1 0,0 1 0,0-1 0,0 1 0,1-1 0,-1 1 0,0-1 0,0 1 1,1-1-1,-1 1 0,0-1 0,1 1 0,-1-1 0,0 0 0,1 1 0,-1-1 0,1 0 1,-1 1-1,1-1 0,-1 0 0,1 1 0,-1-1 0,1 0 0,-1 0 0,1 1 0,-1-1 1,1 0-1,-1 0 0,1 0 0,0 0 0,-1 0 0,1 0 0,-1 0 0,1 0 0,-1 0 1,1 0-1,-1 0 0,1 0 0,0-1 0,0 1 0,11-2-5726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2.820"/>
    </inkml:context>
    <inkml:brush xml:id="br0">
      <inkml:brushProperty name="width" value="0.025" units="cm"/>
      <inkml:brushProperty name="height" value="0.025" units="cm"/>
    </inkml:brush>
  </inkml:definitions>
  <inkml:trace contextRef="#ctx0" brushRef="#br0">129 1 9929,'0'0'9022,"-8"3"-6555,2-1-2245,-1 1 1,0-1 0,1 2 0,-1-1-1,1 1 1,0 0 0,0 0 0,1 1-1,-1 0 1,1 0 0,0 0 0,0 0-1,1 1 1,0 0 0,0 0 0,0 0-1,0 0 1,1 1 0,0-1 0,1 1-1,-4 14 1,6-20-216,-1-1 0,1 1-1,0 0 1,0 0 0,0-1-1,0 1 1,0 0 0,0 0-1,1-1 1,-1 1 0,0 0-1,0 0 1,0-1 0,1 1-1,-1 0 1,0 0 0,1-1-1,-1 1 1,1 0 0,-1-1-1,1 1 1,-1-1 0,1 1-1,-1-1 1,1 1 0,-1-1 0,1 1-1,0-1 1,-1 1 0,1-1-1,0 0 1,-1 1 0,1-1-1,1 1 1,2-1 7,-1 1 1,1-1-1,-1 0 0,1 0 1,-1 0-1,1-1 0,-1 1 1,6-2-1,58-22 109,-30 3-106,30-14-2,-61 33-19,-1 0 1,1 0-1,-1 0 0,1 1 0,0-1 1,-1 1-1,1 1 0,0-1 0,9 1 1,-14 1 4,0-1-1,-1 1 1,1-1 0,0 1 0,-1-1 0,1 1-1,-1 0 1,1-1 0,0 1 0,-1 0 0,0-1 0,1 1-1,-1 0 1,1 0 0,-1-1 0,0 1 0,0 0 0,1 0-1,-1 0 1,0 0 0,0-1 0,0 1 0,0 0 0,0 0-1,0 0 1,0 0 0,0 0 0,-1 1 0,-3 27 375,-4-10-143,-1-1 1,-2 0-1,1 0 0,-2-1 1,0 0-1,-1-1 0,-24 22 1,2 2 56,26-30-570,-42 44 578,21-35-3191,-7-10-5357,9-8-4248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3.163"/>
    </inkml:context>
    <inkml:brush xml:id="br0">
      <inkml:brushProperty name="width" value="0.025" units="cm"/>
      <inkml:brushProperty name="height" value="0.025" units="cm"/>
    </inkml:brush>
  </inkml:definitions>
  <inkml:trace contextRef="#ctx0" brushRef="#br0">0 1206 15246,'52'-37'1890,"15"-12"480,21-12 321,22-13-705,14-10-256,14-6-353,14-4-512,5 0-353,2 2-384,-4 1-96,-6 4-32,-14 4-352,-18 7 32,-19 5-1890,-22 6-3172,-21 7-5444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53.518"/>
    </inkml:context>
    <inkml:brush xml:id="br0">
      <inkml:brushProperty name="width" value="0.025" units="cm"/>
      <inkml:brushProperty name="height" value="0.025" units="cm"/>
    </inkml:brush>
  </inkml:definitions>
  <inkml:trace contextRef="#ctx0" brushRef="#br0">0 730 9065,'0'0'7863,"11"4"-7431,18 2 158,0-1-1,0-1 1,1-2 0,-1 0-1,1-2 1,-1-2-1,1 0 1,-1-2-1,44-12 1,267-90 1873,-336 105-2462,1090-451-502,-944 383-1789,-58 19-3604,-15 0-8995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7:49.848"/>
    </inkml:context>
    <inkml:brush xml:id="br0">
      <inkml:brushProperty name="width" value="0.025" units="cm"/>
      <inkml:brushProperty name="height" value="0.025" units="cm"/>
    </inkml:brush>
  </inkml:definitions>
  <inkml:trace contextRef="#ctx0" brushRef="#br0">116 46 4869,'0'0'443,"-9"-2"1265,-6-3-1127,-40-9 1489,18 9 2641,51 6-4092,345 9 2835,810-25-470,170 9-2269,-1338 6-555,-28-1 332,-42-8-1832,69 9 48,12 2-8307,0-2 3284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16.086"/>
    </inkml:context>
    <inkml:brush xml:id="br0">
      <inkml:brushProperty name="width" value="0.025" units="cm"/>
      <inkml:brushProperty name="height" value="0.025" units="cm"/>
    </inkml:brush>
  </inkml:definitions>
  <inkml:trace contextRef="#ctx0" brushRef="#br0">0 245 4164,'0'-1'5498,"9"-4"-5268,16-2 36,0 0 0,0 1-1,41-3 1,-1 0 219,437-62 716,994-12 0,-1198 96 609,-1506-38-683,993 41-2531,242-17 396,0-2 0,-1-1 0,1-1 0,34-11 0,4-6-2857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4.983"/>
    </inkml:context>
    <inkml:brush xml:id="br0">
      <inkml:brushProperty name="width" value="0.025" units="cm"/>
      <inkml:brushProperty name="height" value="0.025" units="cm"/>
    </inkml:brush>
  </inkml:definitions>
  <inkml:trace contextRef="#ctx0" brushRef="#br0">574 1 4676,'0'0'19662,"-9"6"-19107,-148 107 663,-74 48-1032,179-131-160,31-18 8,-1 0 1,1 2 0,-35 29 0,55-43-33,1 1 0,0-1-1,0 0 1,-1 0-1,1 0 1,0 0 0,0 0-1,0 1 1,-1-1-1,1 0 1,0 0 0,0 0-1,0 0 1,0 1-1,-1-1 1,1 0 0,0 0-1,0 1 1,0-1-1,0 0 1,0 0 0,0 1-1,0-1 1,0 0-1,-1 0 1,1 1 0,0-1-1,0 0 1,0 0-1,0 1 1,0-1 0,1 0-1,-1 0 1,0 1-1,0-1 1,0 0 0,0 0-1,0 1 1,0-1 0,0 0-1,0 0 1,1 1-1,-1-1 1,0 0 0,0 0-1,0 0 1,0 1-1,1-1 1,-1 0 0,0 0-1,0 0 1,0 0-1,1 1 1,-1-1 0,0 0-1,0 0 1,1 0-1,-1 0 1,0 0 0,0 0-1,1 0 1,-1 0-1,0 0 1,0 0 0,1 0-1,-1 0 1,1 0-1,23 1 119,-19-2-92,256-14 405,3-1-413,-264 16-353,26 3 287,-22-1-3821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7.238"/>
    </inkml:context>
    <inkml:brush xml:id="br0">
      <inkml:brushProperty name="width" value="0.025" units="cm"/>
      <inkml:brushProperty name="height" value="0.025" units="cm"/>
    </inkml:brush>
  </inkml:definitions>
  <inkml:trace contextRef="#ctx0" brushRef="#br0">90 260 3203,'-25'25'2337,"-18"20"6818,40-42-8562,1 0 0,0 0 0,0 0 0,0 0 0,0 0 1,1 0-1,-1 1 0,1-1 0,0 1 0,0-1 0,0 1 0,-1 6 0,2-9-540,1-1-1,-1 1 1,0-1 0,1 1-1,-1-1 1,0 0-1,1 1 1,-1-1 0,1 1-1,-1-1 1,0 0-1,1 0 1,-1 1 0,1-1-1,-1 0 1,1 0-1,-1 1 1,1-1-1,-1 0 1,1 0 0,0 0-1,-1 0 1,1 0-1,-1 0 1,1 0 0,-1 0-1,1 0 1,-1 0-1,1 0 1,-1 0 0,1 0-1,-1 0 1,1-1-1,0 1 1,-1 0 0,0 0-1,1-1 1,-1 1-1,1 0 1,-1-1 0,1 0-1,27-12 782,1-7-356,0-2 0,-1-1 0,-2-1 0,45-53 0,-25 19-416,53-86 0,-107 192-174,-33 73 334,28-91-165,2 0 0,1 1 0,1 0-1,2 0 1,1 1 0,-3 56 0,10-87-119,-1-1 0,0 1 1,0 0-1,0 0 1,1 0-1,-1 0 1,1 0-1,-1 0 0,0-1 1,1 1-1,0 0 1,-1 0-1,1-1 1,-1 1-1,1 0 0,0-1 1,-1 1-1,1 0 1,0-1-1,0 1 1,0-1-1,-1 0 0,1 1 1,0-1-1,0 1 1,0-1-1,0 0 1,0 0-1,0 0 0,0 1 1,-1-1-1,1 0 1,0 0-1,0 0 1,0 0-1,0-1 0,0 1 1,0 0-1,0 0 1,0-1-1,0 1 1,-1 0-1,2-1 0,2 0-784,0 0-1,0 0 0,0-1 1,0 1-1,0-1 0,0 0 0,-1 0 1,6-4-1,9-14-6595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7.800"/>
    </inkml:context>
    <inkml:brush xml:id="br0">
      <inkml:brushProperty name="width" value="0.025" units="cm"/>
      <inkml:brushProperty name="height" value="0.025" units="cm"/>
    </inkml:brush>
  </inkml:definitions>
  <inkml:trace contextRef="#ctx0" brushRef="#br0">86 1 6406,'0'0'21722,"-5"9"-21519,2-2-177,-2 1 43,1-1-1,0 1 0,1 1 1,0-1-1,0 0 0,0 1 1,1-1-1,1 1 0,-2 15 1,4-23-65,-1 0 0,1 0 1,-1 0-1,1 0 0,0-1 0,-1 1 1,1 0-1,0 0 0,0 0 0,0-1 1,0 1-1,0 0 0,0-1 0,0 1 1,0-1-1,0 1 0,0-1 0,0 0 1,0 1-1,0-1 0,0 0 0,0 0 1,0 0-1,0 0 0,0 0 0,1 0 1,-1 0-1,0 0 0,0 0 0,0 0 1,0 0-1,0-1 0,0 1 0,0-1 1,0 1-1,1-1 0,41-14 95,-25 0-118,-14 12-15,-1 0 0,1 1 0,-1-1 0,1 0 0,0 1 0,0 0 0,0 0 0,8-3-1,-12 5 28,0 0 1,1 0-1,-1 0 0,1 0 0,-1 0 0,0 0 0,1 0 0,-1 1 0,1-1 0,-1 0 0,0 0 0,1 0 0,-1 0 0,0 0 0,1 1 0,-1-1 0,0 0 0,1 0 0,-1 1 0,0-1 1,1 0-1,-1 1 0,0-1 0,0 0 0,1 1 0,-1-1 0,0 0 0,0 1 0,0-1 0,0 0 0,1 1 0,-1-1 0,0 0 0,0 1 0,0-1 0,0 1 0,0-1 0,0 1 0,1 20-100,-1-16 96,-6 213 165,3-184 416,-2 0 0,-2-1 1,0 0-1,-18 45 0,25-76-556,0-1-1,-1 1 0,0-1 1,1 1-1,-1-1 1,1 0-1,-1 1 1,0-1-1,0 0 0,0 1 1,0-1-1,0 0 1,0 0-1,0 0 1,0 0-1,-1 0 0,1 0 1,0 0-1,-1-1 1,-1 2-1,1-2 4,1 0 0,0 0 0,0 0 0,-1 0 0,1-1 0,0 1-1,0 0 1,0-1 0,0 1 0,-1-1 0,1 1 0,0-1 0,0 1 0,0-1 0,0 0 0,0 0 0,0 0-1,0 1 1,1-1 0,-2-1 0,-6-8 88,1 0-1,1 0 1,-1-1 0,-4-12-1,6 14-84,0 1-38,-4-10-378,0-1 0,0 0 0,-9-32 0,17 47 299,0 0 1,0 0-1,0 0 1,1 0-1,-1 0 1,1 0 0,0 0-1,0 0 1,0 0-1,1 0 1,0 0-1,-1 0 1,1 0-1,1 0 1,-1 0-1,0 0 1,1 1-1,0-1 1,0 1-1,0-1 1,0 1-1,1-1 1,-1 1-1,1 0 1,3-3-1,12-7-3317,1 1 1,22-11-1,-29 16 945,23-12-7231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8.544"/>
    </inkml:context>
    <inkml:brush xml:id="br0">
      <inkml:brushProperty name="width" value="0.025" units="cm"/>
      <inkml:brushProperty name="height" value="0.025" units="cm"/>
    </inkml:brush>
  </inkml:definitions>
  <inkml:trace contextRef="#ctx0" brushRef="#br0">134 14 8360,'0'0'18615,"-9"0"-17862,-30-2-140,38 2-584,0 0-1,0 0 0,0 0 1,-1 0-1,1 0 0,0 0 1,0 1-1,0-1 0,0 0 1,0 1-1,0-1 0,0 1 1,0-1-1,0 1 0,0-1 0,0 1 1,0 0-1,0-1 0,0 1 1,0 0-1,0 0 0,1 0 1,-1 0-1,0 0 0,1 0 1,-1 0-1,1 0 0,-1 0 0,1 0 1,-1 0-1,1 0 0,0 0 1,-1 2-1,3 7-320,0-15-2007,46 5 2881,-8-11 175,-38 10-658,0 1 1,-1-1-1,1 0 0,0 1 1,-1-1-1,1 0 0,-1 0 0,1 0 1,-1 0-1,0-1 0,1 1 1,-1 0-1,0 0 0,0-1 1,0 1-1,0-1 0,0 1 0,0-1 1,0 1-1,0-1 0,0-2 1,-29 6 305,17 1-381,0 1-1,0 1 1,0 0-1,1 1 1,0-1-1,0 2 1,0 0-1,-12 11 1,18-15 7,1 0 0,-1 1 0,1-1 0,0 1 1,-1 0-1,2-1 0,-1 1 0,0 1 0,1-1 1,0 0-1,0 1 0,0-1 0,0 1 0,1-1 1,0 1-1,0 0 0,0 0 0,1 0 0,-1-1 1,1 1-1,0 0 0,2 9 0,-1-12-53,0 0-1,0 0 1,0 0 0,0-1-1,0 1 1,1 0 0,-1-1-1,1 1 1,-1-1 0,1 0-1,0 0 1,-1 1 0,1-1-1,0 0 1,0 0 0,0 0-1,0-1 1,0 1-1,0 0 1,0-1 0,0 1-1,0-1 1,0 0 0,3 0-1,58 2-2839,-54-2 2012,-1-1-439,0 1-1,0-1 0,0-1 0,-1 0 1,1 0-1,0 0 0,-1-1 0,1 0 1,10-6-1,5-5-4337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39.044"/>
    </inkml:context>
    <inkml:brush xml:id="br0">
      <inkml:brushProperty name="width" value="0.025" units="cm"/>
      <inkml:brushProperty name="height" value="0.025" units="cm"/>
    </inkml:brush>
  </inkml:definitions>
  <inkml:trace contextRef="#ctx0" brushRef="#br0">108 114 3267,'0'0'10661,"1"-8"-6631,-1-26-1136,0 34-2815,0-1 0,0 0 1,0 1-1,-1-1 0,1 0 1,0 1-1,-1-1 0,1 1 0,0-1 1,-1 0-1,1 1 0,-1-1 1,1 1-1,-1-1 0,1 1 1,-1 0-1,1-1 0,-1 1 0,1 0 1,-1-1-1,0 1 0,1 0 1,-1-1-1,0 1 0,1 0 1,-1 0-1,0 0 0,1 0 0,-1 0 1,0 0-1,1 0 0,-1 0 1,0 0-1,1 0 0,-1 0 1,0 0-1,1 0 0,-1 0 0,0 1 1,1-1-1,-1 0 0,1 0 1,-1 1-1,0-1 0,1 1 1,-1-1-1,-26 16 918,21-11-808,1 0-1,0 0 1,1 1-1,-1-1 1,1 1-1,0 0 1,1 0-1,-1 0 1,1 1-1,1-1 1,-1 1-1,1 0 1,0 0-1,0 0 1,0 12-1,2-18-174,1 0 0,0-1 0,0 1 0,0-1 0,-1 1-1,1 0 1,0-1 0,0 1 0,0-1 0,0 0 0,0 1-1,0-1 1,0 0 0,0 0 0,0 1 0,0-1 0,0 0-1,0 0 1,1 0 0,-1 0 0,0-1 0,0 1 0,0 0-1,0 0 1,0 0 0,0-1 0,0 1 0,1-1 0,34-8 161,23-26-181,-51 29-26,1 1 1,-1-1 0,1 1-1,0 1 1,0 0 0,0 0-1,1 1 1,12-4 0,-21 8 22,0-1 1,0 1 0,0-1 0,0 1 0,-1-1-1,1 1 1,0 0 0,0-1 0,-1 1 0,1 0 0,0-1-1,-1 1 1,1 0 0,-1 0 0,1 0 0,-1 0-1,0 0 1,1 0 0,-1-1 0,0 1 0,1 0-1,-1 0 1,0 0 0,0 0 0,0 0 0,0 0-1,0 0 1,0 0 0,0 0 0,-1 2 0,1 43 170,0-34-28,0-10-105,-1-1-1,1 1 1,0 0-1,0-1 1,0 1-1,1-1 1,-1 1-1,0 0 1,1-1 0,-1 1-1,1-1 1,-1 1-1,1-1 1,0 1-1,0 1 1,0-3-11,-1 0 0,1 0 0,-1 0 1,1 0-1,-1 0 0,1 0 1,-1 0-1,0 0 0,1 0 0,-1 0 1,1 0-1,-1 0 0,1 0 0,-1 0 1,1 0-1,-1 0 0,1 0 1,-1-1-1,0 1 0,1 0 0,-1 0 1,1 0-1,-1-1 0,0 1 0,1 0 1,-1-1-1,0 1 0,1 0 1,-1-1-1,0 1 0,1-1 0,3-4 43,0-1-1,0 1 1,0-1-1,-1 0 1,5-9-1,7-47 37,-14 59-87,-1 0-1,1-1 0,-1 1 1,0-1-1,0 1 1,0 0-1,0-1 0,-1 1 1,1 0-1,-1-1 0,0 1 1,0 0-1,0 0 0,0 0 1,-1 0-1,-2-5 1,-1 2 165,11 6-21,12 2-120,29-2-164,54-7 1,-53-2-2528,-1-6-3535,-18 2-2835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9.133"/>
    </inkml:context>
    <inkml:brush xml:id="br0">
      <inkml:brushProperty name="width" value="0.025" units="cm"/>
      <inkml:brushProperty name="height" value="0.025" units="cm"/>
    </inkml:brush>
  </inkml:definitions>
  <inkml:trace contextRef="#ctx0" brushRef="#br0">0 0 15983,'0'0'5157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46.718"/>
    </inkml:context>
    <inkml:brush xml:id="br0">
      <inkml:brushProperty name="width" value="0.025" units="cm"/>
      <inkml:brushProperty name="height" value="0.025" units="cm"/>
    </inkml:brush>
  </inkml:definitions>
  <inkml:trace contextRef="#ctx0" brushRef="#br0">1 154 4548,'0'0'4751,"9"-6"-4350,-2 2-339,0 0 0,0 0 1,1 1-1,-1 0 0,1 0 1,-1 1-1,1 0 0,0 0 0,0 1 1,0 0-1,13 0 0,257-22 1515,-73 3-986,1399 21 599,-479 36-266,-664-20-339,392 5-370,402-52-105,-2-38-55,-927 49-27,865-15-23,-1165 34-231,1 2-1,-1 1 1,0 0 0,0 2 0,0 2 0,-1 0-1,43 19 1,-47-17-2592,-3-5-1811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01.516"/>
    </inkml:context>
    <inkml:brush xml:id="br0">
      <inkml:brushProperty name="width" value="0.025" units="cm"/>
      <inkml:brushProperty name="height" value="0.025" units="cm"/>
    </inkml:brush>
  </inkml:definitions>
  <inkml:trace contextRef="#ctx0" brushRef="#br0">153 0 3299,'0'0'20868,"0"11"-19448,-8 58-178,-2 0 1,-3 0-1,-40 121 0,-4 12-227,53-183-866,1-1-1,0 1 0,2 0 1,0 20-1,1-38-140,1 0 0,-1 0-1,0 0 1,1 0 0,-1 0 0,0 0-1,1 0 1,0 0 0,-1 0 0,1-1-1,-1 1 1,1 0 0,0-1-1,0 1 1,-1 0 0,1-1 0,0 1-1,0-1 1,0 1 0,0-1 0,-1 1-1,1-1 1,0 1 0,0-1 0,0 0-1,0 0 1,0 0 0,0 1-1,0-1 1,0 0 0,0 0 0,0 0-1,2-1 1,38-2 183,-7-5-191,0-2 0,47-20 0,-53 18 0,2 1 0,0 2 0,59-11 0,-81 19 0,-1 0 0,0 0 0,1 0 0,-1 1 0,1 0 0,10 2 0,-13 2-2289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50.589"/>
    </inkml:context>
    <inkml:brush xml:id="br0">
      <inkml:brushProperty name="width" value="0.025" units="cm"/>
      <inkml:brushProperty name="height" value="0.025" units="cm"/>
    </inkml:brush>
  </inkml:definitions>
  <inkml:trace contextRef="#ctx0" brushRef="#br0">167 0 10794,'0'0'7901,"-6"6"-7501,0 0-274,1 1 0,1 0 0,-1 0 0,1 0 1,0 0-1,1 0 0,-1 1 0,2 0 0,-1 0 0,1 0 0,-2 10 0,-12 109 1026,11-76-945,-35 643 1985,47 2 69,-66 522-985,57-1212-3229,2-16 35,0-20-1712,2-16-3304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51.697"/>
    </inkml:context>
    <inkml:brush xml:id="br0">
      <inkml:brushProperty name="width" value="0.025" units="cm"/>
      <inkml:brushProperty name="height" value="0.025" units="cm"/>
    </inkml:brush>
  </inkml:definitions>
  <inkml:trace contextRef="#ctx0" brushRef="#br0">1 291 3299,'0'0'11627,"13"2"-10282,83 6-475,0-5 0,160-13 0,-127 2-784,728-72 16,-406 31 570,371 9 1938,-226 17-2321,127 11 392,-217 9-203,-193-14-417,-125 4-26,-162 9 82,-26 4-124,0 0 0,0 0 0,0 0 0,0 0 0,1 0 0,-1 0 0,0 0 0,0 0 0,0 0 0,0 0 0,1 0 0,-1 0 0,0 0 0,0 0 0,0-1 0,0 1 0,0 0 1,0 0-1,1 0 0,-1 0 0,0 0 0,0 0 0,0-1 0,0 1 0,0 0 0,0 0 0,0 0 0,0 0 0,0 0 0,0-1 0,0 1 0,1 0 0,-1 0 0,0 0 0,0 0 0,0-1 0,0 1 0,0 0 0,0 0 0,-1 0 0,1 0 0,0-1 0,0 1 1,0 0-1,0 0 0,0 0 0,0 0 0,0-1 0,0 1 0,0 0 0,0 0 0,-32-17-3573,22 12 1677,-23-11-6591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52.426"/>
    </inkml:context>
    <inkml:brush xml:id="br0">
      <inkml:brushProperty name="width" value="0.025" units="cm"/>
      <inkml:brushProperty name="height" value="0.025" units="cm"/>
    </inkml:brush>
  </inkml:definitions>
  <inkml:trace contextRef="#ctx0" brushRef="#br0">0 1 4356,'0'0'13207,"10"0"-11877,325 4 3153,177 29-4253,-490-31-222,41 6-9,-59-7 0,0 0 1,-1 0-1,1 0 1,0 0-1,-1 1 1,1-1-1,-1 1 1,1 0-1,-1 0 1,0 0-1,1 1 1,1 2-1,-4-5 3,-1 1-1,1 0 1,-1 0-1,1 0 1,-1-1 0,0 1-1,0 0 1,1 0-1,-1 0 1,0 0-1,0 0 1,0-1-1,0 1 1,0 0-1,0 0 1,0 0 0,0 0-1,-1 0 1,1 0-1,0-1 1,0 1-1,-1 0 1,1 0-1,0 0 1,-1-1-1,1 1 1,-1 0-1,1 0 1,-1-1 0,1 1-1,-1-1 1,0 1-1,1 0 1,-1-1-1,0 1 1,1-1-1,-1 1 1,-1 0-1,-33 19 170,33-19-151,-205 92 1262,105-51-260,-178 105 0,271-142-1299,-1 1 0,1 0 0,1 0 0,0 1 0,-1 0 0,2 1 0,-1-1 0,1 1-1,-10 15 1,15-11-4468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8:53.378"/>
    </inkml:context>
    <inkml:brush xml:id="br0">
      <inkml:brushProperty name="width" value="0.025" units="cm"/>
      <inkml:brushProperty name="height" value="0.025" units="cm"/>
    </inkml:brush>
  </inkml:definitions>
  <inkml:trace contextRef="#ctx0" brushRef="#br0">0 428 3908,'0'0'15273,"12"0"-13987,-7 0-1201,0 0 1,1 0-1,-1-1 0,0 0 0,0 0 0,0 0 0,0 0 0,0-1 1,0 0-1,0 0 0,-1 0 0,1-1 0,-1 1 0,1-1 0,-1 0 1,0 0-1,0-1 0,6-6 0,33-38 620,-2-2-1,-3-2 1,-1-1 0,55-112-1,-80 146 890,-13 41-779,-2 4-1104,3-8 270,0 0 0,0-1 1,2 1-1,0 0 0,1 0 1,1 0-1,0-1 0,12 28 0,-10-34-59,-1 0 0,2-1 1,0 0-1,0 0 0,1 0 0,0-1 0,0 0 0,1 0 0,1-1 0,-1 0 0,1-1 0,0 0 0,18 8 0,-17-9-495,1-1 0,-1-1 0,1 0 0,0 0 1,17 2-1,32-2-6357,-25-4-3245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04.723"/>
    </inkml:context>
    <inkml:brush xml:id="br0">
      <inkml:brushProperty name="width" value="0.025" units="cm"/>
      <inkml:brushProperty name="height" value="0.025" units="cm"/>
    </inkml:brush>
  </inkml:definitions>
  <inkml:trace contextRef="#ctx0" brushRef="#br0">1 1 8296,'0'0'14782,"0"12"-14739,0 223 373,0-234-393,0 0 1,0 0 0,0 0-1,0 0 1,-1-1-1,1 1 1,0 0-1,1 0 1,-1 0-1,0 0 1,0 0 0,0 0-1,1-1 1,-1 1-1,0 0 1,1 0-1,-1 0 1,0 0-1,1-1 1,-1 1 0,1 0-1,-1-1 1,1 1-1,0 0 1,-1-1-1,1 1 1,0-1-1,-1 1 1,1-1-1,0 1 1,0-1 0,0 1-1,-1-1 1,1 0-1,0 1 1,0-1-1,0 0 1,0 0-1,0 0 1,0 0 0,-1 1-1,1-1 1,0-1-1,0 1 1,0 0-1,0 0 1,0 0-1,0 0 1,0-1 0,-1 1-1,1 0 1,0-1-1,0 1 1,0 0-1,-1-1 1,1 1-1,1-2 1,5-2 182,0 0-1,0-1 1,0 0-1,-1 0 1,7-6 0,19-25 207,48-70 1,-52 67 286,-23 103-572,-5-55-107,-1-1-26,1 0 0,1 0 0,-1-1 0,1 1 1,0 0-1,5 13 0,-6-19 14,1-1 1,0 1-1,0-1 0,0 1 0,0-1 1,0 0-1,0 1 0,1-1 1,-1 0-1,0 0 0,1 0 0,-1 0 1,1 0-1,-1 0 0,1 0 1,-1 0-1,1-1 0,0 1 0,-1-1 1,1 1-1,0-1 0,0 0 1,-1 1-1,1-1 0,0 0 0,0 0 1,-1 0-1,1 0 0,0-1 1,0 1-1,-1 0 0,1-1 0,0 1 1,-1-1-1,1 0 0,2-1 1,4-1 140,-1 0 0,1-1 0,-1 0 0,0 0 0,0 0 0,-1-1 0,1 0 0,7-9 0,47-53 386,-38 39-420,-2 12-3633,0 1-5490,-3-3-4174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06.844"/>
    </inkml:context>
    <inkml:brush xml:id="br0">
      <inkml:brushProperty name="width" value="0.025" units="cm"/>
      <inkml:brushProperty name="height" value="0.025" units="cm"/>
    </inkml:brush>
  </inkml:definitions>
  <inkml:trace contextRef="#ctx0" brushRef="#br0">0 1 4292,'0'0'12124,"11"9"-11190,14 13 141,49 31 1,-25-20-493,-2 3 1,74 74-1,27 20-315,-61-67 7,127 70-1,107 33 797,112 65-177,-112-44-433,-232-141-171,161 57 0,131 35 296,-267-90-353,137 79 0,-236-117-227,-9-6-14,0 0 0,1-1 1,-1 0-1,1 0 0,-1 0 1,10 2-1,-15-5-200,-16-29-11910,12 9 3427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07.636"/>
    </inkml:context>
    <inkml:brush xml:id="br0">
      <inkml:brushProperty name="width" value="0.025" units="cm"/>
      <inkml:brushProperty name="height" value="0.025" units="cm"/>
    </inkml:brush>
  </inkml:definitions>
  <inkml:trace contextRef="#ctx0" brushRef="#br0">0 1841 5029,'0'0'7719,"9"-4"-6609,55-31-84,-2-3 0,-1-3 0,67-59-1,-22 17-825,169-118 54,167-129 400,-309 224-664,445-345 2235,-418 330-1669,218-158-370,-334 242-5722,-30 22-224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13.239"/>
    </inkml:context>
    <inkml:brush xml:id="br0">
      <inkml:brushProperty name="width" value="0.025" units="cm"/>
      <inkml:brushProperty name="height" value="0.025" units="cm"/>
    </inkml:brush>
  </inkml:definitions>
  <inkml:trace contextRef="#ctx0" brushRef="#br0">263 20 9929,'0'0'13111,"-12"-4"-11941,9 3-1120,-3-2 50,0 1 1,0 0 0,-1 0-1,1 0 1,-1 1 0,1 0-1,-1 0 1,0 1 0,1 0-1,-1 0 1,1 0 0,-1 1 0,0 0-1,1 1 1,-1-1 0,-8 4-1,10-2-17,-64 34 978,63-33-1004,1-1-1,0 0 0,1 1 0,-1 0 0,1 1 0,-1-1 0,1 0 1,1 1-1,-1 0 0,-4 9 0,7-13-55,1-1 1,0 1-1,0 0 1,0-1-1,0 1 1,-1 0 0,1 0-1,0-1 1,0 1-1,1 0 1,-1-1-1,0 1 1,0 0-1,0-1 1,0 1-1,1 0 1,-1 0-1,0-1 1,1 1-1,-1-1 1,0 1-1,1 0 1,-1-1-1,1 1 1,-1-1-1,1 1 1,-1-1-1,1 1 1,-1-1-1,1 0 1,-1 1-1,1-1 1,0 1 0,-1-1-1,1 0 1,0 0-1,-1 1 1,1-1-1,0 0 1,-1 0-1,2 0 1,38 7 79,-30-6-66,23 3 2,58 10 23,-83-12-44,0 0 0,0 1 0,-1 0 0,0 0 0,1 1-1,-1-1 1,-1 2 0,1-1 0,7 6 0,-13-8 0,1-1 0,0 0 0,-1 1 0,1-1 0,-1 1 0,0 0 0,1-1 0,-1 1 0,0 0 0,0 0 0,0 0-1,0 0 1,-1 0 0,1 0 0,0 0 0,-1 0 0,0 0 0,1 0 0,-1 0 0,0 0 0,0 0 0,0 4 0,-1-2 51,0-1 0,-1 0 0,1-1 0,0 1-1,-1 0 1,0 0 0,0-1 0,0 1 0,0-1 0,0 1 0,0-1 0,0 0 0,-5 3 0,-2 2 189,-1-1-1,0 0 1,0-1 0,0 0 0,0 0 0,-1-1 0,-14 3-1,10-3-79,1-2-1,-1 0 1,0-1-1,1 0 0,-1-1 1,0-1-1,0 0 1,-16-4-1,31 5-213,0 0 1,-1 0-1,1 0 1,0 0-1,0 0 1,0 0-1,-1 0 0,1 0 1,0 0-1,0 0 1,-1 0-1,1 0 0,0 0 1,0 0-1,0 0 1,-1 0-1,1-1 0,0 1 1,0 0-1,0 0 1,-1 0-1,1 0 0,0 0 1,0-1-1,0 1 1,0 0-1,0 0 1,-1 0-1,1-1 0,0 1 1,0 0-1,0 0 1,0 0-1,0-1 0,0 1 1,0 0-1,0 0 1,0 0-1,0-1 0,0 1 1,0 0-1,0 0 1,0-1-1,0 1 0,0 0 1,0 0-1,0 0 1,0-1-1,0 1 1,0 0-1,0 0 0,0-1 1,11-5-5587,3 0-1147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9.477"/>
    </inkml:context>
    <inkml:brush xml:id="br0">
      <inkml:brushProperty name="width" value="0.025" units="cm"/>
      <inkml:brushProperty name="height" value="0.025" units="cm"/>
    </inkml:brush>
  </inkml:definitions>
  <inkml:trace contextRef="#ctx0" brushRef="#br0">101 1 12556,'-4'11'1692,"-15"32"607,-32 81 5197,46-109-7157,1 1 0,0-1 0,1 1-1,1 0 1,0 0 0,1 24-1,1-37-342,0-1-1,1 1 0,-1-1 0,0 0 0,1 1 1,0-1-1,-1 0 0,1 1 0,0-1 0,0 0 1,2 3-1,-3-5-4,1 1 1,-1-1-1,1 1 0,-1-1 1,1 1-1,0-1 1,-1 1-1,1-1 0,0 1 1,-1-1-1,1 0 1,0 1-1,-1-1 0,1 0 1,0 0-1,0 0 0,-1 0 1,1 1-1,0-1 1,0 0-1,-1 0 0,1 0 1,1-1-1,3 0-76,0-1 0,1 0-1,-1-1 1,0 1-1,-1-1 1,1 0 0,7-5-1,-9 5 7,0 0 0,0 1 0,1 0-1,0 0 1,-1 0 0,1 0 0,0 1-1,7-3 1,-11 35-76,-1-26 192,-1 0-1,0 0 1,0 0-1,-1 0 0,1-1 1,-1 1-1,0-1 1,0 0-1,0 0 0,-1 0 1,1 0-1,-1 0 1,0-1-1,0 0 0,-1 0 1,1 0-1,-1 0 1,1-1-1,-1 1 1,0-1-1,0 0 0,0-1 1,0 1-1,0-1 1,0 0-1,0 0 0,-6-1 1,11 0-177,0 0 1,-1 0 0,1 0-1,0-1 1,-1 1-1,1 0 1,0 0 0,-1-1-1,1 1 1,0 0-1,-1 0 1,1-1-1,0 1 1,0 0 0,-1-1-1,1 1 1,0-1-1,0 1 1,0 0 0,0-1-1,-1 1 1,1-1-1,0 1 1,0 0-1,0-1 1,0 1 0,0-1-1,0 1 1,0 0-1,0-1 1,0 1 0,0-1-1,0 1 1,1 0-1,-1-1 1,5-18-6373,5 4-1010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16.024"/>
    </inkml:context>
    <inkml:brush xml:id="br0">
      <inkml:brushProperty name="width" value="0.025" units="cm"/>
      <inkml:brushProperty name="height" value="0.025" units="cm"/>
    </inkml:brush>
  </inkml:definitions>
  <inkml:trace contextRef="#ctx0" brushRef="#br0">1 47 2370,'3'-6'3961,"23"-31"8565,-26 37-12404,1-1 0,-1 1 0,0 0 0,1 0 0,-1-1 1,0 1-1,1 0 0,-1 0 0,1-1 0,-1 1 0,0 0 0,1 0 1,-1 0-1,1 0 0,-1-1 0,0 1 0,1 0 0,-1 0 0,1 0 1,-1 0-1,1 0 0,-1 0 0,1 0 0,-1 0 0,0 1 1,1-1-1,-1 0 0,1 0 0,-1 0 0,1 1 0,0 0-13,0 0-1,0 0 0,0 1 1,0-1-1,-1 0 0,1 1 1,0-1-1,-1 1 0,1-1 1,-1 1-1,1-1 0,-1 1 1,0-1-1,0 2 0,4 28 89,-2 0 1,-1 0-1,-2 0 0,-4 32 0,-6 15-5192,11-75 4569,0-3 202,0 1 0,0-1 0,0 0 1,0 1-1,0-1 0,0 1 0,0-1 0,-1 1 0,1-1 0,0 1 0,0-1 1,0 0-1,0 1 0,-1-1 0,1 1 0,0-1 0,-1 0 0,1 1 0,0-1 1,0 0-1,-1 1 0,1-1 0,-1 0 0,1 0 0,0 1 0,-1-1 0,1 0 1,-1 0-1,-8 2-5366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16.397"/>
    </inkml:context>
    <inkml:brush xml:id="br0">
      <inkml:brushProperty name="width" value="0.025" units="cm"/>
      <inkml:brushProperty name="height" value="0.025" units="cm"/>
    </inkml:brush>
  </inkml:definitions>
  <inkml:trace contextRef="#ctx0" brushRef="#br0">1 126 13549,'0'0'4836,"1"-9"-3015,-1 5-1682,0 0 1,1 0-1,0 0 0,0 0 1,0 0-1,0 1 0,1-1 1,-1 0-1,1 1 0,0 0 1,0-1-1,0 1 1,1 0-1,-1 0 0,1 0 1,0 0-1,0 0 0,-1 1 1,2-1-1,-1 1 1,0 0-1,0 0 0,1 0 1,-1 0-1,1 1 0,0-1 1,4 0-1,10-5-70,-1 1 0,1 0 0,1 2 0,-1 0 0,1 1 0,-1 1-1,1 1 1,0 0 0,0 2 0,0 0 0,29 6 0,-40-6-69,0 1-1,-1 0 1,0 1 0,1-1-1,-1 2 1,0-1 0,0 1-1,-1 0 1,1 0 0,-1 1-1,0-1 1,0 1 0,-1 1-1,1-1 1,-1 1 0,0 0-1,0 1 1,-1-1 0,0 1-1,0-1 1,-1 1 0,0 0 0,0 1-1,0-1 1,-1 1 0,0-1-1,-1 1 1,0-1 0,0 1-1,0 10 1,0-7 145,-1 0 0,-1 0 0,1 0 0,-2 0 0,1 0 0,-2-1 0,1 1 0,-1-1 0,-1 1 1,-7 14-1,7-17 23,-1-1 1,-1 0-1,1 0 1,-1 0-1,0-1 1,0 0 0,-1 0-1,0 0 1,0-1-1,0 0 1,-1-1 0,0 1-1,-12 4 1,3-3 101,1 0 1,-1-1 0,0-1 0,0 0 0,-26 1 0,36-4-266,0-1 0,0 1 0,1-1 1,-1-1-1,0 1 0,0-1 0,0 0 0,0-1 1,1 0-1,-1 0 0,1 0 0,-1-1 0,1 0 1,0 0-1,0-1 0,-8-5 0,5-10-2611,11 4-3415,6 2-3550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23.317"/>
    </inkml:context>
    <inkml:brush xml:id="br0">
      <inkml:brushProperty name="width" value="0.025" units="cm"/>
      <inkml:brushProperty name="height" value="0.025" units="cm"/>
    </inkml:brush>
  </inkml:definitions>
  <inkml:trace contextRef="#ctx0" brushRef="#br0">1 53 3716,'0'0'16591,"77"7"-15662,-39-14-513,9 2-255,1-4-129,2 4 32,4-2-160,1 1-1122,0-1-1280,-3-1-2403,-4 2-2145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23.706"/>
    </inkml:context>
    <inkml:brush xml:id="br0">
      <inkml:brushProperty name="width" value="0.025" units="cm"/>
      <inkml:brushProperty name="height" value="0.025" units="cm"/>
    </inkml:brush>
  </inkml:definitions>
  <inkml:trace contextRef="#ctx0" brushRef="#br0">1 17 9417,'0'0'1655,"9"4"-571,6 1-696,-1 0 0,1-2 0,0 1 0,0-2 1,0 0-1,1-1 0,-1-1 0,0 0 1,0-1-1,18-3 0,19-8-303,1 2-1,0 2 0,0 3 1,101 2-1,-132 7-1478,1 0 0,40 14 0,-43-11-18,0-1 1,1-2-1,38 6 1,15 2 5880,6 1 705,-75-12-5232,0-1 0,1 0 1,-1-1-1,1 1 1,-1-1-1,0 0 0,1-1 1,-1 1-1,0-1 1,0 0-1,0 0 0,5-4 1,41-24-5191,-35 24 1404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24.141"/>
    </inkml:context>
    <inkml:brush xml:id="br0">
      <inkml:brushProperty name="width" value="0.025" units="cm"/>
      <inkml:brushProperty name="height" value="0.025" units="cm"/>
    </inkml:brush>
  </inkml:definitions>
  <inkml:trace contextRef="#ctx0" brushRef="#br0">39 0 13357,'0'0'8392,"-29"51"-8232,28-33-64,1 4 0,0 4-64,0 2 32,0 6-224,0 2-545,0 4-1089,0 3-2049,-2 1-1282,-5 0-2530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24.485"/>
    </inkml:context>
    <inkml:brush xml:id="br0">
      <inkml:brushProperty name="width" value="0.025" units="cm"/>
      <inkml:brushProperty name="height" value="0.025" units="cm"/>
    </inkml:brush>
  </inkml:definitions>
  <inkml:trace contextRef="#ctx0" brushRef="#br0">32 0 2338,'-2'11'4831,"-11"93"472,-1 115 0,13-77-4837,0-127-700,1-10 63,0 0 0,0-1 0,0 1 0,0 0 0,1 0 1,0-1-1,1 7 0,-1-9-210,0 0 0,0-1 0,0 1 0,0 0 0,0 0-1,1-1 1,-1 1 0,1-1 0,-1 1 0,0-1 0,1 0 0,3 2 0,4 3-3169</inkml:trace>
  <inkml:trace contextRef="#ctx0" brushRef="#br0" timeOffset="1">34 696 9673,'0'0'5894,"-10"54"-3876,9-43-257,1-2 65,0-3-737,0-5-352,0-12-673,3-3-1153,-3-4-2114,0-1-6887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35.847"/>
    </inkml:context>
    <inkml:brush xml:id="br0">
      <inkml:brushProperty name="width" value="0.025" units="cm"/>
      <inkml:brushProperty name="height" value="0.025" units="cm"/>
    </inkml:brush>
  </inkml:definitions>
  <inkml:trace contextRef="#ctx0" brushRef="#br0">2 48 4901,'0'0'12566,"0"-9"-10665,-1-8-1508,1-5 3459,2 44-1574,0 22-1769,-2-26-390,1 0-1,0 0 1,1 0-1,1 0 1,1 0-1,1-1 1,7 20 0,-12-36-104,1 0 0,-1 0 0,1 0 0,-1 0 0,1 0 0,0-1 0,-1 1 0,1 0 0,0 0 0,0 0 0,0-1 0,-1 1 0,1 0 0,0-1 0,0 1 0,0-1 0,0 1 0,0-1 0,0 0 0,0 1 0,0-1 0,0 0 0,1 1 0,-1-1 0,0 0 0,1 0 0,1-1 23,-1 1-1,0-1 0,1 1 0,-1-1 0,1 0 0,-1 0 1,0 0-1,1-1 0,-1 1 0,0 0 0,2-3 0,7-5 133,-1-1-1,-1 0 0,11-14 1,-17 21-141,102-142 254,-104 143-275,-1 1 1,1 0-1,0 0 0,0 0 0,0 0 0,-1 0 0,1 0 0,0 0 0,0 0 1,0 0-1,1 0 0,-1 0 0,0 1 0,0-1 0,0 0 0,1 1 1,1-2-1,-2 3-7,-1-1 0,1 0 0,-1 0 0,1 1 0,0-1 0,-1 0 0,1 1 0,-1-1 0,0 1 0,1-1 1,-1 0-1,1 1 0,-1-1 0,0 1 0,1-1 0,-1 1 0,0 0 0,1-1 0,-1 1 0,0-1 0,0 1 0,0-1 0,1 1 1,-1 0-1,0-1 0,0 2 0,3 59 63,-4-45 75,2 14-67,-1-6-57,1 0 1,7 38-1,-8-61-14,0 0 1,0 0 0,1 0-1,-1 0 1,0 0 0,0-1-1,0 1 1,1 0 0,-1 0-1,0 0 1,1 0-1,-1 0 1,1 0 0,-1-1-1,1 1 1,0 0 0,-1 0-1,1-1 1,0 1 0,-1 0-1,1-1 1,0 1-1,0-1 1,0 1 0,0-1-1,-1 1 1,1-1 0,2 1-1,-2-1 46,1-1 0,-1 1 0,0 0 0,1-1 0,-1 0 0,1 1 0,-1-1 0,0 0 0,1 1 0,-1-1 0,0 0 0,0 0 0,0 0 0,0 0 0,2-3 0,32-48 1316,-21 25-1086,17-47 1,-31 73-331,0 5-953,1 15-1697,1-11-5648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9:36.519"/>
    </inkml:context>
    <inkml:brush xml:id="br0">
      <inkml:brushProperty name="width" value="0.025" units="cm"/>
      <inkml:brushProperty name="height" value="0.025" units="cm"/>
    </inkml:brush>
  </inkml:definitions>
  <inkml:trace contextRef="#ctx0" brushRef="#br0">145 1 17008,'0'0'6791,"-4"8"-5484,-97 216 1736,96-219-2359,6-16-439,8-22-533,-8 31 240,4-11-270,1 2-1,1-1 1,0 1-1,0 0 1,1 0-1,0 1 0,1 0 1,13-11-1,-22 21 313,0 0 0,0 0 0,0-1 0,0 1 0,0 0-1,1 0 1,-1 0 0,0 0 0,0 0 0,0 0 0,0 0 0,1 0-1,-1 0 1,0 0 0,0 0 0,0 0 0,0 0 0,1 0 0,-1 0 0,0 0-1,0 0 1,0 0 0,1 0 0,-1 0 0,0 0 0,0 0 0,0 0 0,0 0-1,1 0 1,-1 0 0,0 1 0,0-1 0,0 0 0,0 0 0,0 0 0,1 0-1,-1 0 1,0 0 0,0 1 0,0-1 0,0 0 0,0 0 0,0 0-1,0 0 1,0 1 0,4 13-19,-4 22 274,0-29-207,-2 24 966,-7 42 1,2-23-314,7-51-684,0 1 0,0 0 1,0-1-1,0 1 0,0 0 0,-1-1 0,1 1 1,0 0-1,0-1 0,0 1 0,-1 0 0,1 0 1,0-1-1,0 1 0,-1 0 0,1 0 0,0-1 1,-1 1-1,1 0 0,0 0 0,0 0 0,-1 0 1,1 0-1,0-1 0,-1 1 0,1 0 1,0 0-1,-1 0 0,1 0 0,0 0 0,-1 0 1,1 0-1,-1 0 0,1 0 0,0 0 0,-1 0 1,1 0-1,0 1 0,-1-1 0,1 0 0,0 0 1,-1 0-1,1 0 0,0 0 0,0 1 0,-1-1 1,1 0-1,0 0 0,0 1 0,-1-1 0,1 0 1,0 0-1,0 1 0,-1-1 0,1 0 0,0 1 1,0-1-1,0 0 0,0 0 0,0 1 0,0-1 1,-1 1-1,1-1 0,0 0 0,0 1 0,0-1 1,0 1-1,-19-28 124,17 24-156,-33-43 43,25 34-14,1 1 0,0-2-1,-7-12 1,16 24-12,0 1 0,0 0 1,0-1-1,0 1 0,0 0 0,0 0 0,0-1 1,0 1-1,0 0 0,0-1 0,0 1 1,0 0-1,0-1 0,0 1 0,0 0 0,1 0 1,-1-1-1,0 1 0,0 0 0,0 0 0,0-1 1,1 1-1,-1 0 0,0 0 0,0-1 1,1 1-1,-1 0 0,0 0 0,0 0 0,1 0 1,-1 0-1,0-1 0,0 1 0,1 0 0,-1 0 1,0 0-1,1 0 0,-1 0 0,0 0 1,1 0-1,-1 0 0,1 0 0,17-3-88,-15 3 75,90-6-591,16-1-5927,-60-1-592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1:19.857"/>
    </inkml:context>
    <inkml:brush xml:id="br0">
      <inkml:brushProperty name="width" value="0.025" units="cm"/>
      <inkml:brushProperty name="height" value="0.025" units="cm"/>
    </inkml:brush>
  </inkml:definitions>
  <inkml:trace contextRef="#ctx0" brushRef="#br0">61 105 2466,'0'0'3919,"-9"-7"-3588,-26-23 101,33 28-317,1 0 0,-1 0 0,0-1 0,1 1 0,0-1 0,-1 1 0,1-1 0,0 0 0,0 0 0,1 1 0,-1-1 0,0 0 0,1 0 0,0 0 0,-1 0 0,1 1 0,1-1 0,-1 0 0,0 0 0,1 0 0,0-5 0,0 8-79,0-1-1,0 1 0,0-1 1,-1 1-1,1 0 0,0-1 0,0 1 1,0 0-1,0 0 0,0-1 0,0 1 1,0 0-1,0 0 0,0 0 1,-1 0-1,1 0 0,0 0 0,0 0 1,0 1-1,0-1 0,0 0 0,0 0 1,1 1-1,23 6-1,23 5 112,1-2 0,0-2 0,1-2-1,0-3 1,50-2 0,15 2 282,792 71 928,416-3 300,3-98-931,-1057 18-805,1449 18 814,-1181 3-620,-264-9-98,299 10 71,-1 36-29,-361-27 286,258-5 0,-488-6-1228,10-4 428,-10 3-1238,0-1 0,-23 7 0,-5-3-4071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1:27.700"/>
    </inkml:context>
    <inkml:brush xml:id="br0">
      <inkml:brushProperty name="width" value="0.025" units="cm"/>
      <inkml:brushProperty name="height" value="0.025" units="cm"/>
    </inkml:brush>
  </inkml:definitions>
  <inkml:trace contextRef="#ctx0" brushRef="#br0">1 447 3395,'0'0'1249,"7"-9"-843,-6 8-436,56-64 2162,-50 59-1876,0 0 0,0 0 0,0 1 0,1-1-1,0 2 1,0-1 0,0 1 0,1 0 0,9-2 0,46-12 203,0 3 0,1 3 0,113-6 0,-8 16-396,440-18 1609,-168-15-984,689-40 391,679 66-898,-969 14-106,1373-107 261,-2160 98-297,123-10 604,298 14-1,-436 3-617,0 3 0,71 19 0,-109-25-33,0 0 0,-1 0 0,1 0 0,0 0 0,0 0 0,-1 1 0,1-1 0,-1 0 0,1 1 0,0-1 0,-1 0 0,1 1 0,-1-1 0,1 1 0,-1-1 0,1 1 0,-1-1 1,1 1-1,-1-1 0,1 1 0,-1-1 0,0 1 0,1-1 0,-1 1 0,0 0 0,1-1 0,-1 1 0,0 0 0,0 1 0,-11 16-430,-33 12-1734,41-28 1685,-24 12-2802,1-5-1457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9.832"/>
    </inkml:context>
    <inkml:brush xml:id="br0">
      <inkml:brushProperty name="width" value="0.025" units="cm"/>
      <inkml:brushProperty name="height" value="0.025" units="cm"/>
    </inkml:brush>
  </inkml:definitions>
  <inkml:trace contextRef="#ctx0" brushRef="#br0">36 7 14414,'0'0'8749,"-3"10"-7532,-1-1-969,-2 2-85,2 0 0,0 0 0,0 0 0,1 1 0,0 0 0,-1 17-1,4-28-168,0-1 0,0 1-1,1-1 1,-1 1 0,0-1-1,1 1 1,-1-1 0,1 1-1,-1-1 1,1 1 0,-1-1-1,1 0 1,-1 1 0,1-1-1,-1 0 1,1 1-1,-1-1 1,1 0 0,-1 0-1,1 1 1,0-1 0,-1 0-1,1 0 1,-1 0 0,1 0-1,0 0 1,-1 0 0,1 0-1,0 0 1,-1 0 0,1 0-1,-1 0 1,1 0 0,0-1-1,-1 1 1,1 0 0,-1 0-1,1-1 1,-1 1-1,1 0 1,0-1 0,-1 1-1,1-1 1,0 0 0,28-15 270,-8-5-177,-2 0 0,30-45 0,-47 63-70,-30 64 746,24-53-605,-1 0 0,2 0-1,-1 1 1,1-1 0,0 1 0,1-1-1,0 1 1,-1 13 0,3-21-164,0 0 0,1 0 0,-1 0 0,0 0-1,1 0 1,-1 0 0,1 0 0,0-1 0,-1 1 0,1 0 0,-1 0-1,1 0 1,0-1 0,0 1 0,0 0 0,-1-1 0,1 1 0,0-1 0,0 1-1,0-1 1,0 0 0,0 1 0,0-1 0,0 0 0,0 1 0,0-1-1,0 0 1,0 0 0,0 0 0,0 0 0,0 0 0,0 0 0,0 0 0,0 0-1,0-1 1,1 1 0,2 0-301,0-1 0,0 1 0,0-1-1,0 0 1,0 0 0,-1 0 0,1-1-1,0 1 1,3-3 0,12-13-4380,0-5-2723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07.208"/>
    </inkml:context>
    <inkml:brush xml:id="br0">
      <inkml:brushProperty name="width" value="0.025" units="cm"/>
      <inkml:brushProperty name="height" value="0.025" units="cm"/>
    </inkml:brush>
  </inkml:definitions>
  <inkml:trace contextRef="#ctx0" brushRef="#br0">8994 731 3235,'0'-2'281,"0"0"0,-1 0-1,1 0 1,0 0 0,-1 1-1,0-1 1,1 0 0,-1 0 0,0 0-1,0 1 1,0-1 0,0 0 0,0 1-1,-3-3 1,-28-21 629,-42-9-1383,67 32 784,-168-63 1368,-314-73 0,134 59-1422,-385-70 474,643 134-569,-824-101 461,-710 44-693,-2 66 193,913 42-25,486-8-107,-243 61 0,-48 54 121,392-98 142,-236 116-1,332-142-151,2 1 0,0 3 0,2 0-1,0 2 1,-36 37 0,57-49-84,-1 0 1,2 1-1,0 0 0,0 1 1,2 1-1,0-1 0,0 1 1,2 1-1,0 0 1,1 0-1,0 0 0,2 1 1,0-1-1,-2 24 0,5-24-16,1 1 0,0 0 0,2 0 0,0-1 0,1 1 0,0-1 0,1 0-1,2 0 1,-1 0 0,2 0 0,0-1 0,1 0 0,1-1 0,0 0 0,1 0-1,1-1 1,0 0 0,1-1 0,21 19 0,-3-6 7,1-3-1,2 0 1,0-2 0,1-2-1,0-1 1,2-1 0,55 17-1,19-1 27,142 23 0,386 24-52,7-49-9,-467-24 21,931 7 55,0-35 14,-596 9-50,1030-93-61,-11-112-141,-1493 210 186,367-66-90,-10-30 31,-374 96 63,0-1 0,-1-1-1,0-1 1,34-21 0,-51 28 7,0 0 0,0-1 0,0 1 0,0-1-1,-1 1 1,0-1 0,0 0 0,0 0 0,0-1 0,0 1 0,-1-1 0,3-5 0,-5 7 8,1-1 1,0 1-1,-1-1 1,0 1-1,1-1 1,-2 0-1,1 1 1,0-1-1,-1 1 1,1-1-1,-1 1 1,0-1-1,0 1 1,0 0 0,-1-1-1,1 1 1,-1 0-1,0 0 1,-3-4-1,-3-4-4,-1 1 0,0 1-1,0 0 1,-1 0 0,0 1-1,-1 0 1,0 0 0,0 2-1,-12-7 1,-22-8-12,-48-16-1,-46-7-1627,-217-39 0,189 48-2480,9 0-3549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2.490"/>
    </inkml:context>
    <inkml:brush xml:id="br0">
      <inkml:brushProperty name="width" value="0.025" units="cm"/>
      <inkml:brushProperty name="height" value="0.025" units="cm"/>
    </inkml:brush>
  </inkml:definitions>
  <inkml:trace contextRef="#ctx0" brushRef="#br0">50 280 4260,'0'0'7895,"-8"5"-5706,-2-1-1554,7-2-298,-1 0 0,1-1 0,-1 1 0,1 0 0,0 1 0,0-1 0,-6 6 0,40-24 3479,-8 5-3158,52-34-280,-2-4-1,-2-3 1,89-86 0,-183 182 124,2-10-66,-18 36 0,34-59-371,1 0 0,-1 1 0,2-1 0,0 1 0,0 0 1,1 0-1,-1 23 0,2-34-125,1 1-1,0-1 1,1 0 0,-1 0-1,0 1 1,0-1 0,1 0 0,-1 0-1,0 1 1,1-1 0,-1 0-1,1 0 1,0 0 0,-1 0 0,1 1-1,0-1 1,1 1 0,15 3-6606,-9-7-1337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3.878"/>
    </inkml:context>
    <inkml:brush xml:id="br0">
      <inkml:brushProperty name="width" value="0.025" units="cm"/>
      <inkml:brushProperty name="height" value="0.025" units="cm"/>
    </inkml:brush>
  </inkml:definitions>
  <inkml:trace contextRef="#ctx0" brushRef="#br0">243 2 5349,'0'0'5974,"9"-1"-3086,44 1 576,-52 0-3393,-1 0 0,1 0-1,-1 0 1,1 0 0,-1 0-1,1 0 1,-1 0 0,1 0-1,-1 0 1,1 1 0,-1-1-1,1 0 1,-1 0 0,1 0-1,-1 1 1,0-1 0,1 0 0,-1 1-1,0-1 1,1 0 0,-1 1-1,0-1 1,1 1 0,-1-1-1,0 0 1,0 1 0,1-1-1,-1 1 1,0-1 0,0 1-1,0-1 1,0 1 0,1-1-1,-1 1 1,0-1 0,0 1-1,0-1 1,0 1 0,0-1-1,0 1 1,0-1 0,-1 1-1,1-1 1,0 0 0,0 1-1,0-1 1,0 1 0,-1-1-1,1 1 1,0-1 0,0 1-1,-1-1 1,1 0 0,0 1-1,-1 0 1,-18 23 1646,0-11-1131,-2-2 0,1-1 0,-1 0 0,-39 11 0,38-14-525,0 1 0,1 1 0,0 1 0,-33 20 0,53-29-61,1-1 1,-1 1-1,0-1 0,0 1 0,0-1 0,1 1 1,-1-1-1,0 1 0,0 0 0,1 0 0,-1-1 0,1 1 1,-1 0-1,1 0 0,-1 0 0,1-1 0,-1 1 1,1 0-1,0 0 0,-1 0 0,1 0 0,0 0 1,0 0-1,0 0 0,-1 0 0,1 0 0,0 0 1,1 0-1,-1 0 0,0 0 0,0 0 0,0 0 1,0 0-1,1 0 0,-1 0 0,0-1 0,1 1 1,-1 0-1,1 0 0,-1 0 0,1 0 0,0-1 1,-1 1-1,1 0 0,0-1 0,-1 1 0,1 0 1,0-1-1,0 1 0,0-1 0,-1 1 0,1-1 0,0 1 1,2 0-1,5 3 53,0 0 1,0-1-1,0 1 0,14 2 1,32 5-77,91 8 0,-61-14-4047,-61-5-1733,-4 0-6753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7.699"/>
    </inkml:context>
    <inkml:brush xml:id="br0">
      <inkml:brushProperty name="width" value="0.025" units="cm"/>
      <inkml:brushProperty name="height" value="0.025" units="cm"/>
    </inkml:brush>
  </inkml:definitions>
  <inkml:trace contextRef="#ctx0" brushRef="#br0">202 45 2819,'-35'-3'1942,"4"-5"3790,13 2-1518,35 13 766,44 11-3372,23-9-821,98-2 0,15 1-664,-308-9 310,45 3 5,-68-8-1,-79-23 594,643 15-916,-317 9-92,-682 48 543,460-38-470,311-8-93,342-49 0,-668 59 125,-22 18-127,53-9 271,-183 11-1,286-38-468,8 2-767,1 1 0,0 1 0,0 1 0,1 0 0,25-3 0,17-5-2909,14-7-2416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8.325"/>
    </inkml:context>
    <inkml:brush xml:id="br0">
      <inkml:brushProperty name="width" value="0.025" units="cm"/>
      <inkml:brushProperty name="height" value="0.025" units="cm"/>
    </inkml:brush>
  </inkml:definitions>
  <inkml:trace contextRef="#ctx0" brushRef="#br0">60 23 4740,'-8'-1'8440,"-3"-1"-6906,7 2-1144,-1-1 0,1 1 0,0-1 1,0 0-1,-1 0 0,1-1 0,-6-2 1,17 2 2749,34-1-2485,17 2-206,-34-1-403,-1 1 0,1 1 0,0 1 0,0 2 0,0 0 0,-1 1 0,29 10 0,-50-14-39,-1 0 1,1 1-1,0-1 1,-1 1-1,1 0 1,0 0-1,-1-1 1,1 1-1,-1 0 1,0 0-1,1 1 1,-1-1-1,0 0 1,1 0-1,-1 1 1,0-1-1,0 0 0,0 1 1,0-1-1,-1 1 1,1-1-1,0 1 1,0 0-1,-1-1 1,1 3-1,-1-2 51,-1 0 0,1 1-1,-1-1 1,0 0 0,0 0 0,1 0-1,-1 0 1,-1 0 0,1 0-1,0 0 1,0-1 0,-1 1 0,1 0-1,-1-1 1,1 1 0,-4 2 0,-10 7 425,0-1 1,-1 0 0,-26 12 0,37-19-435,-36 13 517,30-11-385,-1-1 1,1 1-1,-16 10 1,66-8-513,16-3 360,59 6-737,-103-8 615,0 0-1,0 1 1,0 0 0,0 1 0,0 0-1,-1 1 1,15 8 0,-24-13 90,1 1 0,-1 0 0,0 0 0,1 0 0,-1 0 1,0 0-1,0 0 0,0 0 0,0 1 0,0-1 0,0 0 0,0 1 1,0-1-1,0 0 0,0 1 0,-1-1 0,1 1 0,-1 0 0,1-1 1,-1 1-1,1-1 0,-1 1 0,0 0 0,0-1 0,0 4 1,-1-2 45,0-1 1,0 1-1,0 0 1,0 0 0,-1 0-1,1-1 1,-1 1 0,0-1-1,0 1 1,0-1 0,0 0-1,-4 4 1,-5 3 242,0 0-1,-1-1 1,0-1 0,-24 11 0,12-8 107,0-1 0,-1-1 0,1-1 0,-2-1 0,1-2 0,-1 0 0,-39 0 0,61-5-375,0 1 0,1-1 0,-1 0 0,0 0 0,1 0 0,-1 0 0,1-1 0,-1 0 0,-5-3 0,8 5-89,1-1 1,-1 1 0,0-1-1,0 1 1,1-1-1,-1 1 1,0-1 0,1 0-1,-1 1 1,1-1-1,-1 0 1,1 0 0,-1 1-1,1-1 1,0 0-1,-1 0 1,1 1 0,0-1-1,-1 0 1,1 0 0,0 0-1,0 0 1,0 0-1,0 1 1,0-1 0,0 0-1,0 0 1,0 0-1,0 0 1,0 0 0,1 1-1,-1-1 1,0 0-1,0 0 1,1 0 0,-1 1-1,1-1 1,-1 0-1,1 0 1,-1 1 0,1-1-1,-1 0 1,1 1-1,0-1 1,-1 1 0,1-1-1,0 0 1,-1 1 0,1 0-1,0-1 1,1 0-1,61-30-8636,-19 13 1767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8.948"/>
    </inkml:context>
    <inkml:brush xml:id="br0">
      <inkml:brushProperty name="width" value="0.025" units="cm"/>
      <inkml:brushProperty name="height" value="0.025" units="cm"/>
    </inkml:brush>
  </inkml:definitions>
  <inkml:trace contextRef="#ctx0" brushRef="#br0">96 1 8200,'0'0'8675,"-8"3"-7378,4-2-1140,1 1 0,-1-1 0,1 1 0,-1 0 0,1 0 0,0 1 0,0-1-1,-3 3 1,5-4-99,1 0 0,-1 0 0,0 0 0,1 0 0,-1 0 0,1 0 0,-1 0 0,1 0 0,0 0-1,-1 0 1,1 0 0,0 0 0,0 0 0,0 0 0,0 0 0,0 1 0,0-1 0,0 0 0,0 0-1,0 0 1,0 0 0,1 0 0,-1 0 0,0 0 0,1 0 0,-1 0 0,1 0 0,-1 0 0,1 0 0,-1 0-1,1 0 1,0 0 0,0 0 0,-1 0 0,1-1 0,0 1 0,0 0 0,0 0 0,0-1 0,0 1-1,0-1 1,2 2 0,4 2 29,0 0 0,1 0-1,-1-1 1,1 1 0,0-2 0,0 1-1,0-1 1,0 0 0,1-1 0,-1 0-1,1 0 1,-1-1 0,0 0 0,1 0-1,10-3 1,7-1-40,0-1 0,0-2-1,36-13 1,-62 20-54,0 0 0,0 0 0,0 0 1,1 0-1,-1 0 0,0 0 0,0 0 0,0 0 0,0 0 0,0 0 0,1 0 1,-1 0-1,0 0 0,0 0 0,0 0 0,0 0 0,0 0 0,1 0 1,-1 0-1,0 0 0,0 1 0,0-1 0,0 0 0,0 0 0,0 0 0,1 0 1,-1 0-1,0 0 0,0 0 0,0 0 0,0 1 0,0-1 0,0 0 0,0 0 1,0 0-1,0 0 0,0 0 0,0 0 0,0 1 0,0-1 0,0 0 0,1 0 1,-1 0-1,0 0 0,0 1 0,0-1 0,-1 0 0,1 0 0,0 0 1,0 0-1,0 1 0,-2 13-109,-7 14 162,-4 9 559,3 1 0,-13 74 0,4-10 1333,19-101-1850,0 1 1,-1 0 0,1-1-1,-1 1 1,1-1-1,-1 1 1,0-1-1,0 1 1,1-1-1,-1 0 1,0 1-1,0-1 1,0 0 0,-1 1-1,1-1 1,0 0-1,0 0 1,-1 0-1,1 0 1,0 0-1,-1-1 1,1 1 0,-1 0-1,-1 0 1,-1 0-3,1-1 0,-1 0 0,1 0 0,-1 0 0,1 0 0,-1 0 0,1 0 0,0-1 0,-1 0 0,1 0 0,-4-1 0,-7-4 5,0 0 1,1-1 0,0 0 0,-14-10 0,18 10-72,-3 1-9,1-2 0,0 1 0,1-2-1,0 1 1,0-1 0,1-1 0,0 0-1,0 0 1,-9-16 0,18 25-23,0 0 0,-1 0 0,1 1 1,0-1-1,-1 0 0,1 0 0,0-1 0,0 1 1,0 0-1,0 0 0,0 0 0,0 0 0,0 0 1,0 0-1,0 0 0,1 0 0,-1 0 0,0 0 1,1 0-1,-1 0 0,1 0 0,-1 1 0,1-1 1,-1 0-1,1 0 0,-1 0 0,1 0 0,0 1 1,0-1-1,-1 0 0,1 1 0,0-1 0,0 0 1,0 1-1,1-1 0,40-14-1040,-30 12 655,61-13-4507,78-8-1,-86 14-698,-2 2-1449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29.494"/>
    </inkml:context>
    <inkml:brush xml:id="br0">
      <inkml:brushProperty name="width" value="0.025" units="cm"/>
      <inkml:brushProperty name="height" value="0.025" units="cm"/>
    </inkml:brush>
  </inkml:definitions>
  <inkml:trace contextRef="#ctx0" brushRef="#br0">25 115 4100,'0'0'17259,"9"2"-16320,5 1-776,0-1-1,0 0 0,1-1 1,-1-1-1,1 0 0,-1-1 1,18-3-1,-26 3-126,0-1 0,0 1-1,0-1 1,-1 0 0,1-1 0,0 1-1,-1-1 1,0-1 0,8-4 0,-11 6-3,1-1 0,-1 1 0,0-1 0,1 0 0,-1 1 0,0-1 0,-1 0 0,1 0 0,0 0 1,-1-1-1,0 1 0,0 0 0,0 0 0,0-1 0,0 1 0,-1-1 0,1 1 0,-1-4 0,0 5-13,-1 1-1,1-1 0,0 1 1,-1-1-1,0 1 0,1 0 1,-1-1-1,0 1 1,0-1-1,1 1 0,-1 0 1,0 0-1,0 0 0,-1 0 1,1-1-1,0 2 0,0-1 1,0 0-1,-1 0 0,1 0 1,0 0-1,-1 1 1,1-1-1,-1 1 0,1-1 1,-1 1-1,1-1 0,-1 1 1,1 0-1,-1 0 0,1 0 1,-1 0-1,0 0 1,1 0-1,-2 0 0,-6 0-2,0 0-1,0 1 0,0 0 1,1 0-1,-12 4 1,10-1 47,-1 0 0,1 1 0,-1 0 0,2 1 0,-1 0 0,1 1 0,-1 0 0,-11 13 0,16-16-7,0 1 0,1 0 0,0-1 0,0 1 0,0 1 1,1-1-1,0 0 0,0 1 0,0 0 0,0 0 1,1 0-1,0 0 0,0 0 0,1 0 0,0 0 1,-1 13-1,2-17-55,0-1 1,1 0 0,-1 1 0,0-1-1,1 0 1,-1 1 0,1-1-1,0 0 1,-1 0 0,1 1-1,0-1 1,0 0 0,-1 0-1,1 0 1,0 0 0,0 0-1,0 0 1,1 0 0,-1 0-1,0-1 1,0 1 0,2 1-1,38 8-364,-23-9-787,-1-1 0,31-4 0,-39 3-203,1-1-1,-1-1 0,1 0 1,-1 0-1,0-1 1,0 0-1,10-7 0,21-14-7738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30.604"/>
    </inkml:context>
    <inkml:brush xml:id="br0">
      <inkml:brushProperty name="width" value="0.025" units="cm"/>
      <inkml:brushProperty name="height" value="0.025" units="cm"/>
    </inkml:brush>
  </inkml:definitions>
  <inkml:trace contextRef="#ctx0" brushRef="#br0">127 1 13837,'0'0'11051,"-4"0"-10843,3 0-191,0 0 0,0 0 0,0 0 0,0 0 0,1 0 0,-1 0 1,0 0-1,0 0 0,0 0 0,0 0 0,1 1 0,-1-1 0,0 0 0,0 1 0,0-1 1,1 1-1,-1-1 0,0 0 0,1 1 0,-1 0 0,0-1 0,1 1 0,-1-1 0,0 1 1,1 0-1,-1 0 0,-9 10 1870,10-11-1838,0 0-42,-1 0-1,1 1 1,0-1-1,0 1 1,-1-1-1,1 0 0,0 1 1,-1-1-1,1 0 1,-1 0-1,1 1 0,-1-1 1,1 0-1,0 0 1,-1 1-1,1-1 0,-1 0 1,1 0-1,-1 0 1,1 0-1,-1 0 1,1 0-1,-1 0 0,1 0 1,-1 0-1,1 0 1,-1 0-1,1 0 0,-1 0 1,1 0-1,-1 0 1,1-1-1,-1 1 0,1 0 1,0 0-1,-1 0 1,1-1-1,-1 1 0,1 0 1,0-1-1,-1 1 1,1 0-1,-1-1 1,1 1-1,0-1 0,0 1 1,-1 0-1,1-1 1,0 1-1,0-1 0,-1 1 1,1-1-1,0 1 1,0-1-1,0 1 0,0-1 1,0 1-1,0-1 1,0 1-1,0-1 1,0 1-1,0 0 0,0-1 1,0 1-1,0-1 1,0 1-1,1-1 0,-8 6 45,1 1 0,0 1 0,0-1 0,0 1 0,1 0 0,0 0 0,1 0-1,0 1 1,0 0 0,0 0 0,1 0 0,0 0 0,1 1 0,0-1-1,0 1 1,-1 12 0,4-20-41,-1-1 0,0 1-1,1-1 1,-1 1 0,0-1 0,1 1-1,-1-1 1,1 1 0,-1-1-1,1 1 1,-1-1 0,1 0 0,-1 1-1,1-1 1,-1 0 0,1 1-1,0-1 1,-1 0 0,1 0 0,0 0-1,-1 0 1,1 1 0,-1-1-1,1 0 1,0 0 0,-1 0 0,1 0-1,0 0 1,-1-1 0,1 1 0,0 0-1,-1 0 1,1 0 0,0-1-1,26-5 228,-11-2-163,0 0 0,24-17-1,-29 17-82,-1 0-1,2 2 0,-1-1 1,1 1-1,0 1 0,0 0 1,14-3-1,-25 9-7,0 0 1,0 0-1,-1 0 1,1 0-1,0 0 1,0 0-1,0 0 1,-1 0-1,1 0 1,-1 0-1,1 0 0,-1 1 1,1-1-1,-1 0 1,1 0-1,-1 1 1,0-1-1,0 0 1,0 0-1,0 1 1,0-1-1,0 0 1,0 1-1,0-1 1,-1 2-1,0 42 47,-6 4 135,7-49 150,16-22 342,-9 8-613,0 0 1,-1 0 0,-1 0 0,6-26-1,3-8 16,-14 47-62,1 1 1,0-1 0,-1 1 0,1-1 0,-1 1 0,1 0-1,0-1 1,-1 1 0,1 0 0,0-1 0,-1 1 0,1 0-1,0 0 1,-1 0 0,1 0 0,0-1 0,0 1 0,-1 0-1,1 0 1,0 0 0,-1 1 0,1-1 0,0 0 0,0 0 0,-1 0-1,1 0 1,0 1 0,-1-1 0,1 0 0,0 1 0,0 0-1,31 13-56,-22-10 47,1 0-451,-1-1 1,1 0 0,0-1-1,15 1 1,10-6-4255,-33 2 3848,0 0-1,-1 1 1,1-1 0,-1-1 0,1 1-1,-1 0 1,1-1 0,-1 1 0,4-4-1,9-12-7352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2:30.974"/>
    </inkml:context>
    <inkml:brush xml:id="br0">
      <inkml:brushProperty name="width" value="0.025" units="cm"/>
      <inkml:brushProperty name="height" value="0.025" units="cm"/>
    </inkml:brush>
  </inkml:definitions>
  <inkml:trace contextRef="#ctx0" brushRef="#br0">186 2 5189,'24'-1'16146,"-39"1"-8828,-41 3-5836,53-2-1456,-59 21 220,60-21-249,-1-1 1,1 1 0,0 1 0,0-1 0,0 0 0,0 0 0,0 1 0,0-1 0,0 1 0,0 0 0,1-1 0,-1 1 0,0 0 0,1 0 0,0 0 0,-1 0 0,1 0 0,0 0 0,0 1 0,0-1-1,1 0 1,-2 5 0,2-6 2,1 0 0,-1 1 0,1-1 0,-1 0 0,1 0 0,0 0 0,-1 1 0,1-1 0,0 0 0,0 0 0,0 0 0,0 0 0,0-1 0,0 1 0,0 0 0,0 0 0,0-1 0,1 1 0,-1 0 0,0-1 0,0 1 0,1-1 0,-1 0 0,0 1 0,1-1 0,1 0 0,44 9-47,-38-8 9,97 8-599,-59-6 424,56 11 1,-101-14 208,-1 0 0,1 0 1,-1 0-1,1 0 0,0 1 1,-1-1-1,1 1 0,-1 0 1,1-1-1,-1 1 0,1 0 1,-1 0-1,0-1 0,1 1 1,-1 0-1,0 1 0,0-1 1,0 0-1,0 0 0,2 2 1,-3-2 21,0 0 0,0 0 0,0 0-1,0 0 1,-1 0 0,1 0 0,0 0 0,0 0 0,0 0 0,-1 0 0,1 0 0,-1 0 0,1 0 0,-1 0 0,1 0 0,-1-1 0,1 1 0,-1 0 0,0 0 0,1 0 0,-1-1 0,-1 2 0,-6 4 213,0 1 1,-1-2 0,1 1 0,-17 6-1,-63 23 335,-101 25 0,159-51-1543,10-4-2131,8-4-5608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5:35.599"/>
    </inkml:context>
    <inkml:brush xml:id="br0">
      <inkml:brushProperty name="width" value="0.025" units="cm"/>
      <inkml:brushProperty name="height" value="0.025" units="cm"/>
    </inkml:brush>
  </inkml:definitions>
  <inkml:trace contextRef="#ctx0" brushRef="#br0">0 114 4676,'0'0'7277,"10"-6"-6348,2-2-629,1 1 1,1 1 0,-1 0-1,1 1 1,0 0 0,0 1 0,1 1-1,14-2 1,455-36 321,568 24 0,-301 49 371,-168-4-454,960 33-219,617 20-90,-1324-73 660,372 16-157,-895 2-1398,-108 0-5060,-113-11-831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0.343"/>
    </inkml:context>
    <inkml:brush xml:id="br0">
      <inkml:brushProperty name="width" value="0.025" units="cm"/>
      <inkml:brushProperty name="height" value="0.025" units="cm"/>
    </inkml:brush>
  </inkml:definitions>
  <inkml:trace contextRef="#ctx0" brushRef="#br0">69 1 9993,'0'0'14510,"0"12"-13843,-7 49 432,-19 79 0,14-86-707,2 0 0,-3 77 0,14-150-327,1 0 0,2 0-1,-1 1 1,8-20 0,5-27-351,-16 65 275,0-1 0,1 1 1,-1 0-1,0 0 0,0 0 1,0-1-1,0 1 0,0 0 1,0 0-1,1 0 0,-1 0 1,0 0-1,0 0 0,0-1 1,0 1-1,1 0 0,-1 0 1,0 0-1,0 0 0,0 0 1,1 0-1,-1 0 0,0 0 1,0 0-1,0 0 0,1 0 1,-1 0-1,0 0 0,0 0 1,0 0-1,1 0 0,-1 0 0,0 0 1,0 0-1,0 0 0,1 0 1,-1 0-1,0 0 0,0 0 1,0 1-1,1-1 0,-1 0 1,0 0-1,17 9-178,-12-6 133,-1 0 0,1 0 0,0-1 1,0 0-1,0 0 0,0 0 0,8 1 1,-13-3 50,42 0-420,-40 0 448,-1 0 0,1 0 0,-1-1 0,1 1 0,-1 0 0,1 0 1,-1-1-1,1 1 0,-1-1 0,1 0 0,-1 1 0,0-1 0,1 0 0,-1 0 0,0 0 0,1 0 1,-1 0-1,0 0 0,0 0 0,0 0 0,0 0 0,0 0 0,0-1 0,-1 1 0,2-2 1,-7 29 120,2-1 0,1 1 0,1 28 0,10-62-851,2-5-492,3-38-6088,-8 15 748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39.122"/>
    </inkml:context>
    <inkml:brush xml:id="br0">
      <inkml:brushProperty name="width" value="0.025" units="cm"/>
      <inkml:brushProperty name="height" value="0.025" units="cm"/>
    </inkml:brush>
  </inkml:definitions>
  <inkml:trace contextRef="#ctx0" brushRef="#br0">25 0 4036,'-24'0'10769,"33"0"-5526,54 1-3190,92 16-1352,-135-14-663,0 1 0,0 1 0,-1 1 0,0 1 0,31 15 0,-48-21 4,-1 0 1,0 0-1,1-1 1,-1 1-1,0 0 1,0 0-1,1 0 1,-1 1-1,0-1 1,0 0-1,0 0 1,0 0-1,0 1 1,-1-1-1,1 1 0,0-1 1,0 0-1,-1 1 1,1-1-1,-1 1 1,0-1-1,1 1 1,-1 0-1,0-1 1,0 1-1,0-1 1,0 1-1,0-1 1,0 1-1,-1 0 1,1-1-1,0 1 1,-1-1-1,1 1 1,-1-1-1,1 1 1,-1-1-1,0 0 1,0 1-1,0-1 1,0 0-1,0 1 0,0-1 1,0 0-1,0 0 1,-3 2-1,-4 6 334,-2-1 0,1 0 0,-1 0 0,-17 10-1,-17 9 489,-1-1 0,-1-3 0,-1-1-1,-80 24 1,156-48-1920,-25 2 531,0 0-1,-1 0 1,1 0-1,0-1 1,-1 1 0,1-1-1,0 0 1,-1 0 0,7-3-1,16-11-5554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0.272"/>
    </inkml:context>
    <inkml:brush xml:id="br0">
      <inkml:brushProperty name="width" value="0.025" units="cm"/>
      <inkml:brushProperty name="height" value="0.025" units="cm"/>
    </inkml:brush>
  </inkml:definitions>
  <inkml:trace contextRef="#ctx0" brushRef="#br0">52 137 8840,'0'0'10656,"1"-9"-8558,-1 6-2004,0 0 0,0 0 0,0 0-1,1 0 1,-1 0 0,1 0 0,0 0 0,0 0 0,0 0 0,0 1 0,0-1 0,1 0 0,-1 1 0,1-1 0,3-3 0,1 1 80,-1 0 1,1 1-1,0 0 1,0 0-1,1 0 1,-1 1-1,10-4 1,3-1 112,0 1 0,0 0 0,1 2 0,0 0 0,0 1 0,0 1 0,1 1 0,28 0 0,-48 2-271,0 0 0,0 0 0,0 0 0,0 0 0,0 0 0,-1 1 0,1-1 0,0 0 0,0 1 0,0-1 0,0 0-1,0 1 1,-1-1 0,1 1 0,0-1 0,0 1 0,-1 0 0,1-1 0,0 1 0,-1 0 0,1-1 0,0 1 0,-1 0 0,1 0 0,-1-1-1,0 1 1,1 1 0,0 1 43,-1-1 0,0 0 0,0 0 0,0 0 0,0 0 0,0 1 0,0-1 0,-1 0 0,1 0 0,-1 0 0,0 4 0,-2 1 108,-1 1 0,0 0 1,0-1-1,0 1 0,-8 8 0,-13 11 303,-2-2 0,-46 37 0,68-58-417,56-6-288,-47 6 231,1 0-1,-1 0 1,0 0 0,0 1 0,-1-1 0,1 1-1,-1 0 1,0 0 0,0 0 0,-1 0 0,1 1-1,-1-1 1,0 1 0,-1-1 0,0 1-1,2 11 1,-3-12 47,1 0-1,-1-1 1,0 1 0,0 0-1,-1-1 1,1 1-1,-1-1 1,0 1-1,0-1 1,-1 1-1,1-1 1,-1 1 0,0-1-1,0 0 1,-1 0-1,1 0 1,-1 0-1,0-1 1,0 1-1,0-1 1,-5 4 0,-3 0 53,0 0 0,0-1 0,-1-1 0,0 0 0,0-1 0,-1 0 0,1 0 0,-1-2 0,0 0 1,0 0-1,0-1 0,1 0 0,-1-1 0,-24-4 0,33 4-115,1-1 0,0 0 0,-1-1 0,1 1 0,0 0 1,-1-1-1,1 0 0,0 0 0,0 0 0,1 0 0,-5-3 0,7 4 2,-1 1 0,1-1 0,-1 1 0,0-1 0,1 1 0,-1-1 0,1 1 0,-1-1 1,1 0-1,0 1 0,-1-1 0,1 0 0,0 0 0,-1 1 0,1-1 0,0 0 0,0 0 0,-1 0 0,1 1 0,0-1 0,0 0 0,0 0 0,0 0 0,0 1 0,0-1 0,1 0 0,-1 0 0,0 0 0,0 1 0,0-1 1,1 0-1,-1 0 0,1 1 0,-1-1 0,0 0 0,1 1 0,-1-1 0,1 0 0,-1 1 0,1-1 0,-1 1 0,1-1 0,0 1 0,-1-1 0,1 1 0,0-1 0,-1 1 0,1 0 0,0-1 0,0 1 0,-1 0 0,1 0 1,1-1-1,108-47-13180,-76 31 5467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0.866"/>
    </inkml:context>
    <inkml:brush xml:id="br0">
      <inkml:brushProperty name="width" value="0.025" units="cm"/>
      <inkml:brushProperty name="height" value="0.025" units="cm"/>
    </inkml:brush>
  </inkml:definitions>
  <inkml:trace contextRef="#ctx0" brushRef="#br0">140 1 17168,'0'0'4116,"-10"5"-2541,5-2-1515,-2 1 325,0 0-1,1 0 1,-1 1-1,-10 9 1,16-12-280,-1 0 0,0 0 1,0 0-1,1 0 0,-1 0 1,1 0-1,0 1 0,-1-1 0,1 0 1,0 1-1,0-1 0,1 1 0,-1-1 1,0 1-1,1 0 0,0-1 1,0 1-1,-1-1 0,1 1 0,1 0 1,-1-1-1,1 5 0,0-5-86,1-1-1,-1 1 1,0-1-1,1 1 1,-1-1 0,1 1-1,0-1 1,-1 0-1,1 0 1,0 0-1,0 0 1,0 0 0,0-1-1,0 1 1,0 0-1,0-1 1,0 0-1,0 1 1,0-1-1,0 0 1,0 0 0,0 0-1,2 0 1,52-4 325,-47 2-300,0-2-1,-1 1 0,1-2 0,-1 1 1,0-1-1,0 0 0,0 0 1,9-9-1,-21 61-390,-4-6 471,-5 68 0,9-67 505,-14 66-1,16-102-516,0 1 0,-1 0-1,0-1 1,-1 1 0,1-1-1,-1 0 1,0 0 0,-1 0-1,1-1 1,-1 1 0,0-1-1,-1 0 1,1-1 0,-8 6-1,10-9-70,1 1-1,0 0 0,-1-1 0,0 0 1,1 1-1,-1-1 0,0 0 1,0-1-1,1 1 0,-1 0 0,0-1 1,0 1-1,0-1 0,0 0 1,0 0-1,0 0 0,0-1 0,0 1 1,0 0-1,1-1 0,-1 0 1,0 0-1,0 0 0,1 0 1,-1 0-1,0-1 0,1 1 0,-1-1 1,1 0-1,0 1 0,-1-1 1,1 0-1,0 0 0,0-1 0,0 1 1,-2-4-1,0 0-87,0-1 0,0 0 0,0 1 0,1-2 0,0 1-1,1 0 1,-1 0 0,1-1 0,1 1 0,-1-1 0,1 0 0,1 1 0,0-13 0,0 14-8,1 1 0,0 0 0,0-1 0,0 1 0,0 0-1,1 0 1,0 0 0,0 0 0,1 0 0,-1 0 0,1 0 0,0 1 0,0-1 0,1 1 0,-1 0 0,1 0 0,0 1 0,0-1 0,0 1 0,6-4 0,15-7-1929,0 2 1,2 0-1,28-7 1,13-7-6947,-25 8-1154</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1.210"/>
    </inkml:context>
    <inkml:brush xml:id="br0">
      <inkml:brushProperty name="width" value="0.025" units="cm"/>
      <inkml:brushProperty name="height" value="0.025" units="cm"/>
    </inkml:brush>
  </inkml:definitions>
  <inkml:trace contextRef="#ctx0" brushRef="#br0">1 91 7111,'0'0'19528,"8"1"-18861,6 0-425,1-1 0,-1 0 1,1-1-1,-1 0 0,17-5 1,-27 6-217,-1 0 1,1-1 0,-1 0 0,0 0 0,1 0-1,-1 0 1,0-1 0,0 1 0,0-1 0,0 0-1,0 0 1,0 0 0,-1 0 0,1 0 0,-1-1 0,1 1-1,-1-1 1,0 1 0,0-1 0,0 0 0,0 0-1,0 0 1,-1 0 0,0 0 0,1-1 0,-1 1-1,0 0 1,-1-1 0,1 1 0,0-6 0,-1 8-26,0 1 0,-1-1 0,1 0 1,-1 1-1,1-1 0,-1 1 1,1-1-1,-1 1 0,1-1 0,-1 1 1,1-1-1,-1 1 0,1-1 1,-1 1-1,0 0 0,1-1 0,-1 1 1,0 0-1,1-1 0,-1 1 0,0 0 1,0 0-1,1 0 0,-1 0 1,0 0-1,0 0 0,1 0 0,-1 0 1,0 0-1,0 0 0,1 0 1,-1 0-1,-1 1 0,-30 6-140,24-3 120,0 1 1,0 0-1,1 1 1,-1-1 0,1 1-1,1 1 1,-1-1 0,-9 14-1,12-16 10,1 1 0,0 0-1,-1 0 1,2 0-1,-1 0 1,0 0 0,1 1-1,0-1 1,1 1 0,-1-1-1,1 1 1,0 0 0,0-1-1,1 1 1,0 7 0,1-11-78,0 0 1,0 0 0,0 0 0,0 0 0,0-1 0,1 1 0,-1 0-1,1-1 1,-1 1 0,1-1 0,0 1 0,0-1 0,0 0 0,-1 0-1,1 1 1,0-1 0,0-1 0,1 1 0,-1 0 0,0 0 0,0-1-1,0 0 1,0 1 0,1-1 0,-1 0 0,0 0 0,0 0 0,4-1-1,7 2-1537,0-1 0,0-1 0,22-4-1,4-9-4626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2.051"/>
    </inkml:context>
    <inkml:brush xml:id="br0">
      <inkml:brushProperty name="width" value="0.025" units="cm"/>
      <inkml:brushProperty name="height" value="0.025" units="cm"/>
    </inkml:brush>
  </inkml:definitions>
  <inkml:trace contextRef="#ctx0" brushRef="#br0">194 0 14061,'0'0'5200,"-9"5"-3476,3-3-1565,-3 1 346,1 0-1,0 1 0,1 0 1,-1 0-1,1 1 0,-1 0 1,1 0-1,1 1 0,-1 0 1,-8 10-1,32-31 564,-16 14-1059,0-1 0,0 1 0,1-1 0,-1 1 0,1-1 0,-1 1 1,1 0-1,0-1 0,-1 1 0,1 0 0,0 0 0,2-1 0,13-9 145,-47 21 1341,28-8-1496,-70 60 185,68-58-147,0-1 0,1 1-1,-1 1 1,1-1 0,0 1 0,0-1 0,0 1 0,1 0 0,0 0 0,0 0 0,0 0 0,0 0-1,1 1 1,-2 8 0,4-13-26,-1 0 0,1-1 1,-1 1-1,1-1 0,-1 1 0,1 0 0,0-1 0,-1 1 0,1-1 0,0 0 0,-1 1 0,1-1 0,0 1 0,-1-1 0,1 0 1,0 0-1,0 1 0,-1-1 0,1 0 0,0 0 0,0 0 0,0 0 0,0 0 0,-1 0 0,1 0 0,0 0 0,0 0 1,0 0-1,-1 0 0,1-1 0,1 1 0,28-6 205,-22 2-201,0-1 0,0 0-1,-1 0 1,1 0-1,-1-1 1,0 0 0,7-10-1,-6 8-24,0 0-1,1 1 1,18-13-1,-25 19-2,-1 0 0,1 0 0,0 0 0,0 1-1,-1-1 1,1 0 0,0 1 0,0 0 0,0-1-1,0 1 1,0 0 0,0 0 0,-1 0 0,1 0 0,0 1-1,0-1 1,0 0 0,0 1 0,0-1 0,-1 1-1,1 0 1,0-1 0,0 1 0,-1 0 0,1 0 0,-1 0-1,1 0 1,-1 1 0,1-1 0,-1 0 0,0 1 0,1-1-1,-1 1 1,0-1 0,0 1 0,0-1 0,0 1-1,0 0 1,-1-1 0,1 1 0,0 3 0,1-1 73,0 0 1,-1 0-1,1 0 0,-1 0 1,0 1-1,-1-1 1,1 0-1,-1 1 0,0-1 1,0 1-1,0-1 1,0 0-1,-1 1 0,0-1 1,0 0-1,0 0 1,-2 5-1,13-56 1264,3 6-1338,-10 28-5,1 1-1,0 0 1,11-20 0,-12 32-34,1 0-1,-1 1 0,1 0 1,-1 0-1,1 0 1,-1 0-1,0 0 0,1 1 1,-1-1-1,4 4 1,0-2-46,7 2-430,0-1 1,0-1-1,0 0 1,22 1 0,-5-2-3585,0-3-3696,-15-1 667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6:42.441"/>
    </inkml:context>
    <inkml:brush xml:id="br0">
      <inkml:brushProperty name="width" value="0.025" units="cm"/>
      <inkml:brushProperty name="height" value="0.025" units="cm"/>
    </inkml:brush>
  </inkml:definitions>
  <inkml:trace contextRef="#ctx0" brushRef="#br0">172 4 12075,'0'0'14937,"-10"-1"-14088,-66-1-104,69 2-720,0 1 1,-1 0-1,1 0 1,0 1-1,0 0 1,0 0-1,1 1 1,-1 0-1,1 0 1,-8 5-1,14-8-26,0 0-1,0 0 1,-1 0-1,1 0 1,0 0-1,0 0 1,0 0-1,0 0 1,0 0-1,0 0 1,-1 1-1,1-1 1,0 0-1,0 0 1,0 0-1,0 0 1,0 0-1,0 0 1,0 0-1,0 0 1,0 1-1,0-1 1,0 0-1,0 0 1,0 0-1,0 0 1,-1 0-1,1 0 1,0 1-1,0-1 1,0 0-1,0 0 1,0 0-1,0 0 1,0 0-1,1 0 1,-1 1-1,0-1 1,0 0-1,0 0 1,0 0-1,0 0 1,0 0-1,0 0 1,0 1-1,0-1 1,0 0-1,0 0 1,0 0-1,0 0 1,0 0-1,1 0 1,-1 0-1,0 0 1,0 0-1,0 0 1,0 0-1,0 1 1,1-1-1,12 3 35,16-1 83,33-5-99,-40 1-102,0 1-1,0 1 0,-1 1 1,1 1-1,0 1 0,25 6 1,-45-9 87,-1 1 0,1-1 0,0 1-1,0-1 1,-1 1 0,1 0 0,0 0 0,-1 0 0,1 0 0,0 0 0,-1 0 0,1 0-1,-1 0 1,0 1 0,1-1 0,-1 0 0,0 1 0,0-1 0,0 1 0,0 0 0,1 2 0,-2-2 53,0 0 0,0-1-1,0 1 1,0-1 0,-1 1 0,1-1 0,-1 1 0,1-1 0,-1 1 0,0-1 0,1 0 0,-1 1 0,0-1 0,0 0 0,0 1 0,0-1 0,0 0 0,0 0 0,-3 2 0,-6 5 405,-1 0 1,0-1-1,0 0 1,-20 8-1,11-6-437,-1 0-1,0-1 1,0-1 0,-1-2 0,0 0-1,0-1 1,-30 2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7:04.468"/>
    </inkml:context>
    <inkml:brush xml:id="br0">
      <inkml:brushProperty name="width" value="0.025" units="cm"/>
      <inkml:brushProperty name="height" value="0.025" units="cm"/>
    </inkml:brush>
  </inkml:definitions>
  <inkml:trace contextRef="#ctx0" brushRef="#br0">1 114 384,'0'0'7656,"9"-2"-6007,12-4-802,0-2-1,29-13 1,-33 12-117,1 1 0,0 1 0,0 1 0,1 0 0,0 2 0,27-4 0,44 8 35,1 4 0,99 17 0,-59-6-764,883 14 1511,-727-30-1263,110-18-161,0-1-16,-179 21-28,828-10 457,-349 4-501,-440 19 31,161 3 34,-75-15-52,330-4 449,-177-32-363,-79 3-64,-259 30-922,-154-8-9533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7.710"/>
    </inkml:context>
    <inkml:brush xml:id="br0">
      <inkml:brushProperty name="width" value="0.025" units="cm"/>
      <inkml:brushProperty name="height" value="0.025" units="cm"/>
    </inkml:brush>
  </inkml:definitions>
  <inkml:trace contextRef="#ctx0" brushRef="#br0">0 0 2915,'0'0'21818,"4"7"-21199,0 0-492,-1 0 1,0 0-1,-1 0 1,0 0-1,0 1 1,0-1-1,1 16 0,2 12 221,-5-33-319,1-1 0,-1 1 0,0 0 0,1 0 0,-1-1 0,1 1 0,0 0 0,0-1 0,-1 1 0,1-1 0,0 1 0,0-1 0,0 1 0,1-1 0,-1 1 0,0-1 0,1 0 0,-1 0 0,0 0 0,1 0 1,-1 0-1,3 1 0,-1-1 9,0 0 1,0-1 0,-1 0-1,1 1 1,0-1 0,0 0-1,0 0 1,-1-1 0,1 1-1,0 0 1,0-1 0,-1 0-1,4-1 1,9-4 88,0-1 1,0 0-1,26-19 1,-34 21-134,18-12 54,30-20-12,-52 35-23,1 0 0,-1 0 1,1 0-1,0 1 0,-1 0 0,1-1 1,0 2-1,0-1 0,0 0 1,0 1-1,0-1 0,5 1 0,-8 1 11,0 0-1,0-1 0,-1 1 0,1 0 0,-1 0 0,1 0 0,-1 0 0,1-1 0,-1 1 1,1 0-1,-1 0 0,0 0 0,1 0 0,-1 0 0,0 0 0,0 0 0,0 0 0,0 0 0,0 0 1,0 0-1,0 0 0,0 1 0,-1 33 524,1-26-366,-3 46 396,3-55-572,1 0 0,-1 1-1,0-1 1,0 1 0,0-1 0,0 0 0,1 1-1,-1-1 1,0 1 0,0-1 0,1 0 0,-1 1-1,0-1 1,1 0 0,-1 0 0,0 1 0,1-1 0,-1 0-1,1 0 1,-1 1 0,0-1 0,1 0 0,-1 0-1,1 0 1,-1 0 0,1 0 0,-1 0 0,0 0 0,1 1-1,-1-1 1,1-1 0,-1 1 0,1 0 0,-1 0-1,1 0 1,0 0 0,19-4 132,-8-2-92,0 0 0,-1 0 0,1-2 0,16-13-1,-21 15-62,1-1 0,0 2 0,0-1-1,0 1 1,0 0 0,1 1 0,0 0-1,0 0 1,0 1 0,0 0-1,14-2 1,-22 5 10,0 0 0,-1 0 0,1 0 1,0 0-1,0 0 0,0 1 0,-1-1 0,1 0 0,0 0 0,-1 1 0,1-1 0,0 0 0,0 1 0,-1-1 0,1 0 1,-1 1-1,1-1 0,0 1 0,-1-1 0,1 1 0,-1-1 0,1 1 0,-1 0 0,1-1 0,-1 1 0,0 0 0,1-1 1,-1 1-1,1 1 0,2 30-53,-4-21 14,-1-1 0,0 1 0,-6 19 0,5-20-659,3-20-9942,0-9 1925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8.068"/>
    </inkml:context>
    <inkml:brush xml:id="br0">
      <inkml:brushProperty name="width" value="0.025" units="cm"/>
      <inkml:brushProperty name="height" value="0.025" units="cm"/>
    </inkml:brush>
  </inkml:definitions>
  <inkml:trace contextRef="#ctx0" brushRef="#br0">1 1 18321,'0'0'3716</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8.570"/>
    </inkml:context>
    <inkml:brush xml:id="br0">
      <inkml:brushProperty name="width" value="0.025" units="cm"/>
      <inkml:brushProperty name="height" value="0.025" units="cm"/>
    </inkml:brush>
  </inkml:definitions>
  <inkml:trace contextRef="#ctx0" brushRef="#br0">221 116 6342,'0'0'8659,"3"-8"-5157,9-24-630,-12 31-2773,0 0-1,1 0 1,-1 0 0,0 1 0,0-1-1,0 0 1,0 0 0,0 0-1,0 0 1,-1 0 0,1 1 0,0-1-1,0 0 1,-1 0 0,1 0 0,0 1-1,-1-1 1,1 0 0,-1 0 0,1 1-1,-1-1 1,1 0 0,-1 1-1,1-1 1,-1 1 0,0-1 0,1 1-1,-1-1 1,0 1 0,1-1 0,-1 1-1,0-1 1,0 1 0,1 0 0,-1 0-1,0-1 1,0 1 0,0 0-1,0 0 1,-36-3 989,32 3-931,-2 1-131,-1-1-1,1 1 1,0 1 0,-1 0-1,1 0 1,0 0 0,0 1-1,0 0 1,1 0 0,-1 0-1,1 1 1,0 0 0,0 1-1,0-1 1,0 1-1,1 0 1,-5 6 0,4-4-11,0-1-1,1 1 1,0 1 0,1-1 0,0 0-1,0 1 1,0 0 0,1 0 0,0 0 0,1 0-1,0 1 1,0-1 0,0 1 0,1 12-1,1-18-6,0-1-1,0 1 1,0-1-1,0 1 1,1-1-1,0 1 1,-1-1-1,1 1 1,0-1-1,0 0 1,0 1-1,0-1 1,1 0-1,-1 0 1,1 0-1,-1 0 1,1 0-1,0 0 1,-1 0-1,4 1 1,-1 0 6,0-1 1,0 1-1,1-1 1,-1 0 0,1-1-1,-1 1 1,1-1-1,0 0 1,0 0-1,5 0 1,4 0 44,1-1 0,-1 0 0,0-1 0,1-1 1,-1 0-1,23-7 0,-21 3 86,-1 0 0,1-2 1,-2 0-1,1 0 0,-1-1 1,0-1-1,-1-1 0,19-18 0,-28 24-71,0 1-1,0-1 1,0 0-1,-1 0 1,0 0-1,0 0 0,0 0 1,-1-1-1,0 1 1,0-1-1,0 0 0,1-6 1,-3 8-54,0 0 1,0 0-1,0 1 0,0-1 1,-1 0-1,0 0 1,0 1-1,0-1 1,0 0-1,0 1 0,-1-1 1,0 1-1,1 0 1,-1-1-1,-1 1 0,1 0 1,0 0-1,-1 0 1,1 1-1,-7-6 0,2 2-125,-1 1 0,0-1-1,0 1 1,-1 0-1,-11-4 1,-17 0-1888,35 9 1641,1 0-1,-1 0 1,0 0-1,0 0 1,0 0 0,0 1-1,0-1 1,0 1-1,0-1 1,0 1 0,0 0-1,1 0 1,-1 0-1,-2 1 1,-4 8-4351,5 3-2146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0.702"/>
    </inkml:context>
    <inkml:brush xml:id="br0">
      <inkml:brushProperty name="width" value="0.025" units="cm"/>
      <inkml:brushProperty name="height" value="0.025" units="cm"/>
    </inkml:brush>
  </inkml:definitions>
  <inkml:trace contextRef="#ctx0" brushRef="#br0">0 0 13229,'0'0'9897,"0"51"-10442,10-35-1344,-1 4-1058,0-2-1762,-2 0-95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9.147"/>
    </inkml:context>
    <inkml:brush xml:id="br0">
      <inkml:brushProperty name="width" value="0.025" units="cm"/>
      <inkml:brushProperty name="height" value="0.025" units="cm"/>
    </inkml:brush>
  </inkml:definitions>
  <inkml:trace contextRef="#ctx0" brushRef="#br0">159 22 13933,'0'0'10351,"-9"-5"-9614,7 3-714,0 0 0,0 1 0,0-1 0,-1 1 0,1 0-1,0-1 1,-1 1 0,1 0 0,-1 1 0,1-1 0,-1 0 0,1 1 0,-1-1 0,0 1 0,1 0-1,-1 0 1,0 0 0,1 0 0,-1 0 0,0 1 0,1-1 0,-1 1 0,1 0 0,-1 0-1,1 0 1,-1 0 0,1 0 0,-1 0 0,1 0 0,0 1 0,0 0 0,0-1 0,0 1 0,0 0-1,0 0 1,0 0 0,-1 3 0,-3 0 86,1 0 0,-1 1 1,2 0-1,-1 0 0,1 0 0,0 1 0,0 0 0,0-1 0,1 1 1,0 0-1,1 1 0,0-1 0,0 0 0,0 1 0,1 0 0,0-1 1,0 12-1,2-17-101,-1-1 1,1 1 0,0-1-1,0 1 1,0-1 0,0 1-1,0-1 1,0 1-1,0-1 1,0 0 0,0 1-1,1-1 1,-1 0 0,1 0-1,-1 0 1,0 0 0,1 0-1,0 0 1,-1-1-1,1 1 1,0-1 0,-1 1-1,1-1 1,0 1 0,-1-1-1,1 0 1,0 0 0,3 0-1,58 1 70,-53-2-75,12 0-620,-1-2 0,0 0 0,31-10 0,21-15-6055,-40 10-107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59.601"/>
    </inkml:context>
    <inkml:brush xml:id="br0">
      <inkml:brushProperty name="width" value="0.025" units="cm"/>
      <inkml:brushProperty name="height" value="0.025" units="cm"/>
    </inkml:brush>
  </inkml:definitions>
  <inkml:trace contextRef="#ctx0" brushRef="#br0">137 1 16432,'0'0'4884,"-4"9"-4174,-7 21-223,1 0-1,1 1 0,2 0 1,0 0-1,3 1 0,0-1 1,2 1-1,3 47 1,0-72-474,0 1 0,0-1 1,1 1-1,-1-1 0,2 1 1,-1-1-1,1 0 0,0 0 1,0 0-1,1 0 0,4 6 1,-14-39-852,-9-4 490,0 2 1,-23-30-1,1 0 382,74 68 425,22 6-1677,3-8-4226,-28-8-674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0.083"/>
    </inkml:context>
    <inkml:brush xml:id="br0">
      <inkml:brushProperty name="width" value="0.025" units="cm"/>
      <inkml:brushProperty name="height" value="0.025" units="cm"/>
    </inkml:brush>
  </inkml:definitions>
  <inkml:trace contextRef="#ctx0" brushRef="#br0">198 68 11243,'0'0'8253,"-2"-9"-5301,1 6-2849,1 0 1,-1 0-1,0 0 1,0 1-1,0-1 1,0 0-1,-1 0 1,1 1 0,-1-1-1,1 1 1,-1-1-1,0 1 1,0 0-1,0 0 1,0 0-1,-1 0 1,1 0-1,0 0 1,-1 0-1,0 1 1,1 0-1,-1-1 1,0 1-1,1 0 1,-1 0-1,0 0 1,0 1-1,0-1 1,0 1-1,0-1 1,0 1-1,0 0 1,0 0-1,0 0 1,0 1-1,0-1 1,0 1-1,0 0 1,0 0-1,-3 1 1,0 1-63,-1 1 0,0 0 0,1 0 0,0 1 0,0 0 0,0 0 0,1 0 1,0 1-1,0 0 0,0 0 0,0 0 0,1 0 0,0 1 0,1 0 0,-1-1 0,1 1 0,1 1 0,-1-1 0,1 0 1,1 1-1,-1-1 0,0 16 0,2-22-29,0 1 0,0-1 0,0 1 0,0-1 0,1 1 0,-1-1 0,1 0 0,-1 1 1,1-1-1,-1 0 0,1 1 0,0-1 0,-1 0 0,1 0 0,0 1 0,0-1 0,0 0 0,0 0 0,0 0 0,0 0 1,0 0-1,0-1 0,1 1 0,0 1 0,2-1 12,0 1 1,0-1-1,0 1 0,0-1 0,0-1 1,0 1-1,0 0 0,7-1 1,-2 0-4,1 0 1,-1-1 0,0 0-1,0-1 1,0 0 0,0 0-1,13-6 1,-14 4-2,-1-1 1,0 1-1,0-1 0,-1-1 1,1 1-1,-1-1 1,0 0-1,-1 0 0,7-10 1,-9 12-31,0 0 0,-1-1-1,1 1 1,-1-1 0,0 1 0,-1-1 0,1 0 0,-1 0 0,0 0 0,0 0 0,0 0-1,-1 0 1,0-1 0,0 1 0,0 0 0,-1-6 0,1 10-47,-1 1 0,1 0-1,0 0 1,0-1 0,0 1 0,-1 0 0,1 0 0,0 0-1,0-1 1,-1 1 0,1 0 0,0 0 0,0 0 0,-1 0-1,1 0 1,0 0 0,-1-1 0,1 1 0,0 0 0,-1 0-1,1 0 1,0 0 0,0 0 0,-1 0 0,1 0 0,0 0-1,-1 0 1,1 0 0,0 1 0,-1-1 0,1 0 0,0 0-1,0 0 1,-1 0 0,1 0 0,0 1 0,0-1 0,-1 0-1,1 0 1,0 0 0,0 1 0,-1-1 0,1 0 0,0 0-1,0 1 1,0-1 0,0 0 0,-1 0 0,1 1 0,0-1-89,-1 1 0,1-1 1,0 0-1,0 0 1,-1 1-1,1-1 0,0 0 1,0 1-1,-1-1 0,1 0 1,0 1-1,0-1 1,0 0-1,0 1 0,-1-1 1,1 1-1,0-1 1,0 0-1,0 1 0,0-1 1,0 1-1,0-1 0,0 0 1,0 1-1,0-1 1,0 1-1,0-1 0,0 0 1,1 1-1,-1-1 0,0 0 1,0 1-1,0-1 1,0 1-1,1-1 0,-1 0 1,0 0-1,0 1 1,1-1-1,-1 0 0,0 1 1,1-1-1,-1 0 0,0 0 1,1 1-1,-1-1 1,0 0-1,1 0 0,11 1-6041,4-1-2087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0.423"/>
    </inkml:context>
    <inkml:brush xml:id="br0">
      <inkml:brushProperty name="width" value="0.025" units="cm"/>
      <inkml:brushProperty name="height" value="0.025" units="cm"/>
    </inkml:brush>
  </inkml:definitions>
  <inkml:trace contextRef="#ctx0" brushRef="#br0">61 36 11499,'0'0'4420,"3"-8"-550,-1 2-3794,3-16 3352,-8 22-1593,-8 16-1221,-1 3 99,1 0 0,-9 22 0,17-36-625,1 1 0,0-1 1,1 1-1,-1-1 0,1 1 0,0-1 0,0 1 0,1 0 1,-1 0-1,1-1 0,1 1 0,-1 0 0,3 9 1,-2-12-80,0-1 1,1 1 0,-1-1 0,1 1 0,0-1-1,0 1 1,0-1 0,0 0 0,0 0-1,0 0 1,0 0 0,1 0 0,-1-1 0,1 1-1,-1-1 1,1 1 0,0-1 0,3 1 0,61 16-776,-18-6-1270,-47-11 1985,0-1 1,0 1 0,0 0 0,0 0 0,0 0-1,0 0 1,0 1 0,-1-1 0,1 0-1,0 1 1,-1-1 0,1 1 0,-1 0-1,0-1 1,2 4 0,-2-4 96,-1 0 0,0 0 0,1 1 0,-1-1 0,0 0 0,0 0 0,0 0 0,0 1 0,0-1 0,0 0-1,0 0 1,0 1 0,0-1 0,-1 0 0,1 0 0,-1 0 0,1 1 0,0-1 0,-1 0 0,0 1 0,-2 1 128,1 0 0,-1 0-1,1 0 1,-1 0 0,0 0 0,0 0-1,-1-1 1,1 0 0,0 0 0,-1 0-1,0 0 1,1 0 0,-1-1 0,0 1-1,-4 0 1,2 0 1,0-1 0,-1 0-1,1-1 1,-1 1 0,1-1-1,0 0 1,-1-1 0,1 1-1,-1-1 1,-10-3 0,15 3-242,0 0 0,0 0 0,0 0 1,0 0-1,1 0 0,-1 0 1,0 0-1,0-1 0,1 1 0,-1-1 1,1 1-1,-1-1 0,1 0 1,-2-3-1,2 3-255,0 0 0,0-1 0,0 1 1,0-1-1,1 1 0,0-1 0,-1 1 0,1-1 1,0 1-1,0-1 0,0 1 0,1-1 1,-1 1-1,0-1 0,2-3 0,-1 5-252,-1-1 0,1 1 0,0-1 0,0 1 0,0-1 0,0 1 0,0 0 0,0-1 0,0 1 0,0 0 0,0 0 0,0 0 0,1 0 0,-1 0 0,1 0 0,-1 0 0,0 0 0,3 0 0,15-9-8960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1.189"/>
    </inkml:context>
    <inkml:brush xml:id="br0">
      <inkml:brushProperty name="width" value="0.025" units="cm"/>
      <inkml:brushProperty name="height" value="0.025" units="cm"/>
    </inkml:brush>
  </inkml:definitions>
  <inkml:trace contextRef="#ctx0" brushRef="#br0">39 87 16143,'0'0'13480,"8"-2"-13245,-1 1-221,-1-1 0,1 1 0,-1-1 0,0 0 0,0-1 0,0 0 0,0 0 0,-1 0 0,1-1 0,-1 1 0,0-1 0,0-1 0,0 1 0,0-1 0,5-6 0,-10 10-12,0 1 0,0-1 1,0 1-1,0-1 0,0 1 0,0 0 1,0-1-1,0 1 0,0-1 0,0 1 1,0-1-1,0 1 0,-1 0 1,1-1-1,0 1 0,0-1 0,0 1 1,-1 0-1,1-1 0,0 1 0,0 0 1,-1-1-1,1 1 0,0 0 0,-1 0 1,1-1-1,0 1 0,-1 0 0,1 0 1,0-1-1,-1 1 0,1 0 1,-1 0-1,1 0 0,0 0 0,-1 0 1,1-1-1,-1 1 0,1 0 0,-1 0 1,1 0-1,-1 0 0,-23-2 88,18 3-85,1 0 1,-1 1 0,1-1 0,0 1-1,0 0 1,0 1 0,0-1-1,0 1 1,0 0 0,1 0 0,-1 0-1,1 1 1,0-1 0,0 1-1,0 0 1,1 0 0,-1 1 0,1-1-1,0 1 1,0 0 0,1-1-1,-1 1 1,1 1 0,0-1 0,0 0-1,1 0 1,-2 8 0,4-13-2,-1 1 0,0 0 0,1-1 0,-1 1 0,1-1 1,-1 1-1,1 0 0,-1-1 0,1 1 0,-1-1 0,1 1 0,0-1 0,-1 1 1,1-1-1,-1 0 0,1 1 0,0-1 0,0 0 0,-1 0 0,1 1 1,0-1-1,-1 0 0,1 0 0,0 0 0,0 0 0,-1 0 0,1 0 0,0 0 1,1 0-1,29-1 72,-25 1-57,3-1-44,1-1 1,-1 0-1,1 0 1,-1-1 0,0 0-1,0-1 1,9-5 0,-9 5 14,-1 0 1,1 0 0,-1 1 0,1 0 0,0 1 0,0-1-1,1 2 1,9-1 0,-17 2 22,0 1-1,-1-1 1,1 1-1,0 0 1,-1 0-1,1 0 1,-1 0-1,1 0 1,-1 0-1,1 0 1,-1 0-1,0 1 1,1-1-1,-1 0 1,0 1-1,0-1 1,0 1-1,0 0 1,0-1-1,-1 1 1,1 0-1,0-1 1,0 4-1,0-2 31,0 0 0,0-1 0,1 1 0,-1-1 0,0 1 0,1-1 0,0 1 0,0-1 0,0 0 0,0 0 0,0 0 0,0 0 0,0 0 0,5 2 0,-5-3-8,0 1-1,1-1 1,-1-1 0,0 1-1,1 0 1,-1-1 0,1 1-1,-1-1 1,1 1 0,-1-1-1,1 0 1,-1 0 0,1-1-1,-1 1 1,1 0 0,-1-1-1,1 1 1,-1-1 0,0 0-1,1 0 1,-1 0 0,0 0-1,0 0 1,1-1-1,-1 1 1,0-1 0,0 1-1,-1-1 1,1 0 0,0 0-1,0 1 1,-1-1 0,2-3-1,2-5-6,0 0 0,0-1 0,-1 1-1,-1-1 1,5-22 0,-1 4-6,-7 28-43,0 1 1,1-1 0,-1 0 0,1 0-1,-1 1 1,1-1 0,-1 0 0,1 1-1,-1-1 1,1 1 0,0-1 0,-1 1-1,1-1 1,0 1 0,-1-1-1,1 1 1,0-1 0,0 1 0,-1 0-1,1 0 1,0-1 0,0 1 0,0 0-1,-1 0 1,1 0 0,0 0 0,1 0-1,28 3-4089,-16-2-1211,3 0-4230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2.561"/>
    </inkml:context>
    <inkml:brush xml:id="br0">
      <inkml:brushProperty name="width" value="0.025" units="cm"/>
      <inkml:brushProperty name="height" value="0.025" units="cm"/>
    </inkml:brush>
  </inkml:definitions>
  <inkml:trace contextRef="#ctx0" brushRef="#br0">48 108 96,'12'-2'1365,"0"-1"0,1-1-1,-1 0 1,-1 0 0,15-8-1,-23 10-747,0 1 0,0-1-1,-1 0 1,1 0-1,0 0 1,-1 0 0,1 0-1,-1 0 1,0-1 0,0 1-1,0-1 1,0 0-1,0 1 1,-1-1 0,1 0-1,-1 0 1,1 0-1,-1 0 1,0 0 0,-1-1-1,1 1 1,0 0 0,-1 0-1,0-1 1,0-3-1,-3 6-403,0-1-1,-1 1 0,1 1 1,0-1-1,-1 0 0,1 1 0,-1 0 1,1 0-1,-1 0 0,1 0 1,-1 0-1,-3 1 0,-1 2-174,0-1 0,1 1-1,-1 0 1,1 0-1,-1 1 1,1 0 0,1 1-1,-1 0 1,1 0 0,-1 0-1,1 0 1,1 1 0,-1 0-1,1 0 1,0 1-1,0 0 1,1 0 0,0 0-1,-5 12 1,9-18-33,-1 0-1,1 0 1,0 0 0,0 0-1,-1-1 1,1 1 0,0 0-1,0 0 1,0 0 0,1 0-1,-1 0 1,0 0 0,0 0-1,0 0 1,1 0 0,-1 0-1,0 0 1,1-1 0,-1 1-1,1 0 1,-1 0 0,1 0-1,-1-1 1,1 1 0,0 0-1,-1 0 1,1-1 0,0 1-1,-1-1 1,1 1 0,1 0-1,1 0 7,0 0-1,0 0 0,1 0 0,-1 0 1,0-1-1,0 1 0,0-1 0,1 0 1,5-1-1,0 1 51,-1-1 0,1-1 1,0 0-1,-1 0 0,0-1 1,1 0-1,8-4 0,-13 4 31,-1 0 0,0 1 0,-1-1 0,1-1 0,0 1 0,-1 0 0,0 0 0,1-1 0,-2 0 0,1 1 0,0-1 0,-1 0 0,1 0 0,-1 0 0,1-8 0,-1 10-82,-1 0-1,1 0 0,-1 0 0,0-1 0,0 1 0,0 0 0,0 0 0,0-1 0,-1 1 1,1 0-1,-1 0 0,1 0 0,-1-1 0,0 1 0,0 0 0,1 0 0,-2 0 0,1 0 0,0 0 1,0 1-1,-1-1 0,1 0 0,-1 0 0,1 1 0,-1-1 0,0 1 0,1 0 0,-1-1 1,-4-1-1,82 19-1945,-43-13-2065,-4-1-3825,-11-1-2963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3.215"/>
    </inkml:context>
    <inkml:brush xml:id="br0">
      <inkml:brushProperty name="width" value="0.025" units="cm"/>
      <inkml:brushProperty name="height" value="0.025" units="cm"/>
    </inkml:brush>
  </inkml:definitions>
  <inkml:trace contextRef="#ctx0" brushRef="#br0">1 113 9225,'0'0'15716,"10"-6"-14728,59-21 59,-64 25-1012,-1 1 0,1 0 0,0 0 0,0 0 1,-1 0-1,1 1 0,0 0 0,0 0 0,0 0 0,0 1 0,-1-1 0,1 1 0,0 0 0,-1 1 1,1-1-1,6 3 0,-9-1-24,0-1 1,0 1-1,0-1 1,0 1-1,0 0 0,-1-1 1,1 1-1,-1 0 1,0 0-1,0 0 1,0 0-1,0 0 1,0 1-1,-1-1 1,1 0-1,-1 0 1,0 7-1,0-6 31,1 0 0,-1 0 0,-1-1 0,1 1 1,-1 0-1,1 0 0,-1 0 0,0 0 0,0 0 0,-1-1 0,1 1 1,-1-1-1,0 1 0,-4 5 0,17-24 328,-1-1 0,-1 0 0,-1-1-1,0 1 1,-2-1 0,6-19 0,8-35-50,-18 71-371,-1 1-1,1-1 0,0 1 0,0-1 0,-1 1 1,1 0-1,0 0 0,-1 0 0,1 0 0,0 0 1,-1 0-1,0 0 0,1 0 0,-1 0 0,0 1 1,1-1-1,0 2 0,2 1-457,0-2-47,0 1 0,-1-2 0,1 1 0,0 0 0,0-1 0,0 0 0,0 1 0,0-2 0,0 1 0,0 0 0,0-1 0,0 0 1,6 0-1,18 0-6165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5.193"/>
    </inkml:context>
    <inkml:brush xml:id="br0">
      <inkml:brushProperty name="width" value="0.025" units="cm"/>
      <inkml:brushProperty name="height" value="0.025" units="cm"/>
    </inkml:brush>
  </inkml:definitions>
  <inkml:trace contextRef="#ctx0" brushRef="#br0">0 194 2723,'0'0'1873,"6"-11"3492,2-6-3560,13-28 1807,-4 16 2385,-16 28-4422,-3 34-441,-2 1 0,-12 54 0,9-56-1005,2 1 1,-4 54-1,9-86-118,0-1 0,0 1-1,0-1 1,0 1 0,0-1 0,0 1-1,0-1 1,0 0 0,0 1 0,0-1 0,0 1-1,0-1 1,0 1 0,0-1 0,0 1 0,1-1-1,-1 1 1,0-1 0,0 0 0,0 1 0,1-1-1,-1 1 1,0-1 0,1 0 0,-1 1-1,0-1 1,1 0 0,-1 1 0,0-1 0,1 0-1,-1 1 1,1-1 0,13-8 654,12-26 332,-19 15-954,0 0 1,-1-1-1,-1 1 1,0-1-1,-2 0 1,0-1-1,-2 1 1,0 0-1,-1-1 1,-1 1-1,-1 0 1,-1-1-1,-6-22 0,8 40-47,1 1 0,-1-1 0,0 1 0,0 0 0,0-1-1,-1 1 1,1 0 0,0 0 0,-1 0 0,0 0 0,-2-3-1,3 5 1,1-1-1,-1 1 0,0 0 1,1 0-1,-1-1 1,1 1-1,-1 0 0,0 0 1,1 0-1,-1 0 0,0 0 1,1 0-1,-1 0 0,1 0 1,-1 0-1,0 0 0,1 1 1,-1-1-1,1 0 1,-1 0-1,0 0 0,1 1 1,-1-1-1,1 0 0,-1 1 1,1-1-1,-1 0 0,1 1 1,-1-1-1,1 1 0,0-1 1,-1 1-1,1-1 1,-1 1-1,1-1 0,0 1 1,0-1-1,-1 1 0,1 0 1,0-1-1,0 1 0,0-1 1,-1 1-1,1 0 0,0-1 1,0 1-1,0-1 0,0 2 1,-4 12-30,0 0 0,1 0-1,-3 29 1,6-38 30,0 0-1,0 0 1,0 0 0,1 0-1,0 0 1,2 9 0,-2-12 1,-1-1 1,1 1 0,-1-1-1,1 0 1,0 1 0,0-1-1,0 0 1,0 1 0,0-1-1,0 0 1,0 0 0,0 0-1,0 0 1,0 0-1,1 0 1,-1 0 0,0-1-1,1 1 1,-1 0 0,0-1-1,4 2 1,2-1 33,0-1 0,0 0 1,0 0-1,1 0 0,-1-1 0,0 0 1,0-1-1,0 1 0,0-1 0,-1-1 0,1 1 1,0-1-1,-1 0 0,0-1 0,1 1 1,-1-1-1,-1 0 0,1-1 0,-1 0 0,1 0 1,5-8-1,1 1 16,-2-1 0,1 0 0,-2 0 0,0-1 0,0 0 0,-2-1 0,1 0 0,6-21 0,-24 123-367,-5-27 340,6-28-58,2 0-1,1 0 1,-2 52 0,8-83-53,0 0 1,0 0 0,0 0-1,0 0 1,0 1 0,1-1 0,-1 0-1,0-1 1,1 1 0,-1 0-1,1 0 1,-1 0 0,1 0 0,-1 0-1,1 0 1,-1 0 0,1-1-1,0 1 1,0 0 0,-1 0-1,1-1 1,0 1 0,0-1 0,0 1-1,0-1 1,0 1 0,0-1-1,0 1 1,0-1 0,0 0 0,1 1-1,1-1-595,0 1-1,0-1 0,0 0 1,1 0-1,-1 0 1,0 0-1,0-1 1,0 1-1,0-1 0,4-1 1,15-9-7156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5.814"/>
    </inkml:context>
    <inkml:brush xml:id="br0">
      <inkml:brushProperty name="width" value="0.025" units="cm"/>
      <inkml:brushProperty name="height" value="0.025" units="cm"/>
    </inkml:brush>
  </inkml:definitions>
  <inkml:trace contextRef="#ctx0" brushRef="#br0">70 115 7079,'0'0'9673,"8"-6"-9177,-2 1-490,27-26 1161,-31 29-751,-1 0 1,1 0-1,-1-1 1,1 1-1,-1-1 1,0 1-1,0-1 1,0 1-1,0-1 1,0 0-1,-1 1 1,1-1-1,-1 0 1,1 1-1,-1-1 1,0 0-1,-1-5 1,1 7-362,-1 0 0,1 0 0,-1 1 0,1-1 0,-1 0 0,1 0 0,-1 1-1,1-1 1,-1 0 0,0 1 0,1-1 0,-1 1 0,0-1 0,1 1 0,-1-1 0,0 1 0,0-1 0,0 1 0,1 0 0,-1-1 0,0 1 0,0 0 0,0 0 0,0 0 0,0 0 0,1 0 0,-1 0-1,0 0 1,0 0 0,0 0 0,0 0 0,0 0 0,0 0 0,1 1 0,-1-1 0,0 0 0,0 1 0,0-1 0,0 0 0,1 1 0,-1-1 0,0 2 0,-35 19-16,30-14-34,0-2 109,1 0-1,0 0 1,0 1 0,0 0-1,1 0 1,-1 0 0,2 0-1,-1 1 1,1 0 0,0-1-1,0 1 1,0 0 0,-1 9-1,5-16-100,-1 1-1,1 0 0,0 0 1,-1-1-1,1 1 0,0-1 1,0 1-1,-1 0 0,1-1 1,0 1-1,0-1 0,0 0 1,-1 1-1,1-1 0,0 0 1,0 1-1,0-1 0,0 0 1,0 0-1,0 0 0,0 0 1,0 0-1,0 0 0,0 0 0,0 0 1,0 0-1,-1 0 0,3-1 1,32-3 99,-24 0-98,0 0 0,0 0 0,0-1 0,-1-1 1,11-7-1,-9 6-3,0 1-1,0-1 1,20-6 0,-32 13-12,1 1-1,-1-1 1,1 0-1,-1 0 1,1 1-1,-1-1 1,1 0 0,-1 1-1,1-1 1,-1 1-1,1-1 1,-1 0-1,0 1 1,1-1-1,-1 1 1,0-1-1,1 1 1,-1-1-1,0 1 1,0-1 0,0 1-1,1 0 1,-1-1-1,0 1 1,0-1-1,0 1 1,0 0-1,0-1 1,0 1-1,0-1 1,0 1 0,0-1-1,0 1 1,-1 0-1,1 31-66,0-25 64,-4 61 90,5-68-29,0-1 0,1 1 0,-1 0 0,1 0 0,-1-1-1,0 1 1,1-1 0,-1 1 0,0-1 0,0 0 0,1 1 0,-1-1 0,0 0 0,2-2 0,3-4-13,-1-1-1,0 0 1,0 0-1,-1 0 1,0 0-1,-1-1 1,0 0-1,0 0 1,-1 0-1,0 0 1,0 0 0,-1 0-1,0 0 1,-1-1-1,0 1 1,0 0-1,-1 0 1,-2-10-1,3 18-46,0 1 0,0-1 0,0 1 0,-1 0-1,1-1 1,0 1 0,0-1 0,0 1 0,0-1-1,-1 1 1,1 0 0,0-1 0,-1 1 0,1-1-1,0 1 1,-1 0 0,1-1 0,0 1-1,-1 0 1,1 0 0,-1-1 0,1 1 0,0 0-1,-1 0 1,1-1 0,-1 1 0,1 0 0,-1 0-1,1 0 1,-1 0 0,1 0 0,-1 0 0,1 0-1,-1 0 1,1 0 0,-1 0 0,1 0-1,0 0 1,-1 0 0,1 0 0,-1 1 0,1-1-1,-1 0 1,1 0 0,-1 0 0,0 1 0,1-1-4,0 0 0,-1 1 1,1-1-1,0 0 0,0 0 1,-1 1-1,1-1 0,0 0 1,0 0-1,-1 1 0,1-1 1,0 0-1,0 1 1,0-1-1,-1 0 0,1 1 1,0-1-1,0 0 0,0 1 1,0-1-1,0 0 0,0 1 1,0-1-1,0 0 0,0 1 1,0-1-1,0 1 0,0-1 1,0 0-1,0 1 0,0-1 1,0 0-1,0 1 1,1-1-1,-1 0 0,0 1 1,0-1-1,0 0 0,1 1 1,-1-1-1,0 0 0,0 0 1,1 1-1,-1-1 0,0 0 1,0 0-1,1 1 0,-1-1 1,0 0-1,1 0 0,-1 0 1,0 0-1,1 1 1,-1-1-1,0 0 0,1 0 1,-1 0-1,1 0 0,0 0 1,9 3-1072,1-1-1,0 0 1,0-1 0,0 0 0,0-1 0,17-1 0,-1 0-2239,6 1-3687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6.736"/>
    </inkml:context>
    <inkml:brush xml:id="br0">
      <inkml:brushProperty name="width" value="0.025" units="cm"/>
      <inkml:brushProperty name="height" value="0.025" units="cm"/>
    </inkml:brush>
  </inkml:definitions>
  <inkml:trace contextRef="#ctx0" brushRef="#br0">183 48 8968,'1'-1'581,"1"0"0,-1 0-1,0 0 1,0 0 0,0 0-1,0-1 1,0 1 0,0 0 0,0-1-1,0 1 1,-1-1 0,1 1-1,-1-1 1,1 1 0,-1-1-1,1 1 1,-1-1 0,0 1-1,0-3 1,0 3-400,0 0 0,-1 0 0,1 0 1,0 1-1,-1-1 0,1 0 0,-1 0 0,0 0 0,1 1 1,-1-1-1,0 0 0,1 1 0,-1-1 0,0 1 0,0-1 0,1 0 1,-1 1-1,0 0 0,0-1 0,0 1 0,0 0 0,0-1 1,-1 1-1,-2-1-122,0 0 1,0 0-1,-1 1 1,1 0-1,0 0 1,0 0-1,-1 0 1,1 1-1,0 0 1,0-1 0,0 2-1,-1-1 1,-5 3-1,0 2 114,0 1-1,0 0 1,0 1-1,1 0 1,0 1-1,-14 17 1,20-22-110,-1 1 0,1-1 0,-1 1 0,1 0 0,1 0 0,-1 0 0,1 0 0,0 1 0,0-1 0,0 0 0,1 1 0,0 0 0,0-1 0,0 1 0,1 0 0,0 9 1,0-14-64,1 0 0,-1 1 0,1-1 0,-1 0 0,1 0 0,0 0 0,0 0 0,-1 0 0,1 0 0,0 0 0,0 0 0,0-1 0,0 1 1,0 0-1,0 0 0,0-1 0,0 1 0,0-1 0,0 1 0,0-1 0,1 1 0,-1-1 0,0 0 0,0 1 0,0-1 0,3 0 0,35 1-369,-31-1 165,7-1-895,0-1 0,0 0 0,0-1 0,0 0 0,0-2 0,-1 1 0,25-13 0,9-6-5793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1.030"/>
    </inkml:context>
    <inkml:brush xml:id="br0">
      <inkml:brushProperty name="width" value="0.025" units="cm"/>
      <inkml:brushProperty name="height" value="0.025" units="cm"/>
    </inkml:brush>
  </inkml:definitions>
  <inkml:trace contextRef="#ctx0" brushRef="#br0">12 0 10282,'0'0'11926,"-2"9"-9738,-1 2-1568,-4 30 1280,8-41-1883,-1 1-1,1 0 1,0 0-1,-1-1 1,1 1-1,0 0 1,-1-1-1,1 1 1,0-1-1,0 1 1,0-1-1,0 1 1,-1-1-1,1 1 1,0-1-1,0 0 1,0 0-1,0 1 1,0-1-1,0 0 1,0 0-1,0 0 1,0 0-1,0 0 1,0 0-1,0 0 1,0 0-1,0-1 1,0 1-1,0 0 1,-1-1-1,1 1 1,1-1 0,36-9-8,-32 8 5,73-27-164,-72 27 100,-1 1 0,1-1 1,-1 1-1,1 1 0,0-1 1,0 1-1,-1 0 0,1 0 0,0 1 1,7 1-1,-13-1 57,-1-1-1,1 0 1,-1 1-1,1-1 1,-1 1-1,1-1 1,-1 1-1,1-1 1,-1 1-1,0-1 1,1 1-1,-1-1 1,0 1-1,1 0 1,-1-1-1,0 1 1,0 0-1,1-1 1,-1 1-1,0-1 1,0 1-1,0 0 1,0-1-1,0 1 1,0 0-1,0 0 1,0 0-1,0 0 0,-1 0 0,1-1 1,0 1-1,0 0 0,0 0 0,0 0 0,0-1 0,1 1 0,-1 0 0,0 0 0,0-1 0,0 1 0,1 0 0,-1 0 1,0-1-1,1 1 0,-1 0 0,0-1 0,1 1 0,-1 0 0,1-1 0,-1 1 0,1-1 0,0 1 0,-1-1 0,1 1 1,-1-1-1,1 1 0,0-1 0,-1 0 0,1 1 0,0-1 0,0 0 0,-1 0 0,1 1 0,0-1 0,0 0 0,-1 0 1,1 0-1,0 0 0,1 0 0,52-14-625,-56 41-2051,-1-19-2641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07.138"/>
    </inkml:context>
    <inkml:brush xml:id="br0">
      <inkml:brushProperty name="width" value="0.025" units="cm"/>
      <inkml:brushProperty name="height" value="0.025" units="cm"/>
    </inkml:brush>
  </inkml:definitions>
  <inkml:trace contextRef="#ctx0" brushRef="#br0">233 39 8104,'0'0'15412,"-10"-8"-14478,-32-20-326,41 27-590,-1 1-1,1-1 0,-1 1 0,1 0 0,-1 0 1,1-1-1,-1 1 0,1 0 0,-1 0 0,1 0 1,-1 1-1,0-1 0,1 0 0,-1 0 0,1 1 0,-1-1 1,1 1-1,0 0 0,-1-1 0,1 1 0,0 0 1,-1 0-1,1 0 0,-2 2 0,-26 28 130,24-24-62,-14 16 550,-32 51-1,45-63-487,1-1 0,0 1 0,0 0 0,1 0 0,0 0 0,1 1 0,-3 22 0,6-33-139,0 1 0,-1-1 0,1 1-1,0-1 1,0 1 0,1-1-1,-1 1 1,0-1 0,1 0 0,-1 1-1,0-1 1,1 1 0,0-1 0,-1 0-1,1 1 1,0-1 0,-1 0 0,1 0-1,0 0 1,0 1 0,0-1-1,0 0 1,0 0 0,1 0 0,-1-1-1,2 3 1,1-2 4,-1 0-1,1 0 1,0 0-1,-1 0 1,1 0-1,0-1 1,0 0-1,-1 1 1,1-2-1,6 1 1,2-2-6,-1 0 0,1-1 0,-1 0 1,0 0-1,1-1 0,12-7 0,-2-6 14,-19 14-3,0 0-1,1 0 0,-1 1 0,1-1 0,0 1 0,0-1 0,0 1 1,0 0-1,7-2 0,-12 38 763,-12 12-304,9-37-378,1 1 0,0-1 0,1 1 0,0 0 0,0 14 0,2-23-94,0-1 0,0 0 0,0 1 0,0-1 0,0 0 0,0 0 0,0 1 0,0-1 0,0 0 0,0 0 0,0 1 0,0-1 0,0 0 0,1 0 0,-1 1 0,0-1 0,0 0 0,0 0 0,0 1 1,1-1-1,-1 0 0,0 0 0,0 0 0,0 1 0,1-1 0,-1 0 0,0 0 0,0 0 0,1 0 0,-1 0 0,0 0 0,0 1 0,1-1 0,-1 0 0,0 0 0,0 0 0,1 0 0,-1 0 0,1 0 0,14-5-229,12-13-3539,-14 1-3426,-2-4-7377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21.636"/>
    </inkml:context>
    <inkml:brush xml:id="br0">
      <inkml:brushProperty name="width" value="0.025" units="cm"/>
      <inkml:brushProperty name="height" value="0.025" units="cm"/>
    </inkml:brush>
  </inkml:definitions>
  <inkml:trace contextRef="#ctx0" brushRef="#br0">83 205 3427,'0'0'4917,"-8"-5"-3470,3 2-1433,1 1 214,-1 0 0,1 0-1,-1-1 1,1 0 0,0 0-1,0 0 1,1 0 0,-1 0-1,1-1 1,-1 0 0,1 1-1,0-1 1,0-1 0,1 1-1,-1 0 1,1-1 0,0 1-1,0-1 1,1 0 0,-1 1-1,0-10 1,1 8 51,1 0 0,0 1 0,1-1 0,-1 0 0,1 0 0,1 1 0,-1-1 0,1 1 0,0-1 0,0 1 0,0-1 0,1 1 0,0 0 0,3-5 0,-4 8-235,0 0 0,0 1 0,0-1 0,0 0 0,0 1 0,0 0 0,0-1 0,0 1 0,1 0-1,-1 0 1,0 0 0,1 1 0,-1-1 0,1 1 0,-1-1 0,1 1 0,-1 0 0,1-1 0,-1 1 0,1 1 0,-1-1 0,1 0 0,-1 1 0,1-1-1,-1 1 1,1 0 0,-1 0 0,0 0 0,1 0 0,-1 0 0,0 0 0,0 0 0,0 1 0,3 2 0,11 5-42,-1 1-1,-1 1 1,1 0 0,-2 1 0,1 0-1,-2 1 1,0 0 0,0 1 0,-1 1 0,-1 0-1,-1 0 1,0 1 0,-1 0 0,0 1-1,-2-1 1,0 1 0,7 32 0,-1 31 494,-4 1 1,-5 148-1,3 37 823,95 410 240,-87-613-1533,3-1-1,2-1 1,4-1 0,1-1 0,4 0 0,42 66 0,97 158-784,-168-284 752,-1 0 1,1 0-1,-1 0 0,1 0 1,-1 0-1,0 0 0,1 0 1,-1 1-1,0-1 0,0 1 1,1-1-1,-1 1 0,0-1 1,0 1-1,0 0 0,0 0 1,0 0-1,1 0 0,-1 0 0,0 1 1,0-1-1,0 0 0,0 1 1,1 0-1,-1-1 0,-3 2 1,1 0 54,-1 0 1,0 0-1,1 0 1,0 0 0,-1 1-1,1 0 1,0 0-1,1 0 1,-1 0-1,0 0 1,1 1 0,-5 6-1,1 1 37,1 1-1,0 0 1,1 0 0,1 0-1,0 0 1,0 1 0,1 0-1,-1 13 1,1 0-53,1-1 0,2 1 0,2 29-1,-1-46-35,1-1-1,0 1 0,0-1 0,1 0 0,0 1 1,0-1-1,1 0 0,0-1 0,7 12 0,8 6-1,29 32-1,-32-40 19,0 1-1,-2 1 0,16 25 0,-13-11 5,-2 2 0,-2 0 0,0 1-1,8 45 1,19 153 22,-28-152-28,1 27 581,-5 0 1,-9 181 0,-4-235-269,-2 0 0,-22 82 0,-44 106 242,36-129-503,27-79 101,-2-1 0,-1-1 0,-2 0 0,-1-1 0,-24 35 0,32-56-356,-1 0 0,0 0 0,0-1 0,-1-1 0,-1 1 0,0-1 0,-12 7 0,14-11-678,1 0-1,-1-1 1,-1 0-1,1 0 1,0-1-1,-1 0 1,0-1-1,0 0 1,0-1 0,-19 1-1,19-2-6736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2.111"/>
    </inkml:context>
    <inkml:brush xml:id="br0">
      <inkml:brushProperty name="width" value="0.025" units="cm"/>
      <inkml:brushProperty name="height" value="0.025" units="cm"/>
    </inkml:brush>
  </inkml:definitions>
  <inkml:trace contextRef="#ctx0" brushRef="#br0">1 14 6502,'0'0'12914,"9"0"-12023,313 2 2703,18 0-6067,-334-2 2060,-3 0-99,0 0 0,-1 1 0,1-2 1,0 1-1,0 0 0,0-1 0,0 1 1,0-1-1,-1 0 0,6-2 0,3-8-4239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2.454"/>
    </inkml:context>
    <inkml:brush xml:id="br0">
      <inkml:brushProperty name="width" value="0.025" units="cm"/>
      <inkml:brushProperty name="height" value="0.025" units="cm"/>
    </inkml:brush>
  </inkml:definitions>
  <inkml:trace contextRef="#ctx0" brushRef="#br0">1 12 12204,'0'0'4719,"10"-1"-3353,169-10 2237,-118 12-3329,-1 2 0,104 18 1,-162-20-264,0-1 1,1 0-1,-1 1 1,0-1-1,0 1 1,0 0-1,0 0 1,0 0-1,1 0 1,-2 0-1,1 0 1,0 0-1,0 1 1,0-1-1,-1 1 1,1-1-1,0 1 1,-1 0-1,0 0 1,1-1-1,-1 1 1,2 4-1,-3-4 21,0 1-1,0-1 0,0 1 0,0-1 0,0 1 0,0-1 0,-1 1 0,1-1 1,-1 0-1,0 1 0,0-1 0,0 0 0,0 1 0,0-1 0,0 0 0,0 0 1,-1 0-1,1 0 0,-1 0 0,-3 3 0,-19 20 471,-2-2 0,0 0 0,-33 21 0,-19 15-587,62-45-1243,1 0 0,-22 26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3.665"/>
    </inkml:context>
    <inkml:brush xml:id="br0">
      <inkml:brushProperty name="width" value="0.025" units="cm"/>
      <inkml:brushProperty name="height" value="0.025" units="cm"/>
    </inkml:brush>
  </inkml:definitions>
  <inkml:trace contextRef="#ctx0" brushRef="#br0">21 1 5477,'0'0'15343,"-1"9"-14756,-2 7-424,-4 18 571,3 0 0,-2 38 0,6-71-699,0 0 1,0 0 0,0 0-1,0 0 1,0 0 0,1 0-1,-1 0 1,0 0 0,0 0-1,1 0 1,-1 0 0,1-1-1,-1 1 1,1 0 0,-1 0-1,1 0 1,-1 0-1,1-1 1,0 1 0,-1 0-1,1-1 1,0 1 0,0 0-1,-1-1 1,1 1 0,0-1-1,0 1 1,1 0 0,1-1 73,-1 1 0,1-1 1,0 0-1,-1 0 1,1 0-1,0 0 0,-1 0 1,1 0-1,0-1 1,3-1-1,4 0 161,-1-2 0,0 1 0,0-1 0,16-10 0,19-23-72,-35 28-144,-1 2 0,1-1 0,1 1 0,-1 0 0,1 1 1,21-10-1,-31 16-53,1-1 0,-1 1 1,0 0-1,1 0 1,-1 0-1,1 0 0,-1 0 1,1 0-1,-1 0 0,1 0 1,-1 0-1,1 0 0,-1 0 1,1 1-1,-1-1 1,0 0-1,1 0 0,-1 0 1,1 1-1,-1-1 0,0 0 1,1 0-1,-1 1 0,1-1 1,-1 0-1,0 1 1,0-1-1,1 0 0,-1 1 1,0-1-1,1 0 0,-1 1 1,0 0-1,8 21 64,-8-20-58,0 0 0,0 0 0,0 0 0,1 0 0,-1 0 0,1-1 0,-1 1 0,1 0 0,0 0-1,0 0 1,0-1 0,0 1 0,0 0 0,0-1 0,0 1 0,0-1 0,1 1 0,-1-1 0,1 0 0,-1 0 0,1 0-1,-1 1 1,4 0 0,0-2 26,0 0 0,-1 0-1,1-1 1,0 1 0,0-1 0,-1 0-1,1-1 1,-1 1 0,1-1-1,-1 0 1,1 0 0,-1 0-1,0 0 1,0-1 0,7-6-1,-7 6-30,1-1 0,1 1-1,-1 0 1,0 0-1,1 0 1,-1 1 0,1 0-1,0 0 1,7-1 0,-13 3-11,1 0-1,0 0 1,0 0 0,0 0 0,-1 0 0,1 0 0,0 0 0,0 1 0,0-1 0,-1 0 0,1 1 0,0-1 0,-1 0 0,1 1 0,0-1 0,-1 1 0,1-1 0,0 1 0,-1-1 0,1 1 0,-1-1 0,1 1 0,-1 0 0,1-1 0,-1 1 0,0 0 0,1-1 0,-1 1 0,0 0 0,1 0 0,-1-1 0,0 1 0,0 0 0,0 0 0,0 1 0,3 40-292,0-7-2666,-2-34 2545,-1-1 1,1 1 0,1 0-1,-1-1 1,0 1 0,0 0-1,0-1 1,0 1 0,0-1-1,0 0 1,1 1-1,-1-1 1,0 0 0,0 0-1,1 0 1,-1 0 0,0 0-1,0 0 1,1 0 0,-1 0-1,0 0 1,0-1-1,0 1 1,1 0 0,-1-1-1,0 1 1,0-1 0,2-1-1,14-12-5920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4.010"/>
    </inkml:context>
    <inkml:brush xml:id="br0">
      <inkml:brushProperty name="width" value="0.025" units="cm"/>
      <inkml:brushProperty name="height" value="0.025" units="cm"/>
    </inkml:brush>
  </inkml:definitions>
  <inkml:trace contextRef="#ctx0" brushRef="#br0">144 1 9641,'0'0'4602,"-8"3"-2259,-4 2-1715,1 0 0,0 2 0,0-1 0,1 1 0,0 0 0,0 1 0,-9 10 0,15-15-497,1 0 1,-1 1-1,1-1 1,0 1-1,0 0 1,0 0-1,1 0 0,-1 0 1,1 0-1,0 0 1,0 1-1,1-1 1,-1 1-1,1-1 1,0 1-1,0-1 1,0 1-1,1 0 0,0 0 1,0-1-1,0 1 1,0 0-1,3 9 1,-2-12-106,0-1 1,0 1 0,1 0 0,-1 0-1,1 0 1,-1-1 0,1 1-1,-1-1 1,1 1 0,0-1-1,0 0 1,0 1 0,0-1 0,0 0-1,0 0 1,0-1 0,0 1-1,1 0 1,-1-1 0,0 1-1,0-1 1,4 0 0,56 2 743,-53-2-670,-5-1-37,0 1 0,1 0 0,-1-1 0,0 0 0,-1 0-1,1 0 1,0 0 0,0-1 0,0 1 0,-1-1 0,1 0 0,-1 0 0,1 0 0,-1-1 0,0 1 0,0-1 0,0 0 0,0 0 0,0 0 0,-1 0 0,1 0-1,-1-1 1,0 1 0,0-1 0,0 1 0,-1-1 0,1 0 0,-1 0 0,0 0 0,0 0 0,0 0 0,0 0 0,-1 0 0,0 0 0,1 0 0,-2 0 0,0-8-1,0 10-54,0 0-1,0 0 0,0 0 1,0 0-1,0 0 0,-1 0 1,1 1-1,-1-1 0,1 0 1,-1 1-1,0-1 0,1 1 1,-1-1-1,0 1 0,0 0 1,0 0-1,0 0 0,0 0 1,-5-1-1,-14-10-992,44 8-7221,-4 1 4983,37-4-6433,-19 1 6073,-5 0 2307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4.352"/>
    </inkml:context>
    <inkml:brush xml:id="br0">
      <inkml:brushProperty name="width" value="0.025" units="cm"/>
      <inkml:brushProperty name="height" value="0.025" units="cm"/>
    </inkml:brush>
  </inkml:definitions>
  <inkml:trace contextRef="#ctx0" brushRef="#br0">103 0 7591,'0'0'17686,"-11"3"-16901,8-2-731,-46 13 691,47-13-709,0 0-1,-1 0 0,1-1 1,0 2-1,0-1 0,0 0 1,0 0-1,0 1 0,0-1 1,0 1-1,0-1 0,1 1 1,-1 0-1,1 0 0,-1 0 1,1 0-1,0 0 0,-1 0 1,1 0-1,0 0 1,1 1-1,-2 2 0,2-5-34,1 1 0,-1 0 0,1 0 0,-1 0 0,1-1 0,-1 1 0,1 0 0,0-1-1,-1 1 1,1 0 0,0-1 0,0 1 0,-1-1 0,1 1 0,0-1 0,0 0 0,0 1 0,0-1 0,-1 0 0,1 1-1,0-1 1,0 0 0,0 0 0,0 0 0,0 0 0,1 0 0,37 4-107,-27-3-53,87 17-1600,-89-15 1668,-1-1 0,0 1 0,0 1 0,0 0 0,0 0 0,-1 1 0,1 0 0,8 7 0,-16-11 123,0 0 0,0 0 0,0 0 0,0 0 0,0 0 0,-1 1 1,1-1-1,0 0 0,0 1 0,-1-1 0,1 0 0,-1 1 0,0-1 1,1 1-1,-1-1 0,0 1 0,0-1 0,0 1 0,0-1 0,0 1 1,0-1-1,0 1 0,0-1 0,-1 1 0,1-1 0,0 0 0,-1 1 1,1-1-1,-1 1 0,0-1 0,1 0 0,-1 1 0,0-1 1,0 0-1,0 0 0,0 0 0,0 0 0,0 0 0,0 0 0,-1 0 1,1 0-1,0 0 0,-2 0 0,-6 6 373,0 0-1,0-1 1,-1-1 0,-13 7-1,14-8-110,0-1 0,0 1 0,0-1 0,-1-1 0,0 0 0,-12 1 0,20-3-367,1 1 0,-1-1 1,1 0-1,-1 0 0,1-1 0,-1 1 1,1 0-1,-1 0 0,1-1 1,-1 1-1,1-1 0,0 1 0,-1-1 1,1 0-1,-1 1 0,1-1 1,0 0-1,0 0 0,0 0 1,-1 0-1,1 0 0,0 0 0,0 0 1,0-1-1,1 1 0,-1 0 1,0-1-1,0 1 0,1 0 0,-1-1 1,0 1-1,1-1 0,0 1 1,-1-1-1,1 1 0,0-1 0,0 1 1,0-1-1,0 1 0,0-1 1,0 1-1,0-1 0,0 1 1,1-1-1,-1 1 0,1-1 0,-1 1 1,1-2-1,1-3-1016,1 0 0,-1-1-1,1 2 1,0-1 0,1 0 0,-1 0 0,1 1 0,0 0-1,1 0 1,5-5 0,-4 3-991,20-21-8309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4.713"/>
    </inkml:context>
    <inkml:brush xml:id="br0">
      <inkml:brushProperty name="width" value="0.025" units="cm"/>
      <inkml:brushProperty name="height" value="0.025" units="cm"/>
    </inkml:brush>
  </inkml:definitions>
  <inkml:trace contextRef="#ctx0" brushRef="#br0">122 0 9065,'0'0'16372,"-5"9"-15720,-2 4-509,1 1 1,1 0-1,1-1 1,0 2-1,0-1 1,1 0-1,1 1 1,0 18 0,3-10-162,1 1 0,0-1 1,2 0-1,1 0 0,1-1 1,12 32-1,-2-6-1284,-21-59 833,-1 0-1,0 0 1,-1 0-1,0 0 1,-1 1-1,-12-12 1,6 5 1096,1 0 0,-16-26 0,26 39-478,1-1 1,0 0-1,-1 0 1,2 0-1,-1 0 1,1 0 0,-1-1-1,1 1 1,1 0-1,-1-1 1,1 1 0,0 0-1,0-1 1,2-7-1,-2 11-131,1 1 0,1-1-1,-1 0 1,0 0 0,0 1-1,1-1 1,-1 1 0,1-1-1,-1 1 1,1 0 0,-1-1-1,1 1 1,0 0 0,0 0-1,0 0 1,0 0 0,-1 0-1,1 1 1,0-1 0,0 1-1,0-1 1,1 1 0,2-1-1,57-4-476,-52 4 179,73-6-6110,-37 0-2071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5.643"/>
    </inkml:context>
    <inkml:brush xml:id="br0">
      <inkml:brushProperty name="width" value="0.025" units="cm"/>
      <inkml:brushProperty name="height" value="0.025" units="cm"/>
    </inkml:brush>
  </inkml:definitions>
  <inkml:trace contextRef="#ctx0" brushRef="#br0">19 0 8296,'0'0'13351,"0"14"-12870,-8 253 1847,-1 3 1584,9-296-2214,-1-6-1428,1 0 1,2 0-1,1 0 1,1 0-1,18-61 1,-18 81-312,0 0 0,2 1 0,-1 0 0,2 0 0,-1 0 0,1 1 1,1-1-1,0 2 0,12-12 0,-14 15-43,1 1 0,0 0 0,0 1-1,0-1 1,1 1 0,-1 1 0,1-1 0,0 1 0,0 1-1,1-1 1,-1 2 0,0-1 0,1 1 0,12-1 0,-14 2-39,1 0 1,-1 1 0,1 0-1,-1 0 1,11 3-1,-17-4 118,0 0-1,0 0 0,0 1 0,0-1 1,0 0-1,0 1 0,-1-1 0,1 1 1,0-1-1,0 1 0,0-1 0,-1 1 1,1 0-1,0-1 0,0 1 0,-1 0 0,1 0 1,-1 0-1,1-1 0,-1 1 0,1 0 1,-1 0-1,1 0 0,-1 0 0,0 0 1,1 0-1,-1 0 0,0 0 0,0 0 1,0 0-1,0-1 0,0 1 0,0 0 1,0 0-1,0 0 0,0 0 0,0 0 0,-1 0 1,1 0-1,0 0 0,-1 0 0,1 0 1,0 0-1,-1 0 0,1 0 0,-1-1 1,0 1-1,1 0 0,-1 0 0,0-1 1,1 1-1,-1 0 0,0-1 0,0 1 1,-1 0-1,-4 5 52,0-1 1,0 0-1,0-1 1,-1 1 0,0-1-1,0 0 1,0-1-1,0 0 1,-1 0-1,-10 2 1,3 0 86,0-2 1,-1 0-1,1-1 1,-21 0 0,36-2-148,-1 0 0,1 0 0,0 0 0,0 0 1,-1 0-1,1 0 0,0 0 0,-1 0 0,1 0 1,0 0-1,0 0 0,0 0 0,-1 0 0,1 0 1,0-1-1,0 1 0,-1 0 0,1 0 0,0 0 1,0 0-1,0-1 0,-1 1 0,1 0 0,0 0 1,0 0-1,0-1 0,0 1 0,0 0 0,0 0 1,-1 0-1,1-1 0,0 1 0,0 0 0,0 0 1,0-1-1,0 1 0,0 0 0,0-1 0,0 1 1,0 0-1,0 0 0,0-1 0,0 1 0,0 0 1,0 0-1,0-1 0,0 1 0,1 0 0,-1-1 1,9-12-2372,-2 9 653,0-1 0,1 1 0,-1 1 1,15-5-1,12-4-5272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6.003"/>
    </inkml:context>
    <inkml:brush xml:id="br0">
      <inkml:brushProperty name="width" value="0.025" units="cm"/>
      <inkml:brushProperty name="height" value="0.025" units="cm"/>
    </inkml:brush>
  </inkml:definitions>
  <inkml:trace contextRef="#ctx0" brushRef="#br0">27 95 12268,'0'0'13975,"10"5"-13291,-7-3-657,1 0 1,-1 0-1,1 0 1,-1-1-1,1 0 1,0 1-1,0-2 1,0 1-1,0 0 1,0-1-1,0 1 1,0-1-1,0 0 1,0-1 0,0 1-1,0-1 1,-1 1-1,1-1 1,0-1-1,0 1 1,0 0-1,-1-1 1,1 0-1,-1 0 1,6-3-1,-5 3 9,0 0 0,0 0 0,0-1 0,0 0-1,-1 1 1,1-1 0,-1 0 0,0-1 0,0 1 0,0-1-1,0 1 1,0-1 0,-1 0 0,0 0 0,1 0 0,-2 0-1,1 0 1,0-1 0,-1 1 0,2-8 0,-4 10-9,0 1 0,0 0 0,0 0-1,1 0 1,-1 0 0,-1 0 0,1 0 0,0 0 0,0 0 0,0 0 0,0 0 0,-1 1-1,1-1 1,0 0 0,-1 1 0,1-1 0,0 1 0,-1-1 0,1 1 0,-1 0 0,1 0-1,-1 0 1,1 0 0,0 0 0,-1 0 0,1 0 0,-1 0 0,-1 1 0,-48 4-92,44-2 57,-1 0 1,1 1-1,0 0 0,0 0 0,0 1 0,1 0 1,-1 0-1,-10 11 0,13-12 2,0 0-1,1 1 1,-1-1-1,1 1 1,0-1-1,0 1 1,1 0 0,-1 0-1,1 0 1,0 0-1,1 0 1,-1 1-1,-1 10 1,3-15-28,0 0 0,1 0 0,-1 0 0,0 0 0,1 1 0,-1-1 0,0 0 0,1 0 0,-1 0 0,1 0 1,0 0-1,-1 0 0,1 0 0,0 0 0,0 0 0,0-1 0,-1 1 0,1 0 0,0 0 0,0-1 0,0 1 0,0 0 0,0-1 0,0 1 0,1-1 0,-1 0 0,0 1 0,0-1 0,0 0 0,2 1 0,42 4-2317,-37-5 1735,34 1-3105,2-1-2017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2.480"/>
    </inkml:context>
    <inkml:brush xml:id="br0">
      <inkml:brushProperty name="width" value="0.025" units="cm"/>
      <inkml:brushProperty name="height" value="0.025" units="cm"/>
    </inkml:brush>
  </inkml:definitions>
  <inkml:trace contextRef="#ctx0" brushRef="#br0">74 1 16496,'0'0'4409,"-2"8"-2540,-29 119 128,16-72-1800,-11 70 0,27-105-1488,8-26-2342,10-30-4180,-8 4 190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6.343"/>
    </inkml:context>
    <inkml:brush xml:id="br0">
      <inkml:brushProperty name="width" value="0.025" units="cm"/>
      <inkml:brushProperty name="height" value="0.025" units="cm"/>
    </inkml:brush>
  </inkml:definitions>
  <inkml:trace contextRef="#ctx0" brushRef="#br0">189 19 16400,'0'0'5295,"-11"-4"-3522,1 1-1546,0 0 1,0 0-1,0 1 1,0 1 0,0 0-1,0 0 1,-15 1-1,22 0-200,-1 0 0,1 1 0,-1-1 0,1 1 0,-1 0-1,1 0 1,-1 0 0,1 0 0,0 0 0,0 1 0,-1 0 0,1-1-1,0 1 1,1 1 0,-1-1 0,0 0 0,1 1 0,-1-1 0,1 1-1,-1 0 1,1-1 0,0 1 0,1 0 0,-1 1 0,0-1 0,1 0-1,0 0 1,-1 1 0,0 6 0,1-8-24,1 0 0,-1 1-1,1-1 1,0 0 0,-1 1 0,1-1-1,0 1 1,0-1 0,1 0 0,-1 1-1,1-1 1,-1 0 0,1 1 0,0-1 0,-1 0-1,1 1 1,0-1 0,1 0 0,-1 0-1,0 0 1,1 0 0,-1 0 0,1-1-1,-1 1 1,1 0 0,0-1 0,0 1 0,0-1-1,0 1 1,0-1 0,0 0 0,0 0-1,0 0 1,0 0 0,1 0 0,-1 0-1,3 0 1,-1 0-18,1-1 0,-1 1 0,1-1 0,-1 0 0,1 0-1,-1 0 1,1 0 0,-1-1 0,1 0 0,-1 0 0,1 0 0,-1 0-1,0-1 1,0 1 0,0-1 0,0-1 0,0 1 0,0 0 0,4-4-1,-6 4 9,3-1-156,-1-1 1,1 1 0,-1-1 0,0 0 0,0-1-1,0 1 1,-1-1 0,0 1 0,0-1 0,0 0-1,0 0 1,-1-1 0,1 1 0,-1 0 0,-1-1-1,2-7 1,-3 12 1,-1 0 0,1 0-1,-1 0 1,0 0 0,1 0 0,-1 1-1,0-1 1,1 0 0,-1 0 0,0 1-1,0-1 1,0 1 0,0-1-1,0 0 1,0 1 0,0 0 0,0-1-1,0 1 1,0 0 0,0-1 0,0 1-1,0 0 1,0 0 0,0 0 0,0 0-1,-2 0 1,1 0-967,-6-2-4125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6.703"/>
    </inkml:context>
    <inkml:brush xml:id="br0">
      <inkml:brushProperty name="width" value="0.025" units="cm"/>
      <inkml:brushProperty name="height" value="0.025" units="cm"/>
    </inkml:brush>
  </inkml:definitions>
  <inkml:trace contextRef="#ctx0" brushRef="#br0">1 0 4516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7.029"/>
    </inkml:context>
    <inkml:brush xml:id="br0">
      <inkml:brushProperty name="width" value="0.025" units="cm"/>
      <inkml:brushProperty name="height" value="0.025" units="cm"/>
    </inkml:brush>
  </inkml:definitions>
  <inkml:trace contextRef="#ctx0" brushRef="#br0">1 62 4516,'11'-27'4737,"5"-7"10342,-27 174-13056,-1 6-1611,12-81-541,0-54 137,1-49 59,1 14-76,1 1-1,2-1 0,0 1 1,1 0-1,2 1 1,0 0-1,1 0 0,2 0 1,15-23-1,-24 40 0,1 1 0,0 1-1,0-1 1,0 0 0,0 1-1,1-1 1,-1 1 0,1 0 0,0 0-1,0 0 1,0 1 0,0 0 0,0-1-1,1 1 1,-1 1 0,1-1-1,-1 1 1,1-1 0,0 1 0,-1 1-1,1-1 1,0 1 0,0 0-1,0 0 1,0 0 0,5 1 0,-9 0 5,0 0 0,0-1 0,0 1 1,0 0-1,0-1 0,0 1 0,0 0 1,0 0-1,0 0 0,-1 0 0,1 0 0,0 0 1,-1 0-1,1 0 0,-1 0 0,1 0 1,-1 0-1,1 0 0,-1 0 0,0 0 1,0 0-1,1 1 0,-1-1 0,0 0 1,0 0-1,0 0 0,0 1 0,-1-1 1,1 0-1,0 0 0,-1 2 0,1 1 57,-1 0-1,0 0 0,0 0 1,0 0-1,0 0 0,-1 0 1,0 0-1,-2 3 0,-1 0 96,-1-1 0,0-1 0,-1 1 0,1-1 1,-1-1-1,0 1 0,0-1 0,-1 0 0,1 0 0,-1-1 0,0 0 0,0-1 0,0 1 0,0-2 0,0 1 0,0-1 0,0 0 1,-1-1-1,-13 0 0,21 0-207,0 0 0,1-1 1,-1 1-1,0 0 0,1 0 1,-1 0-1,0 0 0,0-1 1,1 1-1,-1 0 0,0-1 1,1 1-1,-1 0 1,0-1-1,1 1 0,-1-1 1,1 1-1,-1-1 0,1 1 1,-1-1-1,1 1 0,-1-1 1,1 0-1,0 1 0,-1-1 1,1 0-1,0 1 0,-1-1 1,1 0-1,0 1 0,0-1 1,0 0-1,0 0 0,-1 1 1,1-1-1,0 0 1,0 0-1,1 1 0,-1-1 1,0 0-1,0 1 0,0-1 1,0 0-1,1 0 0,-1 1 1,0-1-1,0 0 0,1 0 1,1-3-545,-1 1-1,1-1 1,0 1 0,0-1 0,0 1 0,1 0 0,-1 0 0,5-3 0,17-14-4046,3-2-2194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7.404"/>
    </inkml:context>
    <inkml:brush xml:id="br0">
      <inkml:brushProperty name="width" value="0.025" units="cm"/>
      <inkml:brushProperty name="height" value="0.025" units="cm"/>
    </inkml:brush>
  </inkml:definitions>
  <inkml:trace contextRef="#ctx0" brushRef="#br0">64 1 10602,'0'0'11376,"-4"12"-9737,-12 39-338,2-1 0,3 2 1,-7 68-1,18-112-1794,-1 32 1568,5-23-2603,7-11-3964,-6-10 778,-1-13-2354</inkml:trace>
  <inkml:trace contextRef="#ctx0" brushRef="#br0" timeOffset="1">52 185 11723,'0'0'12439,"11"6"-10982,-2 0-1261,-1-2 0,2 1 0,-1-1 0,0 0 0,1-1 0,-1 0 0,1-1 0,0 0 0,0 0 1,14 0-1,-11-3-58,-1 1 0,1-2 0,-1 0 0,1 0 0,13-5 0,-20 5-58,-1 0 0,1 0 0,0-1 0,0 0 0,-1 0 0,0 0 0,0-1 0,0 1 0,0-1 0,0-1 0,-1 1 0,6-7 0,-9 10-70,-1 1 1,1-1-1,-1 1 0,1-1 0,-1 1 0,1-1 1,-1 0-1,0 1 0,1-1 0,-1 0 1,0 1-1,1-1 0,-1 0 0,0 1 1,0-1-1,0 0 0,0 1 0,0-1 1,0 0-1,0 0 0,0 1 0,0-1 1,0 0-1,0 1 0,0-1 0,0 0 1,0 0-1,-1 1 0,1-1 0,-1-1 0,0 2-7,0-1-1,0 0 0,0 1 1,0-1-1,-1 1 0,1-1 1,0 1-1,-1 0 0,1-1 1,0 1-1,0 0 0,-1 0 1,1 0-1,0 0 0,-2 0 1,-48 9-86,43-5 74,-1 0 0,1 1-1,0 0 1,0 0 0,1 1-1,0 0 1,-11 12 0,15-16 4,1 1 0,-1-1 0,1 1 0,0-1 0,0 1 0,0 0 0,0 0 0,1 0 1,-1 0-1,1 0 0,0 0 0,0 0 0,0 0 0,0 0 0,0 1 0,1-1 0,-1 0 0,1 1 0,0-1 0,0 0 0,0 1 1,1-1-1,-1 0 0,2 7 0,0-8-78,1 1 1,-1 0 0,0 0-1,1-1 1,-1 0 0,1 1-1,0-1 1,-1 0-1,1 0 1,0-1 0,0 1-1,1 0 1,-1-1 0,0 0-1,0 0 1,1 0-1,-1 0 1,1-1 0,3 1-1,71 4-7455,-74-5 6650,40 0-9340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8.104"/>
    </inkml:context>
    <inkml:brush xml:id="br0">
      <inkml:brushProperty name="width" value="0.025" units="cm"/>
      <inkml:brushProperty name="height" value="0.025" units="cm"/>
    </inkml:brush>
  </inkml:definitions>
  <inkml:trace contextRef="#ctx0" brushRef="#br0">142 17 4837,'0'0'22415,"-8"-4"-22302,2 2-112,1 0 1,0 0-1,0 0 1,-1 1 0,1 0-1,0 0 1,-1 0 0,1 1-1,-1 0 1,1 0-1,-8 1 1,9 0-4,1-1 0,0 1 0,0 0 0,0 0-1,0 0 1,1 0 0,-1 1 0,0-1 0,0 1 0,1 0 0,-1 0 0,1 0 0,-1 0 0,1 0-1,0 0 1,0 0 0,0 1 0,0-1 0,0 1 0,1 0 0,-1-1 0,1 1 0,0 0 0,0 0-1,0 0 1,-1 4 0,2-5-1,-1-1 0,1 1 1,0 0-1,1-1 0,-1 1 0,0-1 0,0 1 0,1 0 0,-1-1 1,1 1-1,-1-1 0,1 1 0,-1-1 0,1 1 0,0-1 0,0 0 1,0 1-1,0-1 0,0 0 0,0 0 0,0 1 0,0-1 0,1 0 1,-1 0-1,0 0 0,1-1 0,-1 1 0,1 0 0,-1 0 0,1-1 0,-1 1 1,1-1-1,-1 1 0,1-1 0,0 0 0,2 1 0,12 2-2,0 0 0,30 2-1,-25-4-59,8 2-70,-18-3 81,1 1 0,0 1 1,-1-1-1,1 2 0,-1-1 1,0 2-1,0-1 0,0 2 1,0-1-1,12 8 0,-22-11 51,0 0-1,0 0 1,0 0-1,0 0 1,0 0-1,0 0 1,0 0-1,0 0 1,0 0-1,0 0 1,0 0-1,-1 1 1,1-1-1,0 0 1,-1 1-1,1-1 1,-1 0-1,1 1 1,-1-1-1,0 1 1,0-1-1,0 0 1,0 1-1,0-1 1,0 1-1,0 1 1,-1 0 24,0-1 1,-1 0 0,1 1 0,0-1 0,-1 0 0,0 0-1,1 0 1,-1 0 0,0 0 0,0-1 0,0 1-1,0 0 1,-4 1 0,-4 3 67,-1 0-1,0-1 1,0 0-1,-1-1 1,-12 3-1,12-4-245,0 0-1,-1-1 1,1-1-1,-1 0 1,-24-1-1,36-1-154,1 0 0,0 0-1,0 0 1,0 0-1,-1 0 1,1 1-1,0-1 1,1 0-1,-1 0 1,0 0-1,0 0 1,0 0 0,0 0-1,1 0 1,-1 0-1,1-1 1,15-18-4931,6-5-2503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8.527"/>
    </inkml:context>
    <inkml:brush xml:id="br0">
      <inkml:brushProperty name="width" value="0.025" units="cm"/>
      <inkml:brushProperty name="height" value="0.025" units="cm"/>
    </inkml:brush>
  </inkml:definitions>
  <inkml:trace contextRef="#ctx0" brushRef="#br0">42 17 12524,'0'0'9096,"-1"-5"-8482,-3-6-169,1 11 666,-4 21 1518,0 5-1881,2-7-525,1 1 0,1 0 1,0 0-1,1 0 0,2 0 0,2 35 0,5 2-155,14 59 0,-20-105-41,7 22-57,-8-32 39,0 0 0,0-1 0,0 1 0,1 0 1,-1 0-1,0 0 0,1-1 0,-1 1 0,1 0 0,-1 0 1,1-1-1,-1 1 0,1 0 0,-1-1 0,1 1 0,0-1 1,-1 1-1,1 0 0,0-1 0,-1 0 0,1 1 1,0-1-1,0 1 0,0-1 0,-1 0 0,1 0 0,0 1 1,0-1-1,1 0 0,-1-1 7,0 1 0,-1-1 1,1 1-1,0-1 0,0 0 0,-1 1 1,1-1-1,0 0 0,-1 0 0,1 1 0,0-1 1,-1 0-1,0 0 0,1 0 0,-1 0 1,1 0-1,-1 0 0,0 0 0,0 0 1,1 0-1,-1 0 0,0 0 0,0-2 0,3-29-42,-3 29 26,0-6-170,1 1 1,-1 0 0,-1 0-1,0 0 1,0 0-1,-4-16 1,4 22-43,0 0-1,0 0 1,0 0 0,0 0-1,-1 0 1,1 0-1,-1 0 1,1 0 0,-1 0-1,0 1 1,-2-3 0,2 2-302,-1 1 1,0-1 0,1 1 0,-1 0 0,0 0 0,1 0 0,-1 0-1,0 1 1,0-1 0,0 1 0,-3-1 0,4 1-377,-3 0-824,2-1-2553,1-3-623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29.492"/>
    </inkml:context>
    <inkml:brush xml:id="br0">
      <inkml:brushProperty name="width" value="0.025" units="cm"/>
      <inkml:brushProperty name="height" value="0.025" units="cm"/>
    </inkml:brush>
  </inkml:definitions>
  <inkml:trace contextRef="#ctx0" brushRef="#br0">21 4 4004,'-10'-1'7527,"0"1"2082,10 3-8744,12 4 64,9-2-129,6-1-223,2-4-161,7 0-127,4 0-225,-1 0-64,-1-5-865,-2-1-1537,-5 0-1442,-9 1-2882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0.451"/>
    </inkml:context>
    <inkml:brush xml:id="br0">
      <inkml:brushProperty name="width" value="0.025" units="cm"/>
      <inkml:brushProperty name="height" value="0.025" units="cm"/>
    </inkml:brush>
  </inkml:definitions>
  <inkml:trace contextRef="#ctx0" brushRef="#br0">154 273 7399,'0'0'10196,"0"-9"-7777,0 4-2200,-5-34 1635,4 37-1758,1 0 1,-1 1 0,0-1 0,1 1 0,-1-1 0,0 1 0,0-1-1,0 1 1,0 0 0,-1-1 0,1 1 0,0 0 0,-1 0-1,1 0 1,0 0 0,-1 0 0,1 0 0,-1 0 0,0 0 0,1 1-1,-1-1 1,0 0 0,1 1 0,-1 0 0,-3-1 0,0 1-68,1 1 1,-1 0-1,1 0 1,-1 0-1,1 0 1,-1 1-1,1-1 1,0 1-1,0 0 1,0 1-1,0-1 1,0 1 0,0 0-1,0 0 1,1 0-1,0 0 1,-1 0-1,1 1 1,-4 6-1,4-6 1,0-1-1,0 1 1,1 0-1,-1 0 1,1 0-1,0 1 0,0-1 1,0 0-1,1 1 1,-1-1-1,1 1 1,0 0-1,0-1 1,1 1-1,0 0 1,0 0-1,0-1 0,0 1 1,2 9-1,-1-13-18,0 0 0,-1 0-1,1 0 1,0 0-1,0 0 1,0-1 0,0 1-1,0 0 1,0 0-1,0-1 1,0 1 0,1-1-1,-1 1 1,0-1-1,0 1 1,0-1 0,1 0-1,-1 0 1,0 1-1,0-1 1,1 0 0,-1 0-1,1 0 1,34-2 207,-33 2-194,10-3 1,0 0 0,-1 0 0,0-2-1,0 1 1,0-1 0,-1-1 0,1 0 0,12-10 0,-8 6-82,0 1 0,32-13 0,-48 22 54,1 0-1,-1-1 1,1 1 0,0 0-1,-1 0 1,1 0-1,-1-1 1,1 1 0,-1 0-1,1 0 1,0 0-1,-1 0 1,1 0-1,-1 0 1,1 0 0,0 0-1,-1 0 1,1 0-1,-1 1 1,1-1 0,-1 0-1,1 0 1,-1 0-1,1 1 1,-1-1 0,1 0-1,-1 1 1,1-1-1,-1 0 1,1 1-1,-1-1 1,1 1 0,-1-1-1,0 1 1,1-1-1,-1 1 1,1 28 239,-20 36 896,17-59-916,0-2-52,-8 27 307,11-22-80,10-16 286,-5 1-610,-1 0 1,0-1 0,0 0 0,0 0-1,-1 0 1,0-1 0,-1 1 0,4-12-1,17-68-1184,-20 71 439,-4 17 602,0 0-1,1 0 1,0 0-1,-1 0 0,1 0 1,-1 0-1,1 0 0,0 0 1,0 0-1,0 0 0,0 0 1,-1-1-1,1 1 0,0 0 1,0 0-1,0-1 0,1 1 1,-1-1-1,0 1 0,0-1 1,0 1-1,0-1 1,0 0-1,1 0 0,-1 0 1,0 1-1,2-1 0,40 6-344,-35-8 447,1 1 0,-1-1 1,0-1-1,0 1 0,-1-1 1,1-1-1,-1 0 0,1 0 0,-1 0 1,0-1-1,0 0 0,-1 0 1,0 0-1,0-1 0,0 0 1,0 0-1,8-14 0,-7 11 18,0-1-1,-1-1 0,0 1 0,-1-1 1,0 0-1,0 0 0,-1-1 1,-1 1-1,0-1 0,0 0 0,1-21 1,-4 33-45,0 1 1,-1-1-1,1 0 0,0 0 1,0 0-1,0 1 1,-1-1-1,1 0 1,0 0-1,0 0 1,-1 0-1,1 0 1,0 1-1,0-1 1,-1 0-1,1 0 1,0 0-1,0 0 1,-1 0-1,1 0 0,0 0 1,0 0-1,-1 0 1,1 0-1,0 0 1,-1 0-1,1 0 1,0 0-1,0 0 1,-1 0-1,1 0 1,0 0-1,0-1 1,-1 1-1,1 0 0,0 0 1,0 0-1,-1 0 1,1-1-1,0 1 1,0 0-1,0 0 1,-1 0-1,1-1 1,0 1-1,0 0 1,0 0-1,0 0 1,0-1-1,0 1 0,-1 0 1,1-1-1,0 1 1,0 0-1,0 0 1,0-1-1,0 1 1,0 0-1,0 0 1,0-1-1,0 1 1,0 0-1,0-1 1,0 1-1,-14 18-50,6-3 97,0 1 0,1-1-1,1 1 1,1 0 0,0 1 0,1 0 0,1-1-1,0 1 1,1 0 0,1 0 0,1 0-1,0 1 1,3 18 0,-1-30-57,0-1 0,0 1 1,0-1-1,0 0 0,1 1 1,0-1-1,0 0 0,1-1 1,-1 1-1,1-1 0,0 1 1,0-1-1,1 0 0,-1 0 1,1-1-1,0 0 0,0 1 1,0-2-1,0 1 0,0 0 1,1-1-1,-1 0 0,1 0 1,9 1-1,-14-3-5,-1-1-1,1 1 1,-1-1-1,0 1 1,1-1 0,-1 1-1,1-1 1,-1 1 0,0-1-1,1 1 1,-1-1-1,0 0 1,0 1 0,1-1-1,-1 0 1,0 1 0,0-1-1,0 1 1,0-1-1,0 0 1,0 1 0,0-1-1,0 0 1,0 1 0,0-1-1,0 0 1,0 1-1,0-1 1,-1 1 0,1-1-1,0 0 1,0 1 0,-1-1-1,0 0 1,-8-25-105,-2 9 87,-1 0 0,0 0 0,-2 1 0,-23-21-1,-28-36 1060,65 73-1011,0-1 1,0 1-1,1-1 1,-1 1-1,0 0 1,0-1-1,0 1 0,1-1 1,-1 1-1,0 0 1,1-1-1,-1 1 1,0 0-1,1-1 0,-1 1 1,0 0-1,1 0 1,-1-1-1,0 1 0,1 0 1,-1 0-1,1-1 1,-1 1-1,1 0 1,-1 0-1,1 0 0,-1 0 1,0 0-1,1 0 1,-1 0-1,1 0 1,-1 0-1,1 0 0,-1 0 1,1 0-1,-1 0 1,1 0-1,0 1 0,29-3 461,-26 2-444,57-2-1143,-28 2-3254,64-9 0,-52 0-7154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1.520"/>
    </inkml:context>
    <inkml:brush xml:id="br0">
      <inkml:brushProperty name="width" value="0.025" units="cm"/>
      <inkml:brushProperty name="height" value="0.025" units="cm"/>
    </inkml:brush>
  </inkml:definitions>
  <inkml:trace contextRef="#ctx0" brushRef="#br0">1 44 4356,'1'0'537,"-1"-1"0,1 1 0,0-1 0,-1 1-1,1-1 1,0 1 0,-1-1 0,1 1 0,0 0 0,0 0-1,0-1 1,-1 1 0,1 0 0,0 0 0,0 0 0,0 0 0,0 0-1,-1 0 1,1 0 0,0 0 0,0 0 0,0 0 0,-1 0-1,1 1 1,0-1 0,0 0 0,0 1 0,0 0-227,0 0-1,0 0 1,0 0 0,0 1 0,0-1 0,0 0-1,-1 0 1,1 1 0,0-1 0,-1 0 0,1 1-1,-1-1 1,0 1 0,1 1 0,1 58-778,-2-50 2077,0 213 1428,0-223-3020,-1 0 0,1-1-1,0 1 1,0-1-1,0 1 1,0 0 0,0-1-1,0 1 1,0 0-1,0-1 1,0 1 0,0 0-1,0-1 1,0 1-1,0-1 1,0 1 0,1 0-1,-1-1 1,0 1-1,1-1 1,-1 1-1,0-1 1,1 1 0,-1-1-1,0 1 1,1-1-1,-1 1 1,1-1 0,-1 1-1,1-1 1,-1 0-1,1 1 1,-1-1 0,1 0-1,0 1 1,-1-1-1,1 0 1,-1 0 0,1 0-1,0 1 1,-1-1-1,1 0 1,0 0 0,-1 0-1,1 0 1,-1 0-1,1 0 1,0 0 0,-1-1-1,1 1 1,0 0-1,-1 0 1,1 0 0,-1-1-1,1 1 1,0 0-1,-1-1 1,1 1 0,-1 0-1,1-1 1,-1 1-1,1 0 1,0-2 0,2 0 71,1-1 0,0 0 0,-1 0 0,1 0 0,-1-1 0,0 1 0,4-7 0,-1-4-81,0 0 1,-2 0-1,1-1 0,-2 1 0,0-1 0,-1 0 0,0 0 0,-1 0 0,-1 0 1,0 0-1,-4-26 0,-4 24-239,3 16-12,3 11 58,2-5 183,0 0 0,0-1 0,0 1-1,1-1 1,-1 1 0,1 0 0,0-1 0,0 1 0,1-1 0,-1 1 0,1-1 0,0 0 0,0 0 0,0 0-1,1 0 1,0 0 0,-1 0 0,1-1 0,1 1 0,-1-1 0,0 0 0,1 0 0,0 0 0,-1 0 0,1-1-1,0 0 1,1 1 0,-1-1 0,0-1 0,0 1 0,1-1 0,-1 0 0,1 0 0,0 0 0,-1 0 0,1-1-1,5 0 1,-3 0 16,0 0-1,-1 0 1,1-1-1,0 0 1,-1-1-1,1 0 1,0 0-1,-1 0 1,0 0-1,0-1 1,0 0-1,0-1 1,0 1-1,0-1 0,-1 0 1,0-1-1,0 1 1,0-1-1,0 0 1,-1 0-1,0 0 1,7-12-1,-6 7-1,1 0-1,-1 0 0,-1 0 1,0-1-1,-1 1 1,0-1-1,0 0 0,-1 0 1,0 0-1,-1 0 1,-1-1-1,0 1 0,-1-12 1,1 23-13,0-1 0,0 1 0,0 0 0,0-1 0,0 1 0,0 0 0,0 0 0,0-1 0,0 1 0,0 0 0,0-1-1,0 1 1,0 0 0,0 0 0,0-1 0,0 1 0,-1 0 0,1 0 0,0-1 0,0 1 0,0 0 0,0 0 0,-1 0 0,1-1 0,0 1 0,0 0 0,0 0 0,-1 0 0,1-1 0,0 1 0,0 0 0,-1 0 0,1 0 0,0 0 0,0 0 0,-1 0 0,1 0 0,0 0 0,0 0 0,-1 0 0,1 0 0,0 0 0,-1 0 0,1 0 0,-13 10-91,-6 18 5,10-12 126,1 1 1,0 0 0,2 1 0,0 0 0,1 0 0,0 0 0,2 1 0,0-1 0,0 35 0,4-50-28,0 0-1,0 1 1,0-1-1,1 0 1,-1 0-1,1 1 1,0-1-1,0-1 1,0 1-1,0 0 0,0 0 1,1-1-1,-1 1 1,1-1-1,0 0 1,0 0-1,-1 0 1,1 0-1,1 0 1,-1-1-1,0 1 1,0-1-1,1 0 1,-1 0-1,0 0 1,1 0-1,5 0 1,2 1 7,1 0 0,-1-1 0,1 0 0,0-1 0,0 0 0,-1-1 0,15-3 0,-21 3-10,-1 0 0,0-1 0,0 1 0,0-1-1,0 0 1,0 0 0,-1-1 0,1 1 0,0-1 0,-1 0 0,0 0 0,0 0 0,0 0 0,0 0-1,0-1 1,-1 1 0,1-1 0,-1 0 0,2-4 0,-1 0 16,1 0 1,-2-1 0,1 1-1,-1-1 1,0 0-1,-1 0 1,0 0-1,0-10 1,-1 18-27,-1 1 1,1-1-1,0 0 0,0 1 0,0-1 1,-1 1-1,1-1 0,0 1 1,0-1-1,-1 1 0,1-1 0,-1 1 1,1-1-1,0 1 0,-1-1 0,1 1 1,-1 0-1,1-1 0,-1 1 1,1 0-1,-1-1 0,1 1 0,-1 0 1,1 0-1,-1 0 0,0-1 1,1 1-1,-1 0 0,1 0 0,-1 0 1,0 0-1,1 0 0,-1 0 1,1 0-1,-1 0 0,0 0 0,1 0 1,-1 1-1,1-1 0,-1 0 0,1 0 1,-1 0-1,1 1 0,-1-1 1,1 0-1,-1 1 0,1-1 0,-1 0 1,0 2-1,-28 15-61,23-12 76,2 1 0,-1 0 0,0 0 0,1 0 0,0 1 0,1-1 0,-1 1 0,1 0 0,0 0 0,1 0 0,0 0 0,0 0 0,1 1 0,-2 14 0,3-18-5,0-1 0,0 1 0,0-1 0,0 1 1,1 0-1,0-1 0,0 1 0,-1-1 0,2 1 0,-1-1 1,0 0-1,1 1 0,0-1 0,0 0 0,0 0 0,0 0 0,0 0 1,0-1-1,1 1 0,-1 0 0,1-1 0,0 0 0,0 0 1,0 0-1,0 0 0,0 0 0,0 0 0,1-1 0,-1 0 1,0 1-1,1-1 0,3 0 0,1 1-62,0 0-1,0-1 1,0 0 0,0 0-1,1-1 1,-1 0-1,0-1 1,13-2 0,-17 2-336,0 0 1,-1 0-1,1 0 1,-1-1-1,0 0 1,1 0 0,-1 0-1,5-4 1,-5 4-587,-1-1 0,1 0 0,-1 0 1,1 0-1,-1 0 0,0 0 1,0 0-1,-1-1 0,3-5 0,4-13-10507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2.036"/>
    </inkml:context>
    <inkml:brush xml:id="br0">
      <inkml:brushProperty name="width" value="0.025" units="cm"/>
      <inkml:brushProperty name="height" value="0.025" units="cm"/>
    </inkml:brush>
  </inkml:definitions>
  <inkml:trace contextRef="#ctx0" brushRef="#br0">10 3 13805,'0'-3'8488,"0"12"-7815,-1 7 160,-2 2-129,0 3-384,1-1-223,2 1-97,0 0 32,0-2-96,0-1-449,0-1-736,0-3-801,0-3-1281,5-6-3652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2.823"/>
    </inkml:context>
    <inkml:brush xml:id="br0">
      <inkml:brushProperty name="width" value="0.025" units="cm"/>
      <inkml:brushProperty name="height" value="0.025" units="cm"/>
    </inkml:brush>
  </inkml:definitions>
  <inkml:trace contextRef="#ctx0" brushRef="#br0">1 61 13421,'0'0'10954,"60"-20"-10698,-27 15-128,7-1-64,-5-2-31,1 1-258,-7-2-672,-7 4-480,-11 4-256,-8 1-513,-10 5-6471</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2.380"/>
    </inkml:context>
    <inkml:brush xml:id="br0">
      <inkml:brushProperty name="width" value="0.025" units="cm"/>
      <inkml:brushProperty name="height" value="0.025" units="cm"/>
    </inkml:brush>
  </inkml:definitions>
  <inkml:trace contextRef="#ctx0" brushRef="#br0">1 3 12268,'0'0'10602,"55"-3"-12780,-40 11-1794,2 0-3075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2.709"/>
    </inkml:context>
    <inkml:brush xml:id="br0">
      <inkml:brushProperty name="width" value="0.025" units="cm"/>
      <inkml:brushProperty name="height" value="0.025" units="cm"/>
    </inkml:brush>
  </inkml:definitions>
  <inkml:trace contextRef="#ctx0" brushRef="#br0">120 24 8456,'0'0'7431,"-11"0"-3726,-2 0-2964,0 1 208,-1 0 0,0-1 1,0-1-1,-27-5 1,93-4-1265,-45 10-66,-7 0 333,1 1 0,0-1 0,0 0 0,-1 0 0,1 0 0,0 0 0,0 0 0,-1 0 0,1 0 0,0 0 0,0 0 0,-1 0 0,1-1 0,0 1 0,-1 0 0,1 0 0,0-1 0,-1 1 0,1 0 0,0-1 0,-1 1 0,1-1 0,0 1 0,-1-1 0,1 1 0,-1-1 0,1 1 0,-1-1 0,0 1 0,2-2 0,-2 1 22,-6 1-4132,1 0-2815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3.033"/>
    </inkml:context>
    <inkml:brush xml:id="br0">
      <inkml:brushProperty name="width" value="0.025" units="cm"/>
      <inkml:brushProperty name="height" value="0.025" units="cm"/>
    </inkml:brush>
  </inkml:definitions>
  <inkml:trace contextRef="#ctx0" brushRef="#br0">0 110 8840,'0'0'13763,"0"6"-12642,0-4-1052,0-1 0,0 1 0,1-1 0,-1 1 0,0-1 0,0 1 0,1-1 0,-1 0 0,1 1 0,-1-1 0,1 0 0,-1 1 0,1-1 0,0 0 0,0 0 1,0 1-1,-1-1 0,1 0 0,3 2 0,31 7 1011,-27-9-1102,-8-1 41,1 0 0,0 1 0,0-1 0,0 0 0,0 0-1,-1 1 1,1-1 0,0 0 0,0 1 0,-1-1 0,1 1-1,0-1 1,0 1 0,-1-1 0,1 1 0,-1 0 0,1-1 0,-1 1-1,1 0 1,-1-1 0,1 1 0,-1 0 0,1 0 0,-1-1-1,0 1 1,1 0 0,-1 0 0,0 0 0,0 0 0,0-1-1,0 1 1,0 0 0,0 0 0,0 0 0,0 0 0,0 0-1,0-1 1,-1 3 0,-14 41 651,3-8 381,15-55 860,62-198-411,-65 215-1490,1 1-1,-1-1 1,1 1-1,0 0 0,-1-1 1,1 1-1,0 0 1,0 0-1,0 0 0,0-1 1,0 1-1,0 0 1,0 0-1,1 0 0,-1 1 1,0-1-1,0 0 1,1 0-1,-1 1 0,1-1 1,-1 1-1,0-1 1,1 1-1,-1-1 0,1 1 1,-1 0-1,1 0 1,-1 0-1,1 0 0,-1 0 1,1 0-1,-1 0 1,1 0-1,-1 1 0,1-1 1,2 1-1,9 3-126,-1 1-1,1-1 1,18 11-1,6 1-2621,-20-13-1372,-1-3-2594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3.854"/>
    </inkml:context>
    <inkml:brush xml:id="br0">
      <inkml:brushProperty name="width" value="0.025" units="cm"/>
      <inkml:brushProperty name="height" value="0.025" units="cm"/>
    </inkml:brush>
  </inkml:definitions>
  <inkml:trace contextRef="#ctx0" brushRef="#br0">134 103 2755,'0'0'2220,"7"-10"2644,20-41-1006,-12 21 1786,-9 19-1603,-30 31-2979,18-11-909,1 0-1,0 0 1,0 1-1,0-1 1,1 1-1,1 0 1,0 0-1,0 1 1,-1 11-1,3-15-82,1 0 0,-1 0 0,1 1 0,1-1 0,-1 0 0,1 0-1,1 0 1,-1 0 0,1 0 0,0-1 0,1 1 0,0-1 0,0 1 0,6 9 0,29 35 158,-21-29-179,26 45-1,-39-59-44,0 1 0,0-1 1,-1 1-1,-1 0 0,1-1 1,-1 1-1,-1 1 0,1-1 1,-1 15-1,-1-21 30,0 0-1,-1 0 1,1 0 0,-1 0 0,1 0-1,-1 0 1,0 0 0,0-1 0,0 1-1,-1 0 1,1-1 0,-1 1 0,1-1-1,-1 1 1,0-1 0,0 0 0,0 1-1,-4 2 1,1-2 112,1 0-1,-1 0 0,1-1 1,-1 1-1,0-1 0,0-1 0,0 1 1,0-1-1,0 1 0,-7-1 1,5 0 3,0 0 0,1-1 1,-1 1-1,0-2 0,1 1 1,-1-1-1,0 0 0,1 0 0,-1-1 1,1 0-1,0 0 0,-1-1 1,1 1-1,0-1 0,0-1 1,1 1-1,-9-7 0,7 1-116,1 1 0,-1 0 0,2-1 0,-1 0 0,2-1 0,-1 1 0,1-1 0,0 0 0,1 0 0,0 0 0,1 0 0,-2-20 0,3 23-186,0-1-1,1 1 1,0 0 0,1-1 0,0 1 0,0 0-1,0-1 1,1 1 0,0 0 0,0 0 0,1 0-1,0 0 1,0 1 0,0-1 0,1 1 0,0 0-1,0 0 1,11-11 0,-1 6-1464,1 1 1,1 0-1,-1 1 0,1 1 1,1 1-1,0 0 1,21-5-1,-23 6-414,32-10-5181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4.197"/>
    </inkml:context>
    <inkml:brush xml:id="br0">
      <inkml:brushProperty name="width" value="0.025" units="cm"/>
      <inkml:brushProperty name="height" value="0.025" units="cm"/>
    </inkml:brush>
  </inkml:definitions>
  <inkml:trace contextRef="#ctx0" brushRef="#br0">130 31 15086,'0'0'9465,"-11"-2"-8520,7 1-901,1 0-1,-1 1 0,1-1 1,-1 1-1,1-1 1,-1 1-1,0 1 0,1-1 1,-1 0-1,0 1 1,1 0-1,-1 0 1,1 0-1,-1 0 0,1 0 1,0 1-1,0-1 1,-1 1-1,1 0 0,0 0 1,0 0-1,1 1 1,-1-1-1,0 1 1,1-1-1,0 1 0,-1 0 1,1 0-1,-2 4 1,1-2 43,0 1 0,0 0 0,1-1 0,-1 1 0,1 0 0,1 1 1,-1-1-1,1 0 0,0 0 0,0 1 0,1 7 0,0-12-68,0 0-1,1 1 1,-1-1-1,0 0 1,1 0 0,-1 0-1,1 1 1,0-1-1,0 0 1,0 0-1,0 0 1,0 0-1,1 0 1,-1-1-1,0 1 1,1 0 0,-1 0-1,1-1 1,0 1-1,-1-1 1,1 0-1,0 1 1,0-1-1,0 0 1,0 0 0,0 0-1,0 0 1,1-1-1,-1 1 1,0 0-1,0-1 1,0 0-1,4 1 1,3 0 52,0-1 1,0 0-1,0-1 1,0 1-1,0-2 1,0 1-1,0-1 1,-1-1-1,1 1 1,-1-2-1,1 1 1,-1-1-1,0 0 1,12-9-1,-15 9-61,0 0 0,0 0 0,-1 0-1,1-1 1,-1 1 0,0-1-1,0 0 1,-1 0 0,0-1 0,0 1-1,0-1 1,0 0 0,-1 0 0,0 0-1,0 0 1,-1 0 0,1 0 0,-1 0-1,-1 0 1,1-1 0,-1-11-1,-1 16-34,1 1-1,0-1 0,-1 1 0,1-1 0,-1 1 0,0-1 0,1 1 0,-1-1 0,0 1 0,0 0 1,0-1-1,0 1 0,0 0 0,0 0 0,0 0 0,0 0 0,-1 0 0,1 0 0,0 0 0,-1 0 1,1 0-1,-1 1 0,1-1 0,-1 0 0,1 1 0,-1-1 0,1 1 0,-1 0 0,-2-1 0,3 1-100,0 0-1,-1 0 1,1 0-1,0 0 0,0 0 1,-1 0-1,1 0 0,0 0 1,0 0-1,0 1 0,-1-1 1,1 0-1,0 1 1,0-1-1,0 1 0,0-1 1,0 1-1,0 0 0,0-1 1,0 1-1,0 0 0,0 0 1,0 0-1,0-1 1,1 1-1,-1 0 0,0 0 1,0 0-1,1 1 0,-1-1 1,1 0-1,-1 0 0,1 0 1,0 0-1,-1 0 0,1 1 1,0 1-1,-1-2-161,1 0 0,0 0-1,0 0 1,0 0 0,0 0 0,0 0-1,0 0 1,0 1 0,0-1 0,0 0-1,1 0 1,-1 0 0,0 0 0,1 0-1,-1 0 1,1 0 0,-1 0 0,1 0-1,-1 0 1,1 0 0,0-1 0,1 3-1,26 1-7185,-5-4 1666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4.836"/>
    </inkml:context>
    <inkml:brush xml:id="br0">
      <inkml:brushProperty name="width" value="0.025" units="cm"/>
      <inkml:brushProperty name="height" value="0.025" units="cm"/>
    </inkml:brush>
  </inkml:definitions>
  <inkml:trace contextRef="#ctx0" brushRef="#br0">132 46 8968,'0'0'3705,"3"-9"48,5-27-795,-8 36-2898,0 0 0,0 1 0,0-1 0,0 0 0,0 0 0,0 0 0,0 0 0,0 0 0,0 0 0,-1 0 0,1 0 0,0 0 0,0 0 0,0 0 0,0 0 0,0 0 1,0 0-1,0 0 0,0 0 0,0 0 0,0 0 0,0 0 0,0 0 0,-1 0 0,1 0 0,0 0 0,0 0 0,0 0 0,0 0 0,0 0 0,0 0 0,0 0 0,0 0 0,0 0 0,0 0 1,0 0-1,0 0 0,0 0 0,0 0 0,-1-1 0,1 1 0,0 0 0,0 0 0,0 0 0,0 0 0,0 0 0,0 0 0,0 0 0,0 0 0,0 0 0,0 0 0,0 0 0,0 0 0,0 0 0,0-1 1,0 1-1,-10 10 914,-8 13-455,17-22-484,-37 73 2246,36-69-2139,-1 0 0,2 0 0,-1 0 0,1 1 0,0-1 0,0 0 0,0 0 0,1 1 0,-1-1-1,1 1 1,1-1 0,-1 0 0,2 7 0,-1-10-132,0-1 0,0 0 0,0 1-1,0-1 1,1 0 0,-1 1 0,0-1 0,1 0 0,-1 0-1,0 0 1,1 0 0,-1 0 0,1-1 0,0 1 0,-1 0-1,1-1 1,0 1 0,-1-1 0,1 0 0,0 1 0,-1-1-1,1 0 1,0 0 0,0 0 0,-1 0 0,1 0 0,0-1-1,2 0 1,49-10-380,-52 10 328,0 0-1,0 1 1,0-1 0,0 1 0,1-1 0,-1 1 0,0-1 0,0 1 0,0 0-1,1 0 1,-1-1 0,0 1 0,0 0 0,1 0 0,-1 0 0,0 0-1,0 1 1,1-1 0,-1 0 0,0 0 0,0 1 0,0-1 0,0 1 0,1-1-1,-1 1 1,0 0 0,0-1 0,0 1 0,0 0 0,0-1 0,0 1 0,0 0-1,0 1 1,0 0 80,-1 0 0,0-1 0,0 1 0,0 0 0,0-1-1,0 1 1,0 0 0,-1-1 0,1 1 0,0 0 0,-1-1 0,0 1 0,1-1-1,-1 1 1,0-1 0,1 1 0,-1-1 0,0 1 0,0-1 0,0 0-1,-1 1 1,1-1 0,0 0 0,-3 2 0,-17 11 2132,19-13-2121,0 0 1,1 0 0,-1 0-1,0 0 1,1 0 0,-1 0-1,1 0 1,-1 1 0,1-1-1,0 0 1,0 1 0,0-1-1,-1 1 1,0 3 0,-4 14-24,21-26-94,-11 5-62,-1 0 0,1 0-1,0 0 1,0 1 0,0-1-1,0 1 1,5-1 0,-8 1 98,0 1 1,-1 0-1,1-1 1,0 1 0,0 0-1,-1 0 1,1 0-1,0-1 1,-1 1-1,1 0 1,0 0-1,0 0 1,0 0-1,-1 0 1,1 1-1,0-1 1,-1 0-1,1 0 1,0 0-1,0 1 1,-1-1-1,1 0 1,0 1 0,-1-1-1,1 0 1,0 1-1,-1-1 1,1 1-1,-1-1 1,1 1-1,-1-1 1,1 1-1,0 1 1,-2-1 76,0 1 0,0-1 0,0 0 1,0 0-1,0 1 0,0-1 0,0 0 0,0 0 1,-1 0-1,1 0 0,0 0 0,-1-1 0,1 1 1,-1 0-1,-1 0 0,-9 5 263,0 0 1,-1-2-1,1 1 1,-1-1-1,0-1 1,-19 3-1,29-6-319,0 0-1,-1 1 1,1-2-1,0 1 0,0 0 1,-1-1-1,1 1 1,0-1-1,0 0 0,0 0 1,0 0-1,0 0 1,0-1-1,0 1 0,1-1 1,-1 0-1,0 0 1,1 0-1,-1 0 0,1 0 1,0-1-1,0 1 1,0 0-1,0-1 0,0 0 1,0 0-1,1 1 1,-1-1-1,1 0 0,0 0 1,-1-4-1,1 6-778,27 1-7239,-6-3 3353,4-3-2787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9:35.211"/>
    </inkml:context>
    <inkml:brush xml:id="br0">
      <inkml:brushProperty name="width" value="0.025" units="cm"/>
      <inkml:brushProperty name="height" value="0.025" units="cm"/>
    </inkml:brush>
  </inkml:definitions>
  <inkml:trace contextRef="#ctx0" brushRef="#br0">170 23 12524,'0'0'13340,"-11"-5"-12384,3 1-748,5 2-144,-1 0 1,1 1-1,0-1 0,0 1 1,-1 0-1,1 0 0,0 0 1,-1 0-1,1 0 0,-1 1 1,0-1-1,1 1 0,-1 0 1,1 0-1,-1 1 0,1-1 1,-1 1-1,1 0 0,-1-1 1,-5 3-1,-35 25 751,42-26-779,0 0 1,0-1-1,0 1 1,-1 0-1,2 0 1,-1 0-1,0 0 1,0 1 0,1-1-1,-1 0 1,1 1-1,-1-1 1,1 1-1,0 0 1,0-1-1,0 4 1,1-5-35,0 0 1,0 0-1,1 0 1,-1-1-1,1 1 1,-1 0-1,0 0 0,1-1 1,-1 1-1,1 0 1,0-1-1,-1 1 1,1 0-1,-1-1 1,1 1-1,0-1 0,-1 1 1,1-1-1,0 1 1,0-1-1,-1 0 1,1 1-1,0-1 1,0 0-1,0 0 0,0 0 1,-1 1-1,1-1 1,0 0-1,0 0 1,0 0-1,1-1 1,39 2 8,-30-2-87,34 0-324,-27-1 98,0 2 0,0 0-1,0 1 1,24 4 0,-41-5 300,0 0-1,0 0 1,0 1 0,0-1 0,-1 0-1,1 0 1,0 0 0,0 1 0,0-1 0,-1 1-1,1-1 1,0 0 0,-1 1 0,1-1 0,0 1-1,-1 0 1,1-1 0,-1 1 0,1-1-1,0 1 1,-1 0 0,0-1 0,1 2 0,-9 12 339,-27 7 457,15-13-528,1 0 0,-1-2 1,0-1-1,-40 6 0,0-12-9273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0:49.577"/>
    </inkml:context>
    <inkml:brush xml:id="br0">
      <inkml:brushProperty name="width" value="0.025" units="cm"/>
      <inkml:brushProperty name="height" value="0.025" units="cm"/>
    </inkml:brush>
  </inkml:definitions>
  <inkml:trace contextRef="#ctx0" brushRef="#br0">153 204 3619,'0'0'8013,"-9"2"-7836,6-1-161,0 0 1,0 1 0,-1-1 0,1 0 0,0 1 0,0 0 0,0 0 0,1 0 0,-1 0 0,0 0 0,1 0 0,-1 1 0,1-1 0,0 1 0,0 0 0,0 0 0,0-1 0,0 1 0,1 1 0,-1-1 0,-1 6 0,-19 62 385,3 2 1,4 1-1,3 0 0,3 1 0,1 76 0,6-121-338,1 1 0,2-1 0,2 0 1,11 60-1,-11-78-47,1-1 1,1 1 0,-1-1-1,2 0 1,0 0 0,0-1-1,1 0 1,0 0 0,0 0-1,1-1 1,1 0 0,0 0-1,0-1 1,0 0 0,14 7-1,1 0 36,2-1-1,0-2 1,1-1-1,0-1 1,0-1-1,1-1 1,0-1-1,39 3 1,30-2 176,110-4 0,-148-4-135,481-43 86,-188 8-146,36 16 17,131-11-17,-30 17 51,-98 8-479,-232-7 502,119-3 1001,-269 14-1020,1-1 0,0 0 0,-1 0 0,0-1 0,1 0 0,-1-1 0,0 0 0,-1 0 1,1-1-1,-1 0 0,0 0 0,12-11 0,-12 10-94,0 0-1,0 0 1,1 0 0,0 1-1,0 0 1,0 1 0,1 0-1,-1 1 1,1-1 0,0 2-1,0 0 1,17-2 0,-2 5-286,50 9 1,-55-6 125,-1-1 0,1-1 1,0 0-1,28-3 1,-41 0 215,-1 0 1,0-1 0,0 0-1,0 0 1,0-1-1,0 0 1,8-4 0,-9 4-5,0 0 1,0 0 0,0 1 0,1 0 0,-1 0 0,1 0 0,0 0 0,-1 1 0,1 0 0,7 0-1,-8 1 9,0 0 0,-1-1 0,1 1 0,0-1 0,0 0 0,0 0 0,-1-1 0,1 0 0,-1 1-1,1-1 1,-1-1 0,0 1 0,0-1 0,0 0 0,0 1 0,0-2 0,-1 1 0,1 0-1,-1-1 1,6-7 0,3-2-7,30-24 54,-35 32-92,0 0 0,0-1 0,-1 1 0,0-2 0,0 1 0,0-1 0,-1 1 0,0-1 0,0-1 0,-1 1 0,0-1 0,5-13-1,-2-7 192,-1-1 0,-2 1-1,0-1 1,-3 0-1,0 0 1,-1 0-1,-2 0 1,-1 0-1,-2 1 1,0-1-1,-10-27 1,13 53-221,0 0 1,1 0-1,-1-1 1,0 2-1,-1-1 1,1 0 0,0 0-1,-1 1 1,1-1-1,-1 1 1,0 0-1,0-1 1,-5-2-1,-49-22-439,34 17 374,-3-4 31,2-1 0,-27-21 1,34 22 2,0 2 1,-2 0 0,1 1 0,-1 1-1,-33-12 1,-49-4-230,-1 5 0,-147-12 1,184 26 313,-849-27-162,363 28 228,312 1-91,-251 26 1,328-10 151,0-7-1,-1-7 1,-168-25-1,24 6-1447,263 16-3647,27-3 812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6.969"/>
    </inkml:context>
    <inkml:brush xml:id="br0">
      <inkml:brushProperty name="width" value="0.025" units="cm"/>
      <inkml:brushProperty name="height" value="0.025" units="cm"/>
    </inkml:brush>
  </inkml:definitions>
  <inkml:trace contextRef="#ctx0" brushRef="#br0">182 164 6342,'7'-11'4276,"-7"10"-4210,26-56 3753,-22 48-2802,-1-1 0,0 1-1,-1-1 1,0 0 0,-1 0 0,1-11-1,-2 20-952,0 1 0,0-1 0,0 1 0,0-1-1,0 1 1,0-1 0,0 1 0,0-1-1,0 1 1,0-1 0,0 1 0,0-1-1,0 1 1,0-1 0,-1 1 0,1-1 0,0 1-1,0-1 1,-1 1 0,1-1 0,0 1-1,-1-1 1,1 1 0,0 0 0,-1-1-1,1 1 1,0 0 0,-1-1 0,1 1 0,-1 0-1,1-1 1,-1 1 0,1 0 0,-1 0-1,1 0 1,-1-1 0,1 1 0,-1 0-1,1 0 1,-1 0 0,1 0 0,-1 0 0,1 0-1,-1 0 1,1 0 0,-1 0 0,0 0-1,1 0 1,-1 1 0,1-1 0,-1 0-1,1 0 1,0 0 0,-1 1 0,1-1 0,-1 0-1,1 1 1,-1-1 0,-26 24 444,14-3-267,2 2 0,0 0 0,1 0 1,2 1-1,0 0 0,2 0 0,-7 48 0,6-3 583,2 112 0,5-163-764,2 0 1,0-1-1,1 1 1,7 23-1,-9-36-48,1 1 0,0-1-1,0 0 1,0 0 0,0 0-1,1 0 1,0 0 0,0 0-1,1-1 1,-1 1 0,1-1-1,0 0 1,0 0 0,0 0-1,0-1 1,1 1 0,7 3-1,-12-6-1,1-1 0,0 0 0,-1 1 0,1-1 0,-1 0 0,1 0 0,0 0 0,-1 0 0,1 1 0,-1-1 0,1 0 0,0 0-1,-1 0 1,1 0 0,0 0 0,-1 0 0,1-1 0,0 1 0,-1 0 0,1 0 0,-1 0 0,1 0 0,0-1 0,-1 1 0,1 0 0,-1-1 0,1 1-1,-1 0 1,1-1 0,-1 1 0,1-1 0,4-22 224,-16-28-28,-1 28-227,-1 0-1,0 1 0,-2 0 0,-1 1 0,-26-27 1,-33-45-601,75 92 615,0 1 0,0 0-1,0-1 1,0 1 0,0 0 0,0-1 0,0 1 0,0 0 0,0-1 0,0 1 0,0-1 0,0 1-1,0 0 1,0-1 0,0 1 0,0 0 0,1-1 0,-1 1 0,0 0 0,0 0 0,0-1 0,0 1 0,1 0-1,-1-1 1,0 1 0,0 0 0,1 0 0,-1-1 0,0 1 0,0 0 0,1 0 0,-1 0 0,0 0-1,1-1 1,-1 1 0,0 0 0,1 0 0,-1 0 0,0 0 0,1 0 0,-1 0 0,0 0 0,1 0 0,-1 0-1,0 0 1,1 0 0,-1 0 0,0 0 0,1 0 0,-1 0 0,0 0 0,1 1 0,30-2-131,-23 1 75,127 0-3251,-44 0-3509,-45 0-181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7.372"/>
    </inkml:context>
    <inkml:brush xml:id="br0">
      <inkml:brushProperty name="width" value="0.025" units="cm"/>
      <inkml:brushProperty name="height" value="0.025" units="cm"/>
    </inkml:brush>
  </inkml:definitions>
  <inkml:trace contextRef="#ctx0" brushRef="#br0">120 107 16367,'0'0'2654,"-9"0"47,4 0-2467,0 0 0,0 0 0,0 1 0,0 0 0,0 0 0,1 1 0,-1-1 0,1 1 0,-1 0 0,1 0 0,-1 0-1,1 1 1,0 0 0,0-1 0,0 1 0,0 1 0,1-1 0,-1 1 0,1-1 0,0 1 0,0 0 0,0 0 0,1 0 0,-1 0 0,1 1 0,0-1 0,0 1 0,-1 8 0,2-13-218,1 1 0,0 0 0,0-1 0,0 1 0,0-1 0,1 1 1,-1 0-1,0-1 0,0 1 0,0 0 0,0-1 0,1 1 0,-1-1 0,0 1 0,1 0 0,-1-1 0,0 1 1,1-1-1,-1 1 0,0-1 0,1 1 0,-1-1 0,1 1 0,-1-1 0,1 0 0,0 1 0,-1-1 0,1 0 1,-1 1-1,1-1 0,-1 0 0,1 0 0,0 0 0,-1 1 0,1-1 0,0 0 0,-1 0 0,1 0 0,0 0 0,-1 0 1,2 0-1,34-1 293,-29 0-194,89-14 203,-68 10-353,-1 0-1,1 2 0,32 0 1,-59 3 27,1 0 1,0 0-1,-1 0 0,1 0 1,0 1-1,-1-1 0,1 0 1,-1 1-1,1-1 0,0 1 1,-1 0-1,1-1 0,-1 1 1,0 0-1,1 0 0,-1 0 1,0 0-1,1 0 0,-1 0 1,0 0-1,0 0 1,0 1-1,0-1 0,0 0 1,0 1-1,1 2 0,0 1 155,-1 0-1,0 0 1,0 1-1,-1-1 1,1 1-1,-2 8 0,1-13-78,0 0 519,0-12 812,1-218-1287,-1 229-125,1-1 1,-1 0-1,1 1 1,0-1-1,-1 1 1,1-1-1,0 1 1,-1-1-1,1 1 0,0-1 1,0 1-1,0 0 1,-1-1-1,1 1 1,0 0-1,0 0 1,0 0-1,0-1 0,0 1 1,0 0-1,-1 0 1,1 0-1,0 0 1,0 1-1,0-1 1,1 0-1,28 3-1079,-26-2 871,23 3-5396,47 2-1,-33-7-1802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405"/>
    </inkml:context>
    <inkml:brush xml:id="br0">
      <inkml:brushProperty name="width" value="0.025" units="cm"/>
      <inkml:brushProperty name="height" value="0.025" units="cm"/>
    </inkml:brush>
  </inkml:definitions>
  <inkml:trace contextRef="#ctx0" brushRef="#br0">1 1 19346,'0'0'577,"61"92"-609,-29-39-32,9 3-673,1-3-384,-3-8-448,-1-15-97,-6-9 993,-4-12-608,-7-7-64,-10-2 128,-17 0-9001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3.164"/>
    </inkml:context>
    <inkml:brush xml:id="br0">
      <inkml:brushProperty name="width" value="0.025" units="cm"/>
      <inkml:brushProperty name="height" value="0.025" units="cm"/>
    </inkml:brush>
  </inkml:definitions>
  <inkml:trace contextRef="#ctx0" brushRef="#br0">82 50 12748,'0'0'10730,"48"1"-8808,-18-12-801,10-3-801,-6 1-288,-1 4-96,-9 5-1473,-7 4-1666,-17 12-11467</inkml:trace>
  <inkml:trace contextRef="#ctx0" brushRef="#br0" timeOffset="1">1 260 12364,'0'0'10281,"52"-5"-8583,-20-5-1282,0-1-384,0 1-736,3 2-1186,-5 0-1793,-2-2-2788,-3-2-2337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9.612"/>
    </inkml:context>
    <inkml:brush xml:id="br0">
      <inkml:brushProperty name="width" value="0.025" units="cm"/>
      <inkml:brushProperty name="height" value="0.025" units="cm"/>
    </inkml:brush>
  </inkml:definitions>
  <inkml:trace contextRef="#ctx0" brushRef="#br0">124 128 4708,'0'0'5931,"7"-10"-3726,79-107 7303,-100 126-5726,-13 7-3918,-4 10 195,9-8 48,1 0 1,1 1 0,0 2 0,-16 22 0,35-42-105,1-1-1,-1 1 1,1 0 0,-1 0-1,1 0 1,0 0 0,-1 0 0,1 0-1,0 0 1,0 1 0,0-1 0,-1 0-1,1 0 1,0 0 0,1 0 0,-1 0-1,0 0 1,0 0 0,0 0-1,1 0 1,-1 0 0,0 0 0,1 0-1,-1 0 1,1 0 0,-1 0 0,1 0-1,-1 0 1,1-1 0,0 1 0,-1 0-1,1 0 1,0 0 0,0-1-1,0 1 1,0-1 0,-1 1 0,1 0-1,0-1 1,0 0 0,0 1 0,0-1-1,0 1 1,2-1 0,61 20 33,-36-12-19,-22-6-18,0 0 0,0 1 0,0 0 0,0 0 0,-1 1 0,0-1 0,1 1 1,6 8-1,-11-11 13,0 0 0,0 0 0,0 1 0,0-1 0,-1 0 1,1 1-1,0-1 0,-1 1 0,1-1 0,-1 1 1,1-1-1,-1 1 0,0-1 0,0 1 0,0-1 1,0 1-1,0 0 0,0-1 0,0 1 0,0-1 0,-1 1 1,1-1-1,-1 1 0,1-1 0,-1 1 0,1-1 1,-1 0-1,0 1 0,0-1 0,1 0 0,-1 1 0,0-1 1,0 0-1,-1 0 0,1 0 0,0 0 0,0 0 1,0 0-1,-1 0 0,-1 1 0,-4 3 164,-1 0 0,0-1 0,0 0-1,-1 0 1,1-1 0,-1 0 0,1 0 0,-1-1 0,0 0 0,-17 1-1,23-3-169,-1 0 1,1 0-1,-1 0 0,1 0 0,-1-1 0,1 1 0,-1-1 0,1 0 0,0 0 0,-1 0 1,1-1-1,0 1 0,-4-3 0,5 2-122,0 1-1,0-1 1,1 0-1,-1 0 1,1 0 0,0 1-1,-1-1 1,1-1 0,0 1-1,0 0 1,0 0 0,1 0-1,-1 0 1,0-1-1,1 1 1,-1 0 0,1-1-1,0 1 1,0 0 0,0-1-1,0 1 1,1-3 0,-1 3-259,0 0 1,1 0-1,-1 0 1,1 0-1,-1 0 1,1 0-1,0 0 1,0 0-1,0 0 1,0 0-1,0 1 1,0-1-1,0 0 1,1 1-1,-1-1 1,1 1-1,-1-1 1,1 1-1,1-2 1,20-13-6443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9.948"/>
    </inkml:context>
    <inkml:brush xml:id="br0">
      <inkml:brushProperty name="width" value="0.025" units="cm"/>
      <inkml:brushProperty name="height" value="0.025" units="cm"/>
    </inkml:brush>
  </inkml:definitions>
  <inkml:trace contextRef="#ctx0" brushRef="#br0">37 140 13805,'0'0'3102,"9"1"-321,5 1-1695,1-2 0,0 1 0,-1-2 0,1 0 1,28-5-1,-34 3-1002,-1 1 1,0-1 0,-1 0-1,14-8 1,35-30 15,-54 40-91,0-1-1,0 0 0,1 0 1,-2 0-1,1-1 0,0 1 0,0 0 1,-1-1-1,1 1 0,-1-1 1,0 0-1,0 1 0,0-1 0,0 0 1,0 0-1,-1 1 0,1-1 1,-1 0-1,0 0 0,1 0 1,-2-4-1,1 6-1,-1 0 1,1 0-1,-1 0 0,1 0 1,-1 0-1,0 1 0,0-1 1,1 0-1,-1 1 1,0-1-1,0 0 0,0 1 1,0-1-1,1 1 0,-1-1 1,0 1-1,0 0 0,0-1 1,0 1-1,0 0 1,0 0-1,0-1 0,0 1 1,0 0-1,-2 0 1,-32 1 93,30-1-79,-7 2 8,0 1 0,0 0 1,0 0-1,1 1 0,0 0 1,-1 1-1,2 1 0,-1 0 0,0 0 1,1 1-1,-10 9 0,12-10 24,0 0 0,1 1-1,-1 0 1,2 0 0,-1 1 0,1 0-1,0 0 1,1 0 0,0 1-1,0-1 1,1 1 0,0 1-1,0-1 1,-2 11 0,6-19-44,0 1 0,-1 0 0,1 0 0,0-1 0,0 1 0,0 0 0,0 0 0,1-1 0,-1 1 0,0 0 0,1 0 0,-1-1 0,1 1 0,-1 0 0,1-1 0,0 1 0,0-1 0,0 1 0,0-1 0,0 1 0,0-1 0,0 1 0,0-1 0,1 0 0,-1 0 0,0 0 0,1 0 0,-1 0 0,1 0 0,0 0 0,-1 0 0,1-1 0,-1 1 0,1 0 0,0-1 0,3 1 0,7 1-190,0 0 1,0-2-1,0 1 1,20-3 0,-8 1-597,-5 1-1395,0 0 0,36-8 0,-11-4-4219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0.314"/>
    </inkml:context>
    <inkml:brush xml:id="br0">
      <inkml:brushProperty name="width" value="0.025" units="cm"/>
      <inkml:brushProperty name="height" value="0.025" units="cm"/>
    </inkml:brush>
  </inkml:definitions>
  <inkml:trace contextRef="#ctx0" brushRef="#br0">220 36 16239,'0'0'7704,"-10"-7"-6380,4 3-1111,3 1-172,1 1-1,-1-1 1,0 1-1,0 0 1,0 0 0,0 1-1,-1-1 1,1 0-1,0 1 1,-1 0-1,1 0 1,-1 0 0,1 0-1,-1 1 1,1-1-1,-1 1 1,0 0-1,1 0 1,-7 1 0,1 3 110,0 0 0,1 0 0,-1 1 0,1 0 0,1 1 0,-1 0 0,1 0 0,0 0 0,0 1 0,0 0 0,1 0 0,0 1 1,1 0-1,0 0 0,0 0 0,0 1 0,1 0 0,1-1 0,-4 12 0,7-19-139,0 0 0,0 0 0,0 0 0,0 0 0,0 0 0,0 0 0,0 0 0,1 0 0,-1 0 0,0 0 0,1 0 0,-1 0 0,0 0 0,1 0 0,-1 0-1,1 0 1,0-1 0,-1 1 0,1 0 0,0 0 0,-1 0 0,1-1 0,0 1 0,0 0 0,0-1 0,-1 1 0,1-1 0,0 1 0,0-1 0,0 1 0,0-1 0,0 0 0,0 0 0,0 1 0,0-1 0,0 0 0,0 0 0,1 0 0,47 0 175,-41-1-136,6 0-53,-1-2 1,1 0-1,-1 0 1,0-1-1,0-1 1,-1 0-1,0-1 1,15-9-1,-19 11-26,0-1-1,-1 0 0,0 0 0,0-1 0,0 0 1,0 0-1,-1-1 0,0 0 0,-1 0 1,1 0-1,-1-1 0,-1 0 0,6-10 0,-12 12-111,-7 14 67,-10 14 30,13-15 29,0 1 1,1 0-1,0 0 0,1 0 0,0 0 0,0 1 1,1 0-1,0 0 0,0 0 0,1 0 0,-2 15 1,4-23-125,1 1 0,-1-1 0,1 0 1,0 1-1,0-1 0,-1 0 0,1 0 1,0 0-1,0 0 0,0 1 0,0-1 1,0 0-1,0-1 0,1 1 0,-1 0 1,0 0-1,0 0 0,1-1 0,-1 1 1,0-1-1,1 1 0,-1-1 0,1 1 1,-1-1-1,1 0 0,-1 0 0,1 0 1,-1 0-1,0 0 0,1 0 0,-1 0 1,3-1-1,53-5-6837,-28-5 142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0.663"/>
    </inkml:context>
    <inkml:brush xml:id="br0">
      <inkml:brushProperty name="width" value="0.025" units="cm"/>
      <inkml:brushProperty name="height" value="0.025" units="cm"/>
    </inkml:brush>
  </inkml:definitions>
  <inkml:trace contextRef="#ctx0" brushRef="#br0">127 31 12716,'0'0'12358,"-10"-6"-11237,-35-19-432,42 25-657,0 0-1,0 0 1,0 0 0,1 1 0,-1-1-1,0 1 1,0-1 0,0 1-1,0 0 1,1 0 0,-1 1-1,0-1 1,1 0 0,-1 1 0,1-1-1,0 1 1,-1 0 0,1 0-1,0 0 1,0 0 0,0 0-1,0 0 1,1 1 0,-1-1 0,1 1-1,-1-1 1,1 1 0,0 0-1,0-1 1,0 1 0,-1 5-1,2-8-31,0 1-1,1 0 0,-1 0 0,0-1 1,1 1-1,-1 0 0,1-1 0,-1 1 1,1-1-1,-1 1 0,1 0 0,0-1 1,-1 1-1,1-1 0,0 0 0,-1 1 1,1-1-1,0 1 0,-1-1 0,1 0 1,0 0-1,0 1 0,0-1 0,-1 0 1,2 0-1,27 6-158,-20-5 6,29 5-846,56 14-1688,-87-19 2620,-1 1 0,1 1 0,-1-1-1,0 1 1,0 0 0,0 1 0,0-1 0,0 1-1,-1 0 1,9 9 0,-13-12 134,0 0 1,0 0-1,-1 0 0,1 1 1,0-1-1,-1 0 0,1 0 1,-1 0-1,0 1 0,1-1 1,-1 0-1,0 0 0,0 1 1,0-1-1,0 0 0,0 1 1,0-1-1,0 0 0,0 1 1,-1-1-1,1 0 0,0 0 1,-1 1-1,1-1 0,-1 0 1,1 0-1,-1 0 0,0 0 1,1 0-1,-1 0 0,0 0 1,0 0-1,0 0 0,0 0 1,0 0-1,0 0 0,0 0 1,0-1-1,0 1 0,0 0 1,0-1-1,-2 1 1,-55 26 2371,54-26-2260,-9 4 95,0-1 0,-1 0-1,1-1 1,-1-1-1,0 0 1,0-1 0,-24-1-1,37 0-330,0 0-1,0 0 1,1 0 0,-1 0-1,0 0 1,1 0 0,-1-1-1,0 1 1,1 0 0,-1 0-1,0-1 1,1 1 0,-1-1-1,0 1 1,1 0 0,-1-1-1,1 1 1,-1-1 0,1 1-1,-1-1 1,1 1 0,0-1-1,-1 0 1,1 1 0,-1-1-1,1 0 1,0 1 0,0-1-1,-1 0 1,1 1 0,0-1-1,0 0 1,0 1-1,0-1 1,0 0 0,0 0-1,0 1 1,0-1 0,0 0-1,0 1 1,1-2 0,-1 0-336,0 0 0,1 0 0,0 1 0,-1-1 0,1 0 0,0 1 0,0-1 0,0 1 0,0-1 0,0 1 0,0-1 0,0 1 0,0 0 0,1-1 0,1-1 0,18-7-4214,1 0-1853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1.134"/>
    </inkml:context>
    <inkml:brush xml:id="br0">
      <inkml:brushProperty name="width" value="0.025" units="cm"/>
      <inkml:brushProperty name="height" value="0.025" units="cm"/>
    </inkml:brush>
  </inkml:definitions>
  <inkml:trace contextRef="#ctx0" brushRef="#br0">69 0 8552,'0'0'16837,"-8"5"-16399,3-1-329,1-1 0,-1 1 0,1-1 0,0 1 0,0 1 0,0-1 0,1 0 0,-1 1 0,1 0 0,0 0 0,0 0 0,1 0-1,0 0 1,0 0 0,0 1 0,0-1 0,1 1 0,0 0 0,0-1 0,0 1 0,1 6 0,0-10-98,1-1 1,-1 0-1,0 0 1,1 0-1,0 1 1,-1-1-1,1 0 0,0 0 1,-1 0-1,1 0 1,0 0-1,0 0 0,0 0 1,0 0-1,0-1 1,0 1-1,0 0 1,0-1-1,0 1 0,0 0 1,1-1-1,-1 1 1,0-1-1,0 0 1,0 1-1,1-1 0,-1 0 1,0 0-1,1 0 1,-1 0-1,0 0 0,0 0 1,1 0-1,-1 0 1,0-1-1,2 1 1,4-1 13,-1 0 0,1 0 0,0 0 0,-1 0 0,0-1 0,8-3 0,-4-1-50,0-1 0,0 0 0,0-1 0,13-14 0,-15 15-17,0-1 1,0 2-1,0-1 0,1 1 1,-1 0-1,13-5 1,-21 10 40,0 1 1,1 0 0,-1 0 0,0 0-1,1-1 1,-1 1 0,0 0 0,1 0 0,-1 0-1,0 0 1,1 0 0,-1 0 0,0-1-1,1 1 1,-1 0 0,1 0 0,-1 0-1,0 0 1,1 0 0,-1 1 0,0-1 0,1 0-1,-1 0 1,0 0 0,1 0 0,-1 0-1,0 0 1,1 1 0,-1-1 0,0 0 0,1 0-1,-1 0 1,0 1 0,0-1 0,1 0-1,-1 0 1,0 1 0,0-1 0,1 0 0,-1 1-1,0-1 1,0 0 0,0 1 0,0-1-1,1 0 1,-1 1 0,0-1 0,0 0 0,0 1-1,-2 25 268,1-24-225,1-1 0,-1 0 0,1 0 1,-1 1-1,1-1 0,0 0 0,-1 1 0,1-1 0,0 0 0,0 0 0,0 1 0,0-1 1,0 0-1,1 1 0,-1-1 0,0 0 0,1 1 0,-1-1 0,0 0 0,1 0 1,0 1-1,-1-1 0,1 0 0,0 0 0,0 1 0,11-1-44,-1 0 1,0-1-1,1-1 0,-1 0 0,0 0 0,1-1 1,-1-1-1,0 0 0,-1 0 0,19-9 0,-15 6-335,-1 1-1,1 1 1,1 0-1,-1 1 1,29-3 0,-43 7 332,1-1 0,-1 0 0,0 1 0,1-1 0,-1 1 0,1-1 0,-1 0 0,0 1 0,1-1 0,-1 1 0,0-1 0,0 1 0,1-1 0,-1 1 0,0-1 0,0 1 0,0-1 0,0 1 0,0-1 0,0 1 0,0-1 0,0 1 0,0 0 0,0-1 0,0 1 0,0-1 0,0 1 0,0-1 0,0 1 0,0-1 0,0 1 0,-1-1 0,1 1 0,-1 0 0,-6 20-18,5-18-51,0-1 0,1 1 0,-1-1-1,1 1 1,0-1 0,-1 1 0,1 0 0,0-1 0,1 1-1,-1 0 1,0 3 0,1-6-23,0 0 1,0 1-1,0-1 0,1 0 0,-1 1 1,0-1-1,0 0 0,0 1 1,0-1-1,1 0 0,-1 1 0,0-1 1,0 0-1,1 0 0,-1 1 1,0-1-1,0 0 0,1 0 1,-1 0-1,0 1 0,1-1 0,-1 0 1,0 0-1,1 0 0,-1 0 1,0 0-1,1 0 0,-1 0 0,0 1 1,1-1-1,0 0 0,24-5-4176,-1-7-1642,5-3-3262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1.647"/>
    </inkml:context>
    <inkml:brush xml:id="br0">
      <inkml:brushProperty name="width" value="0.025" units="cm"/>
      <inkml:brushProperty name="height" value="0.025" units="cm"/>
    </inkml:brush>
  </inkml:definitions>
  <inkml:trace contextRef="#ctx0" brushRef="#br0">89 245 16528,'0'0'3224,"-9"0"-581,-30 4-504,37-4-2028,0 0-1,1 0 1,-1 1-1,0-1 1,0 0-1,0 1 1,1-1 0,-1 1-1,0 0 1,1-1-1,-1 1 1,0 0-1,1 0 1,-1 0 0,1 0-1,-1 0 1,1 0-1,0 1 1,-1-1-1,1 0 1,0 1 0,0-1-1,0 1 1,0-1-1,0 1 1,0 1-1,40-3-30,-7-14-835,-29 12 389,0 0-1,0 0 0,0 1 0,0-1 0,0 1 0,1 0 0,-1 0 0,5-1 0,-8 2 180,-9 15 225,3-6 395,1 0 0,0 0 0,0 0 0,1 0 0,-7 19 0,11-26-357,0 0 1,-1-1-1,1 1 1,0 0-1,0-1 1,0 1-1,0 0 1,0-1 0,1 1-1,-1-1 1,0 1-1,1 0 1,-1-1-1,1 1 1,-1-1-1,1 1 1,2 2 0,-2-2-45,1-1 1,-1 1 0,1-1-1,0 0 1,0 0 0,0 0-1,0 0 1,0 0 0,0 0 0,0 0-1,0 0 1,0-1 0,0 1-1,1-1 1,-1 0 0,0 0-1,3 0 1,11 1 20,-1-2 1,0 0-1,0-1 1,0 0-1,0-1 0,-1-1 1,1-1-1,-1 0 1,0 0-1,0-1 0,-1-1 1,1-1-1,-1 0 0,-1 0 1,0-1-1,13-12 1,-9 5-131,0 1 0,-2-2 1,1 0-1,-2-1 0,0 0 1,-2-1-1,0 0 0,-1-1 1,0 0-1,8-31 0,-16 47 65,-1 0-1,0 0 0,0-1 1,0 1-1,-1 0 0,0 0 1,1-1-1,-2-7 0,1 11 9,0 1 1,-1-1-1,1 0 0,0 1 1,0-1-1,-1 1 0,1-1 0,0 1 1,0-1-1,-1 1 0,1-1 1,-1 1-1,1-1 0,0 1 0,-1 0 1,1-1-1,-1 1 0,1 0 1,-1-1-1,1 1 0,-1 0 0,0-1 1,1 1-1,-1 0 0,-24 5-72,17 0 139,0 0 0,0 1 1,0 0-1,1 0 0,0 0 0,0 1 0,0 0 0,1 1 0,0-1 0,1 1 0,-7 11 0,9-13 29,-1 0 0,1 1 0,1-1-1,-1 0 1,1 1 0,0 0 0,0-1-1,1 1 1,0 0 0,0 0 0,1 0-1,0 0 1,0 0 0,0-1 0,1 1-1,3 11 1,-2-14-73,0 0 1,0 1-1,1-2 0,0 1 1,0 0-1,0-1 0,0 1 0,0-1 1,1 0-1,-1 0 0,1 0 1,0 0-1,0-1 0,0 0 0,0 1 1,1-2-1,-1 1 0,0 0 1,1-1-1,-1 0 0,6 1 0,10 2-396,0-1 0,0-1 0,30 0 0,1-5-2884,-17-4-1843,11-10-5733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2.211"/>
    </inkml:context>
    <inkml:brush xml:id="br0">
      <inkml:brushProperty name="width" value="0.025" units="cm"/>
      <inkml:brushProperty name="height" value="0.025" units="cm"/>
    </inkml:brush>
  </inkml:definitions>
  <inkml:trace contextRef="#ctx0" brushRef="#br0">0 49 5349,'0'0'9529,"0"10"-7586,2 189 4006,-1 19-3570,4-202-2031,5-24-148,7-25-54,-12 17-149,-2 0 1,0 0-1,-1 0 0,-1 0 1,-1 0-1,0-1 0,-1 1 1,0 0-1,-2 0 0,0 0 1,-5-16-1,10 37-17,0 0-1,1 0 1,-1-1 0,1 1-1,0 0 1,0-1 0,1 1-1,-1-1 1,1 0-1,0 0 1,0-1 0,0 1-1,1-1 1,-1 0 0,1 0-1,-1 0 1,1-1 0,0 0-1,0 0 1,1 0 0,7 2-1,-7-3 58,0 0 0,0 0 0,1 0 0,-1-1-1,0 0 1,0 0 0,1 0 0,-1-1 0,0 0 0,0 0 0,0-1-1,0 0 1,0 0 0,0 0 0,-1-1 0,1 1 0,-1-1 0,1-1 0,-1 1-1,0-1 1,6-5 0,-1-2 21,-1 1 0,1-1 0,-2-1-1,1 0 1,-2 0 0,0 0 0,0-1 0,-1 0 0,0 0-1,-2-1 1,1 0 0,-2 0 0,0 0 0,0 0 0,-1 0-1,-1-1 1,-1-22 0,0 36-56,1-1-1,-1 1 1,0 0-1,0 0 1,0 0-1,0 0 1,0 0-1,0 0 1,0 0 0,-1-1-1,1 1 1,0 0-1,-1 0 1,1 0-1,0 0 1,-1 0-1,1 0 1,-1 0-1,0 0 1,1 0-1,-1 1 1,0-1 0,1 0-1,-1 0 1,0 0-1,0 1 1,0-1-1,0 0 1,0 1-1,0-1 1,0 1-1,0-1 1,0 1 0,0 0-1,0-1 1,0 1-1,0 0 1,0 0-1,0 0 1,0-1-1,-1 1 1,1 0-1,-2 1 1,0 0-11,0 0-1,1 0 1,-1 0 0,0 1 0,1-1-1,-1 1 1,1-1 0,0 1 0,-1 0-1,1 0 1,0 0 0,0 0 0,0 1 0,0-1-1,-2 5 1,-9 18 127,2 0 0,1 2 0,1-1 0,1 1 0,1 0 0,1 1 0,2 0 0,-2 29 0,6-54-83,0 0-1,-1 1 1,1-1-1,1 1 1,-1-1 0,0 0-1,1 1 1,-1-1-1,1 0 1,0 0-1,0 1 1,1-1-1,1 3 1,-2-4-28,1-1 1,-1 0 0,1 1-1,-1-1 1,1 0 0,0 0-1,-1 0 1,1 0 0,0 0-1,0-1 1,0 1 0,0 0-1,0-1 1,0 0 0,0 1-1,0-1 1,0 0 0,0 0-1,0 0 1,0 0 0,0 0-1,0-1 1,2 1 0,4-2 6,0 0 1,0 0-1,1-1 1,-1 0-1,-1 0 1,1-1-1,12-8 1,-11 7-386,0 0-1,0 0 1,0 1 0,16-5-1,-24 9 243,-1 0 0,1 0-1,0 0 1,-1 0 0,1-1-1,-1 2 1,1-1 0,0 0-1,-1 0 1,1 0 0,-1 0-1,1 0 1,0 0 0,-1 1-1,1-1 1,-1 0 0,1 0-1,-1 1 1,1-1 0,-1 0-1,1 1 1,-1-1 0,1 1-1,-1-1 1,0 0 0,1 1-1,-1-1 1,0 1 0,1-1-1,-1 1 1,0-1 0,1 1 0,-1 0-1,0-1 1,0 2 0,4 31-1935,-14 32-2219,1-39-420,1-7-2168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2.815"/>
    </inkml:context>
    <inkml:brush xml:id="br0">
      <inkml:brushProperty name="width" value="0.025" units="cm"/>
      <inkml:brushProperty name="height" value="0.025" units="cm"/>
    </inkml:brush>
  </inkml:definitions>
  <inkml:trace contextRef="#ctx0" brushRef="#br0">0 160 8456,'0'0'8563,"9"8"-6310,-4-5-2064,-1 1 0,0-1 0,1 0 0,-1 0 0,1 0 0,0-1 0,0 0 1,0 0-1,0 0 0,1 0 0,-1-1 0,0 0 0,1 0 0,-1 0 1,1-1-1,-1 0 0,1 0 0,-1 0 0,0-1 0,11-2 0,0-2 152,-1-1 0,0 0-1,0-1 1,-1-1-1,20-14 1,-26 16-152,0 0 0,0 0 0,0-1 0,-1 0 0,0-1 0,0 0 0,-1 0 1,0 0-1,9-17 0,-14 24-169,0-1 0,-1 1 0,1 0 1,0 0-1,-1-1 0,1 1 0,-1 0 0,1-1 1,-1 1-1,1 0 0,-1-1 0,0 1 1,0-1-1,0 1 0,0-1 0,0 1 0,0 0 1,0-1-1,0 1 0,-1-1 0,1 1 1,-1 0-1,1-1 0,-1 1 0,1 0 0,-1-1 1,0 1-1,1 0 0,-1 0 0,0 0 1,0 0-1,0 0 0,0 0 0,0 0 0,0 0 1,0 0-1,0 0 0,-1 0 0,1 1 1,0-1-1,0 0 0,-1 1 0,1-1 0,-1 1 1,1-1-1,0 1 0,-1 0 0,1 0 1,-1 0-1,1 0 0,0 0 0,-2 0 0,-4 0 63,0 0-1,0 0 0,0 1 1,0 0-1,0 0 0,0 1 1,1-1-1,-1 2 0,-10 4 1,6 0-77,0 1 0,0 0 0,1 0 0,1 1 0,-1 0 0,1 1 1,1 0-1,0 1 0,1 0 0,-1 0 0,2 0 0,0 1 0,0 0 0,1 0 0,1 0 0,0 1 1,1 0-1,0 0 0,0 0 0,0 25 0,4-35-23,-1-1 0,1 0 0,0 0 1,0 1-1,0-1 0,1 0 0,-1 0 0,0 0 0,1 0 1,-1-1-1,1 1 0,0 0 0,-1-1 0,1 1 0,0-1 1,0 1-1,0-1 0,0 0 0,0 0 0,0 0 0,1 0 1,-1 0-1,0 0 0,0-1 0,1 1 0,-1-1 0,0 0 1,1 1-1,-1-1 0,3 0 0,9 1-745,-1-1 1,0 0 0,1 0-1,12-3 1,17-10-3708,-1-5-2449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3.159"/>
    </inkml:context>
    <inkml:brush xml:id="br0">
      <inkml:brushProperty name="width" value="0.025" units="cm"/>
      <inkml:brushProperty name="height" value="0.025" units="cm"/>
    </inkml:brush>
  </inkml:definitions>
  <inkml:trace contextRef="#ctx0" brushRef="#br0">172 7 9097,'0'0'11119,"-10"-2"-8903,5 1-2068,1 0-1,-1 0 1,1 0-1,0 1 1,-1 0 0,1 0-1,-1 0 1,1 0-1,-1 1 1,1 0 0,-1 0-1,1 0 1,0 0 0,0 1-1,-1-1 1,1 1-1,0 0 1,1 1 0,-1-1-1,0 1 1,0-1-1,-2 4 1,0-1-35,1-1-1,0 1 0,0 0 1,0 0-1,0 1 1,1-1-1,0 1 1,0 0-1,1 0 1,0 1-1,0-1 1,0 0-1,1 1 1,-3 9-1,6-15-99,0-1-1,0 1 1,0 0 0,0-1-1,0 1 1,0-1-1,0 1 1,1-1 0,-1 0-1,0 1 1,0-1 0,0 0-1,0 0 1,1 0 0,-1 0-1,0 0 1,0 0-1,0 0 1,2 0 0,30-1 69,-31 0-75,31-2 108,-13 0-413,1 1 0,27 1 0,-44 1 226,-1 0 1,0 0 0,0 0-1,1 1 1,-1-1 0,0 1-1,0 0 1,0 0 0,0 0-1,0 0 1,0 1-1,0-1 1,0 1 0,-1-1-1,1 1 1,-1 0 0,1 0-1,-1 1 1,1-1 0,-1 0-1,3 5 1,-4-5 113,0 0 1,0 1-1,0-1 1,0 0-1,0 0 1,-1 1-1,1-1 1,-1 1-1,0-1 1,1 0-1,-1 1 1,0-1-1,-1 1 1,1-1-1,0 0 1,-1 1-1,1-1 1,-1 0-1,0 1 1,1-1-1,-3 3 1,1-1 80,-1-1 0,0 1 1,1 0-1,-2-1 1,1 0-1,0 1 0,-1-1 1,1-1-1,-1 1 0,-6 3 1,1-1-13,0-1 0,0 0 1,0 0-1,0-1 1,-1 0-1,1-1 0,-1 0 1,1 0-1,-20 0 1,28-3-243,0 1 0,0 0 1,0-1-1,0 1 0,0-1 1,0 1-1,0 0 0,1-1 0,-1 0 1,0 1-1,0-1 0,1 0 1,-1 1-1,0-1 0,1 0 1,-1 0-1,1 1 0,-1-1 1,1 0-1,-1 0 0,1 0 1,-1 0-1,1 0 0,0 0 0,0 0 1,-1 0-1,1 0 0,0 0 1,0 1-1,0-1 0,0 0 1,0 0-1,0 0 0,0 0 1,1 0-1,-1-1 0,0-2-874,1 1 1,-1 0-1,1 0 0,0-1 0,0 1 0,0 0 1,0 0-1,1 0 0,2-6 0,13-7-5817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3.536"/>
    </inkml:context>
    <inkml:brush xml:id="br0">
      <inkml:brushProperty name="width" value="0.025" units="cm"/>
      <inkml:brushProperty name="height" value="0.025" units="cm"/>
    </inkml:brush>
  </inkml:definitions>
  <inkml:trace contextRef="#ctx0" brushRef="#br0">11 168 8936,'0'0'3187,"11"-6"919,76-52 1474,-80 52-5249,0 1 1,0-1 0,0-1 0,-1 1-1,0-1 1,0 0 0,0 0 0,-1-1-1,0 0 1,-1 0 0,4-10 0,-7 18-308,-1 0-1,0 0 1,0-1 0,0 1 0,0 0 0,0-1-1,0 1 1,1 0 0,-1 0 0,0-1 0,0 1-1,0 0 1,0-1 0,0 1 0,0 0 0,0 0 0,0-1-1,0 1 1,-1 0 0,1-1 0,0 1 0,0 0-1,0 0 1,0-1 0,0 1 0,0 0 0,0 0-1,-1-1 1,1 1 0,0 0 0,0 0 0,0-1-1,-1 1 1,1 0 0,0 0 0,0 0 0,-1 0 0,1-1-1,0 1 1,0 0 0,-1 0 0,1 0 0,0 0-1,-1 0 1,1 0 0,0 0 0,-1 0 0,-19 5 424,-20 17-155,26-10-198,0 0 0,1 1-1,1 0 1,-16 23 0,23-30-23,1 0 0,0 0 1,1 0-1,-1 1 0,1-1 1,1 1-1,-1 0 0,1 0 1,0 0-1,0 0 1,1 0-1,0 1 0,1-1 1,0 9-1,0-15-55,0 0 0,0 0 0,1 0 0,-1 1 0,0-1-1,1 0 1,-1 0 0,1 0 0,0 0 0,-1 0 0,1 0 0,0 0 0,0 0 0,-1 0 0,1 0-1,0-1 1,0 1 0,0 0 0,0 0 0,0-1 0,0 1 0,2 0 0,34 6 174,-25-7-173,1 0 0,0-2 0,22-4-1,-24 3-381,0-1-1,0 0 0,0-1 0,15-9 0,18-15-5183,-9 1-4152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3.508"/>
    </inkml:context>
    <inkml:brush xml:id="br0">
      <inkml:brushProperty name="width" value="0.025" units="cm"/>
      <inkml:brushProperty name="height" value="0.025" units="cm"/>
    </inkml:brush>
  </inkml:definitions>
  <inkml:trace contextRef="#ctx0" brushRef="#br0">297 1 11691,'0'0'1249,"-67"70"-224,30-28 64,-3 5-416,3-3 352,3-4-320,5-5-385,6-7-128,9-10-160,4-6-160,5-11-609,4-1-736,1-5-1858,0-12-1890</inkml:trace>
  <inkml:trace contextRef="#ctx0" brushRef="#br0" timeOffset="1">50 61 16143,'0'0'4581,"-3"53"-3108,3-35-224,9 0-544,6-1-449,5 2-160,3-3-1057,2-3-1633,2-1-1826,-3-3-3588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4.154"/>
    </inkml:context>
    <inkml:brush xml:id="br0">
      <inkml:brushProperty name="width" value="0.025" units="cm"/>
      <inkml:brushProperty name="height" value="0.025" units="cm"/>
    </inkml:brush>
  </inkml:definitions>
  <inkml:trace contextRef="#ctx0" brushRef="#br0">180 132 4132,'0'0'-363,"9"-8"1265,-4 5-422,31-30 3693,-34 30-3648,0 1 0,0-1 0,0 0 0,0 0 0,-1 0 0,1 0 0,-1 0 0,0 0 0,0 0 0,0-1 0,0 1 0,-1 0 0,1 0-1,-1-1 1,0-6 0,0 9-289,-1-1-1,0 0 1,1 0-1,-1 1 0,0-1 1,0 0-1,0 1 1,-1-1-1,1 1 0,0 0 1,-1-1-1,1 1 1,0 0-1,-1 0 1,0 0-1,1 0 0,-1 0 1,1 0-1,-1 0 1,0 0-1,0 1 0,0-1 1,1 1-1,-1-1 1,0 1-1,0 0 0,0-1 1,0 1-1,-2 0 1,-4 0 76,1-1 0,-1 1 1,0 0-1,0 1 1,-14 2-1,14 0-248,1 0 1,-1 1 0,1 0-1,0 0 1,1 0-1,-1 1 1,1 0 0,0 0-1,0 1 1,0-1-1,1 1 1,0 0-1,0 1 1,0 0 0,1-1-1,-4 10 1,2-5-2,1 0 0,0 1 0,0-1 0,2 1 1,-1 0-1,2 0 0,-1 1 0,2-1 0,-1 23 1,2-34-58,0 1 0,0-1 0,0 0 0,0 0 0,0 1 0,1-1 0,-1 0 1,1 0-1,-1 1 0,1-1 0,-1 0 0,1 0 0,0 0 0,-1 0 0,1 0 1,0 0-1,0 0 0,0 0 0,0 0 0,0 0 0,0 0 0,0-1 0,0 1 1,0 0-1,2 0 0,0 0-14,1 0 1,-1 0-1,0 0 0,1-1 1,-1 0-1,0 1 1,1-1-1,-1 0 0,7-2 1,0 0-322,1 0 0,0-1 0,-1 0 0,0-1 1,14-7-1,1-3-3159,0-2 0,29-25 1,-24 15-2813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4.836"/>
    </inkml:context>
    <inkml:brush xml:id="br0">
      <inkml:brushProperty name="width" value="0.025" units="cm"/>
      <inkml:brushProperty name="height" value="0.025" units="cm"/>
    </inkml:brush>
  </inkml:definitions>
  <inkml:trace contextRef="#ctx0" brushRef="#br0">21 84 4164,'0'0'5968,"10"-7"-5786,-1 1-166,-3 1 5,0 0-1,0 0 1,1 1-1,0 0 1,-1 0-1,1 1 1,1 0-1,-1 0 1,0 1-1,1 0 1,0 0-1,8 0 1,15-5-3817,-13-5 19678,-20 11-15657,0 0-1,-1 0 1,1 0 0,-1 0 0,1 1 0,0-1-1,-1 1 1,1-1 0,-1 1 0,0 0 0,1 0-1,-1 0 1,-4 1 0,-35 4 333,35-1-483,-1 0 0,1 0 0,0 1 1,1 0-1,-1 0 0,1 1 1,0 0-1,0 0 0,1 0 0,-1 1 1,2-1-1,-1 1 0,1 1 0,0-1 1,0 1-1,1-1 0,0 1 1,0 0-1,-2 12 0,5-19-69,0 0 0,-1 0-1,1 0 1,0 0 0,0 0-1,0 0 1,0 0 0,0 0 0,0 0-1,1 0 1,-1 0 0,0 0-1,0 0 1,1 0 0,-1 0 0,1 0-1,-1 0 1,1 0 0,-1 0 0,1 0-1,-1 0 1,1-1 0,0 1-1,-1 0 1,1-1 0,0 1 0,1 1-1,0-1 3,1-1 0,-1 1 1,0 0-1,0-1 0,1 1 0,-1-1 0,0 0 0,1 0 0,-1 0 0,0 0 0,5-1 0,2-1 13,1 0 0,-1 0 1,1-1-1,-1-1 0,9-4 0,12-10-130,-1-1 0,50-43 0,-56 43 25,-22 18 80,0 0 0,0-1 0,1 1 0,-1 0 0,0 0 0,1 0 0,-1 1 0,1-1 0,-1 0 0,1 0-1,0 1 1,-1-1 0,1 1 0,0 0 0,-1-1 0,1 1 0,3 0 0,-4 0 2,0 1 0,0-1 0,0 1 0,-1-1 0,1 1 0,0-1 0,0 1 0,-1-1 1,1 1-1,0 0 0,-1 0 0,1-1 0,-1 1 0,1 0 0,-1 0 0,1 0 0,-1-1 0,1 1 0,-1 0 0,0 0 0,1 0 1,-1 0-1,0 1 0,2 10 32,-1-1-1,-1 1 1,0 0 0,-2 14 0,1-3 175,1-22-197,-1 0-1,1 0 0,0 0 0,0 0 1,0 0-1,1 0 0,-1 0 1,0 0-1,0 0 0,0 0 0,1 0 1,-1 0-1,1 0 0,-1 0 1,1 0-1,-1 0 0,1 0 1,-1 0-1,1-1 0,0 1 0,-1 0 1,1 0-1,0-1 0,0 1 1,-1 0-1,3 0 0,-2-1 16,1 1 0,0-1 0,0 0 0,0 0 0,0 0 0,-1 0 0,1 0 0,0 0-1,0 0 1,0-1 0,-1 1 0,1-1 0,0 1 0,2-2 0,10-4 136,-1-1 0,1-1 0,12-10-1,-11 9-95,-7 4-66,-3 1-8,0 0 0,1 0 1,-1 1-1,1 0 0,0 0 0,0 1 0,0-1 0,0 1 0,1 0 1,-1 1-1,0 0 0,1 0 0,-1 0 0,12 1 0,-18 1 2,1-1-1,0 1 0,-1-1 1,1 1-1,-1-1 1,1 1-1,-1 0 0,1-1 1,-1 1-1,1 0 0,-1 0 1,1-1-1,-1 1 1,0 0-1,0 0 0,1 0 1,-1-1-1,0 1 0,0 0 1,0 0-1,0 0 1,0 0-1,0 1 0,0 29-896,-1-12-2275,2-19 2999,-1 0 0,0 1 0,0-1 0,0 0 0,1 1 0,-1-1 0,0 0 0,0 1 1,1-1-1,-1 0 0,0 1 0,1-1 0,-1 0 0,0 0 0,1 1 0,-1-1 1,0 0-1,1 0 0,-1 0 0,0 0 0,1 0 0,-1 1 0,1-1 0,-1 0 0,0 0 1,1 0-1,-1 0 0,1 0 0,-1 0 0,0 0 0,1 0 0,-1-1 0,1 1 1,-1 0-1,0 0 0,1 0 0,-1 0 0,1 0 0,-1-1 0,0 1 0,1-1 0,17-8-5802,-1-6 325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5.345"/>
    </inkml:context>
    <inkml:brush xml:id="br0">
      <inkml:brushProperty name="width" value="0.025" units="cm"/>
      <inkml:brushProperty name="height" value="0.025" units="cm"/>
    </inkml:brush>
  </inkml:definitions>
  <inkml:trace contextRef="#ctx0" brushRef="#br0">113 196 10282,'-9'6'2920,"3"-1"-2265,-50 38 3967,52-40-4200,0 1 0,0 0 1,0 0-1,1 0 0,0 0 1,0 0-1,0 0 0,0 1 1,1-1-1,0 1 1,0 0-1,-2 6 0,4-11-392,0 1 0,0-1 0,0 1 0,0-1 0,1 1 0,-1-1 0,0 1 0,0-1 0,1 0 0,-1 1 0,0-1 0,0 1 0,1-1-1,-1 0 1,1 1 0,-1-1 0,0 0 0,1 0 0,-1 1 0,1-1 0,-1 0 0,0 0 0,1 1 0,-1-1 0,1 0 0,-1 0 0,1 0 0,-1 0 0,1 0-1,-1 0 1,1 0 0,-1 0 0,1 0 0,-1 0 0,1 0 0,-1 0 0,1 0 0,-1 0 0,1 0 0,23-4 144,-9-2-137,-1-1 0,0 0 0,0-1 0,0 0 0,-1-1 0,20-18 0,67-71 30,-72 68 634,-1-2 0,35-52 0,-79 111-509,-50 92 567,61-107-614,0 1 0,1 0-1,1 0 1,0 0 0,1 0-1,1 1 1,0-1-1,-1 18 1,3-30-139,0 0-1,0 0 1,0 0-1,1 0 0,-1-1 1,0 1-1,0 0 1,0 0-1,1 0 1,-1 0-1,1 0 1,-1 0-1,1 0 1,-1 0-1,1-1 1,-1 1-1,1 0 1,0 0-1,-1-1 1,1 1-1,0 0 1,-1-1-1,1 1 1,0-1-1,0 1 1,1 0-1,0-1 7,1 1 0,-1 0 0,1-1 0,-1 0 0,1 1 0,-1-1 1,1 0-1,-1 0 0,1 0 0,2-1 0,2-1 6,1 1 0,-1-1-1,0 0 1,0-1 0,0 0 0,9-5 0,-3-1-102,1-1-1,-1 0 1,0-1 0,-1 0 0,-1-1-1,0 0 1,0-1 0,15-25 0,-47 73-64,16-27 223,-1 1 0,1-1 0,0 1 0,0 0 0,1 1 0,1-1 0,0 1 0,0-1 0,0 1 0,2 0 0,-2 13 0,3-22-68,0-1-1,1 1 0,-1 0 1,1 0-1,-1 0 0,1 0 0,-1-1 1,1 1-1,0 0 0,-1 0 1,1-1-1,0 1 0,0-1 0,-1 1 1,1 0-1,0-1 0,0 0 1,0 1-1,0-1 0,-1 1 0,1-1 1,0 0-1,0 0 0,0 1 0,0-1 1,0 0-1,0 0 0,0 0 1,0 0-1,0 0 0,0 0 0,0-1 1,0 1-1,0 0 0,0 0 1,0-1-1,1 1 0,2-1-60,1 0 0,-1 0 1,0 0-1,0-1 0,1 1 0,-1-1 0,5-3 0,22-24-3583,-13 6-2767,-4 0-2928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6.063"/>
    </inkml:context>
    <inkml:brush xml:id="br0">
      <inkml:brushProperty name="width" value="0.025" units="cm"/>
      <inkml:brushProperty name="height" value="0.025" units="cm"/>
    </inkml:brush>
  </inkml:definitions>
  <inkml:trace contextRef="#ctx0" brushRef="#br0">98 1 18417,'0'0'4410,"0"8"-3140,-2 22-305,-2-1-1,-1 0 1,-2-1-1,0 1 0,-17 39 1,14-43-635,2 0-1,1 0 1,-7 45 0,16-103-973,0 20 575,-1 1 0,-1-1 0,0 0 0,0 0 0,-1 0 0,-1 0 0,0 0 0,-7-22 0,14 50 345,-4-12-229,-1-1 1,1 0-1,0 0 1,0 1 0,0-1-1,0 0 1,0 0-1,0 0 1,1 0 0,-1 0-1,4 3 1,0-1-6,0 0 1,0-1-1,0 1 1,1-1-1,-1-1 1,1 1-1,0-1 1,0 0-1,0 0 1,0 0-1,0-1 1,0 0-1,0 0 0,0-1 1,1 0-1,-1 0 1,0 0-1,0-1 1,0 0-1,1 0 1,-1 0-1,10-5 1,-9 4-35,0 0-1,-1-1 1,1 0 0,-1 0 0,0-1 0,0 1-1,0-1 1,-1-1 0,1 1 0,-1-1 0,0 0 0,0 0-1,-1 0 1,0-1 0,0 1 0,0-1 0,0 0-1,-1-1 1,0 1 0,2-7 0,-3-5-40,-10 15-112,6 4 136,1 0 0,-1 1-1,1-1 1,-1 0 0,1 0-1,0 1 1,-1-1 0,1 0 0,0 1-1,0 0 1,0-1 0,0 1 0,0-1-1,-1 4 1,0-1 13,1 1 0,-1 0-1,1 0 1,0-1 0,0 1 0,0 0-1,1 0 1,-1 0 0,1 0 0,1 0-1,-1 0 1,2 7 0,1-2 18,1-1 0,0 1 0,0-1 0,1-1 0,6 10 0,3-1 167,-14-17-231,1 0 1,-1 0-1,0 0 1,0 0 0,0 0-1,0 1 1,1-1-1,-1 0 1,0 0 0,0 0-1,1 0 1,-1 0-1,0 0 1,0 0 0,0 0-1,1 0 1,-1 0-1,0 0 1,0 0 0,0 0-1,1 0 1,-1 0-1,0-1 1,0 1 0,0 0-1,1 0 1,-1 0 0,0 0-1,0 0 1,0 0-1,1 0 1,-1-1 0,0 1-1,0 0 1,0 0-1,0 0 1,0 0 0,0-1-1,1 1 1,-1 0-1,0 0 1,0-1 0,3-15-4837,-2-7-4477,-1 1-3897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6.391"/>
    </inkml:context>
    <inkml:brush xml:id="br0">
      <inkml:brushProperty name="width" value="0.025" units="cm"/>
      <inkml:brushProperty name="height" value="0.025" units="cm"/>
    </inkml:brush>
  </inkml:definitions>
  <inkml:trace contextRef="#ctx0" brushRef="#br0">0 1 16752,'0'0'9737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9.534"/>
    </inkml:context>
    <inkml:brush xml:id="br0">
      <inkml:brushProperty name="width" value="0.025" units="cm"/>
      <inkml:brushProperty name="height" value="0.025" units="cm"/>
    </inkml:brush>
  </inkml:definitions>
  <inkml:trace contextRef="#ctx0" brushRef="#br0">176 39 3940,'1'0'650,"0"-1"-1,0 0 1,0 1 0,0-1 0,0 0 0,0 0 0,0 0 0,-1 0-1,1 0 1,0 0 0,0 0 0,-1 0 0,1 0 0,-1 0 0,1 0-1,0-2 1,-1 2-425,0 1 0,0-1-1,0 1 1,0-1 0,-1 0 0,1 1-1,0-1 1,0 1 0,0-1 0,0 1-1,-1-1 1,1 1 0,0-1 0,-1 1-1,1-1 1,0 1 0,-1-1 0,1 1-1,-1 0 1,1-1 0,0 1 0,-1 0-1,1-1 1,-1 1 0,-3-2 54,1 1-1,0-1 1,0 1 0,0 0-1,-1 0 1,1 0 0,-1 1-1,1-1 1,-6 1 0,2 0-102,0 1 1,0 0-1,-1 0 1,1 1-1,0 0 1,1 0-1,-1 0 1,0 1-1,1 0 1,-1 0-1,-9 8 0,12-9-83,0 1-1,0 1 0,0-1 0,0 1 0,1-1 0,0 1 0,0 0 1,0 0-1,0 0 0,0 1 0,1-1 0,0 1 0,0-1 1,0 1-1,0 0 0,1 0 0,-2 7 0,3-11-81,0-1 0,0 1 0,0 0 0,0-1 0,0 1 0,0-1 0,0 1 0,0 0 0,1-1 0,-1 1 0,0-1 0,0 1 0,0-1 0,1 1 0,-1-1 0,0 1 0,1-1 0,-1 1 0,0-1 0,1 1 0,-1-1 0,0 1 0,1-1 0,-1 0 0,1 1 0,-1-1 0,1 0 0,-1 1 0,1-1 0,-1 0 0,1 0 0,1 1 0,25 0 202,25-16-18,-9-7-152,-30 15-26,0 0 1,0 1-1,0 0 1,1 1-1,22-5 1,-35 10-19,-1 0 0,1 0 0,0 0 0,-1 0 1,1 0-1,-1 0 0,1 0 0,0 0 0,-1 0 0,1 0 0,-1 1 1,1-1-1,-1 0 0,1 0 0,0 1 0,-1-1 0,1 0 0,-1 1 0,0-1 1,1 1-1,-1-1 0,1 0 0,-1 1 0,1-1 0,-1 1 0,0-1 0,1 1 1,-1-1-1,0 2 0,6 24 237,-10 31 299,3-51-507,1-5-21,-1 1-1,1 0 1,-1 0-1,1 0 1,0-1-1,0 1 1,0 0-1,0 0 1,0 0 0,0 0-1,1-1 1,-1 1-1,1 0 1,-1 0-1,1-1 1,-1 1-1,1 0 1,0-1-1,0 1 1,0-1 0,0 1-1,2 1 1,-2-2-1,1-1 0,0 0 1,0 0-1,0 0 1,0 0-1,0 0 0,0 0 1,0 0-1,0-1 1,0 1-1,0 0 0,-1-1 1,1 0-1,0 1 1,0-1-1,-1 0 0,1 0 1,0 0-1,-1 0 1,1-1-1,2-1 0,38-30 33,-35 26-38,0 0 0,1 1 1,0-1-1,1 2 0,-1-1 0,1 1 1,0 1-1,0-1 0,1 2 0,19-6 0,-28 9-3,0 0-1,0 0 0,0 1 0,0-1 0,0 0 0,0 1 0,0-1 0,0 1 1,0-1-1,0 1 0,0-1 0,0 1 0,0 0 0,0 0 0,0-1 0,-1 1 1,1 0-1,0 0 0,-1 0 0,1 0 0,0 0 0,-1 0 0,1 0 0,-1 0 1,0 0-1,1 0 0,-1 0 0,0 0 0,1 0 0,-1 0 0,0 0 0,0 1 1,0-1-1,0 0 0,-1 2 0,1 56 69,-1-40-56,1-19 16,26-26-3193,14-8-6982,-16 16 624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9.936"/>
    </inkml:context>
    <inkml:brush xml:id="br0">
      <inkml:brushProperty name="width" value="0.025" units="cm"/>
      <inkml:brushProperty name="height" value="0.025" units="cm"/>
    </inkml:brush>
  </inkml:definitions>
  <inkml:trace contextRef="#ctx0" brushRef="#br0">125 12 16816,'0'0'8157,"-11"-3"-6545,10 3-1564,-8-2 169,0 0 0,0 0 0,0 1 0,0 0 0,-10 1 0,17-1-201,0 1 1,0 0 0,0 1 0,0-1-1,1 0 1,-1 0 0,0 1 0,0-1-1,0 1 1,0 0 0,0 0 0,1-1-1,-1 1 1,0 0 0,1 0 0,-1 1-1,1-1 1,-1 0 0,1 0 0,0 1-1,-1-1 1,1 1 0,0-1 0,0 1-1,0 0 1,0-1 0,0 1 0,0 0-1,1 0 1,-1-1 0,0 1 0,1 0-1,0 0 1,-1 0 0,1 0 0,0 0-1,0 2 1,0-3-15,1 0-1,0 0 1,-1 0-1,1-1 1,0 1 0,-1 0-1,1-1 1,0 1-1,0 0 1,-1-1 0,1 1-1,0-1 1,0 1-1,0-1 1,0 1 0,0-1-1,0 0 1,0 1-1,0-1 1,0 0 0,0 0-1,0 0 1,0 0-1,0 0 1,0 0-1,0 0 1,1 0 0,39 0-10,-32-1-50,17 0-394,32 1-502,-55 0 896,0 0 0,0 0 0,0 1 0,0-1 0,0 1 0,-1 0 1,1 0-1,0 0 0,0 0 0,0 1 0,-1-1 0,1 1 0,-1 0 0,4 2 1,-4-2 111,-1 0 1,0 0-1,0 0 1,0 0-1,0 0 1,-1 0-1,1 0 1,0 0-1,-1 0 1,1 0-1,-1 1 1,0-1-1,0 0 1,0 0-1,0 0 1,0 1-1,0-1 1,0 0-1,-1 0 1,1 0-1,-1 0 1,0 0-1,0 0 0,0 0 1,0 0-1,0 0 1,0 0-1,0 0 1,0 0-1,-1-1 1,1 1-1,-1 0 1,1-1-1,-4 3 1,-3 4 430,-1 0-1,0-1 1,0 0-1,0-1 1,-14 7 0,19-10-397,-1-1 1,0 0-1,0 0 0,0 0 1,0-1-1,0 1 1,0-1-1,-1-1 0,1 1 1,0-1-1,-9 0 1,12 0-139,1-1 1,-1 1-1,0-1 1,0 0-1,1 1 0,-1-1 1,0 0-1,1 0 1,-1 0-1,1 0 1,-1 0-1,1 0 1,-1-1-1,1 1 1,0 0-1,0-1 1,-1 1-1,1-1 1,0 1-1,0-1 1,1 0-1,-1 1 0,0-1 1,1 0-1,-1 0 1,0 0-1,1 1 1,0-1-1,0 0 1,-1 0-1,1 0 1,0 0-1,0 1 1,1-3-1,1-11-2574,-2 14 2198,0 0 1,1 0-1,0 0 0,-1 1 0,1-1 0,-1 0 0,1 1 0,0-1 1,0 0-1,-1 1 0,1-1 0,0 1 0,0-1 0,0 1 0,-1-1 0,1 1 1,0 0-1,0-1 0,2 1 0,8-5-5847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00.262"/>
    </inkml:context>
    <inkml:brush xml:id="br0">
      <inkml:brushProperty name="width" value="0.025" units="cm"/>
      <inkml:brushProperty name="height" value="0.025" units="cm"/>
    </inkml:brush>
  </inkml:definitions>
  <inkml:trace contextRef="#ctx0" brushRef="#br0">28 0 12620,'0'0'12358,"-3"11"-10463,-5 26-728,1 1-1,2-1 1,1 74-1,4-76-167,1-18-3212,-1 0-9193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00.603"/>
    </inkml:context>
    <inkml:brush xml:id="br0">
      <inkml:brushProperty name="width" value="0.025" units="cm"/>
      <inkml:brushProperty name="height" value="0.025" units="cm"/>
    </inkml:brush>
  </inkml:definitions>
  <inkml:trace contextRef="#ctx0" brushRef="#br0">0 0 17905,'0'0'10250,"15"55"-9097,-10-50-865,2 0-192,-5-1-128,-2-3-641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17.776"/>
    </inkml:context>
    <inkml:brush xml:id="br0">
      <inkml:brushProperty name="width" value="0.025" units="cm"/>
      <inkml:brushProperty name="height" value="0.025" units="cm"/>
    </inkml:brush>
  </inkml:definitions>
  <inkml:trace contextRef="#ctx0" brushRef="#br0">1 0 5317,'0'0'3897,"11"1"-2733,367 12 1652,136 13-2723,390 24 2085,73 0-2039,-132 4 962,1-48-510,-291-25-535,194 2 219,-677 19-189,-1 4 0,98 20-1,-125-16-578,-1 2 0,-1 1-1,0 3 1,77 40-1,-81-33-3392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3.865"/>
    </inkml:context>
    <inkml:brush xml:id="br0">
      <inkml:brushProperty name="width" value="0.025" units="cm"/>
      <inkml:brushProperty name="height" value="0.025" units="cm"/>
    </inkml:brush>
  </inkml:definitions>
  <inkml:trace contextRef="#ctx0" brushRef="#br0">0 14 11563,'0'0'14061,"63"1"-13676,-37-1-385,1-1-705,0-3-1345,-5 0-2338,-4-1-4132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24.769"/>
    </inkml:context>
    <inkml:brush xml:id="br0">
      <inkml:brushProperty name="width" value="0.025" units="cm"/>
      <inkml:brushProperty name="height" value="0.025" units="cm"/>
    </inkml:brush>
  </inkml:definitions>
  <inkml:trace contextRef="#ctx0" brushRef="#br0">1 0 4516,'0'1'272,"1"0"0,-1 0-1,1-1 1,0 1 0,0 0-1,-1-1 1,1 1-1,0 0 1,0-1 0,0 1-1,0-1 1,0 0 0,-1 1-1,1-1 1,0 0 0,0 1-1,0-1 1,1 0 0,43 4-375,-26-2 511,45 4 950,1-3 0,115-9 0,-118 2-1174,1 2 0,-1 3 0,76 10 0,178 21 651,-7-1-410,269 24 255,4-50-175,148-21-420,-39 31-49,-592-12-35,568 32 10,823-1 774,-1070-61-702,93-1-33,56 15-40,1 0 18,-474 11 312,1-3-1,116-23 1,-200 29-701,-18 11-2694,-14 5-1664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2:33.833"/>
    </inkml:context>
    <inkml:brush xml:id="br0">
      <inkml:brushProperty name="width" value="0.025" units="cm"/>
      <inkml:brushProperty name="height" value="0.025" units="cm"/>
    </inkml:brush>
  </inkml:definitions>
  <inkml:trace contextRef="#ctx0" brushRef="#br0">44 259 5285,'0'0'4244,"-8"-6"-3128,-24-22-129,32 28-977,-1 0 0,1 0 0,0 0 0,0-1 0,-1 1 0,1 0 0,0 0 0,0 0 0,0-1 0,-1 1 0,1 0 0,0 0 0,0-1-1,0 1 1,0 0 0,0-1 0,-1 1 0,1 0 0,0 0 0,0-1 0,0 1 0,0 0 0,0-1 0,0 1 0,0 0 0,0-1 0,0 1 0,0 0 0,0-1 0,0 1-1,1 0 1,-1 0 0,0-1 0,0 1 0,0 0 0,0-1 0,0 1 0,1 0 0,-1 0 0,0-1 0,0 1 0,0 0 0,1 0 0,-1 0 0,0-1 0,0 1-1,1 0 1,-1 0 0,0 0 0,0 0 0,1-1 0,-1 1 0,0 0 0,1 0 0,-1 0 0,0 0 0,1 0 0,-1 0 0,0 0 0,0 0 0,1 0 0,-1 0 0,0 0-1,1 0 1,0 0 0,24-2 312,-23 2-312,319 1 1074,44-4 330,-136-19-810,597-33 933,-716 56-1375,1 4 0,187 34 0,-147-9-103,305 18-1,21-44 26,190 8-56,-366 4-273,494-37-1,305-99 444,-200 49 346,-733 61-570,-4 4 11,-48 3-850,145-22-1,-216 13-2545,-1-5-2104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3:00.751"/>
    </inkml:context>
    <inkml:brush xml:id="br0">
      <inkml:brushProperty name="width" value="0.025" units="cm"/>
      <inkml:brushProperty name="height" value="0.025" units="cm"/>
    </inkml:brush>
  </inkml:definitions>
  <inkml:trace contextRef="#ctx0" brushRef="#br0">0 162 7111,'0'0'2269,"13"-4"-2061,27-6 148,0 1 0,1 2 0,0 1 0,75 1 0,-19 7 62,102 17 0,6-2 230,367-16 1,341-73 325,-160 8 144,0 40-723,-752 24-352,-27 0 46,0 1 1,0 1-1,-39 8 0,-27 3-3377,35-10-363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3:03.493"/>
    </inkml:context>
    <inkml:brush xml:id="br0">
      <inkml:brushProperty name="width" value="0.025" units="cm"/>
      <inkml:brushProperty name="height" value="0.025" units="cm"/>
    </inkml:brush>
  </inkml:definitions>
  <inkml:trace contextRef="#ctx0" brushRef="#br0">39 212 3651,'-15'-21'65,"4"-1"479,4 2 321,5 1 0,-1 0-609,3 1-160,0 0-160,0 1-32,5 3 192,-1 3-128,0-1-128,-2 3-481,-2-2-2402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3:05.389"/>
    </inkml:context>
    <inkml:brush xml:id="br0">
      <inkml:brushProperty name="width" value="0.025" units="cm"/>
      <inkml:brushProperty name="height" value="0.025" units="cm"/>
    </inkml:brush>
  </inkml:definitions>
  <inkml:trace contextRef="#ctx0" brushRef="#br0">0 22 6919,'0'0'2786,"2"3"-2631,4 2-105,0 0 0,-1-1 0,2 1 0,-1-1 0,0 0 0,1-1 0,0 0 0,0 0 0,0 0 0,9 1 0,82 22 85,-93-25-121,111 18 446,192 7 0,-172-18-88,732-7 327,-378-11-426,-20 10-133,624-2-168,-491 8 60,-124 0-16,327-30 142,-404 7-103,154-18-49,3-1 47,541 32-10,-516 33 206,276 6 78,31-22 20,-265-4-333,130 4 4,386 7 84,1-40 18,-984 16-117,468-16 29,349-4 32,465-36-102,-1149 43 86,155 11-26,-426 8-43,1 1 0,35 9 0,20 4-2318,-39-14-480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21.508"/>
    </inkml:context>
    <inkml:brush xml:id="br0">
      <inkml:brushProperty name="width" value="0.025" units="cm"/>
      <inkml:brushProperty name="height" value="0.025" units="cm"/>
    </inkml:brush>
  </inkml:definitions>
  <inkml:trace contextRef="#ctx0" brushRef="#br0">1 139 5862,'0'0'4484,"15"7"-4372,2-4 193,0-2 1,0 1-1,0-2 0,28-3 1,4 1 206,544-15 91,105 10 40,-401 9 97,252 12-55,0-1-575,137-32 799,-347 6-702,933-39-113,-903 35-81,36-6 4,581-5-7,-709 47-19,47 0-9,-275-19-184,0 3 0,0 1 1,0 3-1,64 17 0,-88-19-3284,3-4-2594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29.476"/>
    </inkml:context>
    <inkml:brush xml:id="br0">
      <inkml:brushProperty name="width" value="0.025" units="cm"/>
      <inkml:brushProperty name="height" value="0.025" units="cm"/>
    </inkml:brush>
  </inkml:definitions>
  <inkml:trace contextRef="#ctx0" brushRef="#br0">6313 144 4228,'-79'-14'2127,"-146"-7"0,-83 20-2426,146 3 492,-368 9 1887,-1 0-354,393-11-1546,-356-5 565,3-43-1942,256 15 1806,-253-2 0,-239 31 505,388 6-1215,245 1 546,-183 30-1,-90 45-323,251-51-90,112-27-26,-104 25 26,-127 46 1,205-60 127,0 1 1,1 2 0,0 1 0,1 1 0,1 1-1,1 2 1,0 1 0,-45 45 0,63-55-178,0 1-1,1 0 1,0 0 0,1 1 0,0-1 0,1 1-1,1 1 1,-1-1 0,2 1 0,0 0 0,0 0-1,1 0 1,1 0 0,0 0 0,1 0 0,0 0-1,1 0 1,1 0 0,5 23 0,-3-21-63,0 0-1,0-1 1,2 0 0,0 0-1,0 0 1,1 0 0,1-1 0,0-1-1,1 1 1,0-1 0,1-1 0,1 1-1,-1-2 1,2 0 0,-1 0-1,26 15 1,1-6 125,0-1-1,2-3 1,78 21-1,135 13 202,-158-33-199,131 20 114,2-10 0,1-11 0,256-15 0,267-18-7,283-17 47,-19 16-130,-270 12-18,-341 0-24,64-3-24,78 8 105,-120 5 44,-301-12-107,227-45-1,2-2-8,-300 51-55,-1 1-88,0-3 0,67-16 0,-117 23 101,-1-1 1,1 0-1,-1-1 0,1 1 1,-1-1-1,0 1 1,0-1-1,1 0 0,-1 0 1,0 0-1,-1-1 1,1 1-1,0-1 1,-1 1-1,1-1 0,-1 0 1,3-5-1,-4 5 45,0 0 0,0 0 0,0 0 0,-1-1 0,1 1 0,-1 0-1,0 0 1,0-1 0,0 1 0,0 0 0,-1 0 0,1-1 0,-1 1 0,0 0 0,0 0 0,0 0-1,0 0 1,0 0 0,-4-5 0,-35-78 658,25 51-532,-34-56 0,42 80-161,-2-1 1,1 1-1,-2 1 0,1-1 1,-1 2-1,-1-1 1,0 1-1,-15-9 0,-37-16 15,-1 2 0,-90-30-1,28 13 40,-233-87 68,264 107-76,-186-30 0,-532-12 28,-6 56-24,124 38-379,74 0-6169,405-22-1344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56.114"/>
    </inkml:context>
    <inkml:brush xml:id="br0">
      <inkml:brushProperty name="width" value="0.025" units="cm"/>
      <inkml:brushProperty name="height" value="0.025" units="cm"/>
    </inkml:brush>
  </inkml:definitions>
  <inkml:trace contextRef="#ctx0" brushRef="#br0">1 1529 8904,'0'0'4100,"9"-2"-3625,21-5 1492,1 2-1,56-3 0,-45 7-1799,-1-2-1,0-2 1,44-11-1,119-41 409,-4 2-476,515-138 3009,-12-34-2897,143-44-257,739-163 103,-1185 328-50,-319 84-128,316-95-2529,-409 120-2323,-10-4 1914,-3 0-248,-31 7-5485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56.656"/>
    </inkml:context>
    <inkml:brush xml:id="br0">
      <inkml:brushProperty name="width" value="0.025" units="cm"/>
      <inkml:brushProperty name="height" value="0.025" units="cm"/>
    </inkml:brush>
  </inkml:definitions>
  <inkml:trace contextRef="#ctx0" brushRef="#br0">562 4 8168,'0'0'10719,"-10"-2"-10158,4 1-493,0 1 0,0-1 0,0 1 0,-1 0 0,1 1 0,0 0 0,0 0 0,0 0 0,0 0 0,1 1 0,-1 0 0,0 0 0,1 1 0,-1 0 0,1-1 0,0 2 0,0-1 0,-5 5 0,-16 10 3,-304 231 2292,320-241-2325,1 1 1,-1 1-1,1-1 0,1 1 1,0 1-1,-10 16 0,17-25-35,0 0-1,-1 0 1,1 1-1,0-1 0,0 0 1,1 1-1,-1-1 1,0 0-1,1 1 1,-1-1-1,1 1 0,0-1 1,0 1-1,0-1 1,0 1-1,1-1 1,-1 1-1,1-1 1,-1 1-1,1-1 0,0 0 1,0 1-1,0-1 1,0 0-1,0 0 1,0 0-1,1 1 1,-1-1-1,1-1 0,-1 1 1,1 0-1,0 0 1,0 0-1,0-1 1,0 1-1,0-1 1,0 0-1,0 0 0,1 0 1,1 1-1,13 6 33,1-1 0,0-1 0,0-1 0,0 0-1,0-2 1,24 3 0,118-1 322,-136-5-328,60-2-231,-1-4 1,0-4-1,134-32 0,-121 15-3054,109-45 0,-49 4-4981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3.064"/>
    </inkml:context>
    <inkml:brush xml:id="br0">
      <inkml:brushProperty name="width" value="0.025" units="cm"/>
      <inkml:brushProperty name="height" value="0.025" units="cm"/>
    </inkml:brush>
  </inkml:definitions>
  <inkml:trace contextRef="#ctx0" brushRef="#br0">60 1 4965,'0'0'16447,"-4"8"-15208,-7 18-942,2 0 0,0 1 0,2 1 0,1-1 0,1 1-1,1 0 1,0 31 0,4-57-277,0 1 0,0-1 0,0 0 0,0 1 0,0-1 0,1 0 0,-1 1 0,1-1 0,0 0 0,-1 0 0,1 0 0,0 1 0,0-1 0,0 0 0,1 0 0,-1 0 0,0 0 0,3 2 0,-2-3 21,-1 0-1,1 0 1,0 0-1,-1-1 1,1 1 0,0 0-1,-1-1 1,1 0 0,0 1-1,0-1 1,0 0 0,-1 0-1,1 0 1,0 0 0,0 0-1,0 0 1,-1 0 0,4-1-1,2-2 63,0 1-1,-1-1 1,1 0-1,-1 0 1,1 0-1,-1-1 1,0 0-1,0-1 1,-1 1-1,8-9 1,-6 5-72,1 0 0,-2 0-1,1-1 1,-1 0 0,-1-1 0,1 1 0,-2-1 0,6-14-1,-10 22 13,-3 38-80,3-33 48,-3 10 17,1 0 1,1-1 0,0 1 0,1 18 0,0-30-21,1 0 1,-1 0 0,1 0-1,-1-1 1,1 1-1,0 0 1,-1 0 0,1 0-1,0 0 1,0-1 0,-1 1-1,1 0 1,0-1 0,0 1-1,0-1 1,0 1-1,0-1 1,0 1 0,0-1-1,0 0 1,0 1 0,0-1-1,0 0 1,0 0 0,0 0-1,0 0 1,0 0 0,0 0-1,1 0 1,-1 0-1,1-1 1,38-4 531,-25-1-435,0 0-1,-1-1 0,1 0 1,19-15-1,-20 13-89,1 0 0,1 0 0,22-8 0,-36 16-16,-1 0 0,0 1 0,0-1-1,0 1 1,1-1 0,-1 1 0,0-1-1,0 1 1,1 0 0,-1 0 0,0 0-1,1-1 1,-1 1 0,0 0 0,1 1 0,-1-1-1,0 0 1,1 0 0,-1 1 0,0-1-1,0 0 1,1 1 0,-1 0 0,0-1-1,0 1 1,0-1 0,0 1 0,0 0 0,0 0-1,0 0 1,0 0 0,0 0 0,0 0-1,0 0 1,0 0 0,0 1 0,1 4 33,-1 0 1,0-1 0,0 1 0,0 0 0,-1-1-1,0 1 1,0 7 0,3 26 108,-3-38-150,0-1 0,1 0 0,-1 1-1,0-1 1,1 0 0,-1 1 0,0-1 0,1 0 0,-1 1 0,1-1 0,-1 0-1,1 0 1,-1 0 0,1 1 0,-1-1 0,1 0 0,-1 0 0,1 0 0,-1 0-1,1 0 1,-1 0 0,1 0 0,-1 0 0,1 0 0,-1 0 0,1 0 0,0 0-1,-1-1 1,0 1 0,1 0 0,-1 0 0,1 0 0,-1-1 0,1 1 0,-1 0-1,1-1 1,-1 1 0,0 0 0,1-1 0,-1 1 0,1 0 0,-1-2 0,20-14-2743,9-14-8299,-13 13-859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4.207"/>
    </inkml:context>
    <inkml:brush xml:id="br0">
      <inkml:brushProperty name="width" value="0.025" units="cm"/>
      <inkml:brushProperty name="height" value="0.025" units="cm"/>
    </inkml:brush>
  </inkml:definitions>
  <inkml:trace contextRef="#ctx0" brushRef="#br0">213 1 13004,'0'0'5445,"-10"47"-4291,2-19-1,1 6-417,-1 1-415,3 0-257,1 0-32,2-4 0,1-2-288,1-1-289,0-4-864,0-3-609,0-6-2402,0-3-3300</inkml:trace>
  <inkml:trace contextRef="#ctx0" brushRef="#br0" timeOffset="1">1 342 4740,'0'0'19219,"66"-15"-17618,-31 9-672,2-5-641,2 2-224,-4 0-32,-3 2-608,-4 0-1410,-9-2-801,-7 0-704,-8 0-577,-4-1 32,-3-2-4452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4.017"/>
    </inkml:context>
    <inkml:brush xml:id="br0">
      <inkml:brushProperty name="width" value="0.025" units="cm"/>
      <inkml:brushProperty name="height" value="0.025" units="cm"/>
    </inkml:brush>
  </inkml:definitions>
  <inkml:trace contextRef="#ctx0" brushRef="#br0">20 55 14734,'0'0'14366,"-3"9"-14121,-1-1-209,2-5-30,1 0 0,-1-1 0,1 1-1,-1 0 1,1 0 0,0 1 0,1-1 0,-1 0 0,0 0-1,1 0 1,0 1 0,-1-1 0,2 4 0,0-6 0,0 0-1,0 0 1,0 0 0,0 0 0,0 0 0,1 0 0,-1-1 0,0 1 0,1 0 0,-1-1 0,0 1 0,1-1 0,-1 1 0,1-1 0,-1 0 0,1 1 0,-1-1 0,1 0 0,-1 0 0,1 0 0,-1 0 0,1 0-1,1-1 1,39-4 76,-39 3-82,0 1 0,0-1 0,0 1 0,-1-1 0,1 0 0,0 0 0,-1 0 0,0 0 0,0-1 0,1 1 0,-1-1 0,-1 1 0,3-4 0,-4 6-27,-18 9-90,18 3-116,6-14-394,8-5 675,-9 5-38,-1 0 0,1-1 0,0 1 0,-1-1 0,1 0 0,-1 0 0,0 0 0,0 0 0,0-1 0,0 1 0,-1-1 0,1 0 0,-1-1 0,0 1 0,-1 0 0,1-1 0,-1 0 0,1 1 0,-1-1 0,-1 0 0,1 0 0,1-8 0,-3 13-4,-1-1 0,1 0 0,0 1 0,-1-1 0,1 1 0,0-1 0,-1 0 0,1 1 0,-1-1 0,1 1 0,-1-1 0,1 1 0,-1 0 0,1-1 0,-1 1 0,1 0 0,-1-1 0,0 1 0,1 0 0,-1-1 0,1 1 0,-1 0 0,0 0 0,1 0 0,-1 0 0,0 0 1,1 0-1,-1 0 0,0 0 0,1 0 0,-1 0 0,0 0 0,1 0 0,-1 0 0,0 0 0,1 0 0,-1 1 0,0-1 0,1 0 0,-1 1 0,1-1 0,-1 0 0,0 1 0,-30 14 38,20-5 10,0 0 0,1 1 0,-12 16 0,19-24-10,0 1 0,1 0 0,0 0 0,-1-1 0,1 1 0,0 1-1,1-1 1,-1 0 0,1 0 0,0 1 0,0-1 0,0 0 0,1 1 0,-1-1 0,1 8 0,1-11-36,0 0 1,0 0-1,0-1 1,0 1-1,1 0 1,-1-1 0,0 1-1,0-1 1,0 1-1,0-1 1,1 0 0,-1 0-1,0 1 1,0-1-1,0 0 1,1 0-1,-1 0 1,0 0 0,0 0-1,1 0 1,-1-1-1,2 0 1,32-4 125,-24 0-234,0 0 1,0-1 0,0 0 0,19-15 0,-18 12-142,0 1 1,1 0 0,13-6-1,-25 13 232,1 1-1,-1-1 0,0 1 1,0-1-1,1 1 1,-1-1-1,0 1 1,1 0-1,-1-1 0,1 1 1,-1 0-1,0 0 1,1 0-1,-1 0 1,0 1-1,1-1 0,-1 0 1,0 0-1,1 1 1,-1-1-1,0 1 1,1-1-1,-1 1 0,2 1 1,15 26-77,-18-26 108,1 1 0,0-1 0,0 1 0,0-1 0,0 1 0,1-1 0,-1 0 0,1 0 0,-1 0-1,1 0 1,0 0 0,0 0 0,0 0 0,0 0 0,0-1 0,0 1 0,0-1 0,0 1 0,1-1 0,-1 0 0,0 0 0,1 0 0,-1 0 0,1-1 0,3 1 0,7-1 27,1-1 0,-1 0 1,0-1-1,1-1 0,-1 0 1,0-1-1,-1 0 0,1-1 1,21-11-1,-18 8-246,1 0 0,0 2 0,0 0 0,25-5 1,-42 11 200,1 0 0,-1 0 1,1-1-1,-1 1 0,1 0 1,-1 0-1,1 0 1,-1 0-1,1 0 0,-1 0 1,1 0-1,0 0 1,-1 0-1,1 0 0,-1 0 1,1 0-1,-1 0 0,1 0 1,-1 0-1,1 0 1,-1 1-1,1-1 0,-1 0 1,0 0-1,1 1 0,-1-1 1,1 0-1,-1 1 1,1-1-1,-1 0 0,0 1 1,1-1-1,-1 1 0,0-1 1,1 0-1,-1 1 1,0-1-1,0 1 0,0-1 1,1 1-1,-1-1 0,0 1 1,0-1-1,0 1 1,0-1-1,0 1 0,0-1 1,0 1-1,0-1 0,0 1 1,0-1-1,0 1 1,0-1-1,0 1 0,0-1 1,-1 1-1,1-1 0,0 1 1,0-1-1,0 1 1,-1-1-1,1 1 0,0-1 1,-1 1-1,0 0 1,-25 38 881,19-29-743,6-6-79,26-17-752,7-11-3466,5-3-5999,-15 14 1035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4.485"/>
    </inkml:context>
    <inkml:brush xml:id="br0">
      <inkml:brushProperty name="width" value="0.025" units="cm"/>
      <inkml:brushProperty name="height" value="0.025" units="cm"/>
    </inkml:brush>
  </inkml:definitions>
  <inkml:trace contextRef="#ctx0" brushRef="#br0">65 1 12780,'0'0'12844,"-2"13"-12374,-23 89 922,16-75-1004,1 1 1,2 0-1,0 0 0,2 0 1,1 0-1,1 48 1,5-67-255,0-19-29,2-22-22,-5 31-85,4-33-192,1-1 0,18-57 0,-19 78-102,1 0 0,1 0 0,0 0 0,1 1 0,0 0 0,1 0 0,1 0 0,19-21 0,-26 32 291,0 0 0,0 0-1,0 0 1,1 1 0,-1-1-1,1 0 1,-1 1 0,1 0 0,-1 0-1,1-1 1,0 1 0,0 1-1,-1-1 1,1 0 0,0 1 0,0 0-1,0-1 1,0 1 0,0 0-1,0 0 1,-1 1 0,1-1 0,3 1-1,-4 0 10,1 0 0,-1 0 1,0 1-1,0-1 0,0 0 0,0 1 0,0-1 0,0 1 0,0 0 0,0 0 0,-1 0 1,1-1-1,-1 2 0,1-1 0,-1 0 0,0 0 0,0 0 0,0 0 0,0 1 0,0-1 0,-1 1 1,1-1-1,-1 0 0,1 1 0,-1-1 0,0 5 0,0-3 72,0-1 0,0 1 0,0 0 0,0-1 0,-1 1 0,0 0 0,0-1 0,0 1 0,0-1 0,0 1 0,-1-1 0,0 0 0,1 1 0,-1-1 0,0 0-1,-1 0 1,1 0 0,0-1 0,-1 1 0,0 0 0,0-1 0,-3 3 0,1-2 22,1-1 0,-1 1 1,0-1-1,0 0 0,-1 0 0,1-1 0,0 1 0,0-1 0,-1 0 1,1-1-1,-1 1 0,1-1 0,-1 0 0,-9-2 0,14 2-193,-1-1 0,1 1 0,0 0 0,0-1 0,-1 0 0,1 1 0,0-1 0,0 0 0,0 0 0,0 1 0,0-1 0,0 0 1,0 0-1,0 0 0,0 0 0,1 0 0,-1 0 0,0-1 0,0 1 0,1 0 0,-1 0 0,1 0 0,-1-1 0,1 1 0,0 0 0,0-1 0,-1 1 0,1 0 0,0-1 0,0 1 0,0-2 0,0-1-1035,0-1-1,1 1 1,-1 0 0,1 0-1,-1-1 1,1 1-1,1 0 1,2-7 0,12-13-8100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4.813"/>
    </inkml:context>
    <inkml:brush xml:id="br0">
      <inkml:brushProperty name="width" value="0.025" units="cm"/>
      <inkml:brushProperty name="height" value="0.025" units="cm"/>
    </inkml:brush>
  </inkml:definitions>
  <inkml:trace contextRef="#ctx0" brushRef="#br0">116 1 14286,'0'0'10788,"-3"11"-9111,-40 88 1298,-5 13-972,43-99-1891,1 1 0,0-1-1,1 1 1,1-1-1,0 1 1,0 20 0,2-33-128,0-1 0,0 1 0,1 0 1,-1 0-1,0 0 0,0 0 0,1 0 1,-1-1-1,0 1 0,1 0 0,-1 0 0,1-1 1,-1 1-1,1 0 0,-1 0 0,1-1 1,-1 1-1,1-1 0,0 1 0,-1 0 0,1-1 1,0 1-1,0-1 0,-1 0 0,1 1 1,0-1-1,0 1 0,0-1 0,-1 0 1,1 0-1,0 0 0,0 1 0,0-1 0,0 0 1,0 0-1,0 0 0,-1 0 0,1-1 1,0 1-1,0 0 0,0 0 0,0 0 0,0-1 1,-1 1-1,1 0 0,0-1 0,0 1 1,1-1-1,2-1-855,1 0 1,-1 0 0,1 0 0,-1-1-1,0 1 1,0-1 0,6-5-1,4-7-6138,0-1-4383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5.470"/>
    </inkml:context>
    <inkml:brush xml:id="br0">
      <inkml:brushProperty name="width" value="0.025" units="cm"/>
      <inkml:brushProperty name="height" value="0.025" units="cm"/>
    </inkml:brush>
  </inkml:definitions>
  <inkml:trace contextRef="#ctx0" brushRef="#br0">75 54 16047,'0'0'10084,"-8"2"-8637,4-1-1359,1 0 0,-1 0-1,1 0 1,-1 1 0,1-1 0,0 1-1,0 0 1,0 0 0,0 0 0,0 0-1,0 0 1,0 1 0,1-1 0,-1 1-1,1 0 1,0 0 0,0 0 0,0 0-1,0 0 1,1 0 0,-1 0 0,1 1-1,-1-1 1,1 1 0,0-1 0,1 1-1,-1-1 1,1 1 0,-1-1 0,1 1-1,1 6 1,-1-9-73,0 0-1,0-1 1,0 1-1,0-1 1,0 1-1,0 0 1,0-1-1,0 1 1,0 0-1,1-1 1,-1 1-1,0-1 1,1 1-1,-1 0 1,0-1-1,1 1 1,-1-1-1,0 1 1,1-1-1,-1 1 0,1-1 1,-1 1-1,1-1 1,-1 0-1,1 1 1,0-1-1,-1 0 1,1 1-1,-1-1 1,1 0-1,0 0 1,0 0-1,27-2 181,-22 0-180,1 0 0,-1 0 1,0-1-1,0 1 0,-1-2 0,10-5 0,-9 3-19,0 0-1,-1-1 0,0 0 0,0 0 0,5-8 0,-9 12-17,1-1 1,0 1-1,-1 0 1,0-1-1,1 1 1,-1-1-1,-1 1 1,1-1-1,-1 0 1,1 1-1,-1-1 1,0 0-1,0 1 1,-1-6-1,1 9 16,-1-1 0,1 1-1,-1 0 1,1 0 0,0 0-1,-1 0 1,1 0 0,0 0-1,-1 0 1,1 0 0,-1 0-1,1 0 1,0 0 0,-1 0-1,1 0 1,-1 0 0,1 0-1,0 0 1,-1 0 0,1 0-1,0 1 1,-1-1 0,1 0-1,0 0 1,-1 0 0,1 1-1,0-1 1,-1 0 0,1 0-1,0 1 1,0-1 0,-1 0-1,1 1 1,0-1 0,0 0-1,-1 1 1,1-1 0,0 0-1,0 1 1,0-1 0,0 1-1,0-1 1,0 0 0,0 1-1,-12 16-23,11-16 29,0 1 0,0 0 0,0 0 0,1-1 0,-1 1 0,1 0 0,-1 0 0,1 0 0,0 0 0,-1 0 0,1 0 0,0 0 0,0 0 0,0 0 0,1 0 0,-1-1 0,0 1 0,1 0 0,-1 0 0,2 2 0,-1-3 6,0 0-1,0 0 1,0 0 0,0 0-1,0 0 1,1 0-1,-1-1 1,0 1 0,0 0-1,1-1 1,-1 1-1,0-1 1,1 1 0,-1-1-1,1 1 1,-1-1-1,1 0 1,-1 0 0,1 0-1,1 0 1,5-1-2,1 1 0,-1-2 0,0 1 1,1-1-1,-1-1 0,0 1 0,15-9 1,3-4-953,46-36 1,-47 32 448,-36 60 462,-11 22 1291,21-59-1195,0 0 0,0 0 1,1 0-1,-1 0 0,1 1 0,0-1 0,0 0 0,0 0 0,1 0 0,-1 0 0,1 1 0,0-1 0,3 6 0,-3-8-91,0-1 0,1 1 0,-1-1 0,1 1 0,-1-1 0,1 0 0,-1 0 0,1 0 0,0 0 0,0 0 0,-1 0 0,1 0 0,0-1 0,0 1 0,0-1 0,0 1 0,0-1 0,0 0 0,0 0 0,0 0 0,0 0 0,0 0 0,0 0 0,0 0 0,2-1-1,-3 0-35,1 1-1,0-1 0,-1 1 0,1 0 0,-1 0 0,1 0 0,0 0 0,-1 0 0,1 0 0,0 0 0,-1 0 0,1 0 0,-1 1 0,1-1 0,0 1 0,-1-1 1,1 1-1,-1 0 0,1 0 0,-1-1 0,0 1 0,1 0 0,-1 0 0,0 0 0,0 1 0,1-1 0,-1 0 0,0 0 0,0 1 0,0-1 0,-1 0 1,1 1-1,0-1 0,0 1 0,-1-1 0,1 1 0,-1 0 0,1-1 0,-1 1 0,0 1 0,2 12 226,-1 0 0,-1 0 1,0 0-1,-1 0 0,-1-1 0,0 1 0,-1 0 0,-1-1 0,-8 23 1,8-27 126,0 0 0,-1-1 0,0 1 0,0-1 0,-1-1 0,0 1 0,0-1 0,-1 0 1,-1 0-1,1-1 0,-1 0 0,0 0 0,-1-1 0,-12 7 0,20-12-270,0 0 0,0-1 0,0 1 0,0-1 0,0 1 0,0-1 0,0 0-1,0 1 1,0-1 0,0 0 0,0 0 0,0 0 0,0 0 0,0 0 0,0 0 0,0 0 0,0 0-1,0 0 1,0 0 0,0 0 0,0-1 0,0 1 0,1 0 0,-1-1 0,0 1 0,0-1 0,0 1 0,0-1-1,0 1 1,0-1 0,1 0 0,-2 0 0,0-2-7,1 0 1,-1 0-1,1 1 0,0-1 0,0 0 1,0 0-1,0 0 0,1 0 1,-1-1-1,0-5 0,1-5-17,0 0-1,1 0 1,0 0-1,5-18 1,-3 22-3,0 0 1,1 0-1,0 0 1,1 1-1,0-1 1,1 1-1,0 1 1,0-1-1,1 1 1,0 0-1,0 0 1,11-8-1,11-7-1170,2 2-1,38-22 1,-31 21-2000,6-5-3404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7.053"/>
    </inkml:context>
    <inkml:brush xml:id="br0">
      <inkml:brushProperty name="width" value="0.025" units="cm"/>
      <inkml:brushProperty name="height" value="0.025" units="cm"/>
    </inkml:brush>
  </inkml:definitions>
  <inkml:trace contextRef="#ctx0" brushRef="#br0">43 0 3619,'0'0'20324,"-7"11"-19817,4-7-431,-21 33 212,22-34-261,1-1 0,0 0 1,0 1-1,0-1 0,0 1 0,1 0 1,-1-1-1,1 1 0,0-1 0,-1 1 1,1 0-1,0-1 0,0 1 1,1 0-1,-1-1 0,2 6 0,-1-8-7,-1 1-1,1 0 0,0 0 1,0-1-1,0 1 1,0 0-1,1-1 1,-1 1-1,0-1 0,0 1 1,0-1-1,0 0 1,0 0-1,1 1 0,-1-1 1,0 0-1,0 0 1,1 0-1,-1 0 1,0 0-1,0-1 0,0 1 1,1 0-1,-1 0 1,0-1-1,0 1 0,1-1 1,34-12 402,-28 9-392,-3 1-31,-1 1 0,1-1 0,0 1 0,0 0 0,0 0 1,0 1-1,0-1 0,1 1 0,-1 1 0,0-1 0,1 0 0,-1 1 0,0 0 0,7 1 1,-12 0 1,1-1 0,0 0 0,0 1 0,-1-1 0,1 1 0,0-1 1,0 1-1,-1 0 0,1-1 0,-1 1 0,1 0 0,0-1 0,-1 1 1,0 0-1,1-1 0,-1 1 0,1 0 0,-1 0 0,0 0 0,1 0 1,-1-1-1,0 1 0,0 0 0,0 0 0,0 0 0,0 0 0,0 0 1,0 0-1,0-1 0,0 1 0,0 0 0,0 0 0,-1 1 0,1-1 5,-1 0-1,1-1 0,0 1 0,0-1 0,0 1 1,-1 0-1,1-1 0,0 1 0,0 0 1,0-1-1,0 1 0,0-1 0,0 1 0,0 0 1,0-1-1,1 1 0,-1 0 0,0-1 1,0 1-1,0-1 0,1 1 0,-1-1 0,0 1 1,1 0-1,-1-1 0,0 1 0,1-1 1,-1 1-1,1-1 0,-1 0 0,1 1 0,-1-1 1,1 1-1,-1-1 0,1 0 0,-1 1 1,1-1-1,0 0 0,-1 0 0,1 0 0,-1 1 1,1-1-1,0 0 0,-1 0 0,1 0 1,0 0-1,-1 0 0,1 0 0,0 0 0,-1 0 1,1 0-1,-1 0 0,1-1 0,0 1 1,-1 0-1,1 0 0,0-1 0,7-1 27,0-1-1,0 1 0,0-2 1,0 1-1,-1-1 0,0 0 1,12-8-1,-14 7-33,1 1 1,0 0-1,1 0 0,-1 1 0,1 0 0,0 0 1,-1 0-1,1 1 0,0 0 0,0 1 1,13-2-1,-18 3-6,-1 0 1,0 0 0,0 1 0,0-1-1,0 0 1,0 1 0,0-1-1,-1 1 1,1-1 0,0 1-1,0 0 1,0-1 0,0 1 0,0 0-1,-1-1 1,1 1 0,0 0-1,-1 0 1,1 0 0,-1 0-1,1 0 1,-1-1 0,1 1 0,-1 0-1,1 0 1,-1 0 0,0 0-1,0 1 1,1-1 0,-1 0 0,0 0-1,0 0 1,0 0 0,0 0-1,-1 2 1,-3 46 733,2-34-2790,8-22-3558,4-11-1270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7.849"/>
    </inkml:context>
    <inkml:brush xml:id="br0">
      <inkml:brushProperty name="width" value="0.025" units="cm"/>
      <inkml:brushProperty name="height" value="0.025" units="cm"/>
    </inkml:brush>
  </inkml:definitions>
  <inkml:trace contextRef="#ctx0" brushRef="#br0">1 293 11147,'0'0'13255,"9"4"-12871,-6-3-376,-1 1 1,1-1-1,-1 0 0,1 0 0,0 0 1,-1 0-1,1 0 0,0-1 1,0 1-1,0-1 0,0 0 0,-1 1 1,1-1-1,0-1 0,0 1 1,0 0-1,0-1 0,-1 0 0,1 1 1,0-1-1,-1 0 0,1 0 0,0-1 1,-1 1-1,1 0 0,-1-1 1,0 0-1,1 1 0,-1-1 0,0 0 1,0 0-1,0 0 0,0-1 0,-1 1 1,1 0-1,-1-1 0,1 1 1,-1-1-1,2-4 0,-1 4 14,-1 0 0,0 0 1,1-1-1,-1 1 0,0-1 0,-1 1 0,1 0 0,0-8 1,-1 10-18,0 1 0,0-1 0,0 1 0,0-1 0,0 1 0,0-1 0,-1 1 0,1-1 0,0 1 0,0-1 0,0 1 0,0-1 0,-1 1 0,1 0 0,0-1 0,-1 1 0,1-1 0,0 1-1,-1 0 1,1-1 0,0 1 0,-1 0 0,1-1 0,-1 1 0,0-1 0,0 1-7,0 0 0,0 0 0,0 0-1,0 0 1,0 0 0,0 0-1,0 1 1,0-1 0,-1 0 0,1 1-1,0-1 1,0 0 0,0 1 0,0-1-1,0 1 1,1 0 0,-3 0-1,-3 6 7,-1-1-1,1 0 0,0 1 0,1 0 0,0 1 0,0-1 0,0 1 1,1 0-1,0 0 0,1 1 0,0-1 0,0 1 0,1-1 0,0 1 0,0 0 1,0 16-1,2-24 5,1 0 0,-1 0 0,1-1 0,-1 1 1,1 0-1,-1 0 0,1-1 0,0 1 0,0 0 1,-1-1-1,1 1 0,0 0 0,0-1 0,-1 1 0,1-1 1,0 0-1,0 1 0,0-1 0,0 0 0,0 1 0,0-1 1,0 0-1,0 0 0,0 0 0,0 0 0,0 0 1,0 0-1,0 0 0,0 0 0,0 0 0,-1 0 0,3-1 1,36-6 68,-27 1-270,-1 0 1,1 0-1,-1-1 0,-1 0 1,18-16-1,-17 13-97,0 2 0,0 0 0,0 0 1,23-11-1,-33 20 283,-1-1 0,1 0 0,-1 1 1,1-1-1,-1 1 0,1-1 0,-1 1 0,0-1 1,1 1-1,-1-1 0,1 1 0,-1 0 1,0-1-1,0 1 0,1-1 0,-1 1 0,0 0 1,0-1-1,0 1 0,0 0 0,0-1 1,0 1-1,0 0 0,0-1 0,0 1 0,0 0 1,0-1-1,0 1 0,0 0 0,0-1 1,-1 1-1,1 0 0,0-1 0,-1 2 0,-5 30 180,6-31-156,0 0 32,-1 0 1,1 0 0,-1 0 0,1 0 0,0 0 0,0 0 0,-1 0 0,1 0 0,0 0-1,0 0 1,0 1 0,0-1 0,0 0 0,1 0 0,-1 0 0,0 0 0,0 0 0,1 0-1,-1 0 1,0 0 0,1 0 0,-1 0 0,1 0 0,-1-1 0,1 1 0,0 0 0,-1 0-1,1 0 1,0-1 0,0 1 0,0 0 0,-1 0 0,1-1 0,0 1 0,0-1 0,0 1-1,2 0 1,1-1 14,-1 0-1,1 0 1,0 0-1,-1 0 1,1-1-1,0 1 1,-1-1-1,1 0 1,-1 0 0,7-4-1,20-10-128,0-1 0,-2-1 0,0-2 0,-1-1-1,-1-1 1,-1-1 0,-1-1 0,-1-2 0,34-45 0,-48 57 60,-2 5 2,-1-1-1,0 0 1,0 0 0,-1 0 0,-1-1 0,6-15 0,-10 25 3,0 1 0,0-1 0,-1 0-1,1 0 1,0 1 0,0-1 0,-1 0 0,1 0 0,0 0-1,0 1 1,-1-1 0,1 0 0,0 0 0,0 0 0,-1 0-1,1 0 1,0 0 0,-1 0 0,1 1 0,0-1 0,-1 0-1,1 0 1,0 0 0,-1 0 0,1 0 0,0 0 0,-1 0-1,1-1 1,0 1 0,-1 0 0,1 0 0,0 0 0,0 0 0,-1 0-1,1 0 1,0-1 0,-1 1 0,1 0 0,0 0 0,0 0-1,-1-1 1,1 1 0,0 0 0,0 0 0,0-1 0,-1 1-1,1 0 1,0 0 0,0-1 0,0 1 0,0 0 0,0-1-1,0 1 1,-1 0 0,1-1 0,0 1 0,0 0 0,0-1-1,0 1 1,0 0 0,0 0 0,0-1 0,0 1 0,0 0-1,1-1 1,-11 10 33,0 0 0,1 1 0,1 0 0,0 0 0,0 1-1,1 0 1,0 0 0,-5 13 0,1 0 269,1 0 1,1 1-1,-6 29 1,12-38-140,0 0 1,1 1-1,0-1 1,2 31-1,0-42-201,0-1-1,1 0 1,-1 0-1,1 0 1,0 0-1,0 1 1,0-1-1,0 0 1,1-1-1,0 1 1,0 0-1,0 0 1,0-1-1,0 1 1,1-1-1,-1 0 1,1 1-1,0-1 1,0-1-1,0 1 1,1 0-1,-1-1 1,8 5-1,-10-7-28,0 1 0,0-1 0,0 1 1,0-1-1,0 1 0,0-1 0,0 1 0,0-1 0,0 0 1,0 0-1,0 1 0,1-1 0,-1 0 0,0 0 0,0 0 0,0-1 1,0 1-1,1 0 0,-1 0 0,0 0 0,0-1 0,0 1 0,0-1 1,0 1-1,0-1 0,1 0 0,-1 0 7,0 0 0,-1-1-1,0 1 1,1 0 0,-1-1 0,0 1 0,0 0 0,1-1-1,-1 1 1,0 0 0,0-1 0,0 1 0,-1-1 0,1 1-1,0 0 1,0-1 0,-1 1 0,0-1 0,-2-8-157,-1 0 1,-1 0-1,1 1 1,-9-12 0,-45-47-152,43 53 939,1-1 0,1 0 0,-17-28 0,29 44-507,1-1 0,-1 1 1,1-1-1,0 0 0,-1 1 0,1-1 0,0 1 0,0-1 0,0 0 1,-1 1-1,1-1 0,0 0 0,0 1 0,0-1 0,0 0 1,0 0-1,0 1 0,0-1 0,0 0 0,1 1 0,-1-1 1,0 1-1,0-1 0,0 0 0,1 1 0,-1-1 0,0 0 1,1 1-1,-1-1 0,1 0 0,23-9 722,40 8-707,-52 3 41,76 2 209,-43-2-1585,0 0-4175,-18-1-3901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8.835"/>
    </inkml:context>
    <inkml:brush xml:id="br0">
      <inkml:brushProperty name="width" value="0.025" units="cm"/>
      <inkml:brushProperty name="height" value="0.025" units="cm"/>
    </inkml:brush>
  </inkml:definitions>
  <inkml:trace contextRef="#ctx0" brushRef="#br0">187 88 9257,'-12'-8'8446,"-11"6"-5634,-20 9-858,35-3-1689,0-1-1,1 2 0,-1-1 0,1 1 1,0 0-1,0 0 0,-12 13 1,15-15-243,1 1 1,-1 0 0,1 0 0,0 0-1,0 0 1,0 1 0,1-1 0,0 1-1,0-1 1,0 1 0,0 0 0,1 0-1,0 0 1,-2 9 0,3-13-19,1 0 1,-1 0 0,0 0-1,0-1 1,1 1-1,-1 0 1,1 0-1,-1 0 1,1-1-1,-1 1 1,1 0 0,-1-1-1,1 1 1,-1 0-1,1-1 1,0 1-1,-1-1 1,1 1-1,0-1 1,0 1-1,-1-1 1,1 0 0,0 1-1,0-1 1,0 0-1,-1 0 1,1 1-1,0-1 1,0 0-1,0 0 1,0 0 0,0 0-1,0 0 1,-1 0-1,1 0 1,0-1-1,0 1 1,1 0-1,37-9 315,-27 3-285,1-1-1,-1 0 0,0-1 0,0 0 1,-1-1-1,0 0 0,-1 0 0,0-1 1,0-1-1,-1 0 0,0 0 1,12-23-1,-42 72-129,15-29 196,0 0 1,1 0-1,0 1 1,0 0-1,1 0 0,0 0 1,1 0-1,0 1 1,1-1-1,-1 14 1,3-23-67,0 0 1,1 1 0,-1-1-1,1 0 1,-1 0 0,1 0-1,-1 1 1,1-1-1,0 0 1,0 0 0,-1 0-1,1 0 1,0 0 0,0 0-1,0 0 1,0 0 0,0-1-1,1 1 1,-1 0 0,0-1-1,0 1 1,0-1-1,1 1 1,-1-1 0,0 1-1,0-1 1,1 0 0,-1 0-1,0 1 1,1-1 0,-1 0-1,0 0 1,1 0-1,0-1 1,53-3 504,-30-2-460,0-1 1,0-1-1,-1-2 0,0 0 1,-1-1-1,0-2 1,33-23-1,-62 41 107,-13 7 330,19-12-500,-1 0 1,1 0 0,-1 0 0,1 0 0,-1 0-1,1 0 1,0 0 0,-1 0 0,1 0 0,-1 0-1,1-1 1,0 1 0,-1 0 0,1 0 0,0 0-1,-1-1 1,1 1 0,0 0 0,-1 0-1,1-1 1,0 1 0,0 0 0,-1-1 0,1 1-1,0 0 1,0-1 0,-1 1 0,1 0 0,0-1-1,0 1 1,0-1 0,0 1 0,0 0 0,0-1-1,0 1 1,0-1 0,0 1 0,0-1 0,0 1-1,0 0 1,0-1 0,0 1 0,0-1-1,0 1 1,0 0 0,0-1 0,0 1 0,1-1-1,-1 1 1,0 0 0,1-1 0,0-15 97,1 0 0,1 0 0,1 1 0,0-1 0,1 1 0,1 0 1,9-18-1,-14 31-123,0 1 0,0 0 0,1 0 1,-1 0-1,0 0 0,1 0 0,-1 0 1,0 0-1,1 0 0,0 1 0,-1-1 1,1 1-1,-1-1 0,1 1 0,0-1 1,-1 1-1,1 0 0,-1 0 0,1 0 0,0 0 1,0 0-1,-1 0 0,1 0 0,2 1 1,49 14-104,-30-8-155,42 3-2176,-21-9-2230,-39-1 1641,-4-4-2232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19.319"/>
    </inkml:context>
    <inkml:brush xml:id="br0">
      <inkml:brushProperty name="width" value="0.025" units="cm"/>
      <inkml:brushProperty name="height" value="0.025" units="cm"/>
    </inkml:brush>
  </inkml:definitions>
  <inkml:trace contextRef="#ctx0" brushRef="#br0">1 129 14382,'0'0'12481,"14"4"-11670,-4-1-750,1-1-1,0 0 1,0-1 0,-1 0-1,1-1 1,0 0 0,0-1-1,0 0 1,0 0-1,-1-1 1,1-1 0,-1 0-1,17-7 1,50-30 214,-73 38-218,0 0 0,0-1 0,-1 0 0,1 0 0,-1 0 0,0 0 0,0 0 0,0-1 0,0 1 0,0-1 0,-1 0 0,0 0 0,1 0 0,-1 0 0,-1 0 0,3-8 0,-4 12-48,0-1 1,1 0-1,-1 1 0,0-1 1,0 1-1,0-1 1,0 1-1,0-1 0,-1 1 1,1-1-1,0 1 1,0-1-1,0 1 0,0-1 1,-1 1-1,1-1 1,0 1-1,0-1 0,-1 1 1,1-1-1,0 1 1,-1-1-1,1 1 0,0 0 1,-1-1-1,1 1 1,-1 0-1,1-1 0,-1 1 1,1 0-1,-1 0 1,1-1-1,-1 1 0,0 0 1,-25 1 59,20 0-75,1 1 0,-1 0 1,0 0-1,0 0 0,1 1 0,-8 4 1,4 1 1,0 1 1,0-1 0,1 2 0,0-1 0,1 1 0,0 0 0,0 1-1,2-1 1,-1 1 0,1 0 0,0 1 0,1-1 0,1 1 0,0 0-1,0 0 1,0 15 0,3-25-1,0 0 0,0 0-1,0 0 1,0 1 0,1-1 0,-1 0-1,1 0 1,-1 0 0,1 0 0,0 0-1,0 0 1,0-1 0,0 1-1,0 0 1,0 0 0,0-1 0,1 1-1,-1 0 1,1-1 0,-1 1 0,3 1-1,0-1 37,1 1 0,-1-1-1,0 0 1,1 0-1,-1-1 1,1 1-1,-1-1 1,1 0 0,7 0-1,49-2-1692,-11-11-4363,-19-3-1690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0.329"/>
    </inkml:context>
    <inkml:brush xml:id="br0">
      <inkml:brushProperty name="width" value="0.025" units="cm"/>
      <inkml:brushProperty name="height" value="0.025" units="cm"/>
    </inkml:brush>
  </inkml:definitions>
  <inkml:trace contextRef="#ctx0" brushRef="#br0">11 1 14286,'0'0'3555,"-1"10"-1697,-4 23-245,2 1 1,1 0-1,5 49 1,-3-81-1591,0 0-1,0 0 1,0 0 0,0 0 0,1 0 0,-1 0 0,1 0 0,-1 0-1,1 0 1,0 0 0,0-1 0,0 1 0,0 0 0,0 0-1,0-1 1,0 1 0,0-1 0,1 1 0,-1-1 0,1 0-1,-1 1 1,1-1 0,0 0 0,-1 0 0,1 0 0,0 0 0,0 0-1,0 0 1,-1-1 0,1 1 0,0-1 0,0 1 0,0-1-1,0 0 1,0 0 0,0 0 0,0 0 0,0 0 0,2 0 0,2-1 48,-1-1 1,0 0 0,0 1 0,0-1-1,0-1 1,0 1 0,0-1 0,0 0 0,-1 0-1,1-1 1,-1 1 0,7-8 0,1-4 9,-2 1 1,0-1-1,11-22 1,-3 4 147,-18 33-227,0 0 1,0 0-1,0 0 1,0 0-1,0-1 0,0 1 1,0 0-1,0 0 1,0 0-1,0 0 0,0 0 1,0 0-1,0-1 1,0 1-1,0 0 0,1 0 1,-1 0-1,0 0 1,0 0-1,0 0 0,0 0 1,0-1-1,0 1 1,0 0-1,1 0 0,-1 0 1,0 0-1,0 0 1,0 0-1,0 0 0,0 0 1,0 0-1,1 0 1,-1 0-1,0 0 0,0 0 1,0 0-1,0 0 0,0 0 1,1 0-1,-1 0 1,0 0-1,0 0 0,0 0 1,0 0-1,0 0 1,0 0-1,1 0 0,-1 0 1,0 0-1,0 0 1,0 0-1,0 1 0,0-1 1,0 0-1,0 0 1,1 0-1,-1 0 0,0 0 1,0 0-1,0 0 1,0 1-1,0-1 0,0 0 1,0 0-1,0 0 1,4 18 109,-2 30 57,-2-39-115,0-8-45,0 7 12,0-1 0,1 0-1,0 1 1,0-1 0,4 13 0,-4-18-10,-1-1-1,1 0 1,0 0-1,-1 1 1,1-1-1,0 0 1,0 0-1,0 0 1,0 0-1,-1 0 1,2 0-1,-1 0 1,0 0 0,0-1-1,0 1 1,0 0-1,0 0 1,1-1-1,-1 1 1,0-1-1,1 1 1,-1-1-1,0 0 1,1 0 0,-1 1-1,0-1 1,1 0-1,-1 0 1,1 0-1,-1 0 1,0-1-1,1 1 1,-1 0-1,0 0 1,1-1 0,-1 1-1,0-1 1,1 1-1,1-2 1,7-4 47,0-1 0,-1 1 0,0-2 1,0 1-1,-1-1 0,0 0 0,0-1 1,-1 0-1,11-16 0,26-29 107,-43 53-166,-1 1 1,0 0-1,0 0 1,0 0-1,0 0 0,0-1 1,1 1-1,-1 0 1,0 0-1,0 0 0,0 0 1,0 0-1,1-1 0,-1 1 1,0 0-1,0 0 1,0 0-1,1 0 0,-1 0 1,0 0-1,0 0 1,1 0-1,-1 0 0,0 0 1,0 0-1,0 0 0,1 0 1,-1 0-1,0 0 1,0 0-1,0 0 0,1 0 1,-1 0-1,0 0 1,0 1-1,0-1 0,1 0 1,-1 0-1,0 0 0,0 0 1,0 0-1,1 0 1,-1 1-1,0-1 0,0 0 1,0 0-1,0 0 1,0 0-1,0 1 0,1-1 1,-1 0-1,0 0 0,0 1 1,4 19-76,-4 31-56,0-47 127,0 7-244,-1-8-110,1 0 1,0-1-1,0 1 0,0-1 1,0 1-1,1-1 0,-1 1 0,0-1 1,1 1-1,1 3 0,-1-6 188,0 1 0,0 0 1,0 0-1,0-1 0,0 1 0,0 0 0,0-1 0,0 1 0,0-1 1,0 0-1,0 1 0,0-1 0,1 0 0,-1 0 0,0 1 1,0-1-1,0 0 0,0 0 0,1 0 0,-1 0 0,0-1 0,0 1 1,0 0-1,1-1 0,-1 1 0,0 0 0,1-1 0,18-7-4665,1-4-1944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0.954"/>
    </inkml:context>
    <inkml:brush xml:id="br0">
      <inkml:brushProperty name="width" value="0.025" units="cm"/>
      <inkml:brushProperty name="height" value="0.025" units="cm"/>
    </inkml:brush>
  </inkml:definitions>
  <inkml:trace contextRef="#ctx0" brushRef="#br0">76 95 8456,'0'0'18209,"-9"1"-17285,6-1-857,1 1 0,-1-1 1,0 0-1,0 1 0,0 0 0,0-1 1,1 1-1,-1 0 0,0 0 0,1 1 1,-1-1-1,1 1 0,-1-1 0,1 1 1,0 0-1,0 0 0,0 0 1,0 0-1,0 0 0,0 0 0,0 0 1,0 1-1,1-1 0,0 1 0,-1-1 1,1 1-1,0 0 0,0-1 0,0 1 1,1 0-1,-1 0 0,1 0 0,-1-1 1,1 6-1,0-7-63,1-1 1,-1 1-1,1 0 1,-1 0-1,1-1 1,-1 1-1,1 0 1,-1-1-1,1 1 1,0-1-1,0 1 1,-1-1-1,1 1 1,0-1-1,-1 1 1,1-1-1,0 0 1,0 1-1,0-1 1,0 0-1,-1 0 1,1 0-1,0 0 1,0 0-1,0 0 1,0 0-1,1 0 1,33 0 80,-26 0-45,233-8-158,-264-25 1661,10 19-1423,4 5-39,0 0 1,0 0-1,1-1 0,0 0 0,1-1 1,-6-13-1,16 20-108,10 7-37,22 10-73,-28-10 114,13 4-49,0 0 0,0-2 0,1 0 0,31 2 0,-45-6-38,0-1 1,-1 0-1,1-1 1,0 1 0,-1-1-1,1-1 1,-1 0-1,1 0 1,-1 0-1,0-1 1,1 0-1,-2 0 1,1-1 0,0 0-1,-1 0 1,7-6-1,-7 5-5,-1 2 107,-1-1 0,0 1-1,0-1 1,0 0 0,0 0-1,-1 0 1,6-9 0,-29 20 728,7 2-531,0 0 0,1 0 0,0 1-1,-15 17 1,24-24-160,0 0 0,1 0 1,-1-1-1,1 2 0,0-1 0,0 0 0,0 0 1,0 1-1,1-1 0,-1 1 0,1 0 0,0-1 1,0 1-1,0 0 0,1 0 0,-1 0 0,1-1 0,0 1 1,0 0-1,0 0 0,0 0 0,1 0 0,1 5 1,-1-7-26,1-1 0,-1 0 1,1 1-1,-1-1 1,1 0-1,0 0 0,-1 0 1,1 0-1,0 0 0,0 0 1,0 0-1,-1-1 1,1 1-1,0-1 0,0 1 1,0-1-1,0 0 1,0 0-1,0 0 0,0 0 1,3 0-1,46-3-108,-50 3 96,8-2-294,1 0 0,0 0 0,-1-1 0,18-7 0,14-11-4392,-7 1-3041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4.547"/>
    </inkml:context>
    <inkml:brush xml:id="br0">
      <inkml:brushProperty name="width" value="0.025" units="cm"/>
      <inkml:brushProperty name="height" value="0.025" units="cm"/>
    </inkml:brush>
  </inkml:definitions>
  <inkml:trace contextRef="#ctx0" brushRef="#br0">0 36 15887,'0'0'4452,"54"0"-1985,-18-8-642,5 1-704,1-1-960,-1 0-161,-8 4-1154,-9 4-1568,-11-1-1858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1.747"/>
    </inkml:context>
    <inkml:brush xml:id="br0">
      <inkml:brushProperty name="width" value="0.025" units="cm"/>
      <inkml:brushProperty name="height" value="0.025" units="cm"/>
    </inkml:brush>
  </inkml:definitions>
  <inkml:trace contextRef="#ctx0" brushRef="#br0">105 70 3267,'0'0'16667,"7"-8"-13609,19-28-436,-26 36-2570,0 0 0,0-1 0,1 1 0,-1 0 0,0-1 0,0 1 0,0 0 0,0-1 0,0 1 0,1 0 0,-1-1 0,0 1 0,0-1 0,0 1 0,0 0 0,0-1 0,0 1 0,0-1 0,0 1 0,0 0 0,-1-1 0,1 1 0,0 0 0,0-1 0,0 1 0,0-1 0,0 1 0,-1 0 0,1-1 0,0 1 0,0 0 0,-1 0 0,1-1 0,0 1 0,0 0 0,-1-1 0,1 1 0,0 0 0,-1 0 0,1 0 0,0-1 0,-1 1 0,1 0 0,0 0 0,-1 0 0,1 0 0,-1 0 0,1 0 0,0 0 0,-1 0 0,1 0 0,-1 0 0,1 0 0,0 0 0,-1 0 0,1 0 0,-1 0 0,-24 1 627,24-1-579,-4 2-85,-1-1-1,1 1 0,0 0 1,-1 1-1,1 0 0,0-1 1,0 2-1,0-1 0,1 0 1,-1 1-1,1 0 0,0 0 1,0 0-1,0 1 1,1-1-1,-1 1 0,1 0 1,0 0-1,1 0 0,-1 0 1,1 1-1,0-1 0,0 1 1,1-1-1,-1 1 0,1 0 1,1-1-1,-1 11 1,1-15-15,0 0 0,0 0 0,0 0 0,0 0 0,0-1 0,0 1 0,1 0 0,-1 0 1,0-1-1,0 1 0,1 0 0,-1 0 0,1-1 0,-1 1 0,0 0 0,1-1 1,-1 1-1,1 0 0,0-1 0,-1 1 0,1-1 0,-1 1 0,1-1 0,0 1 0,0-1 1,-1 0-1,1 1 0,0-1 0,1 1 0,30-1 102,-23-2-54,1 0-1,0-1 0,-1 0 0,14-7 0,12-10 37,39-33-1,12-7-58,-85 61-34,0-1 0,-1 1 0,1-1 0,-1 1 0,1 0 0,-1-1 0,1 1 0,-1-1 0,1 1 0,-1 0 0,0-1 0,1 1 0,-1 0 0,0 0 0,1-1 0,-1 1 0,0 0 0,0 0 0,0-1 0,0 1-1,0 0 1,0 0 0,0 0 0,0-1 0,0 1 0,0 0 0,0 0 0,-1 0 0,2 38 37,-1-34-39,0 9 25,0-4-3,0 0 0,0 0 0,-1 0 0,0 0 0,-1 0 0,-4 16 0,6-25 42,12-32 326,-4 18-366,44-84 118,-52 96-45,25 20 47,-18-17-92,1-1 1,-1 0-1,0 0 1,0 0-1,1-1 1,-1 0-1,0-1 1,9-1-1,-12 2-109,0-1 1,0 1-1,0-1 0,1 0 1,-1-1-1,-1 1 0,1-1 0,0 0 1,0 0-1,-1 0 0,1 0 1,-1-1-1,1 1 0,-1-1 1,4-4-1,-2-4-3413,-3-3-3597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2.386"/>
    </inkml:context>
    <inkml:brush xml:id="br0">
      <inkml:brushProperty name="width" value="0.025" units="cm"/>
      <inkml:brushProperty name="height" value="0.025" units="cm"/>
    </inkml:brush>
  </inkml:definitions>
  <inkml:trace contextRef="#ctx0" brushRef="#br0">25 1 3844,'0'0'22117,"2"13"-20639,0 12-1130,-1-1 0,0 0 0,-2 1 1,-8 46-1,-12 34-247,22-105-179,-1 0 1,0 1-1,0-1 1,0 0-1,0 1 1,1-1-1,-1 0 1,0 1-1,0-1 1,1 0-1,-1 0 1,0 1-1,1-1 0,-1 0 1,0 0-1,1 0 1,-1 1-1,0-1 1,1 0-1,-1 0 1,0 0-1,1 0 1,-1 0-1,1 0 1,-1 0-1,0 0 0,1 0 1,-1 0-1,0 0 1,1 0-1,-1 0 1,1 0-1,-1 0 1,0 0-1,1 0 1,-1 0-1,0 0 0,1-1 1,-1 1-1,0 0 1,1 0-1,-1 0 1,0-1-1,1 1 1,-1 0-1,0-1 1,0 1-1,1 0 1,-1-1-1,20-10-3316,2-6-1928,2-5-2654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2.742"/>
    </inkml:context>
    <inkml:brush xml:id="br0">
      <inkml:brushProperty name="width" value="0.025" units="cm"/>
      <inkml:brushProperty name="height" value="0.025" units="cm"/>
    </inkml:brush>
  </inkml:definitions>
  <inkml:trace contextRef="#ctx0" brushRef="#br0">1 127 7079,'0'0'16944,"12"1"-15070,1-1-1607,0 0 0,0 0 1,0-1-1,0-1 1,0 0-1,0-1 0,0 0 1,0-1-1,-1-1 1,16-7-1,-28 12-266,50-32 136,-47 31-123,-1-1 0,0 0 1,0 0-1,0 0 0,0 0 1,0 0-1,0 0 0,0-1 0,0 1 1,-1 0-1,0-1 0,1 1 1,-1-1-1,0 0 0,0 1 0,0-1 1,0-5-1,-1 7 17,-1 0-1,1 0 1,-1 0 0,0 0-1,1 0 1,-1 0 0,0 0 0,0 0-1,0 0 1,1 1 0,-1-1-1,0 0 1,0 0 0,0 1-1,0-1 1,-1 1 0,1-1-1,0 1 1,0-1 0,0 1 0,0 0-1,0-1 1,-1 1 0,1 0-1,0 0 1,0 0 0,0 0-1,-1 0 1,1 0 0,0 0 0,0 0-1,0 1 1,-1-1 0,0 1-1,-47 9 118,40-6-145,0 1 0,1 0-1,-1 0 1,1 1-1,0 0 1,1 0-1,0 1 1,0 0-1,0 0 1,1 1 0,0 0-1,0 0 1,1 0-1,0 1 1,0 0-1,1 0 1,0 0-1,1 0 1,0 1 0,0-1-1,1 1 1,-2 17-1,4-26-10,0 1-1,0-1 0,1 0 1,-1 0-1,0 0 0,0 0 1,1 0-1,-1 0 0,0 0 0,1 0 1,-1 0-1,1 0 0,0 0 1,-1 0-1,1 0 0,0 0 1,-1 0-1,1 0 0,0-1 1,0 1-1,0 0 0,0 0 1,0-1-1,2 2 0,0-1-117,1 0 0,-1 0 0,1 0-1,-1 0 1,1 0 0,0-1-1,-1 1 1,5-1 0,4 0-842,1-1-1,0-1 1,22-5 0,-15 0-1856,0 0 0,31-18 0,-5 1-4671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3.118"/>
    </inkml:context>
    <inkml:brush xml:id="br0">
      <inkml:brushProperty name="width" value="0.025" units="cm"/>
      <inkml:brushProperty name="height" value="0.025" units="cm"/>
    </inkml:brush>
  </inkml:definitions>
  <inkml:trace contextRef="#ctx0" brushRef="#br0">189 29 9961,'0'0'15391,"-10"-6"-14355,4 2-920,3 2-90,1 0 1,-1 0-1,1 0 1,-1 1-1,0-1 1,0 1-1,0 0 1,1 0 0,-1 0-1,0 0 1,-1 0-1,1 1 1,0-1-1,0 1 1,0 0-1,0 0 1,0 0-1,0 0 1,0 1-1,-1-1 1,1 1-1,0 0 1,0-1 0,-3 3-1,-56 37 221,60-39-244,-1 1 0,1 0 0,0 0 0,-1 0 0,1 0 0,0 0 1,0 0-1,0 1 0,0-1 0,1 1 0,-1-1 0,1 1 0,0 0 0,-1-1 0,1 1 0,0 0 1,1 0-1,-1 0 0,0 0 0,1 0 0,-1 5 0,3-7 0,-1 0-1,1 0 1,0 0 0,-1 0-1,1 0 1,0 0-1,0 0 1,-1-1 0,1 1-1,0-1 1,0 1 0,0-1-1,0 0 1,0 0 0,0 1-1,0-1 1,0-1-1,0 1 1,0 0 0,2-1-1,2 1 7,211 0-959,-217 0 969,1-1 1,0 1-1,0 0 1,-1 0-1,1 0 1,0 0-1,0 0 0,0 0 1,-1 0-1,1 0 1,0 0-1,0 0 1,-1 1-1,1-1 1,0 0-1,0 0 0,-1 1 1,1-1-1,0 1 1,-1-1-1,1 0 1,0 1-1,-1-1 1,1 1-1,-1-1 0,1 1 1,-1 0-1,1-1 1,-1 1-1,1 0 1,-1-1-1,0 1 1,1 0-1,-1-1 1,0 1-1,1 0 0,-1 0 1,0-1-1,0 1 1,0 0-1,0 0 1,0-1-1,0 1 1,0 0-1,0 0 0,0 0 1,0-1-1,0 1 1,0 0-1,-1 0 1,1-1-1,0 1 1,-1 0-1,1-1 1,0 1-1,-1 0 0,1-1 1,-1 1-1,0 0 1,-2 4 266,0-1 1,0 0-1,0 1 1,-1-2-1,1 1 1,-1 0 0,-7 4-1,-2 0-111,-1 0 0,1-2 1,-2 0-1,1 0 0,-1-1 0,0-1 0,0-1 1,0 0-1,0-1 0,-24 1 0,39-3-209,0 0 0,0 0-1,0 0 1,0 0-1,0 0 1,-1 0 0,1 0-1,0 0 1,0 0 0,0 0-1,0 0 1,0 0 0,0 0-1,-1 0 1,1 0-1,0 0 1,0 0 0,0 0-1,0 0 1,0 0 0,0 0-1,0 0 1,-1 0 0,1 0-1,0 0 1,0 0-1,0 0 1,0 0 0,0-1-1,0 1 1,0 0 0,0 0-1,0 0 1,0 0 0,-1 0-1,1 0 1,0 0-1,0 0 1,0-1 0,0 1-1,0 0 1,0 0 0,0 0-1,0 0 1,0 0 0,0 0-1,0-1 1,0 1 0,0 0-1,0 0 1,0 0-1,0 0 1,0 0 0,0 0-1,0 0 1,0-1 0,0 1-1,1 0 1,-1 0 0,0 0-1,0 0 1,0 0-1,9-10-1754,14-6-1437,4 2-1301,7-1-1975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3.447"/>
    </inkml:context>
    <inkml:brush xml:id="br0">
      <inkml:brushProperty name="width" value="0.025" units="cm"/>
      <inkml:brushProperty name="height" value="0.025" units="cm"/>
    </inkml:brush>
  </inkml:definitions>
  <inkml:trace contextRef="#ctx0" brushRef="#br0">170 11 8872,'0'0'13533,"-9"-2"-10383,0-1-2661,-1 1-1,1 1 1,-1-1 0,1 1-1,-1 1 1,-12 1 0,17-1-393,0 1 0,0-1 0,1 1 0,-1 0 1,0 1-1,1-1 0,-1 1 0,1 0 0,0 0 0,-1 0 0,1 1 1,0-1-1,0 1 0,1 0 0,-1 0 0,1 1 0,-5 4 0,8-8-94,0 1 0,0-1 0,0 1 0,0-1 0,-1 1 0,1-1 0,0 1 0,0-1 0,0 1 0,0 0 0,1-1 0,-1 1-1,0-1 1,0 1 0,0-1 0,0 1 0,0-1 0,1 1 0,-1-1 0,0 1 0,0-1 0,1 0 0,-1 1 0,0-1 0,1 1 0,-1-1-1,1 0 1,-1 1 0,0-1 0,1 0 0,-1 1 0,1-1 0,-1 0 0,1 0 0,-1 1 0,1-1 0,-1 0 0,1 0 0,-1 0 0,1 0-1,-1 0 1,1 0 0,-1 1 0,1-1 0,-1 0 0,1-1 0,-1 1 0,2 0 0,37 6 68,-32-6-64,47 5-138,-38-5 50,-1 1 0,1 1 0,-1 0 0,0 1 0,25 9 0,-39-12 79,-1 0 1,1 0 0,0 0-1,-1 1 1,1-1 0,0 0-1,-1 0 1,1 1 0,-1-1-1,1 1 1,-1-1 0,1 0 0,-1 1-1,1-1 1,-1 1 0,1-1-1,-1 1 1,1-1 0,-1 1-1,0-1 1,0 1 0,1 0-1,-1-1 1,0 1 0,0-1-1,1 1 1,-1 0 0,0-1 0,0 1-1,0 0 1,0-1 0,0 1-1,0 1 1,-17 17 60,-35 9 81,49-27-145,-18 9-362,-1-1 1,-32 9 0,11-13-9566,27-5-4208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4.368"/>
    </inkml:context>
    <inkml:brush xml:id="br0">
      <inkml:brushProperty name="width" value="0.025" units="cm"/>
      <inkml:brushProperty name="height" value="0.025" units="cm"/>
    </inkml:brush>
  </inkml:definitions>
  <inkml:trace contextRef="#ctx0" brushRef="#br0">249 114 14830,'0'-9'3502,"4"-76"4805,-4 84-8269,0 0 0,0 0 0,-1 0 0,1 1 0,0-1 1,-1 0-1,1 0 0,-1 0 0,1 0 0,-1 0 0,1 0 1,-1 1-1,0-1 0,1 0 0,-1 1 0,0-1 0,1 0 1,-1 1-1,0-1 0,0 1 0,0-1 0,0 1 0,1-1 1,-1 1-1,0 0 0,0-1 0,0 1 0,0 0 0,0 0 1,0 0-1,0 0 0,0 0 0,0 0 0,0 0 0,0 0 1,0 0-1,0 0 0,0 0 0,-1 1 0,-3-1 57,1 1 0,-1 0 0,1 0-1,-1 0 1,1 1 0,-1-1 0,-5 4-1,-2 4-52,1 0-1,1 0 0,0 1 0,0 0 1,1 1-1,0 0 0,1 0 0,0 1 1,-12 25-1,6-8 92,1 2 0,2 0 0,-9 37 0,15-47-101,1 1 0,0-1 0,2 1 0,1 0-1,2 28 1,0-39-28,0 1 0,1-1-1,0 0 1,1 0 0,0-1-1,0 1 1,2-1 0,-1 1-1,1-1 1,1 0-1,12 17 1,-17-26 6,0 0-1,-1 0 1,1 0-1,0 0 1,0 0 0,0 0-1,0 0 1,0 0-1,0-1 1,0 1-1,0 0 1,0-1 0,0 1-1,0-1 1,0 1-1,1-1 1,0 1-1,-1-1 8,-1 0 0,1 0 0,-1-1 0,1 1-1,-1 0 1,1 0 0,-1-1 0,1 1 0,-1 0-1,0-1 1,1 1 0,-1-1 0,1 1 0,-1 0-1,0-1 1,1 1 0,-1-1 0,0 1 0,0-1-1,1 1 1,-1-1 0,0 1 0,0-1 0,0 1-1,0-1 1,1 0 0,2-52 727,-3 37-865,1 6 126,2-40 24,-2 0-1,-6-52 1,5 99-37,-1-1 1,1 1-1,-1-1 0,0 1 0,-1-1 0,1 1 1,0 0-1,-1-1 0,0 1 0,-2-3 1,4 5-57,7 10-59,0-5 119,-1 1 1,1-2-1,0 1 0,1-1 1,-1 0-1,1 0 1,-1-1-1,1 0 0,0-1 1,-1 1-1,1-1 1,0-1-1,0 0 0,9 0 1,-4-1 8,0 0 1,0 0-1,0-1 0,0-1 1,-1 0-1,1-1 1,23-10-1,-28 9 2,0 1 1,0-1-1,0 0 0,-1-1 0,0 0 1,0 0-1,0 0 0,-1-1 0,1 0 1,-2 0-1,1-1 0,-1 0 0,6-11 1,-39 50-83,12-4 478,-18 42 0,30-60-326,0 0 1,1 0-1,0 0 1,1 0-1,0 0 0,1 1 1,0-1-1,0 0 1,1 14-1,0-22-77,1 0 0,-1-1 0,1 1 0,-1 0 0,1-1 0,-1 1 0,1 0 0,0-1 0,-1 1 0,1-1 0,0 1 0,0-1 0,-1 1 0,1-1 0,0 0 0,0 1 0,-1-1 0,1 0 0,0 0 0,0 1 0,0-1 0,0 0 0,0 0 0,-1 0 0,1 0 0,0 0 0,0 0 0,0 0 0,0 0 0,0-1 0,-1 1 0,1 0 0,0 0 0,0-1 0,0 1 0,-1 0 0,1-1 0,1 0 0,32-15 0,-25 9-433,0 0 1,-1-1-1,0 0 1,-1 0-1,0-1 0,7-10 1,-9 10-369,-1 1 0,0 0 0,0-1 0,-1 0 0,0 0-1,-1 0 1,1 0 0,-2 0 0,1-1 0,-2 1 0,1-1 0,-1-11 0,-4-15-10036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4.710"/>
    </inkml:context>
    <inkml:brush xml:id="br0">
      <inkml:brushProperty name="width" value="0.025" units="cm"/>
      <inkml:brushProperty name="height" value="0.025" units="cm"/>
    </inkml:brush>
  </inkml:definitions>
  <inkml:trace contextRef="#ctx0" brushRef="#br0">26 1 14574,'0'0'14253,"-25"55"-14221,26-45-32,3 1-897,2-2-928,-1 1-1058,2-2-480,2 1-1538,4 0-1953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5.084"/>
    </inkml:context>
    <inkml:brush xml:id="br0">
      <inkml:brushProperty name="width" value="0.025" units="cm"/>
      <inkml:brushProperty name="height" value="0.025" units="cm"/>
    </inkml:brush>
  </inkml:definitions>
  <inkml:trace contextRef="#ctx0" brushRef="#br0">299 0 16752,'0'0'9588,"-11"12"-7677,-209 210 1740,195-206-3996,24-15 142,0-1-1,0 0 1,1 0-1,-1 0 1,0 0 0,0 0-1,1 0 1,-1 0-1,0 0 1,0 0 0,1 0-1,-1 0 1,0-1-1,0 1 1,1 0 0,-1 0-1,0-1 1,0 1-1,1 0 1,-1-1 0,0 0-1,-2-2-1013,1 0 1,0 0-1,0 0 0,0-1 0,1 1 1,-1-1-1,1 1 0,0-1 0,0 1 1,0-1-1,0-5 0,-4-17-8766</inkml:trace>
  <inkml:trace contextRef="#ctx0" brushRef="#br0" timeOffset="1">1 60 14253,'0'0'14286,"64"5"-13037,-34 4-384,0 1-545,0 6-128,1-2-127,-2 4-65,1-1 0,-5 0-1057,-2 0-1218,-3-7-1408,-5-6-1890,0-4-4997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5.550"/>
    </inkml:context>
    <inkml:brush xml:id="br0">
      <inkml:brushProperty name="width" value="0.025" units="cm"/>
      <inkml:brushProperty name="height" value="0.025" units="cm"/>
    </inkml:brush>
  </inkml:definitions>
  <inkml:trace contextRef="#ctx0" brushRef="#br0">1 113 16528,'0'0'9219,"12"2"-8077,5 1-1001,0-1-1,0 0 1,21-2-1,-30 0-118,0-1-1,0 0 0,-1-1 0,1 1 1,0-1-1,-1-1 0,0 0 0,1 0 0,-1 0 1,0-1-1,8-5 0,-10 4 24,1 0 0,-1 0 0,0-1 0,0 1-1,-1-1 1,5-9 0,-8 14-10,0-1 1,0 0-1,0 1 1,-1-1-1,1 0 1,0 0-1,-1 1 1,0-1-1,1 0 1,-1 0-1,0 0 1,0 0-1,0-2 0,0 3-12,-1 0 0,1 1 0,0-1-1,-1 0 1,1 0 0,-1 0 0,1 1-1,-1-1 1,1 0 0,-1 0-1,0 1 1,1-1 0,-1 1 0,0-1-1,0 0 1,0 1 0,1 0 0,-1-1-1,0 1 1,0-1 0,0 1 0,0 0-1,0 0 1,1-1 0,-1 1-1,0 0 1,-2 0 0,-6 0 9,1 0-1,-1 0 1,0 1 0,1 0-1,-1 0 1,0 1 0,1 0 0,0 1-1,-1 0 1,1 0 0,1 1 0,-1 0-1,0 0 1,1 1 0,0 0-1,0 0 1,0 1 0,1 0 0,0 0-1,0 0 1,0 1 0,1 0-1,0 0 1,0 0 0,1 1 0,0 0-1,0-1 1,1 1 0,0 1-1,0-1 1,1 0 0,0 1 0,-1 10-1,3-17-20,0 0 1,0-1-1,0 1 0,0 0 0,1 0 0,-1 0 0,0-1 0,1 1 0,0 0 0,-1-1 1,1 1-1,0 0 0,0-1 0,0 1 0,0-1 0,0 0 0,0 1 0,0-1 0,1 0 1,-1 1-1,0-1 0,1 0 0,1 1 0,1 0-58,0 0 0,1 0-1,-1-1 1,0 1 0,1-1 0,-1 0 0,1 0-1,-1-1 1,7 1 0,1-1-1119,1-1-1,-1 0 1,0 0-1,1-1 1,-1-1-1,17-5 1,11-9-5865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25.892"/>
    </inkml:context>
    <inkml:brush xml:id="br0">
      <inkml:brushProperty name="width" value="0.025" units="cm"/>
      <inkml:brushProperty name="height" value="0.025" units="cm"/>
    </inkml:brush>
  </inkml:definitions>
  <inkml:trace contextRef="#ctx0" brushRef="#br0">168 177 17713,'0'0'6192,"-10"1"-4686,2 0-1387,1 0 0,-1 1 0,1 0 0,-1 0 0,1 1 0,0 0 0,0 1 0,0-1 0,1 1 0,-1 0 0,1 1 0,0 0 0,0 0 0,1 0 0,-1 1 0,-7 10 0,8-11 10,1 1 1,0 0-1,0 0 0,0 1 0,1-1 1,0 1-1,0 0 0,-2 8 1,4-14-104,1 1-1,0-1 1,0 0 0,0 1 0,-1-1 0,1 1 0,1-1-1,-1 0 1,0 1 0,0-1 0,1 0 0,-1 1 0,0-1-1,1 0 1,-1 1 0,1-1 0,0 0 0,-1 0 0,2 2 0,0-2-15,-1 0 0,1 1 0,0-1 0,0 0 0,-1 0 0,1 0 0,0 0 0,0-1 0,0 1 0,0 0 0,0-1 0,0 1 0,0-1 0,0 0 0,1 0 0,2 0 0,9-1 6,0 0-1,-1-1 0,0 0 0,1-1 0,-1-1 1,0 0-1,0-1 0,-1 0 0,1-1 0,-1 0 0,0-1 1,-1 0-1,0-1 0,0 0 0,14-15 0,-10 9-10,-1 0 0,-1-1 1,-1-1-1,0 0 0,0-1 0,-2 0 0,0 0 0,-1-1 0,-1 0 0,6-21 0,-13 35 8,0-1 0,0 1 0,0-1-1,0 0 1,-1 0 0,0 1 0,0-1 0,-1-9 0,1 14-10,0-1 1,0 1 0,0-1 0,0 1 0,-1 0 0,1-1-1,0 1 1,0-1 0,0 1 0,-1-1 0,1 1 0,0 0 0,-1-1-1,1 1 1,0 0 0,-1-1 0,1 1 0,0 0 0,-1-1 0,1 1-1,-1 0 1,1 0 0,-1-1 0,1 1 0,0 0 0,-1 0-1,1 0 1,-1 0 0,1 0 0,-2-1 0,1 2-2,-1-1 0,0 1 1,0 0-1,1-1 0,-1 1 0,1 0 1,-1 0-1,0 0 0,1 0 0,0 0 1,-1 0-1,1 0 0,-2 3 0,-8 8 42,0 1 0,1 1-1,1 0 1,0 0-1,1 1 1,1 0-1,0 0 1,1 1 0,1 0-1,0 0 1,1 0-1,1 1 1,0-1 0,2 1-1,0 0 1,1 26-1,0-39-172,1 1 0,0 0-1,0 0 1,0-1-1,0 1 1,1 0 0,0-1-1,0 1 1,0-1 0,3 5-1,-4-7-483,1 0 0,-1-1 0,1 1-1,-1 0 1,1-1 0,0 1 0,0-1 0,0 1 0,0-1-1,0 0 1,0 0 0,0 1 0,4 0 0,12 1-10663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5.111"/>
    </inkml:context>
    <inkml:brush xml:id="br0">
      <inkml:brushProperty name="width" value="0.025" units="cm"/>
      <inkml:brushProperty name="height" value="0.025" units="cm"/>
    </inkml:brush>
  </inkml:definitions>
  <inkml:trace contextRef="#ctx0" brushRef="#br0">22 64 9897,'0'0'6380,"0"8"-5243,-8 60 563,-6 119 1570,14-187-3231,0 0-1,0 0 1,0 0 0,0 1 0,0-1-1,0 0 1,0 0 0,0 0 0,0 0 0,0 1-1,0-1 1,0 0 0,0 0 0,1 0-1,-1 0 1,0 0 0,0 1 0,0-1 0,0 0-1,0 0 1,0 0 0,0 0 0,0 0-1,1 0 1,-1 1 0,0-1 0,0 0-1,0 0 1,0 0 0,0 0 0,0 0 0,1 0-1,-1 0 1,0 0 0,0 0 0,0 0-1,0 0 1,1 0 0,-1 0 0,0 0-1,0 0 1,0 0 0,0 0 0,1 0 0,-1 0-1,0 0 1,0 0 0,0 0 0,0 0-1,1 0 1,-1 0 0,13-8 987,8-11-246,-14 8-739,-1 0 0,0 0-1,0-1 1,-1 0 0,0 0 0,-1 0 0,0 0-1,3-25 1,-3-2-147,-1-61 1,-3 79-13,-3 7 31,-3 14-65,-5 21 22,10-16 174,-1 1-1,1 0 1,0 0-1,1 0 1,-1 0 0,1 0-1,0 0 1,1-1-1,-1 1 1,3 7-1,-2-11-26,0 0 0,0 0-1,1 0 1,-1 0-1,0 0 1,1 0 0,0 0-1,-1-1 1,1 1-1,0-1 1,0 0 0,0 1-1,0-1 1,0 0 0,0 0-1,0 0 1,1 0-1,-1 0 1,0-1 0,0 1-1,1-1 1,-1 1-1,0-1 1,1 0 0,-1 0-1,0 0 1,1 0-1,2-1 1,2 0 25,-1 1 0,1-2 0,0 1 0,0-1-1,-1 0 1,1 0 0,-1 0 0,0-1 0,0 0 0,0-1 0,0 1 0,0-1-1,-1 0 1,1-1 0,-1 1 0,9-11 0,31-23 164,-45 38-212,0 0 1,0 0-1,1 0 0,-1 0 0,0-1 0,0 1 1,0 0-1,0 0 0,1 0 0,-1 0 0,0 0 1,0 0-1,0 0 0,1 0 0,-1 0 0,0 0 1,0 0-1,0 0 0,0 0 0,1 0 0,-1 0 0,0 0 1,0 0-1,0 0 0,1 0 0,-1 1 0,0-1 1,0 0-1,0 0 0,0 0 0,0 0 0,1 0 1,-1 0-1,0 0 0,0 1 0,0-1 0,0 0 1,0 0-1,0 0 0,0 0 0,1 1 0,-1-1 0,0 0 1,0 0-1,0 0 0,0 0 0,0 1 0,0-1 1,0 0-1,0 0 0,0 0 0,0 1 0,1 17-63,-5 19 169,-4-3-429,-6 33 865,16-24-7496</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2.578"/>
    </inkml:context>
    <inkml:brush xml:id="br0">
      <inkml:brushProperty name="width" value="0.025" units="cm"/>
      <inkml:brushProperty name="height" value="0.025" units="cm"/>
    </inkml:brush>
  </inkml:definitions>
  <inkml:trace contextRef="#ctx0" brushRef="#br0">129 1 4933,'-11'3'4810,"-2"0"-3700,-48 14 2460,24 4 2239,36-21-5735,1 0 0,0 0-1,-1 0 1,1 1 0,-1-1-1,1 0 1,0 0 0,-1 1-1,1-1 1,0 0 0,0 1-1,-1-1 1,1 0 0,0 1-1,0-1 1,-1 0 0,1 1-1,0-1 1,0 1 0,0-1-1,-1 0 1,1 1 0,0-1-1,0 1 1,0-1 0,0 0-1,0 1 1,0-1 0,0 1-1,0-1 1,0 1 0,0-1-1,0 0 1,0 1 0,1-1-1,-1 1 1,0-1 0,0 0-1,0 1 1,1-1 0,-1 1-1,0-1 1,0 0 0,1 1-1,-1-1 1,0 0 0,0 1-1,1-1 1,-1 0 0,0 0-1,1 1 1,-1-1 0,1 0-1,-1 0 1,0 0 0,1 0-1,-1 1 1,1-1 0,-1 0-1,0 0 1,1 0 0,-1 0-1,1 0 1,-1 0 0,1 0-1,0 0 1,37 2 742,-32-2-466,241-6 1286,-81-10-5631,-156 15 2858,-1-1 0,1 0-1,-1 0 1,0-1 0,14-6 0,4-6-4644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2.921"/>
    </inkml:context>
    <inkml:brush xml:id="br0">
      <inkml:brushProperty name="width" value="0.025" units="cm"/>
      <inkml:brushProperty name="height" value="0.025" units="cm"/>
    </inkml:brush>
  </inkml:definitions>
  <inkml:trace contextRef="#ctx0" brushRef="#br0">131 1 14061,'0'0'11259,"7"10"-10442,-2-4-698,0 0 1,-1 0-1,0 1 1,0-1-1,0 1 0,-1 0 1,0 0-1,-1 1 1,1-1-1,-2 0 1,1 1-1,-1 0 1,0-1-1,0 1 0,-1 14 1,-2-11 25,0 0 1,-1-1-1,0 1 1,-1-1-1,0 0 1,-1 0 0,-10 17-1,-51 66 102,12-21-1092,50-65 249,-7 10-1250,4-6-4062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3.870"/>
    </inkml:context>
    <inkml:brush xml:id="br0">
      <inkml:brushProperty name="width" value="0.025" units="cm"/>
      <inkml:brushProperty name="height" value="0.025" units="cm"/>
    </inkml:brush>
  </inkml:definitions>
  <inkml:trace contextRef="#ctx0" brushRef="#br0">1 71 13421,'0'0'6059,"0"8"-4725,2 13-367,20 333 6213,-19-341-5975,4-22-597,4-24-297,-6 13-295,0 0 0,-2-1 0,-1 1 0,0-1 0,-1 0 0,-2 0 1,0 1-1,-4-23 0,-1 30-54,1 16-157,4 24-16,2-24 198,0 0-1,1 0 0,-1 0 0,1-1 0,0 1 0,0 0 0,0-1 0,0 0 1,0 1-1,1-1 0,-1 0 0,1 0 0,0 0 0,-1-1 0,1 1 0,0 0 0,0-1 1,0 0-1,0 0 0,0 0 0,0 0 0,0 0 0,1-1 0,-1 1 0,0-1 1,0 0-1,7 0 0,-1 0 7,0 0 1,0-1-1,-1 0 1,1 0-1,0-1 1,0 0-1,-1 0 1,1-1-1,10-5 1,-8 2 19,-1-1 0,1-1 0,-1 1 1,0-2-1,0 1 0,-1-2 0,-1 1 0,1-1 1,10-17-1,-14 19 3,-1 1 1,0-1-1,0 0 1,-1 0-1,0 0 1,0-1-1,-1 1 1,0-1-1,-1 1 0,0-1 1,0 0-1,-1 0 1,0 1-1,-2-18 1,2 25-17,0 1 0,0-1 0,0 0 0,0 0 0,0 0 0,-1 1 0,1-1 0,0 0 1,0 0-1,-1 1 0,1-1 0,0 0 0,-1 1 0,1-1 0,-1 0 0,1 1 0,-1-1 0,1 1 0,-1-1 1,0 1-1,1-1 0,-1 1 0,1-1 0,-1 1 0,0 0 0,1-1 0,-1 1 0,0 0 0,0-1 0,1 1 1,-1 0-1,0 0 0,0 0 0,0 0 0,1 0 0,-1 0 0,0 0 0,0 0 0,1 0 0,-2 0 0,0 1-10,0-1-1,1 1 1,-1 0-1,0 0 1,0 0-1,1 0 0,-1 0 1,1 0-1,-1 0 1,1 1-1,-1-1 1,1 0-1,0 1 0,0-1 1,-2 4-1,-13 25 92,2 1 0,1 0 0,1 1 0,2 0 0,-12 65 0,21-95-62,1 1-1,-1-1 1,1 0-1,0 1 1,0-1 0,-1 1-1,2-1 1,-1 0-1,0 1 1,0-1 0,1 0-1,-1 1 1,1-1-1,0 0 1,0 1 0,-1-1-1,2 0 1,-1 0-1,0 0 1,0 0 0,1 0-1,1 3 1,0-4-5,1 1 1,-1-1 0,0 0-1,0 0 1,1 0 0,-1-1-1,1 1 1,-1-1 0,1 1-1,-1-1 1,0 0-1,1-1 1,-1 1 0,1-1-1,3 0 1,4-2 4,0 1 0,0-2-1,0 0 1,20-10 0,-21 9-123,0 1-1,1-1 1,-1 2 0,21-5 0,-30 7 91,0 1 1,-1 0-1,1 0 1,0 0-1,-1 0 1,1 0-1,0 0 1,-1 0-1,1 1 1,-1-1-1,1 0 1,0 0-1,-1 0 1,1 1-1,-1-1 1,1 0-1,-1 0 1,1 1-1,-1-1 1,1 1-1,-1-1 1,1 0-1,-1 1 1,1-1-1,-1 1 1,1-1-1,-1 1 1,0 0-1,1-1 1,-1 1-1,3 25-141,-12 25 119,1-24 28,4-15-427,1 0-1,0 0 0,-3 21 1,6-33 355,0 0 0,0 0 0,0 1 1,0-1-1,0 0 0,0 0 0,0 0 1,0 0-1,0 0 0,0 0 0,0 0 1,0 1-1,0-1 0,0 0 0,0 0 1,0 0-1,0 0 0,0 0 0,0 0 1,1 0-1,-1 1 0,0-1 0,0 0 0,0 0 1,0 0-1,0 0 0,0 0 0,0 0 1,0 0-1,0 0 0,1 0 0,-1 0 1,0 0-1,0 0 0,0 0 0,0 1 1,0-1-1,0 0 0,0 0 0,1 0 1,-1 0-1,0 0 0,0 0 0,0 0 1,0 0-1,0 0 0,0 0 0,0-1 1,1 1-1,-1 0 0,0 0 0,0 0 0,0 0 1,0 0-1,0 0 0,0 0 0,0 0 1,0 0-1,1 0 0,-1 0 0,0 0 1,11-9-2268,8-11-1075,-3-7-2270,1-2-2269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4.603"/>
    </inkml:context>
    <inkml:brush xml:id="br0">
      <inkml:brushProperty name="width" value="0.025" units="cm"/>
      <inkml:brushProperty name="height" value="0.025" units="cm"/>
    </inkml:brush>
  </inkml:definitions>
  <inkml:trace contextRef="#ctx0" brushRef="#br0">1 108 10025,'0'0'5889,"0"8"-3273,0-8-2621,0 3 315,0 0-1,0 0 1,0 0 0,0 0-1,1 0 1,0 0-1,-1 0 1,3 5 0,-2-7-173,0 0 1,0 0-1,-1 0 1,1 0 0,0 0-1,0-1 1,0 1-1,0 0 1,0 0 0,0-1-1,0 1 1,0-1-1,0 1 1,0-1 0,0 0-1,0 1 1,1-1-1,-1 0 1,0 0-1,0 1 1,0-1 0,0 0-1,1 0 1,-1-1-1,0 1 1,0 0 0,0 0-1,0 0 1,1-1-1,-1 1 1,0-1-1,0 1 1,0-1 0,0 1-1,2-2 1,3-1 120,0-1 0,0 1 1,-1-1-1,1-1 0,-1 1 1,0-1-1,0 0 0,0 0 0,6-8 1,-9 10-202,1-1 0,-1 1 1,0 0-1,0-1 0,0 1 0,0-1 1,-1 0-1,0 0 0,1 0 1,-1 1-1,0-1 0,-1 0 1,1 0-1,-1 0 0,0 0 0,0-1 1,-1-5-1,1 9-54,-1 0-1,1 0 1,-1 1 0,0-1 0,1 0-1,-1 0 1,0 0 0,0 1-1,0-1 1,0 0 0,0 1 0,0-1-1,1 0 1,-1 1 0,0 0-1,-1-1 1,1 1 0,0-1 0,0 1-1,0 0 1,0 0 0,0 0-1,0 0 1,0 0 0,0 0 0,0 0-1,-1 0 1,1 0 0,0 0-1,0 0 1,0 1 0,0-1 0,0 1-1,0-1 1,0 0 0,-2 2-1,-1 0-17,-1 0-1,0 0 0,1 0 0,0 0 0,-1 1 0,1-1 0,-4 5 0,3-1 19,0 0 0,1 0 0,-1 0 0,2 0-1,-1 1 1,1 0 0,0 0 0,0 0 0,1 0 0,0 0 0,0 1-1,1-1 1,0 0 0,-1 9 0,3-15 11,-1 0 0,1 1 1,-1-1-1,1 0 0,-1 0 0,1 0 0,0 0 0,0-1 1,-1 1-1,1 0 0,0 0 0,0 0 0,0-1 1,0 1-1,0 0 0,0-1 0,0 1 0,0-1 0,0 1 1,0-1-1,0 1 0,0-1 0,1 0 0,-1 0 1,0 1-1,0-1 0,0 0 0,0 0 0,1 0 1,-1 0-1,0 0 0,1-1 0,44-2 271,-28 0-216,-1-1 0,0-1 0,19-9 0,-27 10-70,1-1 0,1 1-1,-1 1 1,0 0 0,1 1 0,0 0-1,-1 0 1,1 1 0,0 1 0,0-1-1,15 3 1,-25-1-1,0 0 1,0-1-1,0 1 0,0 0 0,0 0 1,0 0-1,0 0 0,-1 0 0,1 0 0,0 0 1,-1 0-1,1 1 0,0-1 0,-1 0 1,0 0-1,1 0 0,-1 1 0,0-1 1,0 0-1,1 0 0,-1 1 0,0-1 0,-1 3 1,1 39 214,-1-32-42,1 2 90,0 5 532,7-28-331,8-39-462,-4 8 0,-11 41 0,0-1 0,0 1 0,0-1 0,0 1 0,0-1 0,0 1 0,0 0 0,0-1 0,0 1 0,0-1 0,0 1 0,1-1 0,-1 1 0,0 0 0,0-1 0,0 1 0,1 0 0,-1-1 0,0 1 0,0 0 0,1-1 0,-1 1 0,0 0 0,1-1 0,-1 1 0,0 0 0,1 0 0,-1-1 0,1 1 0,-1 0 0,0 0 0,1 0 0,-1 0 0,1-1 0,-1 1 0,1 0 0,-1 0 0,0 0 0,1 0 0,-1 0 0,1 0 0,0 0 0,2 2 0,0 0 0,1 0 0,-1-1 0,0 1 0,1-1 0,-1 0 0,1 0 0,-1 0 0,1-1 0,0 1 0,-1-1 0,1 0 0,0 0 0,-1 0 0,1 0 0,6-2 0,1 0 0,-1 0 0,1-1 0,-1 0 0,14-6 0,-12 4 0,-1-1 0,0 0 0,-1-1 0,1 0 0,-1 0 0,-1-1 0,1-1 0,15-18 0,-25 27 0,1-1 0,-1 1 0,1-1 0,0 1 0,-1-1 0,1 0 0,-1 1 0,0-1 0,1 1 0,-1-1 0,0 0 0,1 0 0,-1 1 0,0-1 0,1 0 0,-1 0 0,0 1 0,0-1 0,0 0 0,0 0 0,0 1 0,0-1 0,0 0 0,0 0 0,0 1 0,0-1 0,-1 0 0,1 0 0,0 1 0,0-1 0,-1 0 0,1 0 0,-1 0 0,0 0 0,-1 0 0,1 1 0,-1-1 0,0 1 0,1-1 0,-1 1 0,1-1 0,-1 1 0,0 0 0,0 0 0,1 0 0,-1 0 0,0 0 0,-1 0 0,-7 1 0,1 1 0,-1-1 0,0 2 0,-11 4 0,9-2 0,1 1 0,1 0 0,-1 1 0,1 0 0,-10 10 0,16-14 0,1 0 0,0 0 0,0 1 0,0-1 0,0 1 0,1 0 0,-1 0 0,1 0 0,0 0 0,0 0 0,0 0 0,1 1 0,0-1 0,-1 1 0,2-1 0,-2 9 0,2-12 0,1 1 0,-1-1 0,0 0 0,1 1 0,-1-1 0,1 0 0,0 1 0,-1-1 0,1 0 0,0 0 0,0 1 0,0-1 0,0 0 0,0 0 0,0 0 0,0 0 0,0 0 0,0-1 0,0 1 0,1 0 0,-1 0 0,0-1 0,0 1 0,1-1 0,-1 1 0,1-1 0,-1 0 0,0 1 0,1-1 0,1 0 0,52 4 0,-46-4 0,222 1-6016,-200-1-556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6.718"/>
    </inkml:context>
    <inkml:brush xml:id="br0">
      <inkml:brushProperty name="width" value="0.025" units="cm"/>
      <inkml:brushProperty name="height" value="0.025" units="cm"/>
    </inkml:brush>
  </inkml:definitions>
  <inkml:trace contextRef="#ctx0" brushRef="#br0">8 61 2466,'1'-9'8734,"6"-43"-2937,0 142-376,21 46-3001,-4-22-619,1 129 1839,-25-256-3550,-2-1 0,0 0-1,-1 0 1,0 1-1,-1 0 1,-5-14 0,-40-81-146,29 66 77,12 21-136,19 23-339,17 7-365,-10-6-258,1-1 1,0-1-1,0-1 0,0 0 0,-1-1 1,28-6-1,-29 3-616,-1 0-1,1-1 0,-1-1 1,16-8-1,-29 13 1686,-1 0 0,0 0 0,0 0-1,0 0 1,0-1 0,0 1 0,-1-1-1,1 1 1,0-1 0,-1 0-1,1 1 1,-1-1 0,0 0 0,1 0-1,-1 0 1,0 0 0,1-3 0,2-25 4085,-4 30-4003,-1-1 0,1 0 0,0 1 0,0-1 0,-1 1 0,1-1 0,0 1 0,0-1 0,-1 0 0,1 1 0,-1-1 0,1 1 0,0 0 0,-1-1 0,1 1 0,-1-1 0,1 1 0,-1 0 0,1-1 0,-1 1 0,0 0 0,1 0 0,-1-1 0,1 1 0,-1 0 0,0 0 0,1 0-1,-1 0 1,1 0 0,-1-1 0,0 1 0,1 1 0,-1-1 0,0 0 0,1 0 0,-1 0 0,1 0 0,-1 0 0,0 0 0,1 1 0,-1-1 0,1 0 0,-1 1 0,0-1 0,-28 14 1226,25-12-1019,0 1 0,1 0 0,0 1 0,-1-1 1,1 0-1,1 1 0,-1 0 0,0 0 0,1 0 0,0 0 1,0 0-1,0 0 0,0 0 0,-2 9 0,5-12-217,0-1-1,0 1 1,0 0-1,0-1 0,0 1 1,0-1-1,0 1 1,0-1-1,0 0 1,0 1-1,1-1 1,-1 0-1,0 0 0,0 0 1,0 0-1,0 0 1,0 0-1,1 0 1,-1 0-1,2 0 1,28-2 456,35-8-283,-42 5-183,1 1 0,0 2 0,32 0 0,-56 2-43,0 0 1,0 0-1,0 0 0,0 0 0,0 0 0,0 0 0,-1 0 0,1 0 1,0 0-1,0 1 0,0-1 0,0 0 0,0 1 0,-1-1 0,1 1 1,0-1-1,0 1 0,-1-1 0,1 1 0,0-1 0,-1 1 0,1 0 1,0-1-1,-1 1 0,1 0 0,-1 0 0,1-1 0,-1 1 0,0 0 1,1 0-1,-1 0 0,0 0 0,0-1 0,1 1 0,-1 0 0,0 0 1,0 0-1,0 0 0,0 0 0,0 0 0,0 0 0,0 0 0,0-1 1,-1 1-1,1 1 0,0-2 13,0 0 0,0 1 0,0-1 0,0 0 0,0 0 0,0 0 0,-1 1 0,1-1 0,0 0 0,0 0 0,0 0 0,0 0 1,0 0-1,0 1 0,-1-1 0,1 0 0,0 0 0,0 0 0,0 0 0,0 0 0,0 0 0,-1 0 0,1 0 0,0 1 0,0-1 0,0 0 0,0 0 0,-1 0 0,1 0 0,0 0 1,0 0-1,0 0 0,-1 0 0,1 0 0,0 0 0,0 0 0,0 0 0,-1 0 0,1 0 0,0-1 0,0 1 0,0 0 0,0 0 0,-1 0 0,1 0 0,0 0 0,-7-11 570,-2-11-145,3-3-377,2 0 0,1 0 0,-1-33 0,4 57-94,1 1 0,0 0 0,0-1 0,-1 1 0,1-1 1,0 1-1,-1 0 0,1 0 0,0-1 0,0 1 0,0 0 0,-1 0 0,1 0 1,0 0-1,0 0 0,0 0 0,-1 0 0,1 0 0,0 0 0,0 1 1,0-1-1,-1 0 0,1 0 0,0 1 0,-1-1 0,1 0 0,1 1 0,22 7-823,24 8-2711,-15-10-1797,-6-5-2169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7.344"/>
    </inkml:context>
    <inkml:brush xml:id="br0">
      <inkml:brushProperty name="width" value="0.025" units="cm"/>
      <inkml:brushProperty name="height" value="0.025" units="cm"/>
    </inkml:brush>
  </inkml:definitions>
  <inkml:trace contextRef="#ctx0" brushRef="#br0">1 93 10890,'0'2'419,"0"0"1,0 1-1,0-1 0,1 0 0,-1 0 0,0 0 0,1 0 0,0 1 1,0-1-1,-1 0 0,1 0 0,0 0 0,1 0 0,-1-1 1,0 1-1,0 0 0,1 0 0,-1-1 0,1 1 0,0-1 0,3 3 1,-1-2-65,0 0 1,0 0 0,0 0 0,0-1 0,0 0 0,1 0 0,-1 0 0,0 0 0,1-1 0,7 1 0,-3-1-95,0-1-1,0 0 1,0 0 0,0-1 0,0 0 0,-1 0-1,1-1 1,-1 0 0,1-1 0,-1 0 0,8-5-1,-8 3-149,-1 0-1,1-1 0,-1 0 1,7-9-1,-11 13-82,-1 0 0,0 0 0,0 1 0,-1-2 0,1 1 0,-1 0-1,1 0 1,-1 0 0,0-1 0,0 1 0,-1 0 0,1-1 0,-1 1 0,1-1 0,-1-4 0,-1 6-3,0 1 1,0 0 0,0-1-1,0 1 1,0-1 0,0 1-1,0 0 1,-1 0 0,1 0-1,0 0 1,-1 0 0,1 0-1,-1 0 1,1 0 0,-1 0-1,1 1 1,-1-1 0,0 1-1,1-1 1,-1 1 0,0 0-1,1-1 1,-1 1 0,0 0-1,1 0 1,-1 0 0,0 0-1,1 1 1,-3-1 0,-53 7 4,51-5-15,0 0-1,-1 1 1,1 0-1,0 0 0,1 0 1,-1 1-1,1 0 0,-1 0 1,1 0-1,0 1 1,0-1-1,1 1 0,0 0 1,-1 1-1,2-1 0,-1 1 1,1 0-1,0 0 0,0 0 1,0 0-1,1 0 1,0 1-1,0-1 0,1 1 1,-2 10-1,4-14 7,-1-1 0,1 1-1,0-1 1,0 0 0,0 0 0,0 1-1,0-1 1,0 0 0,1 0 0,-1 0-1,1 0 1,-1 0 0,1-1 0,0 1-1,0 0 1,0-1 0,0 1 0,0-1-1,0 0 1,0 0 0,0 0 0,1 0-1,-1 0 1,0 0 0,1 0 0,-1-1-1,1 1 1,2-1 0,12 4 26,0-1-1,29 1 1,-34-4-132,14 2-1006,47-4 0,-65 1-337,0-1-1,0 1 1,0-1 0,0-1 0,14-5-1,12-11-11015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39.763"/>
    </inkml:context>
    <inkml:brush xml:id="br0">
      <inkml:brushProperty name="width" value="0.025" units="cm"/>
      <inkml:brushProperty name="height" value="0.025" units="cm"/>
    </inkml:brush>
  </inkml:definitions>
  <inkml:trace contextRef="#ctx0" brushRef="#br0">173 96 8520,'7'-7'1173,"-1"1"0,1-1 0,-1 0-1,-1-1 1,1 1 0,-1-1 0,-1 0 0,0-1 0,5-11-1,-9 20-1066,0-1 0,0 1 0,0 0-1,0-1 1,0 1 0,0 0-1,0-1 1,0 1 0,0 0 0,0-1-1,-1 1 1,1 0 0,0-1-1,0 1 1,0 0 0,0-1 0,-1 1-1,1 0 1,0 0 0,0-1-1,-1 1 1,1 0 0,0 0-1,0 0 1,-1-1 0,1 1 0,0 0-1,-1 0 1,1 0 0,0 0-1,-1 0 1,1-1 0,0 1 0,-1 0-1,1 0 1,0 0 0,-1 0-1,1 0 1,-24 0 1405,-20 11-669,31-5-719,0 0 1,0 2-1,1-1 1,0 2-1,0 0 0,-15 15 1,22-19-70,0 0-1,0 0 1,0 1 0,1-1 0,0 1-1,1 0 1,-1 0 0,1 1 0,0-1 0,1 1-1,-1-1 1,1 1 0,0 0 0,1-1-1,-1 13 1,2-17-46,0-1 1,1 0-1,-1 1 0,1-1 0,-1 0 0,1 1 0,-1-1 1,1 0-1,0 0 0,0 0 0,0 0 0,0 1 1,0-1-1,0 0 0,0 0 0,0-1 0,0 1 0,0 0 1,0 0-1,0-1 0,1 1 0,-1 0 0,0-1 0,1 1 1,-1-1-1,0 0 0,1 1 0,-1-1 0,1 0 0,-1 0 1,0 0-1,1 0 0,-1 0 0,1 0 0,-1 0 1,3-1-1,7 0 40,0 0 1,-1-1-1,20-5 1,-10 0-16,-1 0 0,0-2 0,0 0 0,-1-1 0,27-20 0,-37 25-7,-1 0 0,0-1 0,0 0 0,0 0 0,-1-1 0,0 0 0,0 0 0,-1 0 0,0-1 0,0 1 0,-1-1 0,0-1 0,0 1 0,-1 0 0,3-12 0,-7 20 2,-1 1 1,1-1-1,0 1 1,0-1-1,-1 1 0,1 0 1,0-1-1,0 1 1,0 0-1,0 0 1,0 0-1,0 0 1,0 0-1,-2 2 1,-2 4-16,0 1 1,0 0 0,1 1-1,0-1 1,1 1 0,0-1-1,0 1 1,1 0 0,0 0-1,0 1 1,1-1 0,0 0 0,1 0-1,0 1 1,1 9 0,0-17 3,1 0 0,-1 0 0,1 0 0,0 0 0,-1-1 0,1 1 0,0 0 0,0-1 0,0 0 1,0 1-1,0-1 0,1 0 0,-1 0 0,0 0 0,0-1 0,1 1 0,-1 0 0,0-1 0,1 0 1,-1 1-1,1-1 0,-1 0 0,5-1 0,31 0-954,-10-6-3282,-12-4-2118</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0.606"/>
    </inkml:context>
    <inkml:brush xml:id="br0">
      <inkml:brushProperty name="width" value="0.025" units="cm"/>
      <inkml:brushProperty name="height" value="0.025" units="cm"/>
    </inkml:brush>
  </inkml:definitions>
  <inkml:trace contextRef="#ctx0" brushRef="#br0">33 1 9001,'0'0'11643,"-5"9"-10223,3-6-1317,-1 1 49,0 1 1,0 0 0,0-1 0,1 1 0,0 0 0,0 0-1,0 1 1,1-1 0,-1 0 0,1 0 0,1 1 0,-1-1-1,1 1 1,0-1 0,0 1 0,1 5 0,0-9-107,0-1 0,0 0 0,0 0 0,0 0 0,0 0 0,0 0 0,0 0 0,1 0 0,-1 0 0,0-1 0,1 1 1,-1 0-1,0-1 0,1 1 0,-1-1 0,1 1 0,-1-1 0,0 0 0,1 0 0,-1 0 0,1 0 0,-1 0 0,1 0 0,-1 0 0,1 0 0,-1 0 1,1-1-1,-1 1 0,1 0 0,-1-1 0,0 1 0,2-2 0,46-18 1268,-23 3-939,-20 12-347,0 1 0,-1 0 0,1 0 0,0 1 0,1-1 0,-1 1 0,1 1 0,-1-1 0,1 1 0,0 0-1,7 0 1,-13 2-20,0 0-1,-1 1 1,1-1 0,0 1-1,-1-1 1,1 1-1,0-1 1,-1 1-1,1 0 1,-1-1-1,1 1 1,-1 0-1,1-1 1,-1 1-1,0 0 1,1 0-1,-1-1 1,0 1-1,1 0 1,-1 0-1,0 0 1,0 0-1,0-1 1,0 1-1,0 0 1,0 0-1,0 0 1,0 1-1,0 33 411,0-26-269,0 71 417,1-80-578,0 0 1,1 0-1,-1 0 1,0-1-1,1 1 1,-1 0-1,0-1 1,1 0-1,-1 1 0,0-1 1,0 1-1,1-1 1,-1 0-1,0 0 1,0 0-1,0 0 0,1-1 1,35-42-5802,-25 28 1520,8-7-4867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1.197"/>
    </inkml:context>
    <inkml:brush xml:id="br0">
      <inkml:brushProperty name="width" value="0.025" units="cm"/>
      <inkml:brushProperty name="height" value="0.025" units="cm"/>
    </inkml:brush>
  </inkml:definitions>
  <inkml:trace contextRef="#ctx0" brushRef="#br0">77 52 15278,'0'0'1655,"6"-7"-801,26-36 673,-39 42 4012,-9 1-3395,15 0-2041,0 0-1,0-1 1,0 1-1,0 0 0,0 0 1,0 0-1,-1 0 1,1 1-1,0-1 1,0 0-1,0 0 1,0 1-1,0-1 0,0 1 1,0-1-1,0 1 1,0-1-1,0 1 1,-2 1-1,-11 51-310,13-51 244,1 0 1,0 0-1,0 1 0,1-1 1,-1 0-1,0 0 0,1 1 0,-1-1 1,1 0-1,0 0 0,-1 0 1,1 0-1,0 0 0,0 0 1,1 0-1,-1 0 0,0 0 1,1 0-1,2 2 0,-1-2 8,0-1 1,0 1-1,0-1 0,0 0 1,0 0-1,1 0 0,-1 0 1,0 0-1,1-1 0,-1 0 1,1 0-1,5 0 1,-2 0-3,-1-1 1,0 1 0,0-1 0,1-1 0,-1 1 0,0-1-1,0 0 1,-1 0 0,1-1 0,9-5 0,-13 6-26,1 1 1,-1-1-1,0 0 1,1 0 0,-1 0-1,0 0 1,0 0 0,0 0-1,-1 0 1,1-1-1,0 1 1,-1-1 0,0 1-1,1-1 1,-1 0-1,0 1 1,-1-1 0,1 0-1,0 0 1,-1 0-1,1 0 1,-1 0 0,0 0-1,0 1 1,-1-5-1,1 6-13,-1 0 0,0 0 0,0 0 0,0 0-1,1 0 1,-1 1 0,0-1 0,0 0 0,0 1 0,0-1-1,-1 0 1,1 1 0,0-1 0,0 1 0,0 0-1,0-1 1,-1 1 0,1 0 0,0 0 0,0-1 0,0 1-1,-1 0 1,1 0 0,0 1 0,-2-1 0,-35 3-8,30-1-1,0 1-1,1 0 0,-1 1 1,1 0-1,0 0 0,0 0 0,0 1 1,0 0-1,1 1 0,0-1 0,-7 9 1,2-3 38,1 2-1,0-1 1,1 1 0,1 0 0,-8 16 0,15-28-25,1 1-1,-1-1 1,0 0 0,1 0 0,-1 0 0,1 1 0,0-1 0,-1 0 0,1 1 0,0-1 0,0 0 0,0 1-1,0-1 1,0 0 0,0 1 0,0-1 0,0 1 0,0-1 0,1 0 0,-1 0 0,1 1 0,-1-1 0,1 0-1,-1 0 1,1 1 0,0-1 0,-1 0 0,2 1 0,1 0-36,-1 0 1,1-1-1,-1 1 1,1-1-1,0 1 0,0-1 1,-1 0-1,1 0 1,0-1-1,0 1 0,0 0 1,4-1-1,11 1-1410,-1-1-1,1 0 1,24-5 0,-5-4-3954,0-5-3224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1.527"/>
    </inkml:context>
    <inkml:brush xml:id="br0">
      <inkml:brushProperty name="width" value="0.025" units="cm"/>
      <inkml:brushProperty name="height" value="0.025" units="cm"/>
    </inkml:brush>
  </inkml:definitions>
  <inkml:trace contextRef="#ctx0" brushRef="#br0">276 23 15631,'0'0'3059,"-12"-4"-54,-2-1-1999,-1 1-1,1 1 0,-31-3 0,38 6-788,0-1-1,0 1 0,0 1 1,0-1-1,0 1 0,0 1 1,0-1-1,0 1 0,1 0 0,-1 1 1,0-1-1,-10 7 0,7-2 71,1 0-1,0 1 0,0 0 0,-7 9 0,14-15-226,0 1-1,0-1 1,0 0-1,0 1 1,0 0-1,1-1 1,-1 1-1,1 0 1,0 0-1,0 0 0,0 0 1,0 0-1,0 0 1,1 0-1,-1 0 1,1 0-1,0 0 1,0 0-1,0 0 1,1 4-1,-1-6-53,1 0 0,0 0-1,-1 0 1,1 0 0,0-1-1,0 1 1,0 0 0,0 0-1,0-1 1,0 1 0,0 0-1,0-1 1,0 1 0,1-1-1,-1 0 1,0 1 0,0-1-1,0 0 1,1 1 0,-1-1-1,0 0 1,2 0 0,36 0-130,-30 0-75,-1-1-409,0 1 0,-1-1 0,1 0-1,-1 0 1,1-1 0,-1 0 0,12-5 0,24-18-7990,-20 7-275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5.825"/>
    </inkml:context>
    <inkml:brush xml:id="br0">
      <inkml:brushProperty name="width" value="0.025" units="cm"/>
      <inkml:brushProperty name="height" value="0.025" units="cm"/>
    </inkml:brush>
  </inkml:definitions>
  <inkml:trace contextRef="#ctx0" brushRef="#br0">56 174 10250,'0'0'6497,"-8"1"-3866,-24 0-479,31-2-2072,0 1 0,0 0 0,1 0 0,-1 0 1,0-1-1,1 1 0,-1 0 0,0-1 0,1 1 0,-1-1 1,0 1-1,1-1 0,-1 1 0,1-1 0,-1 1 0,1-1 1,-1 0-1,1 1 0,-1-1 0,1 0 0,-1 1 0,1-1 1,0 0-1,0 0 0,-1 1 0,1-1 0,0 0 1,0 0-1,0 1 0,0-1 0,0 0 0,0 0 0,0 0 1,0 1-1,0-1 0,0 0 0,0 0 0,0 1 0,1-1 1,-1 0-1,0 0 0,1-1 0,12-30 460,-6 18-498,2 0-1,0 1 1,0 0-1,1 0 0,1 1 1,0 0-1,16-13 0,-27 25-42,0 0-1,1 0 0,-1 0 0,0 0 0,1 0 0,-1 0 0,0 1 0,0-1 0,1 0 0,-1 0 0,0 0 0,1 0 0,-1 0 1,0 0-1,0 0 0,1 1 0,-1-1 0,0 0 0,0 0 0,0 0 0,1 1 0,-1-1 0,0 0 0,0 0 0,0 1 0,1-1 1,-1 0-1,0 0 0,0 1 0,0-1 0,0 0 0,0 0 0,0 1 0,0-1 0,0 0 0,0 1 0,0-1 0,0 0 1,0 1-1,0-1 0,0 0 0,0 0 0,0 1 0,0-1 0,0 0 0,0 1 0,0-1 0,0 22-157,0-18 128,-2 49 42,0-36 19,1-1 1,1 1-1,0-1 0,1 1 0,1 0 0,0-1 0,1 0 0,7 22 0,-8-35-16,-1 0-1,0-1 0,1 1 0,0 0 0,0-1 0,0 1 0,0-1 0,0 1 0,0-1 0,1 0 1,-1 0-1,1 0 0,0 0 0,-1 0 0,1-1 0,0 1 0,0-1 0,0 0 0,6 2 0,-4-2 38,0-1 0,0 0-1,0 0 1,1 0 0,-1 0 0,0-1-1,0 0 1,0 0 0,0 0-1,0-1 1,7-2 0,-1-1 68,0-1 0,-1 0 0,1 0 0,-1-1 0,-1-1 0,1 1 0,-1-2 0,0 1 0,13-18 0,-18 21-49,-1 0-1,0-1 1,0 1 0,0 0 0,-1-1-1,0 0 1,0 1 0,0-1-1,-1 0 1,0 0 0,0 0 0,0 0-1,-1 0 1,0 0 0,0 0-1,-1-7 1,0 13-128,1-1 0,0 1 0,0-1 0,0 1 0,0-1 0,0 1 0,-1 0 0,1-1 0,0 1 0,0-1 0,-1 1 0,1 0 0,0-1 0,-1 1 0,1 0 0,0-1 0,-1 1 0,1 0 0,-1-1 0,1 1 0,-1 0 0,1 0 0,0 0 0,-1-1 0,1 1 0,-1 0 0,1 0 0,-1 0 0,1 0 0,-1 0 0,1 0 0,-1 0 0,1 0 0,-1 0 0,1 0 0,-1 0 0,1 0 0,-1 0 0,1 0 0,0 0 0,-1 1 0,1-1 0,-1 0 0,1 0 0,-1 1 0,1-1 0,0 0 0,-1 0 0,1 1 0,-1-1 0,1 1 0,0-1 0,0 0 0,-1 1 0,1-1 0,0 0 0,0 1 0,-1 0 0,-17 25-7026,14-13 475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3.240"/>
    </inkml:context>
    <inkml:brush xml:id="br0">
      <inkml:brushProperty name="width" value="0.025" units="cm"/>
      <inkml:brushProperty name="height" value="0.025" units="cm"/>
    </inkml:brush>
  </inkml:definitions>
  <inkml:trace contextRef="#ctx0" brushRef="#br0">77 41 10890,'1'0'244,"-1"0"-1,1 0 1,0 0-1,0 1 0,0-1 1,0 0-1,0 0 1,0 0-1,0-1 0,0 1 1,0 0-1,0 0 1,0 0-1,0-1 0,-1 1 1,1 0-1,0-1 1,0 1-1,0-1 0,0 1 1,-1-1-1,1 1 1,0-1-1,-1 0 0,1 1 1,0-1-1,-1 0 1,1 1-1,-1-1 1,1 0-1,-1 0 0,1 0 1,-1 0-1,0 1 1,1-1-1,-1 0 0,0 0 1,0 0-1,1 0 1,-1 0-1,0 0 0,0 0 1,0 0-1,0 0 1,0 0-1,-1-2 1159,-3 22 4737,6-19-6130,-1 1-6,-1-1-1,1 0 1,0 0 0,0 0-1,-1 0 1,1 1 0,0-1 0,0 0-1,-1 0 1,1-1 0,0 1 0,0 0-1,-1 0 1,1 0 0,0 0-1,0-1 1,-1 1 0,1 0 0,0-1-1,-1 1 1,1 0 0,-1-1 0,1 1-1,0-1 1,-1 1 0,1-1-1,-1 1 1,1-1 0,-1 0 0,1 1-1,-1-2 1,0 2 13,-4 2 31,0 0 1,0 0-1,-1 0 0,1 1 0,1-1 0,-1 1 1,0 0-1,-5 6 0,-2 0 238,1-2-4,6-5-186,-1 1 0,1 0-1,0 0 1,-1 0-1,1 0 1,1 1 0,-1-1-1,1 1 1,-1 0 0,1 0-1,0 1 1,0-1-1,1 0 1,-1 1 0,1 0-1,-2 7 1,4-11-93,1 0 0,-1-1 0,1 1 1,-1 0-1,1-1 0,0 1 0,-1-1 0,1 1 0,0-1 0,-1 1 1,1-1-1,0 1 0,0-1 0,0 0 0,-1 1 0,1-1 0,0 0 1,0 0-1,0 1 0,0-1 0,0 0 0,0 0 0,-1 0 0,1 0 1,0 0-1,0 0 0,0 0 0,0-1 0,0 1 0,1-1 0,31-3 39,-18-2-61,-1 0 0,0-1 0,25-16 0,-30 16-44,0 1-1,0 0 0,1 1 1,-1 0-1,1 1 1,1 0-1,-1 0 0,1 1 1,-1 1-1,14-2 1,-24 4 60,1 1 0,0 0 1,0-1-1,-1 1 1,1 0-1,0 0 1,-1 0-1,1 0 0,-1-1 1,1 1-1,-1 0 1,1 0-1,-1 0 0,0 0 1,1 0-1,-1 0 1,0 0-1,0 0 1,0 0-1,0 1 0,0-1 1,0 0-1,0 0 1,0 1-1,-1 39 182,1-32-90,0-8-85,0 0 1,0 0-1,0-1 1,1 1-1,-1 0 1,0-1-1,0 1 1,1 0 0,-1 0-1,0-1 1,1 1-1,-1-1 1,0 1-1,1 0 1,-1-1-1,1 1 1,-1-1-1,1 1 1,0-1-1,-1 1 1,1-1-1,-1 1 1,1-1-1,0 0 1,-1 1 0,1-1-1,0 0 1,0 0-1,-1 1 1,1-1-1,0 0 1,0 0-1,-1 0 1,1 0-1,0 0 1,0 0-1,-1 0 1,1 0-1,0 0 1,0 0-1,-1-1 1,1 1 0,0 0-1,-1 0 1,1-1-1,0 1 1,0-1-1,53-21 233,-21 8-155,-30 13-86,-1 0 0,0 1 0,1-1 1,-1 1-1,0-1 0,1 1 1,-1 0-1,1 0 0,-1 0 0,1 0 1,-1 0-1,0 0 0,1 1 1,-1-1-1,1 1 0,2 1 1,-4-1 0,0 1 1,0-1-1,0 0 1,0 1-1,0 0 1,0-1-1,-1 1 1,1 0-1,0-1 1,-1 1-1,1 0 1,-1-1-1,0 1 1,0 0-1,1 0 1,-1 0-1,0-1 1,-1 1-1,1 0 1,0 0-1,0 0 1,-1 1-1,1-3-15,0 1-1,-1-1 0,1 0 1,0 0-1,0 0 0,0 0 0,1 1 1,-1-1-1,0 0 0,0 0 1,0 0-1,0 0 0,0 1 0,0-1 1,0 0-1,0 0 0,0 0 1,0 0-1,0 0 0,0 1 0,0-1 1,1 0-1,-1 0 0,0 0 1,0 0-1,0 0 0,0 0 0,0 0 1,1 1-1,-1-1 0,0 0 1,0 0-1,0 0 0,0 0 0,1 0 1,-1 0-1,0 0 0,0 0 0,0 0 1,0 0-1,1 0 0,-1 0 1,0 0-1,0 0 0,0 0 0,0 0 1,1 0-1,-1 0 0,0 0 1,0 0-1,1-1 0,15-6-2477,24-18-3445,-31 19 4591,9-6-836,26-12-10451,-21 12 11268,-11 6 4345,0-1 9994,-20 8-8284,-15 2-3535,20-2-894,-32 14 615,34-15-856,0 0 0,0 0-1,0 1 1,1-1-1,-1 0 1,0 1-1,0-1 1,0 1-1,1-1 1,-1 1-1,0 0 1,0-1-1,1 1 1,-1-1-1,1 1 1,-1 0-1,0 0 1,1-1-1,-1 1 1,1 0-1,0 0 1,-1 0-1,1 0 1,0-1 0,-1 1-1,1 0 1,0 0-1,0 0 1,0 0-1,0 0 1,0 0-1,0 1 1,5-1 3,-1 0 1,1 0 0,-1 0-1,1-1 1,0 0 0,0 0-1,-1 0 1,1 0 0,0-1 0,-1 0-1,9-2 1,-3-1-94,0 0 0,-1 0 1,0-1-1,1 0 0,-2 0 0,1-1 1,-1-1-1,0 1 0,0-1 0,8-10 1,-29 29 1028,11-10-879,0 0 0,0-1 0,0 1 0,0 0 0,0 0 0,0 0 0,0 0 1,1 1-1,-1-1 0,1 0 0,-1 1 0,1-1 0,0 1 0,0 0 1,0-1-1,0 1 0,0 5 0,1-8-57,1 1 0,0-1 0,0 1 1,-1-1-1,1 0 0,0 1 0,0-1 0,0 0 0,0 1 1,-1-1-1,1 0 0,0 0 0,0 0 0,0 0 0,0 0 1,0 0-1,0 0 0,-1 0 0,1 0 0,0-1 0,0 1 1,0 0-1,1-1 0,23-5 48,116-62-1465,-155 93 785,8-18 610,1-2 125,1-1 0,0 1 1,1-1-1,-1 1 1,1 0-1,0 0 0,0 1 1,0-1-1,1 1 0,0-1 1,-2 8-1,35-18 210,21-18-702,-40 17 200,-1 0-1,1 1 0,0 0 0,1 1 1,-1 0-1,1 1 0,0 0 0,13 0 1,-25 6 207,-1 0 0,0 1 1,0-1-1,-1 0 1,1 1-1,-1-1 0,0 0 1,0 0-1,-2 5 1,2-2 170,1-6-192,1 1 1,-1-1-1,1 0 0,-1 1 1,0-1-1,1 0 1,-1 1-1,1-1 0,-1 0 1,1 1-1,-1-1 0,1 0 1,-1 0-1,1 0 1,-1 0-1,1 1 0,0-1 1,-1 0-1,1 0 0,-1 0 1,1 0-1,-1 0 1,1 0-1,-1 0 0,1-1 1,0 1-1,-1 0 1,1 0-1,-1 0 0,1 0 1,-1-1-1,1 1 0,-1 0 1,1-1-1,-1 1 1,0 0-1,2-1 0,20-10 47,4-9-78,-20 14-59,1 1 0,-1-1 0,1 1 0,0 1-1,0-1 1,1 1 0,-1 0 0,1 1-1,0 0 1,0 0 0,10-1 0,-17 10 59,0 0 1,-1 1-1,0-1 1,0 1 0,-2 8-1,2-15 23,0 1 6,0-1 0,0 1 0,0 0 0,0-1 0,0 1 0,0 0-1,0-1 1,0 1 0,0-1 0,0 1 0,0 0 0,0-1 0,1 1 0,-1-1-1,0 1 1,0 0 0,1-1 0,-1 1 0,0-1 0,1 1 0,-1-1 0,1 1-1,-1-1 1,0 1 0,1-1 0,-1 0 0,1 1 0,-1-1 0,1 0 0,-1 1-1,1-1 1,0 0 0,-1 1 0,1-1 0,-1 0 0,2 0 0,27-4 153,28-25-254,-48 22-73,-7 6 93,0-1 1,0 1-1,0-1 0,0 1 1,0 0-1,0 0 0,0 0 1,1 0-1,-1 0 0,0 0 1,1 0-1,2 0 0,-5 24-321,-23 85 1207,15-76-453,1-1-1,-4 51 0,11-76-314,0 15-69,-2-1 0,0 0 0,-1 0 0,-7 20 0,10-36 85,-1-1 0,0 1-1,-1-1 1,1 1-1,-1-1 1,1 0-1,-1 1 1,0-1-1,0 0 1,0 0-1,-1 0 1,1 0 0,-1-1-1,0 1 1,0-1-1,0 0 1,0 1-1,0-1 1,0 0-1,0-1 1,-1 1-1,1-1 1,0 1-1,-1-1 1,0 0 0,1 0-1,-1-1 1,0 1-1,-3-1 1,5 0-53,0 0 1,0 0 0,1 0-1,-1-1 1,0 1 0,1-1-1,-1 1 1,0-1 0,1 0-1,-1 1 1,0-1-1,1 0 1,-1 0 0,1 0-1,0 0 1,-1-1 0,1 1-1,0 0 1,0 0 0,-2-3-1,1 0 28,-1 0 0,1 0 1,0-1-1,0 1 0,0-1 0,1 1 0,-2-9 0,1 3 7,1 0 0,0 1 0,0-1-1,1 0 1,1 0 0,-1 0 0,4-12 0,-1 14-61,0 0 0,0 1 0,1 0 0,0 0 0,1 0 0,0 0 0,0 0 0,0 1 0,1 0 0,-1 0 0,2 1 0,-1-1 0,0 1 0,1 1 0,12-7 0,11-5-245,1 1 1,42-14-1,-73 29 251,74-28-6116,-37 11-1052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4.427"/>
    </inkml:context>
    <inkml:brush xml:id="br0">
      <inkml:brushProperty name="width" value="0.025" units="cm"/>
      <inkml:brushProperty name="height" value="0.025" units="cm"/>
    </inkml:brush>
  </inkml:definitions>
  <inkml:trace contextRef="#ctx0" brushRef="#br0">0 66 3043,'27'-66'11584,"-30"93"-6776,5 22-3569,0-8-490,-3-5-173,2 0 1,1 0 0,2 0-1,13 56 1,-17-91-538,1 1 0,-1 0-1,1 0 1,-1 0 0,1-1 0,0 1 0,0 0 0,-1-1 0,1 1 0,0-1 0,1 1 0,-1-1 0,0 1 0,0-1 0,1 0-1,-1 1 1,1-1 0,-1 0 0,1 0 0,-1 0 0,1 0 0,0 0 0,-1-1 0,1 1 0,2 0 0,-1-1 23,0 0 0,0 0 0,0 0 0,0-1-1,0 0 1,0 1 0,0-1 0,0 0 0,0-1 0,0 1 0,-1 0 0,1-1 0,0 1 0,2-3 0,7-6 57,0 0 0,0-1 0,-1-1-1,17-21 1,15-37-17,-43 114-300,-8 4 216,5-38-16,1 0-1,0 0 1,0 1 0,1-1 0,1 1 0,0-1 0,2 20-1,-1-30-6,-1 1 0,0-1-1,1 1 1,-1-1-1,1 1 1,-1-1-1,0 0 1,1 1 0,-1-1-1,1 0 1,-1 1-1,1-1 1,-1 0 0,1 0-1,0 1 1,-1-1-1,1 0 1,-1 0 0,1 0-1,0 0 1,-1 0-1,1 0 1,-1 0-1,1 0 1,0 0 0,-1 0-1,1 0 1,-1 0-1,1 0 1,-1 0 0,1-1-1,0 1 1,-1 0-1,1 0 1,-1-1 0,1 0-1,22-9-883,-4-3-1598,-1-1-1,30-29 0,4-11-5254,-41 43 5678,17-16-5106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5.073"/>
    </inkml:context>
    <inkml:brush xml:id="br0">
      <inkml:brushProperty name="width" value="0.025" units="cm"/>
      <inkml:brushProperty name="height" value="0.025" units="cm"/>
    </inkml:brush>
  </inkml:definitions>
  <inkml:trace contextRef="#ctx0" brushRef="#br0">122 19 9161,'0'0'7580,"-9"8"-5428,-57 64 703,61-66-2515,0 1 0,0-1 0,1 1 0,-1 0 0,2 0 0,-1 0 0,1 0-1,0 1 1,0 0 0,1-1 0,-2 14 0,4-21-313,0 1 0,0-1 0,1 1 0,-1-1 0,0 1 0,1-1 0,-1 0 0,1 1 1,-1-1-1,0 1 0,1-1 0,-1 0 0,1 0 0,-1 1 0,1-1 0,-1 0 0,1 0 0,-1 1 0,1-1 0,-1 0 0,1 0 0,-1 0 0,1 0 0,0 0 0,-1 0 0,1 0 0,-1 0 0,1 0 0,-1 0 0,1 0 0,-1 0 1,1 0-1,-1-1 0,1 1 0,-1 0 0,1 0 0,-1-1 0,1 1 0,0-1 0,24-8 557,-10-1-510,-1-1 0,0 0 1,-1 0-1,0-1 0,-1-1 0,0 0 1,-1-1-1,0 0 0,-1-1 1,-1 0-1,10-22 0,-20 41-80,-9 25 18,0 1 0,2 0 0,2 1 0,-5 53 0,11-84-13,0 1 1,0 0 0,0-1-1,0 1 1,0 0 0,0-1-1,0 1 1,0 0 0,0 0-1,1-1 1,-1 1 0,0-1-1,0 1 1,1 0 0,-1-1-1,0 1 1,1-1 0,-1 1-1,1 0 1,-1-1 0,1 1-1,-1-1 1,1 1 0,-1-1-1,1 0 1,0 1 0,-1-1-1,1 0 1,-1 1-1,2-1 1,24-2-48,22-22-1244,-29 10-940,-1-1-1,-1-1 1,-1-1 0,0 0 0,-1-1-1,18-28 1,-24 31 1334,-1 0-1,11-26 5929,-23 54 716,-15 33-3322,9-30-1567,4-1 1274,29-16-1515,-15 0-693,0 0 0,0 0 0,1 0 0,-1 1 1,0 1-1,1-1 0,-1 1 0,12 3 0,-18-3 83,1 0 0,0 0 0,-1 0 0,1 0 0,-1 1 0,1-1 0,-1 1 0,1-1 0,-1 1 0,0 0 0,0 0 0,0 0 0,0 0 0,0 0 0,-1 0 0,1 1 0,0-1 0,-1 1 0,0-1 0,0 1 0,0-1 0,0 1 0,0 0 0,0 0 0,0-1 0,-1 1 0,0 0 0,1 4 0,-1-4 133,0 1 0,0-1 0,0 0 0,0 0 0,-1 0 1,1 1-1,-1-1 0,0 0 0,0 0 0,0 0 0,0 0 0,0 0 0,-1 0 0,0-1 0,1 1 1,-1 0-1,0-1 0,0 1 0,0-1 0,-1 1 0,1-1 0,-3 2 0,0-1 13,0 0 0,0-1 0,0 0-1,0 0 1,0 0 0,-1-1 0,1 1 0,-1-1 0,1-1-1,0 1 1,-1-1 0,-8 0 0,13 0-151,-1-1 0,1 1 0,-1 0 1,1-1-1,-1 1 0,1-1 0,0 0 0,-1 0 1,1 1-1,0-1 0,-1 0 0,1 0 0,0 0 1,0 0-1,0 0 0,0 0 0,0-1 0,0 1 0,0 0 1,0-1-1,0 1 0,-1-3 0,1-13-2936,2 16 2551,-1 1 1,0-1 0,1 0 0,-1 1-1,1-1 1,-1 1 0,1-1 0,-1 1-1,1-1 1,-1 1 0,1-1 0,0 1-1,-1-1 1,1 1 0,0 0 0,-1-1-1,1 1 1,0 0 0,-1-1-1,1 1 1,0 0 0,1 0 0,11-3-6781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6.698"/>
    </inkml:context>
    <inkml:brush xml:id="br0">
      <inkml:brushProperty name="width" value="0.025" units="cm"/>
      <inkml:brushProperty name="height" value="0.025" units="cm"/>
    </inkml:brush>
  </inkml:definitions>
  <inkml:trace contextRef="#ctx0" brushRef="#br0">20 41 10186,'0'0'9369,"0"-6"-8312,0-24 2131,-1 25 182,0 26-2594,-8 147 832,1 106-632,8-273-971,-1-1 0,1 1 0,0-1 0,0 1 0,0 0 0,0-1 0,0 1 0,0-1 0,0 1 0,0 0 0,0-1 0,1 1 0,-1-1 0,0 1 1,0-1-1,0 1 0,1-1 0,-1 1 0,0-1 0,0 1 0,1-1 0,-1 1 0,1-1 0,-1 1 0,0-1 0,1 1 0,-1-1 0,1 0 0,-1 1 0,1-1 0,-1 0 0,1 1 0,-1-1 0,1 0 0,-1 0 0,1 0 0,0 0 0,-1 1 0,1-1 0,-1 0 0,1 0 0,-1 0 0,1 0 0,0 0 0,-1 0 0,1 0 0,-1 0 0,1-1 0,0 1 0,-1 0 0,1 0 0,0-1 0,1 0 9,-1 1 0,1-1 0,-1 0 0,1 0 0,-1-1-1,1 1 1,-1 0 0,0 0 0,0-1 0,1 1 0,-1-1 0,0 1 0,0-1-1,0 1 1,-1-1 0,2-2 0,0-2-191,0 0 0,-1 0 0,0 0 0,0 0-1,-1 0 1,0 1 0,0-1 0,0 0 0,-1 0 0,0 0 0,-2-12 0,0 13-1219,1-1 0,-1 1 0,1 0 0,-1 0 0,-1 0 0,1 0 0,-7-7 0,-3-4-5901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7.026"/>
    </inkml:context>
    <inkml:brush xml:id="br0">
      <inkml:brushProperty name="width" value="0.025" units="cm"/>
      <inkml:brushProperty name="height" value="0.025" units="cm"/>
    </inkml:brush>
  </inkml:definitions>
  <inkml:trace contextRef="#ctx0" brushRef="#br0">1 16 11723,'0'0'10890,"48"-1"-9929,-18 1-224,2 0-545,0 0-160,2 0-32,-5 0-1281,1 0-1666,-2-6-2402,-6-2-4164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7.383"/>
    </inkml:context>
    <inkml:brush xml:id="br0">
      <inkml:brushProperty name="width" value="0.025" units="cm"/>
      <inkml:brushProperty name="height" value="0.025" units="cm"/>
    </inkml:brush>
  </inkml:definitions>
  <inkml:trace contextRef="#ctx0" brushRef="#br0">152 8 8936,'0'0'16138,"-9"-2"-15572,6 0-541,-1 1-1,1 1 1,-1-1-1,1 1 1,-1-1-1,1 1 1,-1 0-1,1 0 1,-1 0-1,1 1 1,-1-1-1,1 1 1,-1 0-1,1 0 1,-1 0-1,1 1 1,0-1-1,0 1 1,0-1-1,0 1 1,0 0-1,0 0 1,0 1-1,1-1 1,-1 1-1,1-1 1,-1 1-1,1 0 1,0 0-1,0 0 1,0 0-1,1 0 1,-2 3-1,-4 5 127,2 0 0,0 0-1,0 0 1,1 1 0,0 0 0,1-1 0,0 1 0,1 0-1,1 1 1,0-1 0,0 13 0,1-24-142,0 1 0,0-1 0,0 0 0,0 0 0,1 0 0,-1 1 0,0-1 0,1 0 1,-1 0-1,1 0 0,-1 0 0,1 0 0,-1 0 0,1 0 0,0 0 0,-1 0 0,1 0 0,0 0 0,0 0 0,0 0 1,0 0-1,0 0 0,0-1 0,0 1 0,0-1 0,0 1 0,2 0 0,0 0 11,0 0 0,0-1 0,1 0 0,-1 1 0,0-1 0,0 0 0,1-1 0,-1 1 0,0-1 0,5-1 0,1 0 40,1-1-1,-1-1 1,0 0 0,-1 0-1,1 0 1,11-9-1,-14 8 20,-1 1 0,0-1 0,-1 1-1,1-2 1,-1 1 0,0 0 0,0-1 0,-1 1 0,0-1-1,0 0 1,0 0 0,0-1 0,-1 1 0,0-1-1,-1 1 1,1-1 0,-1 1 0,-1-1 0,1 0-1,-1-10 1,-1 15-84,0 0 0,0 0 0,0 0-1,-1 0 1,1 1 0,-1-1 0,1 0 0,-1 1-1,1-1 1,-1 1 0,0-1 0,0 1 0,1 0-1,-1 0 1,0 0 0,0 0 0,0 0 0,-1 0-1,1 0 1,0 1 0,0-1 0,0 1 0,0 0-1,-1-1 1,-2 1 0,3 0-230,1 0-1,-1 0 1,1 0-1,-1 0 1,1 0-1,-1 1 1,1-1-1,-1 0 1,1 1-1,0-1 1,-1 1-1,1-1 1,0 1-1,-3 1 1,2 1-2407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8.161"/>
    </inkml:context>
    <inkml:brush xml:id="br0">
      <inkml:brushProperty name="width" value="0.025" units="cm"/>
      <inkml:brushProperty name="height" value="0.025" units="cm"/>
    </inkml:brush>
  </inkml:definitions>
  <inkml:trace contextRef="#ctx0" brushRef="#br0">165 261 10090,'0'0'10244,"-9"-6"-8851,6 5-1319,1-1-24,-1 0-1,1 0 0,0 1 1,-1-1-1,1 1 0,-1 0 0,1 0 1,-1 0-1,0 0 0,0 0 0,1 0 1,-1 1-1,0 0 0,0-1 0,0 1 1,1 0-1,-1 0 0,0 0 1,0 1-1,0-1 0,0 1 0,1 0 1,-1-1-1,0 1 0,1 0 0,-1 1 1,1-1-1,-1 0 0,1 1 0,-4 2 1,-2 4-5,1-1 0,1 2 0,-1-1 0,1 0 0,1 1 0,-8 15 0,11-20 52,0 1 1,0-1-1,0 1 0,0 0 1,1 0-1,0 0 1,0 0-1,0 0 1,0 0-1,1 0 0,0 0 1,0 0-1,0 0 1,1 0-1,1 7 1,-1-11-80,0 0 1,0 0 0,0 0-1,0 0 1,0 0 0,0 0-1,1 0 1,-1 0 0,0-1-1,0 1 1,1-1 0,-1 1 0,0-1-1,1 1 1,-1-1 0,0 1-1,1-1 1,-1 0 0,1 0-1,-1 0 1,1 0 0,-1 0 0,0 0-1,1 0 1,1-1 0,39-7 333,-25 1-289,-1-1-1,1-1 1,-1 0 0,-1-1 0,0-1 0,0 0 0,-1-1 0,18-19 0,-11 9-12,-1-2 0,0-1 0,-2 0 1,18-33-1,-30 46 172,1 0 0,-2-1 0,0 0 0,0 0 0,-1 0 0,-1 0 0,0-1 0,2-26 0,-9 31 114,-4 18-268,-6 18-53,0 10 204,2 0 0,2 0 1,1 1-1,2 1 1,2-1-1,-1 76 1,6-113-246,1 0 0,-1 1 0,0-1 0,0 0 0,1 0 0,-1 0 0,0 0 0,1 0 0,-1 0 0,1 0 0,0 0 1,-1 0-1,1 0 0,0 0 0,0 0 0,-1-1 0,1 1 0,0 0 0,0 0 0,0-1 0,0 1 0,0-1 0,0 1 1,0 0-1,0-1 0,0 0 0,0 1 0,0-1 0,0 0 0,0 0 0,1 1 0,-1-1 0,0 0 0,0 0 0,0 0 1,0 0-1,0-1 0,1 1 0,-1 0 0,0 0 0,0-1 0,0 1 0,0 0 0,0-1 0,0 1 0,2-2 1,1 0-711,1 1 1,-1-1 0,1 0 0,-1-1 0,0 1 0,0-1 0,0 0 0,0 0 0,0 0 0,3-5-1,8-17-6247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8.506"/>
    </inkml:context>
    <inkml:brush xml:id="br0">
      <inkml:brushProperty name="width" value="0.025" units="cm"/>
      <inkml:brushProperty name="height" value="0.025" units="cm"/>
    </inkml:brush>
  </inkml:definitions>
  <inkml:trace contextRef="#ctx0" brushRef="#br0">0 130 14221,'0'0'5264,"9"3"-3171,-4-1-1886,0 0 1,1 0-1,-1-1 0,1 0 1,0 0-1,-1 0 1,1-1-1,0 1 0,0-1 1,-1-1-1,1 1 1,0-1-1,-1 0 0,1-1 1,-1 1-1,1-1 0,-1 0 1,1 0-1,4-3 1,1-2-26,0 0 1,-1-1-1,17-15 1,-25 21-115,1-1 0,0 0-1,0 0 1,-1 0 0,0-1 0,1 1 0,-1-1-1,-1 1 1,1-1 0,0 0 0,-1 1 0,0-1-1,0 0 1,0 0 0,1-7 0,-3 10-30,1 0 0,0 0 0,0 0 0,-1 1 0,1-1 0,0 0-1,-1 0 1,1 0 0,-1 0 0,1 0 0,-1 1 0,1-1 0,-1 0 0,0 0 0,1 1 0,-1-1 0,0 0 0,0 1 0,0-1 0,1 1 0,-1-1 0,0 1 0,0-1 0,0 1 0,0 0 0,0-1 0,0 1 0,0 0 0,0 0 0,0 0 0,0 0 0,0 0 0,0 0 0,1 0 0,-1 0-1,0 0 1,0 0 0,0 0 0,0 1 0,0-1 0,0 0 0,0 1 0,-1 0 0,-4 0-20,1 1-1,-1 0 1,1 0 0,-1 0-1,1 0 1,-7 5-1,1 2 12,1 1 0,0 0 0,0 0 0,1 1-1,-14 21 1,19-25 14,-1 1-1,1-1 1,0 1-1,1 1 1,0-1-1,0 0 1,0 1-1,1-1 1,1 1-1,-2 12 1,3-20-47,1 0-1,-1 0 1,0 0-1,0 0 1,0-1-1,1 1 1,-1 0 0,0 0-1,1 0 1,-1 0-1,0 0 1,1-1-1,0 1 1,-1 0 0,1 0-1,-1-1 1,1 1-1,0 0 1,-1-1-1,1 1 1,0 0 0,0-1-1,0 1 1,-1-1-1,1 0 1,0 1-1,0-1 1,0 0 0,1 1-1,38 2-1220,-27-5-98,-1 1 1,1-2 0,-1 0-1,14-5 1,12-10-4956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49.016"/>
    </inkml:context>
    <inkml:brush xml:id="br0">
      <inkml:brushProperty name="width" value="0.025" units="cm"/>
      <inkml:brushProperty name="height" value="0.025" units="cm"/>
    </inkml:brush>
  </inkml:definitions>
  <inkml:trace contextRef="#ctx0" brushRef="#br0">160 232 16303,'0'0'6145,"-12"1"-4165,-1 0-1504,1 1 0,-1 0-1,0 1 1,-16 6-1,25-8-387,0 1 0,0-1 0,0 1 0,0 0 0,1 0 0,-1 0-1,1 1 1,-1-1 0,1 1 0,0 0 0,0 0 0,0 0-1,0 0 1,0 1 0,1-1 0,0 1 0,0-1 0,0 1-1,0 0 1,-3 7 0,5-11-86,0 1-1,0-1 1,0 1-1,0-1 1,0 1-1,0-1 1,0 1-1,0-1 0,0 1 1,0-1-1,0 1 1,0-1-1,1 1 1,-1-1-1,0 1 1,0-1-1,0 1 1,1-1-1,-1 1 1,0-1-1,0 0 1,1 1-1,-1-1 1,0 1-1,1-1 1,-1 0-1,1 1 1,-1-1-1,0 0 1,1 0-1,-1 1 1,1-1-1,0 0 1,22 3 61,23-12 58,-35 3-143,0-1 0,0 0 1,0 0-1,-1-1 0,0-1 0,-1 1 1,0-1-1,0-1 0,-1 0 0,0 0 1,-1-1-1,7-13 0,-21 40 13,0 0-1,1 1 1,1-1 0,0 1-1,1 1 1,1-1 0,-1 32-1,4-48 24,0 0 0,0 1 0,0-1 0,0 0 0,0 1 0,0-1-1,0 0 1,1 1 0,-1-1 0,1 0 0,-1 1 0,1-1 0,-1 0 0,1 0-1,0 0 1,0 0 0,0 0 0,-1 0 0,1 0 0,0 0 0,0 0 0,0 0-1,0 0 1,1 0 0,1 1 0,0-1 9,0 0 1,0-1-1,0 1 0,0 0 0,0-1 0,1 0 1,-1 0-1,0 0 0,0 0 0,6-1 1,3-1 36,0-1 0,0-1 1,-1 1-1,23-12 1,-7 0-24,-1-1 1,0-2 0,-1 0-1,-1-2 1,27-29 0,-41 39-39,0 0 0,-1-1 0,0 0 0,-1-1 0,-1 0 0,1 0 0,-2-1 1,0 0-1,0 0 0,-2 0 0,1-1 0,-2 1 0,4-26 0,-6 38 0,-1-1 1,0 1-1,1 0 0,-1 0 1,0-1-1,0 1 0,0 0 1,0 0-1,0-1 0,-1 1 1,1 0-1,0 0 0,-1-1 1,1 1-1,0 0 0,-1 0 1,0 0-1,1 0 0,-1 0 0,0 0 1,1 0-1,-1 0 0,0 0 1,0 0-1,0 0 0,0 0 1,0 0-1,0 0 0,0 1 1,0-1-1,0 0 0,0 1 1,0-1-1,0 1 0,-1 0 1,1-1-1,0 1 0,0 0 1,-1-1-1,1 1 0,0 0 1,0 0-1,-1 0 0,1 0 0,0 1 1,0-1-1,-1 0 0,1 0 1,0 1-1,-2 0 0,-4 1-4,1 0-1,-1 1 0,1 0 1,-1 0-1,1 0 1,0 1-1,1 0 0,-7 5 1,1 1 74,1 1 1,-1 0 0,2 0-1,0 1 1,0 1 0,1-1 0,1 1-1,-11 26 1,16-35-51,0 1 0,1-1 0,0 0 0,0 0 0,0 1-1,0-1 1,0 1 0,1-1 0,0 1 0,0-1 0,0 1 0,1-1 0,-1 1 0,1-1 0,0 0 0,1 1 0,-1-1-1,1 0 1,-1 0 0,1 0 0,0 0 0,1 0 0,-1 0 0,1 0 0,0-1 0,0 1 0,0-1 0,0 0 0,0 0-1,1 0 1,-1 0 0,1-1 0,4 3 0,2 0-145,-1 0 1,1-1-1,0 0 0,0-1 0,18 4 1,26-2-5207,-23-5-1522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0.074"/>
    </inkml:context>
    <inkml:brush xml:id="br0">
      <inkml:brushProperty name="width" value="0.025" units="cm"/>
      <inkml:brushProperty name="height" value="0.025" units="cm"/>
    </inkml:brush>
  </inkml:definitions>
  <inkml:trace contextRef="#ctx0" brushRef="#br0">7 150 11339,'0'0'3998,"-2"-10"-1163,1 7-2677,0 0 1,0 0-1,1 0 1,-1 0-1,1 0 1,-1 0-1,1 0 1,0 0-1,1 0 1,-1-1-1,0 1 1,1 0-1,0 0 1,-1 0-1,1 0 1,0 0-1,1 0 1,-1 1-1,0-1 1,1 0-1,0 1 0,0-1 1,-1 1-1,2-1 1,-1 1-1,0 0 1,0 0-1,1 0 1,-1 0-1,1 0 1,4-2-1,4-2 72,0 1 0,1 1 1,-1 0-1,1 0 0,0 1 0,0 1 0,0 0 0,0 0 0,23 1 0,-34 1-225,1 0 0,-1 0 0,1 1 1,-1-1-1,1 0 0,-1 1 0,1-1 0,-1 1 0,1-1 0,-1 1 0,1-1 0,-1 1 0,0 0 1,0 0-1,1 0 0,-1 0 0,0 0 0,0 0 0,0 0 0,0 0 0,0 1 0,0-1 0,0 0 1,0 0-1,-1 1 0,1-1 0,0 1 0,-1-1 0,1 1 0,-1-1 0,0 1 0,1-1 0,-1 1 0,0-1 1,0 1-1,0-1 0,0 1 0,0-1 0,0 1 0,-1-1 0,1 1 0,0-1 0,-2 3 0,1 4 56,-1 1 0,-1-1 0,1 1 0,-1-1 0,-1 0 0,-6 11 0,-16 19 171,19-30-189,0 1-1,1 0 1,0 0-1,1 0 1,0 1-1,0 0 0,1 0 1,-4 12-1,9-21-34,-1-1 0,0 1-1,0-1 1,1 0-1,-1 1 1,0-1 0,1 1-1,-1-1 1,0 0-1,1 1 1,-1-1 0,1 0-1,-1 0 1,0 1-1,1-1 1,-1 0 0,1 0-1,-1 0 1,1 0-1,-1 0 1,1 1 0,-1-1-1,1 0 1,-1 0-1,1 0 1,-1 0 0,1 0-1,-1 0 1,1-1-1,-1 1 1,1 0 0,-1 0-1,0 0 1,1 0-1,-1-1 1,1 1 0,-1 0-1,1 0 1,0-1-1,22-7 341,5-9-231,-2-1 0,0-2 0,-1-1 0,-1 0 0,31-38 0,-6 9-3,-49 50-116,0 0 0,0 0-1,0-1 1,0 1 0,0 0 0,1 0-1,-1 0 1,0 0 0,0 0-1,0 0 1,0 0 0,0 0-1,0 0 1,1 0 0,-1-1-1,0 1 1,0 0 0,0 0-1,0 0 1,0 0 0,0 0 0,1 0-1,-1 0 1,0 0 0,0 0-1,0 0 1,0 0 0,0 0-1,1 0 1,-1 0 0,0 1-1,0-1 1,0 0 0,0 0-1,0 0 1,0 0 0,1 0-1,-1 0 1,0 0 0,0 0 0,0 0-1,0 0 1,0 0 0,0 1-1,0-1 1,0 0 0,1 0-1,-1 0 1,0 0 0,0 0-1,0 0 1,0 1 0,0-1-1,0 0 1,3 15-32,-3 24 164,0-31-56,0 1-21,0 0 0,1-1 0,0 1-1,0 0 1,1-1 0,0 1 0,1-1 0,0 1-1,5 9 1,-7-16-3,0 0-1,1 0 0,-1 0 1,1 0-1,-1 0 0,1 0 0,0-1 1,0 1-1,0 0 0,0-1 1,0 0-1,0 1 0,1-1 1,-1 0-1,0 0 0,1 0 1,-1 0-1,0-1 0,1 1 1,-1-1-1,1 1 0,0-1 1,-1 0-1,1 0 0,-1 0 1,1 0-1,-1 0 0,1-1 0,-1 1 1,1-1-1,-1 0 0,0 0 1,1 0-1,-1 0 0,0 0 1,1 0-1,1-2 0,3-1 27,-1 0-1,1-1 1,-1 0-1,0 0 1,0-1-1,-1 0 0,0 0 1,0 0-1,0 0 1,0-1-1,-1 0 1,0 0-1,-1 0 0,5-11 1,-3 3-64,0 0 0,-1 0 1,0 0-1,-1 0 0,-1 0 0,1-23 1,-3 38-16,0-1 1,0 1-1,0 0 1,0-1 0,0 1-1,0 0 1,0-1-1,0 1 1,0 0 0,0-1-1,0 1 1,0 0-1,0-1 1,0 1 0,0-1-1,0 1 1,0 0-1,0-1 1,-1 1 0,1 0-1,0-1 1,0 1-1,0 0 1,-1 0 0,1-1-1,0 1 1,0 0-1,-1 0 1,1-1 0,0 1-1,0 0 1,-1 0-1,0-1 1,-8 9-91,-8 21 38,16-26 52,-1 1 0,1 0 0,0 0 0,0 0 0,1 0 0,-1 0 0,1 1 0,0-1 0,0 0 0,0 0 0,1 0 0,-1 0 0,1 0 0,2 7 0,-1-9 6,-1 0 0,1 0 0,-1 0 0,1-1 0,0 1 0,0 0 0,0-1 0,0 1 0,0-1 1,0 0-1,0 0 0,1 0 0,-1 0 0,0 0 0,1 0 0,-1-1 0,0 1 0,1-1 0,-1 1 1,1-1-1,-1 0 0,1 0 0,-1 0 0,5-1 0,-1 0 7,1-1 1,-1 0-1,1 0 0,-1-1 0,0 0 1,0 0-1,0 0 0,-1-1 0,1 0 1,-1 0-1,0 0 0,0 0 0,0-1 1,0 0-1,-1 0 0,0 0 0,0-1 1,0 0-1,-1 1 0,0-1 0,0 0 1,0-1-1,-1 1 0,3-11 0,-5 10 33,0 12-49,-2 0 1,1 1-1,0-1 1,-1 0-1,0 0 0,-4 7 1,-4 12 1,7-15 19,-2 3 61,1 0-1,1 0 0,0 0 1,0 0-1,1 1 1,1-1-1,0 1 0,1-1 1,1 15-1,-1-27-93,0 1 0,1 0 0,-1-1 0,1 1 0,-1 0 1,1-1-1,-1 1 0,1-1 0,-1 1 0,1-1 0,0 1 0,-1-1 0,1 0 0,0 1 0,-1-1 1,1 0-1,0 1 0,-1-1 0,1 0 0,0 0 0,0 0 0,-1 1 0,1-1 0,0 0 0,0 0 1,-1 0-1,1 0 0,0-1 0,0 1 0,-1 0 0,1 0 0,0 0 0,0 0 0,-1-1 0,1 1 0,0 0 1,-1-1-1,1 1 0,0-1 0,0 0 0,28-18-2013,-2-18-8208,-17 17-1036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6.414"/>
    </inkml:context>
    <inkml:brush xml:id="br0">
      <inkml:brushProperty name="width" value="0.025" units="cm"/>
      <inkml:brushProperty name="height" value="0.025" units="cm"/>
    </inkml:brush>
  </inkml:definitions>
  <inkml:trace contextRef="#ctx0" brushRef="#br0">175 0 12684,'0'0'6064,"-2"10"-4179,-13 30 3,-2-1 0,-26 47 0,30-51-1941,13-34 34,0 0 0,0 0 0,0 0-1,0-1 1,0 1 0,1 0 0,-1 0 0,0-1 0,1 1 0,-1 0 0,0 0 0,1-1 0,-1 1 0,1-1 0,-1 1 0,1 0 0,0-1 0,-1 1 0,1-1 0,-1 1 0,1-1 0,0 1 0,-1-1 0,1 0 0,0 1 0,0-1 0,-1 0 0,1 0 0,0 1 0,0-1 0,0 0 0,-1 0 0,1 0 0,0 0 0,0 0 0,0 0 0,-1 0 0,1 0 0,0 0 0,1-1 0,21 1-630,-9-1 436,0 1-1,0 0 1,-1 1 0,1 1-1,19 4 1,-30-5 224,0 0 0,0 1-1,0-1 1,0 0 0,0 1-1,0 0 1,-1-1 0,1 1 0,0 0-1,-1 0 1,0 1 0,1-1 0,-1 1-1,0-1 1,0 1 0,0 0 0,-1-1-1,1 1 1,-1 0 0,1 0 0,-1 0-1,0 0 1,0 0 0,0 1 0,-1-1-1,1 0 1,-1 0 0,0 6 0,0-3 120,0 1 1,-1-1-1,0 0 1,-1 0 0,1 0-1,-1 1 1,-1-1 0,1-1-1,-1 1 1,0 0-1,0-1 1,0 1 0,-1-1-1,0 0 1,0 0 0,0 0-1,-1-1 1,0 0-1,1 0 1,-2 0 0,-5 4-1,2-2 60,-1 0 1,0-1-1,0 0 0,0 0 0,0-1 0,-1 0 0,0-1 0,1 0 0,-1-1 0,-1 0 0,-13 0 0,23-2-315,-1 0-1,1 0 0,0 0 0,0-1 0,-1 1 0,1-1 0,0 1 0,0-1 1,0 0-1,0 0 0,0 0 0,0 0 0,0 0 0,0-1 0,0 1 0,0-1 0,1 1 1,-1-1-1,0 0 0,-2-3 0,0-1-1029,1-1 0,-1 1 1,1-1-1,0 0 0,-2-10 0,-7-25-7093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0.761"/>
    </inkml:context>
    <inkml:brush xml:id="br0">
      <inkml:brushProperty name="width" value="0.025" units="cm"/>
      <inkml:brushProperty name="height" value="0.025" units="cm"/>
    </inkml:brush>
  </inkml:definitions>
  <inkml:trace contextRef="#ctx0" brushRef="#br0">53 1 16015,'0'0'10511,"-2"12"-9341,-18 86 344,11-68-1136,2 0 1,2 1-1,0-1 1,2 1-1,2 44 0,1-74-375,0-1 1,0 1-1,0 0 0,0-1 0,0 1 0,0-1 0,1 1 0,-1-1 0,0 1 0,0 0 0,0-1 0,1 1 0,-1-1 0,0 1 0,1-1 0,-1 1 0,0-1 0,1 0 0,-1 1 0,1-1 0,-1 1 0,1-1 0,-1 0 0,1 1 0,-1-1 0,1 0 0,-1 0 0,1 1 0,-1-1 0,1 0 0,0 0 0,-1 0 0,1 0 0,-1 0 0,1 1 1,-1-1-1,1 0 0,0-1 0,-1 1 0,1 0 0,-1 0 0,1 0 0,1 0 0,-1-1 5,1 0 0,0 1 0,0-1 1,0 0-1,-1 0 0,1 0 0,0 0 1,-1 0-1,1-1 0,-1 1 0,1 0 0,1-4 1,4-6-157,-2 0 0,1-1 0,-1 0 0,-1 0 0,0 0 0,-1 0 0,-1-1 0,1 0-1,-2 1 1,1-24 0,-3 52-223,3 16 234,-2-30 145,1-1-1,0 0 1,0 0 0,0 0-1,0 1 1,0-1 0,0 0-1,0 0 1,0 0-1,0-1 1,0 1 0,0 0-1,1 0 1,-1-1-1,0 1 1,1-1 0,-1 1-1,0-1 1,1 1-1,-1-1 1,1 0 0,-1 0-1,3 1 1,4-1 67,1 0 0,-1 0 1,1-1-1,0 0 0,-1 0 1,0-1-1,1 0 0,-1-1 0,0 0 1,0 0-1,0 0 0,0-1 1,-1-1-1,13-8 0,-6 2-50,0 0 0,0 0-1,-2-2 1,1 1 0,-2-2 0,14-19-1,-21 27-20,-1 0 0,0 0 0,0-1 1,-1 0-1,1 1 0,1-12 0,-4 17-9,1 0-1,-1 0 1,1-1 0,-1 1 0,0 0 0,0-1 0,0 1 0,1-1 0,-1 1 0,0 0 0,-1-1-1,1 1 1,0 0 0,0-1 0,-1 1 0,1 0 0,0-1 0,-1 1 0,1 0 0,-1 0 0,0-1-1,1 1 1,-1 0 0,0 0 0,0 0 0,0 0 0,0 0 0,0 0 0,0 0 0,0 0 0,0 0-1,0 1 1,0-1 0,-1 0 0,1 1 0,0-1 0,-2 0 0,-4 1-11,0 0 0,1 1 0,-1 0 0,1 0 0,0 1 0,-1 0 0,1 0 1,0 0-1,0 1 0,0 0 0,0 0 0,0 0 0,1 1 0,0 0 0,0 0 0,0 0 0,0 1 0,-8 9 0,7-8 25,1 0 0,0 0 0,0 0 0,1 1 0,-1-1 0,1 1 0,1 0 0,0 1-1,0-1 1,0 0 0,0 1 0,1 0 0,1-1 0,-1 1 0,0 13 0,3-20-8,-1 0 1,0 0-1,1 0 1,-1 0-1,1 0 1,-1 0-1,1 0 1,-1 0-1,1 0 1,-1 0-1,1-1 1,0 1-1,-1 0 1,1-1-1,0 1 1,0 0-1,0-1 1,0 1-1,-1-1 1,1 1-1,0-1 1,0 1-1,0-1 1,0 0-1,0 0 1,0 1-1,0-1 1,0 0-1,2 0 1,38 1 1,-28-2-73,23 0-555,-24-1 70,0 2 0,1 0 0,-1 0 0,22 5 0,-32-5 547,-1 0-1,0 1 1,1-1 0,-1 1 0,0-1 0,1 1 0,-1 0-1,0 0 1,1 0 0,-1-1 0,0 1 0,0 0 0,0 0-1,0 0 1,0 1 0,0-1 0,0 0 0,-1 0-1,1 1 1,0-1 0,-1 0 0,1 1 0,0-1 0,-1 0-1,0 1 1,1-1 0,-1 1 0,0-1 0,0 1 0,0-1-1,0 1 1,0-1 0,0 0 0,0 1 0,0-1-1,-1 1 1,1-1 0,-1 1 0,1-1 0,-1 0 0,1 1-1,-1-1 1,0 0 0,1 1 0,-2 0 0,0 2 12,0-1 1,0 1-1,0-1 1,-1 0-1,1 0 1,-1 0-1,0 0 1,1 0 0,-2 0-1,1-1 1,0 1-1,0-1 1,-1 0-1,1 0 1,-1 0-1,-5 2 1,-29-5-6187,15-7-1046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51.104"/>
    </inkml:context>
    <inkml:brush xml:id="br0">
      <inkml:brushProperty name="width" value="0.025" units="cm"/>
      <inkml:brushProperty name="height" value="0.025" units="cm"/>
    </inkml:brush>
  </inkml:definitions>
  <inkml:trace contextRef="#ctx0" brushRef="#br0">1 1 14862,'0'0'3619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33.532"/>
    </inkml:context>
    <inkml:brush xml:id="br0">
      <inkml:brushProperty name="width" value="0.025" units="cm"/>
      <inkml:brushProperty name="height" value="0.025" units="cm"/>
    </inkml:brush>
  </inkml:definitions>
  <inkml:trace contextRef="#ctx0" brushRef="#br0">0 296 5317,'0'0'7543,"13"5"-7580,7 1 171,-1-1 0,1 0 0,-1-2 1,37 2-1,100-3 432,-96-3-447,249-2 497,550-77 1,-837 77-575,-4 1 35,-1-1 0,1-1 0,-1 0 0,0-1 0,0-1 1,20-10-1,-36 16-24,-1 0 0,1 0 0,-1-1 0,1 1 0,-1 0 0,1 0 0,-1 0 0,1 0 0,-1 0 0,1-1-1,-1 1 1,1 0 0,-1-1 0,0 1 0,1 0 0,-1 0 0,0-1 0,1 1 0,-1-1 0,0 1 0,1 0 0,-1-1 0,0 1 0,0-1 0,1 1 0,-1-1 0,0 1 0,0-1 0,0 1 0,0 0 0,1-1 0,-1 1 0,0-1 0,0 1 0,0-1 0,0 1 0,0-1 0,0 1 0,-1-1 0,1 1 0,0-1 0,0 1 0,0-1 0,0 1 0,0-1 0,-1 1 0,1-1-1,0 1 1,-1 0 0,1-1 0,0 1 0,0-1 0,-1 1 0,1 0 0,-1-1 0,1 1 0,0 0 0,-1-1 0,1 1 0,-1 0 0,1 0 0,-1 0 0,1-1 0,-1 1 0,1 0 0,-1 0 0,-35-10 1309,-63 0-1156,0 3 0,-133 10 0,170-2-146,-757 76-49,802-73-130,41-4-136,125-7 265,190-35 0,-180 20 13,37-3-117,556-100-704,-732 119 854,-19 2 88,-36 0 265,-566 42-28,1 49-364,330-45 28,238-37-42,27-5-51,8-1-25,45-9-333,-14 3 204,559-77-4057,-265 46-1716,-156 13-356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2.638"/>
    </inkml:context>
    <inkml:brush xml:id="br0">
      <inkml:brushProperty name="width" value="0.025" units="cm"/>
      <inkml:brushProperty name="height" value="0.025" units="cm"/>
    </inkml:brush>
  </inkml:definitions>
  <inkml:trace contextRef="#ctx0" brushRef="#br0">1 24 17392,'0'-2'377,"1"1"0,-1-1 0,1 0 0,0 1-1,0-1 1,0 0 0,0 1 0,0-1-1,0 1 1,0-1 0,1 1 0,-1 0 0,0 0-1,2-2 1,-2 3-296,-1 0-1,1 0 1,-1 1-1,1-1 1,-1 0 0,1 0-1,-1 0 1,0 0-1,1 1 1,-1-1 0,1 0-1,-1 0 1,0 1-1,1-1 1,-1 0-1,0 1 1,1-1 0,-1 0-1,0 1 1,1-1-1,-1 1 1,0-1 0,0 0-1,1 1 1,-1-1-1,0 1 1,0-1 0,0 1-1,0-1 1,0 1-1,0-1 1,0 1-1,8 61 977,-7-50-831,6 268 1049,-5-92-933,5-140-256,3-30 30,-9-17-109,0-1-1,-1 0 1,1 0 0,-1 0-1,1 0 1,0 0 0,-1-1-1,1 1 1,-1 0 0,1 0-1,0 0 1,-1 0 0,1-1-1,-1 1 1,1 0 0,-1-1-1,1 1 1,-1 0 0,1-1-1,-1 1 1,1-1 0,-1 1-1,1 0 1,-1-1 0,0 1-1,1-1 1,-1 1 0,0-1-1,1 0 1,-1 1-1,0-1 1,1 0 0,3-8 6,1 0 0,-2 0 1,1 0-1,-1 0 0,0-1 0,-1 1 1,0-1-1,0-12 0,1-85-459,-3 79 367,0 24 60,0 2 10,0 0 0,1-1 0,-1 1 0,0 0 0,0-1 0,-1 1 0,1 0 1,0-1-1,-1 1 0,0 0 0,1 0 0,-1-1 0,0 1 0,0 0 0,0 0 0,-1 0 0,1 0 0,0 0 0,-3-2 1,4 34-505,1-28 510,0 0 1,0 0-1,0 1 0,0-1 0,1 0 0,-1 0 1,1 0-1,-1 0 0,1-1 0,0 1 0,0 0 1,0-1-1,0 1 0,0-1 0,0 1 1,0-1-1,0 0 0,1 0 0,-1 0 0,0 0 1,1-1-1,-1 1 0,0-1 0,1 1 0,-1-1 1,1 0-1,-1 0 0,1 0 0,-1 0 1,1 0-1,-1 0 0,1-1 0,-1 1 0,4-2 1,1 0 23,1 0 0,0 0 0,-1-1-1,0 0 1,0-1 0,0 1 0,0-1 0,0-1 0,10-8 0,-6 1 78,0 0 0,-1-1 0,0 0 0,-1-1 0,-1 0 0,0 0-1,-1-1 1,0 0 0,-1 0 0,-1-1 0,-1 0 0,0 1 0,-1-2 0,0 1 0,-2 0 0,0 0-1,0-1 1,-4-25 0,3 41-98,0-1-1,0 1 0,0-1 1,0 1-1,0-1 0,0 1 1,-1-1-1,1 1 0,0 0 1,-1-1-1,1 1 0,-1 0 1,1-1-1,-1 1 0,0 0 1,0 0-1,0-1 0,1 1 1,-1 0-1,0 0 1,0 0-1,-1 0 0,1 0 1,0 0-1,0 1 0,0-1 1,-1 0-1,1 1 0,0-1 1,-1 0-1,1 1 0,-2-1 1,1 2-16,0-1 0,0 1 0,0-1 0,0 1 0,1 0 0,-1 0 0,0 0 0,0 0 0,1 0 0,-1 0 0,1 0 0,-1 1 1,1-1-1,0 1 0,-1-1 0,1 1 0,0-1 0,0 1 0,0 0 0,0-1 0,0 1 0,0 0 0,0 2 0,-9 19 18,1-1 1,1 1-1,2 0 0,0 1 0,1-1 1,1 1-1,1 0 0,2 0 0,1 32 0,0-54 0,1 0-1,-1 0 0,1 0 0,-1 0 0,1 0 1,0-1-1,-1 1 0,1 0 0,0 0 1,0-1-1,0 1 0,1 0 0,-1-1 1,0 1-1,1-1 0,-1 0 0,1 1 0,-1-1 1,1 0-1,0 0 0,2 1 0,0 0 8,1 0 0,0-1-1,-1 1 1,1-1 0,0-1-1,0 1 1,0 0 0,7-1-1,6-1 21,-1-1 1,0-1-1,32-8 0,-41 8-57,0 1 0,-1 0 0,1 0 1,0 1-1,14 0 0,-21 1 22,1 0-1,-1 0 0,1 1 1,0-1-1,-1 0 1,1 1-1,-1-1 0,1 1 1,0 0-1,-1-1 0,0 1 1,1 0-1,-1 0 0,1 0 1,-1 0-1,0 0 0,0 0 1,0 0-1,0 1 0,1-1 1,-2 0-1,1 1 0,0-1 1,0 0-1,0 1 0,-1-1 1,1 1-1,0-1 1,-1 1-1,0 0 0,1-1 1,-1 1-1,0 2 0,1 13 18,0 0-1,-2 0 0,0-1 0,-1 1 1,-4 17-1,-3 27 28,8-61-83,1 1-1,0-1 1,0 0 0,0 1 0,0-1-1,0 0 1,-1 1 0,1-1-1,0 0 1,0 1 0,0-1 0,0 0-1,0 1 1,0-1 0,0 0-1,0 1 1,0-1 0,0 0-1,0 1 1,0-1 0,1 0 0,-1 1-1,0-1 1,0 0 0,0 0-1,0 1 1,0-1 0,1 0 0,-1 1-1,0-1 1,0 0 0,1 0-1,-1 1 1,0-1 0,0 0 0,1 0-1,-1 0 1,0 1 0,1-1-1,-1 0 1,0 0 0,0 0-1,1 0 1,-1 0 0,0 0 0,1 0-1,-1 0 1,0 0 0,1 0-1,-1 0 1,0 0 0,1 0 0,-1 0-1,0 0 1,1 0 0,-1 0-1,0 0 1,1 0 0,-1 0 0,0 0-1,1-1 1,-1 1 0,1 0-1,17-15-5832,-4-8-1362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2.967"/>
    </inkml:context>
    <inkml:brush xml:id="br0">
      <inkml:brushProperty name="width" value="0.025" units="cm"/>
      <inkml:brushProperty name="height" value="0.025" units="cm"/>
    </inkml:brush>
  </inkml:definitions>
  <inkml:trace contextRef="#ctx0" brushRef="#br0">6 185 12684,'0'0'10885,"10"-3"-8808,-3 2-1944,-1-1-1,1 0 1,-1-1 0,0 1 0,0-1 0,0 0 0,0-1 0,-1 0 0,1 0 0,-1 0 0,0 0 0,0-1 0,-1 0 0,1 0 0,-1 0 0,0 0 0,0-1 0,-1 0 0,1 1 0,2-10 0,-2 7-8,-1 0 0,-1 0 1,1-1-1,1-16 0,-3 24-104,-1 0-1,0 0 0,1 0 1,-1 0-1,0 0 0,0 0 1,0 0-1,0 0 0,0 0 1,0 0-1,0 0 0,-1 0 1,1 0-1,0 0 0,0 1 1,-1-1-1,1 0 1,-1 0-1,1 0 0,-1 0 1,1 0-1,-1 0 0,1 1 1,-1-1-1,0 0 0,1 0 1,-1 1-1,0-1 0,0 1 1,0-1-1,1 0 0,-1 1 1,0 0-1,0-1 0,0 1 1,0-1-1,0 1 0,0 0 1,0 0-1,0 0 0,0-1 1,0 1-1,0 0 0,0 0 1,0 0-1,0 1 0,0-1 1,0 0-1,0 0 0,0 0 1,0 1-1,0-1 1,0 0-1,-1 2 0,-3 0-17,1 0 0,-1 1 0,0 0 0,1 0 0,0 0 0,0 1 0,0-1 0,0 1 0,0 0 0,1 0 0,-1 1 0,1-1 0,0 1 0,-2 5 0,-3 5-6,0 0 0,1 0-1,-6 22 1,10-28 41,1-1-1,0 1 0,0-1 0,1 1 1,0 0-1,1-1 0,0 1 1,2 16-1,-2-22-32,1 0 0,0 0 0,0 0 1,0-1-1,0 1 0,1 0 0,-1-1 0,1 1 1,-1-1-1,1 0 0,0 1 0,0-1 0,0 0 0,0 0 1,1 0-1,-1-1 0,0 1 0,1 0 0,-1-1 1,1 1-1,0-1 0,-1 0 0,1 0 0,0 0 0,0-1 1,0 1-1,0 0 0,-1-1 0,5 0 0,8 2-431,0-1 0,0-1 0,24-3 0,17-10-5893,-4-11-6499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3.526"/>
    </inkml:context>
    <inkml:brush xml:id="br0">
      <inkml:brushProperty name="width" value="0.025" units="cm"/>
      <inkml:brushProperty name="height" value="0.025" units="cm"/>
    </inkml:brush>
  </inkml:definitions>
  <inkml:trace contextRef="#ctx0" brushRef="#br0">263 19 13389,'0'0'14205,"-10"-6"-13794,6 4-390,0 0 1,0 1-1,-1-1 0,1 1 0,0-1 1,-1 1-1,1 0 0,-1 1 0,1-1 1,-1 1-1,-8 0 0,6 2 0,1-1-1,-1 1 0,0 0 1,1 1-1,-1-1 1,1 1-1,0 0 0,0 1 1,-8 5-1,-1 2 49,0 1 0,1 0 0,0 0 0,-14 18 0,25-27-56,0 1 1,-1 0-1,1 0 0,1 0 1,-1 0-1,1 0 1,-1 1-1,1-1 1,0 1-1,1-1 1,-1 1-1,1 0 1,0 0-1,0 0 1,1 0-1,-1-1 1,1 1-1,0 0 0,0 0 1,1 0-1,1 5 1,-2-8-23,1-1 0,0 1 0,0 0 0,0-1-1,0 1 1,0-1 0,0 0 0,1 1 0,-1-1 0,0 0 0,1 0 0,-1 1 0,1-1 0,-1-1 0,1 1-1,-1 0 1,1 0 0,0 0 0,-1-1 0,1 1 0,0-1 0,2 1 0,44 3-635,-42-4 493,20-1-1558,0-1 0,0-1-1,0-1 1,45-13 0,-10-2-5739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3.929"/>
    </inkml:context>
    <inkml:brush xml:id="br0">
      <inkml:brushProperty name="width" value="0.025" units="cm"/>
      <inkml:brushProperty name="height" value="0.025" units="cm"/>
    </inkml:brush>
  </inkml:definitions>
  <inkml:trace contextRef="#ctx0" brushRef="#br0">123 1 12684,'0'0'4532,"-10"1"-1889,5-1-2404,0 1-1,0-1 1,1 1 0,-1 1 0,0-1 0,1 0 0,-1 1-1,1 0 1,-1 0 0,1 1 0,0-1 0,0 1 0,0 0-1,0 0 1,0 0 0,1 0 0,0 1 0,-1-1 0,1 1-1,0 0 1,1 0 0,-5 7 0,5-7-125,0 0-21,0-1 1,1 0-1,-1 1 1,0-1-1,1 1 1,0 0-1,0-1 1,0 1-1,1 0 1,-1 0-1,1 0 1,0 7-1,0-11-33,1 1 0,0 0 0,0-1 0,0 1 0,0-1 0,0 1 0,0-1 0,0 1 0,0-1 0,0 0 0,0 1 0,0-1 0,0 0 0,0 0 0,0 0 0,0 0 0,0 0 0,0 0 0,1 0 0,-1 0 0,1-1 0,26-3 377,-10-2-315,0-1 0,-1-1-1,24-14 1,-28 15-141,0-1-1,1 2 1,-1-1-1,1 2 0,0 0 1,1 1-1,17-3 1,-31 6 16,0 1 1,0 0 0,0 0 0,1 0 0,-1 0 0,0 0 0,0 0 0,1 0 0,-1 0-1,0 0 1,0 1 0,0-1 0,1 0 0,-1 1 0,0-1 0,0 1 0,0 0 0,0-1-1,0 1 1,0 0 0,0-1 0,0 1 0,0 0 0,0 0 0,-1 0 0,1 0 0,0 0-1,0 0 1,-1 0 0,1 0 0,-1 0 0,1 0 0,-1 0 0,1 1 0,-1-1 0,0 0-1,1 0 1,-1 0 0,0 1 0,0-1 0,0 0 0,0 2 0,-1 9 108,0-1 1,-1-1-1,0 1 0,-4 14 1,-2 12 669,9-37-744,-1 1 0,1-1 1,-1 0-1,1 0 0,-1 0 0,1 0 1,-1 0-1,1 0 0,-1 0 0,1 0 1,0 0-1,-1 0 0,1 0 1,-1 0-1,1 0 0,-1 0 0,1-1 1,-1 1-1,1 0 0,-1 0 0,1-1 1,-1 1-1,1 0 0,-1-1 1,1 1-1,-1 0 0,0-1 0,1 1 1,0-1-1,16-11 94,-13 9-233,54-40 458,-55 41-612,0 0-1,0 1 0,-1-1 0,1 1 0,1-1 1,-1 1-1,0 0 0,0 0 0,0 0 0,0 1 1,1-1-1,-1 1 0,0-1 0,1 1 0,-1 0 1,0 1-1,1-1 0,4 2 0,-8-1-115,1 0-1,0 0 0,-1 0 0,1 0 1,-1 1-1,0-1 0,1 0 0,-1 0 1,0 1-1,0-1 0,0 0 0,1 0 1,-1 1-1,-1-1 0,1 0 0,0 1 1,-1 1-1,1 2-2651,0 8-5357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4.491"/>
    </inkml:context>
    <inkml:brush xml:id="br0">
      <inkml:brushProperty name="width" value="0.025" units="cm"/>
      <inkml:brushProperty name="height" value="0.025" units="cm"/>
    </inkml:brush>
  </inkml:definitions>
  <inkml:trace contextRef="#ctx0" brushRef="#br0">154 179 10762,'0'0'10191,"-11"-3"-9267,5 2-839,4 0-66,-1 0 0,0 0 1,1 0-1,-1 1 0,0-1 0,1 1 1,-1 0-1,0 0 0,0 0 0,1 0 1,-1 0-1,0 1 0,1-1 1,-1 1-1,0-1 0,1 1 0,-1 0 1,1 0-1,-1 0 0,1 1 0,0-1 1,-1 1-1,1-1 0,0 1 0,0 0 1,0 0-1,-4 3 0,-39 66 1118,43-66-979,-1 0-1,1 0 0,0 0 1,0 1-1,0-1 0,1 1 0,0-1 1,0 1-1,0-1 0,1 1 0,0 0 1,0 8-1,1-12-143,0-1 1,-1 0 0,1 0-1,0 0 1,0 0-1,0 0 1,-1 0-1,1 0 1,0 0-1,1 0 1,-1 0-1,0-1 1,0 1-1,0 0 1,0-1-1,1 1 1,-1-1-1,0 1 1,0-1 0,1 0-1,-1 1 1,0-1-1,1 0 1,-1 0-1,0 0 1,1 0-1,-1 0 1,0 0-1,1 0 1,-1-1-1,0 1 1,1 0-1,0-1 1,4 0 49,0-1-1,0 1 1,0-1 0,0 0-1,0 0 1,6-4 0,4-6 40,0 0 1,-1-2 0,0 1 0,-1-2 0,-1 0 0,0-1 0,19-30-1,62-128 1409,-93 170-1484,11-18 31,-14 29-203,-18 39 77,-3-2 171,-28 63 1042,47-96-1012,0 0-1,1 0 1,0 0-1,1 0 0,0 1 1,1-1-1,0 23 1,2-32-133,-1-1 1,1 1 0,-1 0 0,1-1 0,-1 1 0,1-1 0,0 1 0,0-1 0,0 1 0,0-1-1,0 0 1,0 0 0,0 1 0,0-1 0,0 0 0,1 0 0,-1 0 0,0 0 0,1 0 0,-1 0-1,1-1 1,-1 1 0,1 0 0,-1-1 0,1 1 0,-1-1 0,1 1 0,0-1 0,-1 0 0,1 0-1,0 0 1,-1 0 0,1 0 0,0 0 0,-1 0 0,3-1 0,3 0 7,-1 1 0,1-1 0,-1-1 0,0 1 0,1-1 0,-1 0 0,0-1 0,8-4 0,-1-3-20,-1 0 0,0-1 0,0-1-1,-1 0 1,-1 0 0,0-1 0,-1 0 0,0-1 0,12-27 0,-23 44-45,-31 69-25,30-66 113,1 0 1,0 0-1,0 0 1,0 0-1,1 0 1,0 0-1,0 1 1,0-1-1,1 0 1,0 0-1,1 10 1,0-15-32,1 0 1,-1 0 0,0-1 0,0 1-1,0 0 1,1 0 0,-1-1 0,0 1-1,1 0 1,-1-1 0,0 0 0,1 1-1,-1-1 1,1 0 0,-1 0 0,1 1-1,-1-1 1,1-1 0,-1 1 0,3 0-1,33-4-561,-32 3 2,0-1 0,1 0 0,-1 0 0,0-1 0,0 0 0,0 0 0,8-6 0,16-17-5701,-1-2-2540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5.039"/>
    </inkml:context>
    <inkml:brush xml:id="br0">
      <inkml:brushProperty name="width" value="0.025" units="cm"/>
      <inkml:brushProperty name="height" value="0.025" units="cm"/>
    </inkml:brush>
  </inkml:definitions>
  <inkml:trace contextRef="#ctx0" brushRef="#br0">115 1 19122,'0'0'6887,"-4"12"-5633,-105 386 2259,107-376-3470,8-27 67,11-34-103,-11 15-45,-1-1 0,2-35 0,7-35 51,-14 99-21,0-1 1,0 0-1,0 1 1,0-1 0,1 1-1,-1-1 1,1 0 0,0 1-1,0-1 1,0 0-1,0 0 1,1 0 0,-1 0-1,1 0 1,3 5 0,-2-4 23,0 1 0,1-1 0,-1 0 0,1 0 0,0 0 0,-1-1 0,2 1 0,-1-1 0,7 4 0,-4-4 1,0-1 0,0 1 0,0-1 0,0-1 0,1 0 0,-1 0 0,0 0 0,1-1 0,-1 0 0,0 0 0,1-1 0,-1 0 0,0 0 0,1 0 0,-1-1 1,0-1-1,9-3 0,-10 3-8,0 0 1,0 0 0,-1 0 0,1-1 0,-1 1-1,0-2 1,0 1 0,-1 0 0,1-1 0,-1 0 0,0 0-1,0 0 1,-1 0 0,1-1 0,-1 1 0,0-1-1,-1 0 1,0 0 0,1 0 0,0-8 0,-28 45-96,17-20 160,1 0-1,-1 0 0,2 1 1,0 0-1,0 1 1,1-1-1,1 1 1,0 0-1,1 0 0,0 1 1,-1 15-1,4-28-81,0 0 0,0 0-1,0 0 1,0 0 0,0 0 0,0 0-1,0 0 1,1 0 0,-1 0-1,0 0 1,1 0 0,-1 0 0,1 0-1,-1 0 1,1-1 0,-1 1 0,1 0-1,0 0 1,-1-1 0,1 1 0,0 0-1,-1-1 1,1 1 0,0 0-1,0-1 1,0 1 0,0-1 0,0 1-1,0-1 1,-1 0 0,1 1 0,0-1-1,0 0 1,0 0 0,0 0-1,0 0 1,0 0 0,0 0 0,0 0-1,0 0 1,0 0 0,0 0 0,0 0-1,0 0 1,0-1 0,0 1 0,2-1-1,1-1-330,0 1 0,0 0 0,0-1 0,0 0 0,-1 0 0,1 0 0,0 0 0,-1-1 0,0 1 0,5-6 0,-2 1-1294,-1-1 0,0 0 1,0 0-1,-1 0 0,5-14 1,4-21-6766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5.393"/>
    </inkml:context>
    <inkml:brush xml:id="br0">
      <inkml:brushProperty name="width" value="0.025" units="cm"/>
      <inkml:brushProperty name="height" value="0.025" units="cm"/>
    </inkml:brush>
  </inkml:definitions>
  <inkml:trace contextRef="#ctx0" brushRef="#br0">12 1 14926,'0'0'12108,"-12"57"-12237,12-37-1280,9-1-1442,0 3-960,3-4-3204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6.747"/>
    </inkml:context>
    <inkml:brush xml:id="br0">
      <inkml:brushProperty name="width" value="0.025" units="cm"/>
      <inkml:brushProperty name="height" value="0.025" units="cm"/>
    </inkml:brush>
  </inkml:definitions>
  <inkml:trace contextRef="#ctx0" brushRef="#br0">0 30 17072,'0'0'4484,"56"-21"-2690,-22 16-545,7 3-544,0 0-545,-1 2-320,-3 0-1890,-10 0-2050,-4 0-4420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5.770"/>
    </inkml:context>
    <inkml:brush xml:id="br0">
      <inkml:brushProperty name="width" value="0.025" units="cm"/>
      <inkml:brushProperty name="height" value="0.025" units="cm"/>
    </inkml:brush>
  </inkml:definitions>
  <inkml:trace contextRef="#ctx0" brushRef="#br0">52 0 9321,'0'0'14045,"-3"10"-11397,-37 76 2114,39-85-4742,1 0 1,-1 0-1,0 0 1,0 0-1,1 0 1,-1 0-1,1 0 0,-1 0 1,1 1-1,-1-1 1,1 0-1,0 0 1,-1 0-1,1 1 1,0-1-1,0 0 1,0 0-1,0 0 0,0 1 1,0-1-1,0 0 1,1 0-1,-1 1 1,0-1-1,1 0 1,-1 0-1,1 0 1,0 1-1,0-1-9,1 0 1,0-1-1,-1 1 0,1-1 1,0 0-1,-1 1 0,1-1 1,0 0-1,-1 0 0,1 0 1,0 0-1,-1-1 0,1 1 1,0 0-1,-1-1 0,4 0 0,14-6-104,-1 0 0,22-12 0,-39 18 78,26-14-124,-17 9 46,-1 0-1,1 1 1,1 0 0,-1 0 0,1 1 0,0 0 0,0 1 0,0 1-1,0-1 1,19 0 0,-29 3 97,0 1-1,-1-1 1,1 1-1,0 0 0,-1-1 1,1 1-1,0 0 1,-1-1-1,1 1 1,-1 0-1,1 0 1,-1-1-1,1 1 0,-1 0 1,0 0-1,1 0 1,-1 0-1,0 0 1,0 0-1,0 0 1,0-1-1,1 1 1,-1 0-1,0 0 0,-1 0 1,1 0-1,0 0 1,0 0-1,0 0 1,0 0-1,-1 0 1,1-1-1,0 1 1,-1 0-1,1 0 0,-1 1 1,-13 34 285,13-35-286,0 1 0,0-1 0,1 1 0,-1-1 0,0 1 0,0 0 0,1-1 0,-1 1 0,1 0 0,0 0 0,-1 0 0,1-1 0,0 1 1,0 0-1,0 0 0,0 0 0,1 2 0,0-4-123,-1 1 0,1-1 0,-1 0 0,1 1 0,0-1 0,-1 0 0,1 1 0,0-1 0,-1 0 0,1 0 0,0 0 0,0 0 0,-1 1 0,1-1 1,0 0-1,-1 0 0,1 0 0,0-1 0,0 1 0,-1 0 0,1 0 0,0 0 0,-1 0 0,1-1 0,0 1 0,0 0 0,0-1 0,62-35-10141,-55 31 8654,27-17-5285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1:06.098"/>
    </inkml:context>
    <inkml:brush xml:id="br0">
      <inkml:brushProperty name="width" value="0.025" units="cm"/>
      <inkml:brushProperty name="height" value="0.025" units="cm"/>
    </inkml:brush>
  </inkml:definitions>
  <inkml:trace contextRef="#ctx0" brushRef="#br0">140 0 5509,'0'0'18877,"-11"4"-16699,-5 1-1203,1 1 1,-28 15-1,39-19-877,1 0-1,-1 0 1,1 0 0,0 0 0,-1 0-1,1 1 1,0 0 0,0 0 0,1 0-1,-1 0 1,1 0 0,-1 0 0,1 1 0,0-1-1,0 1 1,0-1 0,1 1 0,-1 0-1,1 0 1,0 0 0,-1 4 0,3-7-105,-1 0 1,1 1-1,-1-1 0,1 0 1,0 0-1,-1 0 1,1 1-1,0-1 1,0 0-1,-1 0 1,1 0-1,0 0 1,0 0-1,0-1 0,0 1 1,1 0-1,-1 0 1,0-1-1,0 1 1,0 0-1,1-1 1,-1 0-1,0 1 1,0-1-1,1 0 0,-1 1 1,0-1-1,1 0 1,-1 0-1,2 0 1,51 1-1044,-44-1 621,44-1-1422,-27-1 1454,-1 2 1,0 1 0,0 1-1,36 7 1,-62-9 431,1-1 0,-1 1 0,1 1 0,-1-1-1,1 0 1,-1 0 0,0 0 0,1 0 0,-1 0 0,1 0 0,-1 0-1,1 1 1,-1-1 0,0 0 0,1 0 0,-1 1 0,1-1 0,-1 0-1,0 0 1,0 1 0,1-1 0,-1 1 0,0-1 0,1 0 0,-1 1-1,0-1 1,0 0 0,0 1 0,1-1 0,-1 1 0,0-1 0,0 1 0,0-1-1,0 0 1,0 1 0,0-1 0,0 1 0,0-1 0,0 1 0,0-1-1,0 1 1,0-1 0,0 1 0,0-1 0,0 0 0,0 1 0,-1-1-1,1 1 1,0-1 0,0 0 0,-1 1 0,1-1 0,0 1 0,0-1-1,-1 0 1,1 1 0,0-1 0,-1 0 0,1 0 0,0 1 0,-1-1 0,1 0-1,-1 0 1,1 1 0,-1-1 0,1 0 0,-30 18 1425,-72 29 1020,89-42-2595,-1 0 0,1-1 0,-1-1 1,0 0-1,0-1 0,-15 1 0,28-3-125,-9-1-3850,5-3-3266</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34.716"/>
    </inkml:context>
    <inkml:brush xml:id="br0">
      <inkml:brushProperty name="width" value="0.025" units="cm"/>
      <inkml:brushProperty name="height" value="0.025" units="cm"/>
    </inkml:brush>
  </inkml:definitions>
  <inkml:trace contextRef="#ctx0" brushRef="#br0">186 250 7207,'-20'-10'5204,"20"9"-5158,0 1 0,0 0-1,0 0 1,0 0 0,0-1 0,-1 1 0,1 0-1,0 0 1,0 0 0,0-1 0,0 1-1,0 0 1,0 0 0,0-1 0,0 1 0,0 0-1,0 0 1,0-1 0,0 1 0,0 0 0,0 0-1,0-1 1,0 1 0,0 0 0,0 0 0,0-1-1,0 1 1,1 0 0,-1 0 0,0 0 0,0-1-1,0 1 1,0 0 0,0 0 0,1 0 0,-1 0-1,0-1 1,0 1 0,0 0 0,1 0-1,2-2-7,1 1 0,-1-1-1,1 1 1,0 0 0,-1 0-1,1 0 1,0 1 0,6-1-1,427-36 3634,1301-102-2292,-877 101-1293,-821 37 36,-39 1 314,-9-1 107,-68-1 539,-241-1-1024,-506 3-1162,590 11 1100,1 10 0,0 9 0,-312 84 0,499-94-669,121-24 568,0-3 0,76-18 0,-10 1 127,517-37 11,5 38-353,-229 10-563,-104 5 616,-801 1 77,-415 9 7,-665 190 300,1216-121-2354,284-65-2017,31-7-2996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59.268"/>
    </inkml:context>
    <inkml:brush xml:id="br0">
      <inkml:brushProperty name="width" value="0.025" units="cm"/>
      <inkml:brushProperty name="height" value="0.025" units="cm"/>
    </inkml:brush>
  </inkml:definitions>
  <inkml:trace contextRef="#ctx0" brushRef="#br0">1 105 3587,'4'-12'13685,"-2"22"-8623,0 44-5997,-1-15 2203,28 435 2666,-29-609-3193,-2-84-2822,2 192 1962,9 46-90,7 19 292,-14-35-64,0 0 0,-1 0 1,1 0-1,0 0 0,1-1 0,-1 1 1,0 0-1,1-1 0,-1 0 1,1 0-1,0 1 0,0-2 0,0 1 1,0 0-1,0-1 0,0 1 0,0-1 1,1 0-1,-1 0 0,0 0 1,1 0-1,-1-1 0,1 1 0,-1-1 1,1 0-1,-1 0 0,1 0 1,-1-1-1,1 1 0,-1-1 0,0 0 1,1 0-1,-1 0 0,0 0 1,0-1-1,0 1 0,1-1 0,-1 0 1,-1 1-1,1-2 0,0 1 1,0 0-1,-1 0 0,0-1 0,1 0 1,-1 1-1,0-1 0,2-4 1,7-13 84,-1 0 1,-1 0-1,-1-1 0,-1 0 1,0 0-1,-2-1 1,0 1-1,-2-1 1,-1-1-1,0 1 1,-1 0-1,-2 0 1,-4-36-1,-3 43 5,-2 20-33,-8 24-95,8 0 122,0 1 0,2 0 0,1 1 0,2 0 0,1 0-1,0 63 1,5-89-94,1 0 0,0 0 0,1 0 0,-1-1 0,1 1 0,0-1-1,0 0 1,0 1 0,0-1 0,1-1 0,0 1 0,0 0-1,0-1 1,5 4 0,26 27-3,-14 11-10,-19-38 10,1-1 0,-1 1 0,2-1 0,-1 0 0,0 0 0,10 11 0,-13-16 20,1-1 0,-1 0 1,1 0-1,-1 1 1,1-1-1,-1 0 1,1 0-1,-1 0 1,1 0-1,-1 0 0,1 0 1,-1 0-1,1 0 1,0 0-1,-1 0 1,1 0-1,-1 0 0,1 0 1,-1 0-1,1 0 1,-1 0-1,1-1 1,-1 1-1,1 0 0,-1 0 1,1-1-1,-1 1 1,1 0-1,-1-1 1,0 1-1,1 0 1,-1-1-1,1 1 0,-1-1 1,0 1-1,0-1 1,1 1-1,-1-1 1,0 1-1,0-1 0,1 1 1,-1-1-1,0 1 1,0-1-1,15-32 464,-11 25-482,-3 4-6,0 1-10,1 0 1,-1 0 0,0 0 0,1 0 0,-1 0 0,1 0 0,0 1 0,0-1 0,0 1 0,0 0 0,0-1 0,1 1 0,-1 0 0,1 0 0,-1 0 0,1 1 0,0-1 0,0 1 0,5-3 0,-7 4-191,0 0 1,1-1-1,-1 1 1,0-1-1,1 0 1,-1 1-1,0-1 1,0 0-1,1 1 1,-1-1-1,0 0 1,0 0-1,0 0 0,0 0 1,0 0-1,0-1 1,-1 1-1,1 0 1,0 0-1,0 0 1,-1-1-1,1 1 1,-1 0-1,1-1 1,-1 1-1,0 0 1,1-1-1,-1 1 1,0-3-1,0 1-589,1-1-1,-1 1 1,0-1-1,0 1 1,-1-1 0,1 1-1,-1-1 1,0 1-1,0 0 1,0-1 0,-1-3-1,-2-1-7497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4:59.827"/>
    </inkml:context>
    <inkml:brush xml:id="br0">
      <inkml:brushProperty name="width" value="0.025" units="cm"/>
      <inkml:brushProperty name="height" value="0.025" units="cm"/>
    </inkml:brush>
  </inkml:definitions>
  <inkml:trace contextRef="#ctx0" brushRef="#br0">4 1 7847,'-2'63'10789,"0"4"-5679,5 0-3596,-2-57-1428,1 0 0,-1 0 0,2 0 0,-1 0 0,1 0 0,1-1 0,0 1 0,0-1 0,1 0 0,9 13 0,-13-21-108,-1 0 0,1 0 0,0 0 0,0 0 0,0 0 0,0 0 0,0 0-1,0 0 1,0 0 0,0 0 0,0-1 0,0 1 0,1 0 0,-1-1 0,0 1 0,0-1 0,1 1 0,-1-1 0,0 0-1,1 0 1,-1 1 0,2-1 0,-2-1-110,0 1 0,0-1 0,0 1 0,-1-1 0,1 1 0,0-1 0,0 1 0,-1-1 0,1 0 0,0 0 0,-1 1 0,1-1-1,-1 0 1,1 0 0,-1 0 0,1 1 0,-1-1 0,1 0 0,-1 0 0,0 0 0,0 0 0,1 0 0,-1 0 0,0 0 0,0 0 0,0 0 0,0 0 0,0 0 0,0 0 0,-1-1-1,0-96-12097,-9 50 2888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0.186"/>
    </inkml:context>
    <inkml:brush xml:id="br0">
      <inkml:brushProperty name="width" value="0.025" units="cm"/>
      <inkml:brushProperty name="height" value="0.025" units="cm"/>
    </inkml:brush>
  </inkml:definitions>
  <inkml:trace contextRef="#ctx0" brushRef="#br0">36 1 14221,'0'0'12588,"-35"23"-12588,51-12-1057,2 3-1185,-1-1-929,1 1-1665,-1 3-2019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0.513"/>
    </inkml:context>
    <inkml:brush xml:id="br0">
      <inkml:brushProperty name="width" value="0.025" units="cm"/>
      <inkml:brushProperty name="height" value="0.025" units="cm"/>
    </inkml:brush>
  </inkml:definitions>
  <inkml:trace contextRef="#ctx0" brushRef="#br0">91 0 14574,'0'0'11611,"-8"0"-11483,-1 1-126,4-2 13,0 1 1,1 1-1,-1-1 1,0 1-1,0 0 1,0 0-1,1 0 1,-6 2-1,9-1-2,-1-1-1,0 0 1,0 0-1,1 1 1,-1-1-1,0 1 1,1 0-1,0-1 1,-1 1-1,1 0 1,0 0-1,0 0 1,0 0-1,0 0 1,0 0-1,0 0 1,1 0-1,-1 0 1,1 0-1,-1 1 1,1-1-1,0 0 1,0 0-1,0 3 1,0-3-11,1 0-1,-1 0 1,1 0 0,-1-1 0,1 1 0,0 0 0,-1 0 0,1-1 0,0 1 0,0-1 0,0 1 0,0-1 0,1 1 0,-1-1-1,0 0 1,0 1 0,1-1 0,-1 0 0,1 0 0,-1 0 0,1 0 0,0 0 0,-1-1 0,1 1 0,0 0 0,0-1-1,-1 1 1,1-1 0,0 1 0,0-1 0,0 0 0,-1 0 0,4 0 0,13 1-155,1 0 1,28-3-1,-21 1-330,-13 1 282,-3-1 34,1 1-1,-1 0 1,1 1 0,15 3 0,-25-4 164,0 0 1,0 1 0,0-1 0,-1 0 0,1 1 0,0-1 0,0 1 0,0-1 0,0 1 0,-1-1 0,1 1 0,0-1 0,0 1 0,-1 0-1,1-1 1,-1 1 0,1 0 0,0 0 0,-1-1 0,1 1 0,-1 0 0,1 2 0,-1-2 28,0 1 0,0 0 1,-1-1-1,1 1 0,0 0 0,-1-1 0,1 1 1,-1-1-1,1 1 0,-1-1 0,0 1 0,0-1 1,0 1-1,0-1 0,0 0 0,0 1 0,0-1 1,-2 1-1,-7 8 272,0-1 0,0 0 1,-1-1-1,-1-1 0,0 0 0,0 0 1,0-1-1,0 0 0,-1-1 0,0-1 1,0 0-1,0 0 0,-1-2 0,-15 2 1,28-4-406,1 0 0,-1 0 0,1 0 1,-1 0-1,1-1 0,-1 1 1,1 0-1,0 0 0,-1 0 1,1-1-1,-1 1 0,1 0 1,0 0-1,-1-1 0,1 1 1,0 0-1,-1-1 0,1 1 1,0-1-1,0 1 0,-1 0 1,1-1-1,0 1 0,0-1 1,0 1-1,-1-1 0,1 1 1,0 0-1,0-1 0,0 1 1,0-1-1,0 1 0,0-1 1,0 1-1,0-1 0,0 1 0,0-1 1,0 1-1,0-1 0,1 1 1,-1-1-1,0 1 0,0 0 1,0-1-1,0 1 0,1-1 1,-1 1-1,0 0 0,1-1 1,-1 1-1,0 0 0,1-1 1,-1 1-1,0 0 0,1-1 1,-1 1-1,1 0 0,11-14-5514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1.273"/>
    </inkml:context>
    <inkml:brush xml:id="br0">
      <inkml:brushProperty name="width" value="0.025" units="cm"/>
      <inkml:brushProperty name="height" value="0.025" units="cm"/>
    </inkml:brush>
  </inkml:definitions>
  <inkml:trace contextRef="#ctx0" brushRef="#br0">189 149 2755,'0'0'7126,"6"-9"-3399,-2 3-3441,1 0 303,0 0-1,-1 0 0,0 0 0,0-1 0,-1 1 0,0-1 0,0 0 0,0 0 0,-1 0 0,0 0 0,0-1 0,-1 1 0,0 0 0,0-9 0,-1 15-496,-1 0 0,1-1 0,-1 1 0,1 0 0,-1 0 0,0 0 0,1-1 0,-1 1 0,0 0-1,0 0 1,0 0 0,0 0 0,0 0 0,0 0 0,0 1 0,0-1 0,0 0 0,-1 0 0,1 1 0,0-1 0,0 1 0,-1-1 0,1 1 0,0-1 0,-1 1 0,1 0 0,0 0 0,-1 0 0,1 0 0,0 0 0,-1 0 0,1 0 0,-1 0 0,1 0 0,0 1 0,-1-1-1,1 0 1,-2 2 0,-4-1 5,1 1 0,0-1 0,0 1 0,1 1 0,-1-1 0,0 1-1,-8 5 1,1 4 51,0 0 0,1 1 0,0 0 0,1 1 0,0 0 0,1 1 0,1 0 0,0 1 0,1-1 0,1 2 0,1-1 0,0 1 0,-7 33 0,13-47-143,-1-1 0,1 0 1,0 1-1,0-1 0,0 0 1,0 1-1,0-1 0,1 0 1,-1 1-1,1-1 0,0 0 1,-1 0-1,1 1 1,0-1-1,0 0 0,0 0 1,1 0-1,-1 0 0,0 0 1,1 0-1,-1-1 0,1 1 1,0 0-1,0-1 0,-1 1 1,1-1-1,0 0 1,0 0-1,0 0 0,1 0 1,-1 0-1,0 0 0,0 0 1,0 0-1,1-1 0,-1 1 1,0-1-1,1 0 0,-1 0 1,3 0-1,5 1-132,0-2-1,0 1 0,0-1 1,0 0-1,0-1 0,0 0 1,-1-1-1,14-5 1,-12 3-329,-1 0 1,0 0-1,0-1 0,-1 0 1,1-1-1,-1 0 1,12-14-1,-16 16-296,-1 0 1,1 0-1,-1-1 0,-1 1 0,1-1 1,-1 0-1,0 0 0,0-1 0,-1 1 1,0-1-1,0 1 0,0-1 0,-1 1 1,0-8-1,0-9-5051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1.630"/>
    </inkml:context>
    <inkml:brush xml:id="br0">
      <inkml:brushProperty name="width" value="0.025" units="cm"/>
      <inkml:brushProperty name="height" value="0.025" units="cm"/>
    </inkml:brush>
  </inkml:definitions>
  <inkml:trace contextRef="#ctx0" brushRef="#br0">1 0 1890,'0'0'1185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2.432"/>
    </inkml:context>
    <inkml:brush xml:id="br0">
      <inkml:brushProperty name="width" value="0.025" units="cm"/>
      <inkml:brushProperty name="height" value="0.025" units="cm"/>
    </inkml:brush>
  </inkml:definitions>
  <inkml:trace contextRef="#ctx0" brushRef="#br0">87 102 3235,'0'0'7057,"1"-8"-6432,1-3-207,4-30 2475,-7 13 5914,0 28-8721,1 0 0,0 0 0,0-1 1,-1 1-1,1 0 0,0 0 0,-1-1 0,1 1 0,0 0 0,-1 0 0,1 0 0,0 0 0,-1 0 0,1 0 1,-1 0-1,1-1 0,0 1 0,-1 0 0,1 0 0,0 0 0,-1 0 0,1 1 0,-1-1 0,1 0 1,0 0-1,-1 0 0,1 0 0,0 0 0,-1 0 0,1 1 0,0-1 0,-1 0 0,1 0 0,0 0 1,-1 1-1,1-1 0,0 0 0,0 0 0,-1 1 0,1-1 0,0 0 0,0 1 0,0-1 0,-1 0 0,1 1 1,0 0-1,-13 13 431,4-3-239,1 1-1,1 1 0,0-1 0,1 1 0,0 0 0,1 1 0,0-1 0,1 1 0,1 0 1,-4 28-1,7-42-274,0 1 1,1-1 0,-1 1-1,0-1 1,0 0 0,0 1-1,0-1 1,0 1 0,1-1-1,-1 1 1,0-1 0,0 0-1,1 1 1,-1-1 0,0 0-1,1 1 1,-1-1 0,0 0-1,1 1 1,-1-1-1,0 0 1,1 0 0,-1 1-1,1-1 1,-1 0 0,0 0-1,1 0 1,-1 0 0,1 0-1,-1 1 1,1-1 0,-1 0-1,1 0 1,-1 0 0,0 0-1,1 0 1,-1 0 0,1 0-1,-1-1 1,1 1 0,-1 0-1,1 0 1,-1 0 0,0 0-1,1-1 1,-1 1 0,1 0-1,-1 0 1,0-1 0,1 1-1,-1 0 1,1-1 0,23-15 149,-12-5-105,11-14-104,-17 32-283,-6 18-361,0-14 701,0 0 0,0 0 0,0-1 0,0 1 0,-1 0 0,1 0 0,0-1 0,0 1 0,-1 0 0,1-1 0,-1 1 0,1 0 0,0-1 0,-1 1 0,1-1 0,-1 1 0,1 0 0,-1-1 0,0 1-1,1-1 1,-2 1 0,-3 0-102,6-1 89,0 1 0,0-1-1,0 1 1,0-1 0,-1 1-1,1-1 1,0 1 0,0 0 0,-1-1-1,1 1 1,0 0 0,-1-1-1,1 1 1,-1 0 0,1 0 0,-1 0-1,1 0 1,-1 0 0,0-1-1,1 1 1,-1 0 0,0 0-1,0 0 1,0 0 0,0 0 0,0 1-1,3 28 20,-3-30 121,31-3 213,-27 0-319,0-1 0,-1 0 0,1 0 0,0 0 0,-1 0 0,0 0 0,0-1 0,-1 1 0,1-1 0,-1 0-1,0 0 1,0 0 0,0 0 0,-1 0 0,0 0 0,0-1 0,0 1 0,0-8 0,0 7 8,-1-1 0,0 1-1,0-1 1,0 0 0,0 1 0,-1-1 0,0 1 0,-1-1 0,0 1 0,0 0 0,0-1 0,0 1-1,-1 0 1,-5-8 0,-11 3 79,10 9-84,8 5-121,4-1 93,0-1 1,0 0-1,0 0 1,0 0-1,0-1 1,0 1 0,0-1-1,1 0 1,-1 0-1,0 0 1,0 0-1,0 0 1,4-1-1,3 0 0,24 0-69,-21 0-17,-1 0 0,1 1 0,-1 0 0,0 1 0,16 4 1,-25-5 76,-1 1 0,1 0 0,-1 0 0,1 0 0,-1 0 0,0 0 0,0 1 0,0-1 0,1 1 0,-1-1 0,-1 1 0,1 0 0,0 0 0,0-1 0,-1 1 0,1 1 0,-1-1 0,1 0 0,-1 0 0,0 0 0,0 1 0,0-1 0,0 1 0,0-1 0,-1 1 0,1-1 0,-1 1 0,0-1 0,0 1 0,0 3 0,1 2 71,-1 0 0,-1 0-1,0 0 1,0-1 0,0 1 0,-1 0-1,0-1 1,0 1 0,-4 6 0,15-27-7,0 0 1,1 1 0,1 0 0,0 0-1,1 1 1,0 0 0,0 1 0,23-14 0,-32 23-65,-1-1 0,1 1 0,-1 0 0,1 0 0,0 0 0,0 0 0,-1 0 0,1 0 0,0 1 0,0-1 0,0 1 0,0 0 0,-1 0 1,1 0-1,0 0 0,4 1 0,-5 0 5,-1 0 1,1 0 0,-1 0-1,1 0 1,-1 0 0,0 0-1,1 0 1,-1 0 0,0 1 0,0-1-1,0 0 1,0 1 0,0-1-1,0 1 1,0 0 0,0-1-1,-1 1 1,1-1 0,-1 1-1,1 0 1,-1 0 0,0-1-1,1 1 1,-1 0 0,0 0-1,0 2 1,0 75 262,0-78-253,0-1-1,0 0 1,0 0 0,0 0-1,0 1 1,0-1 0,0 0-1,0 0 1,0 0 0,0 1-1,0-1 1,0 0-1,0 0 1,0 0 0,0 1-1,0-1 1,1 0 0,-1 0-1,0 0 1,0 1 0,0-1-1,0 0 1,0 0 0,0 0-1,1 0 1,-1 0-1,0 1 1,0-1 0,0 0-1,0 0 1,1 0 0,-1 0-1,0 0 1,0 0 0,0 0-1,1 0 1,-1 0-1,0 0 1,0 0 0,0 0-1,1 0 1,-1 0 0,0 0-1,1 0 1,11-5-458,8-12-2455,-5 0-2033,1-2-3299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7.074"/>
    </inkml:context>
    <inkml:brush xml:id="br0">
      <inkml:brushProperty name="width" value="0.025" units="cm"/>
      <inkml:brushProperty name="height" value="0.025" units="cm"/>
    </inkml:brush>
  </inkml:definitions>
  <inkml:trace contextRef="#ctx0" brushRef="#br0">218 1 20211,'0'0'3331,"-60"65"-2050,38-31-864,-6 1-289,1 0 64,1-3 96,4-2 1,6-7-161,7-5-160,4-5-673,3-9-736,2-9-2211,0-13-1280,0-9-9066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2.989"/>
    </inkml:context>
    <inkml:brush xml:id="br0">
      <inkml:brushProperty name="width" value="0.025" units="cm"/>
      <inkml:brushProperty name="height" value="0.025" units="cm"/>
    </inkml:brush>
  </inkml:definitions>
  <inkml:trace contextRef="#ctx0" brushRef="#br0">142 141 19058,'-4'-2'447,"0"-1"-1,-1 1 1,1 0-1,-1 0 1,1 0-1,-1 1 1,0 0-1,0 0 1,0 0 0,0 0-1,0 1 1,0 0-1,0 0 1,-6 1-1,7 0-377,1 1 0,0-1-1,-1 1 1,1 0 0,0 0-1,0 0 1,0 0 0,0 1-1,1-1 1,-1 1 0,0 0-1,1 0 1,0 0 0,0 0-1,0 0 1,0 0 0,0 0-1,1 1 1,-3 6 0,3-6 21,-1 0 0,0 0 0,1 0 0,0 0 0,-1 1 0,2-1-1,-1 0 1,0 1 0,1-1 0,0 1 0,0-1 0,1 0 0,-1 1 0,2 5 0,-1-8-63,0 1 1,0-1-1,1 0 0,-1 0 0,0 0 0,1 0 0,-1-1 0,1 1 0,0 0 1,0-1-1,0 1 0,0-1 0,0 0 0,0 1 0,0-1 0,0 0 0,0 0 1,0 0-1,1-1 0,-1 1 0,0 0 0,1-1 0,-1 0 0,1 1 0,-1-1 1,4 0-1,3-1 1,0 0 0,-1 0 0,1 0 1,-1-1-1,1 0 0,-1-1 1,0 0-1,0 0 0,0-1 0,0 0 1,0-1-1,-1 1 0,0-1 0,0-1 1,0 1-1,-1-1 0,0 0 1,0-1-1,6-8 0,1-1 35,0-2 1,-1 1-1,-1-2 1,-1 0-1,-1 0 0,13-36 1,-15 21 161,-11 31-196,-7 18-22,0 6 118,0 1 0,-12 35 0,20-48-41,0 1 0,1 0 0,0 0 0,0 1 1,1-1-1,0 0 0,1 0 0,2 18 0,-2-26-76,1 0-1,0 0 1,0 0 0,-1 0 0,1 0-1,0 0 1,1 0 0,-1 0-1,0 0 1,1-1 0,-1 1 0,1 0-1,-1-1 1,1 1 0,0-1 0,-1 0-1,1 1 1,0-1 0,0 0-1,0 0 1,0 0 0,0 0 0,0-1-1,1 1 1,-1-1 0,0 1 0,0-1-1,0 0 1,1 1 0,-1-1-1,0 0 1,0-1 0,0 1 0,1 0-1,2-1 1,3 0 12,0-1-1,1 1 1,-1-1-1,0-1 1,0 0-1,0 0 1,0 0-1,8-6 1,4-5 2,-1-1 0,0-1 0,-1 0 0,-1-1 0,-1-1 0,24-33 0,-47 64 0,1 1 0,0-1 0,0 1 0,2 1 0,0-1 0,0 0 0,2 1 0,-2 18 0,5-32-57,-1 1-1,1 0 1,0 0-1,0-1 1,0 1 0,0 0-1,0-1 1,0 1-1,1-1 1,-1 0 0,1 1-1,-1-1 1,1 0-1,-1 0 1,1 0-1,-1 0 1,1 0 0,0 0-1,0 0 1,-1-1-1,1 1 1,0 0 0,0-1-1,0 0 1,0 1-1,0-1 1,3 0 0,1 1-1042,0-1 1,0 1-1,0-1 0,0 0 1,0-1-1,0 1 1,12-4-1,4-9-5820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3.565"/>
    </inkml:context>
    <inkml:brush xml:id="br0">
      <inkml:brushProperty name="width" value="0.025" units="cm"/>
      <inkml:brushProperty name="height" value="0.025" units="cm"/>
    </inkml:brush>
  </inkml:definitions>
  <inkml:trace contextRef="#ctx0" brushRef="#br0">0 1 4260,'0'0'17691,"7"12"-16110,-3-6-1329,0 0 15,0 1 0,0 0 1,-1 0-1,0 0 0,0 0 0,-1 0 1,0 1-1,0-1 0,0 1 0,-1 0 1,0 10-1,-15 155 3731,-1 1-3021,15-175-971,0 1 0,1-1-1,-1 0 1,1 1 0,-1-1-1,1 1 1,-1-1 0,1 0-1,-1 1 1,1-1 0,-1 1 0,1-1-1,0 1 1,-1 0 0,1-1-1,0 1 1,-1 0 0,1-1-1,0 1 1,-1 0 0,1 0 0,0 0-1,0-1 1,-1 1 0,1 0-1,0 0 1,0 0 0,-1 0-1,1 0 1,0 0 0,0 1-1,-1-1 1,1 0 0,0 0 0,0 1-1,-1-1 1,1 0 0,0 1-1,-1-1 1,1 0 0,-1 1-1,1-1 1,0 1 0,-1-1-1,1 1 1,-1-1 0,1 1 0,-1 0-1,1-1 1,-1 1 0,0-1-1,1 1 1,-1 0 0,0 0-1,1-1 1,-1 1 0,0 0-1,0-1 1,0 3 0,4-22-59,-1-1 1,0 1-1,-2 0 0,-1-1 1,0 1-1,-5-37 1,0 42-89,2 23-53,5 25-53,0-30 253,1 0 1,-1 0 0,1-1 0,0 1-1,0-1 1,0 0 0,0 0-1,0 0 1,1 0 0,0 0 0,-1-1-1,1 0 1,0 1 0,0-2 0,0 1-1,1 0 1,-1-1 0,0 0-1,0 0 1,1 0 0,-1 0 0,1-1-1,-1 1 1,1-1 0,6-1 0,-4 1 5,1 0 0,-1-1 0,1 0 0,-1 0 0,1-1 1,-1 0-1,0 0 0,0-1 0,0 0 0,0 0 1,0 0-1,0-1 0,-1 0 0,9-8 0,-8 3 16,0-1-1,0 1 1,-1-2-1,0 1 1,-1-1-1,7-18 1,-13 31-24,-3 13 93,1 0 1,1 0 0,0 0 0,1 0 0,2 22 0,-1-34-93,0 0 0,1 0 1,-1-1-1,1 1 0,0 0 1,0 0-1,0-1 1,0 1-1,0 0 0,0-1 1,1 1-1,0-1 1,-1 1-1,1-1 0,0 0 1,0 0-1,0 0 0,0 0 1,1 0-1,-1 0 1,0-1-1,1 1 0,-1-1 1,1 0-1,0 1 0,-1-1 1,1 0-1,0-1 1,0 1-1,0 0 0,-1-1 1,1 0-1,0 1 0,0-1 1,5-1-1,-5 1-197,0 0 0,-1 0 0,1 0 0,-1-1 0,1 1 0,0-1 0,-1 0 0,1 0 0,-1 0 0,1 0 0,-1 0 0,0 0 0,0-1 0,1 1 0,-1-1 0,0 1 0,0-1 0,0 0 0,-1 0 0,1 0 0,0 0 0,-1 0 0,1-1 0,-1 1 0,0 0 0,2-4 0,0-3-1214,0 0 1,0-1 0,-1 1-1,-1 0 1,0-1-1,1-12 1,-2-20-5183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3.904"/>
    </inkml:context>
    <inkml:brush xml:id="br0">
      <inkml:brushProperty name="width" value="0.025" units="cm"/>
      <inkml:brushProperty name="height" value="0.025" units="cm"/>
    </inkml:brush>
  </inkml:definitions>
  <inkml:trace contextRef="#ctx0" brushRef="#br0">3 1 5221,'0'0'17777,"-3"56"-18514,19-38-2338,-1-4-3331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4.281"/>
    </inkml:context>
    <inkml:brush xml:id="br0">
      <inkml:brushProperty name="width" value="0.025" units="cm"/>
      <inkml:brushProperty name="height" value="0.025" units="cm"/>
    </inkml:brush>
  </inkml:definitions>
  <inkml:trace contextRef="#ctx0" brushRef="#br0">85 0 4773,'0'0'21572,"-9"6"-19581,6-4-1862,-43 27 1749,44-28-1810,0 0 1,1 0 0,-1 1-1,0-1 1,1 0-1,-1 1 1,0 0-1,1-1 1,0 1 0,-1 0-1,1 0 1,0 0-1,0 0 1,0 0-1,0 0 1,1 0-1,-1 0 1,0 0 0,1 0-1,-1 1 1,1-1-1,0 0 1,0 0-1,0 4 1,1-5-65,0 0 0,0 0 0,-1 0 0,1 0 0,0-1 1,0 1-1,0 0 0,1 0 0,-1-1 0,0 1 0,0-1 0,0 1 0,0-1 0,1 1 0,-1-1 0,0 0 1,0 0-1,1 1 0,-1-1 0,0 0 0,0 0 0,3 0 0,34-2 35,-32 2-44,11-2-78,0-1 0,-1-1-1,1-1 1,-1 0 0,24-12 0,-26 11 44,1 0 0,-1 0 0,1 1 0,0 1 0,1 1 0,-1 0 0,16 0 0,-30 3 56,-1 0 1,1 1 0,0-1 0,-1 0 0,1 0-1,-1 1 1,1-1 0,-1 1 0,1-1-1,-1 1 1,0-1 0,1 0 0,-1 1 0,0 0-1,1-1 1,-1 1 0,0-1 0,1 1 0,-1-1-1,0 1 1,0-1 0,0 1 0,0 0-1,1-1 1,-1 1 0,0 0 0,0-1 0,0 1-1,0-1 1,0 1 0,-1 0 0,1 0-1,0 0 3,0 0-1,0 0 1,0 0-1,-1 0 1,2 0-1,-1 0 1,0 0-1,0 0 1,0 0-1,0 0 1,0 0-1,1-1 1,-1 1-1,0 0 1,1 0-1,-1 0 1,1 0-1,-1 0 1,1-1-1,-1 1 1,1 0-1,0-1 1,-1 1-1,1 0 1,0-1-1,-1 1 0,1-1 1,0 1-1,0-1 1,0 1-1,0-1 1,-1 1-1,3-1 1,10 1 12,1-2 1,0 0-1,25-4 1,-27 2-716,0 2 0,0-1 1,1 1-1,23 2 1,-35 0 569,0-1-1,-1 0 1,1 1 0,0-1 0,-1 0-1,1 1 1,0-1 0,-1 1 0,1-1 0,-1 1-1,1-1 1,-1 1 0,1-1 0,-1 1 0,0 0-1,1-1 1,-1 1 0,1-1 0,-1 1 0,0 0-1,0 0 1,1-1 0,-1 1 0,0 0-1,0 0 1,0-1 0,0 1 0,0 1 0,0 14-2904,-2-8-1739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5.959"/>
    </inkml:context>
    <inkml:brush xml:id="br0">
      <inkml:brushProperty name="width" value="0.025" units="cm"/>
      <inkml:brushProperty name="height" value="0.025" units="cm"/>
    </inkml:brush>
  </inkml:definitions>
  <inkml:trace contextRef="#ctx0" brushRef="#br0">9 1 17008,'0'0'6919,"-6"68"-6759,4-28-96,2 4-32,0-2 0,3-6 0,13-6-865,5-10-1185,2-11-1153,3-9-2818,-5-3-5895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6.736"/>
    </inkml:context>
    <inkml:brush xml:id="br0">
      <inkml:brushProperty name="width" value="0.025" units="cm"/>
      <inkml:brushProperty name="height" value="0.025" units="cm"/>
    </inkml:brush>
  </inkml:definitions>
  <inkml:trace contextRef="#ctx0" brushRef="#br0">1 130 17617,'0'0'1687,"8"-10"-299,-3 4-1183,-1 0-46,1 0 0,0 1 0,0-1 0,0 1-1,0 0 1,1 0 0,0 0 0,0 1 0,0 0 0,1 0 0,-1 0 0,1 1 0,0 0 0,10-2 0,-16 5-148,0 0 0,0 0 0,0 0 0,0 1 0,-1-1 0,1 1 1,0-1-1,0 0 0,0 1 0,0-1 0,-1 1 0,1 0 0,0-1 1,-1 1-1,1 0 0,0-1 0,-1 1 0,1 0 0,-1 0 0,1 0 1,-1-1-1,1 1 0,-1 0 0,0 0 0,1 0 0,-1 0 0,0 0 0,0 0 1,1 0-1,-1 0 0,0 0 0,0 0 0,0-1 0,0 1 0,0 0 1,-1 0-1,1 0 0,0 1 0,-6 44 521,1-27-92,-1-1-1,-11 25 1,10-30-143,1 1 0,1 0 0,1 0 0,0 1 0,-3 21 1,7-36-284,-1 1 0,1 0 0,0 0 0,0 0 0,0 0 1,0 0-1,0 0 0,0-1 0,0 1 0,0 0 0,0 0 1,1 0-1,-1 0 0,0 0 0,0 0 0,1-1 0,-1 1 1,1 0-1,-1 0 0,1-1 0,-1 1 0,1 0 0,-1 0 1,1-1-1,-1 1 0,1-1 0,0 1 0,0-1 0,0 2 1,1-2 3,0 0 0,-1 0 0,1 0 0,0 0 0,-1 0 0,1 0 0,0 0 0,-1 0 1,1-1-1,-1 1 0,1-1 0,0 1 0,-1-1 0,3-1 0,5-3 40,-1 0 1,1 0-1,-1-1 0,9-8 0,-4 2-24,0-1 0,-1 0 1,-1-1-1,0 0 0,-1-1 0,-1 0 0,0 0 0,-1-1 1,11-31-1,-22 59-59,0-1 1,1 1-1,1 0 1,0 0-1,0 0 1,1 1-1,2 14 1,-2-23 22,1-1 1,-1 0-1,1 1 1,0-1-1,0 0 1,0 1 0,0-1-1,0 0 1,1 0-1,-1 0 1,1 0 0,0 0-1,0 0 1,0 0-1,0-1 1,0 1-1,1-1 1,-1 0 0,1 1-1,0-1 1,0 0-1,0-1 1,0 1 0,0 0-1,0-1 1,0 0-1,0 0 1,0 0-1,1 0 1,5 1 0,-3-2 55,0 0 1,0 0 0,0-1-1,0 0 1,0 0 0,0-1-1,0 1 1,-1-1 0,1 0-1,-1-1 1,1 1 0,-1-1-1,0 0 1,0-1 0,0 1-1,0-1 1,-1 0 0,0 0-1,1 0 1,4-8 0,-3 5 12,-1 0 1,0-1 0,0 0 0,-1 1 0,0-2 0,0 1 0,-1 0-1,0-1 1,-1 1 0,1-1 0,-2 0 0,1 0 0,-1-11 0,-1 20-68,0-1 0,0 1 1,0 0-1,0-1 1,0 1-1,0 0 1,0 0-1,0-1 0,-1 1 1,1 0-1,0-1 1,0 1-1,0 0 1,-1 0-1,1-1 0,0 1 1,0 0-1,-1 0 1,1 0-1,0-1 1,0 1-1,-1 0 0,1 0 1,0 0-1,-1 0 1,1 0-1,0-1 1,0 1-1,-1 0 0,1 0 1,0 0-1,-1 0 1,1 0-1,0 0 1,-1 0-1,1 0 0,0 0 1,-1 0-1,1 0 1,0 1-1,-1-1 1,1 0-1,0 0 0,-1 0 1,1 0-1,0 0 1,0 0-1,-1 1 1,1-1-1,0 0 0,0 0 1,-1 1-1,-15 10-60,15-10 62,0 0 1,0 0-1,1 0 0,-1 0 0,0 0 1,0 1-1,1-1 0,-1 0 0,1 0 0,-1 1 1,1-1-1,-1 0 0,1 1 0,0-1 0,0 0 1,-1 1-1,1-1 0,0 0 0,0 1 1,0-1-1,1 1 0,-1-1 0,0 0 0,0 1 1,1-1-1,-1 0 0,2 3 0,0-3 8,-1 1 0,1-1 0,0 0 0,0 0 0,0 0 1,0 0-1,0 0 0,0 0 0,0 0 0,0-1 0,0 1 0,0-1 0,0 1 0,0-1 0,4 0 0,7 0 26,-1 0-1,1-1 1,0 0 0,-1-1 0,13-4 0,-6 1-18,-1-1 0,0-1 0,0-1 0,-1 0 0,0-2 0,-1 0 0,0 0 0,0-2 0,-1 0 0,21-21-1,-35 32-11,1-1-1,-1 1 1,0-1-1,0 1 0,0-1 1,0 1-1,0-1 1,0 0-1,0 1 0,0-1 1,0 0-1,-1 0 1,1 0-1,-1 0 0,0 1 1,1-1-1,-1 0 1,0-3-1,-1 4-1,1 1 0,-1-1-1,1 0 1,-1 1 0,1-1 0,-1 0 0,1 1-1,-1-1 1,0 0 0,1 1 0,-1-1 0,0 1 0,0 0-1,1-1 1,-1 1 0,0-1 0,0 1 0,0 0-1,0 0 1,0-1 0,1 1 0,-1 0 0,0 0-1,0 0 1,0 0 0,-1 0 0,-4 0-2,0 1 1,1 0 0,-1-1 0,0 2-1,1-1 1,-1 1 0,1 0-1,-1 0 1,1 0 0,-9 6-1,1 1 63,1 1-1,0 0 1,-14 16-1,23-22-17,0 0 1,0 0-1,0 0 0,0 0 0,0 1 1,1-1-1,0 1 0,0-1 0,0 1 0,1 0 1,-1 0-1,1 0 0,0 0 0,0 6 1,2-8-46,0-1 1,-1 0 0,1 1 0,1-1-1,-1 0 1,0 0 0,0 0 0,1 1-1,-1-1 1,1-1 0,0 1 0,-1 0-1,1 0 1,0-1 0,0 1 0,0-1-1,0 1 1,1-1 0,-1 0 0,0 0-1,0 0 1,1 0 0,-1 0 0,1-1-1,3 1 1,66 15-763,-55-14-904,0-1-1,0-1 1,24-1 0,8-9-6029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7.809"/>
    </inkml:context>
    <inkml:brush xml:id="br0">
      <inkml:brushProperty name="width" value="0.025" units="cm"/>
      <inkml:brushProperty name="height" value="0.025" units="cm"/>
    </inkml:brush>
  </inkml:definitions>
  <inkml:trace contextRef="#ctx0" brushRef="#br0">323 86 4740,'2'-2'850,"0"0"0,0 0 0,0-1 0,0 1 0,0 0 0,0-1 0,-1 1 0,1-1 0,-1 0 0,1 0-1,-1 1 1,0-1 0,0 0 0,-1 0 0,1 0 0,0 0 0,-1-5 0,0 7-582,0-1 1,0 1-1,0 0 1,0-1-1,-1 1 1,1-1-1,-1 1 1,1 0-1,-1-1 1,1 1-1,-1 0 1,0 0-1,1-1 0,-1 1 1,-2-2-1,2 2-205,-1 0 0,1 0 0,-1 0 0,1 0 0,-1 0 0,0 0 0,1 1 0,-1-1 0,0 0 0,1 1 0,-1-1 0,0 1 0,0 0-1,0 0 1,-2 0 0,-7 0 54,-1 1 0,0 0 0,0 1 0,1 1 0,-1 0 0,1 0 0,0 1-1,0 1 1,0-1 0,0 2 0,1 0 0,-15 10 0,8-3 215,0 1 0,0 0 0,1 1 1,1 1-1,-25 34 0,36-45-259,1 0 0,0 0 0,0 0 0,0 0 0,1 1 0,0-1-1,0 1 1,0 0 0,1 0 0,0-1 0,-1 9 0,2-12-70,0 0-1,1 1 0,-1-1 1,0 0-1,1 0 1,-1 0-1,1 0 1,0 0-1,0 0 0,0 0 1,0 0-1,0 0 1,0 0-1,0-1 1,1 1-1,-1 0 1,0-1-1,1 1 0,0-1 1,-1 1-1,1-1 1,0 0-1,0 0 1,0 0-1,-1 0 0,1 0 1,0 0-1,0 0 1,1-1-1,-1 1 1,0-1-1,4 1 1,16 2-733,0 0 1,0-1-1,0-2 0,0 0 1,35-5-1,-34 1-2035,-1 0 0,40-15-1,-12-2-4921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8.453"/>
    </inkml:context>
    <inkml:brush xml:id="br0">
      <inkml:brushProperty name="width" value="0.025" units="cm"/>
      <inkml:brushProperty name="height" value="0.025" units="cm"/>
    </inkml:brush>
  </inkml:definitions>
  <inkml:trace contextRef="#ctx0" brushRef="#br0">144 1 11082,'0'0'9519,"-9"1"-9129,0 1-72,1-1 1,-1 2 0,1-1 0,0 1 0,0 1 0,0 0 0,1 0 0,-9 5 0,12-6-121,0 0 0,0 0 0,0 0 1,0 0-1,1 1 0,0-1 0,0 1 0,0 0 0,0 0 0,0 0 0,1 0 1,0 1-1,0-1 0,0 1 0,0-1 0,1 1 0,-1 0 0,1-1 1,0 7-1,1-9-188,-1-1 0,1 1 1,1 0-1,-1-1 1,0 1-1,0-1 1,0 1-1,1-1 0,-1 1 1,1-1-1,-1 1 1,1-1-1,0 1 0,0-1 1,-1 0-1,1 1 1,0-1-1,0 0 0,0 0 1,0 0-1,1 1 1,-1-1-1,0 0 1,0-1-1,1 1 0,1 1 1,1 0 5,0-1 1,1 1 0,-1-1-1,0 0 1,1 0 0,0-1-1,-1 1 1,1-1 0,6 0-1,0-1-1,1 0-1,0-1 1,-1 0 0,1-1-1,-1 0 1,22-10 0,-21 7-59,-1-1 1,0-1 0,0 0 0,18-17 0,-26 21 65,1 1-1,-1-1 1,0 0-1,0-1 1,0 1-1,0 0 1,-1-1-1,0 0 0,0 1 1,0-1-1,0 0 1,-1 0-1,0 0 1,0 0-1,1-9 1,-2 14-10,0 0 0,0 0 0,0 0 0,0 0 0,0-1 0,0 1 0,0 0 0,0 0 0,0 0 0,0 0 0,0 0 0,0-1 0,0 1 0,0 0 0,0 0 0,-1 0 0,1 0 0,0 0 0,0-1 0,0 1 0,0 0 0,0 0 0,0 0 0,0 0 0,0 0 0,0 0 0,-1 0 0,1-1 0,0 1 0,0 0 0,0 0 0,0 0 0,0 0 0,0 0 0,-1 0 0,1 0 0,0 0 0,0 0 0,0 0 0,0 0 0,0 0 0,-1 0 0,1 0 0,0 0 0,0 0 0,0 0 0,0 0 0,0 0 0,-1 0 0,1 0 1,0 0-1,-11 7 205,-7 11-40,13-12-50,1 0-1,-1 1 0,1 0 1,0 0-1,1 0 0,-1 0 1,1 0-1,1 1 0,0-1 1,0 1-1,-2 11 0,5-18-118,-1 0 0,0 0 1,1-1-1,-1 1 0,1 0 0,-1 0 0,1-1 0,-1 1 0,1 0 0,0-1 0,-1 1 0,1-1 0,0 1 0,-1-1 0,1 1 0,0-1 0,0 1 1,-1-1-1,1 0 0,0 1 0,0-1 0,0 0 0,0 0 0,-1 1 0,1-1 0,0 0 0,0 0 0,0 0 0,0 0 0,0 0 0,0 0 0,0-1 0,-1 1 1,3 0-1,35-7 120,-8-4-135,46-24-1,-60 26-86,0 0-1,1 1 0,0 1 1,1 1-1,0 0 1,-1 1-1,2 1 1,-1 1-1,19-1 1,-36 4 92,0 1 1,0 0 0,0-1-1,0 1 1,0-1 0,0 1-1,0 0 1,0 0 0,0 0-1,0 0 1,-1-1 0,1 1-1,0 0 1,-1 0 0,1 0-1,0 1 1,-1-1 0,0 0-1,1 0 1,-1 0 0,1 0-1,-1 0 1,0 0 0,0 1-1,0-1 1,0 0 0,0 0-1,0 0 1,0 1 0,0-1-1,-1 2 1,-3 52 557,3-41-221,1-13-316,0 0 0,0-1 0,0 1 0,0 0 0,0-1-1,0 1 1,0 0 0,0-1 0,1 1 0,-1-1 0,0 1-1,0 0 1,1-1 0,-1 1 0,1-1 0,-1 1 0,0-1 0,1 1-1,-1-1 1,1 1 0,-1-1 0,1 1 0,-1-1 0,1 1-1,-1-1 1,1 0 0,0 0 0,-1 1 0,2-1 0,25 3 304,27-13-16,-34 2-256,-1-1 0,29-18 1,-32 17-53,1 1 0,1 0 0,23-8 0,-41 16-4,1 1 0,-1 0 1,0-1-1,1 1 1,-1 0-1,0 0 0,1-1 1,-1 1-1,0 0 1,1 0-1,-1 0 0,1 0 1,-1 0-1,0 0 0,1-1 1,-1 1-1,1 0 1,-1 0-1,0 0 0,1 0 1,-1 0-1,1 0 1,-1 1-1,0-1 0,1 0 1,-1 0-1,1 0 1,-1 0-1,0 0 0,1 1 1,-1-1-1,0 0 1,1 0-1,-1 0 0,0 1 1,1-1-1,-1 0 1,0 1-1,1-1 0,-1 0 1,0 1-1,0-1 0,0 0 1,1 1-1,-1-1 1,0 0-1,0 1 0,0-1 1,0 1-1,0-1 1,1 0-1,-1 1 0,0-1 1,0 1-1,0-1 1,0 1-1,0-1 0,0 0 1,-1 1-1,1-1 1,0 1-1,0-1 0,0 1 1,-17 36 401,3-4-8261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09.713"/>
    </inkml:context>
    <inkml:brush xml:id="br0">
      <inkml:brushProperty name="width" value="0.025" units="cm"/>
      <inkml:brushProperty name="height" value="0.025" units="cm"/>
    </inkml:brush>
  </inkml:definitions>
  <inkml:trace contextRef="#ctx0" brushRef="#br0">321 87 6726,'0'0'2216,"2"-8"512,-2 7-2599,10-36 2981,-10 36-2876,1 0-1,-1 0 1,1-1 0,-1 1 0,0 0 0,0-1 0,0 1 0,0-1 0,0 1-1,0 0 1,0-1 0,0 1 0,0 0 0,-1-1 0,1 1 0,0 0-1,-1-1 1,1 1 0,-1 0 0,0 0 0,1 0 0,-1-1 0,0 1 0,0 0-1,1 0 1,-1 0 0,0 0 0,0 0 0,-2-1 0,-4 1-12,-1 0 1,1 1-1,-1-1 0,1 1 1,-1 1-1,1 0 1,-1 0-1,1 0 0,0 1 1,-1 0-1,1 0 1,0 1-1,0 0 1,1 0-1,-1 1 0,-11 8 1,-2 1 31,1 2-1,1 0 1,0 1 0,-16 20 0,20-21 115,2 1 1,-19 30 0,28-42-315,0 0 1,1 0 0,0 1-1,0-1 1,0 1 0,0 0-1,1 0 1,-1-1 0,1 1-1,0 0 1,1 0 0,-1 0-1,1 0 1,0 0 0,1 0-1,1 10 1,-2-14-49,1 1-1,0-1 1,0 1-1,0-1 1,1 1-1,-1-1 1,0 1 0,0-1-1,1 0 1,-1 0-1,1 0 1,-1 0-1,1 0 1,-1 0 0,1 0-1,0-1 1,-1 1-1,1 0 1,0-1-1,0 1 1,-1-1-1,3 0 1,45 3 44,-37-4-29,14 1-379,-1-2-1,0 0 0,1-2 1,26-8-1,-25 4-2365,43-19 1,-10-3-4757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0.539"/>
    </inkml:context>
    <inkml:brush xml:id="br0">
      <inkml:brushProperty name="width" value="0.025" units="cm"/>
      <inkml:brushProperty name="height" value="0.025" units="cm"/>
    </inkml:brush>
  </inkml:definitions>
  <inkml:trace contextRef="#ctx0" brushRef="#br0">2 77 3267,'0'-8'4586,"0"-9"-4254,0-21 6631,0 25-509,0 45-4524,0-10-1320,-2 23 333,3 1 1,1-1-1,3 0 1,17 74-1,-22-116-915,1-1-1,0 0 1,-1 1-1,1-1 1,0 0-1,0 1 1,1-1-1,-1 0 1,0 0-1,1 0 1,-1 0-1,1 0 1,0 0-1,0 0 1,-1 0-1,1-1 1,0 1-1,1-1 1,-1 0-1,0 1 1,0-1-1,5 1 1,-4-1 9,1-1 1,-1 0-1,1 0 1,-1 0 0,1 0-1,-1-1 1,1 0-1,-1 1 1,1-1-1,-1-1 1,0 1 0,0 0-1,1-1 1,3-2-1,10-7 50,-1 0-1,0-2 1,-1 0-1,18-19 1,-32 31-93,5-6 7,18-17 16,-23 23-20,-1 0 0,1 0-1,0 1 1,0-1-1,-1 0 1,1 1-1,0-1 1,0 0 0,0 1-1,0-1 1,0 1-1,0 0 1,0-1-1,0 1 1,0 0 0,0 0-1,0-1 1,0 1-1,0 0 1,0 0-1,0 0 1,0 0 0,1 1-1,-1 1-9,0 1-1,0-1 1,0 1-1,-1 0 1,1-1 0,-1 1-1,0 0 1,0 0-1,0 0 1,0-1 0,0 1-1,-1 3 1,0 3 11,1 2 272,0-3-479,0 0 1,0 0 0,0 0-1,1-1 1,0 1 0,4 10-1,-5-17 79,0 0 0,1 0 1,-1 0-1,1-1 0,-1 1 0,1 0 0,-1 0 0,1-1 0,-1 1 0,1 0 0,0-1 0,-1 1 0,1-1 0,0 1 0,-1-1 1,1 1-1,0-1 0,0 1 0,0-1 0,-1 0 0,1 1 0,0-1 0,0 0 0,1 0 0,1 0-263,-1 0-1,0 0 1,1-1-1,-1 0 1,0 1-1,1-1 1,-1 0-1,0 0 1,0 0-1,1 0 1,-1-1-1,0 1 1,2-3 0,18-15-4263,-1-5-2113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13.733"/>
    </inkml:context>
    <inkml:brush xml:id="br0">
      <inkml:brushProperty name="width" value="0.025" units="cm"/>
      <inkml:brushProperty name="height" value="0.025" units="cm"/>
    </inkml:brush>
  </inkml:definitions>
  <inkml:trace contextRef="#ctx0" brushRef="#br0">0 817 14318,'0'0'8007,"25"-61"-8519,14 8 384,14-17-193,15-11 161,13-9 0,13-6-641,6 3-288,5 1-256,0 0-1538,-5 3-1825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7.412"/>
    </inkml:context>
    <inkml:brush xml:id="br0">
      <inkml:brushProperty name="width" value="0.025" units="cm"/>
      <inkml:brushProperty name="height" value="0.025" units="cm"/>
    </inkml:brush>
  </inkml:definitions>
  <inkml:trace contextRef="#ctx0" brushRef="#br0">138 11 20275,'0'0'1628,"-11"-2"187,1-1-1425,3 2 47,0-1 0,-1 1 0,1 0 0,0 0 0,-15 1 0,21 0-442,-1 0 0,0 1-1,1-1 1,-1 1 0,1-1 0,-1 1 0,0-1-1,1 1 1,-1 0 0,1-1 0,0 1 0,-1 0-1,1 0 1,0 0 0,0 0 0,-1 1-1,1-1 1,0 0 0,0 0 0,0 1 0,0-1-1,1 1 1,-1-1 0,0 1 0,0-1 0,1 1-1,-1-1 1,1 1 0,0-1 0,-1 1 0,1 0-1,0-1 1,0 1 0,0 0 0,0 2-1,0-2-7,1 1 0,-1-1 0,1 0-1,0 1 1,-1-1 0,1 0 0,0 0-1,0 1 1,0-1 0,1 0 0,-1 0-1,0 0 1,1 0 0,0-1-1,-1 1 1,1 0 0,0-1 0,0 1-1,0-1 1,0 1 0,0-1 0,0 0-1,0 0 1,0 0 0,0 0 0,1 0-1,-1-1 1,0 1 0,1-1-1,-1 1 1,0-1 0,1 0 0,-1 0-1,1 0 1,-1 0 0,1 0 0,2-1-1,-2 1 30,0 0 0,-1-1-1,1 1 1,-1 0 0,1-1-1,-1 1 1,1-1 0,-1 0-1,1 0 1,-1 0-1,0 0 1,1 0 0,-1-1-1,0 1 1,0-1 0,0 1-1,0-1 1,0 0 0,0 0-1,-1 0 1,1 0 0,-1 0-1,1 0 1,-1 0-1,0 0 1,1-1 0,-1 1-1,0 0 1,-1-1 0,1 1-1,0-1 1,-1 1 0,1-1-1,-1 0 1,0 1 0,0-4-1,0 6-34,-1-1 1,1 0-1,-1 0 0,0 1 0,1-1 1,-1 0-1,0 1 0,1-1 0,-1 1 1,0-1-1,0 1 0,1-1 0,-1 1 1,0-1-1,0 1 0,0 0 0,0-1 1,0 1-1,0 0 0,1 0 0,-1 0 1,0 0-1,0 0 0,0 0 0,0 0 1,0 0-1,0 0 0,0 0 0,0 0 1,0 1-1,1-1 0,-3 1 0,-31 9-1097,28-6 682,-1 0 0,1 1-1,0-1 1,0 2 0,0-1-1,1 1 1,0-1 0,-5 9 0,-16 31-5721,17-18-144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1.101"/>
    </inkml:context>
    <inkml:brush xml:id="br0">
      <inkml:brushProperty name="width" value="0.025" units="cm"/>
      <inkml:brushProperty name="height" value="0.025" units="cm"/>
    </inkml:brush>
  </inkml:definitions>
  <inkml:trace contextRef="#ctx0" brushRef="#br0">187 0 8904,'0'0'8440,"-11"5"-6117,-9 3-1348,1 2 1,-35 21 0,47-26-688,-1 0 1,1 0-1,1 1 1,-1 0 0,1 0-1,0 0 1,0 1-1,1 0 1,0 0-1,0 1 1,-6 12 0,10-19-274,1 0 0,0 0 0,-1-1 0,1 1 0,0 0 0,-1 0 0,1 0 0,0 0 0,0 0 0,0 0 1,0-1-1,0 1 0,0 0 0,0 0 0,0 0 0,0 0 0,0 0 0,0 0 0,1 0 0,-1 0 0,0-1 0,1 1 1,-1 0-1,0 0 0,1 0 0,-1-1 0,1 1 0,0 0 0,0 1 0,1-2 6,-1 1 1,1 0-1,0-1 1,-1 1-1,1-1 0,0 1 1,0-1-1,0 0 0,-1 0 1,1 0-1,0 0 0,0 0 1,-1 0-1,3-1 1,4 0 22,1-1 1,-1-1 0,0 1-1,0-1 1,12-7 0,-3-1-1,-1-2 0,0 0 0,-1 0 1,0-2-1,-2 0 0,15-19 0,-26 48-219,-4 8 238,2-21-59,-2 8 133,0 0 1,0 0-1,1 1 1,0-1-1,0 0 1,2 14-1,-1-22-114,0 0 0,1-1 0,-1 1 0,0-1 0,0 1 0,0 0 0,1-1 0,-1 1 0,0-1 0,1 1 0,-1-1 0,1 1 0,-1-1 0,1 1 0,-1-1 0,1 0 0,-1 1 0,1-1 0,-1 0 0,1 1 0,-1-1 0,1 0 0,-1 1 0,1-1 0,0 0 0,-1 0 0,1 0 0,1 0-1,25-2 432,21-16 33,-34 8-442,-1-1-1,20-19 1,-22 19-27,0 1 1,1 0 0,22-15-1,-34 25-15,1 0 0,-1-1-1,1 1 1,-1 0-1,1-1 1,-1 1-1,1 0 1,-1 0-1,1-1 1,-1 1-1,1 0 1,-1 0-1,1 0 1,-1 0-1,1 0 1,-1 0 0,1 0-1,-1 0 1,1 0-1,-1 0 1,1 0-1,0 0 1,-1 0-1,1 0 1,-1 0-1,1 1 1,-1-1-1,1 0 1,-1 0 0,0 1-1,1-1 1,-1 0-1,1 0 1,-1 1-1,1-1 1,-1 1-1,0-1 1,1 0-1,-1 1 1,0-1-1,1 1 1,-1-1-1,0 1 1,0-1 0,1 1-1,4 35 257,1 0-12,-6-35-242,0 0 1,0 0-1,0-1 0,1 1 1,-1 0-1,0 0 1,1 0-1,-1 0 1,1-1-1,-1 1 0,1 0 1,-1 0-1,1-1 1,-1 1-1,1 0 1,0-1-1,0 1 0,-1-1 1,1 1-1,0-1 1,0 1-1,-1-1 0,1 1 1,0-1-1,0 0 1,2 1-1,0-1 18,1-1 0,0 1 0,0-1 0,-1 1-1,1-1 1,-1-1 0,1 1 0,-1 0 0,1-1 0,-1 0-1,0 0 1,0 0 0,1 0 0,-2 0 0,1 0 0,0-1-1,0 0 1,-1 1 0,1-1 0,-1 0 0,3-4 0,-3 3-128,1 1 0,0-1 0,0 1 0,0 0 0,0 0 0,1 0 0,-1 0 0,1 0 0,0 1 1,0 0-1,0 0 0,0 0 0,6-2 0,-10 5 28,1-1 0,-1 1 0,1 0 0,-1-1 1,1 1-1,-1 0 0,1 0 0,-1 0 0,0-1 0,1 1 0,-1 0 0,0 0 0,0 0 1,1 0-1,-1 0 0,0-1 0,0 1 0,0 0 0,0 0 0,0 0 0,-1 0 1,1 0-1,0 0 0,-1 0 0,-2 27-846,-4-8-1086,0-8-3291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1.848"/>
    </inkml:context>
    <inkml:brush xml:id="br0">
      <inkml:brushProperty name="width" value="0.025" units="cm"/>
      <inkml:brushProperty name="height" value="0.025" units="cm"/>
    </inkml:brush>
  </inkml:definitions>
  <inkml:trace contextRef="#ctx0" brushRef="#br0">182 96 13068,'0'0'7042,"2"-10"-4229,6-27-624,-8 36-2120,0 0 1,0 1-1,0-1 1,0 0-1,0 1 1,0-1-1,-1 0 1,1 1-1,0-1 1,-1 1-1,1-1 1,0 0-1,-1 1 1,1-1-1,0 1 1,-1-1-1,1 1 1,-1-1 0,1 1-1,-1 0 1,1-1-1,-1 1 1,0 0-1,1-1 1,-1 1-1,1 0 1,-1-1-1,0 1 1,1 0-1,-1 0 1,0 0-1,1 0 1,-1 0-1,0 0 1,1 0-1,-1 0 1,0 0-1,1 0 1,-1 0-1,-1 0 1,-24 4 560,17 0-576,1 1 1,0 0-1,0 0 0,0 0 0,0 1 0,1 0 0,0 0 0,0 1 0,-7 9 0,10-11-11,0 0 0,0 0-1,0 0 1,1 0-1,0 0 1,0 1 0,0 0-1,1-1 1,-1 1-1,1 0 1,1 0 0,-1 0-1,1 0 1,0 1-1,0 5 1,2-11-40,0 0 0,-1 0 0,1 0 0,0 0 0,0 0 0,0 0 0,0 0 1,0 0-1,0-1 0,0 1 0,0 0 0,0-1 0,0 1 0,1-1 0,-1 1 0,0-1 0,0 0 0,0 0 0,1 1 1,-1-1-1,0 0 0,1 0 0,-1 0 0,0 0 0,0 0 0,1 0 0,-1-1 0,2 0 0,41-6 4,-34 2-254,0 1 0,-1-2 0,16-11-1,-19 13-55,0-1 0,0 1 0,0 0-1,1 0 1,0 1 0,-1 0 0,1 0 0,0 0-1,0 1 1,13-2 0,-19 4 276,-1 1 0,1-1 0,0 1 1,0-1-1,-1 1 0,1-1 0,0 1 0,-1 0 0,1-1 1,-1 1-1,1 0 0,0-1 0,-1 1 0,0 0 1,1 0-1,-1 0 0,1-1 0,-1 1 0,0 0 0,0 0 1,1 0-1,-1 0 0,0 0 0,0 0 0,0-1 1,0 1-1,0 0 0,0 2 0,-1 37 40,1-28-6,0 23 486,-2 0 1,-1 0-1,-2 0 1,-1 0 0,-2-1-1,-1 0 1,-2 0-1,-1-1 1,-2-1-1,-19 35 1,28-59-435,-1 0 1,0-1-1,-1 1 0,1-1 1,-1-1-1,-9 8 0,14-12-47,-1 0 0,0 0 0,0 0 0,0 0 1,0-1-1,-1 1 0,1-1 0,0 0 0,-1 0 0,1 0 0,-1 0 0,1 0 0,-1-1 0,1 0 0,-1 1 0,1-1 0,-1-1 0,0 1 1,-4-1-1,6 0-5,1 0 0,-1 0 0,1 0 0,0 0 0,-1 0 0,1 0 1,0-1-1,0 1 0,0 0 0,0-1 0,0 1 0,0 0 0,0-1 1,1 1-1,-1-1 0,0 1 0,1-1 0,-1 0 0,1 1 0,0-1 1,-1 0-1,1 1 0,0-1 0,0 0 0,0 1 0,0-4 0,0-1-19,1-1-1,-1 0 1,1 1-1,0-1 1,4-11-1,0 6 0,1 0 1,1 1-1,-1-1 0,2 1 1,-1 1-1,16-17 0,65-58-70,-47 46 68,34-30 22,53-54 21,-108 101-22,-1 0 0,-1-1 0,28-48 0,-45 68-6,1 1 0,-1-1 0,1 0 0,-1 0 0,0 0 0,0 0 1,-1 0-1,1 0 0,-1-1 0,1 1 0,-1-5 0,0 7-2,0 1 0,0-1 1,0 1-1,-1-1 0,1 0 0,0 1 0,0-1 1,-1 1-1,1 0 0,0-1 0,0 1 0,-1-1 1,1 1-1,0-1 0,-1 1 0,1 0 0,-1-1 1,1 1-1,-1 0 0,1-1 0,-1 1 0,1 0 1,0 0-1,-1-1 0,0 1 0,-24 4-96,20-1 90,-1 0-1,1 0 1,0 1 0,0-1 0,0 1 0,0 0-1,1 1 1,-1-1 0,1 1 0,0 0-1,-4 8 1,5-10 15,1 1 0,-1 0-1,1 1 1,0-1 0,0 0 0,1 1-1,-1-1 1,1 1 0,0-1 0,0 1-1,0 0 1,1-1 0,0 1 0,0 0-1,0 0 1,1 4 0,0-7-1,0 1 0,0-1 0,0-1 0,0 1 0,1 0 0,-1 0 0,0 0 0,1-1 1,0 1-1,-1-1 0,1 1 0,0-1 0,0 0 0,-1 1 0,1-1 0,0 0 0,0 0 0,1-1 0,-1 1 1,0 0-1,0-1 0,0 1 0,0-1 0,4 1 0,60 2-838,-52-3 60,28-4-3200,-15-6-1681,7-8-7992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4.274"/>
    </inkml:context>
    <inkml:brush xml:id="br0">
      <inkml:brushProperty name="width" value="0.025" units="cm"/>
      <inkml:brushProperty name="height" value="0.025" units="cm"/>
    </inkml:brush>
  </inkml:definitions>
  <inkml:trace contextRef="#ctx0" brushRef="#br0">5 1 17360,'0'0'8104,"-4"52"-7816,6-17-160,6 3-63,-2-3-65,2 1 0,2-4-129,-1-3-1632,-3-10-1250,0-8-2915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5.678"/>
    </inkml:context>
    <inkml:brush xml:id="br0">
      <inkml:brushProperty name="width" value="0.025" units="cm"/>
      <inkml:brushProperty name="height" value="0.025" units="cm"/>
    </inkml:brush>
  </inkml:definitions>
  <inkml:trace contextRef="#ctx0" brushRef="#br0">8 234 7976,'0'0'15897,"-1"9"-15534,0 4-205,-1-3 72,0 1 0,1-1-1,0 1 1,1-1 0,1 1 0,-1-1 0,2 1 0,3 15-1,-4-24-202,0-1-1,0 1 0,1-1 1,-1 1-1,0-1 1,1 0-1,-1 0 0,1 0 1,-1 1-1,1-1 0,0-1 1,-1 1-1,1 0 1,0 0-1,0-1 0,-1 1 1,1-1-1,0 1 0,0-1 1,0 0-1,0 1 1,0-1-1,0 0 0,-1-1 1,1 1-1,0 0 0,0 0 1,0-1-1,0 1 1,0-1-1,-1 0 0,1 1 1,0-1-1,3-2 0,3-1 77,0 0-1,0-1 1,0 0-1,0-1 0,12-10 1,-3-5-76,0 0-1,-2 0 1,0-2 0,11-25-1,-29 61-31,0-1 0,1 1-1,0 0 1,1 0 0,0-1-1,1 15 1,0-26 10,1 0 0,-1 0 0,0 0 0,1 0 0,-1 0 0,1 0 0,-1 0 0,1 0 0,-1-1 0,1 1-1,0 0 1,-1 0 0,1 0 0,0-1 0,0 1 0,-1 0 0,1-1 0,0 1 0,0 0 0,0-1 0,0 1 0,0-1 0,0 0 0,0 1 0,0-1 0,0 0 0,0 1 0,0-1 0,0 0 0,0 0 0,0 0 0,0 0 0,1 0 0,-1 0-1,0 0 1,0-1 0,1 1 0,3-1 42,0 0-1,0 0 1,0 0-1,-1-1 1,1 0-1,0 0 1,5-3-1,1-2 19,-1-1 0,0 0 0,0-1-1,-1 0 1,0-1 0,0 0 0,-1 0 0,-1-1-1,0 0 1,0 0 0,9-23 0,-4 5-30,-3 0 0,0-1 0,9-56 1,-51 225-332,22-98 323,1 1-1,-7 70 0,16-98-8,1 0-1,0 0 1,1 0-1,0 0 1,2 0-1,0 0 0,0 0 1,1-1-1,1 1 1,0-1-1,0 0 1,10 14-1,13 13-7,-22-33-8,0 0 1,0 1 0,0 0 0,-1 0 0,-1 1-1,1-1 1,-1 1 0,-1 0 0,1 0-1,-2 1 1,3 10 0,-9-18 144,-6-9-57,-6-14-7,-13-39-19,3-2 0,-28-94 1,53 152-68,0 0 1,0 1 0,0-1 0,0 0 0,1 0 0,-1 0-1,1 1 1,0-9 0,1 11-4,-1 0 1,1 0-1,-1-1 0,1 1 0,0 0 0,-1 0 1,1 0-1,0 0 0,0 0 0,0 0 0,0 0 1,0 0-1,0 0 0,0 1 0,0-1 1,0 0-1,0 1 0,0-1 0,1 1 0,-1-1 1,0 1-1,0-1 0,1 1 0,-1 0 0,0 0 1,0-1-1,3 1 0,30-3-181,29-6-2288,-60 8 1735,1 0 0,-1 0 0,0 0 1,1-1-1,-1 0 0,0 1 0,0-1 0,4-4 0,4-8-6445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6.025"/>
    </inkml:context>
    <inkml:brush xml:id="br0">
      <inkml:brushProperty name="width" value="0.025" units="cm"/>
      <inkml:brushProperty name="height" value="0.025" units="cm"/>
    </inkml:brush>
  </inkml:definitions>
  <inkml:trace contextRef="#ctx0" brushRef="#br0">0 0 18321,'0'0'3267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6.861"/>
    </inkml:context>
    <inkml:brush xml:id="br0">
      <inkml:brushProperty name="width" value="0.025" units="cm"/>
      <inkml:brushProperty name="height" value="0.025" units="cm"/>
    </inkml:brush>
  </inkml:definitions>
  <inkml:trace contextRef="#ctx0" brushRef="#br0">1 149 7431,'0'0'18022,"9"-10"-17034,3-3-640,1 1 1,1 0-1,29-19 1,-36 26-296,0 1 1,0 0-1,0 0 0,1 1 1,-1 0-1,1 0 0,0 1 1,0 0-1,0 0 0,0 1 1,0 0-1,17 0 0,-24 1-52,0 1 0,0-1-1,0 1 1,0-1-1,0 1 1,0-1 0,-1 1-1,1-1 1,0 1-1,0 0 1,0-1 0,0 1-1,-1 0 1,1 0-1,0 0 1,-1 0 0,1-1-1,-1 1 1,1 0-1,-1 0 1,1 0 0,-1 0-1,0 0 1,1 0 0,-1 1-1,0-1 1,0 0-1,0 0 1,0 0 0,0 2-1,-2 38 52,2-36-37,-22 94 104,15-76-87,1 1-1,-5 45 0,11-68-28,0 0-1,0 0 0,0 0 1,0 0-1,0 0 1,0 0-1,0 0 0,0 0 1,0 0-1,0 0 1,0 0-1,1 0 0,-1 0 1,0 0-1,1 0 1,-1 0-1,1-1 0,-1 1 1,1 0-1,0 0 1,-1 0-1,1-1 0,0 1 1,-1 0-1,1 0 1,1 0-1,0 0 8,0-1 0,-1 0 0,1 1 0,0-1 0,-1 0 0,1 0-1,0 0 1,-1 0 0,1 0 0,0-1 0,-1 1 0,1 0 0,0-1 0,2 0 0,5-4 45,1 1 1,-1-1-1,0 0 1,9-7-1,4-7 17,0 0 1,0-2-1,-2-1 0,-1 0 0,29-44 0,-46 110-323,-2-31 264,0-4-17,-1 0 0,2 0 0,-1 0-1,1 0 1,1 0 0,4 15 0,-5-22 14,0 0-1,0 1 1,1-1 0,-1 0 0,1 0-1,0 0 1,-1 0 0,1 0-1,0 0 1,0 0 0,0-1 0,0 1-1,1-1 1,-1 1 0,0-1-1,1 0 1,-1 0 0,1 0 0,-1 0-1,1-1 1,-1 1 0,1-1 0,-1 1-1,1-1 1,0 0 0,-1 0-1,6 0 1,-4 0 71,1-1 0,0 1 0,-1-1 1,1 0-1,-1 0 0,1 0 0,-1-1 0,0 1 0,1-1 0,-1 0 0,0-1 1,0 1-1,0-1 0,6-5 0,-3 2-25,-1-1 1,-1 1-1,1-1 0,-1 0 1,0 0-1,-1-1 0,6-12 1,-3 3-2,-1 0 0,-1 0 0,0 0 0,-1-1 0,-1 0 1,-1 0-1,1-20 0,-3 41-66,0 0 1,0 1-1,0-1 1,0 0-1,1 0 1,0 0-1,0 0 1,0 0-1,0 0 1,0 0-1,0 0 1,1 0-1,-1-1 1,1 1-1,0 0 1,0-1-1,0 1 1,0-1-1,0 0 1,1 0-1,-1 0 1,1 0-1,-1 0 1,1 0-1,0-1 1,0 1-1,-1-1 1,1 0-1,6 2 1,1-1 20,1 1-1,0-1 1,0-1 0,0 0 0,0-1 0,0 0-1,0 0 1,0-1 0,0-1 0,0 0 0,21-7 0,-24 6 1,1 0 0,0 0 1,-1-1-1,0-1 0,0 0 1,0 0-1,-1 0 1,0-1-1,0 0 0,0 0 1,0-1-1,-1 0 0,0 0 1,8-13-1,-13 19-5,-1 0-1,1-1 1,0 1-1,0 0 1,-1-1-1,1 1 1,0-1-1,-1 1 1,1-1-1,-1 1 1,0 0-1,0-1 1,1 0-1,-1 1 1,0-1-1,0 1 1,0-1-1,-1 1 1,1-1-1,-1-1 1,1 2-3,-1 0 0,0 1 0,1-1 0,-1 0 0,0 1 0,0-1 0,0 1 0,1-1 0,-1 1 0,0-1 0,0 1 0,0 0 0,0-1 0,0 1 0,0 0 0,0 0 0,0 0 0,0 0 0,0 0 0,0 0 0,0 0 0,0 0 0,-1 0 0,-3 1-3,0-1 0,-1 2 0,1-1 0,0 0 0,-1 1 0,1 0-1,0 1 1,0-1 0,1 1 0,-6 3 0,2 1 18,0-1 0,1 2 0,0-1 0,1 1 1,0 0-1,-8 12 0,12-15-10,-1-1 1,1 1-1,0-1 0,0 1 1,1 0-1,-1-1 1,1 1-1,0 0 1,1 0-1,-1 0 0,1 0 1,0 0-1,0 0 1,1 0-1,0 5 1,0-7-71,0-1 0,1 1 1,-1-1-1,0 0 0,1 1 1,0-1-1,0 0 1,-1 0-1,1 0 0,0 0 1,1 0-1,-1-1 1,0 1-1,0-1 0,1 1 1,-1-1-1,1 0 1,-1 0-1,1 0 0,0 0 1,-1 0-1,1-1 0,3 1 1,8 2-981,0-1-1,0-1 1,15 0 0,11 0-5642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7.626"/>
    </inkml:context>
    <inkml:brush xml:id="br0">
      <inkml:brushProperty name="width" value="0.025" units="cm"/>
      <inkml:brushProperty name="height" value="0.025" units="cm"/>
    </inkml:brush>
  </inkml:definitions>
  <inkml:trace contextRef="#ctx0" brushRef="#br0">4 1 9577,'0'0'8931,"0"10"-6779,-1 12-1222,-1-6-60,2 1 0,-1-1-1,5 28 1,-4-41-794,0 0 0,1 0 0,-1-1 0,1 1 0,0 0 0,0 0 0,0-1 0,0 1 0,0 0 0,0-1 0,1 0 0,-1 1 0,1-1 0,0 0 0,0 1 0,-1-1 0,2 0 0,-1 0 0,0-1 0,0 1 0,0 0 0,1-1 0,-1 1 0,1-1 0,-1 0 0,1 0 0,0 0 0,-1 0 0,4 0 0,2 0 45,1-1 1,-1 0-1,0 0 1,0-1-1,0 0 1,0 0 0,0-1-1,0 0 1,-1-1-1,1 1 1,-1-2-1,9-3 1,6-7 71,0 0 0,28-24 0,22-14-105,-71 50-93,1 1 1,0 0-1,0 0 1,0 0-1,0 0 1,0 0-1,0 1 1,0-1-1,0 1 1,0-1-1,0 1 1,1 0-1,1 0 1,-3 0 3,0 0 0,0 0-1,-1 0 1,1 1 0,0-1 0,0 0 0,0 1 0,-1-1 0,1 1 0,0-1 0,-1 1 0,1-1 0,0 1 0,-1 0 0,1-1 0,-1 1 0,1 0 0,-1-1 0,1 1 0,-1 0 0,1 0 0,0 1 0,0 5 9,1 0-1,-1 1 0,0-1 1,0 1-1,-1-1 0,-1 10 1,4 29 102,-3-46-96,1 1 0,-1 0 0,0-1 0,0 1-1,1 0 1,-1-1 0,0 1 0,1 0 0,-1-1 0,1 1 0,-1-1 0,1 1 0,-1-1 0,1 1 0,-1-1 0,1 0 0,-1 1 0,1-1 0,-1 1 0,1-1 0,0 0 0,-1 0 0,1 1 0,0-1 0,-1 0-1,1 0 1,0 0 0,1 0 0,23-6 446,18-20 69,-11 1-420,-22 16-109,0 0 0,1 0-1,0 2 1,1-1 0,-1 1 0,1 1 0,1 0-1,-1 1 1,1 0 0,18-4 0,-29 9-1,-1 0 0,0-1 0,1 1 0,-1 0-1,1 0 1,-1 0 0,1 1 0,-1-1 0,0 0 0,1 0 0,-1 1 0,1-1 0,-1 1 0,0-1 0,0 1 0,1-1 0,-1 1 0,0 0 0,0 0-1,0 0 1,1 0 0,-1 0 0,0 0 0,-1 0 0,2 1 0,8 33-42,-10-31 40,0-1 1,1 0 0,-1 0-1,1 0 1,0 0 0,-1 0-1,2 0 1,-1 0 0,0 0-1,1 0 1,-1 0 0,3 4-1,-2-7-122,-1 1 1,1 0-1,-1-1 0,0 1 0,1-1 0,-1 0 0,1 1 0,-1-1 0,1 0 0,-1 0 0,1 0 1,-1 0-1,1 0 0,-1 0 0,1 0 0,-1-1 0,1 1 0,-1 0 0,1-1 0,-1 1 0,0-1 1,1 0-1,-1 1 0,0-1 0,1 0 0,-1 0 0,0 0 0,0 0 0,0 0 0,0 0 0,0 0 1,0 0-1,1-2 0,3-2-1125,-1 1 1,0-1-1,0 1 1,-1-1-1,1 0 1,-1-1-1,3-6 1,-1-4-13304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7.983"/>
    </inkml:context>
    <inkml:brush xml:id="br0">
      <inkml:brushProperty name="width" value="0.025" units="cm"/>
      <inkml:brushProperty name="height" value="0.025" units="cm"/>
    </inkml:brush>
  </inkml:definitions>
  <inkml:trace contextRef="#ctx0" brushRef="#br0">1 1 8456,'0'0'18065,"64"9"-20275,-35-6-1570,-3-2-1953,-2-1-6022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8.312"/>
    </inkml:context>
    <inkml:brush xml:id="br0">
      <inkml:brushProperty name="width" value="0.025" units="cm"/>
      <inkml:brushProperty name="height" value="0.025" units="cm"/>
    </inkml:brush>
  </inkml:definitions>
  <inkml:trace contextRef="#ctx0" brushRef="#br0">60 14 12876,'0'9'2840,"-3"21"-434,-1 0 0,-1 0-1,-11 31 1,6-23-371,-10 74 0,19-66-1704,2 1-1,10 74 1,-10-117-335,4-42 372,2 1-1,12-38 1,-14 56-356,47-157-635,-43 152 423,1 1 1,0 0-1,2 1 1,0 0 0,21-27-1,-31 47 185,0-1 0,0 1-1,0-1 1,0 1 0,1 0 0,-1 0-1,1 0 1,-1 0 0,1 0 0,0 0-1,-1 1 1,1-1 0,0 1 0,0 0-1,0 0 1,1 0 0,-1 0 0,0 0-1,0 1 1,0 0 0,1-1 0,-1 1-1,0 0 1,0 1 0,1-1-1,-1 1 1,0-1 0,0 1 0,5 2-1,-5-2-12,0 1-1,-1 0 1,1 0-1,-1 0 0,0 0 1,0 0-1,0 1 0,0-1 1,0 1-1,0-1 1,0 1-1,-1 0 0,0 0 1,1 0-1,-1-1 0,0 1 1,0 0-1,-1 0 0,1 0 1,-1 1-1,1-1 1,-1 0-1,0 0 0,0 0 1,0 0-1,-1 0 0,1 0 1,-1 0-1,1 0 0,-3 6 1,-1-1 28,1 0 0,-1-1 0,-1 1 1,1-1-1,-1 0 0,-1 0 0,1 0 0,-1-1 1,0 0-1,-1 0 0,-11 9 0,7-7 115,0-1 0,0 1 0,-1-2-1,0 0 1,0 0 0,-26 7 0,37-12-145,0 0 0,0-1 0,-1 1 0,1-1 0,0 0-1,-1 1 1,1-1 0,0 0 0,-1 0 0,1 0 0,0 0 0,-1 0 0,1 0 0,0 0 0,-1-1 0,1 1 0,0 0-1,-1-1 1,1 1 0,0-1 0,0 1 0,-1-1 0,1 0 0,0 1 0,0-1 0,0 0 0,0 0 0,0 0 0,0 0 0,0 0-1,0 0 1,0 0 0,0-2 0,0 0-337,1 0-1,-1 0 1,1 0-1,0 0 1,0 0-1,0 0 1,1 0-1,-1 0 1,1 0-1,0 0 1,0 0-1,0 1 1,0-1-1,0 0 1,3-4-1,16-26-5232,5-3-2818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8.684"/>
    </inkml:context>
    <inkml:brush xml:id="br0">
      <inkml:brushProperty name="width" value="0.025" units="cm"/>
      <inkml:brushProperty name="height" value="0.025" units="cm"/>
    </inkml:brush>
  </inkml:definitions>
  <inkml:trace contextRef="#ctx0" brushRef="#br0">39 1 1986,'0'0'16074,"-1"8"-13619,-15 70 1607,10-56-3271,1 0 0,1 0 0,1 1 0,1-1 1,1 34-1,1-55-781,0 1 0,0-1 1,0 1-1,0-1 1,0 0-1,0 1 0,0-1 1,1 0-1,-1 1 0,1-1 1,-1 0-1,1 1 0,-1-1 1,1 0-1,0 0 0,-1 0 1,1 1-1,0-1 1,0 0-1,0 0 0,0 0 1,0 0-1,0-1 0,0 1 1,0 0-1,0 0 0,1-1 1,-1 1-1,0 0 1,0-1-1,1 1 0,-1-1 1,0 0-1,1 1 0,-1-1 1,0 0-1,1 0 0,-1 0 1,1 0-1,-1 0 0,0 0 1,3-1-1,-1 0 9,0 0 0,0 0 0,0 0 0,0 0-1,0-1 1,-1 0 0,1 1 0,0-1 0,-1 0 0,1 0 0,-1-1-1,0 1 1,0 0 0,0-1 0,0 1 0,0-1 0,2-4-1,0-4-6,0-1 0,0 0-1,-1 0 1,-1 0 0,0 0-1,0 0 1,-2 0 0,1-1-1,-2 1 1,-2-24 0,3 35-19,-1 0 1,1 0 0,0 0 0,0 0-1,-1 0 1,1 0 0,0 0 0,-1 0-1,1 1 1,-1-1 0,1 0 0,-1 0 0,1 0-1,-1 1 1,0-1 0,1 0 0,-1 1-1,0-1 1,0 1 0,0-1 0,1 1-1,-1-1 1,0 1 0,0-1 0,0 1-1,-2-1 1,3 1 0,-1 0 0,0 0 0,1 0-1,-1 1 1,0-1 0,1 0 0,-1 0-1,1 0 1,-1 1 0,0-1 0,1 0 0,-1 1-1,1-1 1,-1 1 0,1-1 0,-1 0-1,1 1 1,-1-1 0,1 1 0,-1-1 0,1 1-1,0 0 1,-1-1 0,1 1 0,0-1-1,0 1 1,-1 0 0,1-1 0,0 1 0,0 0-1,0-1 1,0 1 0,0 0 0,0-1-1,0 1 1,0 0 0,0-1 0,0 2 0,0 0-25,0 0 1,0 0 0,0-1 0,0 1 0,0 0 0,1 0 0,-1 0 0,1 0 0,0 0 0,-1 0 0,1-1 0,0 1 0,0 0 0,0-1 0,0 1 0,0 0 0,0-1-1,1 1 1,-1-1 0,0 0 0,1 1 0,2 1 0,0-1-197,0 0 0,0 0 0,1 0 0,-1-1 0,0 0 0,1 1 0,-1-1 0,1-1 0,6 1 0,3 0-674,-1-1 0,0-1 0,0 0 1,0-1-1,0 0 0,18-7 0,42-23-8430,-40 14 2108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27.803"/>
    </inkml:context>
    <inkml:brush xml:id="br0">
      <inkml:brushProperty name="width" value="0.025" units="cm"/>
      <inkml:brushProperty name="height" value="0.025" units="cm"/>
    </inkml:brush>
  </inkml:definitions>
  <inkml:trace contextRef="#ctx0" brushRef="#br0">62 4 17264,'0'0'4415,"-7"9"-3304,2-3-929,0 0-53,0 0 0,0 1 0,0 0 0,1 0-1,0 0 1,0 0 0,0 1 0,1-1 0,1 1 0,-1 0 0,1 0-1,-2 15 1,4-22-105,0-1-1,0 1 0,0 0 1,0-1-1,1 1 0,-1 0 1,0 0-1,0-1 0,1 1 1,-1 0-1,0-1 0,0 1 1,1 0-1,-1-1 0,1 1 1,-1-1-1,1 1 0,-1 0 1,1-1-1,-1 1 0,1-1 1,-1 0-1,1 1 0,0-1 1,-1 1-1,1-1 0,0 0 1,-1 1-1,2-1 1,27 1 1182,-22-2-953,-1 0 0,1-1 0,0 0 0,-1 0 0,0-1 0,9-4 0,-11 5-163,-1-1 0,1 1 0,-1-1 0,0 0 0,0 0 0,0 0-1,0 0 1,0-1 0,-1 1 0,0-1 0,1 0 0,-2 1-1,1-1 1,0 0 0,-1 0 0,1 0 0,0-5 0,-2 7-111,0 0 0,0-1 0,-1 1 0,1 0 0,-1 0 0,1 0 0,-1-1-1,0 1 1,1 0 0,-1 0 0,0 0 0,0 0 0,-1 0 0,1 0 0,0 0 0,-1 1 0,1-1 0,-1 0 0,0 1 0,1-1 0,-1 1 0,0 0 0,0-1 0,0 1 0,0 0 0,0 0 0,0 0 0,0 0 0,0 1 0,-1-1 0,1 1 0,-3-1 0,-40-6-4540,31 6-103,2 0-6007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19.369"/>
    </inkml:context>
    <inkml:brush xml:id="br0">
      <inkml:brushProperty name="width" value="0.025" units="cm"/>
      <inkml:brushProperty name="height" value="0.025" units="cm"/>
    </inkml:brush>
  </inkml:definitions>
  <inkml:trace contextRef="#ctx0" brushRef="#br0">169 82 13773,'0'0'4730,"-8"1"-1426,-2 2-2781,0-1 0,0 2 0,0-1-1,1 1 1,-1 1 0,1 0 0,0 0-1,0 1 1,-8 7 0,12-10-366,1 1-1,-1 0 1,1 0-1,0 0 1,0 0 0,1 1-1,-1 0 1,1 0 0,0 0-1,0 0 1,1 0-1,-1 0 1,1 1 0,0-1-1,1 1 1,-1 0-1,1-1 1,0 1 0,0 9-1,1-13-149,1 0 1,-1 1-1,1-1 0,0 0 1,-1 0-1,1 0 0,0 0 0,0 0 1,0-1-1,1 1 0,-1 0 0,0 0 1,1-1-1,-1 1 0,1-1 1,0 1-1,-1-1 0,1 0 0,0 1 1,0-1-1,0 0 0,0 0 0,0 0 1,0-1-1,0 1 0,0 0 0,0-1 1,0 1-1,0-1 0,0 0 1,1 0-1,-1 0 0,4 0 0,-1 0 9,0 0-1,0 0 0,0-1 0,0 1 0,-1-1 1,1 0-1,0 0 0,0-1 0,-1 1 0,1-1 1,-1 0-1,1-1 0,-1 1 0,6-5 0,-5 3-7,-1-1-1,1 0 0,-1 1 1,0-2-1,-1 1 0,1 0 0,-1-1 1,0 1-1,-1-1 0,1 0 1,-1 0-1,0 0 0,-1 0 1,0-1-1,1 1 0,-2 0 1,1 0-1,-1-13 0,-1 18-11,0-1 1,0 1-1,0-1 0,0 1 1,0 0-1,0 0 0,-1-1 0,1 1 1,0 0-1,-1 0 0,1 0 0,0 0 1,-1 1-1,1-1 0,-1 0 1,0 1-1,1-1 0,-1 1 0,0-1 1,1 1-1,-1 0 0,0 0 1,1-1-1,-3 1 0,-8 0-40,31 0 53,47-3-318,-48 1 169,1 1 1,-1 0-1,1 2 0,-1 0 0,30 6 0,-46-6 143,0-1 0,0 1 1,0 0-1,0 0 0,0 0 0,-1 0 0,1 0 0,0 1 0,0-1 0,-1 1 0,1-1 0,-1 1 0,1-1 0,-1 1 1,0 0-1,0 0 0,0-1 0,1 1 0,-2 0 0,1 0 0,0 0 0,0 0 0,-1 0 0,1 3 0,1 5 137,-1 0-1,-1 0 0,1 0 0,-2 11 0,0 0 119,1-20-251,0-1 0,0 0 0,0 0 0,0 0 0,0 0 1,0 1-1,0-1 0,0 0 0,0 0 0,0 0 0,0 0 1,0 1-1,0-1 0,0 0 0,0 0 0,0 0 1,0 0-1,0 1 0,0-1 0,0 0 0,0 0 0,0 0 1,0 0-1,1 0 0,-1 1 0,0-1 0,0 0 0,0 0 1,0 0-1,0 0 0,0 0 0,1 0 0,-1 0 0,0 0 1,0 1-1,0-1 0,0 0 0,1 0 0,-1 0 1,0 0-1,0 0 0,0 0 0,0 0 0,1 0 0,-1 0 1,0 0-1,0 0 0,1 0 0,9-7 153,7-11-74,-8 3-68,-1 1 0,-1-1 0,0 0-1,6-20 1,-11 29-32,0-1 0,0 0 0,0 0 0,-1 0 1,0 0-1,0 0 0,-1 0 0,0 0 0,0 0 0,-2-8 0,5 21 33,0 0-1,0 0 0,1 0 0,0 0 0,0-1 1,0 0-1,1 1 0,-1-2 0,1 1 0,0 0 0,1-1 1,-1 0-1,1 0 0,0-1 0,0 1 0,0-1 1,0-1-1,0 1 0,1-1 0,11 3 0,0-1 18,0-1-1,1 0 1,-1-1-1,0-1 0,1-1 1,29-3-1,-39 1-24,0 0 0,0-1-1,0 0 1,-1 0-1,1 0 1,-1-1-1,1-1 1,11-8 0,-17 11-7,-1 1 0,1-1 1,-1 1-1,1-1 0,-1 0 1,0 0-1,0 0 0,0-1 1,0 1-1,-1 0 0,1-1 1,0 1-1,-1-1 0,0 1 1,0-1-1,0 0 0,0 0 1,0 1-1,0-1 0,0 0 1,-1 0-1,0 0 0,1 0 1,-1 0-1,0 0 0,-1 0 1,1 0-1,0 1 0,-1-1 1,-1-5-1,0 5-4,0 1 1,-1-1 0,1 1-1,0 0 1,-1 0-1,1 0 1,-1 0 0,0 0-1,1 1 1,-1-1-1,0 1 1,0-1 0,0 1-1,0 0 1,-1 1-1,1-1 1,0 0 0,0 1-1,0 0 1,-1-1-1,1 1 1,-5 1 0,1-1-1,0 0 1,0 1 0,0-1 0,0 2-1,0-1 1,0 1 0,0 0 0,1 0-1,-11 5 1,15-6 14,-1 1 0,0 0-1,1-1 1,0 1 0,-1 0-1,1 0 1,0 1 0,0-1 0,0 0-1,0 1 1,0-1 0,1 1-1,-1 0 1,1-1 0,0 1 0,0 0-1,0 0 1,0 0 0,0 0-1,0 0 1,1 0 0,-1 0 0,1 0-1,0 4 1,1-3-5,0-1 0,0 0 0,0 0 0,1 0 0,-1 0 0,1 0 0,-1 0 0,1 0 0,0 0 0,0 0 0,0-1 0,1 1 0,-1-1 0,1 0 0,-1 1 0,1-1 0,0-1 0,0 1 0,0 0 0,0 0-1,6 1 1,5 3-230,0-2-1,1 0 1,-1 0-1,1-1 1,23 1-1,38-2-7937,-32-2-2694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2.061"/>
    </inkml:context>
    <inkml:brush xml:id="br0">
      <inkml:brushProperty name="width" value="0.025" units="cm"/>
      <inkml:brushProperty name="height" value="0.025" units="cm"/>
    </inkml:brush>
  </inkml:definitions>
  <inkml:trace contextRef="#ctx0" brushRef="#br0">1 203 3171,'0'0'299,"1"-9"-230,2-6 317,13-74 5107,8 0 4329,-25 98-5965,2 16-2853,1 2-559,-2 33 910,16 119 0,-13-159-1259,1-1 0,1 1 1,1-1-1,1 1 0,0-2 1,1 1-1,1-1 0,1 0 0,22 29 1,-31-46-75,-1 1 0,1-1 1,0 0-1,0 1 0,0-1 1,0 0-1,1 0 0,-1 0 1,0 0-1,0 0 0,1 0 1,-1 0-1,0 0 0,1 0 1,-1 0-1,1-1 0,-1 1 1,1-1-1,-1 1 0,1-1 1,0 0-1,-1 1 1,1-1-1,2 0 0,-3-1 0,1 0 1,-1 0-1,0 0 0,0 0 0,0 0 1,0-1-1,0 1 0,0 0 0,0-1 0,0 1 1,0 0-1,-1-1 0,1 1 0,0-1 1,-1 1-1,1-1 0,-1 1 0,0-1 1,1-2-1,1-10 23,-1 0 0,0 1 0,-1-1 0,-2-19 0,-2 14-146,0-1 0,-2 1 0,0 0 0,-1 1 0,-1-1 1,-1 2-1,0-1 0,-13-17 0,10 22-84,7 15-138,5 0 311,1-1 0,-1 0 0,0 1 0,1-1 0,0 0 0,-1 0 1,1 0-1,0 0 0,-1 1 0,1-1 0,0 0 0,0 0 0,0 0 0,0-1 0,0 1 0,0 0 1,0 0-1,1 0 0,-1-1 0,2 2 0,7 2 31,0 0 0,1-1 0,0 0 0,0-1 0,-1 0 0,1 0 0,0-1 0,0-1 1,1 0-1,-1 0 0,0-1 0,0-1 0,0 0 0,-1 0 0,1-1 0,0 0 0,-1-1 0,0 0 0,0-1 0,0 0 0,0 0 0,-1-1 0,0-1 1,0 1-1,0-2 0,-1 1 0,12-14 0,-17 16 12,1 1 1,-1-1-1,0 0 1,0 0-1,0 0 1,0 0-1,-1-1 1,0 1-1,0-1 0,-1 1 1,1-1-1,-1 0 1,-1 0-1,1 1 1,-1-1-1,0 0 1,0 0-1,-1-8 1,0 14-32,1 0 1,0-1-1,0 1 1,-1-1-1,1 1 1,0 0 0,0-1-1,-1 1 1,1 0-1,0-1 1,-1 1-1,1 0 1,0 0-1,-1-1 1,1 1 0,-1 0-1,1 0 1,0-1-1,-1 1 1,1 0-1,-1 0 1,1 0-1,-1 0 1,1 0 0,-1 0-1,1 0 1,-1 0-1,1 0 1,0 0-1,-1 0 1,1 0-1,-1 0 1,1 0-1,-1 0 1,1 1 0,-1-1-1,1 0 1,0 0-1,-1 0 1,1 1-1,0-1 1,-1 0-1,0 1 1,-15 13-100,8 0 148,1 1 0,1 0 1,0 0-1,1 1 0,1-1 0,0 1 0,1 0 0,1 0 1,1 1-1,0-1 0,1 0 0,0 0 0,6 27 1,-5-38-28,0 0 1,1-1-1,0 1 1,0-1-1,0 1 1,0-1-1,1 0 1,0 0 0,0 0-1,0-1 1,0 1-1,1 0 1,-1-1-1,1 0 1,0 0-1,0 0 1,0-1 0,0 1-1,0-1 1,1 0-1,-1 0 1,1 0-1,0-1 1,-1 0-1,1 1 1,0-2 0,0 1-1,0-1 1,8 1-1,0-1 25,1 0 0,-1-1 1,0 0-1,0-1 0,0-1 0,0 0 0,0 0 0,0-2 0,22-10 0,-24 9-24,-1 0-1,1-1 0,-1-1 0,0 0 1,-1 0-1,16-17 0,-22 21-13,0 0 0,0 0 0,0 0 0,0-1 0,-1 1 0,1-1 0,-1 0 0,0 0 0,-1 0 0,1 0 0,-1 0-1,0 0 1,0 0 0,-1 0 0,0 0 0,1 0 0,-2-1 0,0-8 0,1 13-12,-1 0 0,1 0 1,-1 0-1,1 1 0,0-1 0,-1 0 1,0 0-1,1 0 0,-1 1 0,1-1 1,-1 0-1,0 1 0,1-1 0,-1 1 0,0-1 1,0 0-1,0 1 0,1 0 0,-1-1 1,0 1-1,0-1 0,0 1 0,0 0 1,0 0-1,0 0 0,0-1 0,0 1 0,0 0 1,1 0-1,-1 0 0,0 0 0,0 1 1,0-1-1,0 0 0,0 0 0,0 0 0,0 1 1,0-1-1,0 1 0,1-1 0,-1 0 1,0 1-1,0 0 0,0-1 0,-1 2 1,-3 1-9,1-1 1,-1 1 0,0 0 0,1 1 0,0-1 0,-7 7 0,9-7 35,0 0 0,0 0 0,0 0 0,0 0 0,0 0 0,0 0 0,1 0 0,0 1 0,-1-1 0,1 0 0,1 1 0,-1-1 0,0 1 0,1-1-1,0 1 1,-1 0 0,2-1 0,-1 1 0,0-1 0,1 1 0,-1-1 0,3 6 0,-2-6-6,1 0 1,0 0-1,1 0 0,-1 0 1,0 0-1,1-1 0,0 1 0,-1-1 1,1 0-1,0 0 0,0 0 1,1 0-1,-1 0 0,0 0 1,0-1-1,1 0 0,-1 0 1,1 0-1,-1 0 0,1 0 0,6 0 1,86 7-553,-86-8-726,1 0 0,-1-1 0,0-1 0,12-2 0,14-11-7571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2.918"/>
    </inkml:context>
    <inkml:brush xml:id="br0">
      <inkml:brushProperty name="width" value="0.025" units="cm"/>
      <inkml:brushProperty name="height" value="0.025" units="cm"/>
    </inkml:brush>
  </inkml:definitions>
  <inkml:trace contextRef="#ctx0" brushRef="#br0">1 1 7559,'1'2'9184,"4"7"-3527,4 11-2290,12 17-3541,-20-34 210,1 0-1,0 1 1,1-1 0,-1 0-1,1 0 1,-1-1 0,1 1-1,0 0 1,0-1-1,0 0 1,0 1 0,1-1-1,-1-1 1,0 1 0,5 1-1,-3-2 71,0 0 0,0-1 0,0 1 0,0-1 0,0-1 0,0 1 0,0-1 0,0 0 0,0 0 0,0 0 0,0 0 0,8-5 0,-1 0-5,-1-1 0,1 0 0,13-12 0,19-13 34,-44 31-134,1 1 1,-1 0-1,1 0 1,0 0-1,-1 0 1,1-1-1,-1 1 1,1 0-1,0 0 1,-1 0-1,1 0 1,-1 0-1,1 1 1,-1-1-1,1 0 1,0 0-1,-1 0 1,1 0-1,-1 1 1,1-1-1,-1 0 1,1 0-1,-1 1 1,1-1-1,-1 0 1,1 1-1,-1-1 1,1 1-1,-1-1 1,0 1-1,1-1 1,-1 1-1,0-1 1,1 1-1,-1-1 1,0 1-1,0-1 1,0 1-1,1-1 1,-1 1-1,0-1 1,0 1-1,0 0 1,0-1-1,0 1 1,0-1-1,0 2 1,7 43 436,-3-17-67,-4-26-332,1 0-1,0 0 1,-1-1 0,1 1 0,0 0 0,0 0-1,0 0 1,0-1 0,1 1 0,-1 0 0,0-1-1,1 1 1,-1-1 0,1 0 0,-1 1 0,1-1-1,0 0 1,0 0 0,-1 0 0,1 0-1,0 0 1,0-1 0,0 1 0,0 0 0,0-1-1,0 0 1,0 1 0,0-1 0,0 0 0,0 0-1,0 0 1,0 0 0,0 0 0,0-1 0,0 1-1,0-1 1,0 1 0,0-1 0,0 0 0,0 1-1,3-3 1,9-4 99,-1 0 1,0 0-1,0-1 0,15-13 0,-27 20-141,35-32 58,-28 25-53,0 0 1,1 1-1,-1 0 0,1 0 1,1 1-1,-1 0 1,16-7-1,-24 13-11,0 0 0,0-1 0,0 1 0,0 0 0,0 0 0,-1 0 0,1 0 0,0 0 0,0 0 0,0 1 0,0-1 0,0 0 0,0 0-1,-1 1 1,1-1 0,0 0 0,0 1 0,0-1 0,-1 1 0,1-1 0,0 1 0,0-1 0,-1 1 0,1 0 0,-1-1 0,1 1 0,0 0 0,-1-1 0,1 1-1,-1 0 1,0 0 0,1 0 0,-1-1 0,0 1 0,1 0 0,-1 0 0,0 0 0,0 0 0,0 0 0,1-1 0,-1 1 0,0 0 0,-1 1 0,2 50-977,-2-38-769,-4-22-5416,-2-1 3532,-3-11-4988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3.260"/>
    </inkml:context>
    <inkml:brush xml:id="br0">
      <inkml:brushProperty name="width" value="0.025" units="cm"/>
      <inkml:brushProperty name="height" value="0.025" units="cm"/>
    </inkml:brush>
  </inkml:definitions>
  <inkml:trace contextRef="#ctx0" brushRef="#br0">0 0 11787,'0'0'7367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3.897"/>
    </inkml:context>
    <inkml:brush xml:id="br0">
      <inkml:brushProperty name="width" value="0.025" units="cm"/>
      <inkml:brushProperty name="height" value="0.025" units="cm"/>
    </inkml:brush>
  </inkml:definitions>
  <inkml:trace contextRef="#ctx0" brushRef="#br0">94 220 6951,'5'-11'2413,"0"-3"-1627,27-73 5035,-29 78-4828,0-1 0,-1 1 1,0-1-1,-1 1 0,0-1 0,0 0 0,-2-18 0,1 27-940,0 1 1,0-1 0,-1 1-1,1-1 1,0 1-1,0-1 1,0 1-1,0-1 1,0 1-1,-1-1 1,1 1-1,0-1 1,0 1-1,-1-1 1,1 1-1,0-1 1,-1 1-1,1 0 1,-1-1-1,1 1 1,0 0-1,-1-1 1,1 1-1,-1 0 1,1 0-1,-1-1 1,1 1-1,-1 0 1,1 0-1,-1 0 1,1 0-1,-1 0 1,1 0 0,-1 0-1,1 0 1,-1 0-1,1 0 1,-1 0-1,1 0 1,-1 0-1,1 0 1,-1 0-1,1 0 1,-1 0-1,1 1 1,-1-1-1,1 0 1,-1 1-1,-1 0-12,0 0-1,0 0 0,1 0 1,-1 0-1,0 0 1,1 1-1,-1-1 0,1 1 1,-1-1-1,1 1 1,-2 2-1,-2 8 73,0 1 0,0-1 1,2 1-1,-1 0 0,2 0 0,-1 1 0,1 14 1,1 102 1430,3-68-999,-2-47-463,5 123 418,-3-122-474,0-1 0,1 0 0,1 1-1,1-1 1,0-1 0,13 26 0,-18-39-19,0 0 0,0-1-1,0 1 1,0 0 0,1 0 0,-1-1-1,0 1 1,0 0 0,1-1 0,-1 1-1,1 0 1,-1-1 0,1 1 0,-1-1-1,1 1 1,-1-1 0,1 1 0,-1-1-1,1 1 1,0-1 0,-1 1 0,1-1-1,0 0 1,-1 1 0,1-1 0,0 0-1,-1 0 1,3 1 0,0-22 331,-9-35-71,1 34-317,-2 0 1,-1 1-1,0 0 1,-2 1-1,0-1 1,-1 2-1,-1 0 1,-1 0-1,-1 1 1,-23-24-1,78 39-1343,89-1-3307,-45-12-1592,-45 4 100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5.052"/>
    </inkml:context>
    <inkml:brush xml:id="br0">
      <inkml:brushProperty name="width" value="0.025" units="cm"/>
      <inkml:brushProperty name="height" value="0.025" units="cm"/>
    </inkml:brush>
  </inkml:definitions>
  <inkml:trace contextRef="#ctx0" brushRef="#br0">187 83 12588,'0'0'8872,"-8"-6"-7179,7 6-1672,-5-4 317,0 0 0,-1 1 1,1-1-1,-1 1 0,-9-2 0,13 4-238,0 0-1,0 1 1,0-1-1,0 1 0,0 0 1,0 0-1,0 0 0,0 0 1,0 1-1,0-1 0,1 1 1,-1 0-1,0 0 0,0 0 1,0 0-1,1 0 0,-1 1 1,1-1-1,-1 1 0,-3 2 1,0 2 15,0 0-1,0 0 1,0 1 0,1-1-1,0 2 1,0-1 0,1 0-1,-7 16 1,9-18-68,0 1-1,0-1 1,0 0-1,1 1 1,0-1-1,0 1 1,0 0-1,1-1 1,-1 1-1,2 0 1,-1-1-1,0 1 0,1-1 1,3 11-1,-2-13-32,0 0-1,0-1 0,0 1 1,1 0-1,-1-1 0,1 0 1,-1 1-1,1-1 0,0 0 1,0 0-1,0-1 0,0 1 1,0-1-1,0 1 0,1-1 1,-1 0-1,0 0 0,1 0 1,-1-1-1,1 1 0,-1-1 1,1 0-1,6 0 0,-1 0 18,0 0 0,0-1 0,0 0 0,0 0 0,0-1 0,-1 0 0,1 0-1,11-5 1,-14 3-15,1 0 0,0 0 0,-1-1 0,0 0 0,0 0 0,-1 0 0,1-1 0,6-9 0,-9 12 20,-1 0-1,0 0 1,0-1 0,0 1 0,-1-1-1,1 0 1,-1 1 0,1-1-1,-1 0 1,-1 0 0,1 0 0,0 1-1,-1-1 1,0 0 0,0 0-1,0 0 1,0 0 0,-2-6-1,1 8-15,0-1 0,-1 0 0,0 1 0,1 0 0,-1-1-1,0 1 1,0 0 0,0 0 0,0 0 0,0 0 0,-1 0 0,1 0-1,0 1 1,-1-1 0,0 1 0,1 0 0,-1 0 0,0 0-1,-3-1 1,-46-10-45,47 11 55,8 1 49,86-20 44,-89 20 21,4-1-141,0 0 1,0 1-1,0-1 1,0 0-1,0 1 1,0 0-1,8 1 1,17-2 16,9-10 7,-31 8-28,1 1 1,0 0-1,0 0 0,0 0 1,0 1-1,0 0 1,0 1-1,0 0 1,16 1-1,-22 0-6,-1 0 0,0-1 0,1 1 0,-1 0 0,0 0 0,1 0-1,-1 1 1,0-1 0,0 0 0,0 0 0,0 1 0,0-1 0,0 0 0,0 1-1,0-1 1,-1 1 0,1-1 0,-1 1 0,1-1 0,-1 1 0,1 0 0,-1-1 0,0 1-1,0-1 1,0 3 0,1 51-28,-1-41 42,-5 25 180,2-17 567,20-43-307,0-7-400,-6 9-76,0 2-1,0-1 0,27-27 0,-35 41 20,0 1-1,0 0 0,1 0 0,0 0 0,-1 0 1,1 1-1,0-1 0,0 1 0,0 0 0,1 0 0,-1 1 1,0-1-1,1 1 0,-1 0 0,1 0 0,-1 1 0,1-1 1,0 1-1,-1 0 0,1 0 0,-1 0 0,1 1 1,4 1-1,-8-2 10,0 0 1,0 1-1,1-1 0,-1 1 1,0-1-1,0 1 1,-1 0-1,1-1 0,0 1 1,0 0-1,0 0 1,0 0-1,-1 0 0,1 0 1,0-1-1,-1 1 1,1 0-1,-1 0 0,1 1 1,-1-1-1,1 0 1,-1 0-1,0 0 1,1 0-1,-1 0 0,0 0 1,0 0-1,0 1 1,0 1-1,0-2 4,0 0 0,0 0 0,0 0 0,0 0 0,0 0 0,0-1 0,0 1 0,0 0 0,0 0 0,1 0 0,-1 0 0,0 0 0,1 0 0,-1 0 0,1 0 0,-1-1 0,1 1 0,-1 0 0,1 0 0,-1-1-1,1 1 1,0 0 0,0-1 0,-1 1 0,1-1 0,0 1 0,0-1 0,0 1 0,-1-1 0,1 1 0,0-1 0,0 0 0,0 1 0,0-1 0,0 0 0,0 0 0,0 0 0,0 0 0,0 0 0,0 0 0,0 0 0,0 0 0,-1 0 0,1 0 0,0 0 0,0-1 0,0 1 0,2-1 0,2-1 0,1 0 1,0 0 0,-1 0 0,1-1-1,-1 0 1,0 0 0,0 0-1,0-1 1,5-4 0,-6 4-33,0 1 1,0-1 0,1 1-1,-1 0 1,1 1 0,0-1 0,0 1-1,0 0 1,0 0 0,0 0-1,0 1 1,8-2 0,-13 3 23,1 0 0,0 0-1,-1 0 1,1 0 0,0 0 0,-1 1 0,1-1 0,0 0 0,-1 0-1,1 0 1,0 1 0,-1-1 0,1 0 0,0 1 0,-1-1 0,1 0-1,-1 1 1,1-1 0,-1 1 0,1-1 0,-1 1 0,1-1 0,-1 1-1,1-1 1,-1 1 0,0-1 0,1 1 0,-1 0 0,0-1 0,0 1-1,1 1 1,2 27 37,0 3 176,-3-31-195,0 0-1,1-1 1,-1 1 0,1 0-1,-1 0 1,0 0-1,1 0 1,-1-1-1,1 1 1,0 0-1,-1-1 1,1 1 0,-1 0-1,1-1 1,0 1-1,0-1 1,-1 1-1,1-1 1,0 1-1,0-1 1,0 1 0,0-1-1,-1 0 1,1 0-1,0 1 1,0-1-1,2 0 1,1 0 13,0 0-1,1-1 1,-1 1-1,0-1 1,1 0 0,-1 0-1,0-1 1,0 1 0,0-1-1,0 0 1,0 0 0,0 0-1,-1 0 1,1-1-1,-1 0 1,1 1 0,4-7-1,-3 5-221,0-1 0,1 1-1,-1 0 1,1 0 0,0 1-1,10-5 1,37 6-17730,-35-2 12192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5.893"/>
    </inkml:context>
    <inkml:brush xml:id="br0">
      <inkml:brushProperty name="width" value="0.025" units="cm"/>
      <inkml:brushProperty name="height" value="0.025" units="cm"/>
    </inkml:brush>
  </inkml:definitions>
  <inkml:trace contextRef="#ctx0" brushRef="#br0">87 351 8072,'2'-20'8986,"-13"16"-2389,-6 9-3002,1 7-3614,12-8 198,-1 1-1,2-1 1,-1 1-1,0 0 1,1 0-1,0 0 1,0 0-1,0 0 1,1 1-1,0-1 1,0 1-1,0 0 1,1 0-1,0 0 1,-1 11-1,2-16-170,1 0 0,-1 1 0,1-1-1,0 0 1,-1 0 0,1 0 0,0 0-1,-1 0 1,1 0 0,0 0 0,0 0 0,0-1-1,0 1 1,0 0 0,0 0 0,0-1 0,0 1-1,0-1 1,0 1 0,1-1 0,-1 1 0,0-1-1,0 0 1,0 1 0,1-1 0,-1 0 0,0 0-1,0 0 1,1 0 0,-1 0 0,0 0 0,0 0-1,2-1 1,46-6 181,-32-1-298,-1 0 0,0-1-1,-1-1 1,0-1 0,-1 0 0,0-1 0,0 0-1,-2-1 1,1-1 0,10-15 0,-29 38 137,0 1 0,0 0 1,1 0-1,1 1 0,0 0 1,0-1-1,1 1 0,0 1 0,-1 13 1,4-24-23,0 0 1,0-1-1,1 1 1,-1 0-1,0-1 1,0 1-1,1 0 1,-1-1-1,0 1 1,1 0-1,-1-1 1,1 1-1,-1-1 1,1 1-1,-1-1 1,1 1-1,-1-1 1,1 1-1,-1-1 1,1 1-1,0-1 1,-1 0-1,1 1 1,0-1-1,-1 0 1,1 0-1,0 0 1,-1 1-1,1-1 1,0 0-1,-1 0 1,1 0-1,0 0 1,0 0-1,-1 0 1,1 0-1,0 0 1,-1-1-1,1 1 1,1 0-1,32-11 80,-18 0-514,0 0-1,0-1 1,-2-1-1,1 0 1,-2-2-1,1 1 1,13-21 0,-7 6-591,-1-1 1,-1-1 0,15-35 0,-26 50 703,22-55-908,-27 65 1198,0 0-1,-1 0 0,1-1 1,-1 1-1,-1 0 1,1 0-1,-1-1 0,0 1 1,-1-7-1,0 13 97,0 1 0,0-1 0,-1 0 0,1 0 0,0 1 0,0-1 0,0 1 0,0-1 0,0 1 0,0-1 0,0 1 0,0 0 0,0 0 0,0-1 0,0 1 0,0 0 0,1 0 0,-1 0 0,-1 2 0,-12 16 433,1 1-1,1 0 1,0 1 0,2 0-1,1 1 1,0 0 0,2 1 0,0-1-1,1 1 1,2 1 0,0-1-1,2 1 1,0 38 0,3-56-486,0-1 1,0 0-1,0 0 1,0-1 0,1 1-1,0 0 1,0 0-1,0-1 1,5 8-1,-6-11-7,0 0-1,-1 1 1,1-1-1,0 0 0,0 0 1,0 0-1,0 0 1,0 0-1,0 0 1,0 0-1,0 0 1,0-1-1,1 1 0,-1 0 1,0-1-1,1 1 1,-1-1-1,0 1 1,1-1-1,-1 1 1,0-1-1,1 0 0,-1 0 1,1 0-1,-1 0 1,0 0-1,1 0 1,-1 0-1,1 0 1,-1 0-1,0-1 1,1 1-1,-1-1 0,0 1 1,1-1-1,-1 1 1,0-1-1,0 0 1,3-1-1,-2-1 10,0-1-1,1 1 1,-1 0-1,0 0 1,-1-1 0,1 0-1,-1 1 1,1-1-1,-1 0 1,0 1 0,-1-1-1,1 0 1,-1 0-1,1 0 1,-1-5-1,0-2 1,0-1 0,0 0-1,-1 1 1,-3-12-1,4 21-23,0 0 0,0 1 0,-1-1 0,1 1 0,-1-1 0,1 1-1,-1-1 1,0 1 0,0 0 0,1-1 0,-1 1 0,0 0 0,0-1 0,0 1 0,0 0 0,-1 0-1,1 0 1,0 0 0,0 0 0,-1 0 0,1 0 0,-1 1 0,1-1 0,0 0 0,-1 1 0,1-1-1,-1 1 1,0 0 0,1-1 0,-1 1 0,1 0 0,-4 0 0,4 0 3,0 1 1,0-1-1,0 1 0,-1-1 1,1 1-1,0 0 1,0 0-1,0-1 0,0 1 1,0 0-1,0 0 1,1 0-1,-1 0 0,0 0 1,0 0-1,1 0 1,-1 0-1,0 0 0,1 1 1,-1-1-1,1 0 1,0 0-1,-1 0 0,1 1 1,0-1-1,0 0 1,0 0-1,0 1 0,0-1 1,0 0-1,0 1 0,0-1 1,0 0-1,1 0 1,-1 1-1,0-1 0,1 0 1,-1 0-1,1 0 1,1 2-1,-1 0 8,1 0 0,0 0 0,0-1 0,0 1 0,1-1 0,-1 0 0,0 1 0,1-1 0,0 0 0,-1-1 0,1 1 0,0 0 0,0-1 0,0 1 0,0-1 0,0 0 0,0 0 0,0 0 0,0-1 0,1 1 0,-1-1 0,0 1 0,4-1 0,6 1 18,0-1 0,0 0 0,0 0 1,20-5-1,-19 1-28,-1-1 0,1 0 0,-1-1 0,0 0 0,0-2 1,-1 1-1,0-1 0,0-1 0,-1 0 0,0-1 0,-1 0 1,0 0-1,-1-1 0,16-23 0,-45 62 3,-10 19 326,26-39-189,1 1 0,0 1 1,0-1-1,1 0 1,0 1-1,-1 12 1,3-20-124,0 0 1,0 0-1,0 0 1,0 0 0,0 0-1,0 0 1,1-1-1,-1 1 1,0 0-1,1 0 1,0 0 0,-1 0-1,1-1 1,0 1-1,0 0 1,0-1 0,0 1-1,0-1 1,1 1-1,-1-1 1,0 1-1,1-1 1,-1 0 0,1 0-1,-1 1 1,1-1-1,-1 0 1,1-1-1,0 1 1,0 0 0,-1 0-1,1-1 1,0 1-1,0-1 1,0 1 0,0-1-1,3 0 1,1 1-46,0-1 1,0 0-1,0 0 0,0-1 1,0 0-1,0 0 1,0 0-1,0-1 1,0 1-1,-1-1 0,1-1 1,10-5-1,-14 6-323,1 0-1,0 0 0,0-1 1,-1 1-1,1-1 0,-1 0 1,0 1-1,0-1 1,3-6-1,-3 5-664,0 0 0,-1 0-1,1 0 1,-1-1 0,0 1 0,-1-1 0,1 1-1,0-9 1,-1-15-7298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6.266"/>
    </inkml:context>
    <inkml:brush xml:id="br0">
      <inkml:brushProperty name="width" value="0.025" units="cm"/>
      <inkml:brushProperty name="height" value="0.025" units="cm"/>
    </inkml:brush>
  </inkml:definitions>
  <inkml:trace contextRef="#ctx0" brushRef="#br0">17 0 9289,'0'0'18577,"-16"53"-17552,29-41-608,2-2-289,2-1-64,0-1-897,-1 1-1633,-2-2-1986,-1-2-2851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6.593"/>
    </inkml:context>
    <inkml:brush xml:id="br0">
      <inkml:brushProperty name="width" value="0.025" units="cm"/>
      <inkml:brushProperty name="height" value="0.025" units="cm"/>
    </inkml:brush>
  </inkml:definitions>
  <inkml:trace contextRef="#ctx0" brushRef="#br0">127 3 15310,'0'0'10496,"-9"-1"-8948,2 0-1393,1 1 0,-1-1 0,0 1 0,0 0 0,1 1 0,-1 0 0,0 0 0,-10 3 0,14-3-82,0 0 0,1 0 0,-1 1 0,0-1 0,1 1 0,-1 0 0,1 0 0,-1 0 0,1 0 0,0 0 0,0 0 0,0 0 0,0 1 0,1-1 0,-1 1 0,0 0 0,1-1 0,0 1 0,0 0 0,0 0 0,0 0 1,0 0-1,0-1 0,1 1 0,-1 6 0,1-8-61,0 0 0,0 0 0,1 0 0,-1 0 0,0 0 0,1 1 0,-1-1 0,0 0 0,1 0 0,-1 0 0,1 0 0,0 0 0,-1-1 0,1 1 0,0 0 0,-1 0 0,1 0 0,0 0 0,0-1 0,0 1 0,0 0 0,0-1 0,0 1 0,0-1 0,0 1 0,0-1 0,0 0 0,0 1 0,0-1 0,0 0 0,0 0 0,0 1 0,0-1 0,1 0 0,-1 0 0,1 0 0,48-1 121,-43 1-102,6-2-95,0-1 0,0 0-1,0-1 1,-1 0 0,1-1 0,21-11-1,42-15-344,-76 30 411,1 1 0,0 0 0,-1 0 0,1-1 0,0 1 0,-1 0 0,1 0 0,0 0 0,-1 0 0,1 0 0,0 0 1,-1 0-1,1 0 0,0 0 0,-1 0 0,1 0 0,0 0 0,-1 0 0,1 1 0,0-1 0,-1 0 0,1 1 0,-1-1 0,1 0 0,-1 1 0,1-1 1,0 0-1,-1 1 0,1-1 0,-1 1 0,0-1 0,1 1 0,-1-1 0,1 1 0,-1 0 0,0-1 0,1 1 0,-1-1 0,0 1 0,0 0 0,0-1 1,1 1-1,-1 0 0,0-1 0,0 1 0,0 0 0,0-1 0,0 1 0,0 0 0,0 0 0,-10 48 545,3-18-100,8-30-440,0-1 0,-1 1-1,1 0 1,-1-1 0,1 1 0,0 0-1,0-1 1,0 1 0,-1-1-1,1 1 1,0-1 0,0 0-1,0 1 1,0-1 0,0 0-1,0 1 1,-1-1 0,1 0-1,0 0 1,0 0 0,0 0-1,0 0 1,0 0 0,0 0-1,0 0 1,0 0 0,0-1-1,0 1 1,1 0 0,32-7 145,6-10-408,-33 13 165,1 0 0,0 0 0,1 1 1,-1 0-1,1 0 0,-1 1 0,1 1 1,10-2-1,-18 5 76,0 1 0,-1-1 0,0 1 0,1-1 0,-1 1 0,0 0 0,0-1 1,0 1-1,-1-1 0,1 1 0,0-1 0,-1 1 0,-1 2 0,-1 7-2499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7.294"/>
    </inkml:context>
    <inkml:brush xml:id="br0">
      <inkml:brushProperty name="width" value="0.025" units="cm"/>
      <inkml:brushProperty name="height" value="0.025" units="cm"/>
    </inkml:brush>
  </inkml:definitions>
  <inkml:trace contextRef="#ctx0" brushRef="#br0">131 172 9577,'11'-9'3272,"4"-4"-2529,11-8 2245,-2 0-1,40-46 1,-63 66-2820,0 0 0,0 0 0,0 0 1,-1 0-1,1 0 0,0 0 0,-1 0 0,1 0 1,-1 0-1,1 0 0,-1 0 0,1 0 0,-1 0 1,0-1-1,0 1 0,1 0 0,-1 0 1,0 0-1,0-1 0,0 1 0,0 0 0,-1 0 1,1 0-1,-1-3 0,0 3-70,1 1 0,-1-1 0,0 0 1,-1 0-1,1 0 0,0 1 0,0-1 0,0 0 0,0 1 0,0-1 0,-1 1 0,1-1 1,0 1-1,-1 0 0,1-1 0,0 1 0,0 0 0,-2 0 0,-7 0 6,0 0 1,1 1-1,-1 0 0,1 0 0,-10 3 0,4 1-102,0 1 0,1 1 0,-1 0 0,1 1 0,1 0 0,0 1 0,0 0 0,1 1 0,0 1 1,0 0-1,1 0 0,-11 16 0,22-26-3,-1-1 1,0 0-1,1 1 1,-1-1-1,1 1 1,-1 0-1,1-1 1,-1 1-1,1-1 1,0 1-1,-1 0 1,1-1-1,0 1 1,-1 0-1,1-1 1,0 1-1,0 0 1,-1-1-1,1 1 1,0 0-1,0 0 1,0-1-1,0 1 1,0 0-1,0 0 1,0-1-1,0 1 1,1 0-1,-1-1 1,0 1-1,0 0 1,1-1-1,-1 1 1,0 0-1,1-1 1,-1 1-1,0 0 1,1-1-1,-1 1 1,1-1-1,-1 1 1,1-1-1,-1 1 1,1-1-1,0 1 1,-1-1-1,1 0 1,0 1-1,-1-1 1,1 0-1,0 1 1,-1-1-1,1 0 1,0 0-1,0 0 1,-1 0-1,1 0 1,1 0-1,56 0-50,-39-1-23,37-2-217,-27 2 130,45 1 0,-67 1 144,0 0 1,0 0-1,0 0 1,0 1-1,0 0 1,0 0-1,0 1 0,-1 0 1,1 0-1,-1 0 1,8 6-1,-12-7 37,0-1 0,0 0 0,0 1-1,-1-1 1,1 1 0,0-1 0,-1 1-1,1 0 1,-1 0 0,0 0 0,0-1-1,1 1 1,-1 1 0,0-1 0,-1 0-1,1 0 1,0 0 0,-1 0 0,1 1-1,-1-1 1,0 0 0,1 0 0,-1 1-1,0-1 1,0 0 0,-1 1 0,1-1-1,0 0 1,-1 0 0,0 0 0,1 1-1,-1-1 1,0 0 0,0 0 0,0 0-1,0 0 1,0 0 0,-1 0 0,1 0-1,-1-1 1,1 1 0,-1 0 0,0-1-1,1 1 1,-4 1 0,-3 3 157,-1 1 0,0-1 1,-1 0-1,1-1 0,-1 0 0,0 0 1,-1-1-1,-11 3 0,-58 8 374,72-14-556,0 0 0,0-1 0,0 0 0,0 0 1,1-1-1,-1 0 0,0 0 0,-10-3 0,18 3-90,-1 1 0,0 0 0,0 0 0,0-1 0,0 1 0,0 0-1,0-1 1,0 1 0,0-1 0,1 1 0,-1-1 0,0 0 0,0 1-1,1-1 1,-1 0 0,0 1 0,1-1 0,-1 0 0,1 0 0,-1 1 0,1-1-1,-1 0 1,1 0 0,0 0 0,-1 0 0,1 0 0,0 0 0,0 0 0,-1 0-1,1 0 1,0 0 0,0 1 0,0-1 0,0 0 0,0 0 0,1 0-1,-1 0 1,0 0 0,0 0 0,1 0 0,-1 0 0,0 0 0,1 0 0,-1 0-1,1 1 1,-1-1 0,1 0 0,-1 0 0,1 1 0,0-1 0,1-1 0,1-2-1075,1 0-1,0 1 1,0-1 0,0 1 0,1 0 0,-1 0 0,10-4 0,11-3-5273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3.132"/>
    </inkml:context>
    <inkml:brush xml:id="br0">
      <inkml:brushProperty name="width" value="0.025" units="cm"/>
      <inkml:brushProperty name="height" value="0.025" units="cm"/>
    </inkml:brush>
  </inkml:definitions>
  <inkml:trace contextRef="#ctx0" brushRef="#br0">5 0 15150,'0'0'3694,"0"8"-2209,-2 87 926,0-26-1537,12 132-1,-10-200-849,0-1-1,-1 1 1,1-1 0,0 0-1,0 1 1,0-1 0,0 1-1,0-1 1,0 1 0,0-1-1,0 0 1,0 1 0,0-1-1,0 1 1,1-1 0,-1 0-1,0 1 1,0-1 0,0 1-1,0-1 1,1 0 0,-1 1-1,0-1 1,0 0-1,1 1 1,-1-1 0,0 0-1,1 1 1,-1-1 0,0 0-1,1 0 1,-1 1 0,0-1-1,1 0 1,-1 0 0,1 0-1,-1 0 1,1 1 0,7-18 695,5-31-97,-6 10-525,-2 0 0,-1-1 0,-2 1 0,-5-73 0,0 105 68,-1 15-248,1 16-68,3-23 144,0 0 0,0 0 1,0 0-1,0 0 0,1-1 0,-1 1 0,1 0 0,-1 0 1,1-1-1,0 1 0,0 0 0,0-1 0,-1 1 0,2-1 1,-1 1-1,0-1 0,0 1 0,0-1 0,1 0 1,-1 1-1,3 1 0,0-1 6,0 0 1,0 0-1,1-1 0,-1 1 0,0-1 1,0 0-1,1 0 0,8 1 1,4-2 31,1 0 0,0-1 0,28-5 0,-38 5-89,58-12-922,-26-3-4895,-27 8-414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7.918"/>
    </inkml:context>
    <inkml:brush xml:id="br0">
      <inkml:brushProperty name="width" value="0.025" units="cm"/>
      <inkml:brushProperty name="height" value="0.025" units="cm"/>
    </inkml:brush>
  </inkml:definitions>
  <inkml:trace contextRef="#ctx0" brushRef="#br0">85 75 11371,'0'0'15027,"-8"-5"-13927,4 4-1045,3 0-30,0 0-1,0 0 1,-1 0-1,1 0 0,0 0 1,-1 0-1,1 0 0,-1 1 1,1-1-1,-1 1 1,1-1-1,-1 1 0,0-1 1,1 1-1,-1 0 0,0 0 1,1 0-1,-1 0 1,1 0-1,-1 0 0,0 1 1,1-1-1,-1 0 0,1 1 1,-1-1-1,1 1 1,-1 0-1,1-1 0,-1 1 1,1 0-1,-1 0 0,1 0 1,0 0-1,0 0 1,-1 0-1,1 0 0,0 1 1,0-1-1,0 0 1,0 1-1,1-1 0,-1 1 1,0-1-1,0 0 0,1 1 1,-1 2-1,-1-1-3,1 0 0,-1 0 0,1 0 0,0 0-1,0 1 1,0-1 0,1 0 0,-1 1 0,1-1 0,-1 1-1,1-1 1,1 6 0,0-8-13,-1 1 1,1-1-1,-1 0 0,1 0 1,0 0-1,0 0 0,0 0 0,0 0 1,0 0-1,0 0 0,0 0 1,0 0-1,0-1 0,0 1 0,0 0 1,1-1-1,-1 1 0,0-1 1,0 1-1,1-1 0,-1 1 0,0-1 1,1 0-1,-1 0 0,1 0 1,-1 0-1,0 0 0,1 0 1,-1 0-1,0 0 0,1 0 0,2-2 1,2 1 14,0 0 0,0 0 0,0-1 0,0 0 0,0 0 0,0-1 0,-1 0 0,1 0 0,-1 0 0,1-1 0,6-5 1,52-56-29,-13 12-652,-56 98 161,-11 7 1323,-14 86-1,27-117-622,1 0 0,1 1-1,1-1 1,0 1 0,2-1 0,1 0-1,6 25 1,15 64-132,-22-99-61,0 1 0,-1-1 0,-1 1 0,0-1 0,-1 1 0,0-1 0,-4 19 0,4-28 3,1 0 1,-1 0-1,0 0 1,1 0-1,-1 0 0,0 0 1,0-1-1,-1 1 0,1 0 1,0-1-1,0 1 0,-1 0 1,1-1-1,-1 0 1,1 1-1,-1-1 0,0 0 1,0 0-1,1 0 0,-1 0 1,0 0-1,0 0 1,0 0-1,0-1 0,0 1 1,0-1-1,0 1 0,0-1 1,0 0-1,0 0 0,0 0 1,-1 0-1,-2-1 1,0 0 14,1 0 1,0 0-1,0 0 1,0-1-1,0 1 1,0-1-1,1 0 1,-1 0-1,0-1 1,1 1-1,0-1 1,-1 1-1,1-1 1,0 0-1,-4-5 1,-4-11-243,1 0 0,1 0 1,0-1-1,1 0 0,1 0 0,1-1 1,1 0-1,1 0 0,1-1 0,1 1 1,0-1-1,2 1 0,4-41 0,-3 57-139,-1 0 1,1 1-1,1-1 0,-1 0 0,1 1 0,0-1 0,0 1 1,0-1-1,0 1 0,1 0 0,0 0 0,0 0 1,0 0-1,5-4 0,-2 2-990,1 1 1,-1 0-1,1 0 1,12-6 0,15-4-5733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8.337"/>
    </inkml:context>
    <inkml:brush xml:id="br0">
      <inkml:brushProperty name="width" value="0.025" units="cm"/>
      <inkml:brushProperty name="height" value="0.025" units="cm"/>
    </inkml:brush>
  </inkml:definitions>
  <inkml:trace contextRef="#ctx0" brushRef="#br0">238 11 14926,'0'0'7767,"-9"-2"-5546,-1 0-2044,0-1-1,0 2 1,-1 0-1,1 0 1,0 0 0,-1 2-1,1-1 1,0 1-1,-1 1 1,1-1-1,0 2 1,0 0-1,-18 7 1,25-8-159,-39 23 60,41-24-78,-1 0 0,0 1 0,1-1 0,-1 0 0,1 1 0,-1-1 0,1 1 0,0 0 0,-1 0 0,1-1 0,0 1 0,0 0 0,1 0 0,-1 0 0,0 0 0,0 0 0,1 0 0,0 0 0,-1 4 0,1-5 1,1 0 0,0 0 0,-1-1 0,1 1 0,0 0 1,0 0-1,0 0 0,-1-1 0,1 1 0,0 0 0,0-1 0,0 1 0,0-1 0,0 1 0,0-1 0,0 1 0,1-1 1,-1 0-1,0 0 0,0 1 0,0-1 0,0 0 0,2 0 0,38 4 23,-29-4-74,46 4-515,-38-4 355,0 1 0,0 1 0,-1 1 0,1 1 1,-1 0-1,25 9 0,-43-12 219,0-1 0,0 0 1,0 1-1,0-1 0,0 1 0,0 0 0,0-1 1,0 1-1,0 0 0,0-1 0,0 1 0,0 0 1,0 0-1,-1 0 0,1 0 0,0 0 0,-1 0 0,1 0 1,-1 0-1,1 0 0,-1 0 0,1 0 0,-1 0 1,0 1-1,0-1 0,1 2 0,-2-1 65,1 0 1,-1 0-1,1 0 1,-1 0-1,0 0 0,0 0 1,0 0-1,0 0 0,0-1 1,-1 1-1,1 0 0,0-1 1,-4 3-1,-5 5 336,-1-1 0,0 0-1,-18 10 1,29-18-412,-22 13 342,-32 18 155,50-29-558,1 0 1,0-1-1,-1 1 0,0-1 1,1 0-1,-1 0 1,0-1-1,1 1 0,-1-1 1,0 1-1,0-1 0,-4-1 1,7 1-99,1-1 1,-1 1-1,1-1 1,-1 0-1,1 1 1,0-1-1,-1 1 1,1-1-1,0 0 1,0 1-1,-1-1 1,1 0-1,0 1 1,0-1-1,0 0 0,0 1 1,0-1-1,0 0 1,0 0-1,0 1 1,0-1-1,0 0 1,0 1-1,0-1 1,1 0-1,-1 1 1,0-1-1,0 0 1,1 1-1,-1-1 1,0 0-1,2 0 1,9-24-3805,11-10-2863,3-5-4004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9.175"/>
    </inkml:context>
    <inkml:brush xml:id="br0">
      <inkml:brushProperty name="width" value="0.025" units="cm"/>
      <inkml:brushProperty name="height" value="0.025" units="cm"/>
    </inkml:brush>
  </inkml:definitions>
  <inkml:trace contextRef="#ctx0" brushRef="#br0">62 1 17585,'0'0'7650,"-4"13"-6289,-5 21-740,-5 8 312,3 1-1,2 0 0,-5 46 1,14-52-826,1 0 1,1 0 0,3 0 0,13 58 0,-12-86-45,-1-20-41,-1-21-43,-3 10-15,0-47-175,-1 65 178,0 1-1,0 0 0,-1-1 1,0 1-1,1-1 0,-1 1 1,0 0-1,-1 0 0,1-1 1,-1 1-1,1 0 1,-1 0-1,0 0 0,0 1 1,-4-6-1,5 8 25,1 0 0,0-1 0,0 1 0,-1 0 0,1 0 0,0-1 0,0 1 0,-1 0 0,1 0 0,0-1 0,0 1 0,-1 0 0,1 0 0,0 0 0,-1-1 0,1 1 0,-1 0 0,1 0 0,0 0 0,-1 0 0,1 0 0,0 0 0,-1 0 0,1 0 0,0 0 0,-1 0 0,1 0 0,-1 0 0,1 0-1,0 0 1,-1 0 0,1 0 0,0 0 0,-1 0 0,1 1 0,0-1 0,-1 0 0,1 0 0,0 0 0,-1 1 0,1-1 0,0 0 0,-1 0 0,1 1 0,0-1 0,0 0 0,0 1 0,-1-1 0,1 0 0,0 1 0,0-1 0,0 0 0,-1 1 0,1 1-3,0-1 0,0 0 0,0 1 0,0-1 0,0 1 0,0-1 0,0 0 1,0 1-1,0-1 0,1 0 0,-1 1 0,0-1 0,1 0 0,0 1 0,0 0 0,2 2 14,1-1 1,-1 1-1,1-1 0,-1 0 0,1-1 0,0 1 1,1 0-1,-1-1 0,0 0 0,0 0 0,1-1 1,0 1-1,-1-1 0,1 0 0,0 0 0,-1 0 1,10 0-1,0 0 12,-1-1 0,0 0-1,0-1 1,0 0 0,20-5 0,-25 3-2,1 0-1,-1 0 1,0-1 0,0 0 0,0-1 0,0 0-1,-1 0 1,0 0 0,8-8 0,-10 9-1,-1-1 0,0 1 1,0 0-1,-1-1 0,0 0 1,1 0-1,-2 0 0,1 0 1,0 0-1,-1 0 0,0-1 1,0 1-1,-1-1 0,0 0 1,1-6-1,-2 12-13,1-1 0,-1 1 0,0 0 0,0-1-1,0 1 1,0 0 0,0-1 0,0 1 0,0 0 0,0-1 0,0 1 0,0 0 0,0 0 0,0-1 0,0 1 0,0 0 0,0-1-1,-1 1 1,1 0 0,0-1 0,0 1 0,0 0 0,0 0 0,0-1 0,-1 1 0,1 0 0,0 0 0,0-1 0,-1 1 0,1 0 0,0 0-1,0 0 1,-1-1 0,1 1 0,0 0 0,0 0 0,-1 0 0,1 0 0,0 0 0,-1 0 0,1 0 0,0 0 0,-1 0 0,1-1-1,0 1 1,-17 10-64,-12 20 164,2 22 321,26-49-391,0 0 1,0-1-1,0 1 1,0 0-1,1 0 1,-1 0-1,1 0 1,-1-1-1,1 1 1,0 0-1,0 0 1,0 0 0,1 0-1,-1 0 1,1 0-1,-1-1 1,1 1-1,1 3 1,0-5-19,-1 0 1,1 0-1,-1 1 1,1-1 0,0-1-1,-1 1 1,1 0-1,0 0 1,0-1 0,0 1-1,-1-1 1,1 1-1,0-1 1,0 0-1,0 0 1,0 0 0,0 0-1,0 0 1,0 0-1,2-1 1,41-7 156,-27 1-148,-1-1-1,30-19 0,-36 20-36,0 0 0,0 1 0,0 0 0,1 1 0,0 0 0,0 1 1,0 0-1,21-3 0,-32 8 13,-1-1 0,1 1 1,0-1-1,-1 1 1,1-1-1,-1 1 0,1-1 1,-1 1-1,1-1 1,-1 1-1,1 0 0,-1 0 1,0-1-1,1 1 1,-1 0-1,0-1 0,0 1 1,0 0-1,1 0 1,-1-1-1,0 1 0,0 0 1,0 0-1,0 0 1,0-1-1,0 1 0,0 0 1,-1 0-1,1-1 0,0 1 1,0 0-1,-1 0 1,1-1-1,-1 2 0,-6 30 188,3-23-34,1 2-1,1-1 1,-1 0-1,2 0 1,-1 12 0,2-22-148,0 1 1,0-1 0,0 0 0,0 1 0,0-1 0,0 0 0,0 1 0,0-1 0,0 1 0,1-1 0,-1 0 0,0 1 0,0-1 0,0 0 0,0 1 0,1-1 0,-1 0 0,0 0 0,0 1 0,1-1 0,-1 0 0,0 0 0,1 1 0,-1-1 0,0 0 0,1 0 0,-1 0 0,0 1 0,1-1 0,-1 0 0,0 0 0,1 0 0,-1 0 0,1 0 0,-1 0 0,0 0 0,1 0 0,21-4 49,16-15-12,-15 1-116,0-1-1,35-39 1,2-2-65,-91 127 473,30-65-328,0-1 0,0 1 0,0 0 0,1 0 1,-1 0-1,1 0 0,-1 0 0,1 0 0,0 0 0,0 0 0,0 1 0,0-1 0,0 4 0,1-6-3,-1 1 1,0 0-1,1 0 1,-1-1-1,1 1 1,-1 0-1,1 0 1,-1-1-1,1 1 1,-1 0-1,1-1 1,0 1-1,-1-1 1,1 1-1,0-1 0,-1 1 1,1-1-1,0 1 1,0-1-1,0 0 1,-1 0-1,3 1 1,2 0-2,-1-1 0,1 0 0,0 0 0,0-1 0,-1 1 0,1-1 0,0 0 0,-1 0 0,1 0 0,8-4 0,6-5-187,-14 8 72,-1-1 0,1 1 0,0 0 0,0 0 0,0 1 0,0-1 0,8-1 0,-12 4 37,-1-1-1,0 0 1,0 0-1,0 1 1,1-1-1,-1 0 1,0 1-1,0-1 1,0 0-1,0 0 1,0 1-1,0-1 1,0 0-1,0 1 0,0-1 1,0 0-1,0 1 1,0-1-1,0 0 1,0 1-1,0-1 1,0 0-1,0 0 1,0 1-1,0-1 1,0 0-1,0 1 1,0-1-1,-1 0 1,1 0-1,0 1 1,0-1-1,0 0 1,-1 0-1,1 1 1,0-1-1,0 0 0,0 0 1,-1 0-1,1 1 1,-8 10-8117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29.987"/>
    </inkml:context>
    <inkml:brush xml:id="br0">
      <inkml:brushProperty name="width" value="0.025" units="cm"/>
      <inkml:brushProperty name="height" value="0.025" units="cm"/>
    </inkml:brush>
  </inkml:definitions>
  <inkml:trace contextRef="#ctx0" brushRef="#br0">266 113 13421,'29'-48'6363,"-28"45"-6150,0 1 0,1-1-1,-1 1 1,-1-1 0,1 0-1,0 1 1,-1-1 0,1 0-1,-1 0 1,0 1 0,1-1-1,-2 0 1,1 0 0,0 1 0,0-1-1,-1 0 1,0 0 0,0-2-1,-1 4-108,0 0-1,0-1 0,0 1 1,0 0-1,0 0 1,0 1-1,-1-1 0,1 0 1,0 1-1,0 0 0,-1-1 1,1 1-1,0 0 1,-1 0-1,1 0 0,-3 1 1,-41 2 418,30 1-271,1 0 1,0 1 0,0 0 0,0 1-1,1 1 1,0 1 0,0 0-1,1 0 1,0 1 0,0 1 0,1 0-1,-21 24 1,31-33-242,1 0 0,0 0 0,0 1 0,0-1 0,1 0 0,-1 1 0,0-1-1,0 0 1,1 1 0,-1-1 0,1 1 0,-1-1 0,1 1 0,0 0 0,-1-1 0,1 1 0,0-1 0,0 1 0,0 0 0,1 2-1,-1-3-2,1 0-1,0 0 0,0 0 0,-1 0 0,1 0 0,0 0 1,0 0-1,0 0 0,0 0 0,0-1 0,1 1 1,-1 0-1,0-1 0,0 1 0,0-1 0,1 1 0,-1-1 1,0 1-1,3-1 0,10 2 26,0-1 0,0 0-1,27-3 1,-19 1 16,101-1-65,106 2-676,-227 0 692,0 0 0,1 1-1,-1-1 1,0 0 0,1 1 0,-1-1-1,0 1 1,0-1 0,0 1-1,0 0 1,0 0 0,0 0 0,0 0-1,0 1 1,0-1 0,0 1-1,0-1 1,-1 1 0,1-1 0,0 1-1,2 3 1,-4-3 38,0-1 1,0 1-1,0-1 0,0 1 0,0-1 1,0 1-1,0-1 0,0 1 0,-1-1 1,1 1-1,0-1 0,-1 0 0,1 1 1,-1-1-1,0 1 0,1-1 0,-1 0 1,0 0-1,0 1 0,0-1 0,0 0 1,0 0-1,0 0 0,0 0 0,0 0 1,0 0-1,-1 0 0,1-1 1,0 1-1,-1 0 0,1-1 0,0 1 1,-3 0-1,-27 14 330,-1-1 1,-1-2-1,0-1 1,-1-1-1,1-2 1,-48 5 0,19-8-4470,2-3-4453,49-2-3478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41.515"/>
    </inkml:context>
    <inkml:brush xml:id="br0">
      <inkml:brushProperty name="width" value="0.025" units="cm"/>
      <inkml:brushProperty name="height" value="0.025" units="cm"/>
    </inkml:brush>
  </inkml:definitions>
  <inkml:trace contextRef="#ctx0" brushRef="#br0">775 187 4292,'-10'4'726,"-155"48"-768,-213 73 1734,346-114-2259,-66 28 384,91-36 585,-1 1-1,1 0 1,0 1 0,0-1-1,1 1 1,-1 1 0,1-1-1,1 1 1,-11 13 0,14-17-351,0 1 1,1-1-1,-1 1 1,1-1-1,-1 1 0,1 0 1,0 0-1,0 0 1,1 0-1,-1 0 1,0 0-1,1 0 1,0 0-1,0 0 1,0 0-1,0 0 0,1 6 1,0-7-56,0 0-1,0 1 1,0-1 0,0 0 0,1 1-1,-1-1 1,1 0 0,0 0 0,0 0-1,-1-1 1,1 1 0,0 0 0,1-1-1,-1 1 1,0-1 0,4 2 0,4 1-57,0 0 1,-1-1 0,2 0 0,-1-1-1,0 0 1,0-1 0,1 0-1,-1-1 1,11 0 0,16-4 401,-1-2 0,67-20-1,-24 5 677,873-192 3676,-503 115-3402,-369 80-1253,198-39 74,-206 45-88,135-3 0,-240 17 0,-1 1 0,-42 11 0,-1-1-22,-451 77-23,-740 226 0,1216-300 82,28-7 11,-2-1 0,1-2 0,-1 0 0,-26 2 1,61-10 47,0 1 0,1-2 0,-1 1 0,0-1 1,9-4-1,22-8-94,761-168-461,18 55-594,-435 71 1003,-235 37-150,99-18-149,-290 39 221,6-2 69,-505 61 130,354-33-83,-7-3 106,-508 87 858,662-100-869,40-10-108,0-1-1,0 0 1,0 0 0,0 0 0,0 0 0,0 0 0,1 0-1,-1 0 1,0 0 0,0 0 0,0 0 0,0 0-1,0 1 1,0-1 0,0 0 0,0 0 0,0 0 0,0 0-1,1 0 1,-1 0 0,0 0 0,0 1 0,0-1 0,0 0-1,0 0 1,0 0 0,0 0 0,0 0 0,0 0 0,0 1-1,0-1 1,0 0 0,0 0 0,0 0 0,0 0-1,0 0 1,-1 0 0,1 1 0,0-1 0,0 0 0,0 0-1,0 0 1,0 0 0,21 1-75,63-8-132,-1-4 1,120-32 0,-109 22 145,414-82-38,233-52-227,-709 148 311,-21 5 19,0 0 0,-1 0 0,1-1 0,-1 0 0,0-1 0,0 0 0,0-1 0,11-7 0,-21 12 8,0 0 0,0 0 1,0-1-1,0 1 0,0 0 0,0-1 0,0 1 1,-1 0-1,1-1 0,0 1 0,0 0 0,0 0 1,0-1-1,-1 1 0,1 0 0,0 0 0,0 0 1,-1-1-1,1 1 0,0 0 0,0 0 1,-1 0-1,1 0 0,0-1 0,-1 1 0,1 0 1,0 0-1,0 0 0,-1 0 0,1 0 0,0 0 1,-1 0-1,1 0 0,0 0 0,-1 0 0,1 0 1,0 0-1,-1 0 0,1 0 0,0 0 1,-1 0-1,1 0 0,0 1 0,-1-1 0,-25-2 254,-88 6-109,-174 28 1,-115 45-156,296-55 26,-582 151-2135,596-149-1223,33-16-2339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42.636"/>
    </inkml:context>
    <inkml:brush xml:id="br0">
      <inkml:brushProperty name="width" value="0.025" units="cm"/>
      <inkml:brushProperty name="height" value="0.025" units="cm"/>
    </inkml:brush>
  </inkml:definitions>
  <inkml:trace contextRef="#ctx0" brushRef="#br0">0 258 7847,'3'-1'1848,"76"-17"1001,111-11 1,-66 12-1775,148-23 152,426-81-159,-688 119-1059,0 0 10,1-1-1,-1 0 1,0 0-1,10-6 1,-20 9-17,1 0 1,-1 0-1,0 0 0,0 0 1,0 0-1,1 0 1,-1 0-1,0 0 0,0 0 1,0 0-1,1 0 0,-1 0 1,0 0-1,0 0 1,0 0-1,0 0 0,1 0 1,-1-1-1,0 1 1,0 0-1,0 0 0,0 0 1,0 0-1,1 0 1,-1-1-1,0 1 0,0 0 1,0 0-1,0 0 0,0 0 1,0-1-1,0 1 1,0 0-1,0 0 0,0 0 1,0-1-1,0 1 1,0 0-1,0 0 0,0 0 1,0 0-1,0-1 0,0 1 1,0 0-1,0 0 1,0 0-1,0-1 0,0 1 1,0 0-1,0 0 1,0-1-1,-15-1 183,-45 1-102,0 3-1,-67 12 1,-125 30-133,138-23 61,76-14-12,-97 17 12,-211 65 0,334-83-81,13-2 21,28-2 1,51-6 55,502-76-51,-345 45-371,-176 27 306,-4 1 43,97-25 1,-139 26 71,-18 1-13,-26 1-30,-166 7 320,0 9 0,-221 42 0,407-51-242,24-3-34,32-1-23,374-39-2402,-160 13 934,-202 22 1144,76-11 28,-204 16-19,-17 11-1356,-20 1-1169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5:43.851"/>
    </inkml:context>
    <inkml:brush xml:id="br0">
      <inkml:brushProperty name="width" value="0.025" units="cm"/>
      <inkml:brushProperty name="height" value="0.025" units="cm"/>
    </inkml:brush>
  </inkml:definitions>
  <inkml:trace contextRef="#ctx0" brushRef="#br0">15 541 8808,'0'0'6284,"6"-10"-5500,-2 4-722,-1 0 0,1 0 0,0 1 0,1 0 0,-1 0 0,1 0-1,0 0 1,0 1 0,1 0 0,-1 0 0,1 0 0,0 1 0,0 0-1,0 0 1,1 0 0,6-1 0,153-47 158,182-31 0,179-6-1310,-317 56-48,195-27 545,-540 64 1629,-351 68 333,-499 143 0,950-206-1357,-6 0 69,75-25-14,164-55-360,2 9 0,215-36 0,422-35-4512,-700 113 3870,-114 16 995,22-4-170,-36 6 467,-22 2 601,-426 71 1299,258-38-1423,119-23-509,-785 163 2340,793-158-2628,53-14-94,6-1 21,20 0 6,38-5-18,460-86-2805,-250 39 1489,-202 39 1221,727-162-1684,-778 168 1910,0 0 1,23-13 0,-40 17 207,-9 1 144,-25 3-96,0 0 0,1 2 1,-1 2-1,-49 15 0,20-5-103,-1417 425 1227,1394-410-1732,-178 64-4202,118-52-2987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1:58.196"/>
    </inkml:context>
    <inkml:brush xml:id="br0">
      <inkml:brushProperty name="width" value="0.025" units="cm"/>
      <inkml:brushProperty name="height" value="0.025" units="cm"/>
    </inkml:brush>
  </inkml:definitions>
  <inkml:trace contextRef="#ctx0" brushRef="#br0">953 155 3427,'0'0'2611,"-8"0"464,0 0-2751,5 1-290,-1 0-1,1-1 1,0 0 0,0 0 0,-1 0-1,1 0 1,0-1 0,0 1 0,-1-1-1,1 0 1,0 0 0,0 0-1,0 0 1,0 0 0,0-1 0,0 1-1,1-1 1,-1 0 0,0 0 0,1 0-1,-1 0 1,1 0 0,0-1 0,0 1-1,0-1 1,0 1 0,0-1-1,-1-3 1,-8-22-161,8 20 90,1-1 0,-2 1 0,1 0 0,-1 1 0,0-1 0,-1 1-1,-6-10 1,9 16 55,0-1-1,0 1 1,-1-1-1,1 1 1,0-1-1,0 1 1,-1 0-1,1 0 1,-1 0-1,1 1 0,-1-1 1,1 1-1,-1-1 1,1 1-1,-1 0 1,1 0-1,-1 0 1,0 0-1,1 0 1,-1 0-1,1 1 1,-1 0-1,1-1 0,-1 1 1,1 0-1,-1 0 1,1 0-1,0 0 1,0 1-1,-3 1 1,-18 11 50,1 2 0,0 0 1,2 1-1,0 1 1,-26 30-1,-23 21 55,-62 40 1083,72-63-510,3 3 1,-70 76 0,111-107-632,0 0-1,2 2 1,0-1 0,1 2 0,1 0 0,0 0 0,2 1-1,1 0 1,1 0 0,0 1 0,-5 41 0,10-45-62,1 0 1,1 0-1,0 0 1,1 0 0,1 0-1,1 0 1,1 0-1,12 35 1,-6-30-28,1 0 0,1 0 0,2-2 0,0 0 0,33 41 0,-23-36 34,1 0 0,0-2 1,2-1-1,1-1 0,1-1 0,1-1 1,1-2-1,0-1 0,1-2 1,1-1-1,1-1 0,0-2 1,1-2-1,62 12 0,3-8 42,137 1-1,104-18 4,-204 0-15,356 0 256,282-9-499,-4-62-18,-183-50-86,-450 84 406,-2-5-1,155-76 1,-245 99-49,0-2 0,-2-2-1,-1-3 1,-1 0 0,40-38-1,-67 52-38,0-1 0,-1 0-1,-1-1 1,0 0 0,-1-1 0,12-26-1,-18 31-43,0-1-1,-2-1 0,1 1 1,-1 0-1,-1-1 1,-1 0-1,0 0 1,-1 0-1,-2-30 0,0 35-19,-2 1 0,1-1 0,-1 1-1,-1-1 1,0 1 0,0 0 0,-1 0-1,0 1 1,0 0 0,-1 0-1,0 0 1,-1 0 0,0 1 0,0 0-1,0 0 1,-1 1 0,-13-8-1,-15-11 36,-1 2 0,-62-27-1,-40-7 267,-3 6-1,-234-52 0,240 74-72,0 7-1,-183-7 0,-281 24 529,345 7-600,-76-5-78,-293 4 99,4 43-11,541-33-127,0 3 0,1 4 0,0 3 0,2 3 0,-87 40 0,125-45-85,0 1 0,1 2-1,2 1 1,0 2 0,1 1-1,2 2 1,1 1 0,1 2-1,1 0 1,2 2 0,-32 51-1,34-38-679,1 1-1,3 0 1,-23 76 0,6 9-2905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2:33.638"/>
    </inkml:context>
    <inkml:brush xml:id="br0">
      <inkml:brushProperty name="width" value="0.025" units="cm"/>
      <inkml:brushProperty name="height" value="0.025" units="cm"/>
    </inkml:brush>
  </inkml:definitions>
  <inkml:trace contextRef="#ctx0" brushRef="#br0">2268 275 5605,'-15'-13'214,"-30"-23"136,-1 2 1,-92-52 0,93 66-150,-1 2 0,-1 3 1,0 1-1,-1 2 1,0 3-1,0 1 1,-1 3-1,0 2 0,0 2 1,-82 9-1,8 9-158,1 6 0,1 5-1,-121 45 1,-85 53 50,269-99-52,1 3-1,2 3 1,-75 56 0,114-75 25,0 1 0,0 0-1,1 1 1,1 0 0,1 1 0,0 1 0,1 0-1,1 0 1,-16 39 0,21-41-48,1 0 0,0 1 0,1 0 0,1 0 0,0 0 0,2 1 0,0-1 0,1 0 0,0 1 0,1-1 0,2 0 0,6 31 0,-3-32-23,0 0 0,2 0 0,-1 0 0,2-1 0,0-1 0,1 1 0,0-2 0,1 1 0,1-1 0,0-1 0,0 0 0,1-1 0,1 0 0,25 15 1,12 4 0,2-3 0,107 42 0,-48-32 10,2-4 0,0-5 0,2-5 0,149 10 1,477-17 197,-79-63-125,-2-42-19,89-61 4,-621 114-26,-1-6 1,-2-6 0,199-105 0,-271 122 28,51-39 1,-90 60 25,-1-2-1,-1 1 0,0-2 0,0 0 1,-1 0-1,-1-1 0,0-1 1,12-20-1,-21 30-32,1 0 1,-1-1-1,0 1 0,-1 0 1,1-1-1,-1 1 1,0-1-1,0 0 0,-1 1 1,0-1-1,0 0 0,0 1 1,0-1-1,-1 0 1,0 1-1,-3-10 0,0 6 1,1 1-1,-1 1 1,-1-1-1,1 1 0,-1-1 1,-1 1-1,1 1 1,-1-1-1,-13-10 0,-4-1 15,-1 1-1,-1 1 0,-1 2 1,0 0-1,-42-14 1,-11 0-22,-2 5 1,0 3 0,-1 3 0,-130-9 0,-342 13-92,493 13 31,-147 8-998,-1 9 0,2 10 1,1 8-1,-311 95 0,284-59-3217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3:16.368"/>
    </inkml:context>
    <inkml:brush xml:id="br0">
      <inkml:brushProperty name="width" value="0.025" units="cm"/>
      <inkml:brushProperty name="height" value="0.025" units="cm"/>
    </inkml:brush>
  </inkml:definitions>
  <inkml:trace contextRef="#ctx0" brushRef="#br0">5337 388 7271,'-843'-175'1201,"-245"62"-448,909 106-681,-1 7 0,0 8 0,-267 47 0,-538 209-18,664-166-33,-216 87 741,478-159-515,0 2 1,3 3-1,0 3 0,2 2 0,2 2 1,-81 76-1,121-103-209,1 2 1,1-1-1,0 1 1,0 1-1,2-1 1,0 2-1,0-1 1,1 1-1,1 0 1,-5 18-1,9-24-29,0-1 0,1 1 0,0 0 0,0 0 0,1 0 0,0 0 0,1 0 0,0 0 0,0-1 0,1 1 0,0 0 0,1-1 0,0 1 0,0-1 0,1 0 0,0 0 0,0 0 0,1 0 0,10 13 0,2-3 6,0-1 1,0-1-1,2 0 0,0-1 0,1-1 1,0-1-1,1-1 0,1-1 1,-1 0-1,2-2 0,26 8 1,17 1 2,1-2 1,116 12 0,363 6 172,4-35-15,-229-1-174,1532 45 184,-258 12-127,-508-89 41,-9-92-323,-692 45 204,-319 62 66,-1-2 1,-1-3 0,100-54-1,-146 68-30,0-1 0,-2-1-1,1-1 1,-2 0 0,0-1 0,0-1-1,-1-1 1,-1 0 0,17-25 0,-23 28 42,-2 0 0,1 0 1,-1-1-1,-1 1 0,-1-1 0,0 0 1,0-1-1,-2 1 0,0-1 1,0 1-1,-1-1 0,-1 0 1,-1 1-1,-3-23 0,0 19 36,0 0 0,-2 0 0,0 0 0,-1 1 0,-1 0 0,0 0 0,-1 1 0,-1 0 0,-1 0 0,0 1 0,-1 1 0,0 0 0,-1 1 0,-1 0 0,-29-21 0,-7 0-89,-1 1 0,-1 3-1,-93-38 1,-29-2-565,-312-79 0,-199 10-2076,-469 8-5143,862 114 3347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3.710"/>
    </inkml:context>
    <inkml:brush xml:id="br0">
      <inkml:brushProperty name="width" value="0.025" units="cm"/>
      <inkml:brushProperty name="height" value="0.025" units="cm"/>
    </inkml:brush>
  </inkml:definitions>
  <inkml:trace contextRef="#ctx0" brushRef="#br0">4 142 13293,'0'0'6566,"-2"8"-5515,2-7-1038,0 1 45,-1-1-1,1 1 1,0 0 0,-1 0 0,1 0 0,0 0-1,0 0 1,0 0 0,0-1 0,1 1-1,-1 0 1,0 0 0,1 0 0,0 1-1,0-1 35,1-1 0,-1 0 0,1 0 0,0 0 0,-1 0 0,1 0 0,0 0 0,0-1 0,-1 1 0,1-1-1,0 1 1,0-1 0,0 1 0,0-1 0,0 0 0,0 0 0,0 0 0,-1 0 0,5-1 0,4 0 113,1-1 0,-1 0 1,0-1-1,0 0 0,0 0 1,0-1-1,0 0 0,-1-1 1,1 0-1,12-10 0,-14 10-163,0-1 0,-1 0 0,0 0 0,0 0 0,-1-1-1,0 1 1,0-2 0,-1 1 0,1-1 0,-2 1 0,1-1-1,5-14 1,-9 21-14,-1-1-1,1 1 0,-1-1 0,1 1 0,-1 0 1,0-1-1,0 1 0,1-1 0,-1 1 1,0-1-1,0 1 0,-1-1 0,1 1 0,0-1 1,0 1-1,-1-1 0,1 1 0,-1-1 1,1 1-1,-1 0 0,1-1 0,-3-1 1,2 2-11,0 0 1,0 0 0,0 1-1,-1-1 1,1 1 0,0-1-1,-1 1 1,1-1 0,0 1-1,-1 0 1,1 0 0,-1-1-1,1 1 1,0 0 0,-1 0 0,1 1-1,-1-1 1,1 0 0,-2 1-1,-3 0-15,-1 1 0,1 0 0,0 0 0,0 1 0,0 0 1,0 0-1,0 0 0,-9 8 0,4 0 32,1 0 1,0 1 0,0 1 0,1-1 0,1 1-1,-11 22 1,15-26 11,0 1 0,0-1 0,1 1-1,0 0 1,1 0 0,0 0 0,0 0 0,1 0-1,1 0 1,1 19 0,-1-26-56,1-1 1,0 1-1,0-1 1,0 0-1,0 0 1,0 1-1,0-1 0,1 0 1,-1 0-1,1 0 1,-1 0-1,1-1 1,0 1-1,0 0 0,0-1 1,0 1-1,0-1 1,0 0-1,0 1 1,1-1-1,-1 0 0,0 0 1,1-1-1,-1 1 1,0 0-1,1-1 1,-1 0-1,1 1 0,-1-1 1,1 0-1,-1 0 1,1 0-1,2-1 1,5 0-382,-1 1 1,0-1-1,0-1 1,0 0 0,0 0-1,0-1 1,16-7-1,-11 1-1843,0 0 0,0 0 0,21-20 0,1-7-5261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9:14.270"/>
    </inkml:context>
    <inkml:brush xml:id="br0">
      <inkml:brushProperty name="width" value="0.025" units="cm"/>
      <inkml:brushProperty name="height" value="0.025" units="cm"/>
    </inkml:brush>
  </inkml:definitions>
  <inkml:trace contextRef="#ctx0" brushRef="#br0">5347 263 3683,'-632'-123'6138,"226"53"-5341,246 42-766,-1 7 0,-2 8 0,1 6 0,-282 24 0,231 6-20,-227 54 0,305-43 92,2 5 0,-225 99 0,190-57 132,-171 113 0,230-122-100,4 5 0,-137 127 0,172-132-151,4 2 0,3 3 0,4 3 0,-78 136 0,42-38-24,-88 236 0,117-234 16,7 3 0,9 3 0,8 2 0,8 1 0,-14 298 0,44 645 723,17-956-593,7 0-1,9-1 1,70 242-1,-61-300-51,5-1 1,4-2-1,6-3 0,4-1 0,127 179 1,-72-147-82,5-5 0,7-5 1,184 153-1,-82-105-26,328 202-1,-337-255 35,451 191-1,271 3 22,-764-273-24,2-7 0,295 28 1,-338-60-5,1-6 1,1-6 0,-2-6-1,163-31 1,-75-9-34,-2-10 1,298-123 0,392-243 270,-591 252-147,436-314 1,-547 329-28,-7-8 0,326-352 1,-354 317 148,276-422 1,-336 434 9,-8-5 0,134-347 0,-200 428-9,-5-1 1,-4-1 0,20-173-1,-40 190-158,-5 0-1,-4-1 1,-4 1-1,-26-156 1,-206-746-105,193 854-307,-6 2 0,-129-266 0,135 334 321,-2 2 0,-4 2-1,-3 2 1,-3 2 0,-3 3 0,-108-97-1,66 84 63,-3 4 0,-3 5 0,-3 5 0,-3 4-1,-2 5 1,-231-77 0,130 70-227,-3 8 1,-3 10-1,-232-16 1,-454 24-3074,588 36 15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8.008"/>
    </inkml:context>
    <inkml:brush xml:id="br0">
      <inkml:brushProperty name="width" value="0.025" units="cm"/>
      <inkml:brushProperty name="height" value="0.025" units="cm"/>
    </inkml:brush>
  </inkml:definitions>
  <inkml:trace contextRef="#ctx0" brushRef="#br0">3 1374 3587,'0'0'127,"0"1"-1,0-1 1,-1 0-1,1 0 1,0 0-1,0 0 0,0 0 1,0 1-1,0-1 1,-1 0-1,1 0 0,0 0 1,0 1-1,0-1 1,0 0-1,0 0 1,0 0-1,0 1 0,0-1 1,0 0-1,0 0 1,0 0-1,0 1 1,0-1-1,0 0 0,0 0 1,0 0-1,0 1 1,0-1-1,0 0 1,0 0-1,0 0 0,0 1 1,0-1-1,1 0 1,-1 0-1,0 0 1,0 1-1,0-1 0,0 0 1,0 0-1,1 0 1,-1 0-1,0 0 1,0 1-1,0-1 0,0 0 1,1 0-1,-1 0 1,0 0-1,0 0 0,0 0 1,1 0-1,-1 0 1,0 0-1,0 0 1,0 0-1,1 0 0,-1 0 1,0 0-1,0 0 1,1 0-1,-1 0 1,0 0-1,0 0 0,0 0 1,1 0-1,31 2 2378,-20-2-2299,-1-1-1,1 0 1,-1 0-1,14-4 1,24-15 91,-1 0 10,67-18-1,-114 38-309,237-50 1161,-195 42-453,1-3 0,68-26 0,4-1-573,230-45 835,-305 75-957,42-5 1,-52 10 12,0-2 0,0-1 0,38-13 0,289-85 19,-137 45-29,-31-5 22,28-7 7,216-57 236,-198 39-120,-55 17 460,-92 37-523,-2-5 0,85-53 0,-155 84-93,30-14 8,91-32 0,-99 43-21,0-3 0,-2-1 0,0-2 0,40-25 0,-73 39-60,1 0 1,-1 0-1,1 0 1,-1 0-1,0-1 0,-1 1 1,5-8-1,-1 1-226,-6 10 45,1 0-1,-1 0 0,0 1 0,1-1 1,-1 0-1,1 0 0,-1 1 0,1-1 0,-1 1 1,1-1-1,-1 1 0,1 0 0,2-1 0,9-2-2236,3-4-1700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6:58.414"/>
    </inkml:context>
    <inkml:brush xml:id="br0">
      <inkml:brushProperty name="width" value="0.025" units="cm"/>
      <inkml:brushProperty name="height" value="0.025" units="cm"/>
    </inkml:brush>
  </inkml:definitions>
  <inkml:trace contextRef="#ctx0" brushRef="#br0">1 121 6534,'0'0'2792,"12"-2"-1415,58-11 544,308-44 3622,897 28-2407,-1263 29-3091,1602-17 3388,-1519 15-3432,630 1 1893,-614 15-1869,-79-8 32,61 2 0,-93-8 28,-25 1-3831,11-1-3783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6:59.424"/>
    </inkml:context>
    <inkml:brush xml:id="br0">
      <inkml:brushProperty name="width" value="0.025" units="cm"/>
      <inkml:brushProperty name="height" value="0.025" units="cm"/>
    </inkml:brush>
  </inkml:definitions>
  <inkml:trace contextRef="#ctx0" brushRef="#br0">60 137 3555,'-8'1'1250,"7"-1"-874,-34 4 2092,20-1-261,19-2 1811,207-20-172,-62 4-3122,212-7 239,485-49-682,-829 67-1490,-21 0-1920,-28 0-1548,30 3 4723,-49-4-5480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6:59.798"/>
    </inkml:context>
    <inkml:brush xml:id="br0">
      <inkml:brushProperty name="width" value="0.025" units="cm"/>
      <inkml:brushProperty name="height" value="0.025" units="cm"/>
    </inkml:brush>
  </inkml:definitions>
  <inkml:trace contextRef="#ctx0" brushRef="#br0">607 58 7271,'0'0'3422,"-9"-5"-2413,-25-18 21,34 22-998,0 1 1,-1 0-1,1 0 0,-1-1 1,1 1-1,-1 0 0,1 0 1,0-1-1,-1 1 0,1 0 1,0-1-1,-1 1 0,1-1 1,0 1-1,-1 0 0,1-1 1,0 1-1,0-1 0,0 1 1,-1-1-1,1 1 0,0-1 1,0 1-1,0-1 0,0 1 1,0 0-1,0-1 0,0 1 1,0-1-1,0 1 0,0-1 1,0 1-1,0-1 0,0 1 1,0-1-1,1 1 0,-1-1 1,0 1-1,0-1 0,1 1 1,-1-1-1,0 1 0,0 0 1,1-1-1,-1 1 0,0 0 1,1-1-1,-1 1 0,1 0 1,-1-1-1,0 1 0,1 0 1,-1 0-1,1-1 0,-1 1 1,1 0-1,-1 0 0,1 0 1,-1 0-1,1 0 0,26-6 1252,-26 5-1221,0 1 0,0 0-1,0 0 1,0-1 0,1 1-1,-1 0 1,0 0 0,0 0-1,0 0 1,0 1 0,1-1-1,-1 0 1,0 0-1,0 1 1,0-1 0,0 1-1,0-1 1,0 1 0,0-1-1,0 1 1,1 0 0,-1 0-36,-1 0 1,0 0 0,0-1-1,0 1 1,0 0 0,0 0-1,0 0 1,0-1-1,0 1 1,0 0 0,0 0-1,0-1 1,-1 1 0,1 0-1,0-1 1,0 1 0,-1 0-1,1 0 1,-1-1 0,1 1-1,0-1 1,-1 1 0,0 0-1,-4 5 62,0 0-1,0-1 1,0 0-1,0 0 1,-11 7 0,-61 31 481,-144 60-1,-12 4 747,228-104-1305,0-1 1,1 1-1,-1 0 0,1 1 0,-1-1 1,-5 8-1,9-11-12,1 0 0,0 1 0,-1-1 0,1 1 0,0 0 0,-1-1 0,1 1 0,0-1 0,0 1 0,-1-1 0,1 1 0,0 0 0,0-1 0,0 1 0,0-1 0,0 1 0,0 0 0,0-1 0,0 1 0,0 0 0,0-1 0,0 1 0,1-1 0,-1 2 0,1-1 0,0 0 0,0 1 0,0-1 0,0 0 0,1 0 0,-1 0-1,0-1 1,1 1 0,-1 0 0,0 0 0,1-1 0,-1 1 0,1-1 0,2 2 0,51 10 99,1-1 1,1-3-1,113 1 0,-99-6-54,35 2-229,218 12 469,-109 3-3863,-140-13-2310,-11-2-5305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1.624"/>
    </inkml:context>
    <inkml:brush xml:id="br0">
      <inkml:brushProperty name="width" value="0.025" units="cm"/>
      <inkml:brushProperty name="height" value="0.025" units="cm"/>
    </inkml:brush>
  </inkml:definitions>
  <inkml:trace contextRef="#ctx0" brushRef="#br0">23 1 16367,'0'0'3769,"-4"11"-2770,2-3-859,-2 2 94,1 0 0,0 0 0,1 0 0,0 0 1,1 1-1,0-1 0,0 0 0,2 17 0,0-26-178,-1 1 0,1-1-1,0 0 1,0 1 0,0-1 0,0 0-1,1 0 1,-1 0 0,0 0 0,0 0-1,1 0 1,-1 0 0,0 0 0,1 0-1,-1-1 1,1 1 0,-1 0 0,1-1-1,0 0 1,-1 1 0,1-1 0,-1 0-1,1 0 1,0 1 0,-1-1-1,1-1 1,2 1 0,48-5 1431,-38 2-1268,-1-2-1,1 0 0,-1-1 0,23-13 1,-25 12-133,1 1 1,-1 0-1,1 1 1,0 0 0,1 1-1,14-4 1,-26 8-70,-1 0 0,1 0 0,0 0 1,-1 0-1,1 0 0,-1 0 0,1 0 0,0 1 1,-1-1-1,1 0 0,-1 0 0,1 0 0,-1 0 0,1 1 1,-1-1-1,1 0 0,-1 1 0,1-1 0,-1 0 0,1 1 1,-1-1-1,1 1 0,-1-1 0,0 1 0,1-1 1,-1 1-1,0-1 0,1 1 0,-1-1 0,0 1 0,0-1 1,1 1-1,-1-1 0,0 1 0,0 0 0,0-1 1,0 1-1,0 0 0,1 34 798,-2-32-746,1 0 0,-1 0 0,1-1 0,0 1 0,0 0 0,0 0 0,0-1 0,1 1 0,-1 0 0,1 0 0,0-1 0,-1 1 0,1 0 0,3 4 0,-2-6-38,0 0 0,0 0 0,1 0 0,-1 0 0,1 0 0,-1-1 0,1 1 0,-1-1 0,1 0 0,-1 1 0,1-1 0,-1 0 0,1-1 0,-1 1 0,1 0 0,0-1 0,-1 1 0,0-1 0,5-2 0,48-22 314,-47 22-349,18-14 4,28-12 143,-51 27-198,0 1-1,0 0 1,0-1-1,0 2 1,0-1-1,1 0 1,-1 1-1,0-1 1,1 1-1,-1 0 1,0 0-1,1 0 1,-1 1-1,5 0 1,-7 1-131,0 1 1,0-1-1,0 0 0,0 1 1,0-1-1,0 1 0,-1-1 1,1 1-1,-1-1 0,0 1 1,0-1-1,0 1 0,0 0 1,0-1-1,0 1 0,-1-1 1,0 5-1,-6 7-8217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1.946"/>
    </inkml:context>
    <inkml:brush xml:id="br0">
      <inkml:brushProperty name="width" value="0.025" units="cm"/>
      <inkml:brushProperty name="height" value="0.025" units="cm"/>
    </inkml:brush>
  </inkml:definitions>
  <inkml:trace contextRef="#ctx0" brushRef="#br0">1 1 16752,'0'0'6726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2.977"/>
    </inkml:context>
    <inkml:brush xml:id="br0">
      <inkml:brushProperty name="width" value="0.025" units="cm"/>
      <inkml:brushProperty name="height" value="0.025" units="cm"/>
    </inkml:brush>
  </inkml:definitions>
  <inkml:trace contextRef="#ctx0" brushRef="#br0">180 67 8200,'0'0'10714,"-1"-10"-8008,0 5-2382,1 3-205,0 0 0,0 0-1,0 0 1,0 0 0,0 0-1,0 0 1,-1 0 0,1 0-1,-1 0 1,0 0 0,1 1-1,-1-1 1,0 0 0,0 0-1,0 1 1,0-1 0,0 1-1,-1-1 1,1 1 0,0-1 0,-1 1-1,1 0 1,-1-1 0,0 1-1,1 0 1,-1 0 0,0 0-1,1 1 1,-1-1 0,0 0-1,0 1 1,0-1 0,0 1-1,0-1 1,-3 1 0,-4-1-3,-1 1 1,0 0 0,0 0-1,0 1 1,1 1 0,-1-1-1,1 2 1,-1-1-1,1 1 1,0 1 0,0 0-1,-11 6 1,21-10-108,1 0 1,0 0-1,0 1 0,-1-1 1,1 0-1,-1 1 0,1-1 1,0 1-1,-1 0 0,1 0 1,-1 0-1,1-1 0,-1 1 1,0 0-1,1 1 1,-1-1-1,0 0 0,0 0 1,0 1-1,2 1 0,26 33-189,-21-22 154,0 0 0,-1 0 1,-1 1-1,-1 0 0,0 0 0,0 1 1,-2-1-1,0 1 0,-1 0 1,0 0-1,-2 27 0,0-30 73,-1 1-1,0 0 0,-2-1 1,1 1-1,-2-1 1,0 0-1,0 0 1,-1 0-1,-1 0 1,0-1-1,-1 0 1,0 0-1,-16 19 1,23-30-26,-1 0 1,1 0-1,-1 0 1,0 0 0,0 0-1,1 0 1,-1 0 0,0-1-1,0 1 1,0 0 0,0 0-1,0-1 1,0 1-1,0-1 1,0 1 0,0-1-1,0 1 1,-1-1 0,1 1-1,0-1 1,0 0-1,0 0 1,-1 0 0,1 1-1,0-1 1,0 0 0,-2-1-1,1 0 10,1 0-1,0 0 0,0-1 1,0 1-1,1 0 0,-1-1 1,0 1-1,0 0 1,1-1-1,-1 1 0,1-1 1,-1 1-1,1-1 1,0 0-1,-1 1 0,1-1 1,0-2-1,0-8 27,0 1 0,0-1-1,1 0 1,4-19 0,-1 19-61,0 1 1,1-1 0,1 1 0,-1 0 0,2 0 0,-1 1-1,2 0 1,-1 0 0,2 0 0,-1 1 0,16-13 0,10-5-65,1 3 1,42-24 0,-40 27-358,60-47 1,-68 39 335,-28 28 89,0 0 0,0-1 1,0 1-1,-1 0 0,1 0 0,0-1 0,0 1 0,-1-1 0,1 1 0,-1 0 1,1-1-1,-1 1 0,0-1 0,0 1 0,1-1 0,-1 0 0,0 1 0,0-1 1,0 1-1,-1-1 0,1 1 0,0-1 0,-1-1 0,0 2-2,0 0 0,-1 0 0,1 0 0,0 1 0,0-1 0,-1 0-1,1 0 1,-1 1 0,1-1 0,0 1 0,-1-1 0,1 1 0,-1 0 0,1 0 0,-1 0-1,1-1 1,-1 1 0,1 0 0,-1 1 0,1-1 0,-1 0 0,1 0 0,-1 1 0,1-1 0,-2 1-1,-38 14-102,29-7 112,0 0 1,1 1-1,0 0 0,-15 16 0,22-21 5,0 0-1,1 1 0,-1-1 0,1 1 0,0-1 0,0 1 0,0 0 0,1 1 1,0-1-1,0 0 0,0 1 0,1-1 0,-2 11 0,3-15-7,0 0 0,0 0 0,0-1 0,1 1 0,-1 0 0,0-1 1,1 1-1,-1-1 0,1 1 0,-1 0 0,0-1 0,1 1 0,-1-1 0,1 1 0,-1-1 0,1 1 0,0-1 0,-1 0 0,1 1 0,0-1 0,-1 0 0,1 1 0,0-1 0,-1 0 0,1 0 1,0 0-1,-1 0 0,1 1 0,0-1 0,-1 0 0,1 0 0,1 0 0,29-1 120,-25 1-99,12-2 9,1-2-1,-1 0 1,0 0 0,-1-2-1,1 0 1,21-12 0,-19 9-39,1 0 1,1 2 0,39-9 0,-61 15 0,1 1 1,-1 0-1,1 0 1,-1 0-1,1 0 0,-1 0 1,1 0-1,-1 0 1,1 0-1,0 0 0,-1 0 1,1 0-1,-1 0 0,1 0 1,-1 1-1,1-1 1,-1 0-1,1 0 0,-1 1 1,1-1-1,-1 0 1,1 0-1,-1 1 0,0-1 1,1 1-1,-1-1 1,1 0-1,-1 1 0,0-1 1,1 1-1,-1-1 1,0 1-1,0-1 0,1 1 1,-1 0-1,1 23 136,-1-23-106,-1 0-1,1 1 0,-1-1 0,1 0 0,0 1 1,0-1-1,0 0 0,0 1 0,0-1 0,0 0 1,0 1-1,0-1 0,0 0 0,1 1 0,-1-1 1,1 0-1,-1 0 0,1 1 0,-1-1 1,1 0-1,0 0 0,-1 0 0,1 1 0,0-1 1,0 0-1,0 0 0,0 0 0,0-1 0,0 1 1,0 0-1,0 0 0,0 0 0,2 0 0,5-1 41,0 0-1,-1 0 0,1-1 0,0 0 1,-1-1-1,1 1 0,-1-2 0,0 1 0,0-1 1,1 0-1,-2 0 0,1-1 0,0 0 1,8-7-1,-7 6-118,0 0 0,0 0 0,0 1 0,0 0 0,1 0 0,0 1 0,0 0 0,0 1 0,13-2 0,-22 4 38,1 0 1,0 0-1,-1 0 1,1 0-1,-1 1 1,1-1-1,-1 0 1,1 1-1,0-1 1,-1 0-1,1 1 1,-1-1-1,0 0 1,1 1-1,-1-1 1,1 1-1,-1-1 1,0 1-1,1-1 1,-1 1-1,0-1 1,1 1-1,-1 0 1,0-1-1,0 1 1,0-1-1,1 1 1,-1 0-1,0-1 0,0 1 1,0-1-1,0 1 1,0 1-1,0 32 66,0-6-1338,1-27 1065,-1 0 0,1-1 0,-1 1 0,1 0 0,0-1 0,-1 1 0,1-1 0,0 1 0,0-1 0,0 1 0,-1-1 0,1 0 0,0 1 0,0-1 0,0 0 0,0 1 0,0-1 0,0 0 0,0 0 0,0 0 0,-1 0 0,1 0 0,0 0 0,0 0 0,0 0 0,0 0 0,0-1 0,0 1 1,0 0-1,0-1 0,0 1 0,29-13-8012,-13-1 744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3.413"/>
    </inkml:context>
    <inkml:brush xml:id="br0">
      <inkml:brushProperty name="width" value="0.025" units="cm"/>
      <inkml:brushProperty name="height" value="0.025" units="cm"/>
    </inkml:brush>
  </inkml:definitions>
  <inkml:trace contextRef="#ctx0" brushRef="#br0">7 71 8552,'0'0'11616,"9"0"-10233,4-1-763,0 0 0,-1 0-1,1-2 1,13-3 0,-22 5-470,1-1-1,-1 1 1,1-1 0,-1 1-1,0-1 1,0 0-1,0-1 1,0 1 0,0-1-1,-1 0 1,1 0-1,-1 0 1,0 0 0,0 0-1,0-1 1,0 0 0,3-5-1,-6 9-132,1-1 0,-1 1-1,0 0 1,0 0 0,0 0-1,0-1 1,0 1 0,0 0 0,0 0-1,0-1 1,0 1 0,0 0-1,0 0 1,0-1 0,0 1 0,0 0-1,0 0 1,0 0 0,0-1-1,-1 1 1,1 0 0,0 0-1,0 0 1,0-1 0,0 1 0,0 0-1,0 0 1,-1 0 0,1 0-1,0-1 1,0 1 0,0 0 0,0 0-1,-1 0 1,1 0 0,0 0-1,0 0 1,-1-1 0,1 1-1,0 0 1,0 0 0,0 0 0,-1 0-1,1 0 1,0 0 0,-18 0 173,-16 9-177,-28 30 148,58-36-62,0 0-1,-1 1 1,1 0 0,1 0-1,-1 0 1,0 0 0,1 0-1,0 1 1,0 0 0,0-1-1,-2 7 1,5-10-93,0-1-1,0 1 0,0-1 1,0 0-1,0 1 1,0-1-1,0 0 1,0 1-1,0-1 0,1 1 1,-1-1-1,0 0 1,0 1-1,0-1 1,0 0-1,1 1 1,-1-1-1,0 0 0,0 0 1,0 1-1,1-1 1,-1 0-1,0 0 1,1 1-1,-1-1 1,0 0-1,1 0 0,-1 0 1,0 1-1,1-1 1,-1 0-1,0 0 1,1 0-1,-1 0 1,0 0-1,1 0 0,23 4 118,23-7 23,26-17-620,-63 16 376,1 0-1,-1 1 1,1 0 0,0 0-1,-1 1 1,1 1 0,0 0-1,0 0 1,22 3-1,-31-2 87,0 1-1,0 0 0,0 0 0,0-1 0,-1 1 0,1 1 0,0-1 1,-1 0-1,1 0 0,-1 1 0,1-1 0,-1 0 0,2 3 0,-1-2 13,-1 0 0,0-1-1,1 1 1,-1-1-1,1 0 1,0 1-1,-1-1 1,1 0 0,0 0-1,0 0 1,0 0-1,0 0 1,0 0-1,0-1 1,3 2 0,2-2-304,0 1 1,0-1 0,-1 0 0,1-1-1,0 1 1,0-2 0,-1 1 0,10-3-1,-4-1-1697,0 0-1,0-1 1,15-9-1,1-2-4345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3.914"/>
    </inkml:context>
    <inkml:brush xml:id="br0">
      <inkml:brushProperty name="width" value="0.025" units="cm"/>
      <inkml:brushProperty name="height" value="0.025" units="cm"/>
    </inkml:brush>
  </inkml:definitions>
  <inkml:trace contextRef="#ctx0" brushRef="#br0">134 185 13581,'0'0'8173,"-10"4"-5867,6-3-2157,-18 7 1238,1 1 0,0 1-1,-29 19 1,50-29-1386,-1 0 1,1 0-1,0 0 0,-1 0 1,1 0-1,0 1 0,0-1 0,-1 0 1,1 0-1,0 0 0,-1 1 0,1-1 1,0 0-1,0 1 0,0-1 1,-1 0-1,1 0 0,0 1 0,0-1 1,0 0-1,0 1 0,-1-1 0,1 0 1,0 1-1,0-1 0,0 0 1,0 1-1,0-1 0,0 0 0,0 1 1,0-1-1,0 0 0,0 1 1,0-1-1,0 0 0,0 1 0,1-1 1,-1 1-1,14 5-94,22-3-398,-20-3 28,0-2 0,0 1 1,-1-2-1,1 0 0,0-1 0,29-12 0,-68 82 1691,23-64-1176,0 0 1,0 0-1,0 0 0,0 0 1,0 0-1,0 0 1,1 0-1,-1 0 0,1 0 1,-1 0-1,1 0 1,0 0-1,-1 0 0,1-1 1,0 1-1,0 0 1,1 0-1,-1-1 0,0 1 1,1-1-1,-1 1 1,0-1-1,1 0 0,0 0 1,-1 1-1,1-1 1,0 0-1,0 0 0,-1-1 1,1 1-1,0 0 1,0-1-1,0 1 0,0-1 1,0 1-1,0-1 1,0 0-1,0 0 0,3 0 1,8 1 52,0-1 0,0-1 1,0 0-1,0 0 0,14-5 1,-6 1-80,1-2-1,-2-1 1,1 0 0,-1-2 0,0 0 0,-1-1 0,0-1-1,26-22 1,-33 24-12,-1 0 0,0 0 0,0-1 0,-1-1 0,-1 1 0,0-2-1,0 1 1,-2-1 0,1 0 0,-1-1 0,-1 0 0,-1 0 0,6-20 0,-11 33-17,1-1 1,-1 0 0,1 0-1,-1 1 1,0-1-1,1 0 1,-1 0 0,0 0-1,0 0 1,0 0-1,-1 1 1,1-1 0,0 0-1,-1 0 1,1 0 0,-1 0-1,1 1 1,-1-1-1,0 0 1,0 1 0,0-1-1,0 1 1,0-1-1,0 1 1,0-1 0,-2-1-1,0 2-7,1 1-1,-1-1 0,1 1 1,-1-1-1,0 1 0,1 0 1,-1 0-1,1 0 0,-1 0 1,0 0-1,1 1 0,-1-1 1,1 1-1,-1 0 0,1 0 1,-1 0-1,1 0 0,0 0 1,-4 2-1,-6 4 26,0 0-1,0 1 1,0 0-1,1 1 1,0 1-1,1-1 1,-16 20-1,20-22 21,1 0-1,0 1 0,0-1 1,0 1-1,1 0 1,0 1-1,1-1 0,0 0 1,0 1-1,1 0 1,0 0-1,0 0 1,0 10-1,3-15-58,-1-1 0,1 1 0,0-1 1,-1 1-1,2-1 0,-1 0 0,0 1 0,1-1 0,-1 0 0,1 0 0,0 0 1,0 0-1,0 0 0,1-1 0,-1 1 0,0-1 0,1 1 0,0-1 0,0 0 1,0 0-1,0 0 0,0 0 0,0 0 0,0-1 0,7 2 0,42 12-3517,-4-10-5445,-10-5-5156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4.066"/>
    </inkml:context>
    <inkml:brush xml:id="br0">
      <inkml:brushProperty name="width" value="0.025" units="cm"/>
      <inkml:brushProperty name="height" value="0.025" units="cm"/>
    </inkml:brush>
  </inkml:definitions>
  <inkml:trace contextRef="#ctx0" brushRef="#br0">163 0 17104,'0'0'1997,"-11"12"-1148,-3 5-277,1 0 0,0 0 0,1 2 0,1-1 0,-16 40 0,12-16-7,3 0 1,1 1-1,3 0 0,1 1 0,2 0 0,2 0 1,4 72-1,-1-115-595,0 0 1,0 0 0,0 0 0,1 0-1,-1 0 1,0 0 0,0 0 0,1 0-1,-1 0 1,1 0 0,-1 0 0,1 0-1,-1 0 1,1 0 0,-1-1 0,1 1-1,0 0 1,-1 0 0,1-1 0,0 1-1,0-1 1,0 1 0,0 0 0,-1-1-1,1 1 1,0-1 0,0 0 0,0 1-1,0-1 1,0 0 0,0 0 0,0 1-1,0-1 1,0 0 0,0 0 0,0 0-1,0 0 1,0 0 0,0-1 0,0 1-1,0 0 1,1-1 0,0 1-385,-1 0 1,0-1-1,1 0 0,-1 1 0,0-1 1,1 0-1,-1 0 0,0 1 1,0-1-1,0 0 0,0 0 1,0 0-1,0 0 0,0-1 1,0 1-1,0 0 0,-1 0 0,2-3 1,4-14-7258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5.004"/>
    </inkml:context>
    <inkml:brush xml:id="br0">
      <inkml:brushProperty name="width" value="0.025" units="cm"/>
      <inkml:brushProperty name="height" value="0.025" units="cm"/>
    </inkml:brush>
  </inkml:definitions>
  <inkml:trace contextRef="#ctx0" brushRef="#br0">82 4 8904,'-1'-4'7880,"-2"6"-3297,-7 9-2180,-7 16-2748,8-10 576,1 0-1,1 1 1,1 0 0,1 0 0,0 0-1,2 0 1,0 1 0,-1 23-1,4-41-203,0 0-1,0 0 1,0 1-1,0-1 0,0 0 1,1 0-1,-1 0 0,0 1 1,1-1-1,-1 0 1,1 0-1,-1 0 0,1 0 1,-1 0-1,1 0 0,0 0 1,-1 0-1,1 0 0,0 0 1,0 0-1,0 0 1,0-1-1,0 1 0,0 0 1,0-1-1,2 2 0,0-1 49,0 0 0,0-1 0,1 1 0,-1 0 0,0-1 0,1 0 0,-1 0 0,0 0 0,6-1-1,3 0 64,-1-1-1,0-1 0,0 0 1,0-1-1,10-5 0,0-3-66,0-1-1,-1-1 1,0-1-1,31-31 1,-16 15 35,-37 73-351,-3-23 274,-5 41 332,11-59-339,-1 0 1,1 0-1,-1 0 1,1 0-1,-1 0 1,1 0-1,0 0 1,0 0 0,-1-1-1,1 1 1,0 0-1,0-1 1,0 1-1,0 0 1,0-1 0,0 1-1,0-1 1,0 1-1,0-1 1,0 0-1,0 1 1,0-1 0,0 0-1,0 0 1,0 0-1,0 0 1,1 0-1,-1 0 1,0 0-1,0 0 1,1 0 0,42-4 445,-26-1-380,1-1 0,-1-1 0,0 0 0,24-15 0,-25 13-84,0 0 0,1 1 0,-1 1-1,32-8 1,-48 15-11,0 0 0,0-1 1,-1 1-1,1 0 0,0 0 0,0 0 0,0-1 0,0 1 1,0 0-1,-1 0 0,1 1 0,0-1 0,0 0 0,0 0 1,0 0-1,-1 0 0,1 1 0,0-1 0,0 0 0,0 1 1,-1-1-1,1 1 0,0-1 0,0 1 0,-1-1 1,1 1-1,-1-1 0,1 1 0,0 0 0,-1-1 0,1 1 1,-1 0-1,1-1 0,0 2 0,-1 32 9,0-6 246,1-27-222,0 0 0,0 0 0,0-1 1,0 1-1,0 0 0,0-1 0,0 1 1,0-1-1,0 1 0,0-1 0,0 1 1,0-1-1,1 0 0,-1 1 0,0-1 0,0 0 1,0 0-1,0 0 0,1 0 0,-1 0 1,0 0-1,0-1 0,0 1 0,0 0 1,1 0-1,-1-1 0,0 1 0,1-1 0,36-11 474,-11 0-439,-18 8-93,-1 0-1,1 1 1,0-1 0,-1 2-1,1-1 1,1 1 0,9-1-1,-18 3 15,0 0 0,-1 1 1,1-1-1,0 0 0,-1 0 0,1 0 0,0 1 1,-1-1-1,1 0 0,-1 1 0,1-1 0,0 0 1,-1 1-1,1-1 0,-1 1 0,1-1 0,-1 1 0,0-1 1,1 1-1,-1-1 0,1 1 0,-1 0 0,0-1 1,1 1-1,-1 0 0,0-1 0,0 1 0,0-1 0,0 1 1,1 0-1,-1 0 0,0-1 0,0 1 0,0 0 1,0-1-1,0 1 0,-1 0 0,1 0 0,-6 37-1159,2-20-10329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5.857"/>
    </inkml:context>
    <inkml:brush xml:id="br0">
      <inkml:brushProperty name="width" value="0.025" units="cm"/>
      <inkml:brushProperty name="height" value="0.025" units="cm"/>
    </inkml:brush>
  </inkml:definitions>
  <inkml:trace contextRef="#ctx0" brushRef="#br0">5 91 8008,'0'0'11723,"-1"9"-9898,0-3-1580,1-4-158,-1-1 0,1 1 0,-1 0 0,1 0 0,0-1 0,0 1 1,-1 0-1,1 0 0,0 0 0,1 0 0,-1-1 0,0 1 0,0 0 0,1 0 0,-1-1 0,1 1 0,0 0 0,0 0 1,-1-1-1,1 1 0,0-1 0,0 1 0,0-1 0,0 1 0,1-1 0,-1 0 0,0 1 0,1-1 0,-1 0 0,1 0 0,-1 0 1,1 0-1,-1 0 0,1 0 0,0-1 0,-1 1 0,1 0 0,3 0 0,4-1 51,1 1-1,0-2 1,0 1-1,0-1 1,0-1 0,0 0-1,0 0 1,-1-1-1,1 0 1,-1 0-1,0-1 1,0-1 0,0 1-1,-1-2 1,1 1-1,-1-1 1,0 0-1,-1-1 1,0 0-1,0 0 1,0 0 0,-1-1-1,0 0 1,0 0-1,4-10 1,-3-9 47,-8 26-187,1 0-1,0 1 0,0-1 1,0 1-1,0-1 0,0 0 1,0 1-1,-1-1 0,1 1 1,0-1-1,0 1 0,-1-1 0,1 1 1,0-1-1,-1 1 0,1-1 1,-1 1-1,1 0 0,0-1 1,-1 1-1,1-1 0,-1 1 1,1 0-1,-2-1 0,0 1-13,0 0-1,1 0 0,-1 0 0,0 0 1,1 0-1,-1 1 0,0-1 1,0 1-1,1-1 0,-1 1 0,1 0 1,-1-1-1,0 1 0,1 0 0,-1 0 1,1 0-1,0 0 0,-1 0 1,1 1-1,0-1 0,0 0 0,0 0 1,-2 4-1,-5 5-34,0 2 1,1-1-1,-12 25 1,17-32 46,0 1 0,0-1 0,1 1 0,-1-1 0,1 1 0,0-1 0,0 1 0,0 0 0,1 0 0,0-1 0,0 1 0,0 0 0,1 0 0,1 8 0,-1-12 15,-1 0-1,1 0 0,0 0 1,0-1-1,-1 1 0,1 0 0,0-1 1,0 1-1,0 0 0,0-1 0,0 1 1,0-1-1,0 1 0,0-1 1,0 0-1,0 1 0,0-1 0,1 0 1,-1 0-1,0 0 0,0 0 1,1 0-1,32-1 264,-24 0-192,9-1-3,0-1 0,1-2 0,-1 0 0,-1-1 0,31-13 0,-29 10-78,0 2 1,1 0-1,-1 1 0,30-4 0,-49 10-13,0-1 0,1 1 0,-1 0 0,0 0 0,1 1 0,-1-1 0,0 0 0,0 0 0,1 1 0,-1-1 0,0 1 0,0-1 0,1 1-1,-1-1 1,0 1 0,0 0 0,0 0 0,0-1 0,0 1 0,0 0 0,0 0 0,0 0 0,0 0 0,-1 0 0,1 0 0,0 0 0,-1 1 0,1-1 0,-1 0-1,1 0 1,-1 0 0,1 1 0,-1-1 0,0 0 0,1 1 0,-1 1 0,1 7 22,0 1-1,-1 0 1,-2 19-1,1-7 100,1-23-93,0 1 0,0 0 0,0-1 0,0 1 0,1-1-1,-1 1 1,0-1 0,0 1 0,0 0 0,1-1 0,-1 1 0,0-1-1,0 1 1,1-1 0,-1 0 0,1 1 0,-1-1 0,0 1-1,1-1 1,-1 1 0,1-1 0,-1 0 0,1 1 0,-1-1-1,1 0 1,-1 0 0,1 1 0,-1-1 0,1 0 0,0 0 0,25 1 419,24-15 240,135-83-574,-184 97-122,-1 0 0,0-1-1,1 1 1,-1 0 0,1-1-1,-1 1 1,1 0-1,-1 0 1,1 0 0,-1-1-1,1 1 1,-1 0 0,1 0-1,-1 0 1,1 0-1,-1 0 1,1 0 0,-1 0-1,1 0 1,-1 0 0,1 0-1,-1 0 1,1 0 0,-1 0-1,1 0 1,-1 0-1,1 1 1,-1-1 0,1 0-1,-1 0 1,1 1 0,-1-1-1,0 0 1,2 1-1,-4 19-213,-18 21 71,7-18-400,13-23 511,0 0 1,0 0 0,0 0-1,0 0 1,1 0-1,-1 0 1,0 0 0,0 0-1,0 0 1,0 0-1,0 0 1,0 0 0,0 0-1,0 0 1,0 0 0,1 0-1,-1 0 1,0 0-1,0 0 1,0 0 0,0 0-1,0 0 1,0 0 0,0 0-1,0 0 1,0 0-1,1 0 1,-1 0 0,0 0-1,0 0 1,0 0-1,0 0 1,0 0 0,0 0-1,0 0 1,0 0 0,0 1-1,0-1 1,0 0-1,0 0 1,0 0 0,1 0-1,-1 0 1,0 0 0,0 0-1,0 0 1,0 0-1,0 0 1,0 0 0,0 1-1,0-1 1,0 0-1,0 0 1,0 0 0,0 0-1,32-29-8827,-21 19 6257,7-9-3447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6.327"/>
    </inkml:context>
    <inkml:brush xml:id="br0">
      <inkml:brushProperty name="width" value="0.025" units="cm"/>
      <inkml:brushProperty name="height" value="0.025" units="cm"/>
    </inkml:brush>
  </inkml:definitions>
  <inkml:trace contextRef="#ctx0" brushRef="#br0">85 1 11691,'0'0'10463,"-6"8"-8851,-2 2-1143,1 1 0,0 0 0,0 0 0,1 0 0,1 1-1,0 0 1,0 0 0,1 0 0,1 0 0,-4 22-1,-7 185 88,13-246-507,2-1 1,0 0 0,2 1-1,2-1 1,10-38-1,-12 57-66,0 1 0,1 0-1,-1 0 1,2 0-1,-1 0 1,1 1 0,1-1-1,-1 1 1,1 0-1,0 1 1,1 0-1,-1 0 1,1 0 0,0 1-1,1 0 1,0 0-1,-1 1 1,1 0-1,1 0 1,-1 1 0,10-3-1,-1 2-82,0 1-1,0 0 1,1 2-1,-1 0 0,23 2 1,-39-2 97,0 1 0,0 0-1,-1 0 1,1 0 0,0 0 0,0 1 0,-1-1-1,1 0 1,0 0 0,0 0 0,-1 1 0,1-1-1,0 0 1,-1 1 0,1-1 0,0 0 0,-1 1-1,1-1 1,0 1 0,-1-1 0,1 1 0,-1-1 0,1 1-1,-1 0 1,1-1 0,-1 1 0,0 0 0,1-1-1,-1 1 1,0 0 0,1-1 0,-1 1 0,0 0-1,0 0 1,0-1 0,0 1 0,0 0 0,0 0-1,0-1 1,0 1 0,0 0 0,0 0 0,0 0-1,0-1 1,0 1 0,0 0 0,-1-1 0,1 1 0,0 0-1,-1 0 1,1-1 0,-1 1 0,0 0 0,0 3 53,-1 0 0,-1 0 0,1 0 0,0-1 0,-1 1 0,0-1 0,0 1 0,-4 2 0,-2 1 177,-1 0 1,1-1-1,-2 0 0,1-1 1,0 0-1,-1-1 1,0 0-1,0 0 1,-1-1-1,1-1 1,0 0-1,-16 0 1,26-1-285,0-1 0,0 0 0,0 0 0,1 0 1,-1 0-1,0 0 0,0 0 0,0 0 0,0 0 0,1-1 0,-1 1 0,0 0 0,0-1 1,0 1-1,0 0 0,1-1 0,-1 1 0,0-1 0,1 1 0,-1-1 0,0 1 0,1-1 1,-1 1-1,0-1 0,1 0 0,-1 1 0,1-1 0,-1 0 0,1 0 0,0 1 0,-1-1 1,1 0-1,0 0 0,-1 0 0,1 1 0,0-1 0,0 0 0,0 0 0,0 0 0,0 0 1,0 0-1,0 1 0,0-1 0,0 0 0,0 0 0,0 0 0,1 0 0,-1 1 1,1-2-1,0-2-1155,0 0 1,1 1-1,0-1 1,0 0 0,0 1-1,0 0 1,0-1 0,0 1-1,6-5 1,17-14-12813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6.938"/>
    </inkml:context>
    <inkml:brush xml:id="br0">
      <inkml:brushProperty name="width" value="0.025" units="cm"/>
      <inkml:brushProperty name="height" value="0.025" units="cm"/>
    </inkml:brush>
  </inkml:definitions>
  <inkml:trace contextRef="#ctx0" brushRef="#br0">74 1 8712,'0'0'13789,"-1"13"-12929,-3 31 590,-2 0 0,-19 67 0,12-55-617,-10 84 0,22-138-843,1-1 0,0 0 0,0 0 0,0 0 0,0 0 0,0 0 0,0 1 0,0-1-1,0 0 1,1 0 0,-1 0 0,0 0 0,1 0 0,-1 0 0,1 0 0,-1 1 0,2 0 0,-2-2-89,1 1 0,-1-1 0,1 0 0,-1 0 0,1 1 0,0-1 0,-1 0 0,1 0 0,-1 0 0,1 0 0,-1 1 0,1-1 0,0 0 0,-1 0 0,1 0 1,-1 0-1,1-1 0,-1 1 0,1 0 0,0 0 0,-1 0 0,1 0 0,0-1 0,3-1-1195,1 0-1,-1-1 1,-1 1 0,1-1-1,0 0 1,6-7 0,5-6-6249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7.311"/>
    </inkml:context>
    <inkml:brush xml:id="br0">
      <inkml:brushProperty name="width" value="0.025" units="cm"/>
      <inkml:brushProperty name="height" value="0.025" units="cm"/>
    </inkml:brush>
  </inkml:definitions>
  <inkml:trace contextRef="#ctx0" brushRef="#br0">237 49 15663,'0'0'8077,"-8"-9"-7122,5 6-930,0 0 0,0 0 0,0-1 0,0 2 0,0-1 0,-1 0-1,1 1 1,-1-1 0,0 1 0,0 0 0,0 0 0,0 1 0,0-1-1,0 1 1,0 0 0,0 0 0,-1 0 0,1 1 0,0-1-1,-1 1 1,1 0 0,0 0 0,-1 1 0,1-1 0,0 1 0,-1 0-1,1 0 1,0 0 0,0 1 0,0 0 0,-7 4 0,1 0-17,0 2 0,0-1 0,1 1 0,1 1 1,-13 14-1,18-20 17,0 1 1,0-1-1,1 1 1,-1 0-1,1 0 0,0 0 1,0 0-1,0 0 1,1 1-1,-1-1 1,1 0-1,0 1 1,0-1-1,1 1 1,-1-1-1,1 1 0,1 8 1,0-11-15,-1-1 0,1 1-1,0-1 1,0 0 0,0 1 0,0-1-1,1 0 1,-1 1 0,0-1 0,1 0 0,-1 0-1,0 0 1,1 0 0,-1-1 0,1 1 0,-1 0-1,1-1 1,0 1 0,-1-1 0,1 1 0,0-1-1,-1 0 1,1 1 0,0-1 0,-1 0-1,3 0 1,48-2 429,-43 0-387,-1 0-1,1-1 0,0 0 1,-1 0-1,1-1 0,-1 0 1,0 0-1,0-1 0,-1 0 1,1 0-1,11-12 0,-14 13 45,0-1 0,0-1 0,0 1 0,0-1 0,-1 0 0,0 0-1,0 0 1,-1 0 0,0-1 0,0 1 0,0-1 0,-1 0 0,0 0 0,0 0-1,1-10 1,-3 17-90,0-1 0,0 1 0,0 0 0,0-1-1,0 1 1,0-1 0,0 1 0,0-1 0,-1 1-1,1-1 1,0 1 0,0 0 0,0-1 0,0 1-1,-1 0 1,1-1 0,0 1 0,0-1 0,-1 1-1,1 0 1,0-1 0,-1 1 0,1 0 0,0 0-1,-1-1 1,1 1 0,0 0 0,-1 0 0,1 0-1,-1-1 1,1 1 0,0 0 0,-1 0 0,1 0-1,-1 0 1,1 0 0,-1 0 0,1 0 0,-1 0-1,1 0 1,0 0 0,-1 0 0,1 0 0,-1 0-1,1 0 1,-1 0 0,1 1 0,0-1 0,-1 0-1,1 0 1,-1 0 0,1 1 0,0-1 0,-1 0-1,1 0 1,0 1 0,-1-1 0,1 0 0,0 1-1,-1-1 1,-22 20-347,15 5-939,8-17-2312,0 0-4709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09.775"/>
    </inkml:context>
    <inkml:brush xml:id="br0">
      <inkml:brushProperty name="width" value="0.025" units="cm"/>
      <inkml:brushProperty name="height" value="0.025" units="cm"/>
    </inkml:brush>
  </inkml:definitions>
  <inkml:trace contextRef="#ctx0" brushRef="#br0">37 50 3395,'0'-3'290,"-1"-30"8023,-3 21-2345,4 12-5830,0 0 0,-1 0 0,1-1 0,0 1 0,0 0 0,-1 0 0,1 0 0,0 0 0,-1 0 0,1 0 0,0 0 0,0 0 0,-1 0 0,1 0 0,0 0 0,0 0 1,-1 0-1,1 0 0,0 0 0,-1 0 0,1 0 0,0 0 0,0 0 0,-1 0 0,1 0 0,0 0 0,0 1 0,-1-1 0,1 0 0,0 0 0,0 0 0,0 0 0,-1 1 0,1-1 0,0 0 0,0 0 0,-1 1 0,-1 2-27,0 1 0,-1 0 0,1 0 0,1 0 0,-1 0-1,1 0 1,-1 0 0,1 0 0,0 0 0,0 1 0,1-1 0,-1 5-1,-1 53 573,2-62-677,-1 2 9,1 1-1,0-1 0,0 0 1,0 0-1,0 0 1,1 0-1,-1 0 0,0 0 1,1 0-1,0 0 1,-1 0-1,1 0 0,0 0 1,0 0-1,0 0 1,0 0-1,0 0 0,1-1 1,-1 1-1,0 0 1,3 1-1,-2-2 12,1 0 1,-1-1-1,1 1 0,-1-1 1,1 1-1,0-1 0,-1 0 0,1 0 1,-1 0-1,1 0 0,0 0 1,-1 0-1,1-1 0,0 1 0,-1-1 1,1 0-1,3-2 0,5-2 66,-1 0 0,1-2-1,-1 1 1,0-1 0,-1 0-1,1-1 1,-2 0 0,1-1-1,-1 0 1,0 0-1,10-17 1,-18 61-471,-6 33 544,-27 119 0,26-154 124,4-19-244,2-4 238,-1 1 0,-1-1 0,0 0 0,0-1 0,-7 14 0,9-21-241,0 0 1,-1 0-1,1 0 0,-1 0 0,1 0 1,-1 0-1,0-1 0,1 1 0,-1-1 1,0 1-1,0-1 0,0 0 1,0 0-1,0 0 0,0 0 0,0 0 1,-1 0-1,1 0 0,0-1 0,-1 1 1,1-1-1,0 0 0,-1 0 1,1 0-1,0 0 0,-1 0 0,1 0 1,0 0-1,-3-2 0,2 2-56,1-1-1,0-1 0,0 1 1,0 0-1,0 0 0,0-1 1,0 1-1,0-1 0,0 0 1,1 1-1,-1-1 0,1 0 1,-1 0-1,1 0 0,0 0 1,-1 0-1,1 0 1,0-1-1,1 1 0,-1 0 1,0 0-1,0-1 0,1 1 1,0-1-1,-1 1 0,1-4 1,-1-5-656,0 0 1,1 0 0,0 0-1,3-17 1,-1 18-420,1 0 0,1-1 0,0 1 0,0 0 0,1 1 0,0-1 0,1 1 0,0 0 0,13-15 0,11-11-4511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0.271"/>
    </inkml:context>
    <inkml:brush xml:id="br0">
      <inkml:brushProperty name="width" value="0.025" units="cm"/>
      <inkml:brushProperty name="height" value="0.025" units="cm"/>
    </inkml:brush>
  </inkml:definitions>
  <inkml:trace contextRef="#ctx0" brushRef="#br0">9 20 9737,'0'0'2541,"8"-3"406,27-11-123,-35 13-2744,0 1 0,1 0-1,-1 0 1,0 0 0,1-1 0,-1 1 0,0 0-1,1 0 1,-1 0 0,0 0 0,1 0-1,-1 0 1,1 0 0,-1 0 0,0 0 0,1 0-1,-1 0 1,1 0 0,-1 0 0,0 0 0,1 0-1,-1 0 1,1 0 0,-1 1 0,0-1-1,1 0 1,-1 0 0,0 0 0,1 1 0,-1-1-1,0 0 1,0 0 0,1 1 0,-1-1 0,0 0-1,0 1 1,1-1 0,-1 0 0,0 1-1,0-1 1,0 0 0,1 1 0,-1-1 0,0 0-1,0 1 1,0 17 544,-1-15-300,0 8-109,-2-1 0,1 0 0,-1 0 1,0 0-1,-1 0 0,0 0 0,-10 16 0,7-15-45,1 1-1,1-1 0,0 1 0,-3 15 1,10-27-44,0 0 1,1 0-1,-1-1 0,0 1 1,0 0-1,0-1 1,0 1-1,1-1 1,-1 0-1,0 0 1,0 0-1,2-1 1,82-55 532,-57 36-908,48-26-1,-74 46 226,0-1 1,-1 1-1,1 0 1,0 0-1,0 0 1,0 0-1,0 1 0,0-1 1,5 0-1,-7 1 22,-1 0-1,1 1 0,-1-1 1,1 0-1,0 0 0,-1 0 1,1 0-1,0 1 0,-1-1 1,1 0-1,-1 1 0,1-1 1,0 0-1,-1 1 1,1-1-1,-1 1 0,1-1 1,-1 1-1,0-1 0,1 1 1,-1-1-1,1 1 0,-1-1 1,0 1-1,0 0 0,1 0 1,0 4 54,-1 1 1,1-1 0,-1 0-1,-1 0 1,1 1 0,-1-1-1,0 0 1,-1 6 0,-2 14 490,6-26-415,1 1-1,-1-1 1,0 0 0,0 0-1,1 1 1,-1-2 0,0 1-1,0 0 1,0 0 0,0-1-1,4-2 1,7-5-59,62-41-181,-68 47-27,0-1 0,0 1-1,0 0 1,1 1 0,-1-1-1,1 2 1,0-1 0,-1 1-1,10-1 1,-16 2 127,-1 1-1,1-1 1,-1 0 0,1 0 0,0 0-1,-1 0 1,1 1 0,-1-1 0,1 0-1,0 1 1,-1-1 0,1 0-1,-1 1 1,1-1 0,-1 1 0,0-1-1,1 1 1,-1-1 0,1 1-1,-1-1 1,0 1 0,1-1 0,-1 1-1,0-1 1,0 1 0,1-1 0,-1 1-1,0 0 1,0 0 0,3 29-56,-13 23 157,-8-6 776,18-47-742,21-12-123,3-5-3517,-8 5-2698,-4 2-1969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1.076"/>
    </inkml:context>
    <inkml:brush xml:id="br0">
      <inkml:brushProperty name="width" value="0.025" units="cm"/>
      <inkml:brushProperty name="height" value="0.025" units="cm"/>
    </inkml:brush>
  </inkml:definitions>
  <inkml:trace contextRef="#ctx0" brushRef="#br0">1 278 12876,'0'0'9983,"10"-1"-8931,0-1-807,64-11 94,-70 12-257,1 0 0,-1-1 0,1 1 0,-1-1 0,1 0 0,-1 0 0,0 0 0,0-1 0,0 0 1,0 0-1,-1 0 0,1 0 0,-1 0 0,4-5 0,-6 8-29,-1-1 1,1 0 0,0 0-1,-1 0 1,1 0 0,-1 0 0,1 0-1,-1 0 1,0 0 0,1 0-1,-1 0 1,0 0 0,0 0-1,0 0 1,0 0 0,0 0 0,0 0-1,0 0 1,0 0 0,0 0-1,0 0 1,0 0 0,-1-2-1,0 3-22,0-1 0,1 0 0,-1 1 0,0-1 0,0 1 0,1-1 0,-1 1 0,0-1 0,0 1 0,0-1 0,0 1 0,0 0 0,0 0 0,0-1 0,0 1 0,0 0 0,0 0 0,1 0 0,-3 0 0,-2 0-18,1 1-1,0-1 1,0 1 0,0 0 0,-1 0 0,1 0 0,0 1 0,0-1 0,0 1 0,-4 2 0,-3 5 24,1 1 1,0-1 0,-11 15 0,18-21 17,-1 1 0,2 0 0,-1 0 1,0 0-1,1 1 0,0-1 1,0 0-1,0 1 0,0 0 1,1-1-1,0 1 0,-1 8 1,2-12-49,1 0 1,-1 0 0,1 0 0,0 0-1,0 0 1,-1-1 0,1 1-1,0 0 1,0 0 0,0-1-1,0 1 1,0-1 0,0 1-1,0 0 1,0-1 0,0 0-1,0 1 1,0-1 0,0 0-1,0 1 1,0-1 0,0 0 0,1 0-1,-1 0 1,0 0 0,0 0-1,0 0 1,0 0 0,2-1-1,40-4 136,-24-1-609,-1-2 0,0 0 0,0 0 0,0-2 0,27-20-1,-16 11 83,-29 19 361,0 0 0,0 0 0,1-1 0,-1 1 0,0 0 1,0 0-1,1-1 0,-1 1 0,0 0 0,0 0 0,1 0 0,-1 0 1,0 0-1,0 0 0,1-1 0,-1 1 0,0 0 0,1 0 0,-1 0 1,0 0-1,1 0 0,-1 0 0,0 0 0,1 0 0,-1 0 0,0 0 0,0 0 1,1 0-1,-1 1 0,0-1 0,1 0 0,-1 0 0,0 0 0,0 0 1,1 0-1,-1 1 0,1-1 0,-2 15-244,-13 27 448,10-32-235,3-9 61,1 0 0,-1 0-1,1 0 1,0 0 0,-1 0 0,1 0 0,0 1 0,0-1-1,-1 0 1,1 0 0,0 0 0,0 1 0,1-1 0,-1 0 0,0 0-1,0 0 1,1 0 0,-1 1 0,0-1 0,1 0 0,-1 0 0,1 0-1,-1 0 1,1 0 0,0 0 0,0 1 0,1-1 13,-1 0 1,1-1 0,0 1-1,-1-1 1,1 1-1,-1-1 1,1 1-1,0-1 1,0 0 0,-1 0-1,1 0 1,0 0-1,-1 0 1,1 0-1,3-1 1,6-1 42,0-1-1,-1 0 1,1-1 0,13-7-1,2-3-168,0-2-1,-1 0 1,-1-1-1,41-40 0,-50 42 18,0 0-1,-2-1 1,1-1-1,-2 0 1,0-1-1,-2-1 1,15-30-1,-25 48 145,1-1 1,0 0-1,0 0 1,-1 1-1,1-1 1,-1 0-1,0 0 0,1 0 1,-1 1-1,0-1 1,0 0-1,0 0 0,-1-3 1,1 5-36,0 0 0,0 0 0,-1-1-1,1 1 1,0 0 0,-1 0 0,1-1 0,0 1 0,-1 0 0,1 0 0,0 0-1,-1-1 1,1 1 0,0 0 0,-1 0 0,1 0 0,0 0 0,-1 0 0,1 0-1,-1 0 1,1 0 0,0 0 0,-1 0 0,1 0 0,-1 0 0,1 0 0,0 0-1,-1 0 1,1 0 0,0 0 0,-1 1 0,1-1 0,0 0 0,-1 0 0,1 0-1,-1 1 1,-3 1 46,1 1 1,-1-1-1,1 1 0,-1 0 0,1 0 0,0 0 0,0 0 1,0 0-1,-4 8 0,1 1 15,1 0 1,0 0-1,1 0 0,0 1 1,1 0-1,0 0 0,-1 21 1,1 97-112,4-87 71,2-11-315,-2-32 258,-1 0 1,0 1-1,0-1 1,0 0 0,1 0-1,-1 0 1,0 0 0,1 0-1,-1 0 1,1 0-1,-1-1 1,1 1 0,-1 0-1,1 0 1,0 0 0,0 0-1,-1-1 1,1 1-1,0 0 1,0-1 0,0 1-1,0 0 1,-1-1 0,1 1-1,0-1 1,0 0-1,2 1 1,-2-5 41,0 0 0,0 0 0,-1 0 1,1-1-1,-1 1 0,0 0 0,0 0 0,-2-8 0,-3-4-28,-1 0-1,-1 0 1,0 1 0,-1 0-1,-1 0 1,0 1 0,-21-24-1,-4-9 65,34 47-27,0 0 1,-1-1 0,1 1 0,0 0-1,0-1 1,-1 1 0,1-1-1,0 1 1,0 0 0,0-1 0,0 1-1,0-1 1,-1 1 0,1 0-1,0-1 1,0 1 0,0-1 0,0 1-1,0-1 1,0 1 0,0 0-1,0-1 1,1 1 0,-1-1 0,0 1-1,0-1 1,0 1 0,0 0-1,0-1 1,1 1 0,-1 0 0,0-1-1,0 1 1,1-1 0,18-5 336,36 6-614,-39 0 356,26 1-456,66-4-6752,-46-9-4458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1.826"/>
    </inkml:context>
    <inkml:brush xml:id="br0">
      <inkml:brushProperty name="width" value="0.025" units="cm"/>
      <inkml:brushProperty name="height" value="0.025" units="cm"/>
    </inkml:brush>
  </inkml:definitions>
  <inkml:trace contextRef="#ctx0" brushRef="#br0">115 24 6951,'9'-20'6401,"-9"20"-6322,0 0-1,0 0 1,0 0-1,0 0 0,0 0 1,0 0-1,0 0 1,0-1-1,0 1 1,0 0-1,0 0 1,0 0-1,0 0 1,0 0-1,0 0 1,0 0-1,0 0 1,0-1-1,0 1 1,0 0-1,0 0 1,0 0-1,0 0 1,0 0-1,0 0 1,0 0-1,0 0 1,0 0-1,0-1 1,0 1-1,0 0 1,0 0-1,0 0 1,0 0-1,0 0 1,0 0-1,0 0 1,0 0-1,-1 0 1,1 0-1,0 0 0,0 0 1,0 0-1,0-1 1,0 1-1,0 0 1,0 0-1,0 0 1,0 0-1,-1 0 1,1 0-1,0 0 1,0 0-1,0 0 1,0 0-1,0 0 1,0 0-1,0 0 1,0 0-1,-1 0 1,1 0-1,0 0 1,0 0-1,0 1 1,0-1-1,0 0 1,0 0-1,0 0 1,0 0-1,-11 10 3205,-2 9-3514,-2 10 1075,2 1 0,1 0 1,1 1-1,2 0 0,-9 52 0,10-27-480,2 1-1,2 74 0,4-130-358,0 0 1,0 0-1,0 1 0,0-1 0,0 0 0,0 1 0,0-1 0,0 0 1,0 1-1,1-1 0,-1 0 0,1 0 0,-1 1 0,1-1 1,-1 0-1,1 0 0,0 0 0,-1 0 0,1 0 0,0 0 0,0 0 1,0 0-1,0 0 0,0 0 0,0 0 0,0 0 0,0-1 0,0 1 1,0 0-1,0-1 0,1 1 0,-1-1 0,0 1 0,0-1 1,1 0-1,-1 0 0,2 1 0,-1-2 41,0 1 0,1 0 0,-1-1 0,0 1 0,0-1 0,0 0 0,0 0 0,0 0-1,0 0 1,0 0 0,0 0 0,0 0 0,0-1 0,-1 1 0,1-1 0,0 1 0,-1-1 0,1 0 0,-1 1 0,0-1 0,2-2 0,1-5 36,0 0 1,-1 0-1,0-1 1,0 1-1,-1-1 1,0 1-1,-1-1 1,0 0 0,-1 0-1,0 0 1,0 1-1,-3-19 1,1 17-98,0 0 0,-1 0 0,0 0 0,-1 0-1,0 0 1,0 0 0,-1 1 0,-1 0 0,0 0 0,-12-15 0,6 17-349,8 15-324,4-5 636,0-1 0,0 1 0,0 0 1,0-1-1,0 1 0,1-1 0,-1 1 1,1-1-1,-1 1 0,1-1 0,-1 1 1,1-1-1,0 1 0,0-1 0,0 0 0,1 2 1,3 0-71,-1 0 1,0 0 0,1-1-1,-1 0 1,1 0 0,0 0-1,0 0 1,0-1-1,0 0 1,0 0 0,0 0-1,7 0 1,69-2-3255,-53 0 1160,20-2-2919,-1-6-2819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2.156"/>
    </inkml:context>
    <inkml:brush xml:id="br0">
      <inkml:brushProperty name="width" value="0.025" units="cm"/>
      <inkml:brushProperty name="height" value="0.025" units="cm"/>
    </inkml:brush>
  </inkml:definitions>
  <inkml:trace contextRef="#ctx0" brushRef="#br0">161 57 4452,'0'0'10458,"-8"-3"-5701,4 1-4550,0 0 1,1 1 0,-1-1 0,0 1 0,0 0 0,0 0-1,0 0 1,0 1 0,-1-1 0,1 1 0,0 0-1,0 0 1,0 1 0,0-1 0,0 1 0,0 0-1,0 0 1,0 0 0,0 0 0,0 1 0,0 0 0,1 0-1,-1 0 1,0 0 0,1 0 0,0 1 0,-6 5-1,5-5-70,1 1 0,-1 0 1,1 0-1,0 0 0,0 0 0,0 1 0,1-1 0,0 1 0,-1-1 0,2 1 0,-1 0 0,0 0 0,1 0 0,0 0 0,0 0 0,1 0 0,-1 11 0,2-15-123,0 1 0,0-1 0,0 1 0,0-1 1,1 1-1,-1-1 0,0 0 0,0 0 0,1 1 0,-1-1 0,1 0 1,-1 0-1,1-1 0,0 1 0,-1 0 0,1 0 0,0-1 0,-1 1 1,1-1-1,0 1 0,0-1 0,-1 0 0,1 0 0,0 0 1,0 0-1,0 0 0,1 0 0,6 0 137,-1 0 1,1-1-1,-1 0 0,15-3 1,-17 1-143,1 1 0,-1-2 0,0 1 0,-1-1 0,1 1 0,0-2 0,-1 1 0,0-1 0,0 1-1,0-1 1,-1-1 0,0 1 0,0-1 0,0 0 0,-1 1 0,1-2 0,-2 1 0,1 0 0,0-1 0,-1 1 0,-1-1 0,1 1 0,-1-1 0,0 0 0,0 0 0,-1 0 0,0-8 0,0 14-57,0 0 1,0 0-1,0 0 0,0 1 1,0-1-1,-1 0 1,1 0-1,0 0 0,0 1 1,0-1-1,-1 0 1,1 0-1,-1 1 0,1-1 1,0 0-1,-1 1 1,1-1-1,-1 0 0,1 1 1,-1-1-1,0 1 1,1-1-1,-1 1 0,0-1 1,1 1-1,-1-1 1,0 1-1,1 0 0,-1-1 1,0 1-1,0 0 1,1 0-1,-1-1 0,0 1 1,0 0-1,0 0 1,1 0-1,-1 0 0,0 0 1,0 0-1,0 0 1,0 0-1,1 1 0,-1-1 1,-1 1-1,0-1-213,0 1 0,0-1 0,0 1-1,0 0 1,1 0 0,-1 0 0,0 0-1,0 1 1,1-1 0,-1 0 0,1 1-1,-1-1 1,1 1 0,0-1 0,-1 1-1,1-1 1,-1 4 0,-2 18-6743,4-18 1922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4.406"/>
    </inkml:context>
    <inkml:brush xml:id="br0">
      <inkml:brushProperty name="width" value="0.025" units="cm"/>
      <inkml:brushProperty name="height" value="0.025" units="cm"/>
    </inkml:brush>
  </inkml:definitions>
  <inkml:trace contextRef="#ctx0" brushRef="#br0">120 9 17296,'0'0'5819,"-8"2"-5536,3 0-263,-1 1 0,1 0 0,0 0 0,0 0-1,0 0 1,0 1 0,1 0 0,-1 0 0,1 0 0,0 0 0,0 1 0,0-1-1,1 1 1,0 0 0,0 0 0,0 1 0,-2 6 0,0-4 124,0 0 1,1 1 0,0 0-1,1 0 1,0 0-1,0 1 1,1-1-1,0 1 1,1-1 0,0 1-1,0 17 1,2-26-139,-1 0 1,0-1-1,0 1 1,0 0 0,1-1-1,-1 1 1,0 0-1,1-1 1,-1 1-1,1 0 1,-1-1-1,1 1 1,-1-1 0,1 1-1,-1-1 1,1 1-1,0-1 1,-1 1-1,1-1 1,-1 1-1,1-1 1,0 0-1,0 0 1,-1 1 0,1-1-1,0 0 1,1 0-1,27-2 173,-22-1-120,1 1 0,-1-1 0,1 0 0,12-9-1,-10 5-27,0 0 0,-1-1-1,0-1 1,-1 0 0,0 0-1,0 0 1,-1-1-1,0 0 1,-1-1 0,0 0-1,0 0 1,-2 0 0,1 0-1,-1-1 1,-1 1-1,0-1 1,0 0 0,0-13-1,-4 29-45,-1 0 0,0 0 0,1 0-1,-1-1 1,-1 1 0,1-1 0,-5 6 0,-4 8-29,3-2 35,0 0 0,2 0 0,0 1 0,0 0 0,2 0 0,0 0 1,1 1-1,-2 17 0,5-33-35,0 0 0,0 0 1,1 0-1,-1 0 0,0 0 1,0 0-1,1 0 0,-1-1 1,0 1-1,1 0 0,-1 0 1,1 0-1,-1 0 0,1-1 1,-1 1-1,1 0 0,0 0 0,-1-1 1,1 1-1,0 0 0,0-1 1,-1 1-1,1-1 0,0 1 1,0-1-1,0 0 0,0 1 1,0-1-1,-1 0 0,1 1 1,0-1-1,0 0 0,0 0 1,0 0-1,0 0 0,0 0 1,0 0-1,0 0 0,0 0 1,0 0-1,0-1 0,0 1 0,0 0 1,0-1-1,-1 1 0,1 0 1,1-1-1,3-1-354,0 1 0,0-1 0,-1 0-1,1 0 1,-1-1 0,1 1 0,-1-1 0,4-4 0,15-20-3745,2-5-2941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2.498"/>
    </inkml:context>
    <inkml:brush xml:id="br0">
      <inkml:brushProperty name="width" value="0.025" units="cm"/>
      <inkml:brushProperty name="height" value="0.025" units="cm"/>
    </inkml:brush>
  </inkml:definitions>
  <inkml:trace contextRef="#ctx0" brushRef="#br0">43 1 14286,'0'0'5455,"-1"9"-4953,-2 17 346,-1-1 0,-8 26 0,6-32-411,1 0 1,1 1-1,1-1 0,0 1 1,2 0-1,0 0 1,4 33-1,-3-51-430,1-1 0,0 0-1,-1 0 1,1 1 0,0-1-1,0 0 1,0 0-1,-1 0 1,1 0 0,1 0-1,-1 0 1,0 0 0,0 0-1,0 0 1,0 0 0,1 0-1,-1-1 1,0 1 0,1-1-1,-1 1 1,0-1 0,1 1-1,-1-1 1,1 0 0,-1 0-1,1 0 1,-1 0 0,1 0-1,-1 0 1,1 0 0,-1 0-1,0 0 1,1-1 0,2 0-1,1 0 29,1 0 0,-1-1-1,0 1 1,0-1-1,0 0 1,0 0 0,0-1-1,6-4 1,0-4-17,-1 0 0,0-1-1,0 0 1,-1-1 0,-1 0 0,-1 0 0,1-1 0,-2 0 0,0 0 0,-1-1 0,0 1 0,-1-1-1,-1 0 1,0-1 0,-1 1 0,0-24 0,-7 41 620,-6 16-526,-10 23-147,14-24 241,0-1 0,1 1 1,1 0-1,0 1 0,1-1 0,2 1 0,-1 0 0,2 0 0,1 31 0,0-47-229,1 1 0,0-1 0,-1 0 0,1 1 0,0-1 1,0 0-1,0 1 0,1-1 0,-1 0 0,1 0 0,-1 0 0,1 0 0,0 0 0,-1 0 0,1 0 0,0-1 1,0 1-1,0-1 0,0 1 0,1-1 0,-1 0 0,0 0 0,3 1 0,38 6-6031,-15-8-821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3.595"/>
    </inkml:context>
    <inkml:brush xml:id="br0">
      <inkml:brushProperty name="width" value="0.025" units="cm"/>
      <inkml:brushProperty name="height" value="0.025" units="cm"/>
    </inkml:brush>
  </inkml:definitions>
  <inkml:trace contextRef="#ctx0" brushRef="#br0">118 99 4933,'0'0'8536,"0"-10"-5787,1-15-1164,1-35 7042,-6 59-8424,1 1 0,0-1 0,0 0 0,0 1 0,-1 0-1,1-1 1,0 1 0,0 1 0,0-1 0,-6 1 0,5 0-200,-1 1 1,1-1-1,0 1 1,0 0 0,0 0-1,0 0 1,0 0-1,0 1 1,1 0-1,-1 0 1,1 0-1,0 0 1,0 0 0,0 1-1,0-1 1,0 1-1,1 0 1,-1-1-1,1 1 1,0 0 0,1 1-1,-1-1 1,1 0-1,-1 0 1,1 1-1,1-1 1,-1 1-1,1-1 1,-1 9 0,1-12-4,1 0 0,-1 0 0,0 0 0,0 0 0,0-1 1,1 1-1,-1 0 0,0 0 0,1 0 0,-1 0 0,1-1 1,-1 1-1,1 0 0,-1 0 0,1-1 0,0 1 0,-1 0 1,1-1-1,0 1 0,-1-1 0,1 1 0,0-1 1,0 1-1,0-1 0,1 1 0,32 6 75,-22-7-30,0 0 1,0-1-1,19-3 1,-16-2-119,0 1 0,0-2 0,-1 0 0,1-1-1,-2 0 1,21-17 0,8-3 25,-42 28 45,1-1 0,-1 1 0,0 0 0,1 0 1,-1-1-1,0 1 0,1 0 0,-1 0 0,0 0 1,1 0-1,-1 0 0,1-1 0,-1 1 1,0 0-1,1 0 0,-1 0 0,0 0 0,1 0 1,-1 0-1,1 0 0,-1 0 0,0 1 0,1-1 1,-1 0-1,1 0 0,-1 0 0,0 0 1,1 0-1,-1 1 0,0-1 0,1 0 0,-1 0 1,0 0-1,0 1 0,1 0 0,5 17-239,-6 30-229,-1-40 436,-10 83 398,11-90-356,0-1 1,0 1-1,0-1 1,1 0-1,-1 1 1,0-1 0,0 1-1,0-1 1,0 1-1,0-1 1,0 1-1,1-1 1,-1 0-1,0 1 1,0-1-1,1 0 1,-1 1-1,0-1 1,0 0 0,1 1-1,-1-1 1,1 0-1,-1 1 1,0-1-1,1 0 1,-1 0-1,0 0 1,1 1-1,-1-1 1,1 0-1,-1 0 1,1 0-1,-1 0 1,0 0 0,2 0-1,21-3 239,20-17 38,-32 13-297,1-1 1,-1 0 0,0-1-1,-1 0 1,0-1 0,0 0 0,-1-1-1,0 0 1,12-20 0,-22 37-70,0 0-1,0 0 1,1 0 0,-1 0 0,2 1-1,-1-1 1,2 7 0,-1 8-77,-1-19 190,0 0 1,0 1-1,0-1 0,0 1 0,0-1 1,0 1-1,1-1 0,-1 0 1,1 1-1,0-1 0,0 0 0,0 1 1,0-1-1,0 0 0,0 0 1,0 0-1,3 3 0,-1-3 22,0-1 0,0 1 0,0-1-1,0 0 1,0 0 0,0 0 0,0 0 0,0 0 0,0-1-1,0 1 1,0-1 0,0 0 0,5 0 0,0 0 34,0-1 1,-1 1 0,1-2-1,-1 1 1,1-1 0,-1 0-1,0 0 1,1-1 0,-1 0 0,-1 0-1,13-8 1,-16 9-53,0 0-1,-1 0 1,1 0 0,0 0 0,-1-1 0,0 0-1,1 1 1,-1-1 0,0 0 0,-1 0-1,1 0 1,0 0 0,-1 0 0,1 0-1,-1-1 1,0 1 0,0 0 0,-1-1 0,1 1-1,-1 0 1,1-1 0,-1 1 0,0-1-1,0 1 1,-1-1 0,1 1 0,-1-1-1,-1-4 1,-1 3-31,0 1 0,0 0-1,-1 0 1,1 0 0,-1 0-1,0 1 1,0-1 0,0 1 0,0 0-1,-1 1 1,1-1 0,-1 1-1,-5-3 1,7 4-526,102 13-9193,-68-9 3106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3.968"/>
    </inkml:context>
    <inkml:brush xml:id="br0">
      <inkml:brushProperty name="width" value="0.025" units="cm"/>
      <inkml:brushProperty name="height" value="0.025" units="cm"/>
    </inkml:brush>
  </inkml:definitions>
  <inkml:trace contextRef="#ctx0" brushRef="#br0">160 11 15278,'0'0'12823,"-9"-4"-12476,5 3-327,1 0-1,0 0 0,-1 0 1,1 0-1,0 0 0,-1 1 1,1 0-1,-1-1 1,1 1-1,-1 1 0,1-1 1,-1 0-1,1 1 0,0 0 1,-7 2-1,4 0 88,-1 0 0,1 1-1,0 0 1,0 0 0,0 1 0,0-1-1,1 1 1,-7 9 0,8-11-51,1 1 1,0 0-1,0 1 1,0-1-1,0 0 0,1 1 1,0 0-1,-3 6 1,5-10-49,0 0 1,-1 0 0,1 0-1,0 0 1,0 0 0,0 0-1,0 0 1,0 0-1,0 0 1,0 1 0,0-1-1,1 0 1,-1 0-1,0 0 1,1 0 0,-1-1-1,0 1 1,1 0-1,0 0 1,-1 0 0,1 0-1,-1 0 1,1 0 0,0-1-1,-1 1 1,1 0-1,0-1 1,0 1 0,0 0-1,0-1 1,0 1-1,-1-1 1,1 1 0,0-1-1,0 0 1,0 1 0,0-1-1,0 0 1,0 0-1,0 0 1,0 0 0,1 0-1,-1 0 1,0 0-1,0 0 1,1 0 0,6 0 40,0 0 1,0 0 0,0-1 0,0 0 0,0-1-1,-1 0 1,1 0 0,0 0 0,-1-1 0,0 0-1,10-6 1,-13 7-195,0 0 0,-1-1-1,1 1 1,-1-1 0,0 0 0,0 0-1,0 0 1,0-1 0,0 1-1,-1-1 1,1 0 0,-1 1 0,0-1-1,0 0 1,0 0 0,-1 0-1,0-1 1,1 1 0,-1 0 0,-1 0-1,1-1 1,0-5 0,-4 10-704,1 2 1,0-1 0,-1 0-1,1 0 1,0 1 0,0-1-1,0 1 1,0-1 0,0 1 0,-2 3-1,-3 2-4516,2-1-2125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5.118"/>
    </inkml:context>
    <inkml:brush xml:id="br0">
      <inkml:brushProperty name="width" value="0.025" units="cm"/>
      <inkml:brushProperty name="height" value="0.025" units="cm"/>
    </inkml:brush>
  </inkml:definitions>
  <inkml:trace contextRef="#ctx0" brushRef="#br0">188 70 6983,'47'-38'8589,"-21"7"2542,-37 32-9258,-17 6-1356,1 1-1,1 2 1,0 0-1,-38 22 1,40-20-420,-2 6-18,26-9-81,15-2 5,15-2 32,-7-2-152,0 2 1,29 9 0,-48-13 103,1 1-1,-1-1 1,0 1 0,0 0 0,0 0 0,0 1-1,0-1 1,-1 1 0,1 0 0,-1 0-1,1 0 1,-1 0 0,0 0 0,0 1-1,-1 0 1,1-1 0,-1 1 0,3 4-1,-5-6 20,1 0-1,-1 0 1,1 0-1,-1 0 1,0 0-1,1 0 1,-1 0-1,0 0 1,0 0-1,-1 0 1,1 0-1,0 0 1,-1 0-1,1 0 1,-1 0-1,1 0 1,-1 0-1,0 0 1,0 0-1,0 0 0,-2 2 1,0 0 68,-1 0-1,1-1 1,-1 1 0,0-1 0,0 0-1,0 0 1,-1 0 0,-6 3 0,-8 2 219,-1 0 1,1-1 0,-25 5 0,42-12-289,-6 3-1,0-1 0,0-1 0,0 1 0,-1-1 0,1-1 0,0 1 0,-13-2 0,21 1-27,-1 0 0,1 0 1,0 0-1,-1-1 0,1 1 0,-1 0 1,1 0-1,0 0 0,-1 0 0,1 0 1,0-1-1,-1 1 0,1 0 0,0 0 1,-1-1-1,1 1 0,0 0 0,-1 0 1,1-1-1,0 1 0,0 0 0,0-1 1,-1 1-1,1 0 0,0-1 0,0 1 1,0 0-1,0-1 0,-1 1 0,1-1 1,0 1-1,0 0 0,0-1 0,0 1 1,0-1-1,0 1 0,0 0 0,0-1 1,0 1-1,1-1 0,-1 1 0,0 0 1,0-1-1,0 1 0,0 0 0,0-1 1,1 1-1,-1-1 0,0 1 0,0 0 1,1 0-1,-1-1 0,0 1 0,0 0 1,1-1-1,-1 1 0,0 0 0,1 0 1,-1 0-1,0-1 0,1 1 0,-1 0 1,1 0-1,22-16-3779,-2 7-3069,4 0-5311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6.798"/>
    </inkml:context>
    <inkml:brush xml:id="br0">
      <inkml:brushProperty name="width" value="0.025" units="cm"/>
      <inkml:brushProperty name="height" value="0.025" units="cm"/>
    </inkml:brush>
  </inkml:definitions>
  <inkml:trace contextRef="#ctx0" brushRef="#br0">38 20 11691,'0'0'9588,"-4"10"-9279,-4 10 420,2 1 0,0-1-1,1 1 1,2 0 0,-3 31 0,6-51-682,0-1 0,0 1 0,0-1 1,0 1-1,0 0 0,0-1 0,1 1 1,-1-1-1,0 1 0,0-1 0,0 1 0,0-1 1,1 1-1,-1-1 0,0 0 0,0 1 1,1-1-1,-1 1 0,0-1 0,1 1 1,-1-1-1,1 0 0,-1 1 0,0-1 1,1 0-1,-1 0 0,1 1 0,-1-1 1,1 0-1,-1 0 0,1 1 0,0-1 1,22-3 826,21-16 328,127-95-227,-93 59-621,-77 55-354,-1-1 0,1 0 0,0 1-1,0-1 1,-1 0 0,1 1 0,0-1-1,0 1 1,0 0 0,0-1 0,0 1-1,0 0 1,0-1 0,0 1 0,0 0 0,0 0-1,0 0 1,0 0 0,0 0 0,2 0-1,-3 1-1,0-1-1,1 1 1,-1-1-1,0 1 0,1 0 1,-1-1-1,0 1 1,0 0-1,0-1 1,0 1-1,1-1 0,-1 1 1,0 0-1,0-1 1,0 1-1,0 0 1,0-1-1,-1 1 1,1 0-1,0-1 0,0 1 1,-1 1-1,-20 53-142,15-41 125,-1 2 21,3-8 1,1 0 1,0 0 0,0 0-1,1 0 1,0 1-1,0-1 1,1 1-1,0-1 1,0 14-1,1-21 3,1-1-1,-1 1 0,1 0 0,0 0 0,-1 0 0,1-1 0,0 1 0,-1-1 1,1 1-1,0 0 0,0-1 0,0 1 0,0-1 0,-1 1 0,1-1 1,0 0-1,0 1 0,0-1 0,0 0 0,0 0 0,0 0 0,0 0 0,0 0 1,0 0-1,0 0 0,0 0 0,0 0 0,1 0 0,30-5 234,-13-1-109,0-2 0,-1 0 1,0-1-1,0-1 0,24-17 0,-20 12-69,1 2 0,34-16 1,-57 28-67,1 1 1,-1 0 0,1-1 0,-1 1 0,1 0 0,-1 0-1,1 0 1,-1-1 0,1 1 0,-1 0 0,1 0-1,0 0 1,-1 0 0,1 0 0,-1 0 0,1 0 0,-1 0-1,1 0 1,0 0 0,-1 0 0,1 0 0,-1 1 0,1-1-1,-1 0 1,1 0 0,-1 1 0,1-1 0,-1 0-1,1 1 1,-1-1 0,0 0 0,1 1 0,-1-1 0,1 0-1,-1 1 1,0-1 0,1 1 0,-1-1 0,0 1 0,1 0-1,-2 30-119,-19 36-1224,19-65 1151,0-1-380,-6 23 199,5-12-2209,7-7-5734,10-5 1153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7.343"/>
    </inkml:context>
    <inkml:brush xml:id="br0">
      <inkml:brushProperty name="width" value="0.025" units="cm"/>
      <inkml:brushProperty name="height" value="0.025" units="cm"/>
    </inkml:brush>
  </inkml:definitions>
  <inkml:trace contextRef="#ctx0" brushRef="#br0">159 67 3748,'0'0'17739,"-2"-8"-15881,2 6-1722,-1-1 0,1 1 0,-1-1-1,0 0 1,0 1 0,0 0 0,0-1 0,-1 1 0,1 0 0,0-1 0,-1 1 0,0 0 0,1 0 0,-1 0 0,0 1 0,-3-3 0,3 3-71,-1 0 1,1 0-1,0 0 0,-1 1 1,1-1-1,0 1 1,-1-1-1,1 1 0,0 0 1,-1 0-1,1 0 1,-1 1-1,1-1 1,0 0-1,-1 1 0,1 0 1,0-1-1,-1 1 1,1 0-1,0 0 1,0 0-1,0 1 0,-3 1 1,-1 1 111,-1 0 0,1 0 0,1 0-1,-1 1 1,1 0 0,0 0 0,0 1 0,0-1 0,0 1 0,1 0 0,0 0 0,1 0 0,-6 13 0,9-19-167,0 1 0,1 0 0,-1-1 0,0 1 1,0 0-1,0-1 0,1 1 0,-1 0 0,0-1 1,1 1-1,-1-1 0,1 1 0,-1-1 0,1 1 0,-1-1 1,1 1-1,-1-1 0,1 1 0,-1-1 0,1 1 1,0-1-1,-1 0 0,1 1 0,-1-1 0,1 0 0,0 0 1,-1 0-1,1 1 0,0-1 0,0 0 0,-1 0 1,1 0-1,0 0 0,-1 0 0,1 0 0,0 0 0,-1-1 1,2 1-1,32-3 281,-23 0-251,-1-1-1,0 0 1,0 0-1,0-1 1,-1-1-1,0 0 1,0 0-1,0-1 0,14-13 1,-11 9-21,0 1 0,1 1-1,23-14 1,-36 23-28,0 0 0,1 0 0,-1 0 0,0 1 0,0-1 0,1 0 1,-1 0-1,0 0 0,0 0 0,1 0 0,-1 1 0,0-1 0,0 0 0,1 0 0,-1 0 0,0 1 0,0-1 0,0 0 0,0 0 0,1 1 0,-1-1 0,0 0 0,0 1 0,0-1 0,0 0 0,0 0 1,0 1-1,0-1 0,0 0 0,0 1 0,0-1 0,0 0 0,0 1 0,0-1 0,0 0 0,0 0 0,0 1 0,0-1 0,0 0 0,0 1 0,-1-1 0,0 16-170,-14 36 90,12-46 97,1 1-1,-1 0 1,1-1-1,0 1 0,1 0 1,0 0-1,0 0 0,0 0 1,1 0-1,0 0 1,1 12-1,0-18 16,0 0 0,0 0 0,0 0 0,0 0 0,0 0 0,0 0 0,1 0 0,-1-1-1,0 1 1,0 0 0,1-1 0,-1 1 0,0 0 0,1-1 0,-1 0 0,1 1 0,-1-1 0,0 0 0,1 0 0,-1 0 0,1 0 0,-1 0 0,1 0 0,-1 0-1,1 0 1,0-1 0,43-7 415,-21-2-395,-1-1-1,1-1 1,-2-1 0,41-31 0,-78 76-422,5-18 379,4-8 0,1 1 0,0 0 0,0 0 0,-5 13 0,10-20 1,0 0 1,0 1 0,-1-1 0,1 0 0,0 1 0,0-1 0,0 0-1,1 0 1,-1 1 0,0-1 0,0 0 0,0 0 0,0 1 0,0-1-1,0 0 1,0 0 0,0 1 0,1-1 0,-1 0 0,0 0 0,0 1-1,0-1 1,0 0 0,1 0 0,-1 0 0,0 0 0,0 1 0,0-1-1,1 0 1,-1 0 0,0 0 0,0 0 0,1 0 0,-1 0 0,0 1-1,0-1 1,1 0 0,-1 0 0,0 0 0,1 0 0,-1 0 0,0 0-1,0 0 1,1 0 0,-1 0 0,0 0 0,0-1 0,1 1 0,-1 0-1,0 0 1,1 0 0,-1 0 0,0 0 0,0 0 0,0-1 0,1 1-1,-1 0 1,0 0 0,16-5-26,0-4-1091,1 0 0,-1-1 0,26-22 0,-27 19-1915,-1 0-1,0-2 1,18-24 0,-5-2-5842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7.904"/>
    </inkml:context>
    <inkml:brush xml:id="br0">
      <inkml:brushProperty name="width" value="0.025" units="cm"/>
      <inkml:brushProperty name="height" value="0.025" units="cm"/>
    </inkml:brush>
  </inkml:definitions>
  <inkml:trace contextRef="#ctx0" brushRef="#br0">124 33 2787,'0'0'20915,"-4"9"-20669,-36 82 2292,-32 114 1,70-195-2502,0 0 1,0 0-1,1 0 0,0 16 1,1-26-32,0 1-1,0-1 1,0 1 0,1-1 0,-1 1 0,0-1 0,0 0 0,0 1 0,0-1 0,1 0 0,-1 1 0,0-1 0,0 1 0,1-1-1,-1 0 1,0 0 0,0 1 0,1-1 0,-1 0 0,0 1 0,1-1 0,-1 0 0,0 0 0,1 0 0,-1 1 0,1-1 0,-1 0-1,0 0 1,1 0 0,-1 0 0,1 0 0,-1 0 0,1 0 0,-1 0 0,0 0 0,1 0 0,-1 0 0,1 0 0,-1 0 0,0 0 0,1 0-1,-1 0 1,1 0 0,-1-1 0,0 1 0,1 0 0,-1 0 0,1 0 0,-1-1 0,0 1 0,1 0 0,-1-1 0,0 1 0,0 0-1,1 0 1,-1-1 0,23-17 164,-12 3-179,-1-1-1,0 0 1,-1-1 0,12-32 0,11-21-484,-31 69 457,-1 0 1,1 1 0,0-1 0,-1 1 0,1-1 0,0 1 0,0-1 0,-1 1-1,1 0 1,0-1 0,0 1 0,0 0 0,0-1 0,0 1 0,0 0 0,-1 0-1,1 0 1,0 0 0,0 0 0,0 0 0,0 0 0,0 0 0,0 1 0,1-1-1,32 8-4,-7-1 142,-15-8-7,0 0-1,0 0 1,0-1 0,0-1-1,-1 0 1,1 0 0,-1-1 0,0-1-1,0 0 1,-1 0 0,16-10-1,-18 9-23,0 1-1,0-1 1,0-1-1,0 0 1,-1 0-1,0 0 1,-1-1-1,0 0 1,0 0-1,-1 0 1,0-1-1,0 0 1,-1 0-1,4-11 1,-7 19-66,-1-1 0,1 0 0,-1 0 0,1 0 0,-1 1 0,0-1 0,0 0 0,0 0 1,0 0-1,0 0 0,0 0 0,0 1 0,-1-1 0,1 0 0,-1 0 0,1 0 0,-2-1 0,1 2-13,1 0 1,-1 0-1,0 0 0,0 1 0,0-1 1,0 0-1,1 1 0,-1-1 0,0 0 1,0 1-1,0-1 0,0 1 0,-1 0 0,1-1 1,0 1-1,0 0 0,0 0 0,0-1 1,0 1-1,-2 0 0,-2 1-20,0-1 0,0 1 1,0 0-1,0 0 0,0 1 0,0-1 0,1 1 0,-1 0 1,1 1-1,-1-1 0,-3 4 0,-8 5 6,0 2-1,1 0 0,1 0 1,-16 20-1,24-26 43,1 0 0,0 0 1,0 0-1,1 0 0,0 1 0,0 0 0,1 0 1,0 0-1,1 0 0,-1 0 0,1 1 0,0 10 1,1-17-9,1 1 0,0-1 0,1 0 1,-1 1-1,0-1 0,1 1 0,-1-1 0,1 0 1,0 1-1,0-1 0,0 0 0,0 0 0,0 0 1,0 0-1,0 0 0,1 0 0,-1 0 1,1 0-1,-1 0 0,1-1 0,0 1 0,0-1 1,0 1-1,0-1 0,0 0 0,0 0 0,4 2 1,7 2 73,0-1-1,-1-1 1,1 0 0,18 1 0,-22-3-267,0 0 1,0 0-1,-1 1 1,1 1-1,-1-1 1,1 1 0,10 5-1,-18-7-110,0 0 0,0 0 0,0 0 0,0 0 0,0 0 0,0 0 0,-1 0 0,1 0 0,0 0 0,-1 0 0,1 0 0,-1 0 0,1 1 0,-1-1 0,1 0 0,-1 0 0,0 1 0,0-1 0,1 0 0,-1 1 0,0-1 0,0 0 0,0 0 0,-1 1 0,1-1 0,0 0 0,0 1 0,-1-1 0,1 0 0,-1 0 0,1 0 0,-1 1 0,1-1 0,-1 0 0,0 0 0,-1 2 0,-17 13-7455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6.522"/>
    </inkml:context>
    <inkml:brush xml:id="br0">
      <inkml:brushProperty name="width" value="0.025" units="cm"/>
      <inkml:brushProperty name="height" value="0.025" units="cm"/>
    </inkml:brush>
  </inkml:definitions>
  <inkml:trace contextRef="#ctx0" brushRef="#br0">69 134 3812,'0'0'6705,"1"-9"-3097,12-116 6220,-25 189-7405,-55 381-1055,64-354-402,22-110 1036,-15 13-1982,-1 0 1,-1 0-1,1 0 1,-1 0 0,0 0-1,2-12 1,-4 5-8343,0-7 1923,1-14-3602,-1 30 8543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8.112"/>
    </inkml:context>
    <inkml:brush xml:id="br0">
      <inkml:brushProperty name="width" value="0.025" units="cm"/>
      <inkml:brushProperty name="height" value="0.025" units="cm"/>
    </inkml:brush>
  </inkml:definitions>
  <inkml:trace contextRef="#ctx0" brushRef="#br0">3 80 8712,'0'0'11953,"0"13"-10789,-2 231 2813,1-242-3965,1 0 0,0 0 0,0 0-1,0 0 1,1 0 0,-1 0 0,0 0 0,1 0 0,-1 0 0,1 0 0,0 0 0,-1 0 0,1-1 0,0 1 0,0 0-1,0-1 1,1 1 0,-1 0 0,0-1 0,1 1 0,-1-1 0,0 0 0,1 1 0,2 0 0,-2-1 41,1 0 1,-1-1 0,0 1-1,1-1 1,-1 0 0,1 0 0,-1 0-1,1 0 1,-1 0 0,0-1-1,1 1 1,-1 0 0,1-1-1,-1 0 1,0 0 0,0 0-1,1 0 1,-1 0 0,0 0-1,3-3 1,11-8 64,-2 0 1,1-1-1,-2-1 0,0-1 0,-1 1 0,0-2 1,-1 0-1,-1 0 0,0-1 0,-1 0 0,-1-1 1,-1 0-1,8-29 0,-9 1 112,-8 42-338,-4 11 4,-3 9-42,-17 66-40,25-75 176,-1 0-1,1 0 0,0 0 0,1 1 0,-1-1 1,2 0-1,-1 0 0,1 1 0,2 11 0,-2-17 24,1 0 0,-1 0-1,0-1 1,1 1-1,0 0 1,-1 0 0,1-1-1,0 1 1,0-1 0,-1 0-1,1 1 1,0-1 0,1 0-1,-1 0 1,0 0-1,0 0 1,0-1 0,0 1-1,1 0 1,-1-1 0,0 0-1,1 0 1,-1 1 0,0-1-1,1-1 1,-1 1-1,0 0 1,1 0 0,-1-1-1,3 0 1,4-1 63,-1 1 1,0-1-1,1-1 1,-1 1-1,0-1 1,-1-1-1,9-4 1,-6 1 15,-1 0-1,0-1 1,0 0 0,-1-1 0,0 0-1,-1 0 1,13-20 0,-16 23-11,-1 0-1,0-1 1,0 1-1,0-1 1,-1 0 0,0 0-1,0 0 1,-1 0-1,0 0 1,0 0 0,0 0-1,-1-1 1,0 1-1,-2-8 1,2 14-83,1 0 0,-1 0-1,0 0 1,-1 0 0,1 1 0,0-1 0,0 0-1,0 0 1,0 0 0,-1 1 0,1-1 0,0 0-1,-1 0 1,1 1 0,0-1 0,-1 0-1,1 0 1,-1 1 0,1-1 0,-1 1 0,0-1-1,1 0 1,-1 1 0,0-1 0,1 1 0,-1 0-1,0-1 1,1 1 0,-1-1 0,0 1-1,0 0 1,0 0 0,1-1 0,-1 1 0,0 0-1,0 0 1,0 0 0,0 0 0,1 0 0,-1 0-1,0 0 1,0 0 0,0 0 0,0 1-1,1-1 1,-1 0 0,0 0 0,0 1 0,0 0-1,-2 0-24,0 1 0,1-1 0,0 1 0,-1 0-1,1 0 1,0 0 0,0 0 0,0 0-1,0 0 1,1 1 0,-1-1 0,-2 4 0,1 14-83,11-14 137,-6-7-14,0 1 1,0-1-1,0 1 1,0-1 0,0 0-1,0 0 1,0 0-1,0 0 1,0 0-1,0 0 1,-1-1-1,1 1 1,2-3-1,10-11 291,-1 5-1934,-10 37 693,-18 53 1006,15-80 11,2 0-61,1-1-1,-1 1 0,0-1 0,0 0 1,1 0-1,-1 0 0,0 0 0,0 0 1,0 0-1,0-1 0,-1 1 0,1-1 1,0 1-1,-1-1 0,1 0 0,-1 0 1,1 0-1,-1 0 0,0 0 0,0 0 1,0 0-1,0 0 0,0 0 0,0 0 1,0-1-1,-1 1 0,1-3 0,0 2-25,0-1-1,0 1 0,1 0 0,-1 0 0,1 0 0,0 0 0,0 0 1,0 0-1,3-2 0,-1 2 10,0 0 0,0 0 0,-1-1 1,1 1-1,-1-1 0,0 0 0,0 0 1,0 0-1,0 0 0,0 0 0,2-7 0,-5 11-23,1 0 21,0 0 80,-10 64-384,11-64 336,0 0-1,-1-1 1,1 1 0,0 0-1,0-1 1,-1 1 0,1-1-1,-1 0 1,1 1 0,0-1 0,-1 0-1,0 0 1,1 0 0,-1 0-1,2-2 1,41-57 170,-23 27-57,-21 32-220,-14 28-325,9-18 420,0-1 0,0 1 0,1 0 0,1 1 0,-1-1 0,1 0 0,1 1 1,-2 16-1,1 5 35,2 45 1,2-37-156,8-89-11084,-8 31 3983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8.924"/>
    </inkml:context>
    <inkml:brush xml:id="br0">
      <inkml:brushProperty name="width" value="0.025" units="cm"/>
      <inkml:brushProperty name="height" value="0.025" units="cm"/>
    </inkml:brush>
  </inkml:definitions>
  <inkml:trace contextRef="#ctx0" brushRef="#br0">47 134 5733,'23'-53'6763,"-11"13"5266,-14 74-11830,-2 0 0,-1 1 0,-2-2 0,-17 52 0,11-39 483,-13 73 0,26-119-674,0 1 0,0-1 0,-1 1 0,1-1 0,0 1 0,0 0 0,0-1 0,0 1 0,0-1 0,0 1 0,0 0 0,0-1 0,0 1 0,0-1 0,1 1 0,-1-1 0,0 1 0,0 0 0,1-1 0,-1 1 0,0-1 0,0 1 0,1-1 0,-1 1 0,0-1 0,1 1 0,-1-1 0,1 0 0,-1 1 0,1-1 0,-1 0 0,1 1 0,-1-1 0,1 0 0,-1 1 0,1-1 0,0 0 0,27-7 306,25-26-136,-18 6-129,-1-1 0,43-48 0,-64 61-19,0 0-1,-1 0 1,-1-1-1,0-1 1,-2 0 0,1 0-1,12-37 1,-20 47 10,0 0 0,-1-1 0,0 1 0,0-1 0,-1 1 0,1-1 0,-2 1 0,0-8 0,1 13-42,0 0 1,-1 1-1,1-1 0,-1 1 1,1-1-1,-1 1 0,1-1 1,-1 1-1,0 0 0,1-1 1,-1 1-1,0 0 1,0-1-1,0 1 0,0 0 1,0 0-1,-1 0 0,1 0 1,0 0-1,0 0 1,-1 0-1,1 0 0,0 1 1,-1-1-1,1 0 0,-1 1 1,1-1-1,-1 1 1,1 0-1,-1 0 0,0-1 1,1 1-1,-1 0 0,1 0 1,-1 0-1,1 0 1,-1 1-1,0-1 0,1 0 1,-1 1-1,1-1 0,-1 1 1,-1 0-1,-4 2-27,-1 1 1,1 0-1,0 0 0,0 1 0,0-1 1,0 2-1,1-1 0,0 1 0,-9 11 0,-46 62 29,55-71 18,0 0-1,1 1 1,0 0 0,-7 19 0,11-27-16,1 0 0,0 0 1,-1 1-1,1-1 0,0 0 1,-1 1-1,1-1 0,0 1 1,0-1-1,0 0 0,0 1 0,1-1 1,-1 0-1,0 1 0,0-1 1,1 0-1,-1 1 0,1-1 1,-1 0-1,1 0 0,0 0 1,-1 1-1,1-1 0,0 0 1,0 0-1,0 0 0,0 0 0,0 0 1,0 0-1,0 0 0,0-1 1,0 1-1,0 0 0,0-1 1,1 1-1,-1 0 0,0-1 1,1 0-1,-1 1 0,0-1 1,1 0-1,-1 1 0,0-1 1,1 0-1,-1 0 0,2 0 0,48 2 201,-34-2-249,-1 0 1,1 2 0,0 0 0,19 5 0,-33-7 8,1 1 0,-1 1 0,0-1 0,1 0-1,-1 1 1,0 0 0,0 0 0,0 0 0,0 0 0,0 0 0,0 1 0,-1-1 0,1 1 0,-1-1 0,1 1 0,-1 0 0,0 0 0,0 0 0,-1 1-1,1-1 1,-1 0 0,1 0 0,-1 1 0,1 4 0,0 4 50,-1 0-1,0 0 0,-1 0 1,0 0-1,-1-1 0,0 1 1,-1 0-1,0 0 0,-1-1 1,0 1-1,-1-1 0,0 0 1,-1 0-1,0 0 0,-11 15 1,16-26-85,0 1 1,-1 0 0,1-1-1,-1 1 1,1-1-1,-1 1 1,1-1 0,-1 1-1,1-1 1,-1 1 0,0-1-1,1 1 1,-1-1 0,0 0-1,1 1 1,-1-1-1,0 0 1,0 1 0,1-1-1,-1 0 1,0 0 0,0 0-1,1 0 1,-1 0-1,0 0 1,0 0 0,1 0-1,-1 0 1,0 0 0,0 0-1,1-1 1,-1 1 0,0 0-1,1 0 1,-1-1-1,0 1 1,0-1 0,1 1-1,-1 0 1,0-1 0,-22-26-6774,21 24 6297,-19-29-7129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5.184"/>
    </inkml:context>
    <inkml:brush xml:id="br0">
      <inkml:brushProperty name="width" value="0.025" units="cm"/>
      <inkml:brushProperty name="height" value="0.025" units="cm"/>
    </inkml:brush>
  </inkml:definitions>
  <inkml:trace contextRef="#ctx0" brushRef="#br0">162 1 7527,'0'0'8098,"-11"12"-4772,-65 80 1013,67-79-3888,1 1 0,-1 0 0,2 0 0,0 0 0,1 1-1,-8 27 1,9-15-375,1 1-1,1 0 1,1-1-1,2 1 1,1 0-1,6 45 1,-7-72-72,0 0 1,0 0-1,0 0 0,1 1 1,-1-1-1,0 0 0,0 0 1,1 0-1,-1 1 1,0-1-1,1 0 0,-1 0 1,1 0-1,0 0 0,-1 0 1,1 0-1,0 0 0,-1 0 1,1 0-1,0 0 1,0 0-1,0-1 0,0 1 1,1 1-1,-1-3 11,0 0 1,0 1-1,0-1 1,0 0-1,0 1 0,0-1 1,0 0-1,0 0 1,0 0-1,0 0 1,-1 0-1,1 0 0,0 0 1,-1 0-1,1 0 1,-1 0-1,1 0 0,-1-2 1,20-63 148,-16 46-416,-1 0 0,-1 0 0,-1 0 1,0 0-1,-4-26 0,-6 23-56,8 23 296,1-1 1,-1 1-1,1 0 0,0-1 0,-1 1 1,1 0-1,-1 0 0,0-1 1,1 1-1,-1 0 0,1 0 0,-1 0 1,1 0-1,-1-1 0,1 1 1,-1 0-1,0 0 0,1 0 0,-1 0 1,1 1-1,-1-1 0,1 0 1,-1 0-1,0 0 0,-1 1-4,0 0 0,1 0 0,-1 1 1,1-1-1,-1 0 0,1 0 0,0 1 0,-1-1 0,1 1 0,0-1 0,0 1 1,0-1-1,0 1 0,0 0 0,1 0 0,-1-1 0,0 1 0,1 0 0,-1 0 1,1 2-1,-2 5 1,1 1 0,0-1 0,0 0 0,1 1 1,0-1-1,3 14 0,-3-21 11,1 1-1,-1-1 1,1 1 0,0-1-1,0 1 1,0-1 0,1 1 0,-1-1-1,0 0 1,1 0 0,-1 0-1,1 0 1,0 0 0,0 0-1,0 0 1,0 0 0,0-1 0,0 1-1,0-1 1,1 0 0,-1 1-1,0-1 1,1 0 0,-1 0-1,1-1 1,0 1 0,3 0 0,3 0 45,-1-1 0,0 0 0,0 0 1,1-1-1,-1 0 0,0 0 1,0-1-1,0 0 0,0-1 0,0 1 1,-1-2-1,1 1 0,-1-1 1,0 0-1,0 0 0,0-1 0,-1 0 1,1 0-1,-1-1 0,0 0 0,-1 0 1,0 0-1,0-1 0,0 1 1,0-1-1,-1 0 0,0-1 0,-1 1 1,5-16-1,-8 23-38,0 0 0,0 0 0,0 0 0,0 0 0,0 0 0,0 0-1,0 0 1,0 0 0,-1 0 0,1 0 0,0 0 0,0 0 0,0 0 0,0 0 0,0 0 0,0 0 0,0 0-1,0 0 1,0 0 0,-1 0 0,1 0 0,0 0 0,0-1 0,0 1 0,0 0 0,0 0 0,0 0 0,0 0-1,0 0 1,0 0 0,0 0 0,0 0 0,0 0 0,0 0 0,0 0 0,0-1 0,-14 19 99,-13 28 3,23-40-84,1 1 1,-1-1-1,1 1 0,1 0 1,-1 0-1,1 0 0,1 0 1,-1 0-1,1 1 1,0-1-1,0 12 0,2-19-15,-1 1 0,1-1 0,-1 0-1,1 1 1,-1-1 0,1 0 0,-1 0-1,1 1 1,-1-1 0,1 0 0,-1 0-1,1 0 1,-1 0 0,1 0 0,0 0-1,-1 0 1,1 0 0,-1 0 0,1 0-1,-1 0 1,1 0 0,0 0 0,-1 0 0,1 0-1,-1 0 1,1-1 0,-1 1 0,1 0-1,0-1 1,17-7 131,33-33-120,-35 27-131,1 0 0,31-18 0,-44 30 93,0-1-1,0 1 0,1 0 0,-1 0 1,1 1-1,-1-1 0,1 1 0,0 0 1,0 0-1,0 1 0,-1 0 1,1-1-1,0 2 0,0-1 0,0 0 1,9 3-1,-13-2 5,1 0 0,-1 0-1,0 0 1,0 0 0,1 1 0,-1-1 0,0 0-1,0 1 1,0-1 0,0 0 0,-1 1 0,1-1-1,0 1 1,-1 0 0,1-1 0,0 1 0,-1-1 0,0 1-1,1 0 1,-1-1 0,0 1 0,0 0 0,0 0-1,0 1 1,-3 43-92,-3-18 134,-3 27 131,9-54-150,0-1-1,1 1 1,-1 0-1,0-1 1,1 1-1,-1 0 1,1-1-1,-1 1 1,0-1 0,1 1-1,-1-1 1,1 1-1,0-1 1,-1 1-1,1-1 1,-1 1-1,1-1 1,0 0-1,-1 1 1,1-1-1,0 0 1,-1 0 0,1 0-1,0 1 1,0-1-1,-1 0 1,1 0-1,0 0 1,-1 0-1,1 0 1,0 0-1,0 0 1,-1 0-1,1-1 1,0 1-1,-1 0 1,1 0 0,0-1-1,-1 1 1,1 0-1,0-1 1,-1 1-1,2-1 1,32-16 172,20-34-39,-51 48-132,0-1 1,0 1 0,0-1-1,-1 0 1,1 0-1,-1 0 1,0-1 0,0 1-1,-1 0 1,1-1 0,-1 1-1,0-1 1,1-6 0,-10 7 400,8 4-392,0 1 0,-1-1 0,1 0 0,0 0 0,-1 0 1,1 0-1,0 0 0,-1 0 0,1 0 0,0 0 0,-1 0 0,1 0 0,0 0 0,-1 0 0,1 0 0,0-1 0,-1 1 0,1 0 0,0 0 0,-1 0 1,1 0-1,0-1 0,-1 1 0,1 0 0,0 0 0,0 0 0,-1-1 0,1 1 0,0 0 0,0-1 0,0 1 0,-1 0 0,1 0 0,0-1 1,0 1-1,0 0 0,0-1 0,0 1 0,0 0 0,-1-1 0,1 1 0,0-1 0,0 1 0,0-1 0,8-22-302,-7 21-313,0 0 0,0 0 0,0 0 0,0 0 1,-1 0-1,1 0 0,-1 0 0,1 0 0,-1 0 0,0 0 0,1 0 0,-1-3 1,-3-8-6865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9.270"/>
    </inkml:context>
    <inkml:brush xml:id="br0">
      <inkml:brushProperty name="width" value="0.025" units="cm"/>
      <inkml:brushProperty name="height" value="0.025" units="cm"/>
    </inkml:brush>
  </inkml:definitions>
  <inkml:trace contextRef="#ctx0" brushRef="#br0">0 1 17457,'0'0'2146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19.820"/>
    </inkml:context>
    <inkml:brush xml:id="br0">
      <inkml:brushProperty name="width" value="0.025" units="cm"/>
      <inkml:brushProperty name="height" value="0.025" units="cm"/>
    </inkml:brush>
  </inkml:definitions>
  <inkml:trace contextRef="#ctx0" brushRef="#br0">114 160 3972,'10'-5'4126,"-7"4"-4051,13-7 910,0-1-1,-1-1 0,19-14 0,-31 22-490,1-1 0,-1 1 0,0-1 0,0 0-1,0 0 1,0 0 0,-1 0 0,1-1 0,-1 1 0,0-1 0,0 0 0,0 1 0,0-1 0,-1 0 0,0 0 0,0 0 0,0 0-1,0 0 1,0-1 0,-1 1 0,0 0 0,1 0 0,-2-5 0,1 8-376,-1 0 0,0 0 0,1 1 0,-1-1 0,1 0 0,-1 0 0,0 1 0,1-1 0,-1 0 0,0 1 0,0-1 0,0 1 0,0-1 0,1 1 0,-1 0 0,0-1-1,0 1 1,0 0 0,0-1 0,0 1 0,0 0 0,0 0 0,0 0 0,0 0 0,0 0 0,0 0 0,0 0 0,-1 1 0,-31 4 390,22 0-498,0 0-1,1 0 1,0 1-1,0 1 1,0 0-1,1 0 1,0 1-1,0 0 1,-14 17-1,12-11-21,0 0 0,1 0 0,1 0 0,0 1 0,1 1 0,-8 19 0,15-33 10,0-1 0,1 1 0,-1-1 1,0 1-1,1-1 0,-1 1 1,1 0-1,-1-1 0,1 1 0,0 0 1,0-1-1,-1 1 0,1 0 0,1 0 1,-1-1-1,0 1 0,0 0 0,1-1 1,-1 1-1,1 0 0,-1-1 0,1 1 1,0-1-1,-1 1 0,1-1 0,0 1 1,0-1-1,0 1 0,0-1 0,0 0 1,1 1-1,0 0 0,2-1 15,-1 0 1,1 0-1,-1-1 0,0 1 0,1-1 1,-1 1-1,1-1 0,-1-1 1,1 1-1,-1 0 0,1-1 0,-1 1 1,1-1-1,-1 0 0,5-2 1,7-3 67,0-1 0,0 0 1,-1-1-1,0-1 0,-1 0 1,1-1-1,19-19 1,78-90 100,-95 100-156,-24 52-512,-16 15 369,16-34 113,0-1-1,1 1 1,1 0 0,0 1-1,1-1 1,0 1 0,1 1 0,1-1-1,-2 29 1,5-43-8,1 0 0,-1 1 0,1-1 0,-1 1 0,1-1 0,-1 0 0,1 1 0,0-1 0,0 0 0,0 0 0,0 0 0,-1 0 0,2 0 0,-1 1 0,0-2 0,0 1 0,0 0 0,0 0 0,1 0 0,-1 0 0,0-1 0,1 1 0,-1-1 0,0 1 0,1-1 0,-1 0 0,1 1 0,-1-1 0,1 0 0,-1 0 0,1 0 0,-1 0 0,1 0 0,0 0 0,6 0-367,-1-1 1,1 0-1,-1 0 1,0 0-1,0 0 1,8-4 0,24-16-5078,1-9-5771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1.239"/>
    </inkml:context>
    <inkml:brush xml:id="br0">
      <inkml:brushProperty name="width" value="0.025" units="cm"/>
      <inkml:brushProperty name="height" value="0.025" units="cm"/>
    </inkml:brush>
  </inkml:definitions>
  <inkml:trace contextRef="#ctx0" brushRef="#br0">153 1 5637,'0'0'18551,"-4"13"-17761,-11 31-237,-18 56 529,-32 162 1,63-235-1014,4-21 121,3-16 58,-3 1-245,1-1-1,-2 1 1,1-1 0,-2 1 0,1-1 0,-1 0-1,0 1 1,-1-1 0,0 1 0,-4-15 0,-3-5-540,-1 0 0,-17-35 0,35 112 537,-7-44 21,1 1 0,0-1 0,0 1 0,0-1 0,0 0 0,1-1 1,0 1-1,0 0 0,0-1 0,0 0 0,0 0 0,0 0 0,1-1 1,0 1-1,-1-1 0,8 2 0,-4-2 7,0 1 0,1-2 0,-1 1 0,1-1 0,0-1 0,-1 1 0,1-1 0,0-1 0,14-2 0,-15 2-2,-1-1 0,1-1 0,0 1 0,-1-1 0,1 0 0,-1-1 0,0 1 0,0-2 0,0 1 0,8-8 0,-11 9-5,-1-1 0,1 1 0,-1-1 0,0 0 0,-1 0 0,1 0 0,0 0 0,-1 0 0,0 0 0,0-1 0,0 0 0,-1 1-1,0-1 1,0 0 0,0 1 0,0-1 0,0-8 0,-1 13-21,0-1 0,0 1 0,0 0 0,0-1 0,0 1 0,0 0 0,0-1 0,0 1 0,0 0 0,0 0 0,0-1 0,0 1 0,0 0 0,0-1 0,0 1 0,0 0 0,-1-1 0,1 1 0,0 0 0,0 0 0,0-1 0,0 1 0,-1 0 0,1 0 0,0-1 0,0 1 0,-1 0 0,1 0 0,0 0 0,0-1 0,-1 1 0,1 0 0,0 0 0,-1 0-1,1 0 1,0 0 0,-1-1 0,-12 7-130,-9 16-91,-34 61 102,52-76 114,0 1 1,0 0-1,1 0 0,0 1 1,0-1-1,1 1 0,0-1 1,1 1-1,-1 11 0,3-19 10,-1 0-1,0 0 0,1 1 1,0-1-1,-1 0 0,1 0 1,0 0-1,-1 0 0,1 0 1,0 0-1,0 0 0,0 0 1,0-1-1,0 1 0,0 0 1,0 0-1,0-1 1,0 1-1,0-1 0,0 1 1,1-1-1,-1 1 0,0-1 1,0 0-1,1 0 0,-1 1 1,0-1-1,0 0 0,1 0 1,-1 0-1,0 0 0,0-1 1,1 1-1,1-1 0,50-7 229,-29-2-193,0-1 1,-1-1 0,-1-1-1,0-1 1,-1-1 0,0-1 0,21-22-1,-42 37-47,1 1 0,-1-1 0,0 1 0,0 0-1,1-1 1,-1 1 0,0-1 0,0 1 0,1 0-1,-1-1 1,0 1 0,1 0 0,-1-1 0,1 1 0,-1 0-1,0 0 1,1-1 0,-1 1 0,1 0 0,-1 0-1,1 0 1,-1 0 0,1-1 0,-1 1 0,1 0 0,-1 0-1,1 0 1,-1 0 0,1 0 0,-1 0 0,1 0-1,-1 0 1,1 1 0,-1-1 0,1 0 0,-1 0 0,0 0-1,1 0 1,-1 1 0,1-1 0,-1 0 0,1 0-1,-1 1 1,0-1 0,1 0 0,-1 1 0,1 0 0,-1 30-93,-16 41 128,15-70-20,0-1 1,1 0-1,-1 1 0,1-1 1,0 1-1,-1-1 1,1 1-1,0-1 0,0 1 1,0-1-1,0 1 1,0-1-1,0 0 0,1 1 1,-1-1-1,0 1 1,1-1-1,-1 1 0,1-1 1,0 2-1,0-3 13,0 1-1,0-1 1,-1 1-1,1-1 1,0 1-1,0-1 1,0 1-1,0-1 1,0 0-1,0 0 1,0 1 0,0-1-1,0 0 1,0 0-1,0 0 1,0 0-1,0 0 1,0 0-1,0-1 1,0 1-1,0 0 1,1-1-1,10-3 180,0-1 0,0 0 0,19-11 0,-17 8-244,-1 1 52,0 0-16,0 0-1,0 0 0,0 2 1,1 0-1,0 0 0,0 1 1,0 1-1,20-2 0,-33 5 1,0 0-1,0 0 1,0 0-1,0 1 1,0-1-1,0 0 0,0 1 1,0-1-1,0 0 1,0 1-1,0 0 1,-1-1-1,1 1 0,0-1 1,0 1-1,0 0 1,-1 0-1,1-1 0,0 1 1,-1 0-1,1 0 1,0 0-1,-1 0 1,0 0-1,1 0 0,-1 0 1,1 0-1,-1 0 1,0 0-1,0 0 0,0 0 1,1 0-1,-1 1 1,0 44 45,-1-30-23,1-16-6,1 1-1,-1-1 1,0 1-1,1-1 1,-1 1-1,0-1 1,1 0 0,-1 1-1,1-1 1,-1 1-1,0-1 1,1 0-1,-1 1 1,1-1-1,0 0 1,-1 0-1,1 1 1,-1-1 0,1 0-1,-1 0 1,1 0-1,-1 0 1,1 0-1,0 0 1,-1 0-1,1 0 1,-1 0-1,1 0 1,-1 0 0,1 0-1,0 0 1,-1 0-1,1-1 1,-1 1-1,2 0 1,23-7 430,-6-2-244,0-1-1,20-15 1,-29 18-252,-1 0 0,2 0-1,-1 1 1,0 1 0,1 0 0,0 0 0,0 1 0,1 0-1,-1 1 1,1 0 0,17-1 0,-28 4 46,0 1 0,0-1 0,-1 1 1,1-1-1,0 1 0,-1 0 0,1-1 0,0 1 1,-1 0-1,1-1 0,-1 1 0,1 0 0,-1 0 1,1-1-1,-1 1 0,0 0 0,0 0 0,1 0 1,-1 0-1,0 0 0,0 0 0,0-1 1,0 1-1,0 0 0,0 0 0,0 0 0,0 0 1,0 0-1,0 0 0,0 0 0,-1-1 0,0 3 1,-8 33-1,3-24-207,-1 0-1,0 0 0,-1-1 0,0 1 1,-15 14-1,25-46-8500,0 0 3405,9-9-3931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1.582"/>
    </inkml:context>
    <inkml:brush xml:id="br0">
      <inkml:brushProperty name="width" value="0.025" units="cm"/>
      <inkml:brushProperty name="height" value="0.025" units="cm"/>
    </inkml:brush>
  </inkml:definitions>
  <inkml:trace contextRef="#ctx0" brushRef="#br0">6 0 11403,'0'0'5061,"-6"56"-9386,14-46 770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1.909"/>
    </inkml:context>
    <inkml:brush xml:id="br0">
      <inkml:brushProperty name="width" value="0.025" units="cm"/>
      <inkml:brushProperty name="height" value="0.025" units="cm"/>
    </inkml:brush>
  </inkml:definitions>
  <inkml:trace contextRef="#ctx0" brushRef="#br0">18 48 8872,'0'0'6097,"6"9"-3417,21 27-630,-26-34-1899,1-1 0,-1 1 0,0-1 0,1 1 0,-1-1 0,1 0 1,-1 0-1,1 0 0,0 1 0,0-1 0,-1-1 0,1 1 0,0 0 1,0 0-1,0-1 0,0 1 0,0-1 0,0 0 0,0 1 0,0-1 0,0 0 1,0 0-1,0 0 0,0-1 0,0 1 0,0 0 0,0-1 0,0 1 1,0-1-1,0 0 0,-1 1 0,1-1 0,0 0 0,0 0 0,-1 0 1,1-1-1,0 1 0,-1 0 0,2-2 0,1 0-53,0-1 0,0 0 0,-1 0 0,1 0 0,-1 0 0,0 0 0,0 0 0,-1-1 0,1 0 0,-1 1 0,0-1 0,2-8 0,-3 13-82,-1-1 0,1 0-1,-1 0 1,0 0 0,0 0 0,1 0 0,-1 0 0,0 0 0,0-1 0,0 1 0,0 0 0,0 0 0,0 0 0,0 0 0,-1 0 0,1 0 0,0 0 0,-1 0 0,1 0 0,0 0 0,-1 0 0,1 1 0,-1-1 0,1 0 0,-1 0 0,0 0 0,1 0 0,-1 1 0,0-1 0,0 0 0,0 1 0,1-1 0,-1 0 0,0 1 0,0-1 0,0 1 0,0 0 0,0-1-1,0 1 1,0 0 0,0-1 0,0 1 0,0 0 0,0 0 0,0 0 0,0 0 0,0 0 0,0 0 0,0 0 0,0 0 0,0 1 0,0-1 0,0 0 0,0 0 0,0 1 0,-1 0 0,-5 1-27,1 0 0,0 1 0,0 0 0,0 0 0,0 1 0,1-1 0,-9 8 0,3-1 53,0 1 1,0 1-1,-11 15 1,20-23 11,-1-1 1,1 1-1,0-1 0,0 1 1,0 0-1,0 0 0,1 0 1,0 0-1,0 0 1,0 0-1,0 1 0,1-1 1,-1 0-1,1 0 0,0 1 1,1 7-1,0-9-57,0-1 0,1 1 0,-1-1-1,1 0 1,-1 0 0,1 0 0,0 1 0,0-2-1,0 1 1,0 0 0,0 0 0,0 0 0,0-1 0,1 0-1,-1 1 1,1-1 0,-1 0 0,1 0 0,-1 0 0,1 0-1,0-1 1,-1 1 0,1-1 0,3 1 0,13 1-1192,-1 0 1,26-1 0,-34-2-189,38 1-4633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2.343"/>
    </inkml:context>
    <inkml:brush xml:id="br0">
      <inkml:brushProperty name="width" value="0.025" units="cm"/>
      <inkml:brushProperty name="height" value="0.025" units="cm"/>
    </inkml:brush>
  </inkml:definitions>
  <inkml:trace contextRef="#ctx0" brushRef="#br0">186 86 5125,'0'0'4105,"4"-10"192,0 0-3076,-2 7-860,0 0-1,0 0 1,-1 0-1,1-1 1,-1 1-1,0-1 1,0 1-1,0-1 0,0 1 1,-1-1-1,0 1 1,1-1-1,-2-5 1,1 8-255,0 0 0,-1 0 1,1 1-1,-1-1 0,1 0 0,-1 1 1,1-1-1,-1 0 0,0 1 1,1-1-1,-1 1 0,0-1 0,1 1 1,-1-1-1,0 1 0,0-1 1,1 1-1,-1 0 0,0-1 0,0 1 1,0 0-1,0 0 0,1 0 0,-1 0 1,0 0-1,0 0 0,0 0 1,0 0-1,0 0 0,1 0 0,-1 0 1,0 0-1,0 0 0,0 1 1,-1 0-1,-33 11 814,21-4-677,1 0 0,-1 1 0,2 1 0,0 0 0,0 1 0,0 0 1,2 1-1,-1 0 0,2 1 0,-10 14 0,19-26-232,0 0 0,-1-1 1,1 1-1,0-1 0,0 1 0,0-1 0,0 1 1,0 0-1,-1-1 0,1 1 0,0 0 0,0-1 1,1 1-1,-1-1 0,0 1 0,0 0 0,0-1 1,0 1-1,0-1 0,1 1 0,-1 0 0,0-1 1,0 1-1,1-1 0,-1 1 0,1-1 0,-1 1 1,0-1-1,1 1 0,-1-1 0,1 1 0,-1-1 1,1 0-1,-1 1 0,1-1 0,-1 0 0,1 0 1,-1 1-1,1-1 0,0 0 0,-1 0 0,1 0 1,-1 1-1,1-1 0,0 0 0,-1 0 0,2 0 1,40 3 131,-24-3-114,-6 2-42,1 0 0,-1 1 0,0 0 0,0 1 0,0 0 0,-1 1 0,16 9 0,-24-12 4,0 0 0,1 0 0,-1 0 1,-1 1-1,1 0 0,0-1 0,-1 1 0,1 0 1,-1 0-1,0 0 0,0 0 0,3 7 0,-4-8 7,0 1-1,-1-1 1,1 1-1,-1-1 1,0 1-1,0 0 0,0-1 1,0 1-1,0-1 1,-1 1-1,1 0 1,-1-1-1,0 1 1,1-1-1,-1 1 1,0-1-1,-1 0 0,1 1 1,0-1-1,-3 4 1,0-1 27,-1 0 1,1 0-1,-1-1 1,0 1-1,0-1 0,-1 0 1,1 0-1,-1-1 1,0 1-1,1-1 1,-2-1-1,1 1 1,-6 1-1,0-1 132,0 0 1,1-1-1,-1 0 0,0 0 1,0-2-1,-16 0 0,26 0-205,1 0-1,-1 0 0,1 0 1,-1 0-1,0-1 1,1 1-1,-1 0 0,1-1 1,-1 0-1,0 1 0,1-1 1,0 0-1,-1 0 1,1 1-1,-1-1 0,1 0 1,0-1-1,0 1 0,0 0 1,-1 0-1,1 0 1,0-1-1,1 1 0,-1 0 1,0-1-1,0 1 1,0-1-1,1 1 0,-1-1 1,1 1-1,-1-1 0,1 0 1,0 1-1,0-1 1,0 0-1,0 1 0,0-1 1,0-3-1,1 1-394,-1-1-1,1 1 1,0-1-1,0 1 1,1 0 0,0-1-1,-1 1 1,1 0-1,1 0 1,-1 0-1,0 0 1,7-6 0,59-52-10005,-28 27 503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3.059"/>
    </inkml:context>
    <inkml:brush xml:id="br0">
      <inkml:brushProperty name="width" value="0.025" units="cm"/>
      <inkml:brushProperty name="height" value="0.025" units="cm"/>
    </inkml:brush>
  </inkml:definitions>
  <inkml:trace contextRef="#ctx0" brushRef="#br0">88 1 9033,'0'0'15086,"-2"8"-14558,-5 20 362,-22 52 0,19-58-629,1 0 1,2 1-1,0 0 0,1 0 0,-4 37 0,10-59-256,0 1 0,0-1-1,0 1 1,0-1 0,0 1-1,0-1 1,0 1 0,0-1-1,1 0 1,-1 1 0,0-1-1,1 1 1,0-1 0,-1 0-1,1 1 1,0-1 0,-1 0-1,1 0 1,0 0 0,0 1-1,0-1 1,0 0 0,0 0-1,0 0 1,1 0 0,1 0-1,-1 0 11,1 0 0,-1 0 0,1-1 0,0 1 0,0-1 0,-1 0 0,1 0 0,0 0 0,0 0 0,-1-1 0,1 1 0,0-1 0,2 0 0,7-3 30,0 0-1,0-1 1,0-1 0,-1 1-1,12-9 1,51-44 13,-74 58-65,1 0-1,-1 0 0,1 1 0,-1-1 0,0 0 0,1 1 0,-1-1 1,1 0-1,-1 1 0,0-1 0,1 0 0,-1 1 0,0-1 0,0 1 1,1-1-1,-1 1 0,0-1 0,0 1 0,1-1 0,-1 1 0,0-1 1,0 1-1,0-1 0,0 1 0,0-1 0,0 1 0,0-1 0,0 1 1,0-1-1,0 1 0,0-1 0,0 1 0,-1-1 0,1 1 0,0-1 1,0 1-1,0-1 0,-1 1 0,1 0 0,-5 26-14,-5 0 65,6-18 157,0 1 0,1 0 1,0 0-1,1 1 0,-3 16 0,6-26-185,-1-1 0,1 0 0,-1 1-1,1-1 1,-1 0 0,1 1 0,-1-1 0,1 0 0,-1 0 0,1 0 0,0 1-1,-1-1 1,1 0 0,-1 0 0,1 0 0,0 0 0,-1 0 0,1 0 0,-1 0-1,1 0 1,0 0 0,-1-1 0,1 1 0,-1 0 0,1 0 0,-1 0 0,1-1-1,-1 1 1,1 0 0,0-1 0,19-7 84,20-23-1225,-34 26-86,0-1 0,1 1 1,0 0-1,-1 1 0,1 0 0,9-5 0,-9 11 3922,-5-1-2438,0 0-1,0-1 0,0 1 0,0-1 0,0 1 0,0-1 1,0 0-1,0 0 0,0 0 0,0 0 0,0 0 0,2-1 1,5-3-151,0-2-1,0 1 1,-1-1 0,0 0 0,0-1 0,-1 0 0,0 0 0,0-1 0,0 1 0,-1-1 0,-1-1-1,1 1 1,-1-1 0,-1 0 0,1-1 0,3-12 0,-47 80-78,32-45 36,-24 54 665,30-63-719,-1 0 0,1 0 0,0 0 1,0 0-1,0 0 0,1 0 0,0 0 0,-1 0 1,1 0-1,0 1 0,1-1 0,-1 0 0,1 0 1,2 6-1,-2-8-50,0-1 0,0 1 0,0-1 1,1 1-1,-1-1 0,1 0 0,-1 1 0,1-1 1,0 0-1,-1 0 0,1 0 0,0 0 0,0-1 0,-1 1 1,1 0-1,0-1 0,0 1 0,0-1 0,0 0 1,0 0-1,0 1 0,0-1 0,0-1 0,0 1 1,0 0-1,0 0 0,2-1 0,1 0-383,1 0 1,-1 0-1,0-1 0,0 1 0,-1-1 0,1 0 1,0-1-1,0 1 0,5-5 0,3-5-1916,0 0 0,0-2-1,-1 0 1,12-18 0,6-12-4349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3.714"/>
    </inkml:context>
    <inkml:brush xml:id="br0">
      <inkml:brushProperty name="width" value="0.025" units="cm"/>
      <inkml:brushProperty name="height" value="0.025" units="cm"/>
    </inkml:brush>
  </inkml:definitions>
  <inkml:trace contextRef="#ctx0" brushRef="#br0">229 0 5733,'0'0'13309,"-9"11"-12599,-2 4-383,0 1 0,1 1 1,1-1-1,0 2 0,2-1 0,-7 23 0,-19 75 2313,-21 68-268,-8-4-3876,182-287 329,-50 35 1809,-4-2 0,-3-3 0,92-150 0,-150 219-621,-3 6-1,1 0 0,-1 0 1,1-1-1,-1 0 0,-1 1 0,1-1 1,0 0-1,-1 0 0,0 0 0,0 0 1,1-6-1,-2 9-17,-1 1 0,0 0 0,1 0-1,-1-1 1,0 1 0,0 0 0,1 0 0,-1 0 0,0 0 0,1 0 0,-1 0-1,0 0 1,0 0 0,1 0 0,-1 0 0,0 0 0,0 0 0,1 0 0,-1 1-1,0-1 1,1 0 0,-1 1 0,0-1 0,1 0 0,-1 1 0,1-1 0,-1 1-1,0-1 1,1 1 0,-2 0 0,-19 15-60,5 1 180,0 1 1,1 0-1,1 1 1,1 1 0,1 0-1,1 0 1,0 1-1,2 1 1,0-1-1,2 2 1,0-1-1,1 1 1,2 0 0,0 0-1,1 0 1,1 34-1,2-53-83,1 0-1,-1 0 1,1 1-1,0-1 1,0 0-1,0 0 1,1 0-1,0 0 1,2 5-1,-3-7-21,0 0 0,0 0 0,0-1 0,1 1 0,-1-1 0,0 1 0,1-1 0,-1 1 0,0-1 0,1 0 0,0 0 0,-1 1 0,1-1 0,0 0 0,0-1 0,-1 1 0,1 0 0,0 0 0,0-1 0,0 1 0,0-1 0,2 0 0,-2 0-22,-1-1 0,0 1 0,0-1 0,0 0 0,0 0 1,0 0-1,0 1 0,0-1 0,0 0 0,0 0 0,0-1 0,0 1 1,0 0-1,-1 0 0,1 0 0,0 0 0,-1-1 0,1 1 0,-1 0 1,0 0-1,1-1 0,-1 1 0,0 0 0,0-1 0,0 1 0,0-3 0,4-43-260,-4 43 262,0-22-114,-2 0 1,-1 0 0,-9-38 0,0-4 140,11 65 30,0-1-1,1 1 1,-1-1-1,1 1 1,0-1-1,0 1 1,0-1-1,0 0 1,1 1-1,1-7 1,-1 8-32,0 1 1,1 0 0,-1 0-1,0 0 1,1 0-1,-1 0 1,1 0 0,-1 0-1,1 0 1,-1 1-1,1-1 1,0 1 0,-1-1-1,1 1 1,0-1-1,-1 1 1,1 0 0,0 0-1,0 0 1,-1 0-1,1 0 1,3 1 0,41 3 98,-3 1-3512,-42-8-1301,-4-10 585,-12-10-6050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4.039"/>
    </inkml:context>
    <inkml:brush xml:id="br0">
      <inkml:brushProperty name="width" value="0.025" units="cm"/>
      <inkml:brushProperty name="height" value="0.025" units="cm"/>
    </inkml:brush>
  </inkml:definitions>
  <inkml:trace contextRef="#ctx0" brushRef="#br0">0 0 14638,'0'0'4036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4.759"/>
    </inkml:context>
    <inkml:brush xml:id="br0">
      <inkml:brushProperty name="width" value="0.025" units="cm"/>
      <inkml:brushProperty name="height" value="0.025" units="cm"/>
    </inkml:brush>
  </inkml:definitions>
  <inkml:trace contextRef="#ctx0" brushRef="#br0">205 252 4292,'0'0'9305,"4"-10"-4896,9-37-1286,-13 46-3030,0-1-1,1 1 1,-1 0-1,0 0 1,0-1-1,0 1 1,-1 0-1,1-1 1,0 1-1,0 0 1,-1 0-1,1 0 1,-1-1-1,1 1 1,-1 0-1,1 0 1,-1 0-1,0 0 1,0 0-1,1 0 1,-1 0-1,0 0 1,0 0-1,0 0 1,0 0-1,0 1 1,0-1-1,0 0 1,0 1-1,0-1 1,-1 1-1,1-1 1,0 1-1,0-1 1,-1 1-1,1 0 1,0 0-1,0 0 0,-1-1 1,-1 2-1,-3-2 43,0 1 0,1 0 0,-1 0-1,0 1 1,0-1 0,-11 4-1,7 1-72,0 1 0,1-1 0,0 2 0,0-1 0,0 1-1,1 1 1,0-1 0,1 2 0,-1-1 0,2 1-1,-1 0 1,1 0 0,0 1 0,1-1 0,0 1-1,1 0 1,0 1 0,-4 16 0,8-26-57,0 0 0,0-1 0,0 1 0,-1 0 0,1 0 0,0 0 0,0-1 0,0 1 0,1 0 0,-1 0-1,0-1 1,0 1 0,0 0 0,1 0 0,-1-1 0,0 1 0,0 0 0,1-1 0,-1 1 0,1 0 0,-1-1 0,1 1 0,-1 0 0,1-1 0,-1 1 0,1-1 0,-1 1 0,1-1 0,0 0 0,1 2 0,0-2 36,0 0 0,0 1 1,0-1-1,0 0 0,0 0 0,0 0 1,0 0-1,0 0 0,0-1 1,0 1-1,3-2 0,4-1 171,-1 0 0,1-1 0,-1 0-1,13-8 1,0-4-184,0 0-1,-1-1 1,-1-2-1,-1 0 1,-1 0-1,-1-2 1,0 0-1,-2-1 1,0 0-1,-1-1 1,-2-1-1,10-28 1,-25 111-894,3-36 819,1-21 46,-1 0 1,1 0-1,0 0 1,0 0-1,0-1 0,0 1 1,0 0-1,1 0 1,-1 0-1,1 0 1,-1 0-1,1 0 0,0-1 1,-1 1-1,1 0 1,0-1-1,0 1 0,0 0 1,0-1-1,1 1 1,-1-1-1,0 0 0,1 1 1,1 1-1,0-2 23,0 0-1,1 0 1,-1 0 0,0-1-1,0 1 1,0-1 0,1 0-1,-1 0 1,0 0 0,0 0-1,1 0 1,-1-1-1,0 1 1,6-3 0,1-1 45,1 0 0,-1 0 0,0-1 1,0 0-1,0-1 0,-1 0 0,1-1 0,-2 0 1,10-9-1,69-78 66,-79 85-106,-36 71-779,-2-7 651,-15 29 259,-44 112 1,80-171-98,0 0 0,2 0 0,1 1 0,1 0 0,1 0 1,1 1-1,1-1 0,2 1 0,3 38 0,7-32-28,0 2 200,-10-35-229,0-1 0,0 1 1,0 0-1,0 0 1,0 0-1,0 0 0,0 0 1,-1 0-1,1 0 0,0 0 1,0 0-1,0 0 1,0 0-1,0 0 0,0 0 1,0 0-1,0 0 0,0 0 1,0 0-1,0 0 1,-1 0-1,1 0 0,0 0 1,0 0-1,0 0 0,0 0 1,0 0-1,0 0 1,0 0-1,0 0 0,0 0 1,0 0-1,0 0 0,0 0 1,0 0-1,-1 0 1,1 1-1,0-1 0,0 0 1,0 0-1,0 0 0,0 0 1,0 0-1,0 0 1,0 0-1,0 0 0,0 0 1,0 0-1,0 0 1,0 0-1,0 0 0,0 1 1,0-1-1,0 0 0,0 0 1,-13-18 354,5 4-354,1 0-1,0 0 0,1-1 1,1 1-1,0-1 0,1-1 0,1 1 1,0 0-1,1-1 0,0 0 1,2-16-1,0 24-39,0 0 1,1 0-1,0 0 0,0 0 1,1 0-1,0 0 1,1 1-1,-1-1 0,2 1 1,-1-1-1,1 1 0,0 0 1,0 0-1,1 1 1,0-1-1,0 1 0,1 0 1,-1 1-1,1-1 0,0 1 1,1 0-1,0 1 1,7-5-1,12-2-501,1 0-1,0 2 1,37-8 0,3-2-3314,0-2-2583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5.513"/>
    </inkml:context>
    <inkml:brush xml:id="br0">
      <inkml:brushProperty name="width" value="0.025" units="cm"/>
      <inkml:brushProperty name="height" value="0.025" units="cm"/>
    </inkml:brush>
  </inkml:definitions>
  <inkml:trace contextRef="#ctx0" brushRef="#br0">1 0 19827,'0'0'5733,"75"31"-5637,-40-26-608,-3-3-4485,-6-2-12331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5.336"/>
    </inkml:context>
    <inkml:brush xml:id="br0">
      <inkml:brushProperty name="width" value="0.025" units="cm"/>
      <inkml:brushProperty name="height" value="0.025" units="cm"/>
    </inkml:brush>
  </inkml:definitions>
  <inkml:trace contextRef="#ctx0" brushRef="#br0">223 162 4420,'12'-13'411,"-3"4"432,4-4 798,-1 0 1,15-22-1,-24 30-816,0 0 1,0 0-1,0-1 0,-1 1 0,1-1 1,-2 1-1,4-11 0,-5 15-714,0 0-1,0 0 1,0 0-1,0 0 0,0 1 1,0-1-1,0 0 1,0 0-1,0 0 1,0 0-1,0 0 0,0 1 1,-1-1-1,1 0 1,0 0-1,0 0 1,-1 1-1,1-1 0,-1 0 1,1 0-1,-1 1 1,1-1-1,-1 1 1,1-1-1,-1 0 0,0 1 1,1-1-1,-1 1 1,0-1-1,1 1 1,-1-1-1,0 1 0,0 0 1,0-1-1,1 1 1,-1 0-1,0 0 1,0 0-1,0-1 0,0 1 1,1 0-1,-1 0 1,0 0-1,0 0 1,0 0-1,0 1 0,1-1 1,-1 0-1,0 0 1,0 1-1,-1-1 0,-4 2 16,1-1-1,-1 1 1,0 0-1,1 1 0,0-1 1,-10 7-1,-7 9 4,0 2 1,2 0 0,0 1-1,1 1 1,1 1-1,1 1 1,1 0-1,1 1 1,2 1 0,-21 53-1,32-73-75,0-1 1,0 1-1,1 0 0,0 0 0,0 0 0,0 1 0,1-1 1,0 0-1,0 0 0,1 10 0,0-15-40,-1 0 0,1 1 0,-1-1 0,1 0 0,-1 0 1,1 1-1,0-1 0,0 0 0,-1 0 0,1 0 0,0 0 0,0 0 0,0 0 0,0 0 0,0 0 0,0 0 1,1-1-1,-1 1 0,2 1 0,-1-2 14,1 1 1,0 0-1,0-1 1,0 0-1,-1 0 1,1 1-1,0-2 0,0 1 1,0 0-1,-1 0 1,1-1-1,0 0 1,3-1-1,-1 0 35,0 0 0,-1 0-1,1-1 1,0 0 0,-1 0-1,1 0 1,-1 0 0,0-1 0,0 0-1,0 0 1,0 0 0,-1 0-1,0 0 1,5-10 0,-4 8 9,0-1-1,-1 1 1,0-1 0,-1 0-1,1 0 1,-1 0 0,-1-1 0,1 1-1,-1 0 1,0-12 0,-2 17-71,1 0 0,0 0 0,-1 1 0,0-1 0,1 0 0,-1 0 0,0 0 1,0 0-1,0 1 0,0-1 0,0 0 0,0 1 0,-1-1 0,1 1 0,-1 0 0,1-1 0,-1 1 1,1 0-1,-1 0 0,0 0 0,1 0 0,-1 0 0,0 0 0,0 0 0,0 1 0,0-1 0,1 1 1,-1-1-1,0 1 0,0 0 0,0 0 0,0-1 0,0 1 0,0 1 0,-4-1 0,0 0-47,0 1-1,0-1 1,1 1 0,-1 0-1,0 0 1,0 1-1,1 0 1,-1 0-1,1 0 1,-1 1-1,-6 4 1,7-3-121,-1 1 1,2 1-1,-1-1 0,0 0 1,-4 9-1,9-14 75,-1 1-1,0 0 0,1-1 1,-1 1-1,0 0 1,1 0-1,-1 0 1,1-1-1,-1 1 1,1 0-1,0 0 1,-1 0-1,1 0 1,0 0-1,0 0 0,0 0 1,-1 0-1,1 0 1,0 0-1,0-1 1,0 1-1,1 0 1,-1 0-1,0 0 1,0 0-1,0 0 1,1 0-1,-1 0 0,0 0 1,1 0-1,-1 0 1,1-1-1,-1 1 1,1 0-1,-1 0 1,1-1-1,0 1 1,-1 0-1,1-1 1,0 1-1,0 0 1,-1-1-1,1 1 0,0-1 1,0 1-1,0-1 1,0 0-1,0 1 1,1-1-1,7 2-1795,1-2-1,0 1 0,0-1 0,15-2 1,18-4-9558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5.682"/>
    </inkml:context>
    <inkml:brush xml:id="br0">
      <inkml:brushProperty name="width" value="0.025" units="cm"/>
      <inkml:brushProperty name="height" value="0.025" units="cm"/>
    </inkml:brush>
  </inkml:definitions>
  <inkml:trace contextRef="#ctx0" brushRef="#br0">1 10 16912,'0'0'7271,"7"49"-6214,20-48-192,6-1-545,7 0-256,2-2-32,1-10-865,-3-1-1985,-8-1-1763,-4-5-5444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6.066"/>
    </inkml:context>
    <inkml:brush xml:id="br0">
      <inkml:brushProperty name="width" value="0.025" units="cm"/>
      <inkml:brushProperty name="height" value="0.025" units="cm"/>
    </inkml:brush>
  </inkml:definitions>
  <inkml:trace contextRef="#ctx0" brushRef="#br0">36 25 19314,'0'0'1986,"-15"47"-993,8-15 897,0 6-897,3 2-32,2 0-353,2-3-480,0-3-96,0-4-320,0-5-1217,0-7-769,1-8-673,-1-8-1505,4-2-1474</inkml:trace>
  <inkml:trace contextRef="#ctx0" brushRef="#br0" timeOffset="1">248 24 7976,'0'0'11579,"9"-5"-9375,-8 5-2175,2-2 44,1-1-1,-1 1 1,1 1-1,0-1 1,-1 0-1,1 1 1,0 0-1,0 0 1,0 0-1,0 0 1,0 0-1,0 1 1,0 0-1,0 0 0,0 0 1,1 0-1,-1 1 1,0 0-1,0 0 1,0 0-1,-1 0 1,1 0-1,0 1 1,0 0-1,-1 0 1,6 3-1,-6-3-37,1 0-1,-1 1 1,0 0 0,0 0-1,0 0 1,0 0 0,-1 0-1,1 1 1,-1-1 0,0 1 0,0-1-1,0 1 1,0 0 0,-1 0-1,1 0 1,-1 0 0,0 0-1,0 0 1,-1 0 0,1 0-1,-1 1 1,0-1 0,0 0-1,-1 7 1,-1-2 224,-1-1-1,0 0 1,0 0 0,-1 0 0,0 0-1,0-1 1,-1 0 0,0 0 0,0 0-1,0 0 1,-9 7 0,-30 26 807,-24 25-59,63-60-977,1 0-1,0 0 0,1 0 0,-1 0 0,1 1 0,0 0 1,0-1-1,1 1 0,0 0 0,0 0 0,-2 9 1,4-14-29,0 0 1,0 0-1,0 0 1,0 0-1,1 0 1,-1 0-1,0 0 1,0 0 0,1 1-1,-1-1 1,0 0-1,1 0 1,0-1-1,-1 1 1,1 0-1,-1 0 1,1 0 0,0 0-1,-1 0 1,1-1-1,0 1 1,0 0-1,0-1 1,0 1-1,0 0 1,0-1-1,0 1 1,0-1 0,0 0-1,0 1 1,0-1-1,0 0 1,0 1-1,0-1 1,2 0-1,46 2-13,-41-2-37,5-1-260,-1 0-1,1-1 1,-1 0-1,0-1 0,16-6 1,30-14-3681,-55 22 3773,58-25-7294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9.132"/>
    </inkml:context>
    <inkml:brush xml:id="br0">
      <inkml:brushProperty name="width" value="0.025" units="cm"/>
      <inkml:brushProperty name="height" value="0.025" units="cm"/>
    </inkml:brush>
  </inkml:definitions>
  <inkml:trace contextRef="#ctx0" brushRef="#br0">9 6 9353,'0'0'264,"0"-1"1,1 1-1,-1-1 1,0 1-1,0 0 1,1-1-1,-1 1 0,0 0 1,1-1-1,-1 1 1,0 0-1,1 0 1,-1-1-1,1 1 1,-1 0-1,0 0 0,1 0 1,-1-1-1,1 1 1,-1 0-1,1 0 1,-1 0-1,0 0 1,1 0-1,-1 0 1,1 0-1,-1 0 0,1 0 1,-1 0-1,1 0 1,4 14 3101,-5 33-2613,0-32 489,-13 210 2871,1-1-1921,12-222-1861,3-18 710,5-34-957,-3-1 1,-1-94-1,-4 128-145,0 14-522,0 19 356,1-11 218,-1 0 1,1 1-1,0-1 1,0 0-1,0 1 1,4 7-1,-2-8 18,-1-1-1,1 0 1,0 0-1,0 0 1,0 0-1,1 0 1,-1-1-1,1 1 1,0-1 0,0 0-1,0 0 1,1-1-1,-1 1 1,1-1-1,-1 0 1,1 0-1,0 0 1,0-1 0,0 0-1,0 1 1,0-2-1,0 1 1,0-1-1,0 0 1,0 0-1,0 0 1,0 0 0,0-1-1,0 0 1,0 0-1,0-1 1,-1 1-1,7-4 1,4-1 83,0 0 0,-1-2 0,0 0 0,0 0 0,-1-1 0,0-1 1,-1 0-1,0-1 0,15-16 0,-19 18-20,-1 0 1,1-1-1,-2 1 0,1-2 1,-1 1-1,-1-1 1,0 1-1,0-1 0,-1-1 1,0 1-1,-1-1 1,-1 1-1,0-1 0,0 0 1,-1-22-1,-1 33-74,0 1 0,0-1 0,0 0 0,0 1 0,0-1 0,0 1 0,0-1-1,-1 1 1,1-1 0,0 1 0,0-1 0,-1 1 0,1-1 0,0 1 0,0-1 0,-1 1 0,1-1 0,-1 1-1,1 0 1,0-1 0,-1 1 0,1 0 0,-1-1 0,1 1 0,-1 0 0,1-1 0,-1 1 0,1 0-1,-1 0 1,1 0 0,-1 0 0,0-1 0,1 1 0,-1 0 0,1 0 0,-1 0 0,1 0 0,-1 0 0,0 0-1,1 0 1,-1 1 0,1-1 0,-1 0 0,1 0 0,-1 0 0,1 1 0,-1-1 0,1 0 0,-1 0 0,1 1-1,-1-1 1,1 0 0,-1 1 0,1-1 0,0 1 0,-1-1 0,1 0 0,-1 2 0,-26 24-174,15-6 161,1 1 0,0 0 0,2 1 0,1 0 1,0 1-1,2-1 0,0 1 0,2 1 0,-3 34 0,7-55 15,0 1 1,0-1-1,0 0 1,0 0-1,1 1 1,-1-1-1,1 0 1,0 0 0,0 0-1,0 0 1,0 0-1,1 0 1,-1 0-1,1 0 1,0-1-1,-1 1 1,1-1-1,1 1 1,-1-1-1,0 1 1,4 1-1,-2-1 7,1 0 1,0 0-1,0-1 0,0 0 0,1 0 0,-1 0 0,0-1 0,1 0 0,-1 0 0,1 0 0,8-1 0,-1 1 7,-1-2 0,0 0 0,0 0-1,0-1 1,-1-1 0,1 0 0,0-1-1,-1 0 1,0 0 0,0-1 0,12-8-1,-12 6 1,-2-1 0,1-1 0,-1 0 0,12-15 0,-19 22-8,0-1 1,0 1 0,0-1 0,0 0 0,0 0-1,-1 0 1,1 0 0,-1 0 0,0 0 0,0-1-1,0 1 1,0 0 0,-1-1 0,1 1 0,-1 0-1,0-1 1,0 1 0,0-1 0,0 1 0,0 0-1,-2-6 1,1 8-8,0 0 0,1 1 0,-1-1 0,0 0 0,0 1 0,0-1 0,0 1 0,0-1 0,1 1-1,-1-1 1,0 1 0,0 0 0,0-1 0,0 1 0,0 0 0,0 0 0,0 0 0,0 0 0,-1 0 0,1 0 0,0 0 0,0 0-1,0 0 1,0 0 0,0 1 0,0-1 0,-1 1 0,-29 11-108,24-6 101,1 0-1,-1 0 1,2 0-1,-1 1 1,1 0-1,0 0 0,0 1 1,-4 10-1,6-14 8,1 0-1,0 0 0,1 0 1,-1 1-1,1-1 0,0 0 1,0 1-1,0 0 0,0-1 1,1 1-1,0-1 1,0 1-1,0-1 0,1 1 1,-1 0-1,1-1 0,3 8 1,-3-9 3,1-1 0,0 1 1,0-1-1,0 0 0,1 0 1,-1 0-1,0 0 1,1 0-1,-1-1 0,1 1 1,0-1-1,0 1 0,-1-1 1,1 0-1,0 0 0,0-1 1,0 1-1,0 0 0,4-1 1,63 5-121,-62-5 55,13 1-1295,0-2-1,0 0 0,25-6 1,11-10-5668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29.897"/>
    </inkml:context>
    <inkml:brush xml:id="br0">
      <inkml:brushProperty name="width" value="0.025" units="cm"/>
      <inkml:brushProperty name="height" value="0.025" units="cm"/>
    </inkml:brush>
  </inkml:definitions>
  <inkml:trace contextRef="#ctx0" brushRef="#br0">64 44 11627,'3'-19'5178,"2"-3"-1047,-4 20-1846,0 10 497,-3 31-1666,-2-1-1,-16 70 1,-1 5-406,21-113-709,-1 6 8,0-1 0,1 0 0,-1 0 0,1 0 0,0 0 0,2 9-1,-2-13-3,1 0 0,-1 0 0,1 0 0,-1 0 0,1 0 0,0 0 0,-1 0-1,1 0 1,0 0 0,0 0 0,0-1 0,0 1 0,0 0 0,0-1 0,0 1-1,0 0 1,0-1 0,0 1 0,0-1 0,0 1 0,0-1 0,0 0-1,0 1 1,1-1 0,-1 0 0,0 0 0,0 0 0,0 0 0,1 0 0,-1 0-1,1 0 1,6-1 31,-1 0 0,1 0 0,-1 0-1,1-1 1,-1 0 0,0-1 0,0 0 0,0 0-1,0 0 1,0-1 0,8-6 0,36-16 63,-51 26-103,1 0-1,-1 0 1,1 0 0,0 1-1,-1-1 1,1 0 0,-1 0 0,1 1-1,0-1 1,-1 0 0,1 1 0,-1-1-1,1 1 1,-1-1 0,1 0 0,-1 1-1,0-1 1,1 1 0,-1-1-1,0 1 1,1 0 0,-1-1 0,0 1-1,1-1 1,-1 1 0,0-1 0,0 1-1,0 0 1,0-1 0,0 1 0,0 0-1,1-1 1,-1 1 0,-1 0-1,1-1 1,0 1 0,0-1 0,0 1-1,0 0 1,0-1 0,-1 2 0,-2 33 44,1-29 4,0-1 0,-1 0 1,0 0-1,0 0 0,0 0 0,0 0 0,-1 0 1,1-1-1,-1 0 0,0 0 0,-1 0 0,1 0 1,-1 0-1,0-1 0,1 0 0,-1 0 0,-1-1 0,1 1 1,0-1-1,-8 2 0,10-2-22,-1-1 0,0 0 0,1 1 0,-1-1 0,0-1-1,0 1 1,0-1 0,1 1 0,-1-1 0,0 0 0,0 0 0,0-1 0,0 1 0,0-1-1,1 0 1,-1 0 0,0 0 0,0-1 0,1 1 0,-1-1 0,1 0 0,0 0 0,-1 0 0,1 0-1,0-1 1,0 1 0,0-1 0,1 0 0,-1 0 0,-3-5 0,5 7-123,0-1 0,0 1 0,0-1 0,1 0 0,-1 1 0,0-1 0,1 0 0,-1 1 0,1-1 0,0 0 0,0 0 0,0 0 0,-1 1 0,2-4 0,-1 4-99,0 0-1,1 0 0,-1 0 0,0 0 1,1 1-1,-1-1 0,1 0 0,-1 0 1,1 1-1,0-1 0,-1 0 0,1 1 1,0-1-1,-1 1 0,1-1 0,0 0 0,-1 1 1,1 0-1,0-1 0,0 1 0,1-1 1,2 0-953,0 0 0,0 1-1,0-1 1,0 1 0,0 0 0,1 0 0,-1 0 0,0 1 0,0-1 0,0 1 0,6 2 0,13 5-6070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0.381"/>
    </inkml:context>
    <inkml:brush xml:id="br0">
      <inkml:brushProperty name="width" value="0.025" units="cm"/>
      <inkml:brushProperty name="height" value="0.025" units="cm"/>
    </inkml:brush>
  </inkml:definitions>
  <inkml:trace contextRef="#ctx0" brushRef="#br0">73 1 3267,'0'0'23516,"-9"1"-23217,6-1-284,0 1 1,0-1-1,0 1 1,1 0-1,-1 0 1,0 0-1,1 0 1,-1 0 0,1 1-1,-1-1 1,1 1-1,0-1 1,-4 4-1,3-1 15,1-1-1,0 0 0,0 1 0,0 0 1,1-1-1,-1 1 0,1 0 0,0 0 1,0 0-1,0 0 0,0 0 0,1 5 1,-1 0 27,-1 0 33,1 0 0,1 1-1,0-1 1,0 0 0,2 10 0,-2-17-75,1 0-1,-1 0 1,1 0 0,-1 0 0,1 0 0,0 0-1,0-1 1,0 1 0,0 0 0,0 0-1,0-1 1,0 1 0,1-1 0,-1 1 0,1-1-1,-1 0 1,1 1 0,0-1 0,-1 0-1,1 0 1,0 0 0,0 0 0,-1 0 0,1-1-1,0 1 1,0 0 0,0-1 0,3 1-1,4-1 46,-1 1 1,0-1-1,0-1 0,0 0 0,0 0 0,0 0 0,0-1 0,0 0 0,0-1 0,0 0 0,-1 0 0,1-1 0,-1 1 0,0-2 0,0 1 0,0-1 0,6-6 0,1-1-9,-1-1 1,0 0-1,-2 0 1,1-1 0,-1-1-1,16-29 1,-22 31-40,-13 24-39,-15 27-28,14-16 58,1-7-10,2 1-1,0 0 1,0 1 0,2-1 0,0 1 0,-3 26-1,7-43-78,0 1-1,0 0 0,0-1 0,1 1 0,-1 0 0,0-1 0,0 1 1,1-1-1,-1 1 0,0 0 0,0-1 0,1 1 0,-1-1 1,1 1-1,-1-1 0,1 1 0,-1-1 0,1 1 0,-1-1 1,1 1-1,-1-1 0,1 0 0,-1 1 0,1-1 0,-1 0 0,1 1 1,0-1-1,-1 0 0,1 0 0,0 0 0,-1 0 0,1 0 1,0 1-1,-1-1 0,1 0 0,0 0 0,-1-1 0,1 1 0,0 0 1,-1 0-1,1 0 0,0 0 0,-1-1 0,1 1 0,-1 0 1,1 0-1,1-1 0,31-15-7297,-12-3-938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0.770"/>
    </inkml:context>
    <inkml:brush xml:id="br0">
      <inkml:brushProperty name="width" value="0.025" units="cm"/>
      <inkml:brushProperty name="height" value="0.025" units="cm"/>
    </inkml:brush>
  </inkml:definitions>
  <inkml:trace contextRef="#ctx0" brushRef="#br0">161 12 4132,'0'0'21391,"-11"-3"-20227,3 1-968,5 1-152,0-1 1,0 1 0,0 1 0,0-1 0,0 0 0,0 1 0,0-1 0,0 1-1,0 0 1,0 0 0,0 0 0,0 1 0,-1-1 0,1 1 0,0-1-1,0 1 1,0 0 0,1 0 0,-1 1 0,0-1 0,0 0 0,-2 3-1,-43 43 564,45-44-595,1 1-1,0-1 0,0 0 0,0 1 0,0 0 0,0-1 0,1 1 1,-1 0-1,1 0 0,0 0 0,0 0 0,0 0 0,1 0 0,-1 5 1,5-7 3,-1-1 0,0 0 0,0 0 1,0 0-1,1-1 0,-1 1 1,0-1-1,1 1 0,-1-1 1,0 0-1,1-1 0,5 0 1,-1 1 0,106-8-2046,-113 8 2004,0 1 0,0-1 0,1 0 0,-1 0-1,0 0 1,0 1 0,0-1 0,1 1-1,-1-1 1,0 1 0,0-1 0,0 1-1,0-1 1,0 1 0,0 0 0,0 0-1,0 0 1,-1-1 0,1 1 0,0 0-1,0 0 1,-1 0 0,1 0 0,0 0 0,-1 1-1,1-1 1,-1 0 0,0 0 0,1 0-1,-1 0 1,0 0 0,1 1 0,-1-1-1,0 0 1,0 0 0,0 1 0,0-1-1,0 0 1,-1 0 0,1 0 0,0 1-1,-1-1 1,1 0 0,-1 2 0,0 2 119,-1 0-1,1 1 1,-1-1 0,0-1 0,0 1 0,-1 0-1,0 0 1,1-1 0,-6 6 0,3-4-28,-1-1 0,1 0 1,-2 0-1,1 0 0,0-1 0,-1 0 0,0 0 1,0-1-1,0 1 0,0-1 0,0-1 0,-1 0 0,0 0 1,-12 2-1,20-4-127,0 0 1,-1 0-1,1 0 1,0 0-1,0 0 1,-1 0-1,1 0 1,0-1-1,0 1 1,-1 0-1,1 0 1,0 0-1,0 0 1,0 0-1,-1 0 1,1 0-1,0 0 1,0-1-1,0 1 1,-1 0-1,1 0 0,0 0 1,0 0-1,0-1 1,-1 1-1,1 0 1,0 0-1,0 0 1,0-1-1,0 1 1,0 0-1,0 0 1,0-1-1,0 1 1,0 0-1,0 0 1,-1-1-1,1 1 1,0 0-1,0-1 1,5-13-2332,12-11-2771,5 1-1003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1.197"/>
    </inkml:context>
    <inkml:brush xml:id="br0">
      <inkml:brushProperty name="width" value="0.025" units="cm"/>
      <inkml:brushProperty name="height" value="0.025" units="cm"/>
    </inkml:brush>
  </inkml:definitions>
  <inkml:trace contextRef="#ctx0" brushRef="#br0">38 1 5509,'0'0'13496,"-1"8"-11404,-12 38 403,8-30-1674,0 0 0,1 1 0,1 0 0,0-1 0,0 22 0,3-37-811,1 0 1,-1 0-1,1 0 0,-1-1 1,1 1-1,-1 0 1,1 0-1,0 0 1,0-1-1,-1 1 1,1 0-1,0-1 0,0 1 1,0-1-1,0 1 1,-1-1-1,1 1 1,0-1-1,0 1 1,0-1-1,0 0 0,0 0 1,0 1-1,0-1 1,0 0-1,0 0 1,0 0-1,0 0 1,0 0-1,0 0 0,1-1 1,0 1-1,39-7 190,-27 1-268,0-1-1,-1 0 1,0-1-1,0-1 1,13-11-1,21-14-225,-47 34 288,0 0-1,0 0 1,0 0-1,0 0 0,1 0 1,-1-1-1,0 1 1,0 0-1,0 0 0,0 0 1,1 0-1,-1 0 1,0 0-1,0 0 0,0 0 1,1-1-1,-1 1 1,0 0-1,0 0 0,1 0 1,-1 0-1,0 0 1,0 0-1,0 0 0,1 0 1,-1 0-1,0 0 1,0 1-1,0-1 0,1 0 1,-1 0-1,0 0 1,0 0-1,0 0 0,1 0 1,-1 0-1,0 0 1,0 1-1,0-1 0,0 0 1,0 0-1,1 0 1,-1 0-1,0 1 0,0-1 1,0 0-1,0 0 1,0 0-1,0 0 0,0 1 1,0-1-1,1 0 1,-1 0-1,0 1 0,-2 18-62,-9 20 138,5-26-37,4-9 61,0 0 0,0 1 0,0-1 0,1 1 1,0-1-1,-2 10 0,12-15 430,5-5-446,-1-1 0,0-1 0,0 0 0,-1-1 0,11-10 0,-12 10-113,-1 0 1,1 1-1,1 0 1,0 1-1,0 0 1,23-9-1,-34 16 18,-1 0 0,1 0 0,-1 0 0,1-1 0,-1 1 0,1 0 0,-1 0 0,1 0 0,-1 0-1,1 0 1,-1 0 0,1 0 0,-1 0 0,1 0 0,-1 0 0,1 0 0,-1 0 0,1 0 0,-1 1-1,1-1 1,-1 0 0,1 0 0,-1 1 0,1-1 0,-1 0 0,1 0 0,-1 1 0,0-1-1,1 1 1,-1-1 0,0 0 0,1 1 0,-1-1 0,0 1 0,1-1 0,-1 1 0,0 0 0,0 25-148,-18 24 203,14-43-228,-11 18 173,1-17-3612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1.541"/>
    </inkml:context>
    <inkml:brush xml:id="br0">
      <inkml:brushProperty name="width" value="0.025" units="cm"/>
      <inkml:brushProperty name="height" value="0.025" units="cm"/>
    </inkml:brush>
  </inkml:definitions>
  <inkml:trace contextRef="#ctx0" brushRef="#br0">0 1 3844,'0'0'16335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1.934"/>
    </inkml:context>
    <inkml:brush xml:id="br0">
      <inkml:brushProperty name="width" value="0.025" units="cm"/>
      <inkml:brushProperty name="height" value="0.025" units="cm"/>
    </inkml:brush>
  </inkml:definitions>
  <inkml:trace contextRef="#ctx0" brushRef="#br0">76 113 4837,'0'0'16565,"9"1"-14361,-5 0-2085,0 0-1,0 0 1,0-1-1,0 0 1,0 0-1,0 0 1,0 0-1,0-1 1,0 0-1,0 0 1,0 0-1,0 0 1,0 0-1,-1-1 1,1 0-1,-1 1 1,1-1-1,-1-1 1,1 1-1,-1 0 0,0-1 1,0 0-1,0 0 1,-1 1-1,1-2 1,-1 1-1,1 0 1,-1 0-1,0-1 1,0 0-1,-1 1 1,1-1-1,-1 0 1,1 0-1,0-6 1,-2 8-65,0 1 0,0 0 1,1-1-1,-1 1 0,0 0 0,-1 0 1,1-1-1,0 1 0,0 0 1,-1-1-1,1 1 0,0 0 1,-1 0-1,1 0 0,-1-1 0,0 1 1,1 0-1,-1 0 0,0 0 1,0 0-1,0 0 0,1 0 0,-1 0 1,0 0-1,0 1 0,-2-2 1,0 1 2,1 0 0,-1-1 0,0 2-1,0-1 1,0 0 0,0 0 0,0 1 0,0 0 0,0 0 0,0 0 0,-4 0 0,1 0-23,-1 1-1,1 0 1,0 0 0,0 1-1,-1 0 1,1 0 0,0 0-1,1 0 1,-1 1 0,-9 6-1,8-3 4,1 1-1,0-1 0,0 1 1,1 0-1,0 1 0,0-1 1,1 1-1,0 0 0,0 0 0,1 1 1,0-1-1,0 1 0,1-1 1,0 1-1,1 0 0,0 0 1,0 0-1,1 0 0,1 17 0,0-22-33,0-1 0,1 0-1,-1 0 1,1-1-1,0 1 1,0 0 0,0 0-1,0-1 1,0 0-1,0 1 1,1-1-1,-1 0 1,1 0 0,0 0-1,0 0 1,-1-1-1,1 1 1,0-1-1,0 1 1,1-1 0,-1 0-1,0 0 1,0-1-1,0 1 1,1-1 0,-1 1-1,6-1 1,5 1-824,-1-1 0,1 0 0,0-1 0,0 0 1,20-5-1,14-12-6882,6-7-7912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42.467"/>
    </inkml:context>
    <inkml:brush xml:id="br0">
      <inkml:brushProperty name="width" value="0.025" units="cm"/>
      <inkml:brushProperty name="height" value="0.025" units="cm"/>
    </inkml:brush>
  </inkml:definitions>
  <inkml:trace contextRef="#ctx0" brushRef="#br0">1 481 12620,'0'0'2851,"61"0"-2691,10-14 480,25-6 33,23-6 128,23-4-193,15-6-287,9-2-193,-1 1-96,-5-1 64,-11 0-64,-15 1-64,-11 0-384,-13-1-545,-9-6-3363,-11-4-2371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5.517"/>
    </inkml:context>
    <inkml:brush xml:id="br0">
      <inkml:brushProperty name="width" value="0.025" units="cm"/>
      <inkml:brushProperty name="height" value="0.025" units="cm"/>
    </inkml:brush>
  </inkml:definitions>
  <inkml:trace contextRef="#ctx0" brushRef="#br0">166 97 3043,'12'-9'6677,"-8"7"-5883,0-1 1,0 1 0,0-1-1,-1 0 1,0 0-1,1 0 1,-1 0 0,0-1-1,-1 1 1,1-1 0,0 1-1,-1-1 1,0 0 0,0 0-1,0 0 1,-1-1 0,1 1-1,1-8 1,-4 11-682,1 0 1,-1 0-1,0 0 0,1 0 1,-1 0-1,0 0 0,0 1 1,0-1-1,0 0 0,0 1 1,0-1-1,0 0 0,0 1 0,0-1 1,0 1-1,0-1 0,0 1 1,0 0-1,0-1 0,0 1 1,-1 0-1,1 0 0,0 0 1,0 0-1,0 0 0,0 0 1,-1 0-1,0 1 0,-40 2 445,30 2-539,-1 1 0,1-1 0,0 2 0,1 0 0,0 0 0,0 1 0,0 0 0,1 1 0,0 0 0,1 1 1,0 0-1,1 0 0,-9 14 0,17-24-19,-1 0 0,1 1 0,0-1 1,-1 1-1,1-1 0,0 1 0,-1-1 0,1 1 1,0-1-1,0 1 0,0-1 0,0 1 1,-1-1-1,1 1 0,0-1 0,0 1 1,0 0-1,0-1 0,0 1 0,0-1 0,0 1 1,0-1-1,1 1 0,-1-1 0,0 1 1,0-1-1,0 1 0,1-1 0,-1 1 0,0-1 1,0 1-1,1-1 0,-1 1 0,0-1 1,1 1-1,-1-1 0,1 0 0,-1 1 0,1-1 1,28 5 7,47-14-72,-65 7 20,-9 1 42,16-1-50,-1-1 0,30 2 0,-42 1 25,-1 0 0,0 1 0,1-1 0,-1 1 0,0 0 0,0 1 0,6 2 0,-9-4 10,1 1 0,-1 0 1,0-1-1,0 1 0,0 0 0,0 0 1,1 0-1,-1 0 0,0 0 1,-1 0-1,1 1 0,0-1 0,0 0 1,0 0-1,-1 1 0,1-1 0,-1 0 1,1 1-1,-1-1 0,1 1 1,-1 1-1,0-1 28,0 0 0,-1 0 0,1 0 1,-1 0-1,1 0 0,-1 0 0,0 0 0,0 0 1,0 0-1,0-1 0,0 1 0,0 0 0,0-1 1,-1 1-1,1-1 0,-1 1 0,1-1 0,-1 0 0,1 1 1,-1-1-1,0 0 0,0 0 0,1 0 0,-1-1 1,0 1-1,0 0 0,0-1 0,-3 1 0,-68 17 423,59-16-434,-34 5-539,58-18-3657,41-24-6337,-17 14 823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5.845"/>
    </inkml:context>
    <inkml:brush xml:id="br0">
      <inkml:brushProperty name="width" value="0.025" units="cm"/>
      <inkml:brushProperty name="height" value="0.025" units="cm"/>
    </inkml:brush>
  </inkml:definitions>
  <inkml:trace contextRef="#ctx0" brushRef="#br0">142 0 5637,'0'0'22027,"-10"3"-21520,7-2-476,-41 17 418,42-17-420,0 0-1,0 0 1,0 0 0,0 1-1,0-1 1,1 0 0,-1 1-1,0 0 1,1-1-1,-1 1 1,1 0 0,-1 0-1,1 0 1,0 0 0,0 0-1,0 0 1,0 0 0,0 0-1,0 0 1,0 0-1,0 5 1,42-5 115,-29-3-301,-1 1-1,1 1 1,0 0-1,0 1 1,-1 0-1,17 5 1,-25-6 119,0 1 1,0-1-1,0 1 1,0-1-1,-1 1 1,1 0 0,-1 0-1,1 0 1,-1 1-1,0-1 1,0 0-1,0 1 1,0 0-1,0-1 1,-1 1-1,1 0 1,-1 0 0,1 0-1,-1 0 1,0 0-1,-1 0 1,1 0-1,0 0 1,-1 1-1,0-1 1,1 0-1,-1 0 1,-1 5-1,0-3 103,0-1-1,0 0 0,-1 0 1,1 0-1,-1 0 0,0-1 0,0 1 1,0 0-1,0-1 0,-1 0 1,0 1-1,1-1 0,-1 0 0,0 0 1,-1 0-1,1-1 0,0 1 1,-1-1-1,0 0 0,1 0 0,-1 0 1,0 0-1,-5 1 0,-8 4 346,-1-1 0,0 0-1,-34 5 1,47-10-551,-32 2 372,36-3-415,0 0 1,0 0-1,0 0 1,0 0-1,1 0 0,-1 0 1,0 0-1,0-1 1,0 1-1,0 0 1,0-1-1,1 1 0,-1 0 1,0-1-1,0 1 1,0-1-1,1 0 0,-1 1 1,0-1-1,1 1 1,-1-1-1,1 0 1,-1 0-1,0 1 0,1-1 1,0 0-1,-1 0 1,1 0-1,-1 1 1,1-1-1,0 0 0,-1-2 1,1-16-6746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6.623"/>
    </inkml:context>
    <inkml:brush xml:id="br0">
      <inkml:brushProperty name="width" value="0.025" units="cm"/>
      <inkml:brushProperty name="height" value="0.025" units="cm"/>
    </inkml:brush>
  </inkml:definitions>
  <inkml:trace contextRef="#ctx0" brushRef="#br0">235 129 4164,'9'-7'4890,"-2"1"-3637,39-35 5178,-44 39-5885,1-1 0,-1 1-1,0-1 1,0 0-1,0 0 1,0 0 0,-1 0-1,1 0 1,-1 0 0,0-1-1,0 1 1,0 0-1,0-1 1,0 1 0,-1-1-1,1-6 1,-2 9-437,0 0-1,1 0 1,-1 0 0,0 0-1,0 0 1,1 0 0,-1 0-1,0 0 1,0 0 0,0 1-1,0-1 1,0 0 0,0 1-1,0-1 1,-1 0 0,1 1 0,0 0-1,0-1 1,0 1 0,0 0-1,-1-1 1,1 1 0,0 0-1,0 0 1,-1 0 0,1 0-1,-2 1 1,-42 0 319,40-1-338,-10 3-66,0 1-1,1 0 1,0 1 0,0 0 0,0 1 0,1 1 0,0 0 0,0 1-1,0 0 1,1 1 0,0 0 0,1 1 0,0 1 0,1 0 0,0 0-1,-11 16 1,19-24-19,1 0 0,-1 0 0,0 0 0,1 0 0,-1 0 0,1 0 0,0 0 0,0 0 0,0 1 0,1-1 0,-1 0-1,1 1 1,-1-1 0,1 1 0,0-1 0,1 4 0,0-5-5,-1 1-1,1-1 1,0 0 0,0 0-1,0 0 1,0 0 0,1 0-1,-1-1 1,0 1 0,1 0-1,-1-1 1,1 1-1,-1 0 1,1-1 0,0 0-1,0 1 1,0-1 0,0 0-1,0 0 1,0 0 0,0 0-1,0-1 1,0 1-1,4 0 1,16 4-572,1-1-1,0-1 0,0-1 1,0-1-1,29-2 1,-29-1-2289,-1-1 1,42-11-1,-8-4-5728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7.183"/>
    </inkml:context>
    <inkml:brush xml:id="br0">
      <inkml:brushProperty name="width" value="0.025" units="cm"/>
      <inkml:brushProperty name="height" value="0.025" units="cm"/>
    </inkml:brush>
  </inkml:definitions>
  <inkml:trace contextRef="#ctx0" brushRef="#br0">192 12 7719,'0'0'9823,"-8"-1"-6535,5 0-3119,-3 0 13,1 1-1,0-1 0,0 1 0,0 0 1,0 0-1,-1 0 0,1 1 1,0-1-1,0 1 0,0 1 1,0-1-1,0 1 0,0 0 1,0 0-1,1 0 0,-6 4 0,-1 2-39,0 2-1,1 0 0,-16 18 0,22-23-59,1 0 1,-1 0-1,1 1 1,0-1-1,1 0 0,-1 1 1,1 0-1,0 0 1,0-1-1,1 1 0,-1 8 1,2-13-52,0 0 0,0 0 0,1 0 0,-1 1 1,0-1-1,1 0 0,-1 0 0,1 0 0,-1 0 0,1 0 0,0 0 1,-1 0-1,1 0 0,0 0 0,0 0 0,0 0 0,0-1 0,0 1 0,0 0 1,0-1-1,0 1 0,0 0 0,0-1 0,0 1 0,0-1 0,0 0 1,0 1-1,1-1 0,-1 0 0,0 0 0,0 1 0,0-1 0,1 0 0,-1 0 1,0 0-1,0-1 0,0 1 0,2-1 0,53-7 698,-37 0-679,0 0 0,0-1 0,0-1-1,-1-1 1,-1 0 0,0-1 0,-1-1 0,0-1 0,-1 0-1,0-1 1,21-30 0,-35 44-93,-17 28-265,9-17 291,-7 13 140,1 0 0,1 1 1,1 1-1,-13 44 1,21-56-30,0 1 0,0 0 1,1 0-1,1 0 0,1 0 1,-1 0-1,2 1 0,0-1 1,1 0-1,6 24 1,-1-15-184,0 1 1,-2-1-1,-1 1 1,-1 0-1,-2 0 1,-1 40-1,0-56 115,-1-1-1,-1 1 1,1-1-1,-1 1 0,-1-1 1,1 0-1,-1 0 1,-1 0-1,1 0 0,-9 11 1,8-13 42,0-1 0,0 0 0,0 0 0,-1 0 0,1-1 0,-1 0 0,0 1 0,0-2 0,0 1 0,-1-1 0,1 1 0,-1-2 0,1 1 0,-1 0 0,1-1 0,-8 0 0,10 0-13,1-1 0,-1 0 0,0 0 0,0 0 0,0 0 0,0 0 0,0-1 0,1 0 0,-1 1 0,0-1 0,0 0-1,1 0 1,-1 0 0,1-1 0,-1 1 0,1-1 0,-5-3 0,3 1-5,0 0-1,0 0 1,1-1 0,-1 1-1,1-1 1,0 0 0,0 0 0,-3-8-1,0-4-24,1 1 0,0-1 0,2 0 0,0 0 0,-1-19 0,2 21-65,2 0 0,-1 0 0,2 0 0,0 0 0,1 0 0,0 0 0,2 1 0,6-22 0,-7 29-169,1-1 0,0 1 0,0 0 0,0 1 0,1-1 0,0 1 0,0 0 0,1 0 0,-1 1 0,1-1 0,1 1 0,-1 1 0,1-1 1,0 1-1,0 0 0,0 0 0,13-4 0,42-12-4920,-6 2-3996,-13 3-3052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7.526"/>
    </inkml:context>
    <inkml:brush xml:id="br0">
      <inkml:brushProperty name="width" value="0.025" units="cm"/>
      <inkml:brushProperty name="height" value="0.025" units="cm"/>
    </inkml:brush>
  </inkml:definitions>
  <inkml:trace contextRef="#ctx0" brushRef="#br0">216 49 4805,'0'0'17739,"-3"-8"-14712,3 6-2930,-1 0 0,1 0 0,-1 0 0,0 0 0,0 0 0,1 0 0,-1 0 0,-1 0 0,1 1-1,0-1 1,0 0 0,-1 1 0,1-1 0,0 1 0,-1-1 0,0 1 0,1 0 0,-1 0 0,0-1 0,0 1 0,0 0 0,1 1 0,-1-1 0,0 0 0,0 0 0,0 1 0,0 0 0,-1-1 0,1 1 0,0 0 0,0 0 0,0 0 0,0 0 0,0 0 0,0 0-1,0 1 1,0-1 0,0 1 0,0-1 0,0 1 0,0 0 0,0 0 0,0 0 0,0 0 0,1 0 0,-1 0 0,0 1 0,-2 1 0,-10 7-55,-1 2 1,1-1-1,1 2 1,-18 20-1,26-28-32,1 0 0,0 1-1,0 0 1,0 0 0,1 0-1,-1 0 1,2 0 0,-1 1-1,1-1 1,0 1 0,0-1 0,0 1-1,1 0 1,0 13 0,1-18-8,0-1 0,1 0-1,-1 1 1,1-1 0,0 0 0,0 1 0,-1-1 0,1 0 0,0 0 0,0 1 0,0-1 0,0 0 0,0 0-1,0 0 1,1 0 0,-1 0 0,0-1 0,0 1 0,1 0 0,-1-1 0,1 1 0,-1 0 0,0-1 0,1 0-1,-1 1 1,1-1 0,-1 0 0,1 0 0,2 0 0,55 1-413,-47-2 97,9 0-1021,-1-1-1,1-1 1,31-10-1,23-11-7047,-34 9 328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7.871"/>
    </inkml:context>
    <inkml:brush xml:id="br0">
      <inkml:brushProperty name="width" value="0.025" units="cm"/>
      <inkml:brushProperty name="height" value="0.025" units="cm"/>
    </inkml:brush>
  </inkml:definitions>
  <inkml:trace contextRef="#ctx0" brushRef="#br0">167 1 8232,'0'0'15967,"-8"9"-14921,-8 12-363,0 0-1,2 1 1,1 1-1,1 0 1,-10 28-1,5-10 181,3 0 0,-15 71 0,27-102-792,0 0 1,1 0-1,1 0 1,-1 1-1,2-1 0,1 18 1,-1-26-161,-1 0-1,0 0 1,1 0 0,0-1-1,-1 1 1,1 0 0,0 0 0,0-1-1,0 1 1,0-1 0,0 1-1,0-1 1,0 1 0,1-1 0,-1 0-1,0 1 1,1-1 0,-1 0-1,1 0 1,-1 0 0,1 0 0,0 0-1,-1 0 1,1-1 0,0 1-1,0-1 1,0 1 0,0-1-1,-1 1 1,1-1 0,0 0 0,0 0-1,0 0 1,0 0 0,0 0-1,-1-1 1,1 1 0,0-1 0,0 1-1,0-1 1,0 1 0,-1-1-1,1 0 1,2-1 0,-1 0-641,0 0 0,1 0 0,-1 0-1,0 0 1,0-1 0,-1 1 0,1-1 0,0 1 0,-1-1 0,0 0-1,0 0 1,2-4 0,13-21-7299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8.213"/>
    </inkml:context>
    <inkml:brush xml:id="br0">
      <inkml:brushProperty name="width" value="0.025" units="cm"/>
      <inkml:brushProperty name="height" value="0.025" units="cm"/>
    </inkml:brush>
  </inkml:definitions>
  <inkml:trace contextRef="#ctx0" brushRef="#br0">1 69 4164,'0'0'13773,"0"8"-11184,0-6-2531,0 0 82,0 0 1,0 0 0,-1 0-1,1 0 1,1 0 0,-1 0-1,0 0 1,0 0 0,1 0-1,-1-1 1,1 1 0,0 0-1,-1 0 1,1 0 0,0-1-1,0 1 1,0 0-1,0-1 1,0 1 0,1-1-1,-1 1 1,0-1 0,1 0-1,-1 1 1,1-1 0,-1 0-1,1 0 1,0 0 0,-1 0-1,1 0 1,0-1-1,0 1 1,0 0 0,0-1-1,-1 0 1,1 1 0,0-1-1,0 0 1,0 0 0,2 0-1,18 1 332,0 0-1,0-2 0,0-1 1,-1 0-1,31-8 0,-44 8-369,1 0 0,-1-1 0,1 0 0,-1 0-1,0-1 1,0 0 0,-1-1 0,1 1 0,-1-2 0,0 1-1,0-1 1,-1 0 0,1 0 0,-1 0 0,-1-1-1,7-9 1,-11 15-84,-1 1 0,1-1-1,-1 0 1,1 1 0,-1-1 0,0 0-1,1 1 1,-1-1 0,1 0-1,-1 0 1,0 1 0,0-1 0,0 0-1,1 0 1,-1 0 0,0 1-1,0-1 1,0 0 0,0 0 0,0 0-1,0 1 1,-1-1 0,1 0-1,0 0 1,0 0 0,-1 1 0,1-1-1,0 0 1,-1 0 0,1 1-1,0-1 1,-2-1 0,1 2-11,-1-1 1,0 0-1,1 1 0,-1-1 1,0 1-1,1-1 0,-1 1 1,0 0-1,0 0 1,0 0-1,1 0 0,-1 0 1,-3 1-1,-5 1-29,0 0 0,0 0-1,1 1 1,-15 7 0,2 1 5,1 2 0,1 1 1,0 0-1,-25 24 0,40-33 47,0-1-1,0 1 1,0 0 0,1 0-1,0 1 1,0-1 0,0 1-1,1 0 1,0 0 0,0 0-1,0 1 1,1-1 0,0 1-1,0-1 1,1 1 0,0-1-1,0 1 1,0 0 0,1 0-1,1 12 1,0-15-24,1-1 0,-1 1 0,1-1 0,0 1-1,0-1 1,0 0 0,1 0 0,-1 0 0,1 0 0,-1 0 0,1 0 0,0-1-1,0 1 1,0-1 0,1 0 0,-1 0 0,1 0 0,-1 0 0,1-1 0,-1 1 0,8 1-1,3 1-580,1 0-1,0-1 0,0 0 0,19 0 1,17-2-5249,2-1-5264</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8.945"/>
    </inkml:context>
    <inkml:brush xml:id="br0">
      <inkml:brushProperty name="width" value="0.025" units="cm"/>
      <inkml:brushProperty name="height" value="0.025" units="cm"/>
    </inkml:brush>
  </inkml:definitions>
  <inkml:trace contextRef="#ctx0" brushRef="#br0">53 40 8168,'2'-9'3641,"1"-22"36,-10 60 1203,-1 54-2638,2 118 0,3-37-630,-9 38-449,-9 334 1182,22-414-2028,6-2-1,30 168 1,-10-189-259,-17-68-41,9 46-1,-32-162-12807,12 44 3828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39.753"/>
    </inkml:context>
    <inkml:brush xml:id="br0">
      <inkml:brushProperty name="width" value="0.025" units="cm"/>
      <inkml:brushProperty name="height" value="0.025" units="cm"/>
    </inkml:brush>
  </inkml:definitions>
  <inkml:trace contextRef="#ctx0" brushRef="#br0">0 341 3459,'0'0'15215,"17"-1"-14553,323-25 3075,195-31-2689,-289 30-1178,-53 6-497,951-95-1630,4 64 3822,-238 97-188,-716-32-773,-194-13-570,1 0 1,-1 0 0,0 0 0,0 0 0,1 0-1,-1 0 1,0 0 0,1 0 0,-1 0-1,0 0 1,1 0 0,-1 0 0,1 0-1,-1 0 1,0 0 0,0 0 0,1 0 0,-1 0-1,0 0 1,1 0 0,-1-1 0,0 1-1,1 0 1,-1 0 0,0 0 0,0-1-1,1 1 1,-1 0 0,0 0 0,0-1 0,1 1-1,-1 0 1,0 0 0,0-1 0,0 1-1,0 0 1,0-1 0,1 1 0,-1 0-1,0-1 1,-10-12 377,-21-12-750,31 25 333,-9-6-378,-16-13-1850,14 3-2074,9 2-1176</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0.099"/>
    </inkml:context>
    <inkml:brush xml:id="br0">
      <inkml:brushProperty name="width" value="0.025" units="cm"/>
      <inkml:brushProperty name="height" value="0.025" units="cm"/>
    </inkml:brush>
  </inkml:definitions>
  <inkml:trace contextRef="#ctx0" brushRef="#br0">0 1 2498,'0'0'19416,"11"0"-17873,31 3-739,-2 2 0,1 2 1,53 15-1,42 9-423,-76-23-281,-26-3 18,56 13 0,-88-17-62,0-1 0,0 0-1,0 1 1,0-1 0,-1 1 0,1 0-1,0 0 1,0 0 0,-1-1-1,1 2 1,0-1 0,-1 0-1,1 0 1,-1 0 0,0 1 0,1-1-1,-1 1 1,0-1 0,0 1-1,0-1 1,0 1 0,0 0 0,0 0-1,0-1 1,0 5 0,-1-4 7,0 1 0,0 0-1,-1 0 1,1 0 0,-1 0 0,0-1 0,0 1 0,0 0 0,0-1 0,-1 1 0,1-1 0,-1 1 0,1-1 0,-1 0 0,-2 3 0,-10 9 165,0 0 0,0-1 0,-29 20 1,-23 11-797,-2-2 0,-95 42 1,129-70-4910,7-8-5771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1.796"/>
    </inkml:context>
    <inkml:brush xml:id="br0">
      <inkml:brushProperty name="width" value="0.025" units="cm"/>
      <inkml:brushProperty name="height" value="0.025" units="cm"/>
    </inkml:brush>
  </inkml:definitions>
  <inkml:trace contextRef="#ctx0" brushRef="#br0">701 73 7239,'0'0'3475,"6"-9"-1996,-3 3-1197,-1 2 80,0 0 0,0 0-1,1 0 1,-1 0 0,1 0 0,0 1 0,0-1-1,0 1 1,1 0 0,-1 0 0,1 0 0,0 0-1,-1 1 1,1 0 0,0-1 0,6-1 0,-19 27 1293,-47 41-675,-93 80 0,56-56-752,-43 39-105,-142 151 833,269-268-925,5-6-51,1-1-1,-1 1 1,1 0-1,-1 0 1,1 1-1,1-1 1,-1 1-1,1 0 1,-1-1-1,1 1 1,1 0-1,-3 8 1,8-17-5375,0-2 3487,0 0-46,9-10-4319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0.944"/>
    </inkml:context>
    <inkml:brush xml:id="br0">
      <inkml:brushProperty name="width" value="0.025" units="cm"/>
      <inkml:brushProperty name="height" value="0.025" units="cm"/>
    </inkml:brush>
  </inkml:definitions>
  <inkml:trace contextRef="#ctx0" brushRef="#br0">32 423 2594,'0'0'4373,"-2"9"-1992,-14 41 1318,2-25 6561,43-38-9610,0-3-1,-2 0 1,0-2-1,-1 0 1,27-26-1,-11 11-446,1-1-10,-2-2-1,45-51 1,-65 63-111,-2 0 1,0-2 0,-2 0-1,-1-1 1,17-38-1,-26 120 25,-4-15-42,1 0 1,3-1-1,17 60 0,-18-82-387,0 1-1,1-1 1,1 0-1,1 0 1,0-1 0,1 0-1,1-1 1,0 0 0,25 24-1,-13-22-5074,2-9-4580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2.127"/>
    </inkml:context>
    <inkml:brush xml:id="br0">
      <inkml:brushProperty name="width" value="0.025" units="cm"/>
      <inkml:brushProperty name="height" value="0.025" units="cm"/>
    </inkml:brush>
  </inkml:definitions>
  <inkml:trace contextRef="#ctx0" brushRef="#br0">298 44 3331,'0'0'11099,"-3"-8"-7074,2 6-3863,0-1 0,0 1 0,0 0-1,0 0 1,0 0 0,-1 0 0,1 0 0,-1 0 0,1 0 0,-1 0 0,0 0 0,1 1 0,-1-1 0,0 1 0,0-1 0,-4-1 0,3 3-88,1-1 0,-1 1 0,0 0 0,1 0 0,-1 0 0,0 0 0,1 0 0,-1 1 0,0-1 0,1 1 0,-1 0 0,1 0 0,-1 0 0,1 0 0,-1 0 0,1 0 0,0 1 0,-1-1 0,-3 4 0,-13 9 208,0 2 0,1 0 0,1 1 0,0 0 0,1 1 0,1 1 0,1 1 0,0 0 1,2 1-1,0 0 0,-15 42 0,24-57-213,1 0-1,1 1 1,-1-1 0,1 0 0,0 0 0,1 1 0,0-1 0,0 1 0,0-1 0,0 0-1,1 1 1,2 6 0,-2-11-57,0 1-1,0-1 1,1 1 0,-1-1-1,1 0 1,0 1 0,-1-1-1,1 0 1,0 0 0,0 0-1,0-1 1,1 1 0,-1 0-1,0-1 1,1 1-1,-1-1 1,1 0 0,-1 0-1,1 0 1,0 0 0,-1 0-1,1-1 1,0 1 0,0-1-1,0 1 1,-1-1 0,1 0-1,4-1 1,-4 1 12,1 1 0,0-2 0,0 1 0,0 0 0,-1-1 0,1 0 0,0 0-1,0 0 1,-1 0 0,1 0 0,-1-1 0,1 0 0,-1 1 0,0-1 0,1-1 0,-1 1 0,0 0 0,0-1 0,-1 1 0,1-1 0,0 0 0,-1 0 0,0 0 0,0 0 0,0-1 0,0 1 0,0-1 0,-1 1 0,1-1-1,-1 1 1,0-1 0,0 0 0,0 1 0,-1-1 0,1 0 0,-1 0 0,0 0 0,0-4 0,0 7-21,0 1 0,0-1-1,0 0 1,0 1 0,0-1-1,0 1 1,-1-1 0,1 0 0,0 1-1,0-1 1,0 1 0,-1-1 0,1 1-1,0-1 1,0 1 0,-1-1 0,1 1-1,0-1 1,-1 1 0,1-1 0,-1 1-1,1 0 1,-1-1 0,1 1 0,-1-1-1,1 1 1,-1 0 0,1 0 0,-1-1-1,0 1 1,-20 4-22,16-2 5,1 0-1,0 0 0,0 1 0,0-1 0,1 1 0,-1 0 0,-5 6 0,6-5 11,0 1 0,1-1-1,-1 1 1,1-1 0,0 1 0,0 0 0,1 0 0,-2 8 0,2-12 7,1 0-1,0 1 1,0-1 0,0 0-1,0 0 1,0 1 0,0-1-1,0 0 1,1 0 0,-1 0-1,0 1 1,1-1-1,-1 0 1,1 0 0,-1 0-1,1 0 1,-1 0 0,1 0-1,0 0 1,0 0 0,-1 0-1,1 0 1,0 0 0,0 0-1,0 0 1,0-1 0,0 1-1,0 0 1,0-1 0,0 1-1,1-1 1,-1 1 0,0-1-1,0 0 1,0 1-1,1-1 1,-1 0 0,0 0-1,0 0 1,0 0 0,2 0-1,8 0 18,-1 0-1,1-1 0,0 0 0,0-1 1,-1 0-1,1 0 0,-1-1 0,0-1 0,0 0 1,0 0-1,16-10 0,-14 7 1,0-1-1,-1-1 0,0 1 1,0-2-1,-1 1 1,0-2-1,-1 1 1,13-19-1,-44 100-216,16-55-184,1-1 1,1 1-1,0 1 0,1-1 1,1 0-1,0 20 1,2-35 226,0 0 1,0 0 0,0 0-1,0 0 1,0 0 0,1 0-1,-1 0 1,0-1-1,0 1 1,1 0 0,-1 0-1,1 0 1,-1 0 0,1 0-1,-1-1 1,1 1-1,-1 0 1,1-1 0,0 1-1,-1 0 1,1-1 0,0 1-1,-1 0 1,1-1-1,0 1 1,0-1 0,1 1-1,1 0-258,-1-1 0,0 0 0,0 0 0,0 1-1,1-1 1,-1 0 0,0-1 0,0 1 0,1 0-1,-1-1 1,2 0 0,24-11-5295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2.458"/>
    </inkml:context>
    <inkml:brush xml:id="br0">
      <inkml:brushProperty name="width" value="0.025" units="cm"/>
      <inkml:brushProperty name="height" value="0.025" units="cm"/>
    </inkml:brush>
  </inkml:definitions>
  <inkml:trace contextRef="#ctx0" brushRef="#br0">89 1 5701,'0'0'13677,"-38"69"-13100,21-32 96,1-3 63,5 0-383,6-7-289,3-2-289,2-7-1088,6-5-449,5-6-287,1-5-802,-4-2-1377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2.815"/>
    </inkml:context>
    <inkml:brush xml:id="br0">
      <inkml:brushProperty name="width" value="0.025" units="cm"/>
      <inkml:brushProperty name="height" value="0.025" units="cm"/>
    </inkml:brush>
  </inkml:definitions>
  <inkml:trace contextRef="#ctx0" brushRef="#br0">6 33 9801,'0'0'13314,"12"-6"-12871,-4 2-357,-3 1-33,1 0 0,-1 0 0,1 1 0,-1-1 0,1 1 0,0 1 0,0-1 0,0 1 0,0 0 0,0 0 0,0 1 0,0 0 0,0 0 0,11 1 0,8 6 80,0 1 0,-1 0 0,43 23 0,-54-24-117,0 0 0,0 1 1,-1 1-1,0 0 0,-1 0 0,0 1 1,0 1-1,9 12 0,-17-20 8,-1 0 0,0 1 0,0-1 0,0 0 0,-1 1 0,1-1 0,-1 1 0,0-1 0,0 1 0,0 0 0,0 0 1,0-1-1,-1 1 0,0 0 0,0 0 0,0 0 0,0 0 0,-1-1 0,0 6 0,-1-4 93,0 0 1,-1 1-1,1-1 1,-1 0 0,0 0-1,0 0 1,-1-1-1,0 1 1,1-1-1,-2 0 1,-5 6-1,-7 2 339,0 0-1,-1-1 0,0-1 1,0 0-1,-39 13 0,41-18-272,1 0 0,-2-1 0,1 0-1,0-1 1,-1-1 0,-17 0 0,30-2-237,0-1-1,0 1 1,0-1 0,0 1 0,0-1 0,0 0 0,1-1 0,-1 1 0,0-1-1,1 1 1,-1-1 0,-6-5 0,8 5-200,0 0 0,0 0 0,0-1 0,0 1 0,0-1 0,1 0 0,-1 1 0,1-1 0,-1 0 0,1 0 0,0 0 1,0 0-1,1 0 0,-1 0 0,1 0 0,-1-1 0,1 1 0,0-5 0,0 6-165,0 0 0,0 0 0,0 0 1,0 1-1,1-1 0,-1 0 0,1 0 0,-1 0 0,1 1 1,-1-1-1,1 0 0,0 0 0,0 1 0,0-1 0,0 1 1,0-1-1,0 1 0,0-1 0,1 1 0,-1 0 1,2-2-1,17-11-7690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3.145"/>
    </inkml:context>
    <inkml:brush xml:id="br0">
      <inkml:brushProperty name="width" value="0.025" units="cm"/>
      <inkml:brushProperty name="height" value="0.025" units="cm"/>
    </inkml:brush>
  </inkml:definitions>
  <inkml:trace contextRef="#ctx0" brushRef="#br0">41 1 13132,'0'0'8360,"-8"53"-7110,1-21 191,-2 5-128,1-1-288,2 0-320,3-2-449,3-3-192,0-1-32,0-7-544,0-3-962,0-6-960,0-6-545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3.489"/>
    </inkml:context>
    <inkml:brush xml:id="br0">
      <inkml:brushProperty name="width" value="0.025" units="cm"/>
      <inkml:brushProperty name="height" value="0.025" units="cm"/>
    </inkml:brush>
  </inkml:definitions>
  <inkml:trace contextRef="#ctx0" brushRef="#br0">5 120 1313,'0'-10'8531,"-2"-4"-7251,1 7-316,0 0 1,1 0-1,0 0 1,0 0-1,0 0 0,2-10 1,-1 15-765,0 0 0,-1 0 0,1 0 1,0 0-1,0 1 0,0-1 0,0 0 0,0 0 1,1 1-1,-1-1 0,0 1 0,1-1 1,-1 1-1,1-1 0,0 1 0,-1 0 0,1 0 1,0 0-1,0 0 0,0 0 0,0 0 1,0 0-1,0 1 0,0-1 0,0 1 0,0-1 1,0 1-1,4 0 0,4-1 31,0 1 0,-1 1 0,1 0 0,0 0 0,0 1 0,-1 0 1,1 0-1,-1 1 0,0 1 0,18 8 0,-12-3-48,1 0 0,-2 1 0,1 1 0,-2 1 1,16 15-1,-28-26-171,1 0 1,0 1-1,-1-1 1,1 1-1,-1-1 1,0 1 0,0 0-1,1 0 1,-1-1-1,0 1 1,0 0-1,-1 0 1,1 0-1,0 0 1,-1 0-1,1 0 1,-1 0-1,0 0 1,1 0-1,-1 0 1,0 1-1,0-1 1,-1 3-1,0-2 16,-1-1-1,1 0 0,0 0 0,-1 1 0,1-1 1,-1 0-1,0-1 0,0 1 0,0 0 0,0 0 1,0-1-1,0 1 0,0-1 0,-1 0 0,1 1 0,-3 0 1,-9 3-89,0 0 1,0-1-1,0 0 1,-1-2 0,-22 3-1,32-5-228,-29-1-5796,24-8-1906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4.068"/>
    </inkml:context>
    <inkml:brush xml:id="br0">
      <inkml:brushProperty name="width" value="0.025" units="cm"/>
      <inkml:brushProperty name="height" value="0.025" units="cm"/>
    </inkml:brush>
  </inkml:definitions>
  <inkml:trace contextRef="#ctx0" brushRef="#br0">116 1 3972,'0'0'11851,"-1"8"-8290,-8 43-1299,-1-1 0,-22 57 0,-11 51-454,36-121-1188,1 0-1,-2 58 0,8-93-591,0-1 0,0 1 0,1 0 0,-1-1-1,0 1 1,1 0 0,-1-1 0,1 1 0,-1-1 0,1 1 0,0-1-1,0 1 1,0-1 0,-1 0 0,1 1 0,1-1 0,-1 0 0,0 1-1,0-1 1,0 0 0,3 2 0,0-1 1,0-1 0,-1 1 0,1 0 0,0-1 0,0 0 0,0 0 0,0 0 0,8 1 0,3-1-30,0-1 0,1-1 0,29-4 0,-40 4-210,0 0-1,0-1 0,0 1 0,0-1 0,-1 0 1,1 0-1,0 0 0,-1-1 0,0 0 0,1 0 0,-1 0 1,0 0-1,-1 0 0,7-8 0,-7 8-317,-1 0-1,0-1 1,0 1-1,0-1 1,-1 0-1,1 0 1,-1 1-1,1-1 0,-1 0 1,-1 0-1,1 0 1,-1 0-1,1 0 1,-1-1-1,0 1 1,0 0-1,-1 0 1,1 0-1,-2-4 1,-11-24-6256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44.411"/>
    </inkml:context>
    <inkml:brush xml:id="br0">
      <inkml:brushProperty name="width" value="0.025" units="cm"/>
      <inkml:brushProperty name="height" value="0.025" units="cm"/>
    </inkml:brush>
  </inkml:definitions>
  <inkml:trace contextRef="#ctx0" brushRef="#br0">1 33 8872,'0'0'15663,"90"-5"-14574,-28 5-416,7 0-321,-2 0-320,0 0-736,-12-9-3012,-7-9-6502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7:59.439"/>
    </inkml:context>
    <inkml:brush xml:id="br0">
      <inkml:brushProperty name="width" value="0.025" units="cm"/>
      <inkml:brushProperty name="height" value="0.025" units="cm"/>
    </inkml:brush>
  </inkml:definitions>
  <inkml:trace contextRef="#ctx0" brushRef="#br0">1 1047 4228,'0'0'3678,"-1"-8"-3576,2 0 154,0 0 0,0 0 0,0 0 1,1 0-1,1 1 0,-1-1 0,1 0 1,0 1-1,1 0 0,0 0 0,0 0 0,9-11 1,52-85-138,34-45 248,-84 128-344,0 0 0,2 1 1,0 0-1,2 2 0,0 0 1,0 1-1,29-17 0,-36 24 166,1 0 0,-2 0 0,0-1 0,0-1 0,0 0-1,9-14 1,-6 9-42,0 1-1,21-19 1,-13 15-198,-17 14 178,0 0 0,1 0 0,0 1 0,0-1 0,0 1 0,1 1 0,-1-1 0,1 1-1,0 0 1,14-4 0,15-1-165,-24 4 141,0 1 0,0 0 0,-1 1 0,1 0 0,1 1 0,-1 0 0,0 1 0,0 1 0,0 0 0,21 4 0,-18-2-64,0 0 1,0-1 0,0-1-1,0-1 1,21-2-1,-20 1-17,0 1 0,0 0 0,0 1 0,22 5 0,-34-5 2,1 1 0,0 0 0,0 0 0,-1 1 0,1 0 0,-1-1 0,0 1 0,0 1 0,7 6 0,-7-6 7,-1-1-1,1 0 0,0 0 0,0 0 0,1 0 1,-1 0-1,0-1 0,1 0 0,-1 0 0,1 0 1,6 1-1,27 3 202,-28-5-132,0 0-1,0 1 1,0 0-1,0 1 1,0 0-1,11 6 1,25 12 39,-31-15-102,0 1-1,0 0 0,-1 1 1,0 1-1,16 12 0,-15-9 144,2-1 0,-1 0 0,1-2 0,23 10 0,-17-8-34,40 25-1,-43-23-103,2-2 1,33 15-1,-32-16 10,-1 1 0,30 19 0,-25-13 165,0-2-1,1 0 1,0-2 0,58 18 0,-16 1 476,-57-25-637,1 0 0,-1-1 0,1-1 0,0 0 1,24 5-1,8-3 9,7 2 239,98 4-1,-106-12-244,-20 0 16,0-1 0,1-1-1,32-5 1,-39 1-60,0-1 0,24-12-1,-27 11-2,1 0 0,0 2-1,31-8 1,-38 11 21,1 0-1,-1-1 1,0 0-1,-1-1 1,1 0-1,-1 0 1,1-1 0,12-9-1,2-5 219,35-33 0,0-1-80,99-92 112,-129 117-205,-2-1-1,38-52 0,-27 32-26,-23 28 5,-1-2 1,0 1-1,17-42 0,-21 40-507,1 1 0,1 0-1,29-38 1,-21 30-4706,-19 15-721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00.781"/>
    </inkml:context>
    <inkml:brush xml:id="br0">
      <inkml:brushProperty name="width" value="0.025" units="cm"/>
      <inkml:brushProperty name="height" value="0.025" units="cm"/>
    </inkml:brush>
  </inkml:definitions>
  <inkml:trace contextRef="#ctx0" brushRef="#br0">47 703 64,'-10'15'3776,"1"23"-3285,8-30 404,1-8-819,0 1 1,-1-1-1,1 0 0,0 0 0,0 1 0,0-1 0,-1 0 0,1 0 0,0 0 1,0 1-1,-1-1 0,1 0 0,0 0 0,0 0 0,-1 0 0,1 1 0,0-1 1,-1 0-1,1 0 0,0 0 0,-1 0 0,1 0 0,0 0 0,-1 0 1,1 0-1,0 0 0,-1 0 0,1 0 0,0 0 0,-1 0 0,1 0 0,0 0 1,0-1-1,-1 1 0,1 0 0,0 0 0,-1 0 0,1 0 0,0-1 1,0 1-1,-1 0 0,1 0 0,0 0 0,0-1 0,-1 1 0,1 0 0,0 0 1,0-1-1,0 1 0,0 0 0,0-1 0,-1 1 0,1 0 0,0-1 0,-1 0 96,0 0-1,0 0 1,0 0-1,0-1 1,0 1-1,0 0 1,0 0-1,0-1 1,0 1-1,1-1 0,-1 1 1,1-1-1,-1-1 1,3-18 102,2 1 0,0 0 1,1 0-1,2 0 0,0 1 0,0 0 1,17-29-1,-13 31-73,-1 1 1,2 0-1,0 1 0,19-19 1,29-37-99,-40 38 235,-2-1 0,-1-1 0,17-50 0,-21 49-375,1 1-1,2 0 0,31-49 0,-31 76-1940,2 11-3565,-15-1 1614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7.857"/>
    </inkml:context>
    <inkml:brush xml:id="br0">
      <inkml:brushProperty name="width" value="0.025" units="cm"/>
      <inkml:brushProperty name="height" value="0.025" units="cm"/>
    </inkml:brush>
  </inkml:definitions>
  <inkml:trace contextRef="#ctx0" brushRef="#br0">1 0 17360,'0'0'1581,"0"9"-1170,0-7-416,0 8-7,0-1 1,0 1-1,1 0 0,0-1 0,1 1 1,0-1-1,0 0 0,1 0 1,0 0-1,7 13 0,-2-8-98,2-1-1,-1 0 0,2-1 1,0 1-1,0-2 0,1 0 1,0 0-1,1-1 0,0-1 1,1 0-1,0-1 0,0 0 1,1-1-1,0-1 0,0 0 1,1-1-1,-1-1 0,1 0 1,0-1-1,0-1 1,31 0-1,-8-2-1450,-23 0-6957,-26 0 4824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0.124"/>
    </inkml:context>
    <inkml:brush xml:id="br0">
      <inkml:brushProperty name="width" value="0.025" units="cm"/>
      <inkml:brushProperty name="height" value="0.025" units="cm"/>
    </inkml:brush>
  </inkml:definitions>
  <inkml:trace contextRef="#ctx0" brushRef="#br0">188 43 14350,'0'0'7260,"-9"-4"-6177,6 1-1055,0 1-1,-1 0 0,0 0 0,1 0 0,-1 1 0,0 0 0,0-1 0,1 1 0,-1 0 0,0 1 0,0-1 0,0 1 0,-1-1 0,1 1 0,0 1 0,0-1 0,0 0 1,0 1-1,0 0 0,0 0 0,1 0 0,-1 1 0,0-1 0,0 1 0,1 0 0,-1 0 0,1 0 0,-7 5 0,3 0 14,0 0 0,0 0 0,1 1-1,0 0 1,-9 14 0,13-19-8,0 0-1,1 1 1,-1-1 0,1 0-1,-1 1 1,1-1-1,0 1 1,0 0 0,1-1-1,-1 1 1,1 0 0,0-1-1,0 1 1,0 0 0,0 0-1,0-1 1,1 1-1,1 4 1,-1-7-28,0 0-1,0 0 1,0-1 0,0 1 0,0 0-1,0 0 1,0-1 0,0 1 0,0-1-1,1 1 1,-1-1 0,0 1-1,0-1 1,1 0 0,-1 0 0,0 1-1,1-1 1,-1 0 0,0 0 0,1 0-1,-1 0 1,0-1 0,2 1-1,32-7 166,-17 0-153,0-2 1,0-1-1,-1 0 0,-1-1 1,0 0-1,0-2 0,-1 0 1,-1 0-1,0-2 0,-1 1 1,21-32-1,-31 42 29,-6 7-3,-11 19 33,-20 37 31,28-47-117,0 0-1,1 1 0,1 0 1,0 0-1,1 0 0,0 1 1,1-1-1,0 1 0,1 0 1,1 14-1,0-28-78,1 1 0,-1 0 1,0 0-1,1 0 0,-1 0 0,1-1 0,0 1 1,-1 0-1,1 0 0,0-1 0,-1 1 0,1 0 1,0-1-1,0 1 0,0-1 0,-1 1 0,1-1 1,0 0-1,0 1 0,0-1 0,0 0 0,0 1 0,0-1 1,0 0-1,0 0 0,0 0 0,0 0 0,0 0 1,0 0-1,0 0 0,0 0 0,-1 0 0,1-1 1,0 1-1,0 0 0,0-1 0,0 1 0,0 0 1,1-2-1,36-16-5392,-14-6-962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3.634"/>
    </inkml:context>
    <inkml:brush xml:id="br0">
      <inkml:brushProperty name="width" value="0.025" units="cm"/>
      <inkml:brushProperty name="height" value="0.025" units="cm"/>
    </inkml:brush>
  </inkml:definitions>
  <inkml:trace contextRef="#ctx0" brushRef="#br0">55 165 3043,'3'-9'1270,"3"-14"1166,-1 4-460,1 0 0,0 0 0,1 1 0,1 0-1,12-21 1,-20 39-1937,0 0 0,0 1 0,0-1 0,0 0 0,0 0 0,0 1-1,0-1 1,0 0 0,0 0 0,0 1 0,0-1 0,0 0 0,0 0 0,1 1-1,-1-1 1,0 0 0,0 0 0,0 0 0,0 1 0,0-1 0,0 0 0,1 0 0,-1 0-1,0 1 1,0-1 0,0 0 0,0 0 0,1 0 0,-1 0 0,0 0 0,0 0-1,1 1 1,-1-1 0,0 0 0,0 0 0,0 0 0,1 0 0,-1 0 0,0 0 0,0 0-1,1 0 1,-1 0 0,0 0 0,0 0 0,1 0 0,-1 0 0,0 0 0,0 0-1,1 0 1,-1 0 0,0-1 0,0 1 0,0 0 0,1 0 0,-1 0 0,0 0 0,0 0-1,0 0 1,1-1 0,-1 1 0,0 0 0,0 0 0,0 0 0,0-1 0,1 1 0,0 25 479,-2-22-314,-3 75 252,-4-1 0,-4-1 1,-36 130-1,40-175-429,4-28-4304,-3-12 813,-8-28-1857,7 16 2320,-5-6-293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3.961"/>
    </inkml:context>
    <inkml:brush xml:id="br0">
      <inkml:brushProperty name="width" value="0.025" units="cm"/>
      <inkml:brushProperty name="height" value="0.025" units="cm"/>
    </inkml:brush>
  </inkml:definitions>
  <inkml:trace contextRef="#ctx0" brushRef="#br0">57 33 3235,'0'0'8120,"-6"9"-6572,-2 4-974,1-1 0,1 1 0,1 0 0,0 1 0,0-1 1,1 1-1,1 0 0,0 0 0,1 0 0,0 26 0,1-28-97,1 1-1,1-1 1,0 0-1,0 0 0,1 0 1,5 14-1,-6-24-433,-1 0-1,1 0 1,0 0-1,0 0 1,0 0-1,0 0 1,0 0-1,0 0 1,1-1-1,-1 1 1,1 0-1,-1-1 1,1 1-1,0-1 1,-1 0-1,1 1 1,0-1-1,0 0 1,0 0-1,0 0 1,0-1-1,0 1 1,0 0-1,0-1 1,0 1-1,0-1 1,1 0-1,-1 1 1,0-1-1,0 0 1,0 0-1,0-1 1,1 1-1,-1 0 1,0-1-1,0 0 1,0 1-1,0-1 1,0 0-1,0 0 1,0 0-1,0 0 1,2-2-1,12-8 74,-1 0 0,-1-1 0,0-1 0,0 0 0,-2-1 0,1 0 0,17-29 0,-13 20-78,3-2-323,-1 1-1379,0-1 1,-2-1-1,17-33 0,-25 31-4101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4.349"/>
    </inkml:context>
    <inkml:brush xml:id="br0">
      <inkml:brushProperty name="width" value="0.025" units="cm"/>
      <inkml:brushProperty name="height" value="0.025" units="cm"/>
    </inkml:brush>
  </inkml:definitions>
  <inkml:trace contextRef="#ctx0" brushRef="#br0">9 1 10954,'0'0'2627,"-8"76"-1410,8-41-288,7 2-449,0-1-384,6-1-64,-5-5-128,-3-3-768,1-7-97,-4-7-449,-2-6-287,0-4-97,-14-7-5381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4.771"/>
    </inkml:context>
    <inkml:brush xml:id="br0">
      <inkml:brushProperty name="width" value="0.025" units="cm"/>
      <inkml:brushProperty name="height" value="0.025" units="cm"/>
    </inkml:brush>
  </inkml:definitions>
  <inkml:trace contextRef="#ctx0" brushRef="#br0">71 227 6726,'0'0'1618,"-10"-9"170,-31-33 102,39 41-1725,0-1 1,0 0-1,0-1 0,1 1 0,-1 0 1,1 0-1,0-1 0,0 1 0,0-1 1,0 1-1,0-1 0,0 1 0,0-1 1,1 0-1,0 1 0,-1-1 0,1 0 1,0 1-1,0-1 0,0 0 0,1 1 1,-1-1-1,1 0 0,-1 1 0,1-1 1,0 1-1,0-1 0,0 1 1,0-1-1,1 1 0,-1 0 0,1-1 1,-1 1-1,1 0 0,0 0 0,3-2 1,3-5 45,1 1-1,0 1 1,1 0 0,-1 0 0,1 1 0,13-6 0,-12 7-109,0 0 0,-1 1 0,2 1 0,-1 0 0,0 0-1,1 1 1,-1 0 0,22 0 0,-30 2-94,0 0 0,0 0 0,0 1 0,0-1 0,0 1 0,0-1 0,0 1 0,-1 0 0,1 0 0,0 0 1,0 0-1,-1 1 0,1-1 0,-1 1 0,1 0 0,-1 0 0,1-1 0,-1 2 0,0-1 0,0 0 0,0 0 0,0 1 0,-1-1 0,1 1 0,-1-1 0,1 1 0,-1 0 0,0-1 0,0 1 0,0 0 0,0 0 0,-1 0 1,1 0-1,-1 0 0,0 0 0,1 0 0,-2 5 0,1-2 101,0 0 1,-1 0-1,1 0 0,-1 0 1,-1 0-1,1 0 1,-1 0-1,0-1 1,0 1-1,-1 0 1,0-1-1,0 0 0,0 0 1,-1 0-1,1 0 1,-1 0-1,0-1 1,0 1-1,-1-1 0,0 0 1,1-1-1,-1 1 1,0-1-1,-1 0 1,-5 3-1,15-7-173,0 0 0,1 0 1,-1 0-1,0 1 0,1-1 0,-1 1 0,1 0 1,-1 1-1,1-1 0,-1 1 0,0 0 0,1 0 1,-1 0-1,0 1 0,0-1 0,0 1 0,7 4 1,-5-2 59,0-1 0,-1 1 0,1 0 0,-1 0 0,0 1 0,0-1 0,0 1 0,-1 0 0,0 1 0,0-1 0,3 6 0,-4-6 38,-1 1-1,0-1 0,0 0 1,0 0-1,-1 1 0,0-1 1,0 1-1,0-1 1,-1 1-1,0-1 0,0 1 1,0-1-1,-1 1 0,0-1 1,0 1-1,0-1 1,0 1-1,-1-1 0,0 0 1,0 0-1,-1 0 0,1 0 1,-1 0-1,0 0 0,-1-1 1,1 1-1,-1-1 1,-6 6-1,4-4 128,0-1 1,-1 0 0,0 0-1,-1 0 1,1-1-1,-1 1 1,1-2-1,-1 1 1,0-1-1,-1-1 1,1 1 0,0-2-1,-1 1 1,1-1-1,-1 0 1,1-1-1,-16 0 1,22 0-216,1 0-1,0 0 1,-1-1 0,1 1 0,0 0-1,0 0 1,-1-1 0,1 1 0,0-1-1,0 1 1,-1-1 0,1 1 0,0-1-1,0 0 1,0 0 0,0 1-1,0-1 1,0 0 0,0 0 0,0 0-1,1 0 1,-1 0 0,0 0 0,0 0-1,1-1 1,-1 1 0,1 0 0,-1 0-1,1 0 1,-1-1 0,1-2 0,0 3-212,0-1 1,0 0 0,0 1-1,1-1 1,-1 0 0,1 1-1,-1-1 1,1 1 0,0-1-1,-1 0 1,1 1 0,0 0 0,0-1-1,0 1 1,0-1 0,0 1-1,1 0 1,-1 0 0,0 0-1,1 0 1,-1 0 0,0 0 0,3-1-1,22-11-3876,2 0-332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5.111"/>
    </inkml:context>
    <inkml:brush xml:id="br0">
      <inkml:brushProperty name="width" value="0.025" units="cm"/>
      <inkml:brushProperty name="height" value="0.025" units="cm"/>
    </inkml:brush>
  </inkml:definitions>
  <inkml:trace contextRef="#ctx0" brushRef="#br0">89 80 13293,'0'0'5589,"-8"1"-4799,4-1-730,1 1 1,-1 0-1,1-1 1,0 1-1,0 1 0,-1-1 1,1 0-1,0 1 1,0-1-1,0 1 0,0 0 1,1 0-1,-1 0 1,0 1-1,1-1 0,0 0 1,-1 1-1,1 0 1,0-1-1,0 1 0,0 0 1,1 0-1,-1 0 1,1 0-1,0 1 0,0-1 1,0 0-1,0 1 1,0-1-1,1 0 0,-1 1 1,1-1-1,0 1 1,1 5-1,-1-9 20,1 0-1,0-1 1,0 1-1,0 0 1,0-1-1,-1 1 1,1 0 0,0-1-1,0 1 1,-1-1-1,1 1 1,0-1 0,-1 1-1,1-1 1,0 0-1,-1 1 1,1-1 0,-1 0-1,1 0 1,-1 1-1,1-2 1,3-8 181,-1 1-1,0 0 1,0-1 0,-1 1-1,-1-1 1,1 0 0,-2 0-1,1 0 1,-1 0 0,-1 1 0,-1-13-1,1 20-243,1 0 0,-1 1 0,1-1 0,-1 1 0,0-1 0,0 0 0,0 1 1,0 0-1,0-1 0,0 1 0,0-1 0,0 1 0,0 0 0,-1 0 0,1 0 0,0 0 0,-1 0 0,-1-1 0,3 2-45,-1-1 0,1 1 0,-1 0 0,0 0 0,1 0 0,-1 0 1,1 0-1,-1 0 0,1 0 0,-1-1 0,0 2 0,1-1 0,-1 0 0,1 0 0,-1 0 0,1 0 0,-1 0 0,0 0 0,1 1 1,-1-1-1,1 0 0,-1 0 0,1 1 0,-1-1 0,1 0 0,0 1 0,-1-1 0,1 1 0,-1-1 0,1 0 0,0 1 1,-1-1-1,1 1 0,0-1 0,-1 1 0,1-1 0,0 1 0,0-1 0,0 1 0,-1 0 0,1-1 0,0 1 0,0-1 1,0 1-1,0-1 0,0 1 0,0 0 0,0-1 0,0 1 0,0-1 0,0 1 0,0-1 0,1 1 0,-1 0 0,0 3-437,0-1-1,-1 1 1,1 0 0,1-1-1,-1 1 1,0-1-1,1 1 1,0-1-1,0 0 1,0 1-1,0-1 1,1 0-1,-1 1 1,1-1 0,0 0-1,-1 0 1,2 0-1,-1-1 1,0 1-1,4 3 1,11 6-4580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5.765"/>
    </inkml:context>
    <inkml:brush xml:id="br0">
      <inkml:brushProperty name="width" value="0.025" units="cm"/>
      <inkml:brushProperty name="height" value="0.025" units="cm"/>
    </inkml:brush>
  </inkml:definitions>
  <inkml:trace contextRef="#ctx0" brushRef="#br0">138 81 11435,'0'0'5285,"-9"-4"-3273,2 0-1740,1 0 86,-1 1 0,1-1 0,-1 2 0,0-1 0,-8-1-1,14 3-327,-1 1-1,0-1 1,0 1-1,0 0 1,0 0-1,0 0 0,1 0 1,-1 0-1,0 0 1,0 1-1,0-1 1,0 1-1,1-1 0,-1 1 1,0 0-1,0-1 1,1 1-1,-1 0 1,1 0-1,-1 0 0,0 0 1,1 1-1,0-1 1,-1 0-1,1 1 1,0-1-1,0 0 0,-2 3 1,0 2 5,0 0-1,0-1 1,0 2 0,0-1-1,1 0 1,0 1 0,1-1-1,-1 1 1,1-1 0,0 1 0,1 0-1,0-1 1,0 11 0,1-16-21,-1 0 0,1 0 0,0-1 0,-1 1 0,1 0 1,0 0-1,0 0 0,-1-1 0,1 1 0,0-1 0,0 1 1,0 0-1,0-1 0,0 0 0,0 1 0,0-1 0,0 1 1,0-1-1,0 0 0,0 0 0,0 0 0,0 1 0,0-1 1,0 0-1,0 0 0,0-1 0,0 1 0,0 0 0,0 0 1,2-1-1,32-9 337,-30 7-278,0 0-1,0 0 1,0-1 0,-1 0 0,0 0 0,0 0-1,0-1 1,0 1 0,-1-1 0,1 0 0,-1 0-1,-1 0 1,1 0 0,-1-1 0,0 1 0,0-1 0,0 1-1,-1-1 1,1 0 0,-2 0 0,1 1 0,-1-1-1,1 0 1,-3-12 0,2 18-66,0-1 0,0 1 0,0-1 0,0 1-1,0-1 1,0 1 0,-1-1 0,1 0 0,0 1 0,-1-1 0,1 1-1,0 0 1,-1-1 0,1 1 0,0-1 0,-1 1 0,1-1 0,-1 1 0,1 0-1,0-1 1,-1 1 0,1 0 0,-1 0 0,1-1 0,-1 1 0,0 0-1,1 0 1,-1 0 0,1 0 0,-1-1 0,1 1 0,-1 0 0,1 0-1,-1 0 1,0 0 0,1 0 0,-1 0 0,1 1 0,-1-1 0,1 0 0,-1 0-1,1 0 1,-1 0 0,0 1 0,1-1 0,-1 0 0,1 1 0,0-1-1,-2 1 1,1 0-12,-1 0 0,0 0 0,1 1 0,-1-1 0,0 0 0,1 1 0,0 0 0,-1-1 0,1 1 0,0 0 0,0-1 0,-1 4 0,0 1-4,0 1 0,1 0 0,0-1 0,0 1 0,0 0 0,1 0 0,0 0 0,1 7 1,0-13 8,-1 0 1,1-1 0,-1 1 0,1 0-1,-1-1 1,1 1 0,0-1-1,-1 1 1,1 0 0,0-1 0,-1 0-1,1 1 1,0-1 0,0 1 0,0-1-1,-1 0 1,1 0 0,0 1 0,0-1-1,0 0 1,-1 0 0,1 0 0,0 0-1,0 0 1,0 0 0,0 0-1,0 0 1,-1 0 0,1 0 0,0-1-1,0 1 1,0 0 0,-1-1 0,1 1-1,0 0 1,0-1 0,-1 1 0,1-1-1,1 0 1,31-17 76,74-76-13,-107 94-64,0 0 0,0 0-1,1 0 1,-1-1 0,0 1-1,0 0 1,0 0-1,0 0 1,1 0 0,-1 0-1,0 0 1,0 0-1,0 0 1,1 0 0,-1 0-1,0 0 1,0 0 0,0 0-1,0 0 1,1 0-1,-1 0 1,0 0 0,0 1-1,0-1 1,1 0-1,-1 0 1,0 0 0,0 0-1,0 0 1,0 0 0,0 0-1,1 0 1,-1 1-1,0-1 1,0 0 0,0 0-1,0 0 1,0 0-1,0 1 1,0-1 0,0 0-1,0 0 1,0 0-1,1 0 1,-1 1 0,0-1-1,0 0 1,0 0 0,0 0-1,0 1 1,0-1-1,0 0 1,2 20-34,-3 20-13,-1 3 52,3-43 32,0-1 0,1 1-1,-1 0 1,0-1 0,1 1-1,-1-1 1,0 1 0,0-1-1,1 0 1,-1 0 0,0 1-1,0-1 1,0 0 0,2-2-1,30-39 314,-28 33-298,1 0 0,1 1 0,-1 0 0,1 1 0,13-12 0,-19 19-53,-1-1 1,1 1-1,-1-1 0,0 1 0,1-1 1,-1 1-1,1 0 0,-1-1 0,1 1 1,-1 0-1,1-1 0,0 1 0,-1 0 1,1 0-1,-1-1 0,1 1 0,0 0 1,-1 0-1,1 0 0,-1 0 0,1 0 1,0 0-1,-1 0 0,1 0 0,0 0 1,-1 0-1,1 0 0,-1 1 0,1-1 1,0 0-1,-1 0 0,1 0 0,-1 1 1,1-1-1,-1 0 0,1 1 0,-1-1 1,1 1-1,-1-1 0,1 0 0,-1 1 0,1-1 1,-1 1-1,0-1 0,1 1 0,-1-1 1,0 1-1,1 0 0,-1-1 0,0 1 1,0-1-1,0 1 0,1 0 0,-1-1 1,0 1-1,0-1 0,0 2 0,0 45-52,0-35 54,0 39 31,0-51-30,0 1 0,0-1 0,0 0 0,0 0 0,1 0 0,-1 1 0,0-1 0,0 0 0,0 0 0,0 0 0,1 0 0,-1 1-1,0-1 1,0 0 0,0 0 0,1 0 0,-1 0 0,0 0 0,0 0 0,0 0 0,1 0 0,-1 1 0,0-1 0,0 0 0,1 0 0,-1 0 0,0 0 0,0 0 0,1 0 0,-1 0 0,0 0 0,0-1 0,0 1-1,1 0 1,-1 0 0,0 0 0,0 0 0,1 0 0,-1 0 0,0 0 0,0 0 0,0-1 0,1 1 0,-1 0 0,0 0 0,0 0 0,0 0 0,0-1 0,0 1 0,1 0 0,-1 0 0,0 0 0,0-1 0,12-9 207,17-27 46,-24 29-274,0 1 0,0 0 0,1 0 0,0 1 1,0-1-1,12-8 0,-18 15-42,0 0 0,1 0 1,-1 0-1,1-1 0,-1 1 0,1 0 1,-1 0-1,1 0 0,-1 0 0,1 0 1,-1 0-1,0 0 0,1 0 0,-1 0 1,1 0-1,-1 0 0,1 0 0,-1 0 0,1 1 1,-1-1-1,1 0 0,-1 0 0,0 0 1,1 1-1,-1-1 0,1 0 0,-1 0 1,0 1-1,1-1 0,-1 0 0,0 1 1,0-1-1,1 1 0,-1-1 0,0 0 1,0 1-1,1-1 0,-1 1 0,0-1 1,0 0-1,0 1 0,0-1 0,1 1 1,-1-1-1,0 1 0,0-1 0,0 1 1,0-1-1,0 1 0,0-1 0,0 1 1,-1-1-1,1 1 0,0 35-4438,0-30 1933,0 12-7032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6.825"/>
    </inkml:context>
    <inkml:brush xml:id="br0">
      <inkml:brushProperty name="width" value="0.025" units="cm"/>
      <inkml:brushProperty name="height" value="0.025" units="cm"/>
    </inkml:brush>
  </inkml:definitions>
  <inkml:trace contextRef="#ctx0" brushRef="#br0">1 57 7207,'0'0'12897,"0"8"-12283,12 119 508,3 84 2224,-16-198-2806,1 6-63,1-27 492,2-63-693,-1 4-5,3-1 0,17-85 0,-21 150-281,0-1-1,0 1 0,0 0 1,0-1-1,0 1 0,1 0 1,-1 0-1,1 0 0,0 0 1,0 0-1,0 0 0,0 1 1,1-1-1,-1 1 0,1-1 1,-1 1-1,1 0 0,0 0 1,0 0-1,0 0 0,0 1 1,0-1-1,0 1 0,1 0 0,-1 0 1,0 0-1,1 0 0,-1 1 1,1-1-1,-1 1 0,1 0 1,-1 0-1,0 0 0,1 0 1,-1 1-1,1-1 0,-1 1 1,6 2-1,-8-3-4,1 0-1,-1 1 1,1-1 0,-1 1-1,0-1 1,1 1 0,-1 0-1,0 0 1,0-1-1,1 1 1,-1 0 0,0 0-1,0 0 1,0 0 0,0 0-1,0 1 1,0-1 0,0 0-1,-1 0 1,1 1 0,0-1-1,-1 0 1,2 2 0,-2 0 13,0 0 0,1 0 0,-1 0 0,0 0 0,0 0 0,0 0 0,-1 0 0,1 0 0,-1-1 0,0 1 1,-1 3-1,-1 4 78,-2 0-1,1-1 1,-1 1 0,-1-1 0,-9 12 0,9-12-69,-1-1 1,0 0-1,0 0 0,0-1 0,-1 0 1,0-1-1,-1 1 0,1-2 1,-1 1-1,-11 4 0,20-9-71,0-1 0,-1 0 0,1 0 0,0 0 0,0 0 0,0 0 0,-1 0 0,1 0 0,0 0 0,0 0 0,-1 0 0,1 0 0,0 0 0,0 0 0,0 0 0,-1 0 0,1 0-1,0 0 1,0 0 0,0 0 0,-1 0 0,1 0 0,0 0 0,0-1 0,0 1 0,-1 0 0,1 0 0,0 0 0,0 0 0,0 0 0,0 0 0,-1-1 0,1 1 0,0 0 0,0 0 0,0 0 0,0-1 0,0 1 0,0 0 0,0 0 0,-1-1 0,2-12-1943,9-12-1176,24-38-5845,-13 26 2430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7.183"/>
    </inkml:context>
    <inkml:brush xml:id="br0">
      <inkml:brushProperty name="width" value="0.025" units="cm"/>
      <inkml:brushProperty name="height" value="0.025" units="cm"/>
    </inkml:brush>
  </inkml:definitions>
  <inkml:trace contextRef="#ctx0" brushRef="#br0">1 1 9769,'0'0'12396,"0"11"-11184,4 230 2028,-4-239-3224,0 0-1,0 0 1,0 1-1,0-1 1,0 0-1,0 0 1,1 0-1,-1 0 1,1 0-1,0 0 1,-1 0-1,1 0 1,0 0-1,0 0 1,0 0-1,0 0 1,1-1-1,-1 1 1,0 0-1,1-1 1,-1 1-1,1-1 1,0 0-1,-1 1 1,1-1 0,4 2-1,-4-3 11,1 0-1,-1 0 1,1 0 0,-1 0-1,1 0 1,-1-1 0,1 1-1,-1-1 1,1 1 0,-1-1-1,0 0 1,1 0 0,-1 0-1,0-1 1,0 1 0,0 0-1,0-1 1,0 1 0,0-1-1,0 0 1,0 0-1,2-3 1,9-11-23,0-1 0,-1 0-1,0-1 1,12-26 0,-4 6-102,-18 97-408,-15 50 213,13-109 244,0 1 1,0-1-1,0 0 1,1 0-1,-1 1 0,0-1 1,0 0-1,1 0 1,-1 0-1,0 1 0,1-1 1,-1 0-1,0 0 1,0 0-1,1 0 0,-1 0 1,0 0-1,1 1 1,-1-1-1,0 0 0,1 0 1,-1 0-1,0 0 1,1 0-1,-1 0 0,0 0 1,1-1-1,-1 1 1,0 0-1,1 0 0,-1 0 1,0 0-1,1 0 1,-1 0-1,0-1 0,1 1 1,-1 0-1,0 0 1,0 0-1,1-1 0,-1 1 1,0 0-1,0 0 1,0-1-1,1 1 0,-1 0 1,0-1-1,0 0 1,16-12-1525,26-41-6722,-20 22 102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7.511"/>
    </inkml:context>
    <inkml:brush xml:id="br0">
      <inkml:brushProperty name="width" value="0.025" units="cm"/>
      <inkml:brushProperty name="height" value="0.025" units="cm"/>
    </inkml:brush>
  </inkml:definitions>
  <inkml:trace contextRef="#ctx0" brushRef="#br0">49 53 12684,'0'0'2317,"-5"10"128,0-3-1977,-1 1 140,1-1 0,1 1 0,0 0 1,0 0-1,0 0 0,1 1 0,0-1 0,-2 15 0,5-23-585,0 0-1,0 0 0,0 0 0,0 1 0,0-1 0,0 0 0,0 0 0,0 0 0,0 0 0,0 1 1,0-1-1,0 0 0,0 0 0,0 0 0,0 0 0,0 0 0,1 1 0,-1-1 0,0 0 0,0 0 1,0 0-1,0 0 0,0 0 0,0 0 0,1 1 0,-1-1 0,0 0 0,0 0 0,0 0 0,0 0 1,0 0-1,1 0 0,-1 0 0,0 0 0,0 0 0,0 0 0,0 0 0,1 0 0,-1 0 0,0 0 1,0 0-1,0 0 0,1 0 0,-1 0 0,0 0 0,0 0 0,0 0 0,0 0 0,1 0 0,13-6 379,9-10-150,-16 10-225,-1-1 0,0 1 1,0-1-1,-1 0 1,0 0-1,0-1 0,-1 1 1,0-1-1,0 0 0,-1-1 1,0 1-1,-1 0 0,1-1 1,-2 0-1,3-16 1,-25 76 175,16-31 191,0 0 0,1 0 0,1 1 0,-1 25 0,4-45-388,0-1 1,0 1 0,0-1-1,0 1 1,0-1-1,0 1 1,0-1-1,0 1 1,0-1 0,0 1-1,0-1 1,1 0-1,-1 1 1,0-1 0,0 1-1,0-1 1,1 1-1,-1-1 1,0 0-1,1 1 1,-1-1 0,0 0-1,0 1 1,1-1-1,-1 0 1,1 1-1,-1-1 1,0 0 0,1 0-1,-1 1 1,1-1-1,-1 0 1,1 0-1,-1 0 1,1 1 0,20-7-294,17-21-1825,9-27-5921,-25 23 785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7.839"/>
    </inkml:context>
    <inkml:brush xml:id="br0">
      <inkml:brushProperty name="width" value="0.025" units="cm"/>
      <inkml:brushProperty name="height" value="0.025" units="cm"/>
    </inkml:brush>
  </inkml:definitions>
  <inkml:trace contextRef="#ctx0" brushRef="#br0">92 1 11755,'0'0'5274,"-8"9"-3277,-75 81 3026,144-85-4281,63-5-1361,-123 0 639,0 0-1,-1 0 0,1 0 1,0 1-1,0-1 0,-1 0 1,1 0-1,0 1 0,-1-1 1,1 0-1,0 1 0,-1-1 1,1 1-1,-1-1 0,1 1 1,0-1-1,-1 1 0,1-1 1,-1 1-1,0 0 0,1-1 1,-1 1-1,1 0 0,-1-1 1,0 1-1,0 0 0,1-1 1,-1 1-1,0 0 0,0 0 1,0-1-1,0 1 0,0 0 1,0 0-1,0-1 0,0 1 1,0 0-1,0 0 0,0-1 1,-1 1-1,1 0 0,0 0 1,0-1-1,-1 1 0,1 0 1,0-1-1,-1 1 0,1-1 1,-1 2-1,-22 31 2393,17-28-2293,-1 0-1,1 0 1,-1-1-1,0 0 1,-1 0-1,1 0 1,-1-1-1,1 0 0,-1-1 1,0 0-1,0 0 1,0 0-1,0-1 1,0-1-1,-15 1 1,23-2-328,-1 1 1,1 0 0,0 0 0,-1 0 0,1 0-1,-1 0 1,1 0 0,-1-1 0,1 1 0,-1 0-1,1 0 1,0-1 0,-1 1 0,1 0 0,0-1-1,-1 1 1,1 0 0,0-1 0,-1 1 0,1-1-1,0 1 1,0 0 0,0-1 0,-1 1 0,1-1-1,0 1 1,0-1 0,0 1 0,0-1 0,-3-9-6337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0.549"/>
    </inkml:context>
    <inkml:brush xml:id="br0">
      <inkml:brushProperty name="width" value="0.025" units="cm"/>
      <inkml:brushProperty name="height" value="0.025" units="cm"/>
    </inkml:brush>
  </inkml:definitions>
  <inkml:trace contextRef="#ctx0" brushRef="#br0">190 41 13485,'-6'9'758,"-18"30"716,1 0-1,1 2 1,3 1 0,-26 81-1,27-59-974,-14 84-1,31-125-357,12-46 185,-3 2-307,51-129 73,-39 93-930,2 1-1,2 0 1,55-87-1,-73 135 828,0 1-1,0 0 0,1 1 1,0 0-1,0 0 1,13-8-1,-18 12 9,-1 1-1,1 0 0,0 1 0,0-1 0,0 0 1,0 0-1,-1 1 0,1-1 0,0 1 1,0 0-1,0-1 0,0 1 0,0 0 1,0 0-1,3 1 0,-3 0 3,-1-1 1,0 1-1,1 0 0,-1-1 0,0 1 1,0 0-1,0 0 0,0 0 0,0 0 0,0 0 1,0 1-1,0-1 0,-1 0 0,1 0 1,0 0-1,-1 1 0,1-1 0,-1 0 1,1 1-1,-1-1 0,1 1 0,-1-1 0,0 0 1,0 4-1,1 3 38,-1 0 1,-1 1 0,0-1-1,0 1 1,0-1-1,-1 0 1,0 0-1,-1 0 1,0 0-1,0 0 1,0-1-1,-1 1 1,0-1-1,-1 0 1,0 0-1,0 0 1,-11 10-1,-10 11 831,-2-1 0,-45 33 0,66-55-640,1 0-114,0 0-44,0 0 0,-1 0-1,1-1 1,-1 0 0,0 0 0,0 0 0,-14 4 0,21-8-126,0 0 0,-1 0 0,1 0 0,0 1 0,0-1 0,0 0 0,-1 0 0,1 0 0,0 0 0,0 0 0,0 0 1,-1 0-1,1 0 0,0 0 0,0 0 0,0 0 0,-1 0 0,1 0 0,0 0 0,0 0 0,0 0 0,-1-1 0,1 1 0,0 0 0,0 0 0,0 0 0,-1 0 0,1 0 0,0 0 1,0-1-1,0 1 0,0 0 0,-1 0 0,1 0 0,0 0 0,0 0 0,0-1 0,0 1 0,0 0 0,0 0 0,0 0 0,0-1 0,0 1 0,0 0 0,-1 0 0,1-1 0,5-13-2206,10-11-2477,7-1-1218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8.493"/>
    </inkml:context>
    <inkml:brush xml:id="br0">
      <inkml:brushProperty name="width" value="0.025" units="cm"/>
      <inkml:brushProperty name="height" value="0.025" units="cm"/>
    </inkml:brush>
  </inkml:definitions>
  <inkml:trace contextRef="#ctx0" brushRef="#br0">0 115 8456,'0'0'15150,"51"-15"-14413,-15 4-321,7 1-319,-1-3-65,1 2-513,-8 0-928,-8 1-1090,-4-1-992,-9 0-1986,-8 0-1025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8.853"/>
    </inkml:context>
    <inkml:brush xml:id="br0">
      <inkml:brushProperty name="width" value="0.025" units="cm"/>
      <inkml:brushProperty name="height" value="0.025" units="cm"/>
    </inkml:brush>
  </inkml:definitions>
  <inkml:trace contextRef="#ctx0" brushRef="#br0">0 34 10154,'0'0'8690,"8"-5"-7478,1 1-1020,-1-1 0,1 1 0,-1 1 0,1 0 0,15-4 0,-22 7-168,0-1 0,-1 1 0,1-1 0,0 1-1,0 0 1,0 0 0,-1 0 0,1 0 0,0 0-1,0 0 1,-1 1 0,1-1 0,0 0 0,-1 1-1,1-1 1,0 1 0,-1 0 0,1 0 0,0-1-1,-1 1 1,1 0 0,-1 0 0,0 1 0,1-1-1,-1 0 1,0 0 0,0 1 0,0-1 0,0 0-1,0 1 1,0-1 0,0 1 0,0 0 0,0-1-1,-1 1 1,1 0 0,-1-1 0,1 1 0,-1 0 0,0-1-1,0 1 1,1 0 0,-2 3 0,1 9 406,-1 0 1,0 0-1,-1 0 0,-1-1 1,-6 23-1,-7 34-2468,16-66 438</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9.179"/>
    </inkml:context>
    <inkml:brush xml:id="br0">
      <inkml:brushProperty name="width" value="0.025" units="cm"/>
      <inkml:brushProperty name="height" value="0.025" units="cm"/>
    </inkml:brush>
  </inkml:definitions>
  <inkml:trace contextRef="#ctx0" brushRef="#br0">15 1 12011,'0'0'10608,"-2"11"-9743,-5 44 13,1 64 0,6-117-895,0 0-1,1 1 1,-1-1 0,0 0 0,1 1 0,0-1-1,-1 0 1,1 0 0,0 0 0,0 0 0,0 0-1,0 0 1,1 0 0,-1 0 0,1 0 0,-1 0-1,1-1 1,-1 1 0,1-1 0,0 1 0,0-1-1,0 0 1,0 1 0,0-1 0,0 0 0,0 0-1,0 0 1,0-1 0,0 1 0,1-1-1,-1 1 1,0-1 0,0 0 0,1 1 0,-1-1-1,0 0 1,3-1 0,3 1-717,0 0 1,0-1-1,0 0 0,0-1 0,-1 0 0,1 0 1,-1 0-1,1-1 0,13-8 0,9-9-5784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9.508"/>
    </inkml:context>
    <inkml:brush xml:id="br0">
      <inkml:brushProperty name="width" value="0.025" units="cm"/>
      <inkml:brushProperty name="height" value="0.025" units="cm"/>
    </inkml:brush>
  </inkml:definitions>
  <inkml:trace contextRef="#ctx0" brushRef="#br0">94 0 11018,'0'0'5787,"-10"6"-3801,4-4-1793,1 1 0,0 0 0,0 0 0,0 1 0,0-1 0,0 1-1,1 0 1,0 1 0,-1-1 0,2 1 0,-1-1 0,0 1 0,1 0 0,0 1 0,0-1 0,1 0 0,0 1-1,-1-1 1,2 1 0,-1 0 0,-1 8 0,3-12-111,0 0 1,-1 0-1,1 0 0,0 0 1,0 0-1,0 0 0,0 0 0,0 0 1,0 0-1,1 0 0,-1 0 1,1 0-1,0 0 0,-1-1 0,1 1 1,0 0-1,0 0 0,0 0 1,0-1-1,0 1 0,0 0 0,1-1 1,-1 1-1,1-1 0,1 2 1,-1-2-54,1 0 1,0 0 0,-1-1 0,1 1 0,0 0 0,-1-1 0,1 0-1,0 0 1,0 0 0,-1 0 0,1 0 0,0 0 0,-1-1-1,1 1 1,0-1 0,-1 1 0,1-1 0,4-3 0,-2 2-14,-1 0 0,1-1 1,-1 0-1,0 0 0,0 0 0,-1-1 1,1 1-1,-1-1 0,1 0 1,-1 0-1,0 0 0,-1 0 0,1-1 1,-1 1-1,0-1 0,0 1 1,0-1-1,0 0 0,-1 0 0,0 0 1,1-5-1,-2 8-9,1 0 0,-1-1 0,0 1 0,0-1 1,0 1-1,0-1 0,0 1 0,-1 0 0,1-1 0,-1 1 0,0 0 0,1-1 0,-1 1 0,0 0 1,0 0-1,0 0 0,-1-1 0,1 1 0,0 1 0,-1-1 0,0 0 0,1 0 0,-1 0 1,0 1-1,0-1 0,0 1 0,0-1 0,0 1 0,0 0 0,0 0 0,0 0 0,0 0 0,-1 0 1,1 1-1,0-1 0,-1 1 0,1-1 0,-1 1 0,1 0 0,0 0 0,-1 0 0,1 0 0,-1 0 1,-2 1-1,5-1-73,-1 0 1,1 0-1,-1 1 1,0-1 0,1 0-1,-1 0 1,1 1-1,-1-1 1,1 0-1,-1 0 1,1 1 0,-1-1-1,1 1 1,-1-1-1,1 0 1,0 1-1,-1-1 1,1 1 0,-1-1-1,1 1 1,0-1-1,0 1 1,-1-1-1,1 1 1,0 0 0,0-1-1,0 1 1,-1-1-1,1 1 1,0 0-1,0 0 1,0 0-167,0-1 1,0 0-1,0 1 1,0-1-1,1 0 1,-1 1-1,0-1 1,0 0-1,0 1 1,0-1-1,0 0 0,1 1 1,-1-1-1,0 0 1,0 0-1,1 1 1,-1-1-1,0 0 1,0 0-1,1 1 1,-1-1-1,0 0 1,1 0-1,-1 0 0,0 0 1,1 0-1,-1 1 1,0-1-1,1 0 1,-1 0-1,0 0 1,1 0-1,-1 0 1,0 0-1,1 0 0,-1 0 1,9 0-6111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19.881"/>
    </inkml:context>
    <inkml:brush xml:id="br0">
      <inkml:brushProperty name="width" value="0.025" units="cm"/>
      <inkml:brushProperty name="height" value="0.025" units="cm"/>
    </inkml:brush>
  </inkml:definitions>
  <inkml:trace contextRef="#ctx0" brushRef="#br0">1 82 13261,'0'0'12187,"2"9"-12075,0-3-68,0 0 0,-1 0-1,0 0 1,0 0 0,0 0-1,-1 1 1,0-1 0,0 0-1,-1 0 1,-2 11 0,3-16 0,-1 0 1,1 1-1,-1-1 1,1 0-1,0 1 1,-1-1-1,1 0 1,0 0-1,0 1 1,0-1-1,0 0 1,0 1 0,0-1-1,1 0 1,-1 1-1,0-1 1,1 0-1,-1 1 1,1-1-1,-1 0 1,1 0-1,-1 0 1,2 2-1,-1-3-15,0 1 0,0-1-1,0 0 1,0 0 0,1 0-1,-1 1 1,0-1 0,0 0-1,0 0 1,0-1 0,0 1-1,0 0 1,1 0 0,-1-1-1,0 1 1,0 0 0,0-1-1,0 1 1,0-1 0,1 0-1,8-5 33,0 0 0,-1-1 0,0 0 0,8-9 0,-10 9-50,0 1-9,0 0 1,0-1-1,-1 0 0,0 0 1,-1 0-1,1-1 1,-1 0-1,-1 0 0,0 0 1,4-10-1,-13 32-101,-9 36 70,14-43 31,-1 1-1,1-1 0,0 1 1,1-1-1,-1 1 1,2-1-1,-1 0 1,4 11-1,-4-16 42,0 0 0,0-1 0,0 1 0,1 0 1,-1 0-1,1-1 0,-1 1 0,1-1 0,-1 1 0,1-1 0,0 0 0,0 0 0,-1 1 1,1-1-1,0-1 0,0 1 0,0 0 0,0 0 0,0-1 0,1 1 0,-1-1 0,0 1 1,0-1-1,0 0 0,0 0 0,0 0 0,1 0 0,-1-1 0,0 1 0,0 0 0,0-1 1,0 0-1,2 0 0,1-1 42,-1 0-1,1 0 1,-1 0 0,0 0 0,0-1-1,0 0 1,0 0 0,0 0-1,-1 0 1,0 0 0,1-1 0,-1 0-1,0 1 1,-1-1 0,1 0 0,-1-1-1,1 1 1,1-7 0,0 3-61,-1 0-1,0-1 1,0 1 0,-1 0-1,-1-1 1,1 0 0,-1 1-1,-1-1 1,0-13 0,-1 19-8,1 0 0,-2 0 0,1 0 0,0 0 0,-1 0 0,1 0 0,-1 0 0,0 1 0,0-1 0,0 0 0,0 1 0,0 0 0,-1-1 0,1 1 0,-1 0 0,0 0 0,1 1 0,-1-1 0,0 0 0,0 1 0,-6-2 0,7 2-144,0 0 0,-1 0 0,1 1 0,0 0 0,0-1 0,0 1 0,-1 0 0,1 0 0,0 0-1,-1 0 1,1 0 0,0 1 0,-4 0 0,4 0-207,1 0 1,-1 0-1,1-1 0,0 1 0,0 0 0,-1 0 0,1 0 0,0 0 0,0 0 0,0 1 0,0-1 1,0 0-1,0 0 0,0 1 0,1-1 0,-1 0 0,0 1 0,1-1 0,-1 1 0,1-1 0,-1 4 1,0 4-6382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0.961"/>
    </inkml:context>
    <inkml:brush xml:id="br0">
      <inkml:brushProperty name="width" value="0.025" units="cm"/>
      <inkml:brushProperty name="height" value="0.025" units="cm"/>
    </inkml:brush>
  </inkml:definitions>
  <inkml:trace contextRef="#ctx0" brushRef="#br0">22 103 2498,'0'0'20751,"-4"11"-20586,3-8-133,-13 47 335,13-48-296,1 0-1,-1 0 1,1 0-1,0 0 1,-1 1-1,1-1 1,0 0 0,0 0-1,1 0 1,-1 0-1,0 1 1,1-1 0,-1 0-1,1 0 1,0 0-1,0 0 1,-1 0-1,1 0 1,1 0 0,-1 0-1,0 0 1,0-1-1,3 3 1,-2-3-16,0 0-1,1 0 1,-1-1 0,0 1 0,1-1-1,-1 1 1,1-1 0,-1 0 0,1 0-1,-1 0 1,1 0 0,-1-1 0,1 1 0,-1 0-1,0-1 1,1 0 0,-1 0 0,0 0-1,1 0 1,-1 0 0,0 0 0,0 0-1,0-1 1,0 1 0,0-1 0,0 1-1,-1-1 1,1 0 0,1-2 0,9-8 59,-1 0 1,18-26 0,-27 36-100,3-5 32,0 1 0,-1-1 0,1 0 1,-1 0-1,-1 0 0,0-1 0,0 1 0,0-1 1,-1 0-1,0 0 0,0 0 0,0-13 1,-7 65-335,3-35 328,1 0 0,0-1 1,0 1-1,1 14 1,0-22-29,0-1 1,0 1 0,0 0-1,0-1 1,0 1 0,0 0-1,1-1 1,-1 1 0,0 0-1,0-1 1,1 1 0,-1-1-1,0 1 1,1 0 0,-1-1-1,0 1 1,1-1 0,-1 1-1,1-1 1,-1 0 0,1 1-1,-1-1 1,1 1 0,0-1-1,-1 0 1,1 1-1,-1-1 1,1 0 0,0 0-1,0 1 1,24-6 368,18-21 195,-25 10-486,-1-1-1,20-26 0,-4 5 2,-31 47-116,0 0-1,-1 0 1,0-1-1,-1 18 0,-1-8 110,0-13 8,1 0 0,-1 0 0,1 0 0,0 0-1,1 0 1,-1 0 0,2 7 0,-1-11-109,-1-1 1,1 1-1,-1-1 1,1 0 0,-1 0-1,1 1 1,-1-1-1,1 0 1,-1 0-1,1 0 1,-1 0-1,1 1 1,0-1-1,-1 0 1,1 0-1,-1 0 1,1 0 0,-1 0-1,1 0 1,0-1-1,-1 1 1,1 0-1,-1 0 1,1 0-1,-1 0 1,1-1-1,-1 1 1,1 0-1,-1-1 1,1 1-1,-1 0 1,1-1 0,-1 1-1,0 0 1,1-1-1,-1 1 1,0-1-1,1 1 1,0-1-1,16-17-4933,-11 9-411,-1-1-3026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1.647"/>
    </inkml:context>
    <inkml:brush xml:id="br0">
      <inkml:brushProperty name="width" value="0.025" units="cm"/>
      <inkml:brushProperty name="height" value="0.025" units="cm"/>
    </inkml:brush>
  </inkml:definitions>
  <inkml:trace contextRef="#ctx0" brushRef="#br0">1 203 8520,'0'0'14921,"3"-12"-13992,3-6-752,2 0 0,0 1 0,1 0 0,0 0 0,2 1 1,0 0-1,0 1 0,2 0 0,0 1 0,15-13 0,-28 27-178,1 0-1,-1 0 1,0 0 0,1 0-1,-1 0 1,0 1-1,1-1 1,-1 0-1,0 0 1,1 1 0,-1-1-1,0 0 1,0 1-1,1-1 1,-1 0-1,0 1 1,0-1 0,0 0-1,1 1 1,-1-1-1,0 0 1,0 1-1,0-1 1,0 0 0,0 1-1,0-1 1,0 1-1,0-1 1,0 0-1,0 1 1,0-1 0,0 1-1,0-1 1,0 0-1,0 1 1,0-1-1,0 1 1,0 22-54,0-21 57,-1 30 38,-1-22-408,2 0 0,-1 0 0,2-1 1,-1 1-1,4 14 0,-4-24 264,0 1 0,0-1 0,0 0 1,1 0-1,-1 1 0,0-1 0,0 0 0,1 1 0,-1-1 0,0 0 0,1 0 0,-1 0 1,0 1-1,1-1 0,-1 0 0,0 0 0,1 0 0,-1 0 0,1 0 0,-1 0 0,0 0 1,1 0-1,-1 0 0,0 0 0,1 0 0,-1 0 0,1 0 0,-1 0 0,0 0 0,1 0 1,-1 0-1,0 0 0,1 0 0,-1-1 0,0 1 0,1 0 0,-1 0 0,0 0 0,1-1 0,-1 1 1,1 0-1,12-10-6525,-4-3-1618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2.315"/>
    </inkml:context>
    <inkml:brush xml:id="br0">
      <inkml:brushProperty name="width" value="0.025" units="cm"/>
      <inkml:brushProperty name="height" value="0.025" units="cm"/>
    </inkml:brush>
  </inkml:definitions>
  <inkml:trace contextRef="#ctx0" brushRef="#br0">1 181 14894,'0'0'6726,"0"8"-6213,0-5-448,2 25 494,-2-27-519,0 0 0,1-1 1,-1 1-1,1 0 0,-1-1 1,1 1-1,-1 0 1,1-1-1,-1 1 0,1-1 1,-1 1-1,1-1 1,0 1-1,0-1 0,-1 0 1,1 1-1,0-1 1,-1 0-1,1 1 0,0-1 1,0 0-1,0 0 0,-1 0 1,1 0-1,0 0 1,0 0-1,0 0 0,-1 0 1,1 0-1,0 0 1,0 0-1,0 0 0,-1-1 1,1 1-1,0 0 1,0 0-1,-1-1 0,1 1 1,0-1-1,0 0 0,5-2 47,-1 0-1,-1 0 0,1-1 0,0 0 1,-1 0-1,0 0 0,0 0 0,0-1 0,0 1 1,-1-1-1,1 0 0,-1 0 0,-1 0 0,4-9 1,-1 4 13,-1-1 1,-1 1-1,0-1 1,-1 1 0,0-1-1,0 0 1,0-11-1,-2 21-102,0 0-1,0 1 1,1-1-1,-1 0 1,0 0-1,0 0 1,0 1-1,0-1 1,0 0-1,0 0 1,0 0-1,-1 0 0,1 1 1,0-1-1,0 0 1,-1 0-1,1 0 1,0 1-1,-1-1 1,1 0-1,0 1 1,-1-1-1,0 0 1,1 1-1,-1-1 1,1 0-1,-1 1 0,1-1 1,-1 1-1,0-1 1,0 1-1,1 0 1,-1-1-1,0 1 1,0 0-1,1-1 1,-1 1-1,0 0 1,0 0-1,0 0 1,1 0-1,-1-1 0,0 1 1,0 0-1,0 0 1,0 1-1,1-1 1,-2 0-1,-1 1-7,0 0-1,1 0 1,-1 1-1,1-1 0,-1 1 1,1-1-1,0 1 1,0 0-1,0 0 0,0 0 1,0 0-1,0 0 1,-2 3-1,-4 8 18,1 0 1,0 1-1,1 0 0,1 0 1,0 0-1,1 0 0,0 1 0,2 0 1,-1 0-1,1 22 0,2-36-1,0 0 1,0 0-1,0 0 0,0-1 0,0 1 0,1 0 0,-1 0 1,0 0-1,1-1 0,-1 1 0,1 0 0,-1-1 1,0 1-1,1 0 0,-1-1 0,1 1 0,0 0 0,-1-1 1,1 1-1,0-1 0,-1 1 0,1-1 0,0 0 0,-1 1 1,1-1-1,0 0 0,0 1 0,-1-1 0,1 0 1,0 0-1,0 1 0,0-1 0,0 0 0,-1 0 0,1 0 1,0 0-1,0 0 0,0 0 0,-1-1 0,1 1 1,0 0-1,0 0 0,1-1 0,38-15 416,-25 4-373,0-1 0,0-1 0,-1 0 1,-1-1-1,0 0 0,14-24 0,30-36-24,-54 128 23,-3-47-92,4 31 327,-4-36-273,0-1 0,0 0 0,0 0 0,0 0 0,0 1 0,1-1 0,-1 0-1,0 0 1,0 0 0,0 1 0,1-1 0,-1 0 0,0 0 0,0 0 0,0 0 0,1 0 0,-1 0 0,0 1 0,0-1 0,1 0 0,-1 0 0,0 0 0,0 0 0,1 0 0,-1 0 0,0 0 0,0 0 0,1 0 0,-1 0 0,0 0 0,1 0 0,-1 0 0,0 0 0,0-1 0,0 1 0,1 0 0,-1 0 0,0 0-1,18-17 426,12-26-224,-23 31-206,1 0 0,0 1 0,1 0 0,0 0-1,12-10 1,-21 21-7,1 0 0,-1 0 0,0-1 0,0 1 0,1 0 0,-1 0 0,0 0 0,1-1 0,-1 1 0,0 0 0,1 0 0,-1 0-1,0 0 1,1 0 0,-1 0 0,0 0 0,1-1 0,-1 1 0,0 0 0,1 0 0,-1 0 0,0 1 0,1-1 0,-1 0 0,1 0 0,-1 0 0,0 0 0,1 0 0,-1 0 0,0 0-1,1 1 1,-1-1 0,0 0 0,0 0 0,1 0 0,-1 1 0,0-1 0,1 0 0,-1 0 0,0 1 0,0-1 0,0 0 0,1 1 0,-1-1 0,0 0 0,0 1 0,0-1 0,0 0 0,0 1-1,1-1 1,-1 0 0,0 1 0,0-1 0,0 0 0,0 1 0,0-1 0,0 0 0,0 1 0,0-1 0,-1 1 0,2 28-35,-1-24 50,-1 6-147,2 39 621,-1-49-511,0 0 0,0 0-1,0-1 1,0 1 0,0 0-1,1 0 1,-1-1 0,0 1-1,0 0 1,1-1 0,-1 1-1,0 0 1,1-1 0,-1 1-1,0 0 1,1-1 0,-1 1-1,1-1 1,-1 1 0,1-1-1,0 1 1,-1-1 0,1 1-1,-1-1 1,1 0-1,0 1 1,-1-1 0,1 0-1,0 1 1,-1-1 0,1 0-1,0 0 1,0 0 0,-1 0-1,1 0 1,0 0 0,0 0-1,-1 0 1,1 0 0,0 0-1,0 0 1,-1 0 0,1 0-1,0-1 1,-1 1 0,1 0-1,0 0 1,-1-1 0,1 1-1,0-1 1,-1 1 0,1 0-1,0-2 1,11-11-4036,-6 1-2001,-5 11 5430,8-16-15117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2.912"/>
    </inkml:context>
    <inkml:brush xml:id="br0">
      <inkml:brushProperty name="width" value="0.025" units="cm"/>
      <inkml:brushProperty name="height" value="0.025" units="cm"/>
    </inkml:brush>
  </inkml:definitions>
  <inkml:trace contextRef="#ctx0" brushRef="#br0">31 9 14734,'0'0'3956,"-3"9"-1554,-4 15-1377,1 0-1,1 0 1,1 0 0,1 1 0,1 26 0,8 137 154,-3-143-820,1-27-182,1-36-20,3-39-53,-4-23-154,-3 38-335,2 1 0,2 0-1,10-42 1,-13 77 369,0 1 0,0 0-1,0 0 1,1 0 0,0 1-1,0-1 1,0 1 0,0-1-1,1 1 1,-1 0 0,7-5 0,-7 7 5,-1 0 1,0 0 0,0 1 0,1-1 0,-1 1 0,1 0 0,-1 0 0,1-1 0,0 2 0,0-1 0,-1 0-1,1 0 1,0 1 0,0 0 0,0-1 0,-1 1 0,1 0 0,0 0 0,0 1 0,0-1 0,0 1 0,-1-1 0,6 3-1,-6-2 3,-1-1 0,0 1-1,1 0 1,-1 0 0,0 0-1,0 0 1,0 1 0,1-1-1,-1 0 1,0 0 0,-1 1-1,1-1 1,0 1 0,0-1-1,-1 0 1,1 1 0,0-1-1,-1 1 1,1 0 0,-1-1-1,0 1 1,0-1 0,0 1-1,0 0 1,0-1-1,0 1 1,0 0 0,0-1-1,0 1 1,-1-1 0,1 1-1,-1-1 1,1 1 0,-1-1-1,0 1 1,1-1 0,-2 3-1,-2 3 85,0 1 0,0-1 0,0 0 0,-1 0 0,-10 11 0,2-5 159,-2 3-11,-1-1 1,-18 14-1,33-29-1233,16-18-6888,-4 6 4140,6-12-4896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3.269"/>
    </inkml:context>
    <inkml:brush xml:id="br0">
      <inkml:brushProperty name="width" value="0.025" units="cm"/>
      <inkml:brushProperty name="height" value="0.025" units="cm"/>
    </inkml:brush>
  </inkml:definitions>
  <inkml:trace contextRef="#ctx0" brushRef="#br0">18 1 9769,'0'0'14318,"0"11"-13496,-1 19-495,-1-1 1,-8 35-1,9-57-300,-1-1-1,1 0 1,1 0 0,-1 0-1,1 1 1,0-1 0,0 0-1,1 1 1,1 5 0,-1-10-129,0 0 1,0 0-1,0 0 1,0-1-1,1 1 1,-1 0 0,0-1-1,1 1 1,-1-1-1,1 1 1,0-1 0,-1 0-1,1 1 1,0-1-1,0 0 1,0 0 0,0-1-1,0 1 1,0 0-1,0-1 1,0 1-1,0-1 1,0 1 0,0-1-1,0 0 1,0 0-1,1 0 1,-1 0 0,2-1-1,-3 1 71,3 0-899,1 0 0,0 0 1,0 0-1,0-1 1,0 0-1,0 0 0,5-2 1,12-9-4917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1.017"/>
    </inkml:context>
    <inkml:brush xml:id="br0">
      <inkml:brushProperty name="width" value="0.025" units="cm"/>
      <inkml:brushProperty name="height" value="0.025" units="cm"/>
    </inkml:brush>
  </inkml:definitions>
  <inkml:trace contextRef="#ctx0" brushRef="#br0">221 0 13132,'0'0'3449,"-3"11"-2024,-14 46 133,-3-1-1,-53 102 1,40-93-1030,-41 122-1,114-260 77,21-74-2368,17-37-2232,-73 173 3928,1 0 1,1 0 0,0 1 0,0 0-1,1 0 1,17-16 0,-20 21 57,0 1-1,0 0 1,1 1 0,-1-1 0,1 1-1,0 0 1,0 0 0,0 1 0,0 0-1,0 0 1,0 0 0,1 1 0,-1 0-1,13-1 1,-19 2 21,0 1 0,1-1 0,-1 0 1,1 0-1,-1 0 0,1 0 0,-1 0 0,1 1 0,-1-1 1,0 0-1,1 0 0,-1 1 0,1-1 0,-1 0 0,0 0 1,1 1-1,-1-1 0,0 1 0,0-1 0,1 0 0,-1 1 1,0-1-1,0 1 0,1-1 0,-1 0 0,0 1 0,0-1 1,0 1-1,0-1 0,0 1 0,0-1 0,0 1 0,1-1 1,-1 1-1,-1-1 0,1 0 0,0 1 0,0-1 0,0 1 1,0-1-1,0 1 0,0-1 0,0 1 0,-1-1 0,1 0 1,0 1-1,0-1 0,-1 1 0,-12 24 606,-18 10 400,-2-2 0,-46 37 0,18-18-129,60-51-1389,29-33-9263,-5 8 144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4.129"/>
    </inkml:context>
    <inkml:brush xml:id="br0">
      <inkml:brushProperty name="width" value="0.025" units="cm"/>
      <inkml:brushProperty name="height" value="0.025" units="cm"/>
    </inkml:brush>
  </inkml:definitions>
  <inkml:trace contextRef="#ctx0" brushRef="#br0">41 149 8264,'0'0'13944,"-5"10"-12823,2-5-1032,-1 2 246,-1 1 0,1-1 0,1 1 0,-1 1-1,1-1 1,1 0 0,0 1 0,0-1 0,-1 12 0,3-20-323,0 1 0,1-1 0,-1 0 1,0 1-1,1-1 0,-1 0 0,0 0 1,1 1-1,-1-1 0,0 0 0,1 0 0,-1 1 1,1-1-1,-1 0 0,0 0 0,1 0 1,-1 0-1,1 0 0,-1 0 0,1 0 1,-1 0-1,0 0 0,1 0 0,-1 0 1,1 0-1,-1 0 0,1 0 0,-1 0 0,0 0 1,1 0-1,-1 0 0,1-1 0,-1 1 1,0 0-1,1 0 0,-1 0 0,0-1 1,1 1-1,-1 0 0,0-1 0,1 1 0,-1-1 1,19-9 192,-13 3-241,0 0-1,0 0 1,-1 0-1,1-1 1,-2 1-1,1-1 1,-1 0-1,0-1 1,-1 1-1,0-1 1,3-11-1,-7 34 42,1-9-2,0 0 0,0 1 0,0-1-1,0 0 1,1 1 0,0-1 0,0 0 0,3 9 0,-2-12 1,-1 0 0,1-1 0,-1 1 0,1 0 0,0-1 0,-1 1 1,1-1-1,0 0 0,0 1 0,0-1 0,0 0 0,0 0 0,1 0 0,-1-1 1,0 1-1,0 0 0,0-1 0,1 0 0,-1 1 0,0-1 0,1 0 0,-1 0 1,0 0-1,3-1 0,1 1-6,0-1 1,-1 1 0,1-1-1,-1-1 1,1 1 0,-1-1-1,1 0 1,-1 0 0,0 0-1,0-1 1,0 0-1,0 0 1,-1 0 0,1-1-1,-1 1 1,0-1 0,0 0-1,5-6 1,-4 4-38,-1 0 1,0 0-1,0-1 1,0 1-1,-1-1 1,0 0-1,0 0 0,-1 0 1,0 0-1,0-1 1,-1 1-1,0 0 0,1-12 1,-17 30-347,12-4 438,0-1-1,0 0 0,0 1 1,1-1-1,0 1 0,0 0 1,1 0-1,-1 0 0,1 10 1,1-16-42,1-1 1,-1 1 0,0-1 0,1 1-1,-1-1 1,1 1 0,-1-1-1,1 0 1,-1 1 0,1-1 0,0 1-1,-1-1 1,1 0 0,-1 0 0,1 1-1,0-1 1,-1 0 0,1 0-1,0 0 1,-1 0 0,1 1 0,0-1-1,-1 0 1,1 0 0,0-1 0,-1 1-1,1 0 1,-1 0 0,1 0-1,0 0 1,-1 0 0,1-1 0,0 1-1,0-1 1,26-7 122,-24 6-223,0 0 0,0 0 1,0 1-1,0-1 0,1 1 0,-1 0 0,1 0 0,-1 0 0,1 0 1,-1 1-1,1-1 0,-1 1 0,6 0 0,-7 1 52,0 0 0,0-1 0,-1 1 0,1 0-1,-1 0 1,1 1 0,-1-1 0,1 0 0,-1 0-1,0 1 1,0-1 0,1 1 0,-1-1 0,0 1 0,0-1-1,0 1 1,-1 0 0,1-1 0,0 1 0,-1 0 0,1 0-1,-1-1 1,1 1 0,-1 0 0,0 0 0,0 0-1,0 2 1,1 4 6,9 102 589,-9-101-357,-1 0 0,-1 0 0,1 0 0,-2 1 0,1-1-1,-1 0 1,-1 0 0,1-1 0,-7 14 0,9-23-190,0 1 1,0 0-1,0-1 1,0 1-1,0 0 0,0 0 1,0-1-1,0 1 0,0 0 1,0 0-1,0-1 1,0 1-1,-1 0 0,1 0 1,0-1-1,0 1 0,0 0 1,0 0-1,-1-1 1,1 1-1,0 0 0,0 0 1,0 0-1,-1 0 0,1-1 1,0 1-1,0 0 1,-1 0-1,1 0 0,0 0 1,0 0-1,-1 0 0,1 0 1,0 0-1,-1 0 1,1 0-1,0 0 0,0 0 1,-1 0-1,1 0 0,0 0 1,0 0-1,-1 0 1,1 0-1,0 0 0,-1 0 1,1 0-1,0 0 0,0 0 1,-1 1-1,1-1 1,0 0-1,0 0 0,0 0 1,-1 0-1,1 1 0,0-1 1,0 0-1,-1 1 1,-1-28 20,1 17-181,1 0 0,1-1 0,0 1 0,0-1 0,1 1 0,1 0 0,-1 0 0,2 0 0,-1 0 0,8-13 0,-2 7-291,1 1-1,1 0 1,0 1 0,1 0-1,17-15 1,-4 3-109,-16 16 529,0-1 0,1 1 0,1 1 0,-1 0-1,1 1 1,1 0 0,16-8 0,-28 16 47,0 0 1,1 0-1,-1 0 0,0 0 1,1 1-1,-1-1 1,0 0-1,0 1 0,0-1 1,1 0-1,-1 0 0,0 1 1,0-1-1,0 0 0,1 1 1,-1-1-1,0 0 0,0 1 1,0-1-1,0 0 1,0 1-1,0-1 0,0 0 1,0 1-1,0-1 0,0 0 1,0 1-1,0-1 0,0 0 1,0 1-1,0-1 0,0 0 1,-1 1-1,1-1 1,0 0-1,0 1 0,0-1 1,0 0-1,-1 1 0,1-1 1,-5 18 318,-5 2 238,7-17-412,1 1 0,0 1-1,0-1 1,0 0 0,0 0-1,1 1 1,-1-1 0,1 1-1,0 5 1,1-10-160,1 0-1,-1 1 1,0-1 0,1 0-1,-1 0 1,1 0-1,-1 0 1,1 1 0,-1-1-1,0 0 1,1 0 0,-1 0-1,1 0 1,-1 0 0,1 0-1,-1 0 1,1 0 0,-1-1-1,0 1 1,1 0 0,-1 0-1,1 0 1,-1 0 0,0-1-1,1 1 1,-1 0 0,1 0-1,-1-1 1,0 1-1,1 0 1,-1 0 0,0-1-1,0 1 1,1 0 0,-1-1-1,0 0 1,17-11 101,0-7-246,26-39 0,-13 15-444,-30 43 567,0 0 1,0 0-1,0-1 1,1 1-1,-1 0 1,0-1-1,0 1 1,0 0-1,0 0 1,0-1-1,1 1 1,-1 0-1,0 0 1,0-1-1,0 1 1,1 0-1,-1 0 1,0 0-1,0 0 0,1-1 1,-1 1-1,0 0 1,0 0-1,1 0 1,-1 0-1,0 0 1,1 0-1,-1 0 1,0 0-1,1 0 1,-1 0-1,0 0 1,0 0-1,1 0 1,-1 0-1,0 0 1,1 0-1,-1 0 1,0 0-1,1 0 0,-1 0 1,0 0-1,0 0 1,1 1-1,-1-1 1,0 0-1,5 20 62,-7 43 1011,2-45-401,-1-17-628,1-1 0,0 1 0,0 0 0,0 0 0,0-1 0,0 1 0,0 0 0,0 0 0,0 0-1,0-1 1,1 1 0,-1 0 0,0-1 0,0 1 0,1 0 0,-1 0 0,0-1 0,1 1 0,-1 0 0,1-1 0,-1 1-1,1-1 1,-1 1 0,1-1 0,-1 1 0,1-1 0,0 1 0,-1-1 0,1 1 0,0-1 0,-1 0 0,1 1 0,0-1-1,-1 0 1,3 1 0,-1-1 8,1-1 0,0 1-1,-1-1 1,1 1 0,-1-1-1,1 0 1,0 0-1,-1 0 1,0 0 0,5-3-1,52-41-1517,-50 37 370,14-15-2400,-9 16-6087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4.874"/>
    </inkml:context>
    <inkml:brush xml:id="br0">
      <inkml:brushProperty name="width" value="0.025" units="cm"/>
      <inkml:brushProperty name="height" value="0.025" units="cm"/>
    </inkml:brush>
  </inkml:definitions>
  <inkml:trace contextRef="#ctx0" brushRef="#br0">83 355 6694,'15'-18'12409,"-15"18"-12295,0-1 0,0 1 0,0 0-1,0 0 1,0-1 0,0 1 0,0 0 0,0 0 0,0 0 0,0-1 0,0 1 0,0 0 0,-1 0 0,1-1-1,0 1 1,0 0 0,0 0 0,0 0 0,-1 0 0,1-1 0,0 1 0,0 0 0,0 0 0,-1 0-1,1 0 1,0 0 0,0-1 0,0 1 0,-1 0 0,1 0 0,0 0 0,0 0 0,-1 0 0,1 0-1,0 0 1,0 0 0,-1 0 0,1 0 0,0 0 0,0 0 0,-1 0 0,1 0 0,-4 1-31,1-1 1,0 1-1,0 0 1,-1-1-1,1 1 1,0 1-1,0-1 1,0 0 0,0 1-1,-5 3 1,4-3 38,0 1 1,1 0-1,-1 0 1,1 0-1,-1 0 0,1 1 1,0-1-1,0 1 1,0 0-1,1 0 1,0 0-1,-1 0 1,1 0-1,1 0 1,-1 1-1,0-1 1,0 7-1,2-10-118,1 0 0,-1 0 0,1-1 0,-1 1-1,1 0 1,0-1 0,-1 1 0,1 0 0,0-1 0,0 1-1,0-1 1,-1 1 0,1-1 0,0 0 0,0 1 0,0-1-1,0 0 1,0 0 0,-1 1 0,1-1 0,0 0 0,0 0-1,0 0 1,0 0 0,0 0 0,0 0 0,0 0 0,0-1-1,0 1 1,-1 0 0,3-1 0,32-7-292,-28 4 155,1 0 1,-2 0-1,1-1 0,0 0 1,-1 0-1,0-1 0,0 0 1,-1 0-1,1 0 0,-1-1 1,6-11-1,28-31 81,-39 96 858,0-46-757,0 0 1,0 0-1,0 0 1,0 0-1,0 0 0,0 0 1,0 0-1,0 0 1,0 0-1,0 0 1,1 0-1,-1 0 1,0 0-1,1 0 0,-1 0 1,1 0-1,-1-1 1,1 1-1,-1 0 1,1 0-1,0 0 1,-1-1-1,1 1 0,0 0 1,0-1-1,-1 1 1,1 0-1,0-1 1,0 1-1,0-1 1,1 1-1,0-1 5,1 0 0,-1 0-1,1 0 1,-1 0 0,1-1 0,-1 1 0,0-1-1,1 1 1,-1-1 0,0 0 0,0 0 0,4-2-1,8-5-28,-1 0-1,24-20 0,19-27-71,-44 41-1546,-1 0 0,0-1 1,-1 0-1,-1-1 1,0 0-1,-1 0 1,9-30-1,-5-7 2601,-7-2 5978,-11 177-5387,3-85-1379,1 0 0,1 0 1,3 0-1,1 0 0,8 42 0,-6-61-798,-5-25-368,-7-28-108,-31-54 658,30 75 973,0-2 0,1 1-1,1-1 1,0 0-1,2 0 1,-1-1-1,-3-31 1,8 47-536,1 0 0,-1 1 0,0-1 0,0 0 0,0 0 0,0 0-1,1 1 1,-1-1 0,0 0 0,1 0 0,-1 1 0,1-1 0,-1 0 0,1 1 0,-1-1 0,1 0-1,-1 1 1,1-1 0,0 1 0,-1-1 0,1 1 0,0-1 0,0 1 0,-1-1 0,1 1 0,0 0 0,1-1-1,32-3 372,-23 4-859,-1 1 0,1 1 0,0 0 0,10 3 0,0 2-2927,-7-3-2172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5.617"/>
    </inkml:context>
    <inkml:brush xml:id="br0">
      <inkml:brushProperty name="width" value="0.025" units="cm"/>
      <inkml:brushProperty name="height" value="0.025" units="cm"/>
    </inkml:brush>
  </inkml:definitions>
  <inkml:trace contextRef="#ctx0" brushRef="#br0">142 1 13901,'0'1'4741,"0"13"-3967,0 70 1031,-4 0 1,-3 0 0,-21 91 0,-7-33-1359,16-76-201,4 0 0,2 1-1,-7 122 1,40-302-6641,-18 13-2755,-4 44 2359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5.966"/>
    </inkml:context>
    <inkml:brush xml:id="br0">
      <inkml:brushProperty name="width" value="0.025" units="cm"/>
      <inkml:brushProperty name="height" value="0.025" units="cm"/>
    </inkml:brush>
  </inkml:definitions>
  <inkml:trace contextRef="#ctx0" brushRef="#br0">18 434 8072,'0'0'13250,"-5"2"-12332,-8 7 163,26-10 511,-7-1-1296,-1 0 0,1 0-1,-1 0 1,0-1 0,0 0 0,0 0-1,8-6 1,10-15-146,-2-1 1,0-1-1,-2-1 0,-1-1 1,-1 0-1,-1-1 0,-2-1 1,-1-1-1,-1 1 0,-1-2 0,-2 0 1,6-44-1,-10 105-275,15 48-1,-15-62 78,0 1 0,1-1 1,1 0-1,12 20 0,-16-31-324,0 1 0,0-1 0,0 0 0,0 0 0,1 0 0,0 0 0,0-1 0,0 1 0,0-1 0,0 0 0,1 0 0,-1-1 0,1 1 0,0-1 0,-1 0 0,1 0 0,9 1 1,13-1-5117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6.621"/>
    </inkml:context>
    <inkml:brush xml:id="br0">
      <inkml:brushProperty name="width" value="0.025" units="cm"/>
      <inkml:brushProperty name="height" value="0.025" units="cm"/>
    </inkml:brush>
  </inkml:definitions>
  <inkml:trace contextRef="#ctx0" brushRef="#br0">289 38 4516,'0'0'16811,"-10"-6"-14756,1 1-1646,-1 0 0,0 1 0,0 0 0,0 0 0,-12-2 0,17 5-323,0 0 0,1 1 0,-1-1 0,0 1 1,0 0-1,0 0 0,0 1 0,0-1 0,0 1 0,0 0 1,1 0-1,-1 1 0,0-1 0,1 1 0,-1 0 0,-6 4 0,1 2 100,-1 1 0,2 0-1,-1 0 1,1 1 0,0 0-1,1 0 1,1 1 0,-9 14-1,12-17-93,-1 0-1,1 0 0,1 1 0,0-1 0,0 1 0,0 0 1,1 0-1,1 0 0,-1 0 0,2 0 0,-1 0 0,2 16 1,0-22-90,0 0 0,0-1 0,0 1 0,0-1 0,1 1 0,-1-1 0,1 1 1,0-1-1,0 0 0,0 0 0,0 0 0,0 0 0,0 0 0,0 0 0,1-1 0,-1 1 1,1-1-1,-1 0 0,1 1 0,0-1 0,-1 0 0,1-1 0,0 1 0,0 0 1,0-1-1,-1 1 0,1-1 0,4 0 0,9 1-296,0 0-1,0-1 1,28-4 0,-34 2-342,0 0 0,-1-1 0,1 0 0,-1 0 0,0-1 0,11-6 0,26-20-6673,-16 3-2700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7.164"/>
    </inkml:context>
    <inkml:brush xml:id="br0">
      <inkml:brushProperty name="width" value="0.025" units="cm"/>
      <inkml:brushProperty name="height" value="0.025" units="cm"/>
    </inkml:brush>
  </inkml:definitions>
  <inkml:trace contextRef="#ctx0" brushRef="#br0">4 87 15535,'0'0'2952,"0"12"-69,-2 37-855,0 3 297,5 57 0,-3-108-2312,0-1 0,0 1-1,0 0 1,0 0 0,0-1 0,0 1 0,1 0-1,-1 0 1,0-1 0,0 1 0,0 0 0,1-1 0,-1 1-1,0 0 1,1 0 0,-1-1 0,1 1 0,-1-1-1,0 1 1,1 0 0,0-1 0,-1 1 0,1-1 0,-1 1-1,1-1 1,0 1 0,14-11 870,7-29-84,-16 18-794,-1 0 0,-1 0-1,-1 0 1,0-1 0,-2 1-1,-1-1 1,-2-25 0,-2 35-16,-3 13-80,-3 19-58,9-15 145,0 0-1,0 0 1,1 0 0,0 0 0,0 0-1,0 0 1,1 1 0,0-1-1,0 0 1,0 0 0,0-1 0,4 8-1,-4-10 7,0 0-1,1-1 1,-1 1-1,1 0 0,0-1 1,-1 1-1,1-1 1,0 1-1,0-1 1,0 0-1,0 0 1,0 0-1,0 0 1,0 0-1,1-1 0,-1 1 1,0-1-1,0 1 1,1-1-1,-1 0 1,0 0-1,1 0 1,-1 0-1,0 0 1,0 0-1,1-1 0,-1 1 1,0-1-1,0 1 1,3-2-1,0 0 19,1 0 1,-1 0-1,0-1 0,0 1 0,0-1 0,-1 0 1,1 0-1,0-1 0,-1 0 0,0 0 0,0 0 1,0 0-1,5-9 0,6-8 31,20-42 0,-11 19-25,-25 75-212,2-18 164,-3 40 16,0-37 66,1 0-1,0 0 0,2 0 1,-1 0-1,2-1 1,0 1-1,1 0 0,8 22 1,-11-36-44,1 0 0,0 0 1,-1-1-1,1 1 0,0-1 1,0 1-1,0-1 0,1 1 1,-1-1-1,0 0 0,0 1 1,1-1-1,-1 0 0,1 0 1,-1 0-1,1 0 1,0 0-1,-1-1 0,1 1 1,0 0-1,-1-1 0,1 1 1,0-1-1,2 1 0,-1-1 0,-1-1 0,1 1 0,0-1 0,0 1 1,0-1-1,-1 0 0,1 0 0,0 0 0,-1-1 0,1 1 0,-1-1 0,1 1 0,3-4 0,1-1-6,-1 0 1,1-1-1,-1 0 0,-1 0 0,1 0 1,-1 0-1,0-1 0,6-15 1,-8 17-111,-1-1 1,-1 1-1,1-1 1,-1 0 0,0 0-1,-1 0 1,1 0-1,-2 0 1,1 0 0,-1 0-1,-1-7 1,1 10-318,0 1 0,0 0 1,-1 0-1,1-1 0,-1 1 1,1 0-1,-1 0 0,0 0 1,0 1-1,-3-4 0,2 4-632,1 0 0,-1 0 1,1 0-1,-1 0 0,0 0 0,0 1 0,0-1 0,0 1 0,0 0 0,0 0 0,-7-2 0,-6 1-11897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7.537"/>
    </inkml:context>
    <inkml:brush xml:id="br0">
      <inkml:brushProperty name="width" value="0.025" units="cm"/>
      <inkml:brushProperty name="height" value="0.025" units="cm"/>
    </inkml:brush>
  </inkml:definitions>
  <inkml:trace contextRef="#ctx0" brushRef="#br0">13 0 19090,'0'0'6790,"-13"52"-12939,19-43 1504,-3 3-2594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7.878"/>
    </inkml:context>
    <inkml:brush xml:id="br0">
      <inkml:brushProperty name="width" value="0.025" units="cm"/>
      <inkml:brushProperty name="height" value="0.025" units="cm"/>
    </inkml:brush>
  </inkml:definitions>
  <inkml:trace contextRef="#ctx0" brushRef="#br0">175 9 13773,'0'0'14697,"-9"-3"-14019,2 1-601,0 1 1,-1 0 0,1 0 0,-1 1 0,1 0-1,-1 0 1,1 1 0,-1 0 0,-11 3-1,14-3-71,0 0 0,0 1 0,1-1 0,-1 1 0,1 0 0,-1 1 0,1-1 0,0 1 0,0 0 0,0 0 0,0 0 0,0 0 0,1 1 0,-1-1 0,1 1 0,0 0 0,0 0 0,-3 6 0,6-9-19,-1 0 0,1 0 0,0-1 0,0 1 0,0 0 0,0 0 0,0-1-1,0 1 1,0 0 0,0-1 0,1 1 0,-1 0 0,0 0 0,0-1 0,0 1 0,1 0 0,-1-1 0,0 1 0,1 0-1,-1-1 1,1 1 0,-1-1 0,1 1 0,-1-1 0,1 1 0,-1-1 0,1 1 0,-1-1 0,1 1 0,0-1-1,-1 0 1,1 1 0,0-1 0,-1 0 0,1 0 0,0 1 0,-1-1 0,1 0 0,0 0 0,0 0 0,-1 0 0,1 0-1,0 0 1,-1 0 0,1 0 0,0 0 0,0-1 0,48 2-759,-40-1 416,11 0-159,71 3-1821,-82-3 2176,-1 2 1,0-1-1,1 1 1,-1 0-1,0 1 1,0-1-1,0 2 1,9 4-1,-16-7 197,0-1 1,0 1-1,-1 0 0,1-1 1,0 1-1,0 0 0,0 0 1,-1 0-1,1-1 1,0 1-1,-1 0 0,1 0 1,-1 0-1,1 0 0,-1 0 1,0 0-1,1 0 0,-1 1 1,0-1-1,0 0 0,1 0 1,-1 0-1,0 0 0,0 0 1,0 0-1,0 0 0,-1 0 1,1 1-1,0-1 1,0 0-1,-1 0 0,1 0 1,-1 0-1,1 0 0,-1 0 1,1 0-1,-1 0 0,1 0 1,-1-1-1,0 1 0,0 0 1,1 0-1,-1 0 0,0-1 1,0 1-1,-2 1 0,-44 32 1482,46-33-1505,-9 6 93,-1-1-1,0 0 0,0 0 1,0-1-1,-1 0 0,1-1 1,-1-1-1,0 0 0,0 0 1,0-1-1,-14 0 0,25-3-293,1 0 0,0 0 0,-1 0 0,1 0 0,0 0 0,0 0 0,-1 0 0,1 0 0,0-1 0,0 1 0,0 0 0,1 0-1,-1 0 1,0 0 0,0 0 0,1 0 0,-1 0 0,0-1 0,1 1 0,-1 0 0,1 0 0,-1 0 0,2-1 0,2-2-801,1-1 0,-1 1 1,1 0-1,0 0 0,1 1 1,-1 0-1,7-4 0,15-9-4584,3-6-3327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8.234"/>
    </inkml:context>
    <inkml:brush xml:id="br0">
      <inkml:brushProperty name="width" value="0.025" units="cm"/>
      <inkml:brushProperty name="height" value="0.025" units="cm"/>
    </inkml:brush>
  </inkml:definitions>
  <inkml:trace contextRef="#ctx0" brushRef="#br0">59 239 737,'0'0'22042,"-1"12"-20131,-5 62 200,2-34-697,0 72-1,4-112-1441,0 0 0,0 1 0,0-1-1,0 0 1,0 1 0,0-1 0,0 0 0,0 1 0,0-1-1,0 0 1,0 0 0,0 1 0,1-1 0,-1 0 0,0 0-1,0 1 1,0-1 0,0 0 0,0 0 0,1 1 0,-1-1-1,0 0 1,0 0 0,0 1 0,1-1 0,-1 0 0,0 0-1,0 0 1,1 0 0,-1 1 0,0-1 0,0 0 0,1 0-1,-1 0 1,0 0 0,1 0 0,-1 0 0,0 0 0,0 0-1,1 0 1,-1 0 0,0 0 0,1 0 0,-1 0 0,0 0-1,1 0 1,-1 0 0,0 0 0,0 0 0,1 0 0,-1 0-1,0-1 1,1 1 0,11-13-3864,-6-41-7580,-6 17-502</inkml:trace>
  <inkml:trace contextRef="#ctx0" brushRef="#br0" timeOffset="1">11 0 8360,'0'0'17456,"-10"60"-17424,26-47-512,5 4-1346,-3-2-960,2 0-1538,-1-2-3043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28.563"/>
    </inkml:context>
    <inkml:brush xml:id="br0">
      <inkml:brushProperty name="width" value="0.025" units="cm"/>
      <inkml:brushProperty name="height" value="0.025" units="cm"/>
    </inkml:brush>
  </inkml:definitions>
  <inkml:trace contextRef="#ctx0" brushRef="#br0">149 1 8872,'0'0'19811,"-7"1"-18877,-4 1-764,1 0 0,0 1-1,0 1 1,1 0 0,-1 0-1,1 1 1,0 0 0,0 0 0,0 1-1,1 0 1,-1 1 0,2 0-1,-14 14 1,21-21-173,0 1 1,0-1-1,0 0 1,0 1-1,-1-1 1,1 1-1,0-1 1,0 0-1,0 1 1,0-1 0,0 1-1,0-1 1,0 0-1,0 1 1,0-1-1,0 1 1,0-1-1,0 0 1,1 1-1,-1-1 1,0 0-1,0 1 1,0-1-1,0 1 1,1-1-1,-1 0 1,0 1-1,0-1 1,1 0-1,-1 0 1,0 1-1,1-1 1,-1 0-1,0 0 1,1 1-1,-1-1 1,0 0-1,1 0 1,-1 0-1,0 1 1,1-1-1,-1 0 1,1 0-1,-1 0 1,0 0-1,1 0 1,-1 0-1,1 0 1,-1 0-1,0 0 1,1 0-1,-1 0 1,1 0-1,30 0-265,-24 0 190,37-1-690,-23-1 347,0 2 0,-1 0 0,1 1 0,-1 2 0,0 0 0,29 8 0,-48-11 425,0 0-1,0 0 1,0 0 0,0 0-1,0 1 1,0-1 0,0 0 0,0 1-1,0-1 1,0 1 0,0-1-1,0 1 1,0-1 0,0 1 0,-1 0-1,1-1 1,0 1 0,-1 0-1,1 0 1,0-1 0,-1 1-1,1 0 1,-1 0 0,1 0 0,-1 0-1,1 0 1,-1 0 0,0 0-1,1 0 1,-1 0 0,0 0-1,0 0 1,0 0 0,0 0 0,0 0-1,0 0 1,0 0 0,0 0-1,0 0 1,0 0 0,-1 0-1,1 0 1,0 0 0,-1 0 0,1 0-1,-1 0 1,1 0 0,-1-1-1,1 1 1,-1 0 0,0 0 0,1 0-1,-1-1 1,0 1 0,0 0-1,0-1 1,1 1 0,-3 0-1,-5 6 318,-1 0-1,0-1 1,-19 10-1,9-6-302,-1 0 1,0-1-1,0-2 0,-1 1 1,0-2-1,-38 6 0,44-14-3221,8-7-3609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1.361"/>
    </inkml:context>
    <inkml:brush xml:id="br0">
      <inkml:brushProperty name="width" value="0.025" units="cm"/>
      <inkml:brushProperty name="height" value="0.025" units="cm"/>
    </inkml:brush>
  </inkml:definitions>
  <inkml:trace contextRef="#ctx0" brushRef="#br0">108 1 12172,'0'0'2108,"-8"11"380,-6 9-1427,-40 59 3424,49-72-4232,1 1 1,0-1 0,1 1-1,-1 0 1,2 0 0,-1 0-1,1 0 1,0 0 0,0 11-1,2-19-245,0 0 0,0 0 0,0 0 0,0 0-1,0 1 1,1-1 0,-1 0 0,0 0 0,0 0 0,0 0 0,1 0-1,-1 0 1,0 0 0,0 1 0,1-1 0,-1 0 0,0 0 0,0 0-1,0 0 1,1 0 0,-1 0 0,0 0 0,0 0 0,1 0 0,-1 0-1,0 0 1,0 0 0,0-1 0,1 1 0,-1 0 0,0 0 0,0 0-1,1 0 1,-1 0 0,0 0 0,0 0 0,0-1 0,0 1 0,1 0-1,-1 0 1,0 0 0,0 0 0,0-1 0,0 1 0,0 0 0,1 0-1,-1 0 1,0-1 0,0 1 0,0 0 0,11-11 136,-4-1-165,0 0 0,-1-1 0,-1 0 0,0 0 0,0 0 0,-2 0 0,1-1 0,-2 0 1,0 0-1,-1 1 0,0-18 0,-1 31 15,0 0 0,0 0 0,1 0-1,-1 0 1,0 1 0,0-1 0,0 0 0,0 0 0,0 0 0,0 0 0,0 0 0,0 1 0,0-1 0,0 0-1,0 0 1,0 0 0,-1 0 0,1 0 0,0 1 0,0-1 0,0 0 0,0 0 0,0 0 0,0 0 0,0 0 0,0 0-1,0 1 1,0-1 0,0 0 0,-1 0 0,1 0 0,0 0 0,0 0 0,0 0 0,0 0 0,0 0 0,-1 0-1,1 0 1,0 1 0,0-1 0,0 0 0,0 0 0,0 0 0,-1 0 0,1 0 0,0 0 0,0 0 0,0 0-1,0 0 1,0 0 0,-1 0 0,1 0 0,0-1 0,0 1 0,0 0 0,0 0 0,0 0 0,-1 0 0,1 0 0,0 0-1,0 0 1,0 0 0,0 0 0,0 0 0,0-1 0,0 1 0,0 0 0,-1 0 0,-5 14-108,6-13-85,0 1 1,-1-1 0,1 1-1,1-1 1,-1 1-1,0-1 1,0 0-1,0 1 1,1-1-1,-1 1 1,1-1 0,-1 0-1,1 1 1,0-1-1,-1 0 1,1 0-1,0 0 1,0 1-1,0-1 1,1 1 0,29 12-8378,-10-10 1482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2.442"/>
    </inkml:context>
    <inkml:brush xml:id="br0">
      <inkml:brushProperty name="width" value="0.025" units="cm"/>
      <inkml:brushProperty name="height" value="0.025" units="cm"/>
    </inkml:brush>
  </inkml:definitions>
  <inkml:trace contextRef="#ctx0" brushRef="#br0">6 1 5669,'0'0'19662,"0"9"-18589,-5 257 2696,5-265-3769,0-1 1,0 1 0,0-1 0,0 1 0,0-1 0,0 1 0,0-1 0,0 1 0,0-1-1,0 1 1,0-1 0,0 1 0,0-1 0,0 0 0,1 1 0,-1-1 0,0 1 0,0-1-1,0 1 1,1-1 0,-1 0 0,0 1 0,1-1 0,-1 0 0,0 1 0,1-1 0,-1 0-1,0 1 1,1-1 0,-1 0 0,1 0 0,-1 1 0,0-1 0,1 0 0,-1 0 0,1 0 0,-1 0-1,1 1 1,17-12-72,14-25-234,-4-9-11,-17 25 216,1 2 1,18-22 0,-30 39 99,0 1-1,1-1 1,-1 1-1,0-1 1,0 1-1,0 0 1,1-1 0,-1 1-1,0-1 1,1 1-1,-1 0 1,0-1-1,1 1 1,-1 0 0,0 0-1,1-1 1,-1 1-1,1 0 1,-1 0-1,0-1 1,1 1 0,-1 0-1,1 0 1,-1 0-1,1 0 1,-1 0-1,1-1 1,-1 1 0,1 0-1,-1 0 1,1 0-1,-1 1 1,1-1-1,-1 0 1,0 0 0,1 0-1,-1 0 1,1 0-1,-1 0 1,1 1-1,-1-1 1,1 0 0,-1 0-1,0 1 1,1-1-1,-1 0 1,0 1-1,1-1 1,-1 0 0,0 1-1,1-1 1,-1 0-1,0 1 1,0-1-1,1 1 1,-1-1-1,0 1 1,0 0 0,7 32 108,-6-27-68,12 128 152,-13-133-191,0-1 1,1 1-1,-1 0 1,0 0-1,0 0 1,0 0-1,1-1 1,-1 1-1,0 0 1,1 0-1,-1-1 1,0 1-1,1 0 1,-1 0-1,1-1 0,-1 1 1,1-1-1,0 1 1,-1 0-1,1-1 1,0 1-1,-1-1 1,1 1-1,0-1 1,-1 0-1,1 1 1,0-1-1,0 0 1,0 0-1,-1 1 1,2-1-1,0 0 7,0-1 0,0 1 0,0-1 0,0 1 0,0-1 0,0 0 1,-1 0-1,1 0 0,0 0 0,0 0 0,-1 0 0,3-3 0,38-42 160,-33 32-146,0 0 0,-1-1 1,0 0-1,-1 0 0,-1-1 0,7-23 0,-15 62 70,1 1-1,5 43 1,-3-57 28,-1-8-96,0-1 0,0 1 0,0-1 0,0 1 0,1 0 1,-1-1-1,0 1 0,1-1 0,-1 0 0,1 1 0,0-1 0,-1 1 0,1-1 0,0 0 0,0 1 0,2 1 0,-3-3-12,1 1-1,0-1 1,0 0 0,-1 1-1,1-1 1,0 0-1,0 0 1,-1 0 0,1 1-1,0-1 1,0 0-1,-1 0 1,1 0 0,0 0-1,0-1 1,0 1-1,-1 0 1,1 0 0,0 0-1,0 0 1,-1-1-1,1 1 1,0-1 0,3-1 8,0-1 0,0 1 1,0-1-1,-1 0 1,0 0-1,1 0 0,-1 0 1,0-1-1,2-4 1,-2 5-43,0-2-92,1 0 0,-1 0 0,0 0 0,0 0 0,0-1 0,-1 1 0,0-1 0,0 0 0,0 1 0,1-9 0,-4 14 18,1 0 0,0-1 1,-1 1-1,1 0 0,0 0 1,-1 0-1,1-1 0,0 1 1,-1 0-1,1 0 0,0 0 1,-1 0-1,1 0 0,-1 0 1,1 0-1,0 0 0,-1-1 1,1 2-1,0-1 1,-1 0-1,1 0 0,-1 0 1,1 0-1,0 0 0,-1 0 1,1 0-1,0 0 0,-1 0 1,1 1-1,0-1 0,-1 0 1,1 0-1,0 1 0,-1-1 1,1 0-1,0 0 0,0 1 1,-1-1-1,1 0 0,-1 1 1,-13 9-2961,1 0-1059,2 0-1806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3.377"/>
    </inkml:context>
    <inkml:brush xml:id="br0">
      <inkml:brushProperty name="width" value="0.025" units="cm"/>
      <inkml:brushProperty name="height" value="0.025" units="cm"/>
    </inkml:brush>
  </inkml:definitions>
  <inkml:trace contextRef="#ctx0" brushRef="#br0">92 224 9897,'0'0'3150,"2"-9"-128,0 1-2175,0 1 28,-1 1 0,1-1 0,-1 0 0,0 0 0,-1 0 0,0-10-1,0 16-777,-1 0 0,0 0 0,1 1 0,-1-1-1,0 0 1,1 0 0,-1 1 0,0-1 0,0 1-1,0-1 1,1 1 0,-1-1 0,0 1-1,0-1 1,0 1 0,0 0 0,0-1 0,0 1-1,0 0 1,0 0 0,0 0 0,0 0 0,0 0-1,0 0 1,0 0 0,0 0 0,0 0-1,0 1 1,0-1 0,0 0 0,-1 1 0,-1-1-63,0 1 1,-1-1-1,1 1 1,0 0 0,0 0-1,0 0 1,0 1-1,0-1 1,-3 3 0,3-1-32,0 1 1,0-1 0,1 1-1,-1 0 1,1 0 0,0 0 0,0 0-1,1 0 1,-1 1 0,1-1-1,0 0 1,0 1 0,0-1-1,1 1 1,0-1 0,0 1-1,0 4 1,0-6 0,0 0 0,1 0 0,-1 0 0,1-1-1,-1 1 1,1 0 0,0 0 0,0 0 0,1-1 0,-1 1 0,0 0 0,1-1-1,-1 1 1,1-1 0,0 0 0,0 1 0,0-1 0,0 0 0,1 0-1,-1 0 1,0-1 0,1 1 0,-1-1 0,1 1 0,0-1 0,3 2 0,-1-1-2,0 0 0,-1 0 0,1 1 0,0 0 0,-1 0 0,1 0 0,-1 0 0,0 1 0,0 0 0,-1-1 0,1 2 0,-1-1 0,1 0 0,-1 1 0,-1-1 0,1 1 0,-1 0 0,0 0 0,0 0 0,0 0 0,0 0 0,-1 0 0,0 1 0,0 5 1,2 10 2,-1 1 1,-2-1 0,0 1 0,-5 38 0,3-48 156,-1-1 0,0 1 0,-1 0 0,0-1 1,-1 0-1,-8 16 0,11-23-110,0 0 1,-1-1-1,1 1 1,0 0-1,-1-1 1,0 1-1,0-1 1,0 0-1,0 0 0,-1 0 1,1 0-1,-1-1 1,0 0-1,0 1 1,1-1-1,-1 0 1,-1-1-1,1 1 1,0-1-1,-6 2 0,8-4-46,1 1 0,-1 0 0,1-1 0,0 1 0,-1 0 0,1-1 0,0 0 0,-1 1 0,1-1 0,0 0 0,0 0 0,0 1-1,-1-1 1,1 0 0,0 0 0,0 0 0,0-1 0,1 1 0,-1 0 0,0 0 0,0 0 0,1-1 0,-1 1 0,0 0 0,1-1 0,0 1-1,-1 0 1,1-1 0,0 1 0,-1-1 0,1 1 0,0 0 0,0-1 0,1-2 0,1-55-214,5 32-93,1 0 0,1 0 0,1 1 0,1 1 0,2-1 0,0 2 0,18-24 0,20-41-696,-38 65 1010,0-2 1,-2 1-1,-1-1 1,-1-1 0,-1 0-1,-1 0 1,-2-1 0,4-45-1,-13 70 754,-4 11-560,-5 12-156,4-1 173,0-1 1,2 2-1,0-1 0,1 1 0,1 0 1,1 0-1,0 1 0,0 28 0,4-47-203,0-1 0,-1 1 0,1-1 0,0 1 0,0 0 0,0-1 0,1 1 0,-1-1 0,0 1 0,1-1 0,-1 1 0,0-1 0,1 1 0,0-1 0,-1 1 0,1-1 0,0 1 0,0-1 0,0 0 0,0 0 0,0 1 0,0-1 0,0 0 0,0 0 0,0 0 0,1 0 0,-1 0 0,0 0 0,1-1 0,-1 1 0,1 0 0,-1-1 0,1 1 0,-1-1 0,1 1 0,-1-1 0,1 0 0,-1 0 0,1 0 0,0 1 0,-1-1 0,1-1 0,-1 1 0,1 0 0,-1 0 0,1-1 0,0 1 0,-1-1 0,0 1 0,1-1 0,1 0 0,6-3-7,0 0 0,0 0 0,0-1 0,0 0 0,-1 0 0,15-13 1,-13 8-65,19-18-135,-28 27 179,0 0 0,0 0 1,1 0-1,-1 0 1,0 0-1,0 0 0,0 1 1,1-1-1,-1 0 1,0 1-1,1-1 0,-1 1 1,1-1-1,-1 1 0,1 0 1,-1 0-1,1 0 1,2 0-1,-3 3-3,1 1 0,-1 0 0,0 0 0,0 1 0,-1-1 0,1 0 0,-1 0 0,0 0 0,0 0 0,0 1 0,-2 6 0,2-3 26,0 85 26,-2-91-689,-3-7-1055,-8-13-3438,10 14 3117,-12-17-5414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3.735"/>
    </inkml:context>
    <inkml:brush xml:id="br0">
      <inkml:brushProperty name="width" value="0.025" units="cm"/>
      <inkml:brushProperty name="height" value="0.025" units="cm"/>
    </inkml:brush>
  </inkml:definitions>
  <inkml:trace contextRef="#ctx0" brushRef="#br0">0 1 17745,'0'0'6886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4.464"/>
    </inkml:context>
    <inkml:brush xml:id="br0">
      <inkml:brushProperty name="width" value="0.025" units="cm"/>
      <inkml:brushProperty name="height" value="0.025" units="cm"/>
    </inkml:brush>
  </inkml:definitions>
  <inkml:trace contextRef="#ctx0" brushRef="#br0">22 19 9353,'0'0'16234,"-3"10"-15812,-12 33-134,14-42-265,1 0 0,0 0 1,-1 0-1,1 0 0,-1 1 0,1-1 1,0 0-1,0 0 0,0 0 0,0 1 0,0-1 1,0 0-1,0 0 0,0 1 0,0-1 1,1 0-1,-1 0 0,0 0 0,1 0 1,-1 1-1,1-1 0,-1 0 0,1 0 1,0 0-1,-1 0 0,2 1 0,0-1 5,0 0 1,-1 0-1,1-1 0,0 1 0,-1-1 0,1 1 0,0-1 0,0 0 1,-1 1-1,1-1 0,0 0 0,0 0 0,0 0 0,-1 0 0,4-1 1,2-1 20,0 1 0,0-1 1,-1 0-1,1-1 1,0 1-1,-1-1 1,8-5-1,-7 2-108,1 0-1,-2 0 0,1 0 1,-1-1-1,0 0 0,0 0 0,-1-1 1,0 0-1,0 0 0,3-9 1,-11 31 102,-2 5 136,0 1-1,1-1 1,-1 32 0,5-49-168,0-1 1,0 0 0,0 0 0,0 0 0,0 0-1,0 0 1,0 0 0,1 0 0,-1 0 0,0 0-1,1 0 1,-1 0 0,1 0 0,-1 0-1,1 0 1,-1 0 0,1 0 0,0 0 0,-1 0-1,1 0 1,0 0 0,0-1 0,0 1-1,0 0 1,-1-1 0,3 2 0,-1-2 11,0 1 0,0-1 0,1 1 0,-1-1 0,0 0 0,0 0 0,1 0 0,-1 0 0,0 0 0,0-1 0,0 1 0,4-1 0,1-2 23,1 1 0,-1-1 0,0 0 0,0-1 0,-1 1 0,13-10 0,59-75 34,-77 88-81,-1 0 0,0 0 0,0 0 0,1 0 0,-1 0 0,0 0 0,0 0 0,1-1 0,-1 1 0,0 0 0,1 0 0,-1 0 0,0 0 0,0 0 0,1 0 0,-1 1 0,0-1 0,1 0 0,-1 0 0,0 0 0,0 0 0,1 0 0,-1 0 0,0 0 0,0 0 0,1 1 0,-1-1 0,0 0 0,0 0 0,0 0-1,1 1 1,-1-1 0,0 0 0,0 0 0,0 1 0,1-1 0,-1 0 0,0 0 0,0 1 0,0-1 0,0 0 0,0 0 0,0 1 0,0-1 0,0 0 0,0 1 0,0-1 0,0 0 0,0 0 0,0 1 0,0-1 0,0 0 0,0 1 0,0-1 0,0 0 0,4 31 38,0-2 165,-3-28-176,-1-1 1,0 1-1,1-1 1,-1 1-1,1-1 0,-1 1 1,1-1-1,0 1 1,-1-1-1,1 0 1,-1 1-1,1-1 0,0 0 1,-1 1-1,1-1 1,0 0-1,-1 0 1,1 0-1,0 0 0,-1 0 1,1 0-1,0 0 1,-1 0-1,1 0 1,0 0-1,0 0 1,-1 0-1,1 0 0,0 0 1,-1-1-1,1 1 1,0 0-1,-1 0 1,1-1-1,-1 1 0,1-1 1,-1 1-1,2-1 1,24-21 522,-22 17-538,9-8-20,30-27 11,-41 39-77,0-1-1,0 0 0,1 1 0,-1 0 0,0-1 0,1 1 0,-1 0 0,0 0 1,1 0-1,-1 0 0,1 1 0,0-1 0,-1 1 0,1 0 0,-1 0 0,1-1 1,4 2-1,-6 0 60,0 0-1,-1 1 1,1-1 0,0 0 0,0 1 0,-1-1 0,1 1 0,-1-1-1,1 1 1,-1-1 0,1 1 0,-1 0 0,0-1 0,0 1-1,0-1 1,0 1 0,0-1 0,0 1 0,-1 2 0,-3 35-3,-3-20 358,3-12-2978,2-24-17605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5.154"/>
    </inkml:context>
    <inkml:brush xml:id="br0">
      <inkml:brushProperty name="width" value="0.025" units="cm"/>
      <inkml:brushProperty name="height" value="0.025" units="cm"/>
    </inkml:brush>
  </inkml:definitions>
  <inkml:trace contextRef="#ctx0" brushRef="#br0">1 139 16784,'0'0'9897,"9"3"-9566,-5-2-323,0 0 0,-1 0 0,1 0 0,0 0 0,0-1 0,0 1 0,0-1 0,0 0 0,0 0 0,0-1-1,0 1 1,0-1 0,0 0 0,-1 0 0,1 0 0,0 0 0,0-1 0,-1 0 0,1 0 0,-1 0 0,0 0 0,1 0 0,-1 0 0,0-1 0,0 0-1,0 1 1,-1-1 0,1 0 0,-1 0 0,0-1 0,1 1 0,-1 0 0,-1-1 0,3-4 0,-2 1 8,0-1 1,0 1-1,-1-1 1,0 0-1,0-15 1,-1 21-13,0 1-1,0-1 1,0 1 0,0-1 0,0 1 0,-1-1 0,1 1 0,-1-1 0,1 1 0,-1-1 0,1 1 0,-1 0 0,0-1 0,0 1 0,-1-2 0,1 2-3,0 1-1,0 0 1,0-1 0,0 1-1,0 0 1,1 0-1,-1 0 1,0-1 0,0 1-1,0 0 1,0 0 0,0 1-1,0-1 1,0 0 0,0 0-1,0 0 1,0 1 0,0-1-1,0 0 1,1 1 0,-1-1-1,0 1 1,0-1-1,0 1 1,1-1 0,-1 1-1,0-1 1,0 1 0,0 1-1,-3 2 40,-1 1 0,1 0 1,0 0-1,0 1 0,1-1 0,0 1 0,0 0 0,0 0 0,0 0 0,-1 6 0,-1 2 380,1 1-1,1 0 1,-3 19 0,5-33-385,1 0 0,0 0 0,0 0 0,0 0 0,-1 0 0,1 0 0,0 0 0,0 0 1,1 0-1,-1 0 0,0 1 0,0-1 0,0 0 0,1 0 0,-1 0 0,0 0 0,1 0 0,-1 0 1,1 0-1,0 0 0,-1-1 0,1 1 0,-1 0 0,1 0 0,0 0 0,0 0 0,0-1 0,-1 1 1,1 0-1,0-1 0,0 1 0,2 0 0,0-1-17,0 0 0,0 1 1,0-1-1,0-1 0,0 1 0,-1 0 1,1-1-1,0 0 0,0 1 0,0-1 1,4-2-1,9-4-48,-1-1 0,0-1 0,24-17 0,-29 18-62,0 0 0,0 1-1,1 1 1,0 0 0,1 0 0,-1 1-1,1 0 1,21-4 0,-32 9 91,0 0 0,0 0 1,0 1-1,-1-1 0,1 1 1,0-1-1,0 1 0,0-1 1,0 1-1,0 0 0,0-1 1,-1 1-1,1 0 0,0 0 1,-1-1-1,1 1 0,0 0 1,-1 0-1,1 0 0,-1 0 1,0 0-1,1 0 0,-1 0 1,0 0-1,1 0 0,-1 0 1,0 0-1,0 0 0,0 0 1,0 0-1,0 0 0,0 0 1,0 0-1,0 0 0,-1 1 1,0 56 354,-1-39-172,2-18-169,0-1 0,0 0 0,0 1 0,0-1 1,0 0-1,0 1 0,0-1 0,0 0 0,1 0 0,-1 1 0,0-1 0,0 0 0,0 1 0,0-1 0,0 0 0,0 1 0,1-1 0,-1 0 1,0 0-1,0 1 0,0-1 0,1 0 0,-1 0 0,0 0 0,0 1 0,1-1 0,-1 0 0,0 0 0,1 0 0,-1 0 0,0 1 0,1-1 0,-1 0 1,0 0-1,0 0 0,1 0 0,-1 0 0,0 0 0,1 0 0,-1 0 0,1 0 0,18-7 204,16-15-150,-5-7-74,-21 19-174,1 1 0,0 0-1,0 0 1,1 1 0,0 0-1,21-10 1,-31 18 175,-1 0 1,0-1-1,1 1 0,-1 0 0,0 0 0,1 0 1,-1 0-1,1 0 0,-1 0 0,0 0 1,1 0-1,-1 0 0,1 0 0,-1 0 0,0 0 1,1 0-1,-1 0 0,1 1 0,-1-1 0,0 0 1,1 0-1,-1 0 0,0 1 0,1-1 1,-1 0-1,0 0 0,1 1 0,-1-1 0,0 0 1,0 0-1,1 1 0,-1-1 0,0 0 1,0 1-1,1-1 0,-1 1 0,0-1 0,0 0 1,0 1-1,0-1 0,0 0 0,0 1 0,0-1 1,0 1-1,0-1 0,0 1 0,1 28 120,-1-5 226,0-23-330,1-1 1,-1 1 0,0-1-1,1 1 1,-1-1 0,1 1 0,-1-1-1,1 0 1,0 1 0,-1-1-1,1 0 1,-1 0 0,1 1 0,-1-1-1,1 0 1,0 0 0,-1 0-1,1 0 1,0 0 0,-1 1-1,1-1 1,0-1 0,-1 1 0,1 0-1,-1 0 1,1 0 0,0 0-1,-1 0 1,1 0 0,-1-1-1,1 1 1,1-1 0,20-8 31,-1-7-326,-17 12 57,0 1-1,0 0 1,0 0 0,1 0 0,-1 0 0,1 1-1,0-1 1,-1 1 0,1 0 0,0 1 0,0-1-1,0 1 1,6-1 0,-10 3 219,0-1 1,-1 0-1,1 0 0,0 1 0,-1-1 1,1 0-1,0 1 0,-1-1 0,1 1 1,-1-1-1,1 1 0,-1-1 0,1 1 1,-1-1-1,0 1 0,1 0 0,-1-1 1,0 1-1,1 0 0,-1-1 0,0 1 1,0 0-1,1-1 0,-1 1 0,0 0 1,0-1-1,0 1 0,0 0 0,0 0 1,2 31-378,-1-15-6194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5.979"/>
    </inkml:context>
    <inkml:brush xml:id="br0">
      <inkml:brushProperty name="width" value="0.025" units="cm"/>
      <inkml:brushProperty name="height" value="0.025" units="cm"/>
    </inkml:brush>
  </inkml:definitions>
  <inkml:trace contextRef="#ctx0" brushRef="#br0">4 90 3459,'0'0'20911,"1"12"-20602,-2 244 1433,-2-86-980,7-119-750,7-30 8,-10-21-16,0 1 0,-1-1 0,1 0-1,0 0 1,-1 1 0,1-1 0,0 0 0,0 0-1,-1 0 1,1 0 0,0 0 0,-1 0 0,1 0-1,0 0 1,0 0 0,-1-1 0,1 1-1,0 0 1,-1 0 0,1-1 0,0 1 0,-1 0-1,1-1 1,0 1 0,-1-1 0,1 1-1,-1-1 1,1 1 0,-1-1 0,2 0 0,1-3 18,0 0 1,0 0 0,0 0-1,-1 0 1,1 0-1,-1-1 1,0 1 0,0-1-1,-1 0 1,3-7 0,9-59 133,-9 46-28,8-48 185,-6 23-314,3 1 1,2 0-1,2 0 1,27-66-1,-38 111-32,1-1 1,-1 1-1,1 0 1,0 0-1,0 0 0,1 0 1,-1 0-1,1 1 0,0-1 1,-1 1-1,2 0 1,-1 0-1,9-4 0,-12 7 19,0-1 1,0 1-1,0 0 0,0-1 0,0 1 0,1 0 0,-1 0 1,0 0-1,0 0 0,0 0 0,0 0 0,0 0 0,1 0 1,-1 0-1,0 1 0,0-1 0,0 0 0,0 1 0,0-1 1,0 1-1,0-1 0,0 1 0,2 0 0,-2 1 10,1 0-1,-1 0 1,0 0 0,1 1-1,-1-1 1,0 0-1,0 0 1,0 1-1,-1-1 1,1 0 0,0 1-1,-1-1 1,0 1-1,0-1 1,1 5 0,-1-1 7,-1 1 0,1-1 1,-1 0-1,0 0 1,-1 1-1,1-1 1,-1 0-1,-1 0 1,1 0-1,-1-1 1,0 1-1,0 0 1,0-1-1,-1 0 1,0 0-1,0 0 0,0 0 1,-1-1-1,0 0 1,-8 6-1,5-4 73,0 0 1,-1-1-1,1 0 0,-1 0 0,-1-1 0,1-1 0,-1 1 0,1-1 0,-1-1 0,0 0 1,0 0-1,-16 0 0,26-2-82,-1 0 0,0 0 0,1 0 0,-1 0 0,0 0 0,0 0 0,1 0 0,-1 0 0,0 0 0,0-1 0,1 1 0,-1 0 0,0 0 0,1-1 0,-1 1 1,0 0-1,1-1 0,-1 1 0,0 0 0,1-1 0,-1 1 0,1-1 0,-1 1 0,1-1 0,-1 0 0,1 1 0,-1-1 0,1 1 0,0-1 0,-1 0 0,1-1-128,0 0 1,0 1-1,0-1 0,0 1 1,0-1-1,0 1 0,1-1 0,-1 1 1,1-1-1,-1 1 0,1-1 1,-1 1-1,2-2 0,31-41-8107,-14 27 1435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6.306"/>
    </inkml:context>
    <inkml:brush xml:id="br0">
      <inkml:brushProperty name="width" value="0.025" units="cm"/>
      <inkml:brushProperty name="height" value="0.025" units="cm"/>
    </inkml:brush>
  </inkml:definitions>
  <inkml:trace contextRef="#ctx0" brushRef="#br0">68 0 13805,'0'0'6817,"-1"10"-4927,-26 132 3272,14-79-3893,2 0 0,-5 98-1,16-160-1331,1 0 0,-1 0 0,0 1 0,0-1 0,1 0 0,-1 0 0,0 0 0,1 0 0,0 0 0,-1 0 0,1 0-1,-1 0 1,1 0 0,0 0 0,0 0 0,0 0 0,0 0 0,0 0 0,-1-1 0,1 1 0,0 0 0,1-1 0,-1 1-1,0 0 1,0-1 0,0 0 0,0 1 0,0-1 0,0 0 0,1 1 0,-1-1 0,0 0 0,3 0 0,20-2-4913,-5-8-4351,-6-4 1181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37.974"/>
    </inkml:context>
    <inkml:brush xml:id="br0">
      <inkml:brushProperty name="width" value="0.025" units="cm"/>
      <inkml:brushProperty name="height" value="0.025" units="cm"/>
    </inkml:brush>
  </inkml:definitions>
  <inkml:trace contextRef="#ctx0" brushRef="#br0">73 455 16848,'0'0'8440,"-8"6"-6897,3-1-1428,-1-1 0,1 1-1,0 0 1,1 0 0,-1 1 0,1-1 0,0 1 0,0 0 0,1 0 0,0 0 0,0 0 0,0 1 0,1 0 0,0-1-1,0 1 1,1 0 0,-1 0 0,1 7 0,1-13-94,0-1 0,0 0-1,1 1 1,-1-1 0,0 1-1,0-1 1,1 0 0,-1 1-1,0-1 1,0 0 0,1 1 0,-1-1-1,0 0 1,1 1 0,-1-1-1,1 0 1,-1 0 0,0 0 0,1 1-1,-1-1 1,1 0 0,-1 0-1,0 0 1,1 0 0,-1 0-1,1 0 1,-1 1 0,1-1 0,-1 0-1,1 0 1,-1-1 0,0 1-1,1 0 1,-1 0 0,1 0 0,-1 0-1,1 0 1,-1 0 0,0-1-1,1 1 1,-1 0 0,1 0-1,-1-1 1,22-9 301,-15 5-362,-1 0 0,0-1-1,-1 0 1,1 0 0,-1-1-1,0 1 1,-1-1 0,1 0 0,-1-1-1,-1 1 1,1-1 0,-1 1-1,-1-1 1,1 0 0,-2 0-1,1 0 1,-1-1 0,0 1-1,0-10 1,-1 17 40,0 0-1,0 0 1,0 1 0,0-1-1,0 0 1,0 0 0,0 1-1,0-1 1,-1 0 0,1 0-1,0 1 1,0-1-1,-1 0 1,1 1 0,0-1-1,-1 0 1,1 1 0,-1-1-1,1 0 1,-1 1 0,1-1-1,-1 1 1,1-1-1,-1 1 1,0-1 0,1 1-1,-1-1 1,0 1 0,1 0-1,-1-1 1,0 1 0,1 0-1,-1 0 1,0-1-1,0 1 1,1 0 0,-1 0-1,0 0 1,-1 0 0,0 0 0,1 1 1,0-1 0,-1 0-1,1 1 1,-1-1 0,1 0-1,0 1 1,0 0 0,-1-1-1,1 1 1,0 0 0,0 0-1,0 0 1,0 0 0,0 0-1,0 0 1,0 0 0,0 0-1,0 0 1,0 0 0,-1 2-1,0 3 28,0-1-1,0 1 0,0 0 1,0 0-1,1 0 1,-1 10-1,2-15-16,0 1 0,0-1-1,0 0 1,0 0 0,0 1-1,0-1 1,0 0 0,0 0-1,0 1 1,0-1 0,1 0-1,-1 0 1,1 0 0,-1 1-1,1-1 1,-1 0 0,1 0-1,0 0 1,-1 0 0,1 0 0,0 0-1,0 0 1,0 0 0,0-1-1,0 1 1,0 0 0,0 0-1,0-1 1,0 1 0,0-1-1,0 1 1,0-1 0,0 1-1,0-1 1,1 1 0,-1-1-1,3 0 1,2 0 9,0-1 1,0 1-1,0-1 0,0-1 0,0 1 0,0-1 1,0 0-1,0 0 0,-1-1 0,1 0 0,-1 0 1,0 0-1,0-1 0,0 1 0,0-1 0,7-8 1,3-3-277,-1-2 1,0 0-1,16-26 1,-40 106-44,9-61 313,1-1 0,-1 0 0,1 1 0,0-1 0,-1 1 0,1-1 0,0 1 0,0-1 0,0 1 0,0-1 0,0 1 0,1-1 0,-1 1 0,0-1-1,1 1 1,-1-1 0,1 0 0,-1 1 0,1-1 0,0 1 0,-1-1 0,1 0 0,0 0 0,0 0 0,0 1 0,0-1 0,0 0 0,0 0 0,1 0 0,-1-1 0,1 2 0,1-2 1,-1 0 0,1 0 0,-1 0 0,0-1 0,1 1 0,-1-1 0,0 0 0,1 0 0,-1 0 0,0 0 0,0 0 0,0 0 0,0 0 0,0-1 0,0 1 0,0-1 0,0 1 0,-1-1 0,4-3 1,3-4-19,0-1 1,0 0-1,9-18 1,8-9-1029,-30 87 70,-9 31 1062,6-28 592,-1-1-1,-4 0 1,-36 100 0,47-148-681,0 0-1,0 0 1,0 0 0,-1 0 0,0 0 0,1-1 0,-1 1 0,0-1-1,-1 0 1,1 0 0,-1 0 0,1-1 0,-1 1 0,-5 2 0,8-5-9,0 1 0,0-1 1,0 0-1,0 1 1,0-1-1,0 0 1,0 0-1,0 0 1,0 0-1,-1 0 1,1 0-1,0 0 1,0 0-1,0-1 1,0 1-1,0 0 0,0-1 1,0 1-1,0 0 1,0-1-1,0 0 1,-2 0-1,2-1-8,-1 0-1,0 0 1,0-1 0,1 1-1,0 0 1,-1-1-1,1 1 1,0-1-1,0 1 1,0-1 0,0 1-1,1-1 1,-1-4-1,-2-7-242,1 0 0,1 0 0,0 0 0,1 0 0,3-24 0,-1 23-687,2-1-1,0 1 1,0 0-1,1 0 0,1 0 1,1 1-1,15-26 1,-9 22-290,0 0 1,1 1 0,1 0 0,0 1-1,21-16 1,-14 15 604,44-27 0,-66 44 821,1-1 1,-1 1-1,0 0 0,1-1 0,-1 1 0,0 0 0,1 0 0,-1 0 0,0-1 0,1 1 1,-1 0-1,1 0 0,-1 0 0,0 0 0,1 0 0,-1 0 0,1-1 0,-1 1 1,0 0-1,1 0 0,-1 0 0,1 0 0,-1 1 0,0-1 0,1 0 0,-1 0 1,1 0-1,-1 0 0,0 0 0,1 0 0,-1 1 0,1-1 0,-1 0 0,0 0 1,1 1-1,-1-1 0,0 0 0,1 1 0,-1 19 3377,-19 38-2009,13-42-402,-3 35 1096,10-51-2240,0 1 1,-1-1-1,1 0 0,0 0 0,0 0 0,-1 0 1,1 0-1,0 0 0,0 0 0,-1 0 1,1 0-1,0 0 0,0 0 0,-1 0 0,1 0 1,0-1-1,0 1 0,-1 0 0,2-1 1,7-5-16,0-1 0,0 0 0,-1 0 0,0-1 0,0 0 0,0-1 0,-1 0 1,10-17-1,9-8-439,-8 8 45,-14 19 233,0 1 0,1 0 0,-1 0 0,1 0 1,0 1-1,1-1 0,0 1 0,6-4 0,-12 12 158,1 0-1,-1 0 0,0 0 1,0 0-1,0 0 0,0-1 1,0 1-1,-1 0 1,1 0-1,-3 6 0,-7 14 147,8-18 62,-1 0 1,1 0-1,0 0 1,0 1-1,1-1 0,-1 1 1,0 8-1,5-15-133,0 0 0,-1 0 0,1 0 0,-1 0 0,1 0 0,-1 0 1,1-1-1,-1 1 0,0-1 0,3-2 0,12-9-27,-6 5-276,0-1-1,0 0 1,-1-1-1,-1 0 1,1 0 0,15-23-1,-25 32 37,-1 6 174,1 0 1,-1 0-1,-1 0 0,1 0 0,-1 0 1,1 0-1,-2-1 0,-2 6 0,3-5 64,-1 0 1,1 0-1,0 0 1,0 0-1,1 1 0,0-1 1,-1 0-1,1 8 0,1-13-49,1 1 0,-1-1 0,1 1 0,0-1 0,-1 1-1,1-1 1,-1 1 0,1-1 0,0 1 0,-1-1 0,1 0-1,0 0 1,-1 1 0,1-1 0,0 0 0,0 0 0,-1 0 0,1 0-1,0 0 1,0 0 0,-1 0 0,1 0 0,0 0 0,0 0-1,-1 0 1,1 0 0,0-1 0,-1 1 0,1 0 0,0 0 0,-1-1-1,1 1 1,0 0 0,-1-1 0,2 0 0,27-11-496,-6-4-979,-2-1 0,0-1-1,20-22 1,7-7-3076,-56 72 6695,5-21-1873,-1 2 237,0 0-1,0 0 0,1 0 0,-1 1 0,1-1 1,1 1-1,0 0 0,-1 0 0,0 9 0,3-16-496,1 1-1,-1-1 1,0 1-1,1-1 1,-1 1-1,1-1 1,-1 1-1,1-1 1,-1 0-1,1 1 0,-1-1 1,1 0-1,0 1 1,-1-1-1,1 0 1,-1 0-1,1 0 1,0 1-1,-1-1 1,1 0-1,-1 0 1,1 0-1,0 0 1,-1 0-1,1 0 0,0 0 1,-1 0-1,1-1 1,-1 1-1,1 0 1,0 0-1,-1 0 1,1-1-1,-1 1 1,1 0-1,-1-1 1,1 1-1,0-1 0,27-12 52,-19 5-253,0-1-1,-1 0 1,0 0-1,0-1 1,-1 0 0,0 0-1,-1-1 1,0 0-1,-1 0 1,0 0-1,-1-1 1,0 0 0,4-21-1,-2-6 645,-1 0 0,-1-77 1,-4 115-13,-11 26 219,5 0-377,1 0 0,1 1 0,2 0 0,0 0-1,2 0 1,0 0 0,7 40 0,-4-51-209,0 0 0,1 0 0,1 0 0,1 0 0,13 25 0,-17-35-81,1 1 0,0-1 0,0 0 0,1 1 0,0-2 1,0 1-1,0 0 0,0-1 0,1 0 0,0 0 0,0 0 1,0 0-1,0-1 0,0 0 0,1 0 0,-1 0 0,9 2 1,-13-5 5,0 0 0,0 0 0,0 0 0,0 0 0,0 0 0,0 0 0,0 0 0,0-1 0,-1 1 0,1 0 0,0 0 0,0-1 0,0 1 0,0-1 0,0 1 0,-1-1 0,1 1 0,0-1 0,0 1 0,-1-1 0,1 1 0,0-1 0,-1 0 0,1 0 0,-1 1 0,1-1 1,-1 0-1,1 0 0,-1 0 0,0 1 0,1-1 0,-1 0 0,0 0 0,0 0 0,1 0 0,-1 0 0,0 0 0,0 0 0,0 0 0,0 0 0,0 0 0,0 1 0,-1-1 0,1 0 0,0 0 0,0 0 0,-1 0 0,1-1 0,-1-3-4,0-1 0,0 1 0,-1-1 0,1 1 0,-1-1 0,-1 1 0,-3-7 0,-9-6-52,-1 0-1,0 1 0,-2 1 0,0 1 1,-1 0-1,0 2 0,-1 0 0,-32-15 0,96 16 1701,6 3-1720,84-19-1020,-114 22-1350,-1-1 0,28-13 1,8-10-12082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8:59.316"/>
    </inkml:context>
    <inkml:brush xml:id="br0">
      <inkml:brushProperty name="width" value="0.025" units="cm"/>
      <inkml:brushProperty name="height" value="0.025" units="cm"/>
    </inkml:brush>
  </inkml:definitions>
  <inkml:trace contextRef="#ctx0" brushRef="#br0">0 226 6726,'0'0'1741,"13"-3"-1362,160-38 614,288-31 0,901-2 3939,-976 62-4453,552-11 494,-689 23-937,1586 1 78,-2 39-61,226-12 161,-1350-35-2424,-621 4-1949,-18-13-3678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9:13.479"/>
    </inkml:context>
    <inkml:brush xml:id="br0">
      <inkml:brushProperty name="width" value="0.025" units="cm"/>
      <inkml:brushProperty name="height" value="0.025" units="cm"/>
    </inkml:brush>
  </inkml:definitions>
  <inkml:trace contextRef="#ctx0" brushRef="#br0">1 278 5733,'11'-3'1687,"44"-16"-938,137-39 844,-156 49-1308,1 2 0,1 1-1,58 0 1,480-13 852,694-56 1479,-673 41-2492,94-2 190,927 31 540,-1609 5-867,-1 0 0,1 0 1,0 1-1,0 0 0,-1 1 0,1 0 1,-1 0-1,1 1 0,-1 0 0,0 0 1,0 1-1,13 8 0,-15-8-132,0 0-340,0 0 0,0 0 0,1-1 0,-1 0 1,1 0-1,8 2 0,18-1-3204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1.718"/>
    </inkml:context>
    <inkml:brush xml:id="br0">
      <inkml:brushProperty name="width" value="0.025" units="cm"/>
      <inkml:brushProperty name="height" value="0.025" units="cm"/>
    </inkml:brush>
  </inkml:definitions>
  <inkml:trace contextRef="#ctx0" brushRef="#br0">127 23 9257,'0'0'11525,"-11"-2"-11295,8 1-215,0 0 25,0 0 0,0 0 0,0 1 0,0-1 0,-1 1 0,1 0 0,0 0 0,0 0 1,0 0-1,0 0 0,-1 1 0,1-1 0,0 1 0,0 0 0,0 0 0,0 0 0,0 0 0,1 1 0,-1-1 0,0 1 0,0-1 0,1 1 1,-1 0-1,1 0 0,0 1 0,0-1 0,-1 0 0,1 1 0,-1 2 0,0-1 107,0 0 0,0 0-1,0 0 1,1 1 0,0-1 0,0 1 0,0-1-1,1 1 1,-1 0 0,1 0 0,0 0 0,1 0-1,-1 6 1,1-11-131,1 1 1,-1 0-1,1 0 0,0 0 0,-1 0 0,1-1 1,0 1-1,-1 0 0,1-1 0,0 1 0,0 0 1,0-1-1,0 1 0,-1-1 0,1 1 0,0-1 0,0 0 1,0 1-1,0-1 0,0 0 0,0 0 0,0 1 1,0-1-1,0 0 0,0 0 0,0 0 0,2-1 0,32-2 252,-27 0-275,0-1 0,0 0 0,0 0 0,-1-1-1,1 0 1,-1 0 0,0-1 0,-1 0 0,1 0 0,-1 0 0,0-1 0,-1 0-1,0 0 1,0-1 0,0 1 0,-1-1 0,6-17 0,-9 25 0,-1 0-1,0 0 1,0 0 0,0-1 0,-1 1 0,1 0-1,0 0 1,0 0 0,0 0 0,0-1-1,0 1 1,0 0 0,0 0 0,0 0 0,0-1-1,0 1 1,0 0 0,-1 0 0,1 0-1,0 0 1,0 0 0,0-1 0,0 1 0,0 0-1,-1 0 1,1 0 0,0 0 0,0 0 0,0 0-1,0 0 1,-1 0 0,1 0 0,0 0-1,0-1 1,0 1 0,-1 0 0,1 0 0,0 0-1,0 0 1,0 0 0,-1 0 0,1 0-1,0 1 1,0-1 0,0 0 0,0 0 0,-1 0-1,1 0 1,0 0 0,0 0 0,0 0 0,-1 0-1,1 0 1,0 0 0,0 1 0,0-1-1,0 0 1,0 0 0,0 0 0,-1 0 0,1 1-1,0-1 1,0 0 0,0 0 0,0 0-1,0 0 1,0 1 0,-13 9-31,8-5 34,0 0-1,1 1 1,-1 0-1,1 0 0,1 0 1,-1 0-1,1 0 1,0 1-1,1 0 1,-1-1-1,1 1 0,0 0 1,-1 13-1,4-19-78,-1 0-1,1 0 0,-1-1 1,1 1-1,-1 0 0,1-1 1,-1 1-1,1 0 1,0-1-1,0 1 0,-1-1 1,1 1-1,0-1 0,0 1 1,-1-1-1,1 0 0,0 1 1,0-1-1,0 0 1,0 0-1,-1 0 0,1 1 1,0-1-1,0 0 0,0 0 1,0 0-1,0 0 0,0-1 1,1 1-1,33-3-2532,-5-5-149,4-5-2963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29:22.682"/>
    </inkml:context>
    <inkml:brush xml:id="br0">
      <inkml:brushProperty name="width" value="0.025" units="cm"/>
      <inkml:brushProperty name="height" value="0.025" units="cm"/>
    </inkml:brush>
  </inkml:definitions>
  <inkml:trace contextRef="#ctx0" brushRef="#br0">15 257 4901,'-15'4'5746,"25"-18"-3847,23-19-960,-10 20-842,1 1 0,0 1 0,1 1 0,0 2 0,37-9 1,-20 5-9,-16 7 125,-1 1-1,1 2 0,-1 0 0,1 1 0,0 2 1,0 1-1,31 6 0,73 2 1188,-73-10-1121,0-2-1,100-17 0,161-38 245,-68 13-12,-205 37-347,0 2 1,1 2-1,74 4 0,134 26-93,-148-12-43,117 0-1,-98-12 82,130 20-1,-135-12-66,128-6 0,46 2 26,-110 18 27,-101-12-75,87 2 1,1201-33 95,-375-39-112,-521 49-43,147-10 44,-544 11-134,-14 0-415,1 3 1,91 6-1,-136 2-2922,-8 0-2492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0:19.897"/>
    </inkml:context>
    <inkml:brush xml:id="br0">
      <inkml:brushProperty name="width" value="0.025" units="cm"/>
      <inkml:brushProperty name="height" value="0.025" units="cm"/>
    </inkml:brush>
  </inkml:definitions>
  <inkml:trace contextRef="#ctx0" brushRef="#br0">0 189 3267,'0'0'7041,"11"0"-6779,98-4 635,90-9 208,631-68 2520,106 27-3268,-857 44-353,-24 2-11,63-1 0,-117 9-324,-9-1-4170,-10-7 28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0:20.851"/>
    </inkml:context>
    <inkml:brush xml:id="br0">
      <inkml:brushProperty name="width" value="0.025" units="cm"/>
      <inkml:brushProperty name="height" value="0.025" units="cm"/>
    </inkml:brush>
  </inkml:definitions>
  <inkml:trace contextRef="#ctx0" brushRef="#br0">0 72 7175,'0'0'1099,"8"0"-671,423 20 1389,22 1-501,201-40 604,-192 2-1331,65-10-298,-292 13-555,-204 12-1035,-1-1 0,48-10 0,-24-5-3185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0:35.871"/>
    </inkml:context>
    <inkml:brush xml:id="br0">
      <inkml:brushProperty name="width" value="0.025" units="cm"/>
      <inkml:brushProperty name="height" value="0.025" units="cm"/>
    </inkml:brush>
  </inkml:definitions>
  <inkml:trace contextRef="#ctx0" brushRef="#br0">4389 310 2819,'-8'0'2898,"-58"-2"-1750,1-3 0,-110-24 0,58 4-832,-124-36 547,169 40-358,0 2 0,-120-14-1,-154 4-409,228 21 154,-239-10-64,-84-7-151,-323-10 495,699 39-460,0 2 0,-88 21 0,-125 47 138,81-20-146,123-35-61,1 3 0,-72 33 0,120-44 0,0 0 0,1 2 0,1 1 0,0 1 0,1 1 0,1 1 0,0 1 0,1 1 0,-21 26 0,34-35 1,0 0 1,0 0-1,1 1 1,1 0-1,0 0 0,0 1 1,1-1-1,0 1 1,1 0-1,-2 21 1,4-25 0,1-1 1,0 1-1,0-1 1,1 1-1,0-1 1,0 1-1,1-1 1,0 1-1,0-1 1,0 0 0,1 0-1,1 0 1,-1 0-1,1-1 1,0 1-1,0-1 1,1 0-1,7 8 1,32 27 33,1-2 1,2-1 0,2-3-1,1-2 1,2-2-1,92 40 1,-71-44-13,1-3 1,0-4-1,2-3 0,94 9 0,315 4 131,-366-26-148,1116 7 260,-785-13-208,-261-3 62,-1-9 0,-1-7 1,266-66-1,-411 77-110,-1-2 0,0-2 0,63-31 0,-86 36 69,-2-1 0,1-1 0,-1 0 0,-1-1 0,0-1 0,-1-1 0,0 0 0,-1 0 0,0-2 0,12-20 0,-14 19 108,-1 0 1,-1-1 0,-1 0-1,0-1 1,-2 1-1,7-31 1,-10 36-160,-2 0 0,0 0 0,0 0 0,-1-1 0,-1 1 0,0 0 0,-1 0 0,0 0 0,-1 0 0,-8-22 0,6 21-21,-1 0 0,0 1 0,-1 0 0,0 0-1,-1 1 1,-1 0 0,0 0 0,-1 1 0,0 0 0,0 1 0,-16-12 0,10 11-187,-1 0-1,-1 1 1,0 1-1,0 1 1,-1 0 0,0 1-1,-35-7 1,-17-1-2186,-7-2-1174</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1:08.568"/>
    </inkml:context>
    <inkml:brush xml:id="br0">
      <inkml:brushProperty name="width" value="0.025" units="cm"/>
      <inkml:brushProperty name="height" value="0.025" units="cm"/>
    </inkml:brush>
  </inkml:definitions>
  <inkml:trace contextRef="#ctx0" brushRef="#br0">1 320 3267,'14'-78'5750,"-17"75"-2575,9-2-2420,8-3-671,320-67 1672,-276 66-1694,61-10 169,154-3-1,-13 13 134,54-1 196,-90-2 145,0 0-380,629 11-197,-507-7-77,105-1 32,-11-11 239,-2 0-9,-396 23-313,-1 2 0,1 1 0,-2 2 0,53 18 0,76 15 0,8-23 55,335-9 0,-300-11-37,186 28-18,-232-10 0,90-11 122,-176-6-3,-79 2-127,0 0 1,0-1-1,0 1 1,0 0-1,0 0 1,0 0-1,0 0 1,0-1 0,0 2-1,0-1 1,0 0-1,-1 0 1,1 0-1,0 0 1,-1 0-1,1 0 1,-1 1-1,1-1 1,-1 0 0,1 1-1,-1-1 1,0 0-1,0 0 1,0 1-1,0-1 1,0 0-1,0 1 1,0-1 0,0 2-1,-2 41-5838,0-39 112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1:20.726"/>
    </inkml:context>
    <inkml:brush xml:id="br0">
      <inkml:brushProperty name="width" value="0.025" units="cm"/>
      <inkml:brushProperty name="height" value="0.025" units="cm"/>
    </inkml:brush>
  </inkml:definitions>
  <inkml:trace contextRef="#ctx0" brushRef="#br0">0 275 2594,'0'-2'142,"1"0"-1,-1 0 0,1 0 1,-1 0-1,1 0 0,0 1 1,0-1-1,-1 0 0,1 0 1,0 1-1,1-1 0,-1 1 1,0-1-1,0 1 0,1-1 1,-1 1-1,1 0 0,-1-1 1,1 1-1,0 0 0,-1 0 1,1 0-1,0 0 0,0 1 1,-1-1-1,5 0 0,57-13-363,-50 12 403,444-84 1127,-319 60-634,259-15-1,146 33 958,-320 9-1406,4-5-163,217 4 111,-442 0-174,62 5-66,-60-5 56,1 1 0,-1 0 0,1 0 0,-1 0 1,0 0-1,1 1 0,-1 0 0,0 0 0,0 0 0,8 5 1,-62-3 143,-815-14 118,-574 45 224,1422-33-566,28-1 60,51-2 95,-32 1 16,919-22 64,-132-17 972,-26 2-545,-768 34-529,-26 1 155,-40-2 44,-606 0-33,359 5-122,-480 16 36,-1 0-287,697-20-92,66 2-3677,33 2 705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3:52.264"/>
    </inkml:context>
    <inkml:brush xml:id="br0">
      <inkml:brushProperty name="width" value="0.025" units="cm"/>
      <inkml:brushProperty name="height" value="0.025" units="cm"/>
    </inkml:brush>
  </inkml:definitions>
  <inkml:trace contextRef="#ctx0" brushRef="#br0">1 110 4324,'1'-3'261,"0"1"0,1-1 0,-1 1 0,0-1 0,1 1-1,0 0 1,0-1 0,0 1 0,0 0 0,0 0 0,0 0 0,0 1 0,0-1 0,1 0 0,-1 1-1,1 0 1,-1-1 0,1 1 0,0 0 0,0 0 0,-1 1 0,6-2 0,67-9 1822,-71 10-1978,161-17 717,72-4 262,-67 13-1039,169 3 551,-191 25-599,-19-1 582,146 22-228,-2 0-355,93-34 73,-203-9-74,643-7 107,310 3 742,-417 8-829,-345-15 40,30 0-14,154 2-9,0 0 0,-473 11-29,-5 0-4,72 8-1,-131-7-17,0 0 0,1 0 0,-1 0 0,0 1 0,0-1 0,1 1 0,-1-1 0,0 1 0,0-1 0,1 1 0,-1 0 0,0-1 0,0 1 0,0 0 0,2 2 0,-2 12-3296,-5-13-134,-7-1-2583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4:17.325"/>
    </inkml:context>
    <inkml:brush xml:id="br0">
      <inkml:brushProperty name="width" value="0.025" units="cm"/>
      <inkml:brushProperty name="height" value="0.025" units="cm"/>
    </inkml:brush>
  </inkml:definitions>
  <inkml:trace contextRef="#ctx0" brushRef="#br0">1 158 1826,'0'0'427,"0"-8"-299,0-5-617,3-43 2994,-3 53-2374,0 1 0,1-1-1,-1 1 1,1-1-1,-1 1 1,1 0 0,0-1-1,0 1 1,0 0-1,1-1 1,-1 1 0,0 0-1,1 0 1,-1 0-1,1 0 1,0 0 0,0 1-1,0-1 1,2-1-1,-3 3-91,-1-1 0,1 1 0,-1 0-1,1 0 1,0 0 0,-1 0 0,1 0 0,0 0-1,-1 0 1,1 0 0,-1 0 0,1 0 0,0 0-1,-1 0 1,1 0 0,0 0 0,-1 1-1,1-1 1,-1 0 0,1 0 0,-1 1 0,1-1-1,-1 0 1,1 1 0,-1-1 0,1 1-1,-1-1 1,1 0 0,-1 1 0,1-1 0,-1 1-1,0 0 1,1 0 0,13 26 183,-4-6-134,-7-18-49,1 0 0,0 0 0,1 0 0,-1 0 0,0 0 0,1-1 0,-1 0 0,1 0 0,0-1 0,-1 1 0,1-1 0,7 1 1,69 7 583,-47-6-612,73 4 456,118-8 0,-76-2-136,311-28 389,-176 6-660,299-7 84,21 28 37,-19 10-20,-270-9-172,186 28 10,-168-5 7,631-27 181,-657-8-166,177-3 22,88-10 112,-392 12-152,0 8 1,240 20-1,460 20 916,-879-32-992,1 1 0,0-1 1,-1 1-1,1-1 1,-1 1-1,1-1 0,-1 1 1,0 0-1,1 0 1,-1 0-1,0 0 0,1 0 1,-1 0-1,0 0 1,0 0-1,0 1 0,0-1 1,0 0-1,0 1 1,0-1-1,0 0 0,-1 1 1,1-1-1,-1 1 1,1-1-1,-1 1 0,1 2 1,4 9-1723,1-7-1130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03.537"/>
    </inkml:context>
    <inkml:brush xml:id="br0">
      <inkml:brushProperty name="width" value="0.025" units="cm"/>
      <inkml:brushProperty name="height" value="0.025" units="cm"/>
    </inkml:brush>
  </inkml:definitions>
  <inkml:trace contextRef="#ctx0" brushRef="#br0">4587 592 10186,'-3'-15'710,"-3"-10"-471,-1-1 0,-1 1 1,-2 0-1,0 1 0,-28-46 1,28 53-228,0 0 0,-2 1-1,0 0 1,-1 1 0,0 0 0,-1 1 0,-1 1 0,0 0 0,-1 1 0,-1 1 0,1 0 0,-2 1 0,1 1 0,-1 1 0,-1 0 0,-37-9 0,-25-1 146,0 5 0,-116-6 1,-167 14 34,232 6-141,-37 0-25,0 8 0,0 6-1,2 9 1,-172 45 0,92 4-31,-290 128 1,-209 163-60,730-355 53,-294 172-136,262-149 150,1 2 1,3 2 0,0 2-1,-45 51 1,66-60 107,2 1-1,0 1 1,3 1 0,0 1-1,2 0 1,2 1 0,1 1 0,-15 66-1,12-27 41,4 2 0,3 0-1,1 95 1,8-138-133,2 0 0,1-1 0,1 1 0,2-1 0,1 0 0,2 0 0,1-1 0,1 0 0,2-1 0,1 0 0,1-1 0,1-1 0,2 0 0,1-1 0,38 41 0,-18-29 0,2-2 0,1-1 0,1-3 0,2-1 0,2-3 0,1-1 0,0-3 0,71 26 0,-3-9 22,2-6 0,200 35 0,-104-40-9,2-9 1,0-10-1,1-9 1,274-31-1,-153-15 10,657-174-1,-504 61 147,-397 119-121,-2-4-1,-1-4 1,89-60-1,-144 80-77,-1-2-1,-1-2 1,-1-1-1,-2-1 1,-1-2 0,-2-1-1,-1-1 1,-2-1-1,-1-1 1,-2-2-1,-2 0 1,-1-1 0,20-66-1,14-68-335,57-344 0,-99 447 647,-2 0 1,-4-1-1,-2 0 0,-12-116 1,5 156-122,-2 1 0,-1 0 1,-1 0-1,-2 1 0,0 0 1,-3 1-1,0 0 0,-2 1 1,0 0-1,-3 2 0,0 0 1,-41-46-1,34 49-155,0 0 1,-1 1-1,-2 2 0,0 1 1,-1 1-1,-38-18 0,19 16-47,0 1-1,-1 3 1,-77-16-1,7 13-371,0 6-1,-212 3 1,187 15-1206,-240 40 0,-136 71-3899,274-49 1523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09.539"/>
    </inkml:context>
    <inkml:brush xml:id="br0">
      <inkml:brushProperty name="width" value="0.025" units="cm"/>
      <inkml:brushProperty name="height" value="0.025" units="cm"/>
    </inkml:brush>
  </inkml:definitions>
  <inkml:trace contextRef="#ctx0" brushRef="#br0">78 242 8392,'0'0'69,"0"-7"27,0 3-90,1 1-1,-1 0 1,1-1-1,0 1 1,-1 0-1,1 0 1,1-1 0,-1 1-1,0 0 1,1 0-1,-1 0 1,1 1-1,0-1 1,0 0-1,0 1 1,1-1-1,-1 1 1,1-1-1,-1 1 1,1 0-1,0 0 1,-1 1-1,1-1 1,0 0-1,0 1 1,0 0-1,1-1 1,-1 1-1,0 1 1,6-2-1,39-8 39,0 2 0,0 2 0,73 1 0,28-3-49,77-26-745,-194 26 1193,-1 0 0,0-2-1,-1-2 1,0-1-1,30-17 1,-90 48 705,-9 6-930,0-1-1,-2-3 0,-67 25 1,-545 122-261,587-151-90,42-9 41,38-7 50,32-9 37,0-3 1,-1-1-1,79-37 0,-49 20-13,101-45-96,-94 38 178,3 3 1,106-28 0,-160 57-89,-37 10-24,-48 18 232,-53 16 138,-17 5 551,2 5 0,-131 75 0,251-123-878,-86 57 291,82-54-417,0 1 0,1 0 0,0 0 0,0 0 0,0 0 0,0 1 0,1-1 0,0 1 0,0 0 0,1 1 0,-6 11 0,9-18 76,0 0 0,0 1 1,0-1-1,0 0 0,0 1 1,0-1-1,0 0 1,0 0-1,0 1 0,0-1 1,0 0-1,0 1 0,0-1 1,0 0-1,0 1 0,0-1 1,1 0-1,-1 1 1,0-1-1,0 0 0,0 0 1,0 1-1,0-1 0,1 0 1,-1 0-1,0 1 1,0-1-1,1 0 0,-1 0 1,0 0-1,0 1 0,1-1 1,-1 0-1,0 0 1,0 0-1,1 0 0,-1 0 1,0 0-1,1 1 0,-1-1 1,0 0-1,1 0 0,-1 0 1,0 0-1,1 0 1,-1 0-1,0 0 0,1 0 1,-1-1-1,0 1 0,0 0 1,1 0-1,-1 0 1,0 0-1,1 0 0,-1 0 1,0 0-1,0-1 0,1 1 1,45-12-6246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2.184"/>
    </inkml:context>
    <inkml:brush xml:id="br0">
      <inkml:brushProperty name="width" value="0.025" units="cm"/>
      <inkml:brushProperty name="height" value="0.025" units="cm"/>
    </inkml:brush>
  </inkml:definitions>
  <inkml:trace contextRef="#ctx0" brushRef="#br0">178 4 3267,'0'0'11723,"-8"4"-10212,-115 67 4991,120-69-6379,-1 0 0,1 0 0,0 1 0,0-1 0,0 1 0,0 0 0,0 0 0,1 0 0,-1 0 0,1 1 0,0-1 0,0 1 0,0-1 0,1 1 0,-1-1 0,1 1 0,0 0 0,0 0 0,0 0 0,0 0 0,1 0 0,-1 0 0,1 0 0,1 6 0,-1-9-104,1 0 0,0 0 1,0-1-1,0 1 0,0 0 0,0-1 1,0 1-1,0-1 0,0 1 0,0-1 1,0 1-1,0-1 0,0 0 0,0 1 1,0-1-1,1 0 0,-1 0 0,0 0 1,0 0-1,0 0 0,0 0 0,0 0 1,1 0-1,1-1 0,31-5 189,-23 1-293,-1 0 1,1-1-1,-1 0 1,0 0-1,-1-1 1,1-1-1,-1 0 0,-1 0 1,0 0-1,0-1 1,0 0-1,-1-1 1,-1 0-1,1 0 1,-2 0-1,1-1 1,6-19-1,-15 27 389,-5 8-232,-8 10-85,11-8-49,0 0 0,0 0 0,1 0 0,0 0-1,0 1 1,0-1 0,1 1 0,0 0 0,1 0 0,0 0 0,0 0-1,1 1 1,-1 15 0,2-23-61,0-1 0,0 0 1,0 0-1,0 1 0,0-1 0,1 0 1,-1 0-1,0 0 0,0 1 0,0-1 0,0 0 1,0 0-1,1 0 0,-1 0 0,0 1 0,0-1 1,0 0-1,0 0 0,1 0 0,-1 0 1,0 0-1,0 0 0,0 1 0,1-1 0,-1 0 1,0 0-1,0 0 0,1 0 0,-1 0 0,0 0 1,0 0-1,1 0 0,-1 0 0,0 0 0,0 0 1,0 0-1,1 0 0,-1 0 0,0 0 1,2-1-919,6 1-5221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21.052"/>
    </inkml:context>
    <inkml:brush xml:id="br0">
      <inkml:brushProperty name="width" value="0.025" units="cm"/>
      <inkml:brushProperty name="height" value="0.025" units="cm"/>
    </inkml:brush>
  </inkml:definitions>
  <inkml:trace contextRef="#ctx0" brushRef="#br0">567 205 1666,'0'0'2856,"-12"1"-2114,-40 6-79,-153 23 2888,163-22-2828,-1 2 1,-73 29-1,99-29-409,31-9 6,32-9 194,587-194-599,-593 187 105,16-5-345,-53 19 240,-7 4 20,-33 15 39,-151 71 867,-266 85 0,442-170-770,1-1-16,0 1 0,-1-1 1,0-1-1,-19 2 0,31-5-51,0 1 0,0-1 0,0 1 0,0-1 0,0 1 0,0 0 0,0-1 0,0 1 0,0-1 0,0 1 0,0-1 0,1 1 0,-1 0 0,0-1 0,0 1 1,0-1-1,0 1 0,1 0 0,-1-1 0,0 1 0,1 0 0,-1-1 0,0 1 0,0 0 0,1-1 0,-1 1 0,0 0 0,1 0 0,-1-1 0,1 1 0,-1 0 0,1 0 0,26-18 20,1 1 0,1 1 0,0 2-1,55-19 1,-41 16-47,613-224-158,-1144 413-318,-7-26 3283,476-140-2726,36-6-239,37-9 142,-1-3 0,62-22 1,-32 8-257,-23 9-113,36-9-2407,175-74 0,-201 62-1824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8:41.488"/>
    </inkml:context>
    <inkml:brush xml:id="br0">
      <inkml:brushProperty name="width" value="0.025" units="cm"/>
      <inkml:brushProperty name="height" value="0.025" units="cm"/>
    </inkml:brush>
  </inkml:definitions>
  <inkml:trace contextRef="#ctx0" brushRef="#br0">1840 172 11211,'-17'-14'272,"-10"-6"110,-1 1 1,-1 1 0,0 1-1,-1 2 1,-61-23-1,58 30-219,-1 0-1,1 2 0,-1 2 0,0 1 0,-1 1 0,1 2 0,0 2 1,0 1-1,-48 10 0,39-2-117,0 1 0,0 3 0,2 1 1,0 3-1,1 1 0,-66 43 0,29-6-7,3 3 0,2 3 0,3 3 0,2 3 0,4 2 0,3 4 0,4 2 0,-66 119 0,92-141 126,2 1 0,3 2 0,2 1 0,4 0 1,1 1-1,4 2 0,-8 68 0,18-95-17,3 0 0,1 1 0,1-1 0,2 1 0,15 67 0,-11-78-107,0-1 0,2 0 0,1-1 0,0 0 0,2 0 0,1-1 0,1-1-1,0 0 1,20 21 0,-14-22 16,0-2-1,1 0 1,1-1-1,1-1 1,0-1-1,1-1 1,1-1-1,0-1 1,0-1-1,1-1 0,1-2 1,0-1-1,0 0 1,0-3-1,47 4 1,-18-6 115,1-2 1,-1-3-1,0-2 0,0-3 1,0-2-1,96-30 1,-57 6 172,-2-3 1,-1-5 0,-2-4 0,-2-3 0,82-64-1,-76 44-180,-4-5 0,-4-3 0,-3-4 0,78-99 0,-122 133-145,-3-2 0,-2-1 0,-3-2 0,-1-1 0,34-89 1,-54 115-14,-2-1 0,-1 0 0,-1 0 0,-1-1 0,2-54 0,-8 64-2,0-1-1,-1 1 1,-1 0-1,0 0 1,-2 0-1,0 0 1,-1 1-1,-1-1 1,-15-27 0,7 22-38,-1 1 0,-1 0 0,-1 2 0,-1 0 0,0 1 0,-2 0 1,0 2-1,-1 1 0,-1 0 0,-1 2 0,0 1 0,-51-22 0,15 12-95,-1 3-1,-1 2 0,-1 3 0,-99-11 0,-276 5-2016,248 19-5002,158 0 123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8:59.897"/>
    </inkml:context>
    <inkml:brush xml:id="br0">
      <inkml:brushProperty name="width" value="0.025" units="cm"/>
      <inkml:brushProperty name="height" value="0.025" units="cm"/>
    </inkml:brush>
  </inkml:definitions>
  <inkml:trace contextRef="#ctx0" brushRef="#br0">0 414 13004,'0'0'2541,"10"1"-2813,264 25 403,221 14 80,750-63 2394,1306-136-1539,-1289 86-141,-378 43-415,79-6-187,-937 34-322,118-7 13,-1-5 0,160-39 0,-301 53 5,0 0 0,0 0 0,0-1 1,0 1-1,0-1 0,0 1 0,0-1 0,0 0 1,0 0-1,0 0 0,0 0 0,0 0 1,-1 0-1,1-1 0,0 1 0,-1 0 1,1-1-1,-1 0 0,0 1 0,1-1 0,-1 0 1,0 1-1,1-3 0,-2 2 36,-1 0 0,0 0 0,1 0 0,-1 1 1,0-1-1,0 0 0,0 0 0,0 1 0,-1-1 0,1 1 0,0-1 0,-1 1 0,1 0 0,-1-1 0,1 1 0,-1 0 0,0 0 0,1 0 0,-1 0 0,0 0 0,0 0 1,1 1-1,-5-2 0,-3-2-57,0 1 1,-1 0 0,1 0 0,-1 1-1,0 0 1,-14-1 0,-9 9-4838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9:43.918"/>
    </inkml:context>
    <inkml:brush xml:id="br0">
      <inkml:brushProperty name="width" value="0.025" units="cm"/>
      <inkml:brushProperty name="height" value="0.025" units="cm"/>
    </inkml:brush>
  </inkml:definitions>
  <inkml:trace contextRef="#ctx0" brushRef="#br0">5538 418 7655,'-249'-51'1681,"-252"-61"-1584,-511-107-1005,881 201 1572,0 5-1,-220 9 0,-261 68-224,554-55-403,-835 157 792,752-130-748,1 7 0,3 5 1,1 6-1,-155 87 1,209-94-46,2 3 0,1 4 0,4 3 0,-79 76 0,126-106-20,1 2 0,1 1 1,2 1-1,1 1 0,1 0 0,2 2 1,2 1-1,1 0 0,1 1 0,2 1 1,2 0-1,-13 69 0,19-58-10,2 1-1,2-1 0,2 1 1,2-1-1,3 1 0,1-1 1,3-1-1,1 1 0,3-1 1,19 46-1,-17-58-16,1 0 1,1-1-1,2-1 0,1-1 0,2-1 0,1-1 1,1 0-1,2-2 0,1-1 0,1-1 0,1-2 0,1 0 1,44 25-1,-21-22 24,1-2 1,0-2 0,2-3-1,0-3 1,1-1-1,93 11 1,359 10-10,-506-37-3,2183 28-460,-1769-40 481,600-96 0,-662 43 30,683-219 1,-241-28-417,-595 218-27,344-219 1,-304 138 311,-196 136 100,-2-1-1,75-87 0,-107 111 13,0 0-1,-1-2 0,0 1 0,16-38 0,-25 48 18,1 1 0,-1 0 0,0-1 0,-1 0-1,1 0 1,-1 1 0,-1-1 0,1 0 0,-1 0 0,-1 0-1,1 0 1,-1 1 0,0-1 0,0 0 0,-1 0 0,0 1-1,0-1 1,-5-8 0,1 7 75,1 0 0,-2 0 0,1 1 0,-1 0 0,0 0 1,0 1-1,-1 0 0,0 0 0,0 1 0,0 0 0,-10-4 0,-15-7 378,-59-18 0,-13 4 148,-208-34 0,-118 19 52,141 27-758,0 13 0,-368 41 0,441-9-1441,2 10 0,2 9 1,-348 122-1,294-61-1770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27.334"/>
    </inkml:context>
    <inkml:brush xml:id="br0">
      <inkml:brushProperty name="width" value="0.025" units="cm"/>
      <inkml:brushProperty name="height" value="0.025" units="cm"/>
    </inkml:brush>
  </inkml:definitions>
  <inkml:trace contextRef="#ctx0" brushRef="#br0">18 923 3235,'0'0'3668,"-3"5"-3268,3-5-459,-9 15 957,4-14 236,5-13-417,5-12-484,2 1 0,1 0-1,1 0 1,0 0 0,22-34-1,-16 28-181,2-4-58,78-139 726,-78 147-638,1-1 0,1 2-1,1 1 1,33-30 0,19-13 71,103-83 819,-154 134-878,1 1-1,1 1 1,0 1 0,0 1 0,1 1-1,47-13 1,2 3-73,-33 8 22,0 2-1,54-6 1,-81 15-37,-1 0 0,0 1 1,1 0-1,-1 1 0,0 1 1,1 0-1,-1 0 0,0 1 0,0 1 1,-1 0-1,1 0 0,12 8 1,-19-9 7,0 1-1,0-1 1,-1 1 0,0 0 0,1 0-1,-1 0 1,-1 0 0,1 1 0,-1 0 0,0-1-1,5 11 1,20 65 185,-25-67-182,1 0-1,0 0 1,1-1-1,0 1 1,1-1-1,0-1 0,9 13 1,5-3 92,1 0 0,2-1 0,43 30 0,-3-2-81,-20-12 17,107 79 104,-131-103-106,0 0 0,1-2 0,0 0 0,0-1 0,1-2 0,31 9 0,369 63 775,-406-76-791,1 0 1,1-2 0,-1 0-1,0-1 1,0 0 0,0-1-1,0-1 1,0-1 0,0 0-1,0-1 1,-1-1 0,0 0 0,0-1-1,0-1 1,15-9 0,20-14-18,0-2 0,-3-2 1,0-2-1,-3-2 0,-1-2 1,-1-2-1,47-64 0,-85 101-375,-1 0 0,0 0 0,0 0 0,0-1 0,-1 1 0,3-7 0,2-15-3109</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28.393"/>
    </inkml:context>
    <inkml:brush xml:id="br0">
      <inkml:brushProperty name="width" value="0.025" units="cm"/>
      <inkml:brushProperty name="height" value="0.025" units="cm"/>
    </inkml:brush>
  </inkml:definitions>
  <inkml:trace contextRef="#ctx0" brushRef="#br0">109 223 3908,'-35'30'268,"28"-23"75,0-1 1,0 1 0,-1-2-1,-13 9 1,-1 0 2967,20-6-2333,17-3-698,-5-5-149,-1-1 0,1 1 0,-1-1 1,0-1-1,1 0 0,-1 0 0,0-1 0,0 0 0,12-6 0,79-48 114,-64 35-87,23-12 591,2 2-1,1 3 1,114-36 0,-163 61-742,8-2 17,-1 0 0,0-1 1,0-2-1,29-15 0,-48 23-120,-21 4-2894,-6-2-1088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30.201"/>
    </inkml:context>
    <inkml:brush xml:id="br0">
      <inkml:brushProperty name="width" value="0.025" units="cm"/>
      <inkml:brushProperty name="height" value="0.025" units="cm"/>
    </inkml:brush>
  </inkml:definitions>
  <inkml:trace contextRef="#ctx0" brushRef="#br0">0 75 11147,'0'0'4884,"1"-10"-2871,0-50 1638,2 56-2980,1 13-545,2 15-90,-5 102 800,-2-82-128,4 46 1,-3-88-695,0 0 1,0 1-1,1-1 1,-1 0-1,1 1 1,-1-1-1,1 0 1,0 0-1,0 1 1,0-1-1,0 0 1,0 0-1,1 0 1,-1 0-1,1 0 1,-1-1-1,1 1 0,-1 0 1,1-1-1,0 1 1,0-1-1,2 2 1,0-2 6,-1 0 1,1 0-1,-1 0 1,1 0-1,-1 0 1,1-1-1,0 0 0,-1 0 1,1 0-1,0 0 1,-1 0-1,8-2 1,0-1-511,1-1 1,-1 0-1,0 0 0,-1-1 1,1 0-1,-1-1 1,0 0-1,9-8 1,-12 9-542,-1-1 0,0 0 0,0 0 0,-1 0 1,0-1-1,0 0 0,-1 0 0,1 0 0,-2 0 0,1-1 0,-1 1 1,0-1-1,2-9 0,1-38 4317,-9 55 600,-10 16-743,8-3-2661,0-1 0,1 0 0,0 1 0,1 0 1,0 0-1,1 0 0,-1 21 0,3-33-472,1-1 1,-1 1-1,0-1 0,0 1 1,0-1-1,1 1 0,-1-1 1,0 1-1,0-1 0,1 1 1,-1-1-1,1 0 0,-1 1 1,0-1-1,1 1 0,-1-1 1,1 0-1,-1 1 0,1-1 1,-1 0-1,1 0 0,-1 1 1,1-1-1,-1 0 0,1 0 1,-1 0-1,1 0 0,-1 0 1,1 0-1,-1 0 0,1 0 1,0 0-1,-1 0 1,1 0-1,-1 0 0,1 0 1,-1 0-1,1 0 0,-1 0 1,1-1-1,-1 1 0,1 0 1,-1 0-1,1-1 0,-1 1 1,1 0-1,-1-1 0,1 1 1,-1-1-1,29-15 917,29-41 195,-43 41-1067,1 0 0,1 1 0,0 1 1,19-12-1,-35 25-48,-1 1 0,1 0 0,-1-1 0,1 1 0,-1 0 1,0 0-1,1-1 0,0 1 0,-1 0 0,1 0 0,-1 0 0,1 0 1,-1 0-1,1 0 0,-1 0 0,1 0 0,-1 0 0,1 0 0,0 0 0,-1 0 1,1 0-1,-1 0 0,1 0 0,-1 0 0,1 1 0,-1-1 0,1 0 1,-1 0-1,1 1 0,-1-1 0,1 0 0,-1 1 0,0-1 0,1 1 1,-1-1-1,0 0 0,1 1 0,-1-1 0,1 1 0,8 27 159,-8-25-159,-1 0-1,1 0 0,0 0 0,0 0 0,0-1 1,0 1-1,0 0 0,1-1 0,2 5 0,9-4 4,7-18 1,56-75-513,-16 16-2810,-60 74 3285,0 0-1,0 0 1,0-1 0,0 1-1,0 0 1,0 0-1,0 0 1,0 0 0,1-1-1,-1 1 1,0 0-1,0 0 1,0 0-1,0 0 1,0-1 0,0 1-1,1 0 1,-1 0-1,0 0 1,0 0-1,0 0 1,0 0 0,0 0-1,1-1 1,-1 1-1,0 0 1,0 0-1,0 0 1,1 0 0,-1 0-1,0 0 1,0 0-1,0 0 1,1 0 0,-1 0-1,0 0 1,0 0-1,0 0 1,1 0-1,-1 0 1,0 0 0,0 0-1,0 0 1,0 1-1,1-1 1,-1 0-1,0 0 1,0 0 0,0 0-1,0 0 1,1 0-1,-1 0 1,0 1-1,0-1 1,0 0 0,0 0-1,0 1 1,1 16-263,-10 22 487,6-32-160,0 0 57,0 0 1,1 1-1,0-1 0,0 1 1,0-1-1,0 12 0,43-1 277,-28-13-343,-7-2-23,0 1 1,0 0-1,0 1 1,-1 0-1,1 0 1,-1 0-1,0 0 1,-1 1 0,1-1-1,-1 1 1,0 1-1,0-1 1,-1 0-1,0 1 1,0 0-1,-1 0 1,0 0 0,0 0-1,0 0 1,-1 0-1,0 8 1,1-6 130,-1 0 0,-1 0-1,0 1 1,0-1 0,0 0 0,-1 1 0,-1-1 0,0 0 0,0 0 0,-1 0 0,0 0 0,0 0 0,-1-1-1,0 0 1,-1 1 0,-6 8 0,11-17-89,0 1 0,0-1 0,-1 1 0,1-1 0,0 1 0,-1-1 0,1 1 0,0-1 0,-1 0 0,1 1-1,0-1 1,-1 1 0,1-1 0,-1 0 0,1 1 0,-1-1 0,1 0 0,-1 0 0,1 0 0,-1 1 0,1-1 0,-1 0 0,1 0 0,-1 0 0,1 0 0,-1 0 0,0 0-1,1 0 1,-1 0 0,1 0 0,-1 0 0,1 0 0,-1 0 0,1 0 0,-1 0 0,1-1 0,-1 1 0,1 0 0,-1 0 0,1-1 0,-1 1 0,1 0 0,-1-1-1,1 1 1,-1 0 0,1-1 0,0 1 0,-1 0 0,1-1 0,0 1 0,-1-1 0,1 1 0,0-1 0,0 1 0,-1-1 0,1 1 0,0-1 0,0 1 0,0-1-1,0 0 1,0 1 0,-1-1 0,1 1 0,0-1 0,0 1 0,1-1 0,-1 0 0,-4-40 717,5 30-713,0 1-1,0 0 0,1-1 0,1 1 1,0 0-1,0 0 0,7-14 0,41-70 181,-12 23-41,-22 30-133,-13 29-522,1 1 0,0-1-1,0 1 1,9-12 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30.873"/>
    </inkml:context>
    <inkml:brush xml:id="br0">
      <inkml:brushProperty name="width" value="0.025" units="cm"/>
      <inkml:brushProperty name="height" value="0.025" units="cm"/>
    </inkml:brush>
  </inkml:definitions>
  <inkml:trace contextRef="#ctx0" brushRef="#br0">1 31 7751,'10'-27'5600,"-10"27"-5466,0 0 1,0-1-1,0 1 0,1 0 0,-1 0 0,0-1 0,0 1 0,1 0 0,-1 0 0,0 0 0,0 0 0,1-1 0,-1 1 0,0 0 0,0 0 0,1 0 1,-1 0-1,0 0 0,1 0 0,-1 0 0,0 0 0,1 0 0,-1 0 0,0 0 0,1 0 0,-1 0 0,0 0 0,0 0 0,1 0 0,-1 0 1,0 0-1,1 0 0,-1 0 0,0 1 0,0-1 0,1 0 0,-1 0 0,0 0 0,1 1 0,10 15 3344,-2 10-3532,12 43 783,-3 0 0,-3 1-1,10 115 1,-29-205-601,-1 0-1,-1 1 1,0 0-1,-2 0 1,0 0 0,-1 1-1,0 0 1,-2 1-1,-14-19 1,25 36-136,-1 0-1,1 0 1,0-1 0,0 1 0,0 0-1,0 0 1,0 0 0,0 0 0,0 0-1,0-1 1,0 1 0,0 0 0,0 0-1,0 0 1,0 0 0,0 0 0,0-1-1,0 1 1,0 0 0,0 0 0,0 0-1,0 0 1,0 0 0,0-1 0,0 1-1,0 0 1,0 0 0,0 0-1,0 0 1,0 0 0,0 0 0,0-1-1,1 1 1,-1 0 0,0 0 0,0 0-1,0 0 1,0 0 0,0 0 0,0 0-1,0 0 1,1 0 0,-1-1 0,0 1-1,0 0 1,0 0 0,0 0 0,0 0-1,1 0 1,-1 0 0,0 0 0,15-2-1051,21 1-1571,-30 1 2082,0-1-473,1 0-1,-1-1 0,0 0 1,0 0-1,0 0 1,0-1-1,-1 0 1,1 0-1,-1 0 1,1-1-1,8-8 0,7-3-823,-2 2 276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31.528"/>
    </inkml:context>
    <inkml:brush xml:id="br0">
      <inkml:brushProperty name="width" value="0.025" units="cm"/>
      <inkml:brushProperty name="height" value="0.025" units="cm"/>
    </inkml:brush>
  </inkml:definitions>
  <inkml:trace contextRef="#ctx0" brushRef="#br0">1 89 10570,'0'0'9913,"0"10"-8994,4 10-700,0 0 1,2 0-1,0-1 1,1 1-1,1-2 1,1 1-1,17 27 1,-18-37 270,-3-11-28,-2-28 345,-9-44 124,1 57-822,-3-20 145,11 39-260,0 0-1,0 0 1,0 0-1,0 0 1,0-1-1,0 1 0,1-1 1,-1 0-1,0 0 1,1 0-1,-1 0 1,7 0-1,-5-1 16,0 0-1,0 1 1,0-2-1,-1 1 1,1-1-1,0 1 1,0-2-1,0 1 1,0 0-1,-1-1 1,1 0-1,6-3 1,-9 3-4,1 1 0,-1-1 0,0 0 0,1 0 1,-1 0-1,0 0 0,0 0 0,-1-1 0,1 1 0,0 0 1,-1-1-1,1 0 0,-1 1 0,0-1 0,0 0 0,0 1 1,0-1-1,-1 0 0,1 0 0,-1 0 0,1 0 0,-1-4 1,-5 48-132,3-34 127,1 0 0,0 0 0,0 1 1,1-1-1,0 0 0,2 12 0,-2-18-1,0 0-1,1 0 1,-1 0 0,1-1 0,-1 1-1,1 0 1,-1 0 0,1-1-1,0 1 1,-1 0 0,1-1-1,0 1 1,-1 0 0,1-1-1,0 1 1,0-1 0,0 1-1,0-1 1,-1 0 0,1 1-1,0-1 1,0 0 0,0 0-1,0 1 1,0-1 0,0 0-1,0 0 1,0 0 0,0 0-1,0 0 1,0-1 0,-1 1-1,1 0 1,0 0 0,0 0-1,2-1 1,1 0 6,0-1-1,0 1 1,0 0-1,0-1 1,0 0-1,0 0 1,5-3-1,10-12 67,35-38 0,-39 38-68,0 1 0,2 0 0,22-16 0,-39 31-4,1 1 0,-1 0 0,0 0 0,1-1 0,-1 1 0,0 0-1,1 0 1,-1-1 0,1 1 0,-1 0 0,1 0 0,-1 0 0,0 0 0,1 0-1,-1-1 1,1 1 0,-1 0 0,1 0 0,-1 0 0,1 0 0,-1 0 0,1 1-1,-1-1 1,0 0 0,1 0 0,-1 0 0,1 0 0,-1 0 0,1 1 0,-1-1-1,0 0 1,1 0 0,-1 1 0,1-1 0,-1 0 0,0 0 0,1 1 0,-1 0-1,7 22 0,-8 42 2,0-54-1,1-10-21,0-1 1,0 1-1,0-1 1,0 1-1,0-1 1,0 1-1,0-1 1,0 1-1,0 0 0,0-1 1,0 1-1,0-1 1,0 1-1,0-1 1,1 1-1,-1-1 1,0 1-1,0-1 0,0 0 1,1 1-1,-1-1 1,0 1-1,1-1 1,-1 0-1,0 1 1,1-1-1,-1 1 0,1-1 1,-1 0-1,0 0 1,1 1-1,-1-1 1,1 0-1,-1 0 1,2 1-1,18-9-1797,26-30-2646,-40 33 3713,59-54-5767,-33 32 4185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4:31.856"/>
    </inkml:context>
    <inkml:brush xml:id="br0">
      <inkml:brushProperty name="width" value="0.025" units="cm"/>
      <inkml:brushProperty name="height" value="0.025" units="cm"/>
    </inkml:brush>
  </inkml:definitions>
  <inkml:trace contextRef="#ctx0" brushRef="#br0">61 194 7591,'0'0'10175,"-2"8"-8883,-53 113 4276,54-120-5546,1 0-1,-1-1 1,1 1 0,0 0-1,-1 0 1,1 0 0,0-1-1,0 1 1,-1 0 0,1 0 0,0 0-1,0 0 1,0 0 0,0 0-1,0 0 1,0-1 0,1 1-1,-1 0 1,0 0 0,0 0-1,1 0 1,-1 0 0,1 0-1,0 0-13,-1-1 0,1 0 0,0 0 0,0 1-1,-1-1 1,1 0 0,0 0 0,0 0 0,-1 0-1,1 0 1,0 0 0,0 0 0,-1 0 0,1 0-1,0-1 1,0 1 0,-1 0 0,1 0 0,0-1-1,1 0 1,37-25 194,-24 12-140,-1-1-1,0 0 1,-2-1-1,1 0 1,-2-1-1,15-30 1,-19 34 52,-1 0 0,-1 0 0,-1-1 1,0 0-1,0 0 0,-1 0 0,-1 0 0,-1 0 1,0-1-1,-1-16 0,0 31-105,0-1 0,0 1-1,0 0 1,0 0 0,0-1 0,0 1-1,0 0 1,0-1 0,0 1 0,-1 0 0,1-1-1,0 1 1,0 0 0,0-1 0,0 1-1,-1 0 1,1 0 0,0-1 0,0 1 0,-1 0-1,1 0 1,0 0 0,0-1 0,-1 1-1,1 0 1,0 0 0,-1 0 0,1 0-1,0 0 1,0-1 0,-1 1 0,1 0 0,0 0-1,-1 0 1,1 0 0,0 0 0,-1 0-1,1 0 1,0 0 0,-1 0 0,1 0 0,0 0-1,-1 1 1,1-1 0,0 0 0,-1 0-1,1 0 1,0 0 0,-15 12 250,9-2-230,1 1-1,0 0 1,1 0 0,0 1 0,0-1 0,1 1 0,1 0-1,0-1 1,1 1 0,0 0 0,1 0 0,0 0-1,1 0 1,3 15 0,-3-23-32,1-1-1,0 0 1,1 0 0,-1 0-1,0-1 1,1 1 0,0 0-1,-1-1 1,1 1 0,0-1-1,0 0 1,0 0 0,1 0-1,-1-1 1,0 1 0,1-1-1,-1 0 1,1 0-1,0 0 1,-1 0 0,1 0-1,0-1 1,-1 0 0,1 0-1,4 0 1,48-3-1620,-11-9-3356,-11-4-1470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32.994"/>
    </inkml:context>
    <inkml:brush xml:id="br0">
      <inkml:brushProperty name="width" value="0.025" units="cm"/>
      <inkml:brushProperty name="height" value="0.025" units="cm"/>
    </inkml:brush>
  </inkml:definitions>
  <inkml:trace contextRef="#ctx0" brushRef="#br0">138 350 12204,'0'0'11354,"-2"-8"-10489,1 6-833,1 0-1,-1 0 0,0-1 1,0 1-1,0 0 0,0 1 1,0-1-1,0 0 1,-1 0-1,1 0 0,0 1 1,-1-1-1,0 0 1,1 1-1,-1 0 0,0-1 1,0 1-1,0 0 1,0 0-1,0 0 0,-2-1 1,1 2-17,0 0 0,1 0 1,-1 0-1,1 0 0,-1 0 0,0 0 1,1 1-1,-1 0 0,1-1 0,-1 1 1,1 0-1,0 0 0,-1 0 0,1 1 1,0-1-1,0 0 0,-1 1 1,1 0-1,1-1 0,-1 1 0,0 0 1,0 0-1,-2 4 0,-1-2 113,1 2-1,0-1 0,0 0 1,0 1-1,0 0 1,1 0-1,0 0 0,0 0 1,1 0-1,0 1 1,0-1-1,0 1 0,1 0 1,-1 10-1,2-16-113,1 0-1,-1 0 1,0 0-1,1-1 0,-1 1 1,1 0-1,-1 0 1,1 0-1,-1 0 0,1-1 1,-1 1-1,1 0 1,0 0-1,0-1 1,-1 1-1,1-1 0,0 1 1,0 0-1,0-1 1,0 0-1,0 1 0,-1-1 1,1 1-1,0-1 1,0 0-1,0 0 1,0 0-1,0 1 0,0-1 1,0 0-1,0 0 1,0 0-1,1-1 1,38-1 229,-28-1-223,1-1 1,-1 0 0,0-1 0,0 0-1,-1-1 1,14-9 0,64-48-236,-75 53 178,21-16 20,-1-3 0,34-37 1,-55 52 4,0-1 0,-1 0 1,-1-1-1,-1 0 0,0 0 0,-1-1 0,10-27 1,-18 42 1,0 0 0,0 1 0,-1-1 1,1 0-1,0 0 0,-1 0 0,0 0 1,1 0-1,-1 0 0,0 0 1,0 0-1,0 0 0,0 0 0,0 0 1,0 1-1,-1-1 0,1 0 0,-1 0 1,1 0-1,-1 0 0,0 0 0,0 0 1,1 1-1,-1-1 0,-1 0 0,0-1 1,-1 2-5,1 0 1,-1 0-1,1 0 1,0 1 0,-1-1-1,0 1 1,1-1-1,-1 1 1,1 0 0,-1 0-1,1 0 1,-1 1-1,1-1 1,-1 1 0,1-1-1,-1 1 1,1 0-1,-1 0 1,1 0 0,-3 2-1,-18 8 9,0 0 1,1 2-1,1 1 0,0 1 0,1 1 0,1 0 1,0 1-1,2 2 0,-30 36 0,46-53 7,-1 0-1,1 0 1,0 0-1,0 0 1,0 0-1,0 1 1,0-1-1,0 0 1,0 0-1,1 1 1,-1-1 0,1 0-1,0 1 1,0-1-1,0 0 1,0 3-1,0-4-32,1 1 0,-1-1 0,1 0 1,-1 0-1,1 0 0,0 0 0,-1 0 0,1 0 0,0 0 0,0 0 0,0 0 0,0 0 0,0 0 0,0-1 0,0 1 0,0 0 0,0-1 1,0 1-1,0-1 0,1 1 0,1 0 0,7 1-414,1 0 0,0 0-1,0-2 1,0 1 0,16-2 0,-8 1-383,25-2-1120,-24 1 1575,1 1 1,-1 0-1,25 4 1,-43-3 510,0-1 0,0 1 0,0 0 0,0 0 0,0 0 0,0 0 0,0 1 0,0-1 0,0 0 0,0 1 1,-1-1-1,1 1 0,-1 0 0,1-1 0,-1 1 0,1 0 0,-1 0 0,0 0 0,0 0 0,0 0 0,0 0 0,0 0 0,-1 1 0,1-1 0,-1 0 0,1 0 0,-1 1 1,0-1-1,0 0 0,0 0 0,0 1 0,0-1 0,-1 0 0,0 4 0,-1 10 466,-1 1 0,-1-1 0,-9 25 0,10-30-651,1-7-249,-5 20 539,5-7-6190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0:07.480"/>
    </inkml:context>
    <inkml:brush xml:id="br0">
      <inkml:brushProperty name="width" value="0.025" units="cm"/>
      <inkml:brushProperty name="height" value="0.025" units="cm"/>
    </inkml:brush>
  </inkml:definitions>
  <inkml:trace contextRef="#ctx0" brushRef="#br0">25 49 4548,'0'0'16128,"-4"-8"-15194,0 3-675,2 3-148,1 0 0,-1 0 0,1 0 0,-1 0 0,1-1 0,-1 1 0,1 0 0,0-1 0,0 1 0,1-1 1,-1 1-1,-1-6 0,4 8 2,-1 0 0,0 0 1,1 0-1,-1 1 0,0-1 0,1 0 1,-1 1-1,0-1 0,0 1 1,0-1-1,1 1 0,-1 0 1,0 0-1,0-1 0,0 1 0,0 0 1,1 1-1,12 17 304,0 0 0,-2 0 0,0 2 0,-1-1 0,-2 1 0,0 1 0,11 40 1,-4 7 321,9 86 0,-24-150-939,0 24 248,-6-19-3611,-7-11-5630,0-6 3113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0:07.825"/>
    </inkml:context>
    <inkml:brush xml:id="br0">
      <inkml:brushProperty name="width" value="0.025" units="cm"/>
      <inkml:brushProperty name="height" value="0.025" units="cm"/>
    </inkml:brush>
  </inkml:definitions>
  <inkml:trace contextRef="#ctx0" brushRef="#br0">0 134 11147,'0'0'10618,"4"11"-9652,17 51-2,3-1 0,2-1 0,4-2 0,39 61 0,-68-117-914,0 0 0,1 0 0,-1 0-1,1 0 1,-1 0 0,1 0-1,-1-1 1,1 1 0,0-1 0,0 1-1,0-1 1,0 0 0,0 1 0,0-1-1,0 0 1,1 0 0,-1-1-1,0 1 1,0 0 0,4 0 0,-4-2 26,0 0 0,0 1 0,-1-1 0,1 0 0,0 0 1,0 0-1,-1 0 0,1-1 0,0 1 0,-1 0 0,0-1 1,1 1-1,-1-1 0,0 1 0,1-1 0,-1 0 0,0 0 1,0 1-1,0-1 0,-1 0 0,1 0 0,0 0 0,0-3 0,16-51 549,-1 0 0,7-62 0,21-77-898,-28 159-2011,-5 13-3103,-6 10-1158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0:34.405"/>
    </inkml:context>
    <inkml:brush xml:id="br0">
      <inkml:brushProperty name="width" value="0.025" units="cm"/>
      <inkml:brushProperty name="height" value="0.025" units="cm"/>
    </inkml:brush>
  </inkml:definitions>
  <inkml:trace contextRef="#ctx0" brushRef="#br0">42 69 8232,'0'0'1414,"-7"-8"-506,-1-2-648,4 7-129,1-1 0,0 1 0,0-1 0,0 0 0,1 0 0,-1 0 0,-3-9 0,7 12-103,1 0-1,-1 1 1,1-1-1,-1 0 1,1 1 0,-1-1-1,1 1 1,-1-1-1,1 1 1,-1 0 0,1 0-1,-1 0 1,1-1-1,0 2 1,-1-1 0,1 0-1,-1 0 1,3 1 0,1-1 39,122-2 12,0 5-1,206 32 0,428 87 2324,-597-105-1889,0-7-1,278-19 1,129-71-102,-15 1-176,43 55 38,0 39-120,26 0 558,59-15-97,-393 0-4233,-221 0-641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0:36.733"/>
    </inkml:context>
    <inkml:brush xml:id="br0">
      <inkml:brushProperty name="width" value="0.025" units="cm"/>
      <inkml:brushProperty name="height" value="0.025" units="cm"/>
    </inkml:brush>
  </inkml:definitions>
  <inkml:trace contextRef="#ctx0" brushRef="#br0">974 1918 11147,'19'6'59,"-1"0"1,1-2 0,0 0 0,1 0-1,-1-2 1,0-1 0,1 0 0,28-3-1,-10 1 274,285-9 1106,-151 2-1179,252 20 0,-316-1-84,677 48 700,-301-69-423,-16 0-412,-1 40 4,-191 11-23,325 37 421,-482-70-314,1-4 1,-1-6-1,126-19 0,111-38-119,115-15 17,-358 61-23,0-5-1,142-42 0,-206 44 5,0-2 0,-2-1 0,0-3 0,-1-2 1,-2-2-1,0-2 0,58-49 0,-55 35 40,76-86 0,-104 105-40,-1-1 1,-1 0-1,-1-1 1,-2 0-1,0-1 0,11-33 1,-19 42 8,-1 0 1,-1 0 0,-1 0-1,0 0 1,-1-1-1,-1 0 1,-1 1 0,0-1-1,-1 1 1,-1-1-1,-1 1 1,-7-25 0,3 20-18,-2 1 1,0-1-1,-2 1 1,0 1-1,-1 0 1,-1 1-1,-1 0 1,-23-24-1,-5 2 3,-1 3-1,-2 2 1,-1 1-1,-2 3 1,-2 2-1,-91-42 1,19 20 20,-2 5 0,-179-43 0,118 50-16,-204-18-1,-776 16-483,396 59 398,-1-1 24,501-17 34,-724 15-262,724 2 203,-444 86 0,586-75 200,0 6-1,2 5 1,-128 59 0,203-74-102,2 1 1,0 3 0,2 2-1,1 2 1,1 2-1,2 1 1,2 3-1,1 1 1,1 2 0,-33 48-1,44-50-125,2 1-1,1 2 1,3 0-1,1 1 1,2 2-1,2-1 0,1 2 1,3 0-1,2 1 1,2 0-1,1 0 1,3 0-1,3 68 1,2-93 118,2-1 1,1 1-1,0 0 1,1-1 0,2 0-1,0 0 1,1-1-1,1 0 1,0 0-1,16 22 1,-7-17 5,0-1 0,2-1 0,1 0 0,0-2 0,1 0 0,40 26 0,-5-11 21,2-3-1,2-2 0,1-2 0,0-4 0,113 29 1,66 2-26,2-10 0,262 14 0,498-39 0,39-91 47,-463 22-28,-331 33-32,602-53-48,-570 34 29,279-73 0,-203 9-14,-6-15 0,494-234 0,-837 345 36,25-12 14,-1-1 1,52-35-1,-76 46-11,1-1 0,-1 1 0,-1-2 0,1 1-1,-1-1 1,0 0 0,0-1 0,-1 1 0,0-1-1,-1 0 1,1 0 0,-1-1 0,-1 1 0,0-1-1,3-14 1,-4 6 23,-1 0-1,0 0 1,-1 0-1,-1 0 1,-1 0-1,-1 0 1,0 0-1,-1 1 1,-1-1-1,0 1 1,-1 0-1,-1 1 1,-1-1-1,-17-27 1,-1 6 3,-1 0-1,-2 2 1,-1 2 0,-52-46-1,14 24-16,-1 3 0,-3 4 0,-2 2 0,-2 4-1,-1 3 1,-105-37 0,-21 7 282,-287-59 0,-7 31-348,-514-32 1,-511 68-6359,1267 65 4558,3 15-1485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1:42.431"/>
    </inkml:context>
    <inkml:brush xml:id="br0">
      <inkml:brushProperty name="width" value="0.025" units="cm"/>
      <inkml:brushProperty name="height" value="0.025" units="cm"/>
    </inkml:brush>
  </inkml:definitions>
  <inkml:trace contextRef="#ctx0" brushRef="#br0">2815 191 5605,'-305'-68'4918,"207"54"-4683,-1 4 0,0 5-1,0 4 1,0 4 0,-128 21-1,58 7 503,3 7 0,1 8-1,2 7 1,-277 131 0,383-155-714,2 2 1,1 2-1,-74 61 0,107-77 45,1 1-1,1 1 0,0 1 0,2 0 0,0 1 1,2 1-1,0 0 0,2 2 0,0-1 0,-17 48 1,26-61-45,2 1 1,-1 0-1,1-1 1,1 1-1,0 0 1,0 0-1,1 1 1,0-1-1,1 0 1,1 0-1,-1-1 1,2 1-1,0 0 1,4 12-1,0-8 15,1 0 0,0-1 0,1 0 0,1-1 0,0 1 0,1-2 0,0 0 0,24 20 0,2-2 61,1-2 1,1-2 0,1-2-1,2-1 1,57 22 0,8-5 140,117 28 0,-85-36-141,2-6-1,0-6 1,1-7 0,0-5-1,0-7 1,198-23 0,-134-6-57,-1-9 0,-2-9 0,341-125 0,-213 34 7,-272 108-32,-1-2 0,-1-3 1,71-56-1,-113 78-3,-1-1 0,-1 0 0,0-1 0,-1 0 0,0-1 1,-1 0-1,-1-1 0,-1 0 0,0-1 0,8-22 0,-13 29 3,-1 0-1,0-1 1,-1 1-1,0-1 1,-1 1-1,0-1 1,0 0-1,-1 0 1,-1 0-1,0 1 1,0-1-1,-1 0 1,-1 1-1,1-1 1,-2 1 0,0 0-1,0 0 1,0 0-1,-7-9 1,-5-4-10,-1 2 0,0 0 0,-2 1 0,0 1 0,-1 1 0,-1 0 0,-1 2 1,0 0-1,-1 2 0,-40-19 0,-20-5 13,-159-47-1,-21 12 61,-4 11 0,-2 12 0,-2 12 0,-372-5 0,516 43-13,-165 19 0,210-8-67,1 4 0,1 3 0,-86 33 0,59-11-14,2 5-1,-99 59 1,148-72 2,2 3-1,2 2 1,1 2-1,2 2 1,-48 54-1,84-81-49,1 1 0,0 1 0,0 0 0,2 1 0,0 0 0,1 0-1,1 1 1,1 0 0,0 1 0,1-1 0,1 1 0,1 1-1,1-1 1,0 1 0,2-1 0,0 1 0,1-1 0,1 1 0,1 0-1,0-1 1,2 0 0,0 1 0,1-1 0,1-1 0,1 1-1,1-1 1,10 18 0,-2-7 50,1 0 0,2-2 0,0 0 1,2-1-1,1-1 0,1-1 0,1-1 0,1-1 0,32 21 0,-20-19 26,2-2 0,1-1 0,0-2 1,1-2-1,1-1 0,45 9 0,-3-6 38,1-3 1,113 5-1,166-12 3,-71-11-26,442-61-1,-598 41-33,-1-7 0,-1-5 0,-2-6 0,-2-6 0,175-87 0,-86 9 52,-185 101-32,0-2 0,-2-1 0,57-58 0,-81 74-17,0-1-1,-1 0 1,0 0 0,-1 0 0,0-1 0,-1 0 0,0-1 0,-1 1-1,0-1 1,-1 0 0,-1 0 0,0 0 0,-1-1 0,0 1 0,-1-1-1,0-20 1,-3 16-24,-1 1 0,0 0 0,-1 0 1,0 0-1,-2 1 0,0-1 0,-1 1 0,0 0 0,-1 1 0,-1 0 0,-1 0 0,-15-18 0,-3 3 19,0 1 1,-2 1-1,-1 2 0,-1 1 0,-1 2 1,-1 1-1,-1 1 0,0 2 0,-2 2 1,-69-23-1,5 10 69,-1 4 0,-207-23 0,121 30-27,-263 9 0,327 16-91,1 6 0,0 4-1,-138 39 1,-107 63-4226,320-101 2505,-128 44-9204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5:57.379"/>
    </inkml:context>
    <inkml:brush xml:id="br0">
      <inkml:brushProperty name="width" value="0.025" units="cm"/>
      <inkml:brushProperty name="height" value="0.025" units="cm"/>
    </inkml:brush>
  </inkml:definitions>
  <inkml:trace contextRef="#ctx0" brushRef="#br0">1 246 3587,'0'0'6006,"8"-2"-3999,59-17-1809,1 3 0,123-13 0,154 7 237,-88 9-316,68-13-92,945-56 208,723 45 1063,0 95-514,-216 38-796,1-55 573,-484-67 374,-401 4-862,-605 17-984,61-13-5255,-187 1-2573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6:53.726"/>
    </inkml:context>
    <inkml:brush xml:id="br0">
      <inkml:brushProperty name="width" value="0.025" units="cm"/>
      <inkml:brushProperty name="height" value="0.025" units="cm"/>
    </inkml:brush>
  </inkml:definitions>
  <inkml:trace contextRef="#ctx0" brushRef="#br0">1 318 9033,'0'0'1889,"8"0"-1675,130-7 1945,161-30 1,-155 17-1845,936-84 1235,6 54-869,151 30-602,-206 6 1310,-582 7 49,372-15-1322,-807 22-341,80-8-1830,-32-6-4250,-20 0-3346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7:28.647"/>
    </inkml:context>
    <inkml:brush xml:id="br0">
      <inkml:brushProperty name="width" value="0.025" units="cm"/>
      <inkml:brushProperty name="height" value="0.025" units="cm"/>
    </inkml:brush>
  </inkml:definitions>
  <inkml:trace contextRef="#ctx0" brushRef="#br0">4 3 5765,'-4'-1'3220,"10"1"-1124,25-1-326,-14 0-1614,0 1 0,28 5 0,16 5 222,0-2 0,110 0 0,-41-4-166,636 4 1421,23 0-1302,423 48-238,-926-45-95,1055-1 94,-1288-11-93,567-13 94,112-1 11,-576 14-250,197 4 159,-240 2-1860,123 23-1,-182-20-1718,-13-6-3037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7:38.817"/>
    </inkml:context>
    <inkml:brush xml:id="br0">
      <inkml:brushProperty name="width" value="0.025" units="cm"/>
      <inkml:brushProperty name="height" value="0.025" units="cm"/>
    </inkml:brush>
  </inkml:definitions>
  <inkml:trace contextRef="#ctx0" brushRef="#br0">1 93 4484,'30'4'5101,"17"9"-3756,0 0-1225,45 0 105,-1-5-1,175-6 0,-130-4-21,389 14 2114,-31 0-684,143-5 7,990-22 377,-1145-17-1894,844-33-16,-362 22-48,-774 32-54,-21 3 8,302 25 0,-469-17-26,180 13-397,-156-13-914,-1-1 1,43-8 0,-18-6-2926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16.605"/>
    </inkml:context>
    <inkml:brush xml:id="br0">
      <inkml:brushProperty name="width" value="0.025" units="cm"/>
      <inkml:brushProperty name="height" value="0.025" units="cm"/>
    </inkml:brush>
  </inkml:definitions>
  <inkml:trace contextRef="#ctx0" brushRef="#br0">767 254 5605,'-6'-5'689,"-1"0"0,0 1 0,0-1 0,-1 2 0,1-1 0,-1 1 0,0 0 0,0 0 0,0 1 0,-10-2-1,5 3-87,0-1 0,-1 2-1,1 0 1,-1 1-1,-23 4 1,9 1-166,0 2 1,0 1-1,1 1 1,1 1-1,-31 19 1,30-15-224,2 1 1,0 2-1,0 1 1,2 0-1,1 2 1,0 1-1,2 0 0,0 2 1,2 0-1,-22 37 1,23-30-133,1 1 0,2 0 0,1 1 1,2 1-1,1 0 0,2 0 0,1 1 0,-3 61 1,7-17-24,3 1 1,4 0-1,3 0 1,24 106-1,-18-131-10,2-1 0,2 0-1,3-1 1,2-2 0,3 0 0,1-1 0,34 46 0,-46-76-48,1-2 1,1 1 0,1-2-1,0 0 1,1-1 0,0-1-1,2-1 1,0-1 0,0 0-1,30 13 1,-37-21 6,-1 0 0,2 0-1,-1-1 1,1-1 0,-1 0 0,1-1-1,0-1 1,0 0 0,0-1 0,-1 0 0,1-1-1,0-1 1,0 0 0,-1 0 0,1-2 0,-1 0-1,0 0 1,0-1 0,14-8 0,-1-3 5,-1 0 0,0-2 0,-1-1 0,-1-2 0,-1 0 1,-1-1-1,34-46 0,0-12 80,51-97 1,-20 20 357,93-237 1,-150 315-407,-4-1 0,-2 0 1,-5-2-1,-3 0 0,6-109 0,-19 160-40,-2 1-1,-2-1 1,0 1 0,-2-1-1,-1 1 1,-2 0-1,-14-39 1,18 58-9,-2 1-1,1 0 1,-2 0 0,1 0 0,-1 1 0,0 0-1,-1 0 1,0 0 0,-1 1 0,0 0 0,0 1-1,0 0 1,-1 0 0,0 0 0,-1 2 0,1-1 0,-1 1-1,0 0 1,-1 1 0,1 0 0,-1 1 0,1 0-1,-17-2 1,7 3-52,0 0 0,0 2 0,-1 0-1,1 2 1,0 0 0,-22 5 0,-113 39-1069,90-24 227,53-18 337,0 0 0,0-1-1,0-1 1,0 0 0,0 0 0,0-1 0,-14-1-1,-16-7-4699</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2.511"/>
    </inkml:context>
    <inkml:brush xml:id="br0">
      <inkml:brushProperty name="width" value="0.025" units="cm"/>
      <inkml:brushProperty name="height" value="0.025" units="cm"/>
    </inkml:brush>
  </inkml:definitions>
  <inkml:trace contextRef="#ctx0" brushRef="#br0">24 91 7271,'0'0'390,"-4"-10"175,-12-31-31,15 39-395,1 1 1,-1 0-1,1-1 0,-1 1 0,1-1 0,0 1 0,0 0 1,-1-1-1,1 1 0,0-1 0,1 1 0,-1-1 0,0 1 1,0 0-1,0-1 0,1 1 0,-1-1 0,1 1 0,-1 0 0,1 0 1,0-1-1,-1 1 0,1 0 0,1-2 0,-1 3-45,-1-1-1,1 1 0,-1 0 1,1-1-1,-1 1 1,1 0-1,0 0 0,-1-1 1,1 1-1,-1 0 1,1 0-1,0 0 0,-1 0 1,1 0-1,-1 0 1,1 0-1,0 0 0,-1 0 1,1 0-1,0 0 1,-1 0-1,1 0 0,-1 1 1,1-1-1,0 0 1,-1 0-1,1 1 0,-1-1 1,1 0-1,-1 1 1,1-1-1,-1 0 0,1 1 1,-1-1-1,1 1 1,-1-1-1,0 1 0,1-1 1,-1 1-1,0-1 1,1 1-1,-1 0 0,10 18 686,-2 1-1,0-1 0,-1 1 1,5 25-1,9 26 423,9 7-800,3-2-1,3-2 0,3-1 1,4-2-1,2-1 0,4-3 1,60 64-1,-98-119-452,50 62 388,-57-69-428,0 1 0,-1 0 1,1 0-1,-1 0 0,-1 0 1,1 0-1,-1 1 0,0-1 1,-1 1-1,1 0 0,0 8 0,-4-13-2913,-5-2-3086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19.946"/>
    </inkml:context>
    <inkml:brush xml:id="br0">
      <inkml:brushProperty name="width" value="0.025" units="cm"/>
      <inkml:brushProperty name="height" value="0.025" units="cm"/>
    </inkml:brush>
  </inkml:definitions>
  <inkml:trace contextRef="#ctx0" brushRef="#br0">61 879 3683,'0'0'5195,"-8"6"-3199,-45 32 1293,54-38-3222,-1 0 0,0 0 1,0 0-1,0 0 1,0 0-1,0 0 0,0 0 1,0 0-1,0 0 0,1 0 1,-1 0-1,0 0 0,0 1 1,0-1-1,0 0 1,0 0-1,0 0 0,0 0 1,0 0-1,0 0 0,0 0 1,0 0-1,0 0 0,0 0 1,1 0-1,-1 0 0,0 1 1,0-1-1,0 0 1,0 0-1,0 0 0,0 0 1,0 0-1,0 0 0,0 0 1,0 0-1,0 1 0,0-1 1,0 0-1,0 0 1,0 0-1,0 0 0,0 0 1,0 0-1,0 0 0,-1 0 1,1 0-1,0 1 0,0-1 1,0 0-1,0 0 1,0 0-1,0 0 0,0 0 1,0 0-1,0 0 0,0 0 1,0 0-1,16-2 1027,22-11-632,493-315 2605,-385 231-2995,9-4-58,412-285-113,-581 394-1322,-112 57-8967,75-44 3294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0.350"/>
    </inkml:context>
    <inkml:brush xml:id="br0">
      <inkml:brushProperty name="width" value="0.025" units="cm"/>
      <inkml:brushProperty name="height" value="0.025" units="cm"/>
    </inkml:brush>
  </inkml:definitions>
  <inkml:trace contextRef="#ctx0" brushRef="#br0">422 71 9513,'0'0'2803,"1"-8"-1565,0 5-1218,9-33 1926,-9 35-1790,0-1 0,-1 1 0,1-1-1,0 1 1,1-1 0,-1 1 0,0 0 0,0-1 0,0 1-1,1 0 1,-1 0 0,1 0 0,-1 0 0,1 0-1,-1 0 1,1 1 0,-1-1 0,1 0 0,0 1 0,-1-1-1,1 1 1,0 0 0,-1 0 0,4-1 0,-4 1-128,-1 1 1,1-1 0,-1 0-1,1 0 1,-1 0 0,0 1-1,1-1 1,-1 0 0,1 0-1,-1 1 1,0-1 0,1 0 0,-1 1-1,0-1 1,1 0 0,-1 1-1,0-1 1,1 0 0,-1 1-1,0-1 1,0 1 0,0-1-1,1 1 1,-1-1 0,0 1-1,0-1 1,0 0 0,0 1-1,0-1 1,0 1 0,0-1-1,0 1 1,0-1 0,0 1-1,0-1 1,0 1 0,-4 22 340,1-12-280,-1 0 0,-1 0 0,0 0 0,0-1 0,-1 1 0,-10 12 0,-51 61-32,45-59-21,-106 115 31,76-86 139,2 2-1,-53 77 0,102-132-204,0 0 0,0 1 0,0-1 1,0 1-1,0-1 0,1 1 0,-1-1 0,1 1 0,-1-1 0,1 1 1,-1-1-1,1 1 0,0-1 0,0 1 0,0 2 0,0-4-6,0 1 1,0-1-1,1 0 0,-1 1 0,0-1 0,1 1 0,-1-1 1,0 0-1,1 1 0,-1-1 0,0 0 0,1 1 1,-1-1-1,1 0 0,-1 0 0,1 1 0,-1-1 0,1 0 1,-1 0-1,1 0 0,-1 0 0,1 0 0,-1 1 0,1-1 1,-1 0-1,1 0 0,-1 0 0,1 0 0,0-1 1,6 0-20,1 0 1,-1-1-1,0 0 1,0 0 0,7-4-1,133-56 155,245-93-171,-199 86-4295,-118 39-2733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2.299"/>
    </inkml:context>
    <inkml:brush xml:id="br0">
      <inkml:brushProperty name="width" value="0.025" units="cm"/>
      <inkml:brushProperty name="height" value="0.025" units="cm"/>
    </inkml:brush>
  </inkml:definitions>
  <inkml:trace contextRef="#ctx0" brushRef="#br0">0 45 16143,'0'0'1869,"0"15"-930,1 22 524,2 0 0,13 68-1,31 61-29,-21-82-911,28 165 0,-53-228-245,-1-14 92,-2-9 640,-14-49-812,3-1-1,2-1 1,-7-98-1,13-163-1265,5 303 1051,0 0 0,1 0 0,0 0-1,1 0 1,0 1 0,0-1-1,6-13 1,-6 21 16,-1 0-1,1 0 1,0 1-1,0-1 1,0 0-1,0 1 1,0 0-1,0-1 1,1 1-1,0 0 1,-1 0-1,1 1 1,0-1-1,0 0 1,0 1-1,0 0 1,0-1-1,0 1 1,0 1-1,0-1 1,0 0-1,0 1 1,1-1-1,-1 1 1,0 0-1,0 0 1,1 0-1,3 1 1,2 1 8,1-1 0,0 1 0,0 0 0,-1 1 1,0 0-1,1 1 0,-1 0 0,0 0 0,-1 1 1,1 0-1,-1 1 0,0 0 0,0 0 0,8 9 1,-13-12 22,0 0 1,-1 0-1,1 0 1,-1 1-1,0-1 1,1 1-1,-2-1 1,1 1-1,0 0 1,-1 0-1,1 0 1,-1 0-1,0 0 1,-1 0-1,1 0 1,-1 0-1,1 0 1,-1 0-1,-1 0 1,1 0-1,0 0 1,-1 0-1,0 0 1,0 0-1,0 0 1,0 0-1,-1 0 1,0 0 0,0-1-1,0 1 1,0-1-1,0 1 1,-1-1-1,1 0 1,-1 0-1,-4 4 1,-1 1 151,-2 1 0,1-1 0,-1 0 1,0-1-1,-1 0 0,0-1 0,-20 8 1,24-11-161,0 0 1,0-1-1,-1 1 1,1-2-1,-1 1 1,0-1-1,1 0 1,-1-1-1,0 0 1,0 0-1,1-1 1,-1 0-1,-12-3 1,18 4-105,0-1 0,1 0 0,-1 1 0,1-1 0,-1 0 0,0 0 0,1 0 0,-1 0 0,1 0 1,0 0-1,-1 0 0,1 0 0,0-1 0,0 1 0,0 0 0,0-1 0,0 1 0,0-1 0,0 0 0,0 1 1,1-1-1,-1 1 0,0-4 0,1 3-250,0 0 0,-1 0-1,1 0 1,1 0 0,-1 0 0,0 0 0,0 0 0,1 0 0,-1-1 0,1 1-1,0 0 1,0 0 0,-1 1 0,1-1 0,1 0 0,-1 0 0,0 0 0,0 1-1,1-1 1,-1 0 0,0 1 0,1 0 0,0-1 0,-1 1 0,1 0 0,0 0-1,3-2 1,28-9-5544,4-1-1997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3.568"/>
    </inkml:context>
    <inkml:brush xml:id="br0">
      <inkml:brushProperty name="width" value="0.025" units="cm"/>
      <inkml:brushProperty name="height" value="0.025" units="cm"/>
    </inkml:brush>
  </inkml:definitions>
  <inkml:trace contextRef="#ctx0" brushRef="#br0">52 277 11851,'45'-29'7847,"-34"20"-7325,1-1 0,-2-1 0,0 0 0,11-14 0,-16 18-499,-1 1 0,1-1 0,-1 1 0,0-1 0,-1-1 0,0 1 0,0 0 0,0-1 0,-1 1 0,0-1 0,-1 0 0,0 0 0,0 0 0,0 0 0,-1 0 0,-2-15 0,2 21 25,-1 0 0,1 0 0,-1 0 0,0 0 0,0 0 0,1 0 0,-1 0 1,0 0-1,-1 1 0,1-1 0,0 0 0,-1 1 0,1-1 0,-1 1 0,1-1 0,-1 1 0,1 0 0,-1-1 1,0 1-1,0 0 0,0 0 0,0 0 0,0 1 0,0-1 0,0 0 0,0 1 0,0-1 0,0 1 0,0 0 1,0-1-1,0 1 0,0 0 0,0 0 0,0 1 0,-1-1 0,1 0 0,0 1 0,0-1 0,-3 2 1,-1 0 32,0 0 1,0 0-1,1 0 1,-1 1-1,1 0 1,-1 0 0,1 0-1,0 1 1,0 0-1,1 0 1,-1 0-1,-6 8 1,2 3 98,1 0-1,1 0 1,0 1 0,1 0 0,1 0-1,0 0 1,1 1 0,1 0-1,1-1 1,0 1 0,1 0 0,1 0-1,1 0 1,3 23 0,-3-36-175,0-1-1,0 0 1,0 0-1,1 1 1,-1-1 0,1 0-1,0 0 1,0 0 0,0-1-1,0 1 1,1 0 0,-1-1-1,1 0 1,-1 1 0,1-1-1,0 0 1,0 0 0,0 0-1,0-1 1,0 1 0,0-1-1,0 0 1,1 0 0,-1 0-1,0 0 1,1 0-1,-1-1 1,1 0 0,-1 1-1,1-1 1,3-1 0,4 1-213,0 0 1,0-1-1,-1-1 1,1 0-1,0 0 1,-1-1-1,1 0 0,16-8 1,-10 2-1224,-1-1-1,-1 0 1,16-14 0,14-20-6142,-15 4-1529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3.912"/>
    </inkml:context>
    <inkml:brush xml:id="br0">
      <inkml:brushProperty name="width" value="0.025" units="cm"/>
      <inkml:brushProperty name="height" value="0.025" units="cm"/>
    </inkml:brush>
  </inkml:definitions>
  <inkml:trace contextRef="#ctx0" brushRef="#br0">166 8 12684,'0'0'2141,"-9"1"-230,2 0-1683,-1 0 0,1 1 1,0 1-1,0-1 0,0 1 1,0 0-1,1 1 0,-1-1 0,1 1 1,0 0-1,0 1 0,0 0 0,0 0 1,1 0-1,0 1 0,0-1 1,0 1-1,1 0 0,0 1 0,-4 7 1,3-4 21,1 0 1,0 0-1,1 1 1,0-1-1,0 1 1,1 0-1,0-1 1,1 1-1,1 0 1,0 0-1,0 0 1,3 21-1,-2-30-241,0 0 0,0-1 0,0 1 0,0 0 0,0 0-1,0-1 1,0 1 0,1-1 0,-1 1 0,0-1 0,1 0 0,0 1 0,-1-1 0,1 0 0,-1 0-1,1 0 1,0 0 0,0 0 0,0-1 0,0 1 0,-1 0 0,1-1 0,0 0 0,0 1-1,0-1 1,0 0 0,0 0 0,0 0 0,0 0 0,0 0 0,0-1 0,0 1 0,0 0-1,0-1 1,0 0 0,2 0 0,4-2 21,0 1-1,0-1 1,0-1 0,-1 1-1,1-1 1,-1-1-1,9-6 1,-7 4 10,-1 0 0,0 0 0,-1-1 0,1 0 0,-2-1 0,1 0 0,-1 0 0,-1 0 0,1-1 0,-1 0 0,-1 0 0,0 0 0,-1 0 1,0 0-1,0-1 0,-1 0 0,0 0 0,-1 1 0,0-17 0,-1 25-30,0 0-1,0 0 1,-1-1 0,1 1 0,0 0 0,-1 0 0,1 0-1,-1 0 1,0 0 0,0 1 0,0-1 0,0 0 0,0 0 0,0 0-1,0 1 1,-1-1 0,1 1 0,0-1 0,-1 1 0,1-1-1,-1 1 1,0 0 0,1 0 0,-1 0 0,0 0 0,0 0 0,0 0-1,0 0 1,0 0 0,0 1 0,0-1 0,0 1 0,0 0-1,0-1 1,0 1 0,-3 0 0,2 1-158,0-1 0,1 0 0,-1 1 0,0-1 1,0 1-1,1 0 0,-1 0 0,0 0 0,1 0 0,-1 1 0,-3 2 0,4-2-213,0-1 0,0 1 0,0 0 0,0 0 0,0 0 0,1 0 0,-1 0 0,1 0 0,0 1 0,-1-1 0,1 0 0,0 1 0,-1 4 0,0 5-5330,1-6-3630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4.300"/>
    </inkml:context>
    <inkml:brush xml:id="br0">
      <inkml:brushProperty name="width" value="0.025" units="cm"/>
      <inkml:brushProperty name="height" value="0.025" units="cm"/>
    </inkml:brush>
  </inkml:definitions>
  <inkml:trace contextRef="#ctx0" brushRef="#br0">0 133 17457,'0'13'1612,"1"64"2189,14 97 1,-9-133-3494,2-1-1,19 53 0,-21-71-414,3 9 140,-6-31 60,-2-18 48,-14-219-421,0 2-1036,13 219 1282,-1 3 52,1 1 0,0-1-1,1 1 1,5-24 0,-6 34-18,1 1 1,-1-1-1,1 0 1,-1 1-1,1-1 1,0 1 0,-1 0-1,1-1 1,0 1-1,0 0 1,0-1-1,0 1 1,0 0-1,0 0 1,1 0-1,-1 0 1,0 0-1,1 0 1,-1 0 0,0 0-1,1 0 1,-1 1-1,1-1 1,-1 1-1,1-1 1,-1 1-1,1-1 1,0 1-1,-1 0 1,1 0-1,-1 0 1,1 0 0,0 0-1,-1 0 1,1 0-1,-1 1 1,1-1-1,0 1 1,-1-1-1,1 1 1,-1-1-1,1 1 1,-1 0 0,0 0-1,1 0 1,1 1-1,1 0 3,0 1 0,-1-1 1,1 1-1,-1 0 0,1 0 0,-1 1 0,0-1 0,0 1 0,-1-1 0,1 1 1,-1 0-1,1 0 0,-1 0 0,0 0 0,-1 1 0,1-1 0,-1 0 0,0 1 1,0-1-1,0 1 0,-1 0 0,1-1 0,-1 1 0,0-1 0,-1 1 0,1-1 1,-2 8-1,0-1 9,0 0 0,-1-1 1,0 1-1,0-1 1,-1 0-1,-1 0 1,1 0-1,-2 0 1,1-1-1,-11 14 0,13-20 16,-1 1-1,1-1 1,-1 0-1,0 0 0,0 0 1,0 0-1,0-1 0,0 0 1,0 1-1,-1-2 1,-4 3-1,7-4-71,1 1 0,0-1 1,-1 0-1,1 0 0,0 0 0,0 0 1,-1 0-1,1 0 0,0 0 1,-1-1-1,1 1 0,0 0 0,0-1 1,-1 1-1,1-1 0,0 1 0,0-1 1,0 0-1,0 1 0,0-1 0,-1 0 1,1 0-1,1 0 0,-1 0 0,0 0 1,0 0-1,0 0 0,0 0 0,1 0 1,-1 0-1,1 0 0,-1-1 0,1 1 1,-1 0-1,1 0 0,-1-1 0,1 1 1,0 0-1,0-1 0,0 1 0,0 0 1,0 0-1,0-3 0,-2-87-6741,2 31 395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4.628"/>
    </inkml:context>
    <inkml:brush xml:id="br0">
      <inkml:brushProperty name="width" value="0.025" units="cm"/>
      <inkml:brushProperty name="height" value="0.025" units="cm"/>
    </inkml:brush>
  </inkml:definitions>
  <inkml:trace contextRef="#ctx0" brushRef="#br0">0 1 12684,'0'0'3427,"3"94"225,-3-39-1122,0 2 161,0-3-289,0-7-1089,3-8-864,9-8-321,4-9-96,2-10-353,5-8-736,-2-4-544,-2 0-801,-6-14-545,-2-6-833,-6-1-2594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5.003"/>
    </inkml:context>
    <inkml:brush xml:id="br0">
      <inkml:brushProperty name="width" value="0.025" units="cm"/>
      <inkml:brushProperty name="height" value="0.025" units="cm"/>
    </inkml:brush>
  </inkml:definitions>
  <inkml:trace contextRef="#ctx0" brushRef="#br0">0 53 6182,'0'0'12967,"3"8"-11430,-1-5-1427,-1 1 0,0-1-1,0 0 1,1 0 0,0 0 0,0 0-1,0 0 1,0-1 0,0 1 0,0-1-1,0 1 1,1-1 0,0 0 0,-1 0-1,1 0 1,0 0 0,0 0-1,0-1 1,0 1 0,0-1 0,0 0-1,1 0 1,-1 0 0,0 0 0,1 0-1,4-1 1,4 1-2,1-1-1,-1 0 1,1-1-1,-1 0 1,1-1-1,-1 0 1,21-8-1,-28 9-28,-1-1-1,0 1 0,1-1 0,-1 0 0,0 0 0,0-1 0,-1 1 0,1-1 1,0 0-1,-1 0 0,0 0 0,1 0 0,-1-1 0,-1 1 0,1-1 0,0 0 0,-1 0 1,0 0-1,0 0 0,0 0 0,0 0 0,-1 0 0,1-1 0,0-5 0,-2 9-51,0 1 0,0-1 0,0 1 0,0-1 0,0 0 0,0 1 0,0-1 0,0 0 0,0 1 0,0-1-1,0 1 1,-1-1 0,1 0 0,0 1 0,0-1 0,-1 1 0,1-1 0,0 1 0,-1-1 0,1 1 0,0-1 0,-1 1-1,1-1 1,-1 1 0,1 0 0,-1-1 0,1 1 0,-1 0 0,1-1 0,-2 1 0,-22-2 307,-24 17 62,37-8-257,-1 1 1,1-1-1,0 2 1,-17 16-1,24-21-65,0 0-1,0 0 0,1 1 1,0-1-1,0 1 1,0 0-1,0 0 1,1 0-1,0 0 0,0 1 1,0-1-1,0 1 1,1-1-1,-1 8 1,2-12-78,0 1 1,0-1 0,1 0 0,-1 1 0,0-1 0,0 1 0,1-1 0,-1 0 0,1 1 0,-1-1 0,1 0 0,0 1 0,-1-1 0,1 0-1,0 0 1,0 0 0,0 0 0,0 0 0,0 0 0,0 0 0,0 0 0,0 0 0,3 1 0,0 1-96,0-1-1,1 0 1,0-1 0,-1 1-1,1-1 1,0 0 0,6 1 0,39 1-2990,-12-5-3866,2-5-7186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5.799"/>
    </inkml:context>
    <inkml:brush xml:id="br0">
      <inkml:brushProperty name="width" value="0.025" units="cm"/>
      <inkml:brushProperty name="height" value="0.025" units="cm"/>
    </inkml:brush>
  </inkml:definitions>
  <inkml:trace contextRef="#ctx0" brushRef="#br0">20 144 4388,'0'0'16736,"-3"11"-15588,-1-1-854,1 0-1,0 0 1,1 1 0,0 0 0,1-1 0,0 21 0,1-28-239,0 0 0,0 0 0,1 0 0,-1 0 1,1 0-1,0 0 0,0 0 0,0 0 0,0 0 0,0-1 1,0 1-1,1 0 0,0-1 0,-1 1 0,1-1 0,0 0 1,0 0-1,0 1 0,1-1 0,-1 0 0,0-1 0,1 1 1,-1 0-1,1-1 0,0 1 0,-1-1 0,1 0 0,0 0 1,0 0-1,0 0 0,0-1 0,0 1 0,0-1 0,3 0 1,0 1 5,0 0 0,-1-1 0,1 0 0,0-1 0,0 1 1,0-1-1,0 0 0,-1-1 0,1 1 0,0-1 0,-1 0 1,0 0-1,1-1 0,-1 0 0,0 0 0,0 0 1,0-1-1,6-5 0,-6 3 20,0 0 1,0 0-1,0-1 0,-1 1 0,0-1 1,0 0-1,-1 0 0,0-1 1,0 1-1,-1-1 0,0 1 1,0-1-1,1-9 0,-2 12-43,2-36 124,-2 40-158,-1 0 0,0-1 0,0 1 1,0 0-1,0 0 0,0-1 0,0 1 0,-1 0 0,1-1 0,0 1 1,-1 0-1,1 0 0,-1-1 0,1 1 0,-1 0 0,0 0 0,1 0 0,-1 0 1,0 0-1,0 0 0,0 0 0,0 0 0,-1-1 0,1 2-6,0 0 0,0 0 0,1 0 0,-1 0 0,0 0 0,0 0 0,0 0 0,0 0 0,1 1 0,-1-1 0,0 0 0,0 0 0,0 1 0,1-1 0,-1 1 0,0-1 0,1 1 0,-1-1 0,0 1 0,1-1 0,-1 1 0,1-1 0,-1 1 0,0 0 0,1-1 0,0 1 0,-1 0 0,1 0 0,-1-1 0,1 1 0,0 0-1,0 0 1,-1 0 0,1-1 0,0 1 0,0 0 0,0 0 0,0 0 0,0 0 0,0 0 0,0 1 0,-3 41-98,3-41 98,0 5-4,0 1-1,0-1 1,1 0 0,0 0-1,0 0 1,1 0-1,0-1 1,0 1-1,0 0 1,1-1-1,0 1 1,5 7-1,-5-10 8,0-1 1,1 0-1,-1 1 0,1-1 1,0 0-1,-1-1 0,1 1 0,0-1 1,0 1-1,1-1 0,-1-1 1,0 1-1,1 0 0,-1-1 0,1 0 1,0 0-1,-1-1 0,1 1 0,9-1 1,-8 0 92,1-1 1,0 0 0,0-1-1,0 1 1,-1-1 0,1-1 0,-1 1-1,1-1 1,-1 0 0,0-1-1,0 1 1,0-1 0,-1 0-1,1-1 1,-1 1 0,0-1-1,-1 0 1,1 0 0,-1-1-1,0 0 1,0 1 0,4-10 0,-4 8-54,0 0 1,0-1 0,-1 1 0,0-1 0,0 0 0,-1 0 0,0 0 0,0 0-1,-1-1 1,0 1 0,-1 0 0,0 0 0,0-1 0,-1 1 0,0 0 0,0 0-1,-1 0 1,-5-16 0,6 21-95,-1 0 0,1 0 0,-1 0-1,0 0 1,0 0 0,0 0 0,-1 0 0,1 1 0,-1-1-1,1 1 1,-1 0 0,0 0 0,0 0 0,0 0-1,0 0 1,0 0 0,-1 1 0,1 0 0,0 0 0,-1 0-1,1 0 1,-1 0 0,1 1 0,-1-1 0,1 1-1,-5 0 1,7 0-34,1 0 0,0 0-1,-1 0 1,1 0 0,-1 0 0,1 0-1,-1 0 1,1 0 0,0 1 0,-1-1-1,1 0 1,-1 0 0,1 0 0,0 0-1,-1 1 1,1-1 0,0 0 0,-1 1-1,1-1 1,0 0 0,-1 0 0,1 1-1,0-1 1,0 0 0,-1 1 0,1-1-1,0 1 1,0-1 0,0 0 0,0 1-1,-1-1 1,1 1 0,0-1 0,0 0-1,0 1 1,0-1 0,0 1 0,0-1-1,0 1 1,0-1 0,0 0-1,0 1 1,0-1 0,1 1 0,-1-1-1,0 1 1,0 0 0,1-1-258,-1 1 1,1 0-1,-1 0 0,1-1 1,0 1-1,-1 0 0,1-1 1,0 1-1,-1-1 0,1 1 1,0-1-1,0 1 1,0-1-1,-1 1 0,1-1 1,0 0-1,0 1 0,0-1 1,0 0-1,0 0 0,0 0 1,-1 0-1,3 0 0,14-5-6194,4-11-2307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6.124"/>
    </inkml:context>
    <inkml:brush xml:id="br0">
      <inkml:brushProperty name="width" value="0.025" units="cm"/>
      <inkml:brushProperty name="height" value="0.025" units="cm"/>
    </inkml:brush>
  </inkml:definitions>
  <inkml:trace contextRef="#ctx0" brushRef="#br0">0 0 12332,'0'0'10837,"1"14"-9935,-1-13-900,9 93 1789,-8-84-1561,1 0-1,1 0 1,-1 0-1,2 0 1,-1 0 0,1 0-1,1-1 1,9 15-1,-13-22-217,1 0-1,0 0 0,0 0 1,0 0-1,0 0 0,0-1 1,1 1-1,-1-1 0,0 1 1,1-1-1,-1 0 0,1 0 1,-1 0-1,1 0 0,0 0 1,-1-1-1,1 1 0,0-1 1,0 1-1,-1-1 0,1 0 1,0 0-1,0-1 0,0 1 1,-1 0-1,1-1 0,0 0 0,-1 0 1,1 0-1,-1 0 0,1 0 1,-1 0-1,1 0 0,-1-1 1,5-3-1,5-4-100,0-1 0,0 0 0,-1-1 0,19-21 0,-30 31 84,0 1 1,0 0-1,0-1 0,1 1 1,-1-1-1,0 1 1,0 0-1,1-1 0,-1 1 1,0 0-1,1-1 0,-1 1 1,0 0-1,1-1 0,-1 1 1,1 0-1,-1 0 1,0 0-1,1-1 0,-1 1 1,1 0-1,-1 0 0,1 0 1,-1 0-1,0 0 0,1 0 1,-1 0-1,1 0 0,-1 0 1,1 0-1,-1 0 1,1 0-1,-1 0 0,1 0 1,-1 0-1,1 1 0,6 18 17,-7 43 236,0-49-186,0-8-53,0-1 0,0 1 1,1 0-1,0 0 1,0-1-1,0 1 1,4 8-1,-5-13-76,1 1 0,-1 0 0,1 0 0,-1-1 0,1 1-1,-1 0 1,1 0 0,-1-1 0,1 1 0,0-1 0,-1 1 0,1-1 0,0 1 0,0-1-1,-1 1 1,1-1 0,0 1 0,0-1 0,0 0 0,-1 1 0,1-1 0,0 0 0,0 0-1,0 0 1,0 0 0,0 0 0,0 0 0,-1 0 0,1 0 0,0 0 0,0 0 0,0 0-1,0-1 1,0 1 0,-1 0 0,1-1 0,0 1 0,0 0 0,0-1 0,-1 1 0,1-1-1,0 1 1,-1-1 0,1 0 0,0 1 0,-1-1 0,1 0 0,-1 1 0,1-1 0,0-1-1,4-3-1220,0-2 0,-1 1 0,0 0-1,0-1 1,0 0 0,-1 0 0,5-13-1,-7 17 534,10-28-6089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3.503"/>
    </inkml:context>
    <inkml:brush xml:id="br0">
      <inkml:brushProperty name="width" value="0.025" units="cm"/>
      <inkml:brushProperty name="height" value="0.025" units="cm"/>
    </inkml:brush>
  </inkml:definitions>
  <inkml:trace contextRef="#ctx0" brushRef="#br0">140 1 13325,'0'0'9059,"-1"15"-8445,1-13-601,0 14 111,-1 0 0,-1 0 0,0 0 0,-2-1 0,0 1 0,-8 20 0,-24 41 586,-16 39 363,46-102-960,2 0 0,-1 1 0,2-1-1,0 1 1,1 0 0,0 17 0,2-31-108,0 1-1,0-1 1,0 1 0,0-1 0,0 1 0,1-1 0,-1 1-1,1-1 1,-1 1 0,1-1 0,-1 1 0,1-1 0,0 0-1,0 1 1,0-1 0,0 0 0,0 0 0,0 0 0,0 0-1,0 0 1,0 0 0,0 0 0,0 0 0,3 1 0,0 0-51,0-1 0,0 1 0,0-1-1,0 0 1,0-1 0,0 1 0,0-1 0,1 0 0,4 0 0,5-1-676,0-1 0,0 0 0,-1-1-1,27-9 1,9-10-3047,-3-1-2503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6.482"/>
    </inkml:context>
    <inkml:brush xml:id="br0">
      <inkml:brushProperty name="width" value="0.025" units="cm"/>
      <inkml:brushProperty name="height" value="0.025" units="cm"/>
    </inkml:brush>
  </inkml:definitions>
  <inkml:trace contextRef="#ctx0" brushRef="#br0">55 14 6758,'0'0'9375,"-3"10"-7096,-10 22-659,-17 38 1647,28-65-3131,0 0 1,1 0-1,0 0 1,0 0-1,0 1 0,1-1 1,-1 0-1,1 0 0,0 0 1,1 1-1,1 7 1,-1-12-121,0 1 0,0 0 1,0-1-1,0 1 0,0-1 1,1 1-1,-1-1 0,1 0 1,-1 1-1,1-1 0,-1 0 1,1 0-1,0 0 0,-1 0 0,1-1 1,0 1-1,0 0 0,0-1 1,0 1-1,-1-1 0,1 1 1,0-1-1,0 0 0,0 0 1,0 0-1,0 0 0,0 0 1,0-1-1,3 0 0,0 1 21,-1-1-1,0 0 0,1 0 0,-1 0 1,0 0-1,0-1 0,0 1 0,0-1 1,0 0-1,0-1 0,0 1 0,4-5 1,-2 1 74,-2 0 0,1 0 0,-1 0 1,0-1-1,0 0 0,-1 0 0,0 0 1,0 0-1,0 0 0,-1-1 0,-1 1 1,1-1-1,-1 0 0,0 1 0,-1-1 1,1 0-1,-2 1 0,0-10 0,0 15-60,1 0 0,-1-1 0,0 1 0,0 0-1,0 0 1,0-1 0,-1 1 0,1 0 0,0 0-1,-1 0 1,1 1 0,-1-1 0,0 0-1,0 1 1,0-1 0,1 1 0,-1-1 0,-1 1-1,1 0 1,0 0 0,0 0 0,0 0 0,-5-1-1,0 0-42,-1 0 1,0 1-1,1 0 0,-1 0 0,0 1 0,-9 0 0,15 0-66,1 0 0,0 1 0,0-1 0,0 1 0,0-1 0,0 1 0,0-1 0,0 1 0,1-1 0,-1 1 0,0 0 0,0-1 0,0 1 0,1 0 0,-1 0 0,0 0 0,0 0 0,1-1 0,-1 1 0,1 0 0,-1 0 0,1 0 0,0 0 0,-1 0 0,1 0 0,0 1 0,0-1 0,-1 1 0,1 0-522,0-1 0,0 0 0,0 1-1,0-1 1,0 1 0,0-1 0,0 0 0,0 1 0,1-1 0,-1 0 0,0 1 0,1-1 0,-1 0 0,2 3 0,6 2-9066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7.263"/>
    </inkml:context>
    <inkml:brush xml:id="br0">
      <inkml:brushProperty name="width" value="0.025" units="cm"/>
      <inkml:brushProperty name="height" value="0.025" units="cm"/>
    </inkml:brush>
  </inkml:definitions>
  <inkml:trace contextRef="#ctx0" brushRef="#br0">193 30 11050,'0'0'13437,"-10"-6"-12129,-32-16-534,40 21-741,1 1 1,-1 0-1,0-1 0,0 1 0,0 0 0,1 0 1,-1 0-1,0 1 0,0-1 0,0 0 1,1 1-1,-1-1 0,0 1 0,1-1 0,-1 1 1,0 0-1,1 0 0,-1 0 0,-2 2 1,-24 24 253,22-21-241,-1 1 18,1-1 0,0 2 0,0-1-1,0 1 1,1 0 0,0 0 0,1 0 0,-1 1-1,2-1 1,-1 1 0,1 0 0,1 0-1,0 1 1,0-1 0,0 0 0,2 1-1,-1 14 1,1-22-66,1-1-1,-1 1 1,1-1-1,0 1 1,-1-1-1,1 0 1,0 1-1,0-1 1,0 0-1,0 0 1,0 1-1,0-1 1,0 0-1,1 0 1,-1 0-1,0 0 1,0 0-1,1-1 1,-1 1-1,1 0 1,-1-1-1,1 1 1,-1-1-1,1 1 1,-1-1-1,1 0 1,-1 1-1,1-1 1,0 0-1,-1 0 1,1 0-1,1-1 1,6 1-182,-1 0-1,1-1 1,0 0 0,16-4 0,-4-3-1301,0-1 0,0-1 0,-1-1 0,0-1 0,31-24 0,0-4-5626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7.873"/>
    </inkml:context>
    <inkml:brush xml:id="br0">
      <inkml:brushProperty name="width" value="0.025" units="cm"/>
      <inkml:brushProperty name="height" value="0.025" units="cm"/>
    </inkml:brush>
  </inkml:definitions>
  <inkml:trace contextRef="#ctx0" brushRef="#br0">137 119 801,'0'0'16778,"-10"5"-14947,1-1-1502,0 1 0,0 0 0,1 1 1,0 0-1,0 0 0,1 1 0,0 0 0,0 0 0,0 1 0,-10 16 0,13-17-216,0 0 0,0 1-1,0 0 1,1-1 0,0 1 0,1 1 0,-3 14 0,4-21-75,1-1 0,0 1 0,0 0 0,0 0 0,0 0 1,0 0-1,0 0 0,1 0 0,-1-1 0,0 1 0,1 0 0,0 0 1,-1 0-1,1-1 0,0 1 0,0 0 0,0-1 0,0 1 1,0-1-1,0 1 0,1-1 0,-1 0 0,0 1 0,1-1 0,-1 0 1,1 0-1,-1 0 0,1 0 0,0 0 0,-1 0 0,1 0 1,0-1-1,0 1 0,-1-1 0,1 1 0,0-1 0,0 0 0,0 0 1,3 1-1,2-1 14,1 0 1,-1 0 0,0-1 0,0 0-1,1 0 1,-1-1 0,0 0-1,0 0 1,-1 0 0,1-1-1,0 0 1,-1 0 0,0-1 0,1 0-1,-1 0 1,-1 0 0,1-1-1,-1 0 1,0 0 0,0 0-1,0-1 1,-1 0 0,1 0 0,-2 0-1,1 0 1,0 0 0,-1-1-1,-1 0 1,1 1 0,-1-1-1,0 0 1,0 0 0,-1-1 0,0 1-1,0 0 1,-1 0 0,0-1-1,-2-13 1,1 19-1,1 0-1,-1 0 1,0 0 0,0 0-1,0 0 1,0 0 0,0 1-1,0-1 1,-1 0-1,1 1 1,0-1 0,-1 1-1,0-1 1,1 1 0,-1 0-1,0-1 1,0 1 0,1 0-1,-1 0 1,0 0 0,0 1-1,0-1 1,0 0-1,0 1 1,0-1 0,-1 1-1,1 0 1,0 0 0,0 0-1,0 0 1,0 0 0,-3 0-1,3 0-52,0 0 0,-1 1 0,1-1 0,0 0 0,0 1 0,0-1 0,0 1 0,-1 0 0,1 0 0,0 0 0,0 0 0,1 0 0,-1 0 0,0 0 0,0 1 0,0-1 0,1 0 0,-1 1-1,1 0 1,-1-1 0,1 1 0,0 0 0,-1 0 0,1 0 0,0 0 0,0 0 0,1 0 0,-1 0 0,0 0 0,1 0 0,-2 4 0,2-5 0,0 1 1,0-1-1,0 1 1,0-1-1,0 0 0,1 1 1,-1-1-1,0 1 1,1-1-1,-1 0 1,0 1-1,1-1 0,0 0 1,-1 1-1,1-1 1,0 0-1,0 0 1,0 0-1,0 0 0,-1 0 1,2 1-1,-1-2 1,0 1-1,0 0 1,0 0-1,0 0 0,0 0 1,1-1-1,-1 1 1,0-1-1,1 1 1,-1-1-1,1 1 0,-1-1 1,0 0-1,1 0 1,-1 0-1,1 0 1,-1 0-1,1 0 0,-1 0 1,0 0-1,1 0 1,-1-1-1,1 1 1,1-1-1,4-1 7,0 1 0,0-1 0,0-1 0,0 1 0,-1-1 0,1 0 0,-1-1 0,9-6 0,0-4-29,-1 0 1,0-1-1,-1 0 1,-1-1-1,16-28 1,-22 35-46,-6 9 59,0 0 0,0 1 1,0-1-1,0 0 0,0 1 1,0-1-1,1 0 0,-1 1 0,0-1 1,0 0-1,0 1 0,0-1 1,0 0-1,1 1 0,-1-1 1,0 0-1,0 0 0,0 1 0,1-1 1,-1 0-1,0 0 0,1 1 1,-1-1-1,0 0 0,0 0 0,1 0 1,-1 0-1,0 1 0,1-1 1,-1 0-1,0 0 0,1 0 1,-1 0-1,1 0 0,-1 0 0,0 0 1,1 0-1,-1 0 0,0 0 1,1 0-1,-1 0 0,0 0 1,1 0-1,-1 0 0,0-1 0,1 1 1,-1 0-1,0 0 0,1 0 1,-1 0-1,0-1 0,0 1 1,1 0-1,-1 0 0,0-1 0,0 1 1,1 0-1,-1 0 0,0-1 1,0 1-1,0 0 0,1-1 0,-1 1 1,0 0-1,0-1 0,5 38-17,-4-27 50,0-4 44,0-1-1,0 1 1,1-1-1,-1 0 0,1 0 1,0 1-1,1-1 1,4 7-1,-6-11-41,-1 0 0,1 0 0,0 0 1,0-1-1,0 1 0,0 0 0,0 0 0,0 0 0,1-1 0,-1 1 0,0-1 0,0 1 0,0-1 1,1 1-1,-1-1 0,0 0 0,1 1 0,-1-1 0,0 0 0,0 0 0,1 0 0,-1 0 0,0 0 0,1 0 1,-1 0-1,0-1 0,1 1 0,-1 0 0,0-1 0,0 1 0,1-1 0,-1 0 0,0 1 0,0-1 1,0 0-1,0 1 0,0-1 0,0 0 0,0 0 0,0 0 0,1-2 0,9-8 38,-1-1 0,0 0 0,-1-1 0,0 0 0,-1 0 0,12-29 0,-10 22-133,-11 26-166,0 0 1,0-1-1,1 1 0,-1 0 0,2 0 0,-1 0 0,2 9 1,-1 6-8522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8.849"/>
    </inkml:context>
    <inkml:brush xml:id="br0">
      <inkml:brushProperty name="width" value="0.025" units="cm"/>
      <inkml:brushProperty name="height" value="0.025" units="cm"/>
    </inkml:brush>
  </inkml:definitions>
  <inkml:trace contextRef="#ctx0" brushRef="#br0">0 1 9833,'5'15'5477,"1"9"-3651,3 9 576,1 7-544,2 4-192,0 2-289,0 1-384,0-5-224,2-6-385,2-6-288,1-10-64,2-7 0,2-9-480,2-4-481,-3-4-929,-1-14-928,-4-7-2307,-4-1-3203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29.212"/>
    </inkml:context>
    <inkml:brush xml:id="br0">
      <inkml:brushProperty name="width" value="0.025" units="cm"/>
      <inkml:brushProperty name="height" value="0.025" units="cm"/>
    </inkml:brush>
  </inkml:definitions>
  <inkml:trace contextRef="#ctx0" brushRef="#br0">69 206 6022,'0'0'8344,"-8"8"-5216,0 3-2194,-1 0 0,2 1 0,0 0 0,0 0 0,-9 26 0,14-35-748,1 0 1,0 0-1,0 1 0,1-1 1,-1 1-1,1-1 0,0 0 1,0 1-1,0-1 0,0 1 1,0-1-1,1 1 1,0-1-1,1 6 0,0-7-155,-1 1 0,1-1-1,-1 0 1,1 0-1,0-1 1,0 1 0,0 0-1,0-1 1,0 1-1,0-1 1,0 1 0,1-1-1,-1 0 1,0 0-1,1 0 1,-1 0 0,1-1-1,-1 1 1,1-1-1,-1 1 1,1-1 0,0 0-1,3 0 1,-2 0 14,0 0 0,0 0 0,1 0 0,-1 0 1,0-1-1,0 0 0,0 0 0,0 0 0,0 0 0,0-1 1,0 1-1,0-1 0,-1 0 0,1 0 0,-1 0 0,1-1 1,5-5-1,-4 3-21,-1-1 0,1 0 1,-1 0-1,0 0 0,-1 0 0,1-1 1,-1 1-1,0-1 0,2-11 1,1-7 5,-2 0 0,0 0 0,-2 0 0,-1-49 0,-2 64-16,1 0 0,-2-1 0,1 1 0,-2 0 1,-3-11-1,6 18-14,-1 0 0,0 1 0,-1-1 0,1 0 0,0 1 0,-1-1 0,1 1 0,-1-1 0,0 1 0,0 0 0,0 0 0,0 0 0,0 0 0,0 0 0,-1 0 0,1 1 0,0-1 0,-1 1 1,0-1-1,1 1 0,-1 0 0,-5-1 0,7 2-3,0 0 0,0 0 0,0 0 0,0 0 0,1 0 0,-1 0 0,0 0-1,0 0 1,0 1 0,0-1 0,0 0 0,1 1 0,-1-1 0,0 0 0,0 1 0,1-1 0,-1 1 0,0 0 0,0-1 0,1 1 0,-1-1 0,1 1 0,-1 0 0,1 0 0,-1-1 0,1 1 0,-1 0 0,1 0 0,0-1 0,-1 1 0,1 0 0,0 0 0,0 0 0,-1 0 0,1 0 0,0 1 0,-2 39 43,2-32-16,0-1 40,1 1 0,0-1 0,1 1 0,-1-1 0,1 1 1,1-1-1,0 0 0,0 0 0,0 0 0,1-1 0,0 1 0,1-1 1,0 0-1,0 0 0,0 0 0,1-1 0,12 12 0,-9-12-299,-1 1 1,1-1-1,0-1 0,0 0 0,0 0 0,12 4 0,-11-5-1122,0-1 0,1-1 1,-1 0-1,1 0 0,-1-1 0,13 1 0,0-2-9865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0.384"/>
    </inkml:context>
    <inkml:brush xml:id="br0">
      <inkml:brushProperty name="width" value="0.025" units="cm"/>
      <inkml:brushProperty name="height" value="0.025" units="cm"/>
    </inkml:brush>
  </inkml:definitions>
  <inkml:trace contextRef="#ctx0" brushRef="#br0">1 223 3651,'0'0'16058,"7"13"-14942,47 80 1082,145 269 2677,-199-362-4860,0 0-1,0-1 1,0 1-1,0 0 1,0 0-1,0 0 0,0 0 1,1 0-1,-1-1 1,0 1-1,0 0 1,0 0-1,0 0 0,0 0 1,0 0-1,0-1 1,0 1-1,0 0 1,0 0-1,1 0 0,-1 0 1,0 0-1,0 0 1,0 0-1,0 0 1,0 0-1,0-1 0,1 1 1,-1 0-1,0 0 1,0 0-1,0 0 1,0 0-1,1 0 0,-1 0 1,0 0-1,0 0 1,0 0-1,0 0 1,0 0-1,1 0 1,-1 0-1,0 0 0,0 0 1,0 0-1,0 0 1,1 1-1,-1-1 1,0 0-1,0 0 0,0 0 1,2-33 291,-6-44-183,-7-13-190,3-129 1,8 214 30,0-1 1,1 1 0,0 0 0,0-1-1,0 1 1,1 0 0,-1 0 0,1 0-1,3-6 1,-4 9 7,1 0 0,-1 0-1,0 1 1,1-1 0,-1 0 0,1 1-1,0-1 1,0 1 0,-1-1 0,1 1-1,0 0 1,0-1 0,0 1 0,0 0 0,0 1-1,1-1 1,-1 0 0,0 1 0,0-1-1,1 1 1,-1-1 0,0 1 0,3 0-1,-4 0 23,0 0-1,-1 0 1,1 0-1,-1 0 1,1 1-1,0-1 1,-1 0-1,1 0 1,-1 0-1,1 1 1,-1-1-1,1 0 1,-1 0-1,1 1 1,-1-1-1,1 1 1,-1-1-1,1 0 1,-1 1-1,1-1 1,-1 1-1,0-1 1,1 1 0,-1-1-1,0 1 1,1-1-1,-1 1 1,0-1-1,0 1 1,1 1-1,-1 24-26,-16 22 91,7-33 29,-2 0 1,1-1-1,-2 0 0,-21 19 0,28-28-82,0 0 1,-1 0-1,1-1 1,-1 1-1,-1-1 1,1-1-1,0 1 1,-1-1-1,0 0 1,0-1-1,0 0 1,0 0-1,-13 2 1,19-4-55,1-1 1,0 1-1,-1 0 1,1 0-1,0-1 1,-1 1-1,1 0 1,0 0-1,0-1 1,-1 1-1,1-1 1,0 1-1,0 0 1,0-1-1,-1 1 1,1 0 0,0-1-1,0 1 1,0-1-1,0 1 1,0 0-1,0-1 1,0 1-1,0-1 1,0 1-1,0-1 1,0 1-1,0 0 1,0-1-1,0 1 1,0-1-1,1 1 1,-1 0-1,0-1 1,0 1-1,0 0 1,0-1-1,1 1 1,-1 0-1,0-1 1,1 1-1,-1 0 1,0-1-1,0 1 1,1 0-1,12-20-1745,5 0-123,1 1 0,1 1 1,1 1-1,23-16 1,99-53-4577,-54 33 6543,-80 48 1018,10-7 2239,-14 0 3432,-8 11-6422,1 1 1,-1-1-1,1 1 0,-1 0 0,1-1 0,-1 1 1,0 0-1,1 1 0,-1-1 0,1 0 0,-4 2 1,4-1-258,0 1 0,0 0 0,0 0 1,0 0-1,0 0 0,1 0 0,-1 0 1,1 0-1,0 1 0,-1-1 1,1 1-1,0-1 0,0 0 0,1 1 1,-1 0-1,0-1 0,1 1 1,-1 3-1,-2 52 1422,3-50-1184,0-7-279,0-1 0,0 1 1,0-1-1,0 1 0,0-1 0,0 1 1,0-1-1,0 1 0,0 0 0,0-1 1,0 1-1,0-1 0,0 1 0,0-1 1,1 1-1,-1-1 0,0 1 1,0-1-1,1 1 0,-1-1 0,0 0 1,1 1-1,-1-1 0,0 1 0,1-1 1,-1 0-1,0 1 0,1-1 0,-1 0 1,1 1-1,0-1 0,14-7 244,12-26-42,-21 20-169,-1-1 1,0 0 0,0-1 0,-2 1-1,3-19 1,-5 28-62,-1 0-1,0 0 1,0-1-1,0 1 1,-1 0-1,1 0 1,-1 0 0,-3-8-1,3 11-35,1 0 1,-1 0-1,0 0 0,0 1 1,0-1-1,-1 0 0,1 1 0,0-1 1,0 1-1,-1-1 0,1 1 0,-1 0 1,0-1-1,1 1 0,-1 0 0,0 0 1,0 0-1,1 1 0,-1-1 0,0 0 1,-4 0-1,6 1-9,-1 0-1,1 0 1,0 0 0,0 0-1,0 0 1,0 0 0,-1 0-1,1 0 1,0 0 0,0 0-1,0 0 1,-1 0 0,1 0-1,0 0 1,0 0 0,0 0-1,0 0 1,-1 0 0,1 0-1,0 0 1,0 1 0,0-1-1,0 0 1,0 0 0,-1 0-1,1 0 1,0 0 0,0 1-1,0-1 1,0 0 0,0 0-1,0 0 1,0 0 0,0 1-1,0-1 1,0 0 0,0 0-1,0 0 1,0 1 0,0-1 0,0 0-1,0 0 1,0 0 0,0 0-1,0 1 1,0-1 0,0 0-1,0 0 1,0 0 0,0 1-1,0-1 1,0 0 0,0 0-1,0 0 1,0 0 0,0 1-1,1-1 1,-1 0 0,0 0-1,0 0 1,0 0 0,0 0-1,0 0 1,1 1 0,-1-1-1,9 12-1836,-7-11 1305,1 0 0,-1 0 0,0 0 0,1 0 0,-1 0 0,0-1 1,1 1-1,-1-1 0,1 0 0,-1 0 0,4 0 0,12 0-4683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1.028"/>
    </inkml:context>
    <inkml:brush xml:id="br0">
      <inkml:brushProperty name="width" value="0.025" units="cm"/>
      <inkml:brushProperty name="height" value="0.025" units="cm"/>
    </inkml:brush>
  </inkml:definitions>
  <inkml:trace contextRef="#ctx0" brushRef="#br0">2 0 10890,'0'0'7821,"0"13"-6454,-1-4-1187,1-1 0,0 1 0,1 0 0,-1-1 0,2 1 0,-1-1 0,2 1 0,-1-1 0,1 0 0,6 13 0,-5-12-80,8 15 456,0-1 0,1-1 0,1 0 0,2-1 0,0 0 0,1-1 0,19 17 1,-35-36-551,-1 0 0,1-1 0,0 1 0,-1 0 0,1-1 0,0 1 0,0-1 0,0 1 0,0-1 0,-1 1 0,1-1 0,0 0 0,0 1 0,0-1 1,0 0-1,0 0 0,0 1 0,0-1 0,0 0 0,0 0 0,0 0 0,0 0 0,0-1 0,1 1 0,-1-1 7,-1 1-1,1-1 1,0 0-1,-1 0 1,1 1-1,-1-1 1,1 0-1,-1 0 1,1 0-1,-1 0 1,0 0-1,1 0 1,-1 0-1,0 0 1,0 0-1,0 1 1,0-1-1,0 0 1,0-2-1,0-4 19,-1 0 0,1-1 0,-2 1 0,1 0 0,-4-11 0,-1 5-115,0 1 1,-1-1-1,0 1 1,-1 0-1,0 0 1,-1 1-1,-1 0 1,0 1-1,0 0 1,-22-15 0,32 24 65,-1 1 0,1-1 0,-1 1 1,1-1-1,-1 1 0,1-1 0,-1 1 1,1 0-1,-1-1 0,0 1 0,1 0 1,-1 0-1,0-1 0,1 1 1,-1 0-1,0 0 0,1 0 0,-1 0 1,0 0-1,1 0 0,-1 0 0,0 0 1,1 0-1,-2 0 0,5 15-228,21 19 113,-18-29 127,0-1 0,0 1 0,1-1-1,-1-1 1,1 1 0,0-1 0,1 0-1,-1 0 1,0-1 0,1 0 0,0-1-1,-1 1 1,1-2 0,0 1-1,-1-1 1,1 0 0,8-1 0,-12 0 17,-1 1 0,1-1 0,-1 0 0,0 0 0,1-1 0,-1 1 0,0-1 0,0 1 0,0-1 0,0 0 0,0 0 0,0 0 0,-1-1 0,1 1 0,-1-1 0,3-3 0,-3 3 14,0-1-1,0 0 0,0 0 1,-1 0-1,1-1 0,-1 1 1,0 0-1,0 0 0,-1-1 1,1 1-1,-1 0 0,0-1 1,0 1-1,0 0 0,-3-9 1,3 11-21,0 1 1,-1 0 0,1-1-1,-1 1 1,1 0-1,-1-1 1,1 1 0,-1 0-1,0 0 1,0 0-1,1 0 1,-1 0-1,0 0 1,0 0 0,0 0-1,0 0 1,-1 0-1,1 0 1,0 0-1,-2 0 1,2 0-9,0 1 1,1 0-1,-1 0 0,1 0 0,-1 0 0,0 0 1,1 0-1,-1 0 0,0 0 0,1 0 1,-1 0-1,0 0 0,1 0 0,-1 0 1,1 0-1,-1 1 0,0-1 0,1 0 1,-1 0-1,1 1 0,-1-1 0,1 0 1,-1 1-1,1-1 0,-1 1 0,1-1 0,-1 1 1,1-1-1,-1 1 0,1-1 0,0 1 1,-1-1-1,1 1 0,0-1 0,0 1 1,-1-1-1,1 1 0,0 0 0,0-1 1,0 1-1,0 0 0,0-1 0,0 2 0,-1 4 19,0 1 0,1 0 0,-1-1 0,2 1-1,-1 0 1,1-1 0,0 1 0,0-1 0,1 1-1,0-1 1,0 0 0,1 0 0,5 12 0,-7-16 3,1 0 1,-1 0 0,1 0 0,0 0 0,-1 0 0,1 0 0,0 0-1,0-1 1,0 1 0,0-1 0,0 1 0,0-1 0,1 0-1,-1 0 1,0 0 0,1 0 0,-1 0 0,1 0 0,-1-1-1,1 1 1,-1-1 0,1 0 0,-1 1 0,1-1 0,-1-1 0,1 1-1,0 0 1,-1-1 0,1 1 0,-1-1 0,1 1 0,-1-1-1,0 0 1,1 0 0,-1-1 0,0 1 0,0 0 0,1-1 0,1-1-1,5-4 6,0-1-1,-1 0 1,0-1-1,0 1 1,-1-2-1,0 1 1,0-1-1,8-18 1,11-14-113,-25 41 83,-1 0 0,1 0 1,-1 1-1,1-1 0,-1 0 0,1 1 0,0-1 0,-1 0 0,1 1 1,0-1-1,-1 1 0,1-1 0,0 1 0,0-1 0,0 1 0,0 0 1,-1-1-1,1 1 0,0 0 0,0 0 0,0 0 0,0-1 0,0 1 1,0 0-1,0 0 0,0 0 0,-1 1 0,1-1 0,0 0 0,0 0 1,0 0-1,0 1 0,0-1 0,0 0 0,-1 1 0,1-1 1,0 1-1,0-1 0,0 1 0,-1-1 0,1 1 0,0-1 0,-1 1 1,1 0-1,-1-1 0,1 1 0,-1 0 0,1 0 0,-1 0 0,1 1 1,31 53 158,-23-37 72,-5-10-83,1-1 0,0 0 0,0 0 0,1 0-1,-1-1 1,2 0 0,10 9 0,-15-14-134,-1 0 0,1 0 0,0 0 1,-1 0-1,1-1 0,0 1 0,0-1 0,0 1 1,-1-1-1,1 1 0,0-1 0,0 0 0,0 0 1,0 0-1,0 0 0,-1-1 0,1 1 0,0 0 1,0-1-1,0 1 0,-1-1 0,1 0 0,0 1 0,-1-1 1,1 0-1,0 0 0,-1 0 0,1 0 0,-1 0 1,1-1-1,-1 1 0,0 0 0,0-1 0,1 1 1,-1-1-1,0 1 0,0-1 0,-1 1 0,1-1 1,0 0-1,0-2 0,3-2-800,0-1-1,0 0 1,-1-1-1,-1 1 1,1-1-1,-1 1 1,0-1-1,1-12 1,-1-10-5705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1.579"/>
    </inkml:context>
    <inkml:brush xml:id="br0">
      <inkml:brushProperty name="width" value="0.025" units="cm"/>
      <inkml:brushProperty name="height" value="0.025" units="cm"/>
    </inkml:brush>
  </inkml:definitions>
  <inkml:trace contextRef="#ctx0" brushRef="#br0">0 0 8104,'0'0'11189,"3"10"-9588,7 23 23,1-1-1,2-1 1,26 48-1,31 32-568,-52-92-962,-18-19-90,0 0-1,0 0 1,1 0-1,-1 0 1,0 0 0,0 0-1,0 0 1,1 0 0,-1 0-1,0 0 1,0 0-1,1 0 1,-1 0 0,0 0-1,0 0 1,0 0 0,1 0-1,-1 0 1,0 0-1,0 0 1,0 0 0,1 0-1,-1-1 1,0 1 0,0 0-1,0 0 1,1 0-1,-1 0 1,0 0 0,0-1-1,0 1 1,0 0-1,0 0 1,0 0 0,1 0-1,-1-1 1,0 1 0,0 0-1,0 0 1,0-1-1,0 1 1,0 0 0,0 0-1,0 0 1,0-1 0,0 1-1,0-4-3,0 0 1,0 0-1,0 0 0,-1 1 0,0-1 0,0 0 1,0 0-1,0 1 0,-3-6 0,-3-7-162,-1 1 0,-19-27 0,25 38 111,-1 0-1,1 1 0,-1 0 1,0-1-1,0 1 1,0 0-1,0 1 0,-1-1 1,1 0-1,-1 1 0,0 0 1,0 0-1,1 0 1,-1 0-1,0 1 0,-1-1 1,-3 0-1,7 2 47,1 1 1,-1-1-1,0 0 0,1 1 0,-1-1 0,1 0 1,-1 1-1,1-1 0,-1 1 0,1-1 1,-1 0-1,1 1 0,-1-1 0,1 1 1,0 0-1,-1-1 0,1 1 0,0-1 1,0 1-1,-1-1 0,1 1 0,0 0 0,0-1 1,0 1-1,0 0 0,-1-1 0,1 1 1,0 0-1,0-1 0,0 1 0,1 0 1,-1-1-1,0 1 0,0-1 0,0 1 0,0 0 1,1-1-1,-1 2 0,9 27 172,-6-25-152,-1 0 0,1-1 0,0 0 0,0 1 0,0-1 0,0 0 0,1 0 0,-1-1 0,1 1 0,0-1 0,0 0 0,0 0 0,0 0 0,0 0 0,0-1 0,0 1 0,0-1 0,1 0 0,-1-1 0,1 1 0,-1-1 0,0 0 0,1 0 0,-1 0 0,1 0 0,-1-1 0,0 0 0,1 0 0,-1 0 0,0 0 0,0-1 0,1 0 0,-1 1 0,-1-2 0,1 1-1,0 0 1,0-1 0,-1 0 0,1 1 0,-1-1 0,0-1 0,0 1 0,0 0 0,-1-1 0,1 0 0,-1 1 0,0-1 0,0 0 0,0 0 0,0 0 0,-1-1 0,1 1 0,-1 0 0,1-7 0,-2-28-4,0 32-245,8 33 225,-4-11 143,0 0-1,2 0 1,0-1-1,10 18 1,-14-28-124,0-1 0,0 0 0,1 0 0,-1 0 0,1 0 0,0 0 0,0 0 0,0-1 0,0 1-1,5 2 1,-6-4-44,-1-1-1,1 1 1,0 0-1,0-1 1,0 1-1,0-1 0,1 0 1,-1 1-1,0-1 1,0 0-1,0 0 1,0-1-1,0 1 0,0 0 1,0-1-1,0 1 1,0-1-1,0 0 1,0 1-1,0-1 0,2-1 1,-3 0-212,1 1 0,0 0 0,0-1-1,-1 1 1,1-1 0,0 1 0,-1-1 0,0 0 0,1 0 0,-1 1 0,0-1 0,0 0 0,1-3-1,8-29-6985,-4 4-1447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1.907"/>
    </inkml:context>
    <inkml:brush xml:id="br0">
      <inkml:brushProperty name="width" value="0.025" units="cm"/>
      <inkml:brushProperty name="height" value="0.025" units="cm"/>
    </inkml:brush>
  </inkml:definitions>
  <inkml:trace contextRef="#ctx0" brushRef="#br0">0 1 16688,'0'0'6310,"0"57"-5189,10-41-513,10-6-512,-2 0-128,4-2-1249,-1-2-1345,0-1-1923,-1-3-3074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2.916"/>
    </inkml:context>
    <inkml:brush xml:id="br0">
      <inkml:brushProperty name="width" value="0.025" units="cm"/>
      <inkml:brushProperty name="height" value="0.025" units="cm"/>
    </inkml:brush>
  </inkml:definitions>
  <inkml:trace contextRef="#ctx0" brushRef="#br0">97 419 11050,'0'0'7117,"-10"3"-5100,4-1-1764,0 0-1,1 1 0,-1 0 0,1 0 0,-1 0 0,1 1 0,0-1 1,0 1-1,0 1 0,-5 5 0,8-7-122,0 0 1,-1 0-1,1 0 0,0 0 0,1 0 0,-1 0 1,0 1-1,1-1 0,0 1 0,0-1 0,0 1 1,0 0-1,1-1 0,-1 1 0,1 0 1,0-1-1,0 1 0,0 0 0,0 0 0,1-1 1,0 1-1,0-1 0,1 5 0,-1-6-122,-1-1 0,1 1-1,0-1 1,0 1 0,0-1 0,0 1-1,1-1 1,-1 1 0,0-1-1,1 0 1,-1 0 0,1 0 0,-1 0-1,1 0 1,-1 0 0,1 0-1,0 0 1,-1-1 0,1 1 0,0-1-1,-1 1 1,1-1 0,0 1-1,0-1 1,0 0 0,0 0 0,-1 0-1,1 0 1,0 0 0,0-1-1,0 1 1,-1 0 0,3-2-1,1 1 11,-1 0 0,1 0-1,-1-1 1,0 1 0,0-1-1,1 0 1,-1-1-1,0 1 1,-1-1 0,1 1-1,0-1 1,3-4-1,1-5-126,-1 0-1,0-1 1,0 0-1,-2 0 0,1 0 1,-2-1-1,0 1 0,0-1 1,-2 0-1,1-1 0,-2 1 1,0-17-1,-2 56 94,0-14 146,1-1-1,0 1 0,0-1 0,1 0 1,0 1-1,3 10 0,-3-19-110,-1 0 0,1 0-1,0-1 1,0 1 0,0 0-1,0 0 1,0-1 0,1 1-1,-1-1 1,0 1 0,1-1-1,-1 1 1,1-1 0,-1 0-1,1 0 1,0 0 0,-1 0 0,1 0-1,0 0 1,0 0 0,0-1-1,0 1 1,0 0 0,0-1-1,-1 0 1,1 1 0,0-1-1,0 0 1,0 0 0,0 0-1,0-1 1,0 1 0,0 0-1,0-1 1,0 1 0,0-1-1,0 1 1,2-2 0,1 0 17,0 0-1,0-1 1,-1 1 0,1-1 0,-1 0 0,0 0 0,0-1-1,0 1 1,0-1 0,0 0 0,-1 0 0,0 0 0,1-1-1,3-7 1,2-4-16,0-1 0,11-32 1,-12 24-111,-2 0 1,-1-1-1,-1 0 1,-1 0-1,-1 0 1,-1 0 0,-5-43-1,-10 30-467,14 38 553,0 1 1,0-1-1,0 0 0,-1 1 0,1-1 1,0 1-1,-1-1 0,1 1 0,0-1 1,-1 1-1,1-1 0,0 1 0,-1-1 1,1 1-1,-1-1 0,1 1 0,-1 0 1,1-1-1,-1 1 0,1 0 0,-1-1 0,0 1 1,1 0-1,-1 0 0,1 0 0,-1-1 1,0 1-1,1 0 0,-1 0 0,1 0 1,-1 0-1,0 0 0,1 0 0,-1 0 1,0 0-1,1 0 0,-1 1 0,1-1 1,-1 0-1,0 0 0,1 0 0,-1 1 1,1-1-1,-1 0 0,1 1 0,-1-1 0,1 1 1,-1-1-1,1 0 0,-1 1 0,1-1 1,-1 1-1,1-1 0,0 1 0,-1-1 1,1 1-1,0 0 0,0-1 0,-1 1 1,1-1-1,0 2 0,-6 14 217,1 0 0,1 0 0,1 0 0,0 1 0,1 0 0,1-1 0,0 1 1,2 0-1,-1 0 0,6 26 0,-5-39-189,0 0-1,0 0 1,0-1 0,1 1 0,-1-1 0,1 1 0,0-1-1,0 0 1,0 1 0,0-1 0,0 0 0,1 0 0,-1-1 0,1 1-1,0 0 1,0-1 0,0 0 0,0 1 0,7 2 0,-8-4-16,1 0 1,-1 0 0,1-1 0,-1 1 0,1-1 0,-1 1-1,1-1 1,-1 0 0,1 0 0,0 0 0,-1-1 0,1 1-1,-1 0 1,1-1 0,-1 0 0,1 0 0,-1 0 0,1 0-1,-1 0 1,0 0 0,0 0 0,0-1 0,1 1 0,-1-1 0,0 1-1,-1-1 1,1 0 0,0 0 0,2-4 0,5-6-42,-1-1 1,-1 0 0,0-1-1,-1 0 1,-1 0 0,0 0-1,-1-1 1,0 1-1,-1-1 1,-1 0 0,0 0-1,-1 0 1,-1-1 0,0 1-1,-5-28 1,4 38 4,-1 1 1,-1 0-1,1 0 1,0 0-1,-1 0 0,0 0 1,0 0-1,0 0 1,-6-4-1,8 7 21,-1 0 0,1 0 0,0 0 0,0 0-1,0 0 1,-1 0 0,1 1 0,0-1 0,-1 0 0,1 1 0,-1-1 0,1 1-1,-1 0 1,-2-1 0,4 1 1,-1 1 0,0-1 0,0 0 0,0 0 0,1 1-1,-1-1 1,0 1 0,0-1 0,1 1 0,-1-1 0,0 1 0,1-1-1,-1 1 1,1-1 0,-1 1 0,1 0 0,-1-1 0,1 1 0,-1 0 0,1 0-1,-1-1 1,1 1 0,0 0 0,0 0 0,-1-1 0,1 1 0,0 0 0,0 1-1,-2 10 66,0 1 0,1-1 0,0 0 0,1 1 0,0-1 0,1 0 0,1 1-1,0-1 1,5 18 0,-5-25-19,0 1 0,0 0 0,0 0-1,1-1 1,0 1 0,1-1 0,-1 0 0,1 0 0,6 7-1,-8-10-35,1 0 0,0 0 0,0 0 0,-1 0 0,2 0 0,-1 0 0,0-1-1,0 0 1,0 1 0,1-1 0,-1 0 0,0-1 0,1 1 0,-1-1 0,1 1 0,-1-1-1,7 0 1,-7-1-10,1 0 1,0-1-1,-1 1 0,1-1 0,-1 0 0,1 0 0,-1 0 0,0 0 0,0 0 0,0-1 0,0 1 1,0-1-1,0 0 0,-1 0 0,1 0 0,-1 0 0,0 0 0,0-1 0,0 1 0,-1-1 0,1 1 0,-1-1 1,2-6-1,3-8-112,-1 0 0,-1 0 0,4-29-1,-8 11-533,-3 31 207,-2 21 395,1 9 376,2 0 1,0 32-1,2-50-263,0 1-1,0-1 1,1 1-1,0-1 1,1 1-1,-1-1 1,2 1-1,-1-1 1,1 0-1,0 0 1,7 12-1,-9-18-72,-1 0 0,1 1 0,0-1 0,0 0-1,0 0 1,0 0 0,0 0 0,0 0 0,0 0-1,1 0 1,-1 0 0,0 0 0,0 0 0,1 0 0,-1-1-1,0 1 1,1-1 0,-1 1 0,1-1 0,-1 0-1,1 1 1,-1-1 0,1 0 0,-1 0 0,1 0-1,-1 0 1,1 0 0,-1 0 0,1 0 0,-1-1 0,1 1-1,-1-1 1,1 1 0,-1-1 0,0 1 0,1-1-1,-1 0 1,0 0 0,0 1 0,1-1 0,-1 0-1,0 0 1,0 0 0,0-1 0,0 1 0,0 0 0,0 0-1,1-2 1,1-2-33,0 0 0,0 0 0,0 0 0,-1 0 1,1-1-1,-1 1 0,-1-1 0,1 0 0,-1 1 0,0-1 0,1-6 0,-4-4 165,-1 32 159,-2 32 234,7-27-456,1 0 0,1-1 0,1 0 0,0 0-1,1 0 1,2-1 0,0 0 0,11 19 0,-8-17-47,-2 0 0,0 1 0,-1 0 0,-1 0 0,-1 1 0,3 25 0,-8-38-56,1 58 869,-2-67-773,0 1 1,0-1-1,0 0 0,0 0 1,0 1-1,0-1 0,0 0 1,0 1-1,-1-1 0,1 0 1,0 0-1,-1 1 0,1-1 1,-1 0-1,0 0 0,1 0 1,-1 0-1,0 0 0,0 0 1,0 0-1,1 0 0,-1 0 1,0 0-1,0 0 0,0 0 1,0 0-1,-1-1 0,1 1 1,0-1-1,0 1 0,0-1 1,-1 1-1,1-1 0,0 1 1,0-1-1,-1 0 0,1 0 1,0 0-1,-1 0 0,1 0 1,-2 0-1,0-2-30,-1 0 0,1-1 0,0 1 0,0-1 0,1 1 0,-1-1 0,0 0 0,1 0 0,0 0 0,0 0 0,0-1 0,0 1 0,0-1 0,1 1 0,-1-1 0,-1-7 0,0 3-17,-8-21-5,1-1 0,2 0 0,1 0 0,1 0 0,2-1 0,1 0 0,1 0 0,3-38 0,0 64-243,-1 0 0,1 0 0,0 0 0,1 0-1,-1 0 1,1 0 0,0 0 0,0 0 0,0 1 0,1-1 0,3-4 0,39-38-6851,-12 14 1111,-14 8-9477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3.846"/>
    </inkml:context>
    <inkml:brush xml:id="br0">
      <inkml:brushProperty name="width" value="0.025" units="cm"/>
      <inkml:brushProperty name="height" value="0.025" units="cm"/>
    </inkml:brush>
  </inkml:definitions>
  <inkml:trace contextRef="#ctx0" brushRef="#br0">74 34 11979,'0'0'7987,"-10"5"-6840,4-2-1021,0 0-1,0 1 0,1 0 1,-1 0-1,1 1 0,-7 6 1,10-9-81,1 0 0,-1 0-1,0 0 1,1 0 0,0 0 0,-1 1 0,1-1 0,0 0 0,0 1 0,0-1 0,1 1-1,-1-1 1,1 1 0,-1-1 0,1 1 0,0 0 0,0-1 0,0 1 0,0-1 0,0 1-1,1 0 1,-1-1 0,1 1 0,-1-1 0,3 5 0,-1-4-33,0-1 1,1 1 0,-1-1-1,0 0 1,1 0-1,0 0 1,-1 0-1,1 0 1,0 0-1,0-1 1,0 1 0,0-1-1,0 0 1,0 0-1,1 0 1,-1 0-1,0-1 1,0 1 0,1-1-1,-1 0 1,0 0-1,1 0 1,4-1-1,0 1 65,0-1-1,0 0 0,0 0 0,0-1 1,0 1-1,-1-2 0,1 1 0,13-8 1,-18 9 23,-1 0 0,1 0 0,-1-1 0,0 0 0,0 1 0,0-1 0,0 0 0,0 0 0,0 0 0,0 0 0,-1 0 0,1-1 1,-1 1-1,1 0 0,-1-1 0,0 1 0,0-1 0,0 1 0,0-1 0,-1 0 0,1 1 0,-1-1 0,1 0 0,-1 0 0,0 1 1,0-1-1,0 0 0,-1 0 0,1 1 0,-1-1 0,1 0 0,-1 1 0,0-1 0,0 1 0,0-1 0,0 1 0,0-1 0,-1 1 1,-2-4-1,1 2-249,-1-1-1,0 1 1,1 0 0,-1 1 0,-1-1 0,1 1 0,-1-1 0,-7-3 0,8 5-928,-1 0 1,0 0-1,0 0 1,0 0-1,0 1 1,0 0-1,0 0 1,0 0-1,-6 0 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3.757"/>
    </inkml:context>
    <inkml:brush xml:id="br0">
      <inkml:brushProperty name="width" value="0.025" units="cm"/>
      <inkml:brushProperty name="height" value="0.025" units="cm"/>
    </inkml:brush>
  </inkml:definitions>
  <inkml:trace contextRef="#ctx0" brushRef="#br0">0 183 4612,'0'0'1290,"5"-13"9796,-5 19-5851,0 12-5096,1-5 60,0 0 0,1 0 0,1 0-1,0 0 1,1-1 0,0 1-1,1-1 1,0 0 0,12 20-1,-15-29-138,-1 0 0,1 0 0,0 0 0,0 0 0,1 0 0,-1 0 0,1-1 0,-1 1-1,1-1 1,0 1 0,0-1 0,0 0 0,0 0 0,0-1 0,0 1 0,1-1 0,-1 1 0,1-1-1,-1 0 1,1 0 0,-1 0 0,1-1 0,-1 0 0,1 1 0,0-1 0,-1 0 0,1-1 0,0 1-1,-1 0 1,1-1 0,-1 0 0,1 0 0,-1 0 0,1-1 0,-1 1 0,0-1 0,1 1 0,-1-1-1,5-4 1,1-2 22,0 0-1,0 0 1,-1-1-1,0 0 1,0-1 0,-1 1-1,0-2 1,-1 1-1,0-1 1,-1 1-1,0-2 1,-1 1-1,0 0 1,0-1-1,-1 0 1,-1 0-1,0 0 1,-1 0-1,0 0 1,-1 0-1,-2-23 1,1 32-115,0 0 0,0 0 0,0 0 0,0 1 0,-1-1 0,1 0 0,-1 0 0,0 1 0,0-1 0,0 1 1,0-1-1,-4-3 0,6 6 24,-1-1 1,1 1 0,-1-1 0,0 1 0,1-1-1,-1 1 1,1 0 0,-1-1 0,0 1-1,1 0 1,-1-1 0,0 1 0,1 0 0,-1 0-1,0 0 1,0 0 0,1-1 0,-1 1 0,0 0-1,1 0 1,-1 0 0,0 1 0,0-1 0,1 0-1,-1 0 1,0 0 0,1 0 0,-1 1-1,0-1 1,1 0 0,-1 1 0,0-1 0,1 0-1,-1 1 1,1-1 0,-1 1 0,0-1 0,1 1-1,-1-1 1,1 1 0,0-1 0,-1 1 0,1 0-1,-1-1 1,1 1 0,0 0 0,0-1-1,-1 1 1,1 0 0,0-1 0,0 1 0,0 0-1,0 0 1,0-1 0,0 1 0,0 0 0,0 0-1,0 0 1,-2 9 8,0 0-1,1 0 0,0 0 1,1 0-1,0 0 1,1 1-1,0-1 0,0 0 1,1 0-1,1-1 0,5 18 1,-6-23 36,0 1 0,1 0 0,-1-1 0,1 0 0,0 1 0,0-1 0,0 0 0,1-1 0,-1 1 0,1-1 0,0 1 0,0-1 0,0 0 0,0-1 0,1 1 0,-1-1 0,1 1 0,0-1 0,0-1 0,-1 1 0,1-1 0,0 0 0,0 0 0,0 0 0,6 0 0,-2-2 56,0 0 1,0 0-1,0 0 0,0-1 1,-1 0-1,1-1 1,0 0-1,-1-1 0,0 1 1,0-2-1,0 1 0,0-1 1,-1 0-1,1-1 0,-2 1 1,10-10-1,-12 11-59,1-1-1,-1 1 0,0-1 1,0 0-1,-1 0 1,1 0-1,-1-1 1,0 1-1,-1-1 0,1 0 1,-1 0-1,0 1 1,-1-1-1,1 0 1,-1-1-1,0 1 0,-1 0 1,0 0-1,0 0 1,0-1-1,0 1 1,-1 0-1,0 0 0,-4-12 1,3 14-25,-1-1 0,0 1 0,1-1 0,-1 1 0,-1 0 0,1 0 0,-1 1 0,1-1-1,-1 1 1,0-1 0,0 1 0,-1 0 0,1 1 0,-1-1 0,-8-3 0,4 2-102,-1 1 0,1 0 0,-1 1 0,0-1 0,0 2 0,0 0 0,-11-1 0,20 2 51,0 0 0,1 0-1,-1 0 1,0 0 0,1 0-1,-1 0 1,0 0 0,1 0-1,-1 0 1,0 0 0,1 0-1,-1 0 1,0 0 0,1 1-1,-1-1 1,0 0 0,1 1-1,-1-1 1,1 0 0,-1 1-1,0-1 1,1 0 0,-1 1-1,1-1 1,-1 1-1,1-1 1,-1 1 0,1 0-1,0-1 1,-1 1 0,1-1-1,0 1 1,-1 0 0,1-1-1,0 1 1,0 0 0,0-1-1,-1 1 1,1 0 0,0-1-1,0 1 1,0 0 0,0-1-1,0 1 1,0 0 0,0-1-1,1 1 1,-1 0 0,0-1-1,0 1 1,0 0 0,1-1-1,0 2 1,0 1-203,0-1-1,0 1 1,1-1 0,0 1 0,-1-1-1,1 1 1,0-1 0,0 0-1,0 0 1,1 0 0,3 3 0,1-1-594,1 0 1,0-1 0,1 0-1,-1 0 1,0-1 0,1 0-1,11 1 1,34-1-6556,-15-2-20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4.166"/>
    </inkml:context>
    <inkml:brush xml:id="br0">
      <inkml:brushProperty name="width" value="0.025" units="cm"/>
      <inkml:brushProperty name="height" value="0.025" units="cm"/>
    </inkml:brush>
  </inkml:definitions>
  <inkml:trace contextRef="#ctx0" brushRef="#br0">72 159 12588,'0'0'11429,"-8"-1"-10147,6 1-1235,0-1-1,0 1 1,1 0 0,-1 0 0,0 0 0,0 0 0,0 0 0,0 0 0,0 0 0,0 1 0,0-1 0,0 1 0,1-1 0,-1 1-1,0 0 1,0 0 0,1 0 0,-1 0 0,0 0 0,1 0 0,-1 0 0,1 0 0,-3 3 0,2 1 12,-1-1 0,1 1 0,0 0 1,0 0-1,1 0 0,0 0 0,0 0 1,0 0-1,0 0 0,1 7 0,-1-6 4,0 0-1,1 0 0,0 0 0,0 0 1,1-1-1,-1 1 0,3 9 0,-2-14-55,0 0-1,-1 0 1,1 0-1,0 0 1,0 0-1,0 0 1,-1 0-1,1 0 1,0 0-1,0 0 1,0 0-1,1-1 1,-1 1-1,0 0 1,0-1-1,0 1 1,0-1-1,1 1 1,-1-1-1,0 0 1,0 1-1,1-1 1,-1 0-1,0 0 1,1 0-1,-1 0 1,0 0-1,0 0 1,1 0-1,-1-1 1,0 1-1,1 0 1,-1-1-1,0 1 1,0-1-1,0 1 1,1-1-1,-1 0 1,1 0-1,11-7-37,-1 0 0,0 0 0,0-1-1,-1-1 1,-1 1 0,1-2-1,14-20 1,10-7-236,-46 18 3306,-9-34-2929,16 43 38,-3-17-667,7 27 476,0 1 0,1-1 0,-1 0 0,1 0 0,-1 1 0,1-1 0,-1 0-1,1 1 1,-1-1 0,1 0 0,0 1 0,-1-1 0,1 1 0,0-1 0,0 1-1,-1 0 1,1-1 0,0 1 0,0 0 0,-1-1 0,1 1 0,0 0 0,0 0 0,0 0-1,0 0 1,0 0 0,-1 0 0,1 0 0,0 0 0,0 0 0,0 0 0,1 0-1,26 1-1000,-13 0-236,0-1 1,0-1 0,24-4 0,-34 4 362,0 0 0,0-1 0,0 0 0,0 0 1,0 0-1,-1 0 0,1-1 0,6-5 0,6-7-3989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4.508"/>
    </inkml:context>
    <inkml:brush xml:id="br0">
      <inkml:brushProperty name="width" value="0.025" units="cm"/>
      <inkml:brushProperty name="height" value="0.025" units="cm"/>
    </inkml:brush>
  </inkml:definitions>
  <inkml:trace contextRef="#ctx0" brushRef="#br0">0 1 6150,'0'0'12817,"2"9"-11375,3 25-261,52 279 7044,-54-302-8114,0 0-1,1-1 1,1 0 0,0 1 0,0-2 0,0 1-1,10 11 1,-14-19-88,1 0 1,-1-1-1,1 1 0,-1-1 0,1 1 1,0-1-1,0 0 0,-1 0 0,1 0 1,0 0-1,0 0 0,0 0 1,0 0-1,0-1 0,1 1 0,-1-1 1,4 1-1,-4-1 7,1-1-1,-1 1 1,1-1 0,-1 0 0,1 0-1,-1 0 1,0 0 0,0 0 0,1 0 0,-1-1-1,0 1 1,0-1 0,0 0 0,-1 1-1,1-1 1,0 0 0,0 0 0,-1 0 0,2-3-1,9-13 41,-1 0-1,-1-1 1,-1 0 0,0 0-1,-2-1 1,10-39-1,-9 25-1089,-2-1 0,-2 1 1,1-50-1,-19 93-13650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4.866"/>
    </inkml:context>
    <inkml:brush xml:id="br0">
      <inkml:brushProperty name="width" value="0.025" units="cm"/>
      <inkml:brushProperty name="height" value="0.025" units="cm"/>
    </inkml:brush>
  </inkml:definitions>
  <inkml:trace contextRef="#ctx0" brushRef="#br0">1 1 7623,'0'0'13741,"46"43"-10314,-20-35-1216,1-4-578,1-2-896,1-2-673,0 0-705,-8 0-1697,-5 0-2883,-6 0-10442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7.253"/>
    </inkml:context>
    <inkml:brush xml:id="br0">
      <inkml:brushProperty name="width" value="0.025" units="cm"/>
      <inkml:brushProperty name="height" value="0.025" units="cm"/>
    </inkml:brush>
  </inkml:definitions>
  <inkml:trace contextRef="#ctx0" brushRef="#br0">1 53 1730,'25'-15'1926,"0"-1"-3393,-25-3 2919,0 17-1794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7.705"/>
    </inkml:context>
    <inkml:brush xml:id="br0">
      <inkml:brushProperty name="width" value="0.025" units="cm"/>
      <inkml:brushProperty name="height" value="0.025" units="cm"/>
    </inkml:brush>
  </inkml:definitions>
  <inkml:trace contextRef="#ctx0" brushRef="#br0">1 51 7431,'0'0'19955,"28"5"-19923,-16-5-320,2-5-1314,0-15-1729,-7-10-2755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8.112"/>
    </inkml:context>
    <inkml:brush xml:id="br0">
      <inkml:brushProperty name="width" value="0.025" units="cm"/>
      <inkml:brushProperty name="height" value="0.025" units="cm"/>
    </inkml:brush>
  </inkml:definitions>
  <inkml:trace contextRef="#ctx0" brushRef="#br0">1 0 13869,'0'0'6662,"35"80"-6053,-15-40-97,2-1-159,0-2-161,-1-2-160,-4-6-32,-5-4-160,-1-3-865,-6-8-833,-5-6-1473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8.547"/>
    </inkml:context>
    <inkml:brush xml:id="br0">
      <inkml:brushProperty name="width" value="0.025" units="cm"/>
      <inkml:brushProperty name="height" value="0.025" units="cm"/>
    </inkml:brush>
  </inkml:definitions>
  <inkml:trace contextRef="#ctx0" brushRef="#br0">4 143 13325,'0'0'8493,"-2"-8"-6534,2 6-1905,-1 1 0,1-1-1,-1 0 1,1 0 0,0 0-1,0 1 1,0-1 0,0 0-1,0 0 1,1 0 0,-1 1 0,0-1-1,1 0 1,0 0 0,-1 1-1,1-1 1,0 0 0,0 1-1,0-1 1,0 1 0,0-1 0,0 1-1,0-1 1,0 1 0,3-2-1,5-3 177,-1 1 0,1 0 0,0 1 1,15-6-1,3-1-47,1 0 0,0 2 0,0 1 0,0 1 0,1 2 0,44-3 0,-72 8-185,0 0 0,1 0 0,-1 0 0,0 0 0,0 0 0,1 0 0,-1 0 0,0 0 0,0 1 0,0-1 0,1 1 1,-1-1-1,0 1 0,0-1 0,0 1 0,0-1 0,0 1 0,0 0 0,0 0 0,0 0 0,0 0 0,0-1 0,0 1 0,-1 0 0,2 2 0,-1-1 7,-1 0-1,1 1 0,-1-1 0,1 0 0,-1 0 0,0 0 0,0 0 0,0 1 0,0-1 0,-1 0 1,1 0-1,-1 0 0,0 3 0,-2 5 31,-1 0 0,0-1 1,-1 1-1,0-1 0,-7 10 1,-2-2 11,0-1 0,-22 19 0,-23 28 20,81-63-206,-18-1 95,15-3-405,0 1-1,0 1 1,0 1-1,1 0 1,22 3 0,-37-1 405,0 0 0,0 0 0,0 0 0,0 1 0,0 0 0,0 0 0,0 0 0,0 1 0,-1-1 0,1 1 1,-1 0-1,0 1 0,0-1 0,0 1 0,0-1 0,-1 1 0,1 0 0,-1 1 0,0-1 0,0 1 0,-1-1 0,1 1 1,-1 0-1,2 5 0,-1 0 368,0 0 0,-1 1 0,0-1 0,-1 0 0,0 1 0,0 0 0,-1-1 0,-1 1 0,0-1 0,-4 19-1,5-24-237,-1-1-1,0 1 1,-1-1-1,1 0 1,-1 0-1,0 1 1,0-1-1,0 0 1,0 0-1,-1-1 1,1 1-1,-1-1 1,0 1-1,0-1 1,-1 0-1,1 0 1,-1 0-1,1 0 1,-1-1-1,0 1 1,0-1-1,0 0 1,0 0-1,0-1 1,-1 1-1,1-1 1,-6 1-1,8-2-177,0 0 0,1 0 0,-1 0 0,0 0 0,0 0 0,0 0 0,0-1 0,1 1 0,-1-1 0,0 0 0,1 1 0,-1-1-1,0 0 1,1 0 0,-1 0 0,1 0 0,-1 0 0,1 0 0,-1-1 0,1 1 0,0 0 0,0-1 0,0 1 0,0-1 0,0 1 0,0-1-1,0 1 1,0-1 0,0 0 0,1 1 0,-1-1 0,1 0 0,-1 0 0,1 0 0,0 1 0,0-5 0,-1-5-1657,0 0 0,1 1 1,0-1-1,3-22 0,6-3-5511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39.236"/>
    </inkml:context>
    <inkml:brush xml:id="br0">
      <inkml:brushProperty name="width" value="0.025" units="cm"/>
      <inkml:brushProperty name="height" value="0.025" units="cm"/>
    </inkml:brush>
  </inkml:definitions>
  <inkml:trace contextRef="#ctx0" brushRef="#br0">12 366 14830,'0'0'5435,"-2"8"-3540,1-7-1768,-1 7 346,0 0-1,0 0 1,1 0 0,-1 15 0,2-22-425,0 0 1,0 1-1,0-1 1,1 0-1,-1 0 0,0 0 1,0 1-1,1-1 1,-1 0-1,1 0 0,-1 0 1,1 0-1,-1 0 1,1 0-1,0 0 0,0 0 1,-1 0-1,3 2 1,-2-3-44,1 1 0,-1-1 1,0 1-1,1-1 0,-1 0 1,1 1-1,-1-1 0,1 0 1,-1 0-1,1 0 0,-1 0 1,0 0-1,1 0 1,-1-1-1,1 1 0,-1 0 1,1-1-1,-1 1 0,0-1 1,3-1-1,0 0 7,0 0 0,-1-1-1,1 1 1,-1-1 0,0 0 0,0 0 0,0 0 0,0 0-1,0-1 1,-1 1 0,1-1 0,-1 0 0,0 0 0,0 1-1,0-1 1,-1 0 0,1-1 0,-1 1 0,1-6 0,1-7 49,0 0 0,-1 0-1,-1-24 1,-2 53-97,0 0 79,0 0 0,1 1 1,0-1-1,1 0 1,0 1-1,5 14 0,-5-22 9,1 0 0,0 0 0,0 0 0,1-1 0,-1 1 0,1-1-1,0 0 1,0 1 0,1-1 0,-1-1 0,1 1 0,0 0 0,0-1 0,7 5 0,-9-7-7,1 0 1,-1-1 0,0 1-1,1 0 1,-1-1 0,0 0 0,1 1-1,-1-1 1,1 0 0,-1 0 0,0 0-1,1-1 1,-1 1 0,0 0-1,1-1 1,-1 0 0,0 0 0,1 1-1,-1-1 1,0 0 0,0-1 0,0 1-1,0 0 1,0-1 0,0 1-1,0-1 1,0 1 0,-1-1 0,1 0-1,-1 0 1,1 0 0,-1 0 0,2-2-1,8-13 73,-1 0 1,0 0-1,-1-1 0,-1 0 1,0-1-1,-2 0 0,7-31 0,-7 23-89,-2-1-1,-1 1 1,-1-1 0,-3-52-1,0 74-34,0-1 0,0 0-1,-1 1 1,1-1 0,-6-11-1,7 17-3,-1-1-1,0 1 0,1-1 1,-1 1-1,0 0 0,0-1 1,0 1-1,0 0 0,0 0 1,0-1-1,0 1 0,0 0 1,-1 0-1,1 0 0,0 0 1,-1 1-1,1-1 0,-1 0 1,1 0-1,-1 1 0,1-1 1,-1 1-1,1 0 1,-1-1-1,1 1 0,-1 0 1,0 0-1,-2 0 0,3 1 3,-1-1 0,1 1 0,-1 0 1,1 0-1,0-1 0,0 1 0,-1 0 0,1 0 0,0 1 0,0-1 0,0 0 0,0 0 0,0 0 0,1 1 0,-1-1 0,0 0 0,0 1 1,1-1-1,-1 1 0,1-1 0,0 1 0,-1-1 0,1 1 0,0-1 0,0 1 0,0 1 0,-3 49 31,3-45-13,0 7 59,0 1 0,2 0 0,0-1 0,0 1 0,1-1 1,1 0-1,6 17 0,-6-22-45,1 0-1,0 0 1,0 0 0,1-1 0,0 1-1,1-1 1,-1-1 0,2 0 0,-1 0-1,1 0 1,11 7 0,67 27-420,-75-36-516,-16-7-802,-39-16 682,0-2 0,-69-44 0,56 30 1230,50 30-126,-40-27 672,44 30-638,1-1-1,0 0 1,0 0-1,0 0 1,0 0-1,0 0 1,1 0-1,-1 0 1,1-1-1,-1 1 1,1-1 0,0 1-1,0-1 1,0 0-1,0 1 1,-1-5-1,3 5-80,-1-1 1,1 1-1,0 0 1,-1 1-1,1-1 0,0 0 1,0 0-1,0 0 1,1 0-1,-1 1 0,0-1 1,1 0-1,-1 1 0,1 0 1,-1-1-1,1 1 1,0 0-1,-1-1 0,1 1 1,0 0-1,0 0 1,0 1-1,3-2 0,55-20 328,-52 20-343,60-15-787,-40 11-790,0-2 0,32-12 0,-24 1-5148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2.552"/>
    </inkml:context>
    <inkml:brush xml:id="br0">
      <inkml:brushProperty name="width" value="0.025" units="cm"/>
      <inkml:brushProperty name="height" value="0.025" units="cm"/>
    </inkml:brush>
  </inkml:definitions>
  <inkml:trace contextRef="#ctx0" brushRef="#br0">8 135 5477,'-8'4'11283,"9"14"-7529,12 13-3779,10 9 678,27 49 499,59 142 0,-109-231-1130,0 0 0,0 0 0,0 0 0,1 0 0,-1 0 0,0 0 0,0 0 0,0 0 0,0 0 0,0 0 0,0 0 0,0 0 0,0 0 1,0 0-1,0 0 0,1 0 0,-1 0 0,0 0 0,0 0 0,0 0 0,0 0 0,0 0 0,0 0 0,0 0 0,0 0 0,0 0 0,0 0 0,1 0 0,-1 0 0,0 0 0,0 1 0,0-1 0,0 0 0,0 0 0,0 0 0,0 0 0,0 0 0,0 0 0,0 0 0,0 0 0,0 0 0,0 0 0,0 0 0,0 1 0,0-1 0,0 0 0,0 0 0,0 0 0,0 0 0,1-14 268,-6-24-218,-2 11-55,0 1 1,-2 0-1,-1 0 0,-2 1 1,0 1-1,-1 0 0,-24-32 1,44 64-31,0-1 1,0 1-1,1-1 1,0-1-1,0 0 1,0 0 0,1 0-1,0-1 1,0 0-1,1-1 1,-1 0-1,15 4 1,-19-7 26,1 1 0,0-1 0,0-1 0,-1 1 0,1-1 0,0 0 0,0 0 1,0-1-1,-1 1 0,1-1 0,0-1 0,0 1 0,-1-1 0,1 0 0,-1 0 0,0-1 0,0 1 0,0-1 0,0 0 1,0-1-1,0 1 0,-1-1 0,7-7 0,-3 1 76,-1-1 1,-1 1-1,0-1 0,0-1 1,-1 1-1,-1-1 1,1 0-1,-2 0 0,0 0 1,0 0-1,-2-1 0,2-23 1,-3 29-34,0 0 1,0 0 0,-1 0-1,0 1 1,0-1-1,-1 0 1,0 0-1,0 0 1,-1 1-1,1-1 1,-5-5-1,5 9-36,0-1 0,-1 1 0,0 0-1,1 0 1,-1 0 0,0 1-1,-1-1 1,1 1 0,0-1-1,-1 1 1,1 0 0,-1 0-1,0 1 1,0-1 0,0 1 0,1 0-1,-1 0 1,0 0 0,-8 0-1,10 0-24,0 1 0,1 0 0,-1 0 0,0 0 0,0 1 0,0-1 0,1 0 0,-1 1 0,0-1 0,1 1 0,-1-1 0,0 1 1,1 0-1,-1 0 0,0 0 0,1 0 0,0 0 0,-1 0 0,1 0 0,-1 0 0,1 1 0,0-1 0,-1 2 0,-1 1-3,1 0 0,0 1 0,-1-1 0,2 1 0,-1 0 0,0-1 0,1 1 0,-1 7 0,0 11 7,0-1-1,3 42 1,0-57 10,-1 0 4,1-1 0,0 1 0,0 0 0,0 0 0,1-1 0,0 1 0,1-1 0,-1 1 0,1-1 0,0 0 0,1 0 0,0 0 0,0-1 0,4 6 0,-5-8-8,0-1 0,-1 1 0,1-1 0,1 0 1,-1 0-1,0 0 0,0 0 0,1-1 1,-1 1-1,1-1 0,-1 0 0,1 0 1,-1 0-1,1-1 0,0 1 0,0-1 1,-1 0-1,1 0 0,0 0 0,-1 0 1,1-1-1,0 0 0,0 1 0,-1-1 1,1-1-1,-1 1 0,5-3 0,29-17 72,-31 17-77,0 0 0,0 1-1,0-1 1,1 1 0,-1 0-1,1 1 1,7-3 0,-11 5-3,-1 0 1,0 0 0,0 0 0,0 0-1,1 1 1,-1-1 0,0 0 0,0 1 0,0 0-1,0-1 1,0 1 0,0 0 0,0 0 0,0 0-1,0 0 1,-1 1 0,1-1 0,0 0-1,-1 1 1,1-1 0,0 1 0,-1 0 0,0-1-1,1 1 1,-1 0 0,0 0 0,0 0 0,1 3-1,24 58 243,-22-49-186,1-1-1,1 1 1,13 22-1,-19-36-69,0 1-1,0-1 0,1 1 0,-1 0 1,0-1-1,0 1 0,1-1 0,-1 1 0,1-1 1,-1 0-1,0 1 0,1-1 0,-1 1 1,1-1-1,-1 0 0,1 1 0,-1-1 0,1 0 1,0 0-1,-1 1 0,1-1 0,-1 0 1,1 0-1,-1 0 0,1 0 0,0 0 0,-1 0 1,1 0-1,-1 0 0,1 0 0,0 0 1,0 0-1,11-18-1130,-1-30-2542,-8 8-476,-2-5-1783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29:28.186"/>
    </inkml:context>
    <inkml:brush xml:id="br0">
      <inkml:brushProperty name="width" value="0.025" units="cm"/>
      <inkml:brushProperty name="height" value="0.025" units="cm"/>
    </inkml:brush>
  </inkml:definitions>
  <inkml:trace contextRef="#ctx0" brushRef="#br0">122 409 7687,'0'0'2435,"-69"17"-482,45-11 514,7-3-161,7 0-833,8-3 353,19-14-1281,15-12-1,17-15 97,16-9-129,10-14-224,5-1-223,-4 2-482,-9 2-1473,-18 8-3971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4.187"/>
    </inkml:context>
    <inkml:brush xml:id="br0">
      <inkml:brushProperty name="width" value="0.025" units="cm"/>
      <inkml:brushProperty name="height" value="0.025" units="cm"/>
    </inkml:brush>
  </inkml:definitions>
  <inkml:trace contextRef="#ctx0" brushRef="#br0">77 0 17360,'0'0'6946,"-7"11"-6076,3-4-770,-2 0 13,1 0 1,1 1-1,-1 0 1,1 0-1,0 0 0,1 0 1,0 1-1,1-1 1,-1 1-1,1 0 1,1 0-1,-1 16 1,2-24-123,1 0 1,-1 0-1,1 0 0,-1 0 1,1 0-1,0 0 1,-1-1-1,1 1 1,0 0-1,0 0 1,0 0-1,-1-1 0,1 1 1,0 0-1,0-1 1,0 1-1,0-1 1,0 1-1,0-1 1,0 0-1,0 1 0,0-1 1,0 0-1,1 0 1,1 1-1,39 3-652,-16-2 71,-22-1 579,-1 0-1,1 0 0,-1 0 1,1 1-1,-1-1 0,0 1 0,0-1 1,0 1-1,0 0 0,0 1 1,0-1-1,0 0 0,-1 1 1,1 0-1,-1-1 0,0 1 1,1 0-1,-2 0 0,1 0 0,0 1 1,0-1-1,-1 0 0,0 1 1,0-1-1,0 0 0,0 1 1,0 0-1,-1-1 0,1 1 1,-1-1-1,0 8 0,-1-4 118,0-1 0,0 1 0,0-1 0,-1 1-1,0-1 1,0 0 0,-1 1 0,1-1 0,-1 0 0,-1-1 0,1 1-1,-1-1 1,0 1 0,0-1 0,-1 0 0,-8 8 0,-42 20 1851,53-32-1919,-1 1 0,1-1 0,-1 0 0,0 0 0,0 0 0,1-1 0,-1 1 0,0 0 0,0-1 0,0 0 0,0 0 0,0 0 0,0 0 0,0 0 0,0 0 0,0-1 0,1 0 0,-1 1 0,-3-3 0,4 2-216,1 0 1,0 0-1,0 0 1,0-1-1,0 1 1,1 0-1,-1-1 1,0 1-1,0-1 0,1 1 1,-1-1-1,1 1 1,-1-1-1,1 1 1,0-1-1,0 1 1,0-1-1,0 0 1,0 1-1,0-1 1,0-2-1,1 0-1034,-1 0 0,1 0 0,0 1 0,-1-1 0,2 0 0,-1 1 0,0-1 0,3-4 0,8-9-8269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3.282"/>
    </inkml:context>
    <inkml:brush xml:id="br0">
      <inkml:brushProperty name="width" value="0.025" units="cm"/>
      <inkml:brushProperty name="height" value="0.025" units="cm"/>
    </inkml:brush>
  </inkml:definitions>
  <inkml:trace contextRef="#ctx0" brushRef="#br0">0 218 3459,'0'0'15898,"10"2"-13837,-7-1-1975,0 0 0,-1-1 0,1 1 0,0-1 0,-1 1 0,1-1 0,0 0 0,-1 0 0,1 0 0,0 0 0,0-1-1,-1 1 1,1-1 0,0 0 0,-1 0 0,1 1 0,-1-2 0,1 1 0,-1 0 0,0 0 0,1-1 0,-1 1 0,0-1 0,0 0 0,0 0 0,0 0 0,0 0 0,0 0 0,-1 0 0,1 0 0,-1-1 0,1 1 0,-1 0 0,0-1 0,0 1 0,1-5 0,2-1-29,-1-1 0,0 1 0,-1-1-1,0 0 1,0 1 0,-1-1 0,1-17 0,-2 24-29,0 0 1,0 0 0,0 0 0,0 0 0,-1 0 0,1 0-1,0 0 1,-1 0 0,0 0 0,1 0 0,-1 0-1,0 0 1,0 1 0,0-1 0,0 0 0,0 1-1,0-1 1,-1 0 0,1 1 0,-1 0 0,1-1-1,-1 1 1,1 0 0,-1 0 0,0 0 0,1 0 0,-1 0-1,0 0 1,0 0 0,0 0 0,0 1 0,0-1-1,0 1 1,0 0 0,0-1 0,0 1 0,0 0-1,0 0 1,-3 1 0,4-1-26,-1 0-1,1 0 1,-1 0-1,1 1 1,-1-1-1,1 1 1,-1-1-1,1 1 0,-1 0 1,1-1-1,0 1 1,-1 0-1,1 0 1,0 0-1,0 0 1,0 0-1,0 0 1,0 0-1,0 1 1,0-1-1,-1 2 1,0 1-2,0 0 0,0 0 1,1 0-1,-1 0 0,1 0 0,0 0 1,0 8-1,0-1-5,0 0 1,1-1-1,0 1 0,1 0 1,4 18-1,-4-26 22,-1 0 0,1 0 0,0 0 0,0-1 0,0 1 1,0 0-1,1 0 0,-1-1 0,1 1 0,-1-1 0,1 1 0,0-1 0,0 1 1,0-1-1,1 0 0,-1 0 0,0 0 0,1-1 0,-1 1 0,1 0 0,-1-1 1,1 0-1,0 1 0,0-1 0,0 0 0,0-1 0,0 1 0,0 0 0,0-1 1,0 0-1,4 1 0,-2-2 16,0 0-1,-1 0 1,1 0 0,0 0-1,-1-1 1,1 1 0,-1-1 0,0 0-1,0-1 1,1 1 0,-1-1 0,-1 0-1,1 0 1,0 0 0,-1 0-1,1-1 1,-1 1 0,0-1 0,3-5-1,0-2-19,-1 1 0,0-1 0,0 0-1,-1-1 1,-1 1 0,0-1-1,-1 0 1,0 0 0,0 1 0,-1-1-1,-1 0 1,0 0 0,-2-16 0,2 46-319,-1-6 343,1 1 0,1-1 1,0 1-1,5 22 0,-6-33-16,1 0 0,-1 0-1,1 0 1,-1 0 0,1 0-1,0 0 1,0 0 0,0 0-1,0-1 1,0 1 0,1 0-1,-1-1 1,0 1 0,1-1-1,0 1 1,-1-1 0,1 1-1,0-1 1,-1 0 0,1 0-1,0 0 1,0 0 0,0 0-1,0-1 1,0 1 0,0 0-1,0-1 1,0 0 0,0 1-1,0-1 1,0 0 0,0 0-1,1 0 1,-1 0 0,0-1-1,0 1 1,3-1 0,-1-1-3,-1 1 1,0 0-1,0-1 1,0 0-1,0 1 1,0-1-1,0 0 1,0-1-1,-1 1 1,1 0 0,-1-1-1,0 0 1,0 1-1,0-1 1,0 0-1,0 0 1,3-6-1,21-65 40,-15 39-309,-3 49-684,-2 11 917,7 53-110,20 102 1071,-26-155-784,1 1 0,1-2 1,2 1-1,0-1 0,15 23 0,-19-36-114,-3-6 22,-1-1 1,0 1-1,0 0 1,0 0 0,0 1-1,-1-1 1,0 1-1,0-1 1,1 12-1,-3-17-51,0 0-1,0 1 0,0-1 1,0 0-1,-1 1 0,1-1 0,0 0 1,0 0-1,0 1 0,-1-1 0,1 0 1,0 0-1,-1 0 0,1 0 0,0 1 1,0-1-1,-1 0 0,1 0 1,0 0-1,-1 0 0,1 0 0,0 0 1,-1 0-1,1 0 0,0 0 0,-1 0 1,1 0-1,0 0 0,-1 0 0,1 0 1,0 0-1,-1 0 0,1 0 1,0 0-1,-1 0 0,1 0 0,0-1 1,0 1-1,-1 0 0,1 0 0,0 0 1,-1-1-1,-16-7 352,5-2-399,-1-1 0,2 0 0,0 0 0,0-1 0,1-1 0,1 0 0,0 0-1,0-1 1,1 0 0,1 0 0,1-1 0,0 0 0,1 0 0,0 0 0,1-1 0,-3-29 0,7 41-91,0-1 0,0 1 1,0 0-1,1 0 0,-1-1 1,1 1-1,0 0 0,0 0 1,1 0-1,-1 0 0,1 0 1,0 0-1,0 1 0,0-1 1,4-5-1,3 0-1310,0-1-1,0 1 0,19-13 1,0-1-3453,11-12-7195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3.986"/>
    </inkml:context>
    <inkml:brush xml:id="br0">
      <inkml:brushProperty name="width" value="0.025" units="cm"/>
      <inkml:brushProperty name="height" value="0.025" units="cm"/>
    </inkml:brush>
  </inkml:definitions>
  <inkml:trace contextRef="#ctx0" brushRef="#br0">108 324 2851,'-43'-1'16919,"10"12"-12288,31-8-4579,-1-1 0,0 0 0,1 1 0,0-1 0,0 1 0,-1 0-1,1 0 1,1 0 0,-1 0 0,0 0 0,1 0 0,0 0 0,0 0 0,0 1-1,0-1 1,0 0 0,0 1 0,1-1 0,0 1 0,0 4 0,-1-5-30,1 0 0,0 0 0,0 0 0,0 1 0,1-1-1,-1 0 1,1 0 0,0 0 0,0 0 0,0 0 0,0 0 0,0 0 0,0 0 0,1 0 0,0 0 0,-1-1 0,4 4 0,-4-5-1,0 0 1,0 0-1,0-1 1,0 1-1,0-1 1,0 1-1,0-1 1,0 1-1,0-1 1,1 0-1,-1 1 1,0-1-1,0 0 1,0 0-1,0 0 1,0 0-1,1 0 1,-1 0-1,2 0 1,-1-1 31,1 0 0,0 0 0,-1 0 0,1 0 0,-1-1 1,0 1-1,1-1 0,-1 1 0,0-1 0,0 0 0,3-3 1,5-5 49,-1-2 1,0 1 0,-1-1 0,0 0 0,-1-1-1,-1 0 1,0 0 0,0 0 0,-1-1 0,-1 0-1,0 0 1,-1 0 0,-1 0 0,0-1 0,-1 1-1,0-1 1,-3-27 0,-3 32-54,1 15-125,-1 19-76,5-15 144,1 0 0,0 0 0,0 1 0,1-1 0,0 0 0,1 0 0,0 0-1,0-1 1,1 1 0,7 12 0,-9-19 7,-1 1-1,1-1 0,-1 1 0,1-1 1,0 0-1,0 0 0,0 1 0,0-1 1,0-1-1,0 1 0,1 0 0,-1 0 1,1-1-1,-1 0 0,1 1 0,-1-1 1,1 0-1,0 0 0,0 0 0,-1-1 1,1 1-1,0-1 0,0 1 0,0-1 1,0 0-1,0 0 0,0 0 0,-1-1 1,1 1-1,0-1 0,0 1 0,0-1 1,0 0-1,-1 0 0,1 0 0,-1-1 1,1 1-1,2-3 0,1 0-113,0 0-1,-1-1 1,0 0 0,0 0-1,-1-1 1,1 0-1,-1 1 1,0-1 0,-1 0-1,1-1 1,-1 1 0,3-9-1,1-5-557,-1 1 0,-1-1 0,3-22 0,-5 15-2640,-1-47-1,-3 20-3087</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4.327"/>
    </inkml:context>
    <inkml:brush xml:id="br0">
      <inkml:brushProperty name="width" value="0.025" units="cm"/>
      <inkml:brushProperty name="height" value="0.025" units="cm"/>
    </inkml:brush>
  </inkml:definitions>
  <inkml:trace contextRef="#ctx0" brushRef="#br0">32 1 6822,'0'0'8505,"0"3"-8068,-1 5 167,0-1 1,0 1-1,-1-1 0,0 1 0,-5 12 0,3-11-224,1 0 0,0 1 0,1-1 0,-2 14 0,2 50 1553,2-68-2322,5-20-7582,2 2 1629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5.369"/>
    </inkml:context>
    <inkml:brush xml:id="br0">
      <inkml:brushProperty name="width" value="0.025" units="cm"/>
      <inkml:brushProperty name="height" value="0.025" units="cm"/>
    </inkml:brush>
  </inkml:definitions>
  <inkml:trace contextRef="#ctx0" brushRef="#br0">129 83 6887,'0'0'12732,"-9"-9"-10576,-29-25-709,37 32-1345,-1 1 1,1 0-1,-1-1 0,1 1 1,-1 0-1,0 0 0,1 0 1,-1 0-1,0 0 0,0 0 1,0 0-1,0 1 0,0-1 1,0 1-1,0-1 0,0 1 1,0 0-1,0 0 0,0 0 1,0 0-1,0 0 0,-2 1 1,2 0-62,0 0 1,0 0 0,1 0 0,-1 0 0,1 1 0,-1-1 0,1 1 0,-1-1 0,1 1 0,0-1-1,0 1 1,0 0 0,0-1 0,0 1 0,0 0 0,0 0 0,0 3 0,-3 8 185,1-1 0,1 1 0,0 0 1,0 21-1,1-10-38,1 0-1,1-1 1,1 1 0,2-1 0,0 1-1,1-1 1,1 0 0,2-1 0,0 1-1,1-1 1,1-1 0,1 0-1,1 0 1,1-1 0,1-1 0,18 21-1,-5-8-190,-11-11 53,2-1 0,0-1 1,40 34-1,-58-53-46,0 0 0,0 0 0,0 0 1,0 0-1,0 1 0,0-1 0,1 0 0,-1 0 0,0 0 0,0 0 0,0 0 0,0 0 0,0 0 0,0 0 0,0 0 1,1 0-1,-1 0 0,0 0 0,0 1 0,0-1 0,0 0 0,0 0 0,0 0 0,1 0 0,-1 0 0,0 0 0,0 0 0,0 0 1,0 0-1,0 0 0,1-1 0,-1 1 0,0 0 0,0 0 0,0 0 0,0 0 0,0 0 0,0 0 0,1 0 0,-1 0 1,0 0-1,0 0 0,0 0 0,0 0 0,0-1 0,0 1 0,0 0 0,0 0 0,0 0 0,0 0 0,1 0 0,-1 0 1,0 0-1,0-1 0,0 1 0,0 0 0,0 0 0,-2-13 121,-9-15-93,-10-6-1410,-3 2-1,0 0 1,-2 1 0,-1 2-1,-42-35 1,73 65 1422,0 1 0,-1-1 0,1 1 0,0-1 0,0 0 1,0-1-1,0 1 0,0-1 0,0 1 0,1-1 0,-1-1 0,0 1 0,5-1 0,-3 0-60,0 0 0,0 0 0,0 0 0,0-1 0,0 0 0,0 0 1,0-1-1,9-5 0,-8 1-443,0 1 0,0-1 0,-1-1 0,0 1 0,-1-1 0,0 0 0,0-1 0,0 1 0,-1-1 0,-1 0 0,1 0 1,-2 0-1,1 0 0,-1-1 0,0 1 0,-1-1 0,0 1 0,-1-1 0,0 1 0,-1-11 0,0-2 165,-2-1 0,-9-41 1,-20-32 2870,26 86-922,3 11-445,0 24 231,8 41 36,3-19 370,22 70 1,-26-103-1565,1 0 1,1-1 0,0 0 0,0 0 0,1-1-1,1 0 1,0 0 0,1 0 0,17 17-1,-24-27-267,1 1-1,-1-1 1,1 0-1,-1-1 0,1 1 1,0 0-1,0-1 0,0 1 1,0-1-1,0 0 1,0 0-1,0 0 0,0-1 1,0 1-1,1-1 0,-1 1 1,5-1-1,-6-1-6,0 1 0,-1-1 0,1 0 0,0 0 0,0 0 0,-1 0 0,1 0 0,0 0-1,-1 0 1,0 0 0,1-1 0,-1 1 0,1 0 0,-1-1 0,0 0 0,0 1 0,0-1 0,0 1 0,0-1 0,0 0 0,-1 0 0,1 0-1,0 1 1,-1-1 0,1 0 0,-1 0 0,0 0 0,0 0 0,0-3 0,2-12-13,-1 0 0,-1 0 0,0-1 0,-1 1 1,-5-25-1,4 33-89,-1 0 1,1 0-1,-1 0 1,-1 0-1,0 0 1,0 1-1,0-1 0,-1 1 1,-1 1-1,1-1 1,-11-10-1,15 17 69,1 0-1,-1 0 1,1 0-1,-1 0 1,0 0-1,0 1 1,0-1-1,1 0 1,-1 1-1,0-1 1,0 0-1,0 1 1,0-1-1,0 1 1,0 0-1,0-1 0,0 1 1,0 0-1,0-1 1,0 1-1,-1 0 1,1 0-1,0 0 1,0 0-1,0 0 1,0 0-1,-2 1 1,3 0 13,-1 0 1,0 0-1,0 0 1,1 0 0,-1 0-1,0 0 1,1 1-1,-1-1 1,1 0-1,0 1 1,-1-1-1,1 0 1,0 1-1,0-1 1,0 0 0,0 1-1,0-1 1,0 2-1,0 4 44,1 1 0,0-1 0,0 0 0,0 0 0,1 1 0,0-1 0,4 8 0,-5-12 0,1 0-1,0 0 0,0-1 1,0 1-1,0 0 0,0-1 0,1 1 1,-1-1-1,1 0 0,-1 0 1,1 0-1,0 0 0,0-1 0,0 1 1,0-1-1,0 1 0,0-1 1,0 0-1,0 0 0,1 0 0,-1-1 1,0 1-1,1-1 0,-1 0 1,6 0-1,-5-1 15,-1 0-1,1 0 1,-1-1 0,1 1 0,-1-1 0,1 0-1,-1 0 1,0 0 0,0 0 0,0-1-1,0 1 1,0-1 0,0 0 0,-1 0-1,1 0 1,-1 0 0,0 0 0,0 0 0,0-1-1,-1 1 1,3-7 0,1-4 14,-1 0 0,-1 0 1,0 0-1,-1 0 0,0 0 1,-2-1-1,1 1 0,-4-25 0,2 34-119,0 8 28,-1 14 50,0 29 253,4-30 30,1 1 1,0-1-1,1 0 1,12 30-1,-15-42-278,0 0-1,1-1 0,0 1 1,0 0-1,0-1 1,0 1-1,0-1 0,1 1 1,0-1-1,-1 0 0,1 0 1,0 0-1,0-1 0,1 1 1,-1-1-1,1 0 0,-1 0 1,1 0-1,0 0 1,-1 0-1,1-1 0,0 0 1,0 0-1,8 2 0,-11-4-134,0 1-1,0 0 0,0 0 0,0 0 0,0-1 1,0 1-1,0-1 0,0 1 0,0-1 0,0 1 1,0-1-1,0 1 0,0-1 0,0 0 1,-1 0-1,1 1 0,0-1 0,0 0 0,-1 0 1,1 0-1,-1 0 0,1 0 0,-1 0 0,1 0 1,-1 0-1,0 0 0,1 0 0,-1 0 1,0 0-1,0 0 0,1 0 0,-1-2 0,0-41-7786,0 36 5562,-3-24-7504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5.712"/>
    </inkml:context>
    <inkml:brush xml:id="br0">
      <inkml:brushProperty name="width" value="0.025" units="cm"/>
      <inkml:brushProperty name="height" value="0.025" units="cm"/>
    </inkml:brush>
  </inkml:definitions>
  <inkml:trace contextRef="#ctx0" brushRef="#br0">1 1 3812,'0'0'19794,"50"26"-23125,-40-17-2146,0-1-4965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6.102"/>
    </inkml:context>
    <inkml:brush xml:id="br0">
      <inkml:brushProperty name="width" value="0.025" units="cm"/>
      <inkml:brushProperty name="height" value="0.025" units="cm"/>
    </inkml:brush>
  </inkml:definitions>
  <inkml:trace contextRef="#ctx0" brushRef="#br0">107 72 6118,'0'0'16837,"-10"5"-14979,0-1-1502,0 2 1,0-1-1,1 1 1,0 0 0,-9 8-1,15-12-287,1 0-1,-1 1 0,1-1 1,0 1-1,0 0 0,0-1 1,0 1-1,0 0 1,0 0-1,1 0 0,-1 0 1,1 1-1,0-1 1,0 0-1,0 0 0,1 1 1,-1-1-1,1 1 0,0-1 1,0 0-1,0 1 1,0-1-1,0 1 0,2 5 1,0-6-52,-1 0 0,1-1 0,0 1 0,0-1 0,0 0 0,0 1 0,0-1 0,0 0 0,1 0 0,-1 0 0,1-1 0,-1 1 0,1-1 0,0 1 0,0-1 0,-1 0 0,1 0 0,0 0 0,0 0 0,0-1 0,0 1 0,0-1 0,0 0 1,0 0-1,5 0 0,2 1-28,0-1 0,0-1 1,1 0-1,-1 0 0,0-1 1,16-4-1,-18 3-444,0-1 1,0 0-1,0 0 0,-1 0 0,1-1 1,-1 0-1,9-9 0,8-18-4562,-22 28 3884,-1 0-1,1 0 1,-1 0-1,0 0 0,0 0 1,0-1-1,0-7 1,-1-9-4473</inkml:trace>
  <inkml:trace contextRef="#ctx0" brushRef="#br0" timeOffset="1">248 0 2659,'0'0'17275,"-1"11"-15210,0 5-1397,1 1 0,0-1-1,1 1 1,1-1 0,4 19-1,-4-29-449,-1 0-1,1-1 1,0 0-1,1 1 1,-1-1-1,1 0 1,0 0-1,0 0 1,6 6-1,-7-9-175,0 0 0,0 0 0,1 0-1,-1 0 1,1 0 0,0-1-1,-1 1 1,1-1 0,0 0-1,0 0 1,0 0 0,-1 0-1,1-1 1,0 1 0,0-1-1,1 1 1,-1-1 0,0 0-1,4-1 1,-5 1-73,0-1-1,0 1 1,1-1-1,-1 0 1,0 0 0,-1 0-1,1 0 1,0 0-1,0 0 1,0-1-1,-1 1 1,1 0-1,0-1 1,-1 0 0,0 1-1,1-1 1,-1 0-1,0 0 1,0 1-1,0-1 1,0 0 0,0 0-1,0 0 1,0 0-1,-1-1 1,1 1-1,-1 0 1,0 0 0,1 0-1,-1 0 1,0-3-1,0-1-690,0 0-1,0 1 1,0-1 0,0 0-1,-1 0 1,0 0-1,0 0 1,-1 1-1,0-1 1,-4-10 0,-15-16-5567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6.449"/>
    </inkml:context>
    <inkml:brush xml:id="br0">
      <inkml:brushProperty name="width" value="0.025" units="cm"/>
      <inkml:brushProperty name="height" value="0.025" units="cm"/>
    </inkml:brush>
  </inkml:definitions>
  <inkml:trace contextRef="#ctx0" brushRef="#br0">0 0 7079,'0'0'21076,"33"46"-20788,-23-44-192,2 2-256,-4-1-1153,-1 0-1922,-2 2-2243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6.778"/>
    </inkml:context>
    <inkml:brush xml:id="br0">
      <inkml:brushProperty name="width" value="0.025" units="cm"/>
      <inkml:brushProperty name="height" value="0.025" units="cm"/>
    </inkml:brush>
  </inkml:definitions>
  <inkml:trace contextRef="#ctx0" brushRef="#br0">116 1 19250,'0'0'2557,"-12"1"-325,8-2-2124,0 1 0,0 1 0,0-1 0,0 0 0,0 1 0,0 0 0,0 0 0,0 0 0,0 0 0,1 1 0,-1-1 0,0 1 0,1 0 0,-1 0 0,1 1 0,0-1 0,0 1 0,0-1 0,0 1 0,0 0 0,0 0 0,1 0 0,-1 1 0,1-1 0,0 0 0,0 1 0,0 0 0,1-1 0,-1 1 0,1 0 0,0 0 1,0 0-1,0 4 0,-1-1 40,1 0 0,1 1 1,-1-1-1,1 0 1,0 1-1,1-1 1,-1 0-1,2 0 0,2 11 1,-3-16-127,0 1 0,0-1 0,0 1-1,1-1 1,0 0 0,-1 0 0,1 1 0,0-1 0,0-1 0,0 1 0,0 0 0,0 0 0,0-1 0,1 1 0,-1-1 0,1 0-1,-1 1 1,1-1 0,-1 0 0,1-1 0,-1 1 0,1 0 0,0-1 0,0 1 0,-1-1 0,1 0 0,5 0 0,-4 0-10,1-1 0,0 1 0,0-1 0,-1 0 1,1 0-1,0 0 0,-1-1 0,1 1 0,-1-1 1,1 0-1,-1-1 0,0 1 0,0-1 0,0 1 1,0-1-1,0-1 0,-1 1 0,0 0 1,1-1-1,-1 0 0,0 1 0,-1-1 0,1-1 1,-1 1-1,0 0 0,3-8 0,0 0-86,-1-1-1,0 0 1,-1 0-1,0 0 0,-1 0 1,0-26-1,-2 56 16,4 63-21,-4-76 78,1 0 0,0 1 0,0-1 0,0 0 0,0 0 0,1 0 0,0 0 0,0 0 0,0 0 0,0 0 1,0-1-1,1 1 0,0-1 0,0 0 0,4 5 0,-6-7-80,1 0 1,-1 0 0,0 0 0,0-1-1,1 1 1,-1 0 0,1-1 0,-1 1 0,0-1-1,1 1 1,-1-1 0,1 0 0,-1 0-1,1 0 1,-1 0 0,1 0 0,-1 0 0,1 0-1,-1 0 1,1 0 0,-1-1 0,1 1-1,-1 0 1,3-2 0,-1 0-312,0 0 0,0 0 0,0 0-1,-1 0 1,1-1 0,0 1 0,-1-1 0,1 0 0,3-5-1,2-6-2494,0-1 0,-1 1 0,8-24-1,-2-3-2956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7.137"/>
    </inkml:context>
    <inkml:brush xml:id="br0">
      <inkml:brushProperty name="width" value="0.025" units="cm"/>
      <inkml:brushProperty name="height" value="0.025" units="cm"/>
    </inkml:brush>
  </inkml:definitions>
  <inkml:trace contextRef="#ctx0" brushRef="#br0">21 1 13773,'0'0'2797,"-3"10"-837,2-4-1847,-14 61 3274,14-64-3280,1-1 0,-1 1 0,1 0 0,0-1 0,0 1 0,0 0 1,0-1-1,1 1 0,-1 0 0,1-1 0,-1 1 0,1-1 0,0 1 0,0-1 0,0 1 0,0-1 0,1 0 0,-1 0 0,1 1 0,-1-1 0,1 0 0,0 0 0,0 0 0,0-1 0,2 3 0,-3-4 272,2-32 993,3-9-1434,-6 39 10,-3 25 27,4-6 146,-1 0-1,2 1 1,0-1-1,1 0 1,1-1-1,1 1 1,7 18-1,6 27 421,-17-58-469,3 14 240,1 1-1,0-1 1,2-1 0,9 20 0,-14-33-304,0-1-1,0 1 0,0 0 1,1-1-1,0 1 1,-1-1-1,1 0 1,1 0-1,-1 0 1,0 0-1,1-1 1,-1 1-1,1-1 1,0 0-1,0 0 0,0 0 1,0-1-1,0 1 1,0-1-1,0 0 1,0 0-1,1 0 1,7 0-1,-11-1-150,1-1-1,-1 1 1,1 0-1,-1-1 1,0 1-1,1-1 0,-1 1 1,1-1-1,-1 0 1,0 0-1,0 1 1,0-1-1,1 0 1,-1 0-1,0 0 1,0 0-1,0-1 1,0 1-1,-1 0 1,1 0-1,0 0 1,0-1-1,-1 1 1,1 0-1,-1-1 1,1 1-1,-1-1 1,1 1-1,-1 0 1,0-1-1,0 1 0,0-2 1,2-58-8086,-2 45 4885,0-24-4450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7.666"/>
    </inkml:context>
    <inkml:brush xml:id="br0">
      <inkml:brushProperty name="width" value="0.025" units="cm"/>
      <inkml:brushProperty name="height" value="0.025" units="cm"/>
    </inkml:brush>
  </inkml:definitions>
  <inkml:trace contextRef="#ctx0" brushRef="#br0">1 1 6694,'0'0'13207,"0"10"-11504,-1 18-205,2 0 0,1 0 0,1-1 0,14 55 0,-11-61-868,14 41 141,-19-59-790,0 0 0,0-1 0,1 1 0,-1 0-1,1 0 1,0-1 0,0 1 0,0-1 0,0 1 0,0-1-1,0 0 1,0 0 0,1 0 0,-1 0 0,5 2 0,-6-3-131,0-1 0,0 0 0,0 1 0,0-1 0,1 0 0,-1 0 0,0 0 0,0 0 0,0 0 0,0 0 0,0 0 0,0 0 0,0 0 0,0-1 0,0 1 0,0 0 0,0-1 0,1 1 0,-1 0 0,-1-1 0,1 0 0,0 1 0,0-1 0,2-1 0,-1 0-261,0 0 0,-1-1 0,1 1 1,0-1-1,-1 1 0,0-1 0,1 1 0,-1-1 0,1-3 0,1-5-1861,-1-1-1,0 1 0,1-20 0,-2 11-1842,-1-1 7204,0 18-218,0 5 54,0 22 692,0-13-3037,0 0 0,1-1 1,0 1-1,1 0 0,1 0 0,-1-1 1,6 13-1,-7-20-501,1 0 0,-1 0-1,0-1 1,1 1 0,0 0 0,-1-1-1,1 1 1,0-1 0,0 0 0,1 0-1,-1 1 1,0-1 0,1-1 0,-1 1 0,1 0-1,0-1 1,-1 1 0,1-1 0,0 0-1,0 0 1,0 0 0,0 0 0,0 0-1,0-1 1,0 0 0,0 1 0,0-1 0,0 0-1,0 0 1,5-1 0,-5-1-66,1 1 0,0-1 0,0 0 0,0 0 0,-1 0 0,1 0 0,-1-1 0,0 0 1,0 1-1,0-1 0,0 0 0,0 0 0,0-1 0,-1 1 0,0-1 0,0 1 0,0-1 0,0 0 0,0 1 0,2-9 0,2-3-87,-1-1 0,-1 1 0,0-1 0,1-17 0,-4-15-70,-2 48 149,1 0 1,-1 1 0,0-1 0,1 0 0,-1 0-1,1 1 1,-1-1 0,1 0 0,-1 1-1,1-1 1,-1 0 0,1 1 0,-1-1 0,1 1-1,-1-1 1,1 1 0,-1-1 0,1 1-1,0-1 1,-1 1 0,1-1 0,0 1 0,-1 1-1,-2 7 137,1 1-1,0 0 0,0 1 0,0-1 1,2 0-1,-1 0 0,1 1 1,1-1-1,0 0 0,0 0 0,1 0 1,0 0-1,1 0 0,0 0 0,8 17 1,6 4-127,0-1 0,2-1 0,32 38-1,-30-43-674,-2 2 0,-1 0 0,26 52 0,-42-73 623,0 0-1,0 0 1,-1 1-1,0-1 1,0 1-1,0-1 1,0 1-1,-1-1 1,0 1-1,0 0 1,-2 8-1,2-13 62,-1 1-1,1-1 0,-1 0 1,1 0-1,-1 1 0,1-1 1,-1 0-1,0 0 1,1 0-1,-1 0 0,0 1 1,0-1-1,0 0 0,0-1 1,0 1-1,0 0 0,0 0 1,0 0-1,-1-1 1,0 2-1,0-2 46,-1 1 0,1-1 0,0 0 1,-1 1-1,1-1 0,0-1 0,-1 1 0,1 0 1,0 0-1,0-1 0,-1 1 0,1-1 0,0 0 1,0 0-1,0 1 0,-3-3 0,-2-1 13,-1-1 0,1 0 0,0-1 0,0 1-1,0-1 1,1-1 0,0 1 0,0-1 0,1 0 0,0 0 0,-6-10-1,2 0-219,1 1-1,0-1 0,1 0 0,-7-26 1,12 36 8,0 1 1,1 0-1,-1-1 1,1 0 0,1 1-1,-1-1 1,1 0 0,0 1-1,1-1 1,-1 1 0,1-1-1,1 0 1,-1 1-1,1-1 1,0 1 0,0 0-1,1 0 1,0 0 0,4-6-1,-1 3-667,1 1 1,0 0-1,1 1 0,9-8 0,13-11-4008,1-2-2722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4.673"/>
    </inkml:context>
    <inkml:brush xml:id="br0">
      <inkml:brushProperty name="width" value="0.025" units="cm"/>
      <inkml:brushProperty name="height" value="0.025" units="cm"/>
    </inkml:brush>
  </inkml:definitions>
  <inkml:trace contextRef="#ctx0" brushRef="#br0">192 82 12236,'0'0'9102,"-10"-2"-7645,5 1-1348,-55-5 1395,56 7-1454,-1-1-1,1 0 0,0 1 1,0 0-1,0 0 1,0 0-1,0 1 0,0-1 1,1 1-1,-1 0 1,0 0-1,1 0 0,-1 0 1,-5 6-1,4-4 74,1 1 0,-1 0 0,1 0 1,-1 0-1,2 1 0,-1-1 0,0 1 0,1 0 0,0 0 0,1 0 0,-1 1 1,1-1-1,1 1 0,-1-1 0,0 8 0,2-13-116,0-1 1,0 1-1,0 0 1,0-1-1,1 1 0,-1 0 1,0-1-1,0 1 1,0 0-1,1-1 0,-1 1 1,1-1-1,-1 1 1,0 0-1,1-1 0,-1 1 1,1-1-1,-1 1 1,1-1-1,-1 0 0,1 1 1,-1-1-1,1 1 1,0-1-1,-1 0 0,1 0 1,0 1-1,0-1 1,27 3 169,27-12 61,7-18-259,-52 21-77,0 1 0,0 1 0,0 0 0,0 0 0,0 1 0,1 0 1,0 0-1,14 0 0,-24 3 104,-1 0 0,1 0-1,-1 1 1,1-1 0,-1 1 0,1-1 0,-1 0 0,1 1 0,-1-1 0,0 1 0,1-1-1,-1 1 1,0-1 0,1 1 0,-1-1 0,0 1 0,1-1 0,-1 1 0,0-1 0,0 1 0,0 0-1,0-1 1,0 1 0,0-1 0,0 1 0,0 0 0,0-1 0,0 1 0,0-1 0,0 2-1,-2 26 995,1-19-335,1-8-345,2-1-260,-1-1 1,0 0-1,1 0 1,-1 0-1,0 0 0,0 0 1,0 0-1,0 0 0,0 0 1,0 0-1,0 0 0,0 0 1,0-1-1,-1 1 0,1 0 1,0-1-1,-1 1 0,1-2 1,10-27 217,5-88 155,-13 117-578,0 0 0,1 0 0,-1 0 0,0 0 0,1 1 0,-1 0 0,1 0 0,-1 0 0,0 0 0,7 1-1,-3-1-324,7 1-1076,-1-2-1,1 1 1,0-2 0,0 0-1,16-5 1,10-6-10551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8.611"/>
    </inkml:context>
    <inkml:brush xml:id="br0">
      <inkml:brushProperty name="width" value="0.025" units="cm"/>
      <inkml:brushProperty name="height" value="0.025" units="cm"/>
    </inkml:brush>
  </inkml:definitions>
  <inkml:trace contextRef="#ctx0" brushRef="#br0">1 23 5029,'0'0'227,"0"-1"1,0 1 0,0 0-1,0 0 1,0 0 0,0-1-1,0 1 1,0 0-1,0 0 1,0 0 0,0-1-1,1 1 1,-1 0 0,0 0-1,0 0 1,0 0 0,0-1-1,0 1 1,0 0-1,1 0 1,-1 0 0,0 0-1,0 0 1,0 0 0,1 0-1,-1 0 1,0-1 0,0 1-1,0 0 1,1 0-1,-1 0 1,0 0 0,0 0-1,0 0 1,1 0 0,-1 0-1,0 0 1,0 0 0,0 0-1,1 0 1,-1 0-1,0 0 1,0 1 0,0-1-1,0 0 1,1 0 0,-1 0-1,0 0 1,0 0 0,0 0-1,0 0 1,1 0-1,-1 1 1,0-1 0,0 0-1,0 0 1,0 0 0,0 0-1,1 1 1,-1-1 0,0 0-1,0 0 1,0 0-1,0 1 1,8 24 3900,4 41-4296,-11-59 1276,4 27-562,-3-12-287,2 1-1,0-1 1,11 31-1,-14-52-246,-1 1-1,0-1 1,0 0-1,1 0 1,-1 0-1,1 0 1,-1 0-1,1 0 0,-1 0 1,1 0-1,0 0 1,0 0-1,-1 0 1,1 0-1,0 0 1,0-1-1,0 1 1,0 0-1,0-1 1,0 1-1,0 0 1,0-1-1,0 1 1,0-1-1,0 0 1,0 1-1,1-1 1,-1 0-1,1 1 1,1-2 29,-2 0 0,1 0 0,0 1 0,0-1 0,0-1 0,0 1 0,0 0 0,-1 0 0,1-1 1,0 1-1,-1-1 0,0 1 0,1-1 0,1-2 0,6-9 231,-1-1 0,0 1 1,6-18-1,18-69 174,-13 34-203,-19 67-245,0-1 0,0 0 1,1 1-1,-1-1 0,0 1 1,0-1-1,0 1 1,0-1-1,1 0 0,-1 1 1,0-1-1,0 0 0,1 1 1,-1-1-1,0 0 0,1 1 1,-1-1-1,0 0 1,1 1-1,-1-1 0,0 0 1,1 0-1,-1 1 0,1-1 1,-1 0-1,0 0 0,1 0 1,-1 0-1,1 0 1,-1 0-1,1 0 0,-1 1 1,0-1-1,1 0 0,-1 0 1,1-1-1,-1 1 1,1 0-1,-1 0 0,1 0 1,-1 0-1,0 0 0,1 0 1,-1-1-1,1 1 0,-1 0 1,0 0-1,1-1 1,-1 1-1,0 0 0,1 0 1,-1-1-1,0 1 0,1 0 1,-1-1-1,0 1 0,0-1 1,1 1-1,-1 0 1,0-1-1,0 1 0,0-1 1,0 1-1,1 0 0,-1-1 1,0 1-1,0-1 0,0 1 1,0-1-1,18 40-92,-15-33 116,5 14-10,20 41 8,-27-59-23,1 1 0,-1 0-1,1-1 1,0 0 0,0 1 0,0-1-1,0 0 1,0 0 0,0 0-1,1 0 1,-1 0 0,1 0 0,-1-1-1,1 0 1,0 1 0,-1-1-1,6 1 1,-6-2-80,0 0 1,0 0-1,0 0 0,0 0 0,0-1 1,0 1-1,0-1 0,0 0 0,0 1 1,0-1-1,0 0 0,0 0 0,0 0 1,0-1-1,-1 1 0,1 0 0,0-1 1,-1 1-1,1-1 0,-1 1 0,3-4 1,25-42-3801,-27 42 3340,33-77-10054,-22 38 1773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9.286"/>
    </inkml:context>
    <inkml:brush xml:id="br0">
      <inkml:brushProperty name="width" value="0.025" units="cm"/>
      <inkml:brushProperty name="height" value="0.025" units="cm"/>
    </inkml:brush>
  </inkml:definitions>
  <inkml:trace contextRef="#ctx0" brushRef="#br0">21 264 6246,'0'0'11216,"-1"10"-8627,-6 41-42,2-27-1402,2-1 0,1 0 0,0 24 0,2-46-1136,0-1 1,0 1-1,0-1 1,0 0-1,0 1 1,0-1-1,0 1 1,0-1-1,0 0 1,0 1 0,1-1-1,-1 1 1,0-1-1,0 0 1,0 1-1,1-1 1,-1 0-1,0 1 1,0-1-1,1 0 1,-1 1-1,0-1 1,0 0-1,1 0 1,-1 1-1,0-1 1,1 0-1,-1 0 1,1 0 0,-1 1-1,0-1 1,1 0-1,-1 0 1,0 0-1,1 0 1,16-6 142,10-20-1,-24 19-41,0 0 0,0 0 0,0-1 0,-1 0 1,-1 1-1,1-1 0,-1 0 0,0 1 0,-1-1 1,0 0-1,0 0 0,0 0 0,-3-11 0,-4 7-124,3 23-132,3 25 29,2-33 119,-1 0-1,1 0 1,0 0 0,0-1 0,0 1-1,0-1 1,0 1 0,1 0 0,-1-1-1,1 0 1,0 1 0,-1-1 0,1 0-1,0 0 1,0 0 0,1 0 0,-1 0-1,0-1 1,0 1 0,1-1 0,-1 1 0,1-1-1,0 0 1,-1 0 0,1 0 0,0 0-1,0-1 1,-1 1 0,1-1 0,0 1-1,0-1 1,0 0 0,0 0 0,4-1-1,-2 0 5,0 0 0,0-1 0,0 0 1,-1 0-1,1 0 0,0 0 0,-1-1 0,1 1 0,-1-1 0,0 0 0,0-1 0,0 1 0,0-1 0,-1 0 0,1 0 0,-1 0 0,0 0 0,3-6 0,-1 2-412,-1-1 1,-1 0-1,1 0 0,-1 0 0,-1 0 1,1 0-1,-2-1 0,1 1 1,-1-1-1,-1 1 0,0-1 0,0 0 1,-1 1-1,0-1 0,-1 1 0,-3-12 1,-1 2-712,-1 0 1,-1 1-1,-1 0 1,-1 1-1,0 0 1,-22-27-1,19 31 5235,20 34 108,1 0-4359,8 25 1978,36 74-1,-45-106-1683,0 0 0,1 0-1,1-1 1,1-1-1,0 0 1,0 0 0,1-1-1,0 0 1,19 13 0,-30-23-153,1-1 1,0 1-1,0 0 1,0-1-1,0 1 1,-1-1 0,1 1-1,0-1 1,0 0-1,0 1 1,0-1 0,0 0-1,0 1 1,0-1-1,0 0 1,0 0-1,0 0 1,1 0 0,-1 0-1,0 0 1,1-1-1,-1 1 3,-1-1-1,1 1 1,-1-1-1,1 1 1,-1-1-1,1 0 0,-1 1 1,0-1-1,0 0 1,1 1-1,-1-1 1,0 0-1,0 1 1,0-1-1,1 0 0,-1 0 1,0 1-1,0-1 1,0 0-1,0 1 1,-1-1-1,1-1 1,-1-2-46,0-1 1,0 1 0,0 0-1,0 0 1,-1 0-1,1 0 1,-1 0 0,0 0-1,-4-4 1,-3-2-307,-1 1 0,0 1 0,0-1 0,-1 2 0,0 0 0,0 0-1,-13-5 1,-86-32-319,108 43 702,86-25 2526,-70 22-2727,72-28 555,-78 28-996,0 0-1,0-1 1,-1 0-1,11-9 0,-11 6-2597,-6 1-2455,0-2-4810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49.632"/>
    </inkml:context>
    <inkml:brush xml:id="br0">
      <inkml:brushProperty name="width" value="0.025" units="cm"/>
      <inkml:brushProperty name="height" value="0.025" units="cm"/>
    </inkml:brush>
  </inkml:definitions>
  <inkml:trace contextRef="#ctx0" brushRef="#br0">0 682 5477,'0'0'16117,"11"-2"-13880,25-12-1242,0 0 0,-1-2 0,0-2 0,49-34 0,-32 20-456,237-136 586,139-85-3152,-359 206-1363,-29 13-2744,-12 3-5578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0.845"/>
    </inkml:context>
    <inkml:brush xml:id="br0">
      <inkml:brushProperty name="width" value="0.025" units="cm"/>
      <inkml:brushProperty name="height" value="0.025" units="cm"/>
    </inkml:brush>
  </inkml:definitions>
  <inkml:trace contextRef="#ctx0" brushRef="#br0">55 30 4068,'0'0'14147,"-8"7"-12797,2-3-1138,3-2-144,0-1-1,0 1 1,0 0-1,1 1 0,-1-1 1,1 0-1,0 1 1,0-1-1,-1 1 1,2 0-1,-1 0 0,0 0 1,0 0-1,1 0 1,0 0-1,0 0 1,0 0-1,0 1 1,0-1-1,0 7 0,1 3 104,0 1-1,1-1 0,1 1 0,0-1 1,6 21-1,-6-27-43,1 0 0,0 0 0,0 0 0,0-1 0,1 1 0,0-1 0,0 0 0,1 0 1,-1 0-1,1-1 0,11 10 0,-15-14-71,0 0 0,0-1 0,0 1 0,0 0 0,1 0 0,-1-1 0,0 1 0,0 0 0,1-1 0,-1 0 0,0 1 0,1-1 0,-1 0 0,1 1 0,-1-1 0,0 0 0,1 0 0,-1 0 0,1 0 0,-1-1 0,0 1 0,1 0 0,-1-1 0,1 1 0,0-1 0,1-1 33,-1 1-1,1-1 1,-1 0 0,1 0-1,-1 0 1,0-1 0,0 1-1,0 0 1,0-1-1,-1 1 1,3-4 0,3-9 145,0 0 1,-1 0 0,5-23-1,-10 34-228,4-13 23,0 0 0,-2-1 0,0 1 0,-1 0 0,-1-1 0,-2-31 0,1 49-29,1-1 0,-1 1 0,0 0-1,0 0 1,0 0 0,0 0 0,0-1 0,0 1-1,0 0 1,0 0 0,0 0 0,0-1 0,0 1-1,0 0 1,0 0 0,0 0 0,0 0 0,0-1-1,0 1 1,0 0 0,0 0 0,0 0 0,0-1-1,0 1 1,0 0 0,-1 0 0,1 0 0,0 0-1,0 0 1,0-1 0,0 1 0,0 0-1,0 0 1,-1 0 0,1 0 0,0 0 0,0 0-1,0-1 1,0 1 0,-1 0 0,1 0 0,0 0-1,0 0 1,0 0 0,0 0 0,-1 0 0,1 0-1,0 0 1,0 0 0,0 0 0,-1 0 0,1 0-1,0 0 1,0 0 0,0 0 0,0 0 0,-1 0-1,1 0 1,0 0 0,0 0 0,0 0 0,-1 1-1,1-1 1,0 0 0,0 0 0,-6 13-99,4 6 69,1-1-1,1 1 0,0 0 1,4 22-1,-3-32 41,0-1-1,1 1 1,0-1 0,1 0-1,-1 0 1,1 0 0,1 0-1,0 0 1,0-1-1,0 1 1,10 10 0,-13-17 9,0 0 0,1 1 0,-1-1 0,1 0 0,-1 0 0,1 0 0,0 0 0,0-1 0,-1 1 0,1 0 0,0-1 0,0 1 1,0-1-1,-1 1 0,1-1 0,0 0 0,0 0 0,0 0 0,0 0 0,0 0 0,0-1 0,0 1 0,-1 0 0,1-1 0,0 1 0,0-1 0,0 0 0,-1 0 0,1 1 1,0-1-1,-1 0 0,1-1 0,-1 1 0,1 0 0,-1 0 0,0-1 0,2-1 0,6-6 116,0 0-1,-1-1 1,0 0-1,6-13 1,-13 23-134,20-35 56,-2 0 0,25-64 0,-44 99-57,0 0-1,0 0 1,0-1-1,0 1 1,0 0-1,0 0 0,0 0 1,0-1-1,0 1 1,0 0-1,0 0 1,0 0-1,0-1 1,0 1-1,0 0 0,0 0 1,0 0-1,1 0 1,-1-1-1,0 1 1,0 0-1,0 0 1,0 0-1,1 0 0,-1 0 1,0-1-1,0 1 1,0 0-1,0 0 1,1 0-1,-1 0 1,0 0-1,0 0 0,0 0 1,1 0-1,-1 0 1,0 0-1,0 0 1,0 0-1,1 0 1,-1 0-1,0 0 1,0 0-1,1 0 0,-1 0 1,0 0-1,0 0 1,0 0-1,0 0 1,1 1-1,7 13-66,8 39-84,-9-28 120,-4-17 94,0 1 1,1-1 0,0 0-1,9 13 1,-12-20-38,0 0 1,-1 0-1,1 0 1,0 0 0,-1 0-1,1 0 1,0 0-1,0-1 1,0 1-1,-1 0 1,1-1-1,0 1 1,0-1-1,0 1 1,0-1-1,0 1 1,0-1-1,1 0 1,-1 1-1,0-1 1,0 0-1,0 0 1,0 0 0,0 0-1,0 0 1,0 0-1,1 0 1,-1 0-1,0 0 1,0 0-1,0-1 1,0 1-1,0-1 1,0 1-1,0 0 1,0-1-1,0 0 1,0 1-1,0-1 1,0 0-1,0 1 1,-1-1 0,1 0-1,0 0 1,0 0-1,-1 0 1,1 1-1,-1-1 1,1 0-1,0 0 1,0-2-1,7-11 121,0-1 0,0 1 0,-2-2 0,8-23 0,8-18 26,-22 56-177,0 1 0,0 0 0,0-1-1,1 1 1,-1 0 0,0 0 0,0-1 0,0 1 0,0 0 0,0 0 0,0-1 0,0 1 0,0 0 0,1 0-1,-1-1 1,0 1 0,0 0 0,0 0 0,1 0 0,-1-1 0,0 1 0,0 0 0,0 0 0,1 0 0,-1 0 0,0 0-1,0-1 1,1 1 0,-1 0 0,0 0 0,0 0 0,1 0 0,-1 0 0,0 0 0,1 0 0,-1 0 0,0 0-1,0 0 1,1 0 0,-1 0 0,7 13-419,2 32-710,-7-34 737,-1-8-175,5 20-740,3-16-5802,-7-11 1898,0-11-2211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1.564"/>
    </inkml:context>
    <inkml:brush xml:id="br0">
      <inkml:brushProperty name="width" value="0.025" units="cm"/>
      <inkml:brushProperty name="height" value="0.025" units="cm"/>
    </inkml:brush>
  </inkml:definitions>
  <inkml:trace contextRef="#ctx0" brushRef="#br0">1 268 6694,'0'0'4506,"4"8"-961,-4-8-3545,3 8 914,1 0 0,0 0 0,0-1-1,11 13 1,-15-18-777,1-1 0,0 1-1,1-1 1,-1 0 0,0 0-1,0 0 1,0 1 0,1-1 0,-1 0-1,1-1 1,-1 1 0,0 0 0,1 0-1,0-1 1,-1 1 0,1 0-1,-1-1 1,1 0 0,0 1 0,-1-1-1,1 0 1,0 0 0,-1 0-1,1 0 1,0 0 0,-1 0 0,1-1-1,0 1 1,-1 0 0,1-1-1,0 1 1,-1-1 0,1 0 0,-1 0-1,1 1 1,-1-1 0,1 0-1,-1 0 1,0 0 0,2-2 0,2-3 35,0-1 1,-1 1-1,0-1 0,-1 0 1,1 0-1,-1 0 1,0 0-1,-1-1 1,0 1-1,0-1 1,-1 0-1,1-14 1,-1 17-108,-1 1 0,0-1 0,0 0 1,-1 1-1,0-1 0,1 0 0,-1 1 1,-1-1-1,1 1 0,-4-7 0,4 9-48,0 0-1,0 0 0,-1 0 0,1 1 0,-1-1 0,1 0 0,-1 1 1,0-1-1,0 1 0,0-1 0,0 1 0,1 0 0,-2 0 1,1 0-1,0 0 0,0 0 0,0 1 0,0-1 0,-1 0 0,1 1 1,-4-1-1,5 1-22,0 1-1,0-1 1,0 0 0,0 0 0,0 0 0,1 0-1,-1 1 1,0-1 0,0 0 0,0 1 0,1-1-1,-1 1 1,0-1 0,0 1 0,1-1 0,-1 1-1,1 0 1,-1-1 0,0 1 0,1 0 0,-1-1-1,1 1 1,-1 0 0,1 0 0,0-1 0,-1 1-1,1 0 1,0 0 0,0 0 0,-1 0 0,1-1 0,0 1-1,0 0 1,0 1 0,-1 38-86,1-29 75,0 10 5,3 56 12,-2-71 27,-1-1-1,2 1 0,-1-1 0,0 1 1,1-1-1,0 0 0,1 0 1,-1 1-1,1-1 0,6 8 1,-8-11-19,0-1 0,1 0 0,-1 1 0,0-1 1,1 0-1,-1 0 0,1 0 0,-1 0 0,1 0 1,-1 0-1,1 0 0,0-1 0,-1 1 0,1 0 0,0-1 1,0 0-1,0 1 0,-1-1 0,1 0 0,0 0 1,0 0-1,3 0 0,-1-1 8,0 0 0,0-1 0,0 1 0,-1-1 0,1 0 0,0 0 0,-1 0 0,0 0 0,7-5 0,2-5 5,0 0 0,0-1 0,17-25 0,-9 6-221,24-52 1,-18 32 102,-26 51 99,0 0 0,1 1 0,-1-1-1,1 0 1,-1 0 0,0 0 0,1 1 0,-1-1 0,1 0 0,-1 1 0,1-1 0,0 0 0,-1 1 0,1-1 0,0 1 0,-1-1 0,1 1 0,0-1 0,0 1 0,0-1 0,-1 1 0,1 0 0,0 0 0,1-1 0,-1 1 4,-1 1 0,1-1 0,0 1 0,0-1 0,-1 1 0,1-1 0,0 1-1,-1 0 1,1-1 0,-1 1 0,1 0 0,0-1 0,-1 1 0,0 0 0,1 0 0,-1-1 0,1 1 0,-1 0 0,0 1 0,13 56 269,-10-45-217,11 29 635,-13-41-665,-1-1 0,0 1 0,1 0 0,-1-1 0,1 1 1,-1-1-1,1 1 0,-1-1 0,1 1 0,-1-1 0,1 1 0,-1-1 0,1 1 0,0-1 0,-1 0 0,1 1 0,0-1 0,-1 0 0,1 1 0,0-1 0,1 0 0,-1 0-9,0 0-1,0-1 1,0 1-1,0-1 1,-1 1-1,1-1 1,0 1-1,0-1 1,0 0-1,0 1 0,0-1 1,-1 0-1,1 1 1,0-1-1,-1 0 1,1 0-1,-1 0 1,1 0-1,-1 0 1,2-1-1,33-71 294,-23 48-615,27-47 0,-38 70 277,0 1-1,-1 0 0,1 0 1,0 0-1,0 0 0,-1 0 1,1 0-1,0 0 0,0 0 0,0 1 1,0-1-1,0 0 0,1 0 1,-1 1-1,0-1 0,0 1 1,2-1-1,-2 1 18,-1 0 0,1 0 0,-1 0 0,1 0 0,-1 1 0,1-1 1,-1 0-1,1 0 0,-1 1 0,1-1 0,-1 0 0,1 1 0,-1-1 0,1 1 0,-1-1 0,0 0 1,1 1-1,-1-1 0,1 1 0,-1-1 0,0 1 0,0-1 0,1 1 0,-1-1 0,0 2 0,10 49 12,-9-40 50,0 2 7,7 38 158,-8-49-181,0 0 1,1 0-1,-1-1 1,1 1 0,-1 0-1,1-1 1,-1 1-1,1-1 1,0 1 0,0-1-1,0 1 1,0-1-1,0 0 1,0 1-1,1-1 1,-1 0 0,0 0-1,0 0 1,1 0-1,-1 0 1,1 0-1,-1 0 1,3 1 0,-2-2-27,-1-1 1,1 1-1,-1 0 1,1-1-1,-1 1 1,1-1-1,-1 1 1,0-1-1,1 1 1,-1-1-1,0 0 1,1 0-1,-1 0 1,0 0-1,0 0 1,0 0-1,0 0 0,0 0 1,0 0-1,0-1 1,0 1-1,1-3 1,21-38 209,-18 31-199,20-40-426,25-45-1151,-51 96 1520,1 0 1,0 0 0,0 0 0,0 0-1,0 1 1,0-1 0,0 0 0,0 0 0,0 0-1,0 0 1,0 1 0,0-1 0,0 0 0,0 0-1,0 0 1,0 0 0,0 1 0,0-1 0,0 0-1,0 0 1,0 0 0,0 1 0,0-1 0,0 0-1,0 0 1,0 0 0,0 0 0,0 0 0,0 1-1,0-1 1,0 0 0,0 0 0,1 0-1,-1 0 1,0 0 0,0 1 0,0-1 0,0 0-1,0 0 1,0 0 0,1 0 0,-1 0 0,0 0-1,0 0 1,0 0 0,0 0 0,1 0 0,-1 0-1,0 0 1,0 0 0,0 0 0,0 0 0,1 0-1,-1 0 1,0 0 0,0 0 0,0 0-1,1 0 1,-1 0 0,0 0 0,0 0 0,0 0-1,0 0 1,0 0 0,1 0 0,-1 0 0,0 0-1,0 0 1,0-1 0,3 31-319,-1 32-818,-3-52 296,1 12-971,4-10-2896,0-11-1861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2.095"/>
    </inkml:context>
    <inkml:brush xml:id="br0">
      <inkml:brushProperty name="width" value="0.025" units="cm"/>
      <inkml:brushProperty name="height" value="0.025" units="cm"/>
    </inkml:brush>
  </inkml:definitions>
  <inkml:trace contextRef="#ctx0" brushRef="#br0">28 7 3171,'0'0'11979,"0"10"-9309,8 214 5517,-4-192-7622,1 0 0,2-1 1,1 0-1,1 0 0,18 39 0,-18-44-532,-7-20-24,0 0 0,0 0-1,0 0 1,1-1-1,-1 1 1,2-1-1,3 7 1,-6-11 39,-2-10 240,-18-66-106,9 37-323,1 0 1,-6-66-1,13 75-21,-2-93-264,4 109 378,1 0-1,1 0 0,0 0 0,0 0 1,1 0-1,10-23 0,-13 35 32,1 0 1,-1 0-1,1 0 0,-1 0 1,1 0-1,-1 0 0,1 0 1,0 0-1,-1 0 0,1 1 1,0-1-1,0 0 0,0 0 1,0 1-1,0-1 0,-1 1 1,1-1-1,0 1 0,0-1 1,1 1-1,-1-1 0,0 1 1,0 0-1,0 0 0,0-1 1,0 1-1,0 0 0,0 0 1,0 0-1,0 0 0,1 1 1,-1-1-1,0 0 0,0 0 1,0 1-1,0-1 0,0 0 1,0 1-1,0-1 0,0 1 1,0-1-1,0 1 0,0 0 1,0-1-1,-1 1 0,2 1 1,2 1-1,-1 0-1,1 0 1,-1 1 0,0-1 0,1 1-1,-2 0 1,1 0 0,0 0 0,2 6 0,0 8 238,0 2 1,-2-1-1,0 1 1,-1-1-1,-1 1 1,0 0-1,-2-1 1,0 1-1,-6 25 1,6-38-211,-1-1 1,-1 1-1,1 0 1,-1-1-1,0 1 1,0-1-1,-1 0 1,0 0-1,0-1 1,0 1-1,-1-1 1,1 1-1,-12 7 1,14-11-64,0-1 1,0 0 0,0 1-1,0-1 1,0 0-1,0 0 1,-1 0-1,1-1 1,-1 1 0,1-1-1,0 1 1,-1-1-1,1 0 1,-1 1-1,1-1 1,-1-1 0,-2 1-1,2-1-102,0 0-1,0-1 1,0 1-1,1 0 1,-1-1 0,0 0-1,1 1 1,-1-1-1,1 0 1,0 0-1,0-1 1,-1 1-1,1 0 1,1-1 0,-1 1-1,0-1 1,-1-3-1,-2-3-1131,1 0-1,-1 0 1,2-1-1,-1 1 1,-2-15-1,-1-18-6806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2.670"/>
    </inkml:context>
    <inkml:brush xml:id="br0">
      <inkml:brushProperty name="width" value="0.025" units="cm"/>
      <inkml:brushProperty name="height" value="0.025" units="cm"/>
    </inkml:brush>
  </inkml:definitions>
  <inkml:trace contextRef="#ctx0" brushRef="#br0">1 1 4708,'0'0'19117,"2"10"-17537,37 163 2533,-25-102-3292,37 117 0,-50-185-894,0-1 1,0 0-1,0 0 0,-1 0 1,2 0-1,-1 0 0,0 0 0,0-1 1,1 1-1,-1 0 0,1 0 1,-1-1-1,1 1 0,0-1 1,-1 0-1,5 2 0,-5-2-96,0-1 0,0 0 0,0 0 0,0 0 1,0 0-1,0-1 0,0 1 0,0 0 0,0 0 0,0-1 0,0 1 0,0 0 0,0-1 0,0 1 0,0-1 0,0 0 1,0 1-1,0-1 0,-1 0 0,1 1 0,0-1 0,0 0 0,-1 0 0,1 1 0,0-1 0,-1 0 0,1 0 0,-1 0 1,1 0-1,-1 0 0,0 0 0,1 0 0,-1 0 0,0-2 0,12-28-6082,1-7-4752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3.605"/>
    </inkml:context>
    <inkml:brush xml:id="br0">
      <inkml:brushProperty name="width" value="0.025" units="cm"/>
      <inkml:brushProperty name="height" value="0.025" units="cm"/>
    </inkml:brush>
  </inkml:definitions>
  <inkml:trace contextRef="#ctx0" brushRef="#br0">137 240 7207,'0'0'9096,"-12"10"-5567,3-2-3145,-10 9 1028,0 0-1,-22 26 1,37-39-1268,1 0 0,-1 0-1,1 0 1,0 0 0,1 0 0,-1 1 0,1-1 0,-1 1-1,2 0 1,-1 0 0,0 0 0,1 0 0,0 0 0,0 0-1,0 0 1,1 0 0,0 0 0,0 0 0,0 1-1,1 4 1,-1-9-141,1 0-1,-1-1 0,1 1 1,-1 0-1,1 0 0,-1-1 1,1 1-1,-1-1 0,1 1 1,0 0-1,-1-1 0,1 1 1,0-1-1,0 1 0,-1-1 1,1 0-1,0 1 0,0-1 1,-1 0-1,1 1 0,0-1 1,0 0-1,0 0 0,0 0 1,0 0-1,-1 0 0,1 0 1,0 0-1,0 0 1,0 0-1,0 0 0,0 0 1,-1-1-1,1 1 0,0 0 1,0-1-1,0 1 0,-1 0 1,1-1-1,0 1 0,0-1 1,-1 1-1,1-1 0,1-1 1,2 0 10,0-1 1,-1 0-1,1 0 1,0 0-1,-1 0 1,0 0-1,4-5 1,-2-2 39,0-1 1,0 0-1,-1 0 0,0 0 1,-1 0-1,0-1 1,-1 1-1,-1-1 0,1 1 1,-2-1-1,0 0 0,0 0 1,-2-12-1,2 24-53,-1 0-1,1 0 1,0 0-1,0 0 1,0 1-1,0-1 1,0 0-1,0 0 1,0 0-1,0 0 1,-1 0-1,1 0 1,0 0-1,0 0 1,0 0-1,0 0 1,0 1-1,0-1 1,-1 0-1,1 0 1,0 0-1,0 0 1,0 0-1,0 0 1,0 0-1,-1 0 1,1 0-1,0 0 1,0 0-1,0 0 1,0 0-1,0 0 1,-1 0-1,1-1 1,0 1-1,0 0 1,0 0-1,0 0 1,0 0-1,0 0 1,-1 0-1,1 0 1,0 0-1,0 0 1,0 0-1,0-1 1,0 1-1,0 0 1,0 0-1,0 0 1,0 0-1,0 0 1,-1 0-1,1-1 1,0 1-1,0 0 1,0 0-1,0 0 1,0 0-1,0 0 1,0-1-1,0 1 1,0 0-1,0 0 1,0 0-1,0 0 1,0-1-1,-4 14-66,3-3 59,1 1 0,0-1 0,1 1 0,0-1 0,0 1-1,1-1 1,6 18 0,-7-25 7,0 0-1,1 0 0,-1 0 0,1 0 1,-1 0-1,1-1 0,0 1 0,0 0 0,0-1 1,0 1-1,0-1 0,1 0 0,-1 0 1,1 0-1,0 0 0,-1 0 0,1 0 1,0-1-1,0 0 0,0 1 0,0-1 0,0 0 1,1 0-1,-1-1 0,0 1 0,0-1 1,1 1-1,-1-1 0,5-1 0,-5 1-12,1-1-1,-1-1 0,0 1 0,0 0 0,0-1 1,0 0-1,0 1 0,0-1 0,0 0 0,0-1 1,-1 1-1,1 0 0,-1-1 0,0 1 0,0-1 1,0 0-1,0 0 0,0 0 0,0 0 0,-1 0 1,2-5-1,4-8-290,0-1 1,6-29 0,-8 29 190,-1 0 1,-1 0 0,-1 0-1,-1-1 1,0 1-1,-1 0 1,-3-23-1,1 71 232,1 18 533,1-48-628,0 1 0,0-1 0,0 0 0,0 0 0,1 0 0,-1 0 0,1 0 0,-1 0 0,1 0 0,-1 0 0,1 0 0,-1 0 0,1 0 0,0 0 0,0 0 0,-1 0 0,1-1 1,0 1-1,0 0 0,0 0 0,0-1 0,0 1 0,0-1 0,0 1 0,0-1 0,0 1 0,0-1 0,0 0 0,0 1 0,0-1 0,1 0 0,-1 0 0,0 0 0,1 0 0,1 0-6,-1-1 0,0 1-1,0-1 1,0 0 0,-1 0 0,1 0-1,0 0 1,0 0 0,0 0 0,-1-1-1,1 1 1,-1 0 0,1-1 0,-1 1-1,1-1 1,-1 0 0,0 1-1,0-1 1,0 0 0,0 0 0,0 0-1,1-3 1,19-52-213,-16 42-78,1 3-1232,-1 18 882,-1 33 747,-1-10-86,12 35 603,3-1 1,3 0 0,43 91-1,-36-80-345,-27-70-181,0 1 0,0 0 0,0-1-1,0 1 1,-1 0 0,0 0 0,0 0 0,0-1-1,0 1 1,-1 0 0,0-1 0,0 1 0,0 0-1,-3 6 1,3-10-105,1 0 0,-1 0 1,0 1-1,0-1 0,0 0 0,0 0 0,0 0 0,0 0 0,0 0 1,0 0-1,0 0 0,0-1 0,0 1 0,-1 0 0,1 0 0,0-1 1,-1 1-1,1-1 0,0 0 0,-1 1 0,1-1 0,-1 0 0,1 0 0,0 1 1,-1-1-1,1 0 0,-1-1 0,1 1 0,-1 0 0,1 0 0,0-1 1,-1 1-1,1 0 0,0-1 0,-1 1 0,1-1 0,0 0 0,0 0 1,-1 1-1,1-1 0,0 0 0,0 0 0,0 0 0,0 0 0,-2-2 0,-3-3-36,-1-1 0,1 1-1,0-1 1,1 0 0,-9-13-1,8 7-81,0 1 0,0 0-1,2-1 1,-1 0 0,2-1-1,-1 1 1,2 0-1,0-1 1,1 0 0,0 1-1,1-1 1,0 0 0,1 1-1,1-1 1,4-17 0,1 6 73,1 0 1,2 1-1,1 0 1,0 0-1,2 1 1,0 1-1,18-21 1,4 0 4,-26 34 29,-1-1-1,1 0 1,-2 0-1,1-1 0,-2 0 1,1 0-1,-1 0 1,7-21-1,-13 31 13,1 0 0,-1 0 0,0 0 0,0 0 1,0 0-1,0 0 0,1 0 0,-1 0 0,0 0 0,-1 0 0,1 1 0,0-1 0,0 0 0,0 0 0,0 0 0,-1 0 0,1 0 1,0 0-1,-1 1 0,1-1 0,-1 0 0,1 0 0,-1 0 0,1 1 0,-1-1 0,0 0 0,0 0 0,-1 0 14,1 1-1,-1-1 0,1 1 0,-1-1 1,0 1-1,1 0 0,-1 0 1,1 0-1,-1 0 0,1 0 0,-1 0 1,0 0-1,1 0 0,-3 1 1,-2 1 31,0 0 0,0 0 0,1 0 0,-1 1 1,1 0-1,0 0 0,-10 7 0,9-4-27,1 0-1,-1 1 0,1 0 1,0 0-1,1 0 1,-1 1-1,2-1 1,-1 1-1,1 0 1,0 0-1,1 1 1,-1-1-1,2 0 0,-1 1 1,1-1-1,1 1 1,-1-1-1,1 1 1,1 0-1,1 11 1,-1-19-44,0 1 0,0 0 0,0 0 0,0-1 0,0 1 0,1 0 0,-1-1 0,0 1 1,1-1-1,-1 0 0,1 1 0,-1-1 0,1 0 0,0 0 0,0 0 0,-1 0 0,1 0 0,0-1 0,0 1 1,0 0-1,0-1 0,0 0 0,0 1 0,0-1 0,0 0 0,0 0 0,0 0 0,0 0 0,0 0 1,0 0-1,4-2 0,0 1-304,0 0-1,0 0 1,0-1 0,0 0 0,0 0 0,0-1 0,-1 0 0,1 0 0,5-4 0,0-2-1348,0-1 0,-1-1 0,0 0 1,9-14-1,10-17-6292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8:53.949"/>
    </inkml:context>
    <inkml:brush xml:id="br0">
      <inkml:brushProperty name="width" value="0.025" units="cm"/>
      <inkml:brushProperty name="height" value="0.025" units="cm"/>
    </inkml:brush>
  </inkml:definitions>
  <inkml:trace contextRef="#ctx0" brushRef="#br0">70 290 3908,'0'0'17841,"-8"12"-16352,-1 1-1040,1 1 0,1 0 0,0 0 0,1 0 0,0 1 0,2 0 0,-1 0 0,-2 26 0,5-31-175,2 1 1,-1 0-1,2 0 0,-1-1 1,1 1-1,1 0 0,2 10 0,-3-19-240,0 0-1,0 0 1,0 0-1,0 0 0,0 0 1,0 0-1,0 0 1,1-1-1,-1 1 0,0 0 1,1-1-1,0 1 1,-1-1-1,1 0 0,0 1 1,3 1-1,-3-2-23,1-1-1,0 1 0,0 0 0,0-1 1,0 0-1,-1 1 0,1-1 1,0-1-1,0 1 0,0 0 0,0 0 1,0-1-1,-1 0 0,1 0 1,0 1-1,3-3 0,0 0 4,1-1 0,-1 0-1,0 0 1,0 0-1,0-1 1,-1 0 0,1 0-1,-1 0 1,0-1 0,7-11-1,38-67-193,-32 47 147,-1-1 1,-2-1 0,-2 0 0,-2-1-1,-1 0 1,-3-1 0,0 0 0,0-78 0,-8 134 146,-1 0 0,-6 28 1,-2 14 74,8-37-127,-7 116 958,9-125-943,0 0 0,1 0 0,0-1 0,1 1 0,0 0 0,1-1 0,0 1 0,1-1 0,0 0 0,5 9 1,-6-15-112,-1 0 0,1-1 0,0 1 1,0-1-1,1 0 0,-1 0 0,1 0 1,-1 0-1,1-1 0,0 1 1,0-1-1,0 0 0,0 0 0,8 2 1,-9-4-380,0 1 1,1 0-1,-1-1 1,0 0-1,0 0 1,1 0-1,-1 0 1,0 0-1,1-1 1,-1 1-1,0-1 1,0 0-1,5-2 1,18-16-8284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24.955"/>
    </inkml:context>
    <inkml:brush xml:id="br0">
      <inkml:brushProperty name="width" value="0.025" units="cm"/>
      <inkml:brushProperty name="height" value="0.025" units="cm"/>
    </inkml:brush>
  </inkml:definitions>
  <inkml:trace contextRef="#ctx0" brushRef="#br0">1327 329 12139,'-30'-14'-674,"0"1"-1,-1 1 0,-41-10 0,46 16 730,0 2 1,0 0-1,-1 2 0,1 1 0,0 1 1,-1 1-1,1 1 0,0 2 1,0 1-1,0 0 0,0 2 1,-48 20-1,37-9-41,0 2-1,2 1 1,0 2 0,2 1 0,1 1-1,0 2 1,2 2 0,1 0 0,-37 52-1,15-12-2,4 2 0,3 2 0,-56 126 0,58-102 66,-46 153 0,77-211 26,3 0 0,0 1 0,3 0-1,1 0 1,2 0 0,2 0 0,6 48 0,-4-74-85,1 0-1,0-1 1,1 1 0,0-1-1,1 0 1,0 0-1,1-1 1,1 0-1,0 0 1,1 0-1,16 19 1,-11-18-7,0 0 0,1-1 0,1-1 1,0 0-1,1-1 0,0 0 0,33 14 0,-6-9 17,0-1 0,1-2 0,0-3 0,1-1 1,0-2-1,64 0 0,-35-7-15,1-2 0,-2-5 0,1-2 0,-1-3 0,-1-4 0,0-2 0,-1-4 0,-2-3 0,111-58 0,-121 52 9,-2-2 0,-2-3 0,-1-2 0,-2-2 0,-2-3 0,-2-2 0,-2-1 0,-2-3 1,-2-2-1,-3-1 0,34-61 0,-50 73 11,-3-2-1,-1 0 1,-2-1-1,-2-1 1,-2-1 0,-2 1-1,5-49 1,-13 69 9,-1-1-1,-1 1 1,-2 0 0,0 0-1,-2-1 1,0 1 0,-2 1-1,-1-1 1,-1 1 0,0 0-1,-2 0 1,-1 1 0,-1 0-1,-23-35 1,10 27 45,-2 1 0,0 2 0,-2 0 0,-1 2 0,-1 1-1,-1 1 1,-41-23 0,-15-3 292,-150-61-1,202 96-260,0 2 0,-2 1 0,1 2 1,-1 1-1,-66-5 0,84 12-74,0 2 0,-1 1 1,1 0-1,0 1 0,0 2 1,0-1-1,0 2 0,1 1 1,0 0-1,0 1 0,0 1 1,1 1-1,-18 11 0,3 3-168,2 2-1,0 1 0,2 1 1,1 1-1,1 1 1,1 2-1,2 0 0,1 2 1,1 0-1,3 1 0,0 1 1,-13 39-1,15-30-58,2 1 0,2 0 1,2 0-1,2 1 0,2 0 0,2 1 0,2-1 0,2 1 1,11 87-1,-3-96-266,2 0 1,1-1-1,2-1 1,1 0 0,2-1-1,2 0 1,1-2-1,25 34 1,36 35-4389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5.666"/>
    </inkml:context>
    <inkml:brush xml:id="br0">
      <inkml:brushProperty name="width" value="0.025" units="cm"/>
      <inkml:brushProperty name="height" value="0.025" units="cm"/>
    </inkml:brush>
  </inkml:definitions>
  <inkml:trace contextRef="#ctx0" brushRef="#br0">1 18 12043,'0'0'10085,"1"9"-10021,8 26-22,-9-33-29,1-1-1,0 0 0,-1 0 0,1 0 1,0 0-1,0 0 0,0-1 0,0 1 1,0 0-1,0 0 0,0 0 0,0-1 0,0 1 1,0-1-1,0 1 0,1-1 0,-1 1 1,0-1-1,0 0 0,1 1 0,-1-1 1,0 0-1,0 0 0,1 0 0,-1 0 1,0 0-1,1 0 0,-1-1 0,2 1 1,34-11 650,-8-5-186,-26 13-389,1 0 1,1 0 0,-1 1-1,0-1 1,1 1 0,-1 0-1,1 0 1,-1 0-1,1 1 1,0 0 0,0 0-1,0 0 1,0 0 0,0 1-1,9 0 1,-13 1-5,0 0-1,1 1 1,-1-1 0,0 0 0,0 1 0,0-1-1,0 1 1,-1-1 0,1 1 0,0-1 0,0 1-1,-1-1 1,1 1 0,-1 0 0,0-1 0,1 1-1,-1 0 1,0 0 0,0-1 0,0 1 0,0 0-1,-1-1 1,1 1 0,-1 2 0,3 20 405,-2-23-482,1-1 1,-1 1-1,1-1 1,-1 0-1,1 1 1,-1-1-1,1 1 1,-1-1-1,1 0 1,-1 0-1,1 1 1,0-1-1,-1 0 1,1 0-1,0 0 1,-1 0-1,1 0 1,-1 1-1,1-1 1,0 0-1,-1-1 0,1 1 1,0 0-1,-1 0 1,1 0-1,0 0 1,-1 0-1,1-1 1,-1 1-1,1 0 1,-1 0-1,1-1 1,0 1-1,-1 0 1,1-1-1,-1 1 1,0-1-1,1 1 1,-1-1-1,1 1 1,-1-1-1,0 1 1,1-1-1,26-24 239,-26 23-234,7-6 2,-1 1 0,1-1 0,1 1 0,-1 1 0,17-10 0,-23 15-43,0 0 0,0 0 0,0 0 0,0 1 0,0-1 0,0 1-1,0-1 1,0 1 0,0 0 0,0 0 0,0 0 0,0 0 0,0 0 0,0 0 0,0 1 0,0-1 0,0 1 0,0-1 0,-1 1 0,1 0 0,0-1 0,0 1 0,0 0 0,-1 0 0,1 1 0,0-1 0,-1 0 0,1 0 0,-1 1 0,1-1-1,-1 1 1,0 0 0,0-1 0,0 1 0,0 0 0,0-1 0,2 5 0,-3-6-531,10 18-299,-7-13-2822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15.891"/>
    </inkml:context>
    <inkml:brush xml:id="br0">
      <inkml:brushProperty name="width" value="0.025" units="cm"/>
      <inkml:brushProperty name="height" value="0.025" units="cm"/>
    </inkml:brush>
  </inkml:definitions>
  <inkml:trace contextRef="#ctx0" brushRef="#br0">1 252 4164,'0'0'411,"11"0"0,54-3 1193,76-11 0,29-9 183,178 0 0,175 22-1253,-237 4-120,226-10 872,193 1 209,612 1-1143,-442-3-191,-647 8-163,1444 38 41,-1593-34-28,88 10 21,-191-17 27,-1 2 0,-43 3-1,-5 0 17,-514-38-705,190 7 673,-1611-66-462,-1 53 410,301 50 276,1677-8-256,19 1-7,1 0 1,-1-2-1,0 1 1,0-1-1,-21-5 1,90-1-192,1253-6 197,2 63 19,-292-7-73,2707 69-586,-3677-111 641,-24-2-27,0 2 0,0 1 0,49 10-1,-62-5-724,-29-2-1721,-32-3-1563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20.453"/>
    </inkml:context>
    <inkml:brush xml:id="br0">
      <inkml:brushProperty name="width" value="0.025" units="cm"/>
      <inkml:brushProperty name="height" value="0.025" units="cm"/>
    </inkml:brush>
  </inkml:definitions>
  <inkml:trace contextRef="#ctx0" brushRef="#br0">463 169 192,'-14'-3'353,"-260"-26"5028,262 29-4570,-9 0 108,1-1 0,0 0 0,1-2 0,-1 0 0,0-1 0,-23-9 0,64 21-904,1-1 0,0 0 0,-1-2 0,2-1 0,38 3 0,122-6 410,-105-2-385,699-59 131,-411 21-161,-341 36 41,-1 1 110,-53 10 44,-107 18-135,-173 11-1,-142-16 69,396-19-73,-243 1 100,262-8-97,35 5-66,0 1 0,1-1 1,-1 0-1,0 0 0,1 0 1,-1 0-1,0-1 0,0 1 1,1 0-1,-1 0 0,0 0 1,1 0-1,-1-1 0,0 1 1,1 0-1,-1-1 0,0 1 1,1-1-1,-1 1 0,1-1 1,-1 1-1,0-1 0,1 1 1,-1-1-1,1 1 0,0-1 1,-1 0-1,1 1 0,0-1 1,-1 1-1,1-1 0,0 0 1,-1 0-1,1 1 0,0-1 1,0 0-1,0 1 0,0-1 1,0 0-1,0 0 0,0 0 1,3-1-25,-1 0 0,1 1 0,0-1 0,0 1 0,-1 0 0,1 0 0,0 0 0,0 1 0,0-1 0,0 1 0,0-1 0,0 1 0,1 0 0,2 0 0,4 0-6,364-10 4,-191 10 16,401-23-742,-298 8 502,-258 14 263,-16 0-223,-34 4 304,-37 3 27,-685 48 934,662-52-419,-85-4 230,296-6-2203,785-51-6144,-889 56 7482,-15 2 68,-1 1-1,1-2 1,0 1-1,-1-1 1,1 0 0,-1-1-1,0 0 1,0-1-1,0 0 1,14-8-1,-23 12-41,0 0 0,0 0 0,0 0-1,1-1 1,-1 1 0,0 0 0,0 0-1,0 0 1,1 0 0,-1-1-1,0 1 1,0 0 0,0 0 0,0 0-1,0-1 1,0 1 0,0 0 0,1 0-1,-1 0 1,0-1 0,0 1 0,0 0-1,0 0 1,0-1 0,0 1-1,0 0 1,0 0 0,0 0 0,0-1-1,0 1 1,0 0 0,0 0 0,0-1-1,-1 1 1,1 0 0,0 0 0,0 0-1,0-1 1,0 1 0,0 0-1,0 0 1,-1 0 0,1-1 0,0 1-1,0 0 1,0 0 0,0 0 0,-1 0-1,1 0 1,0 0 0,0-1 0,0 1-1,-1 0 1,1 0 0,0 0 0,0 0-1,0 0 1,-1 0 0,-18-3 1019,-66 0-472,0 4-1,-110 16 0,-170 44-532,112-16-1993,96-20-1280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2.402"/>
    </inkml:context>
    <inkml:brush xml:id="br0">
      <inkml:brushProperty name="width" value="0.025" units="cm"/>
      <inkml:brushProperty name="height" value="0.025" units="cm"/>
    </inkml:brush>
  </inkml:definitions>
  <inkml:trace contextRef="#ctx0" brushRef="#br0">5 0 3491,'0'0'12546,"-2"11"-10678,0 20-1014,1 0 0,2 1-1,1-1 1,11 60 0,43 135 446,-42-177-1029,-2 2-129,4-1-1,1 0 1,34 67-1,-39-100-1084,-12-17 905,1 0 0,-1 0-1,0 0 1,0 0 0,0 0 0,0 0 0,0 0 0,0 0 0,0 0 0,0 0 0,1 0-1,-1 0 1,0 0 0,0 0 0,0 0 0,0 0 0,0 0 0,0 0 0,1 0 0,-1 0 0,0 0-1,0 0 1,0 0 0,0 0 0,0 0 0,0 0 0,1 0 0,-1 0 0,0 0 0,0 0-1,0 0 1,0 0 0,0 0 0,0 0 0,0 0 0,0 0 0,1 0 0,-1-1 0,0 1-1,0 0 1,0 0 0,0 0 0,0 0 0,0 0 0,0 0 0,0 0 0,0-1 0,0 1-1,0 0 1,0 0 0,0 0 0,0 0 0,0 0 0,0 0 0,0 0 0,0-1 0,0 1 0,0 0-1,0 0 1,-8-35-5305,-12-2 768,-7-8-342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2.730"/>
    </inkml:context>
    <inkml:brush xml:id="br0">
      <inkml:brushProperty name="width" value="0.025" units="cm"/>
      <inkml:brushProperty name="height" value="0.025" units="cm"/>
    </inkml:brush>
  </inkml:definitions>
  <inkml:trace contextRef="#ctx0" brushRef="#br0">21 1 128,'0'0'10479,"-4"11"-8188,0 2-1747,1 0-1,0 0 1,0 0 0,2 1 0,-1-1 0,2 1 0,0-1 0,0 1 0,5 21 0,2 4 246,3 0 1,1-1-1,2-1 0,2 1 0,1-2 0,2 0 0,37 55 0,-52-87-700,0 0-1,0 0 1,0-1-1,1 1 1,-1-1-1,1 0 1,0 0 0,0 0-1,0 0 1,0-1-1,0 0 1,1 0 0,-1 0-1,1 0 1,0 0-1,-1-1 1,1 0-1,0 0 1,0-1 0,0 1-1,-1-1 1,1 0-1,0 0 1,0 0 0,0-1-1,0 0 1,0 0-1,-1 0 1,1 0-1,0-1 1,-1 0 0,0 0-1,1 0 1,-1-1-1,0 1 1,0-1-1,0 0 1,0 0 0,-1 0-1,5-5 1,7-9-32,-1-1 0,0-1 1,-1 0-1,-1-1 0,-1 0 0,16-40 0,-15 27-1337,-2 0 0,-1-1 0,9-65 0,-12 27-5495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6.707"/>
    </inkml:context>
    <inkml:brush xml:id="br0">
      <inkml:brushProperty name="width" value="0.025" units="cm"/>
      <inkml:brushProperty name="height" value="0.025" units="cm"/>
    </inkml:brush>
  </inkml:definitions>
  <inkml:trace contextRef="#ctx0" brushRef="#br0">39 33 4004,'-3'-31'12693,"3"32"-12608,0-1 0,-1 1 1,1-1-1,0 0 0,0 1 1,0-1-1,0 1 0,0-1 1,-1 0-1,1 1 1,0-1-1,0 0 0,-1 1 1,1-1-1,0 0 0,0 1 1,-1-1-1,1 0 1,0 1-1,-1-1 0,1 0 1,-1 0-1,1 0 0,0 1 1,-1-1-1,1 0 0,-1 0 1,1 0-1,0 0 1,-1 0-1,1 0 0,-1 0 1,1 0-1,-1 0 0,1 0 1,0 0-1,-1 0 0,1 0 1,-1 0-1,1 0 1,0 0-1,-1-1 0,1 1 1,-1 0-1,1 0 0,0 0 1,-1-1-1,1 1 0,0 0 1,-1 0-1,1-1 1,0 1-1,-1 0 0,1-1 1,0 1-1,0 0 0,0-1 1,-1 1-1,1-1 0,0 1 1,0 0-1,0-1 1,0 1-1,-1-1 0,1 1 1,0 0-1,0-1 0,0 1 1,0-1-1,-3 9 1,0 1 0,0 0 0,1 0-1,0 0 1,1 0 0,0 0 0,0 0-1,1 1 1,0-1 0,1 0 0,0 0 0,0 0-1,3 10 1,-2-15-68,0 0 0,0-1 0,0 1 0,0-1 0,0 0 1,1 1-1,-1-1 0,1 0 0,0 0 0,0-1 0,0 1 0,0-1 0,7 5 0,55 24-33,-6-2 50,-54-25-11,-1-1 0,0 1 0,1-1 0,-1 1 1,-1 0-1,1 1 0,-1-1 0,1 1 1,-1 0-1,-1-1 0,1 1 0,-1 0 1,1 1-1,-1-1 0,-1 0 0,1 1 1,-1-1-1,0 1 0,0-1 0,-1 1 1,0-1-1,0 10 0,-1-10 86,0-1 1,0 1-1,0-1 1,0 0-1,-1 1 0,0-1 1,0 0-1,0 0 0,0 0 1,-1 0-1,0-1 0,1 1 1,-1-1-1,0 1 1,-1-1-1,1 0 0,-1 0 1,1-1-1,-1 1 0,0-1 1,0 1-1,0-1 1,0-1-1,0 1 0,-1 0 1,1-1-1,-1 0 0,-4 1 1,3-1-58,0 0 0,0 0 0,0 0 0,-1-1 0,1 0 0,0 0 0,0-1 1,0 1-1,0-1 0,-1-1 0,1 1 0,1-1 0,-8-3 0,10 4-184,1-1-1,-1 0 0,1 0 0,-1 0 1,1-1-1,-1 1 0,1-1 0,0 1 1,0-1-1,0 1 0,1-1 0,-1 0 1,1 0-1,-1 0 0,1 0 1,0 0-1,0 0 0,0-1 0,1 1 1,-1 0-1,1 0 0,0-1 0,0 1 1,0 0-1,0 0 0,1-5 0,0 0-806,1 1-1,0 0 1,0 0-1,1 0 1,0 0-1,0 0 1,0 1-1,1-1 1,0 1-1,0 0 1,6-6-1,-3 2-952,19-26-5209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7.612"/>
    </inkml:context>
    <inkml:brush xml:id="br0">
      <inkml:brushProperty name="width" value="0.025" units="cm"/>
      <inkml:brushProperty name="height" value="0.025" units="cm"/>
    </inkml:brush>
  </inkml:definitions>
  <inkml:trace contextRef="#ctx0" brushRef="#br0">23 237 5093,'0'0'16207,"8"-8"-14093,25-26-918,-32 33-1138,0-1 0,1 1-1,-1-1 1,0 1 0,0-1 0,0 0-1,0 1 1,-1-1 0,1 0 0,0 1 0,-1-1-1,1 0 1,0-3 0,-1 4-45,0 0 1,0 1-1,0-1 1,0 0-1,-1 1 1,1-1-1,0 1 1,0-1-1,0 0 1,-1 1-1,1-1 1,0 1-1,-1-1 1,1 0-1,0 1 1,-1-1-1,1 1 0,-1-1 1,1 1-1,-1 0 1,1-1-1,-1 1 1,1-1-1,-2 0 1,1 1-12,0 0 1,-1-1-1,1 1 1,0 0-1,-1 0 1,1-1-1,0 1 1,-1 0-1,1 0 1,0 1-1,-1-1 0,1 0 1,0 0-1,0 1 1,-1-1-1,1 0 1,0 1-1,0-1 1,-1 1-1,1 0 1,0-1-1,0 1 1,0 0-1,0 0 1,0 0-1,0 0 1,0 0-1,0 0 1,1 0-1,-2 1 0,-4 12 124,1 0-1,0 0 1,1 0-1,1 0 1,0 1-1,1 0 1,1-1-1,0 1 1,1 0-1,0 0 0,5 24 1,-5-37-112,0 0-1,0 0 1,0 0 0,1 0-1,-1 0 1,1 0 0,-1 0-1,1 0 1,0 0 0,0 0-1,-1 0 1,2 0 0,-1 0-1,0-1 1,0 1 0,0 0-1,1-1 1,-1 1 0,1-1 0,-1 0-1,1 1 1,0-1 0,0 0-1,-1 0 1,1 0 0,0 0-1,0 0 1,0-1 0,0 1-1,0 0 1,0-1 0,0 0-1,0 1 1,0-1 0,3 0-1,-1-1-5,0 1 0,0-1 0,0 0-1,0 0 1,0-1 0,0 1 0,0-1 0,-1 0-1,1 0 1,-1 0 0,1-1 0,-1 1-1,0-1 1,0 0 0,0 0 0,4-5-1,1-2-408,0-1 0,-1-1-1,-1 1 1,0-1-1,-1 0 1,0 0 0,6-22-1,1-27-3918,-4-2-4401,-4 30 2008,0 21 7631,-3 12-720,-1 0 0,0 0 0,1 0-1,-1 0 1,0 0 0,1 0 0,-1-1-1,0 1 1,1 0 0,-1 0 0,0 0-1,1 0 1,-1 0 0,0 0-1,1 1 1,-1-1 0,1 0 0,-1 0-1,0 0 1,1 0 0,-1 0 0,0 0-1,1 1 1,-1-1 0,0 0 0,0 0-1,1 0 1,-1 1 0,0-1 0,0 0-1,1 0 1,-1 1 0,1 0 0,7 16 6458,-8-4-5857,-5 8 402,0 0-1,-2 27 1,6-43-1083,1 1-1,0-1 1,-1 0-1,2 1 1,-1-1-1,1 0 1,0 0-1,0 1 1,0-1-1,0 0 1,1 0-1,0 0 1,0-1-1,1 1 1,3 5-1,-6-9-109,1 0-1,0 0 1,0 0-1,-1-1 1,1 1-1,0 0 1,0-1 0,0 1-1,0 0 1,0-1-1,0 1 1,0-1-1,0 1 1,0-1-1,0 0 1,0 0-1,0 1 1,0-1-1,0 0 1,0 0 0,0 0-1,0 0 1,1 0-1,-1 0 1,0 0-1,0-1 1,0 1-1,0 0 1,0 0-1,0-1 1,0 1-1,0-1 1,0 1 0,0-1-1,0 1 1,0-1-1,0 0 1,-1 0-1,1 1 1,0-1-1,0 0 1,-1 0-1,1 0 1,0 0-1,-1 0 1,1 1 0,0-3-1,3-4 55,0 0-1,0 0 1,0-1-1,-1 1 1,2-9 0,0-12 170,-1 1 1,-1-1 0,-1-50 0,-2 66 101,0 28-386,-1-6 59,0 1 0,1 0 0,1 0-1,0-1 1,1 1 0,0 0 0,0-1-1,1 1 1,7 15 0,-10-25 6,0 0 0,1 0 0,-1-1 0,1 1 0,-1 0 0,1-1 0,-1 1 0,1-1 0,-1 1 0,1-1 0,-1 1 1,1-1-1,0 1 0,-1-1 0,1 1 0,0-1 0,0 0 0,-1 1 0,1-1 0,0 0 0,0 0 0,-1 1 0,1-1 0,0 0 0,0 0 0,0 0 1,-1 0-1,1 0 0,0 0 0,0 0 0,0-1 0,-1 1 0,1 0 0,0 0 0,0 0 0,-1-1 0,1 1 0,0-1 0,-1 1 0,1 0 0,0-1 1,-1 1-1,1-1 0,0 1 0,-1-1 0,1 0 0,-1 1 0,1-1 0,-1 1 0,0-1 0,1 0 0,0-1 0,22-37 757,-23 39-770,24-55 294,11-24-241,-35 79-58,1-1-1,-1 1 1,0-1-1,0 1 0,0-1 1,1 0-1,-1 1 0,0-1 1,0 1-1,1-1 0,-1 1 1,0 0-1,1-1 1,-1 1-1,1-1 0,-1 1 1,0 0-1,1-1 0,-1 1 1,1 0-1,-1-1 0,1 1 1,0 0-1,-1 0 1,1-1-1,-1 1 0,1 0 1,-1 0-1,1 0 0,-1 0 1,1 0-1,0 0 0,-1 0 1,1 0-1,-1 0 0,1 0 1,-1 0-1,1 0 1,0 0-1,-1 1 0,1-1 1,-1 0-1,1 0 0,-1 1 1,1-1-1,-1 0 0,1 1 1,-1-1-1,1 0 1,-1 1-1,0-1 0,1 1 1,-1-1-1,1 0 0,-1 1 1,0-1-1,0 1 0,1-1 1,-1 1-1,0 0 1,0-1-1,0 1 0,1-1 1,-1 1-1,0-1 0,0 1 1,0 0-1,0 0 0,12 44 73,-11-42-11,14 51 23,-14-53-70,-1 0 1,1 1-1,-1-1 1,1 0-1,0 0 1,-1 1-1,1-1 1,0 0-1,0 0 1,0 0-1,0 0 1,0 0-1,0 0 1,0 0-1,2 0 1,-2-1 3,-1 0 1,1 0-1,0 0 1,0 0-1,-1 0 1,1-1-1,0 1 1,0 0-1,-1-1 0,1 1 1,0 0-1,-1-1 1,1 1-1,0-1 1,-1 1-1,1-1 1,-1 1-1,1-1 1,-1 1-1,1-1 0,-1 1 1,1-1-1,-1 0 1,1 1-1,-1-1 1,0 0-1,1 0 1,-1 1-1,0-1 1,0 0-1,0 0 1,18-59 333,-16 51-495,0-1 1,1 1-1,0 0 1,0-1-1,1 1 1,0 1-1,7-12 1,-3 17-2018,-4 14 1103,-2 18 348,-2-26 555,0 39-2121,0-25-3272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9.698"/>
    </inkml:context>
    <inkml:brush xml:id="br0">
      <inkml:brushProperty name="width" value="0.025" units="cm"/>
      <inkml:brushProperty name="height" value="0.025" units="cm"/>
    </inkml:brush>
  </inkml:definitions>
  <inkml:trace contextRef="#ctx0" brushRef="#br0">99 589 3395,'1'-2'441,"-1"0"0,0 1-1,0-1 1,0 0 0,1 1 0,-2-1-1,1 0 1,0 1 0,0-1 0,0 0-1,-1 1 1,1-1 0,-1 1 0,1-1-1,-1 0 1,0 1 0,0-1 0,0 1-1,0 0 1,0-1 0,0 1 0,0 0-1,-2-2 1,2 3-206,0 0 1,-1 0-1,1 0 0,-1 1 0,1-1 1,0 0-1,-1 1 0,1-1 0,0 1 0,0-1 1,-1 1-1,1 0 0,0 0 0,0-1 1,0 1-1,0 0 0,0 0 0,0 0 1,0 0-1,-2 2 0,-6 8 347,0 1 0,0 0 0,2 0 0,-8 14 0,12-18-350,1-1 1,0 1-1,1-1 0,0 1 0,0 0 0,0 0 1,1 0-1,1 11 0,-1-17-165,1 0-1,-1 1 1,0-1 0,1 0 0,0 0 0,-1 0-1,1 0 1,0 0 0,0 0 0,0 0 0,0-1 0,0 1-1,0 0 1,1 0 0,1 1 0,-2-2-52,1 0 1,-1-1-1,0 1 1,1-1-1,-1 0 1,0 1-1,1-1 1,-1 0-1,1 0 0,-1 1 1,1-1-1,-1 0 1,0 0-1,1-1 1,-1 1-1,1 0 1,-1 0-1,0-1 1,1 1-1,-1-1 1,0 1-1,1-1 1,-1 0-1,0 1 1,3-3-1,2-2 17,0-1-1,0 1 1,-1-1 0,0-1 0,0 1-1,0-1 1,-1 1 0,1-1-1,-2-1 1,1 1 0,-1-1 0,0 1-1,3-17 1,12-61-129,-18 96 128,1 1 0,0-1 0,1 0 0,4 16 0,-6-24-16,1 0 0,0-1-1,0 1 1,1-1-1,-1 1 1,0-1 0,1 1-1,0-1 1,-1 0-1,1 0 1,2 2 0,-3-3-4,1 0 1,-1-1-1,0 1 1,0 0-1,0-1 1,1 1-1,-1-1 1,0 0 0,0 1-1,1-1 1,-1 0-1,0 0 1,1 0-1,-1 0 1,0 0-1,1 0 1,-1 0-1,0 0 1,1-1 0,-1 1-1,0 0 1,0-1-1,1 1 1,1-2-1,0 0 17,1-1 0,-1 1 0,1-1-1,-1 0 1,0 0 0,0 0 0,0-1 0,-1 1-1,1-1 1,-1 0 0,0 1 0,2-6-1,23-53-13,-23 50-90,-2 24-672,-3-7 749,2 1-1,-1-1 0,0 1 0,1-1 0,0 1 0,1-1 0,-1 0 0,1 1 0,4 7 0,-6-13-1,1 0 1,0 0-1,-1 0 1,1 0 0,-1 0-1,1 0 1,0 0-1,-1-1 1,1 1-1,-1 0 1,1 0-1,-1-1 1,1 1 0,0-1-1,-1 1 1,0 0-1,1-1 1,-1 1-1,1-1 1,-1 1-1,1-1 1,-1 1-1,0-1 1,1 1 0,-1-1-1,0 1 1,0-1-1,1 0 1,8-21 90,-8 18-76,15-40-672,-3-1 1,-2 0-1,-1 0 1,-3-2 0,-1 1-1,-2-64 1,-14 279 3566,11-167-2905,-1 1 0,1 0 0,0-1-1,-1 1 1,2-1 0,-1 1 0,0-1-1,0 0 1,1 1 0,-1-1 0,1 0-1,0 0 1,-1 0 0,1 0 0,0 0 0,0 0-1,0-1 1,1 1 0,-1-1 0,0 1-1,4 0 1,-1 1 3,1 0 1,-1 0-1,1-1 1,0 0-1,0-1 1,0 1-1,0-1 0,10 1 1,-15-3 0,0 1 0,1-1 1,-1 0-1,0 1 0,0-1 0,0 0 1,0 0-1,0 0 0,0 0 0,-1 0 0,1 0 1,0 0-1,0 0 0,-1-1 0,1 1 1,-1 0-1,1 0 0,-1 0 0,1-1 1,-1 1-1,0 0 0,0-1 0,1-1 1,5-37 250,-6 37-246,3-22 201,-1 7-787,-2 43 430,0-5 139,-1-9 784,4-27-414,5-32-415,-3-1 0,-2 1 0,-2-1 0,-2 0 1,-10-65-1,11 259 550,2-113 87,2-1 0,11 45 0,-11-62-575,0 0 0,1 0 1,1 0-1,0-1 0,1 0 0,0 0 0,15 18 0,-21-30-14,-1 0 0,1 0 0,-1 0 1,1-1-1,0 1 0,-1 0 0,1 0 1,0-1-1,0 1 0,0 0 0,-1-1 0,1 1 1,0 0-1,0-1 0,0 0 0,0 1 1,0-1-1,0 1 0,0-1 0,0 0 0,0 0 1,0 0-1,0 0 0,0 1 0,0-1 1,1-1-1,-1 1 0,0 0 0,0 0 0,0 0 1,0 0-1,0-1 0,0 1 0,0-1 1,0 1-1,0 0 0,0-1 0,-1 0 1,1 1-1,0-1 0,0 1 0,0-1 0,-1 0 1,1 0-1,0 0 0,-1 1 0,1-1 1,0 0-1,-1 0 0,1 0 0,-1 0 0,1 0 1,-1 0-1,1-2 0,3-7 25,1 0 0,-1 0 0,4-20 0,24-170-1062,-29 174 811,-3 36 230,-1 7 47,0 0 1,2 0-1,0-1 1,0 1-1,2 0 1,0 0-1,1-1 1,0 0-1,2 0 1,0 0-1,9 17 1,42 55-16,-44-71-50,-1 0-1,0 1 0,-1 1 0,-1 0 0,-1 0 0,-1 1 0,0 0 1,-1 0-1,6 38 0,-11-47 33,2 52 220,-3-60-142,-1 0-1,0 0 1,0 1-1,-1-1 1,1 0-1,0 0 1,-1 0-1,0 0 1,0 0 0,0 0-1,0 0 1,-1 0-1,1-1 1,-1 1-1,-2 4 1,3-6-41,0-1 0,-1 1-1,1 0 1,0-1 0,0 1 0,-1 0 0,1-1 0,-1 0 0,1 1-1,0-1 1,-1 0 0,1 0 0,0 0 0,-1 0 0,1 0 0,-1 0 0,1 0-1,0 0 1,-1-1 0,1 1 0,-1 0 0,1-1 0,0 1 0,0-1-1,-1 0 1,1 1 0,0-1 0,0 0 0,0 0 0,-1 0 0,1 1-1,0-1 1,0 0 0,1-1 0,-1 1 0,-1-1 0,-33-48 183,31 43-214,-8-13-52,1-1 1,1 0 0,1-1-1,1 0 1,1 0-1,-5-33 1,9 42-470,1-1 0,1-1 0,0 1-1,1 0 1,1 0 0,0 0 0,1 0 0,0 0 0,1 0-1,1 1 1,10-26 0,7-3-6426,2-3-7319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0.743"/>
    </inkml:context>
    <inkml:brush xml:id="br0">
      <inkml:brushProperty name="width" value="0.025" units="cm"/>
      <inkml:brushProperty name="height" value="0.025" units="cm"/>
    </inkml:brush>
  </inkml:definitions>
  <inkml:trace contextRef="#ctx0" brushRef="#br0">43 151 8840,'0'0'11878,"-7"11"-11274,-22 37-343,28-45-236,0 1-1,0-1 1,0 0-1,0 1 1,1-1-1,-1 0 1,1 1-1,0-1 1,0 1-1,0-1 1,0 0-1,1 1 1,-1-1-1,1 1 1,0-1-1,0 0 1,0 0-1,1 1 1,-1-1-1,1 0 1,-1 0-1,1-1 1,0 1-1,4 5 1,-5-7 35,1 0 1,-1 1-1,0-1 1,0 0-1,1 0 1,-1 0-1,1 0 1,-1 0-1,1 0 1,-1 0-1,1 0 1,0-1-1,-1 1 1,1-1-1,0 1 1,-1-1-1,1 1 1,0-1-1,0 0 1,-1 0-1,1 0 1,0 0-1,0 0 1,-1-1-1,1 1 0,0 0 1,0-1-1,-1 1 1,1-1-1,0 0 1,-1 1-1,1-1 1,-1 0-1,1 0 1,-1 0-1,1 0 1,-1 0-1,0-1 1,1 1-1,-1 0 1,0-1-1,2-1 1,7-14 304,0 0 1,-1 0-1,9-25 0,-11 25-224,0 1-1,1 0 0,1 0 0,15-21 0,-23 36-133,-1 0 0,1 0 0,0 1-1,-1-1 1,1 0 0,0 1 0,0-1 0,-1 0 0,1 1 0,0-1 0,0 1-1,0 0 1,0-1 0,0 1 0,0 0 0,0-1 0,0 1 0,0 0 0,0 0 0,0 0-1,0 0 1,0 0 0,0 0 0,0 0 0,0 0 0,0 0 0,-1 0 0,1 1 0,0-1-1,0 0 1,0 1 0,0-1 0,0 0 0,0 1 0,0 0 0,-1-1 0,1 1 0,0-1-1,0 1 1,-1 0 0,1-1 0,0 1 0,-1 0 0,1 0 0,-1 0 0,1 0 0,-1-1-1,1 1 1,-1 0 0,1 2 0,26 57 163,-23-48-131,-1-5-8,1 3-26,0 1-1,1-2 0,0 1 0,13 17 1,-18-26-1,1 0 1,0 0-1,0 0 1,0-1-1,0 1 1,-1 0 0,1 0-1,0-1 1,0 1-1,0 0 1,1-1-1,-1 0 1,0 1-1,0-1 1,0 1 0,0-1-1,0 0 1,0 0-1,1 0 1,-1 1-1,2-2 1,-1 1 14,0-1 1,0 0-1,-1 0 1,1 0-1,0 0 0,-1 0 1,1-1-1,-1 1 1,1 0-1,-1-1 0,0 1 1,1-1-1,-1 1 1,0-1-1,0 0 0,0 0 1,1-3-1,7-15 78,0-1-1,-2 0 0,7-29 1,-8 28-82,0 1 1,1 0 0,12-25 0,-19 45-24,0 1 1,1-1 0,-1 1-1,0-1 1,0 0 0,0 1 0,1-1-1,-1 1 1,0-1 0,1 1 0,-1-1-1,1 1 1,-1-1 0,0 1-1,1 0 1,-1-1 0,1 1 0,-1-1-1,1 1 1,-1 0 0,1-1 0,-1 1-1,1 0 1,0 0 0,-1 0-1,1-1 1,-1 1 0,1 0 0,0 0-1,-1 0 1,2 0 0,8 16-140,-2 29-856,-8-5-3098,0-25-702,0-8-2938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1.101"/>
    </inkml:context>
    <inkml:brush xml:id="br0">
      <inkml:brushProperty name="width" value="0.025" units="cm"/>
      <inkml:brushProperty name="height" value="0.025" units="cm"/>
    </inkml:brush>
  </inkml:definitions>
  <inkml:trace contextRef="#ctx0" brushRef="#br0">0 7 14478,'0'0'7751,"54"-6"-15118,-26 7-2722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1.432"/>
    </inkml:context>
    <inkml:brush xml:id="br0">
      <inkml:brushProperty name="width" value="0.025" units="cm"/>
      <inkml:brushProperty name="height" value="0.025" units="cm"/>
    </inkml:brush>
  </inkml:definitions>
  <inkml:trace contextRef="#ctx0" brushRef="#br0">118 22 15631,'0'0'5813,"-8"3"-4062,1 0-1598,1 0 0,-1 1-1,1-1 1,0 1 0,1 0 0,-1 1-1,1-1 1,0 1 0,0 0 0,0 1-1,0-1 1,1 1 0,0 0 0,0 0-1,1 0 1,0 0 0,-4 11 0,4-9-84,0 1 0,0 0 0,1 0 0,0 0 0,1 0 0,0 1 0,0-1 0,1 0 0,2 18 0,-2-24-64,0 0 1,1-1-1,0 1 1,0-1-1,-1 1 1,1-1 0,1 0-1,-1 1 1,0-1-1,1 0 1,-1 0 0,1 0-1,-1 0 1,1 0-1,0 0 1,0 0-1,0 0 1,0-1 0,0 1-1,1-1 1,-1 1-1,0-1 1,1 0-1,-1 0 1,1 0 0,-1-1-1,1 1 1,-1 0-1,1-1 1,-1 0-1,1 1 1,0-1 0,-1 0-1,1 0 1,0-1-1,-1 1 1,1 0-1,2-2 1,1 1-203,0-1 1,0 0-1,-1 0 0,1-1 0,-1 1 1,0-1-1,1 0 0,-1-1 1,0 1-1,-1-1 0,1 0 0,-1 0 1,0-1-1,0 1 0,0-1 0,0 0 1,-1 0-1,0 0 0,4-8 1,0-3-1770,0 0 1,0 0-1,-2 0 1,0 0 0,4-29-1,-3 6-2603,-3 0-578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5.994"/>
    </inkml:context>
    <inkml:brush xml:id="br0">
      <inkml:brushProperty name="width" value="0.025" units="cm"/>
      <inkml:brushProperty name="height" value="0.025" units="cm"/>
    </inkml:brush>
  </inkml:definitions>
  <inkml:trace contextRef="#ctx0" brushRef="#br0">0 0 13869,'0'0'4004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1.818"/>
    </inkml:context>
    <inkml:brush xml:id="br0">
      <inkml:brushProperty name="width" value="0.025" units="cm"/>
      <inkml:brushProperty name="height" value="0.025" units="cm"/>
    </inkml:brush>
  </inkml:definitions>
  <inkml:trace contextRef="#ctx0" brushRef="#br0">0 99 10794,'0'0'6102,"1"12"-4388,1 6-1331,16 111 3232,-16-117-3388,1-1 0,0 0-1,0 0 1,1 0 0,1 0 0,0 0 0,0-1 0,1 0 0,10 14 0,-15-24-183,-1 1 0,0-1 0,0 0 1,1 1-1,-1-1 0,0 0 0,0 0 0,1 1 0,-1-1 1,0 0-1,1 0 0,-1 0 0,0 0 0,1 1 0,-1-1 1,0 0-1,1 0 0,-1 0 0,0 0 0,1 0 0,-1 0 1,1 0-1,-1 0 0,0 0 0,1 0 0,-1 0 0,0 0 1,1 0-1,-1 0 0,0 0 0,1-1 0,-1 1 0,0 0 1,1 0-1,-1 0 0,0-1 0,1 1 0,-1 0 0,0 0 1,0 0-1,1-1 0,-1 1 0,0 0 0,0-1 0,1 1 1,-1 0-1,0-1 0,0 1 0,0 0 0,0-1 0,1 1 1,-1 0-1,0-1 0,0 1 0,0 0 0,0-1 0,0 1 1,0 0-1,0-1 0,0 1 0,0-1 0,0 1 0,0 0 1,0-1-1,0 1 0,-1-1 0,3-30 443,-2 29-447,1-14-3,-2 0 1,1-1-1,-2 1 0,0 1 1,-1-1-1,0 0 0,-2 1 1,-10-28-1,17 46-69,0 0 0,0-1 0,1 1 0,-1 0 0,1-1 0,-1 1 0,1-1 0,0 0 0,0 0 0,0 0 0,0-1 0,1 1 0,-1-1 0,0 1 0,1-1 0,-1 0 0,1 0 0,-1-1 0,1 1 0,0-1 0,-1 0 0,1 1 0,-1-2 0,6 1 0,-3-1 37,0 1-1,0-1 1,1 0-1,-1-1 1,0 1-1,0-1 1,0 0-1,0-1 1,-1 1-1,1-1 1,-1 0-1,1-1 1,7-6-1,-5 2 15,0-1 1,-1 0-1,0 0 0,0-1 0,9-18 0,-14 22 6,1 1 0,-1-1 1,0 0-1,-1 1 0,1-1 0,-1 0 1,0 0-1,0 0 0,-1 0 1,0-1-1,0 1 0,-2-10 1,2 16-25,0-1 1,0 1 0,0-1 0,-1 1 0,1-1 0,0 1 0,0-1 0,-1 1 0,1-1 0,0 1 0,-1-1 0,1 1 0,0 0 0,-1-1 0,1 1 0,-1-1 0,1 1 0,0 0-1,-1 0 1,1-1 0,-1 1 0,1 0 0,-1 0 0,1 0 0,-1-1 0,1 1 0,-1 0 0,0 0 0,1 0 0,-1 0 0,1 0 0,-1 0 0,1 0 0,-1 0 0,1 0-1,-1 0 1,1 0 0,-1 1 0,1-1 0,-2 0 0,-19 14-162,14 0 181,0 0-1,1 0 0,0 1 0,1-1 0,1 1 0,0 0 0,1 1 0,1-1 1,0 1-1,1-1 0,1 1 0,1 17 0,-1-31-73,0-1-1,0 1 1,0 0 0,0 0-1,1-1 1,-1 1-1,0 0 1,1-1 0,-1 1-1,1 0 1,0-1 0,-1 1-1,1-1 1,0 1-1,0-1 1,0 0 0,0 1-1,0-1 1,1 0 0,-1 0-1,0 1 1,0-1-1,1 0 1,-1 0 0,1-1-1,-1 1 1,1 0 0,-1 0-1,1-1 1,0 1-1,-1-1 1,1 1 0,0-1-1,-1 0 1,1 1 0,0-1-1,0 0 1,-1 0-1,1-1 1,0 1 0,-1 0-1,1 0 1,2-1 0,3-1-1262,0 0 1,-1 0 0,1 0-1,0-1 1,-1 0-1,0 0 1,1 0 0,-2-1-1,10-6 1,13-17-10916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2.302"/>
    </inkml:context>
    <inkml:brush xml:id="br0">
      <inkml:brushProperty name="width" value="0.025" units="cm"/>
      <inkml:brushProperty name="height" value="0.025" units="cm"/>
    </inkml:brush>
  </inkml:definitions>
  <inkml:trace contextRef="#ctx0" brushRef="#br0">106 183 16335,'0'0'3225,"-9"4"-604,2-1-2415,1 0 1,0 1-1,0 0 0,0 0 1,1 1-1,-1 0 0,1 0 1,0 0-1,1 0 0,-1 1 1,1 0-1,0 0 0,0 0 1,1 0-1,0 1 0,0-1 1,0 1-1,1 0 0,-2 8 1,2-6-53,1-1 0,0 1 1,0-1-1,1 1 0,0 0 1,2 14-1,-2-21-147,1-1-1,-1 1 1,0-1-1,1 0 1,-1 0 0,0 1-1,1-1 1,0 0-1,-1 0 1,1 1 0,0-1-1,-1 0 1,1 0 0,0 0-1,0 0 1,0 0-1,0 0 1,0 0 0,0 0-1,2 0 1,-2 0 0,1-1-1,0 0 1,-1 0 0,1 0 0,0 0 0,-1-1 0,1 1 0,-1 0 0,1-1-1,0 1 1,-1-1 0,1 1 0,-1-1 0,1 0 0,-1 0 0,0 0 0,1 0-1,-1 0 1,0 0 0,0 0 0,1 0 0,0-2 0,5-5 50,1-1 1,-2 1-1,1-2 0,-1 1 1,-1-1-1,0 0 1,0 0-1,-1 0 0,4-17 1,-2 9-95,-1 0 0,-2 1 1,3-26-1,-7 87-13,0-22 64,1 1 0,0-1 0,5 22-1,-5-42-26,0-1 0,0 0 0,0 1 0,0-1-1,0 0 1,0 1 0,1-1 0,-1 0 0,1 0-1,-1 0 1,1 1 0,-1-1 0,1 0 0,0 0 0,-1 0-1,1 0 1,0 0 0,0 0 0,0 0 0,0 0-1,0 0 1,0-1 0,0 1 0,0 0 0,0-1 0,0 1-1,1-1 1,-1 1 0,0-1 0,0 1 0,1-1-1,-1 0 1,0 1 0,0-1 0,1 0 0,-1 0 0,0 0-1,1 0 1,-1 0 0,2-1 0,1 0-254,-1 0 0,0-1 0,1 0 1,-1 1-1,0-1 0,0 0 0,0 0 0,0-1 0,0 1 1,-1-1-1,1 1 0,-1-1 0,3-4 0,9-14-1753,0-1 1,-2-1-1,-1 0 0,-1-1 0,-1 0 1,8-33-1,-3-13 1940,-10 1 5714,-4 69-5552,0 0 1,0 0-1,0 0 0,0 0 0,0 0 0,0 1 1,0-1-1,0 0 0,0 0 0,0 0 1,0 0-1,0 0 0,0 0 0,0 0 0,0 1 1,0-1-1,0 0 0,0 0 0,0 0 0,0 0 1,0 0-1,0 0 0,-1 0 0,1 0 1,0 0-1,0 0 0,0 1 0,0-1 0,0 0 1,0 0-1,0 0 0,0 0 0,-1 0 1,1 0-1,0 0 0,0 0 0,0 0 0,0 0 1,0 0-1,0 0 0,-1 0 0,1 0 0,0 0 1,0 0-1,0 0 0,0 0 0,0 0 1,0 0-1,0 0 0,-1 0 0,1 0 0,0-1 1,0 1-1,0 0 0,0 0 0,0 0 1,0 0-1,0 0 0,0 0 0,0 0 0,-1 0 1,1 0-1,0 0 0,0-1 0,0 1 1,0 0-1,-12 17 1188,-11 22-538,17-27-194,1-5-259,0 1 0,1 0 0,1 0-1,-1 0 1,1 1 0,0-1 0,1 1-1,0-1 1,-1 17 0,8-23-350,0-2 1,1 1-1,-1 0 0,0-1 0,1 0 1,-1-1-1,6 0 0,36-9-1700,-36 7 1263,-1 1 0,1 0-1,0 0 1,0 1 0,22 0 0,-33 2 549,1-1-1,-1 0 1,1 1 0,-1-1 0,1 0 0,-1 1 0,1-1 0,-1 1 0,1-1 0,-1 0 0,0 1 0,1-1 0,-1 1 0,0-1 0,0 1 0,1 0 0,-1-1 0,0 1 0,0-1 0,0 1 0,0-1-1,0 1 1,0-1 0,1 1 0,-1 0 0,0-1 0,-1 1 0,1-1 0,0 1 0,0 0 0,0-1 0,0 1 0,0-1 0,-1 1 0,1-1 0,-1 2 0,-8 22 1380,-37 33 987,41-52-2303,1 0 0,-1 0 0,-1-1 0,1 1-1,0-1 1,-1-1 0,0 1 0,-11 4 0,17-8-217,-1 0-1,1 0 1,0 0-1,-1 0 1,1 0 0,0 0-1,-1 0 1,1 0-1,0 0 1,0-1-1,-1 1 1,1 0 0,0 0-1,0 0 1,-1 0-1,1-1 1,0 1-1,0 0 1,-1 0 0,1 0-1,0-1 1,0 1-1,0 0 1,-1-1-1,1 1 1,0 0 0,0 0-1,0-1 1,0 1-1,0 0 1,0-1-1,0 1 1,0 0 0,0-1-1,0 1 1,0 0-1,0 0 1,0-1-1,0 1 1,0 0 0,0-1-1,0 1 1,0 0-1,0-1 1,0 1-1,0 0 1,1 0 0,-1-1-1,0 1 1,0-1-1,6-17-3404,3-5-2505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2.663"/>
    </inkml:context>
    <inkml:brush xml:id="br0">
      <inkml:brushProperty name="width" value="0.025" units="cm"/>
      <inkml:brushProperty name="height" value="0.025" units="cm"/>
    </inkml:brush>
  </inkml:definitions>
  <inkml:trace contextRef="#ctx0" brushRef="#br0">0 153 14221,'0'0'5488,"1"11"-3550,-1-8-1826,1 13 730,1 0 0,0 0 0,1 0 0,9 27-1,-11-40-730,0-1-1,0 1 0,1-1 1,-1 1-1,0-1 1,1 0-1,0 1 0,-1-1 1,1 0-1,0 0 0,0 0 1,0 0-1,0-1 0,0 1 1,1-1-1,4 3 0,-5-3-98,1-1 0,0 0 0,-1 1 0,1-1 0,0 0 0,-1-1 0,1 1 0,0 0 0,-1-1 0,1 0 0,-1 1-1,1-1 1,0 0 0,-1 0 0,0-1 0,1 1 0,-1 0 0,0-1 0,0 1 0,1-1 0,2-3 0,7-7-39,1 0 1,-2-1 0,0 0-1,0-1 1,16-28 0,17-22-510,-43 124 1902,-1-60-1359,0 1-1,0-1 1,1 0-1,-1 1 1,0-1-1,1 0 0,-1 1 1,1-1-1,-1 0 1,0 0-1,1 1 1,-1-1-1,1 0 1,-1 0-1,1 0 1,-1 0-1,0 0 1,1 1-1,-1-1 0,1 0 1,-1 0-1,1 0 1,-1 0-1,1 0 1,-1-1-1,1 1 1,-1 0-1,0 0 1,1 0-1,-1 0 1,1 0-1,-1-1 0,1 1 1,-1 0-1,0 0 1,1 0-1,-1-1 1,0 1-1,1 0 1,-1-1-1,0 1 1,1 0-1,-1-1 1,0 0-1,23-12-94,-18 9-388,0 0 0,0 0 0,0 0 0,-1 0-1,0-1 1,0 0 0,0 0 0,-1 0 0,1-1 0,-1 1 0,3-7-1,-4 4-1367,1 0 0,-1 0 0,0 0 0,-1-1-1,0 1 1,0 0 0,-1-16 0,-2-2-5486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3.034"/>
    </inkml:context>
    <inkml:brush xml:id="br0">
      <inkml:brushProperty name="width" value="0.025" units="cm"/>
      <inkml:brushProperty name="height" value="0.025" units="cm"/>
    </inkml:brush>
  </inkml:definitions>
  <inkml:trace contextRef="#ctx0" brushRef="#br0">10 0 7527,'0'0'10474,"-10"51"-10282,19-43-96,5-4-32,1-2-1473,2-2-2979,1-3-2883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3.378"/>
    </inkml:context>
    <inkml:brush xml:id="br0">
      <inkml:brushProperty name="width" value="0.025" units="cm"/>
      <inkml:brushProperty name="height" value="0.025" units="cm"/>
    </inkml:brush>
  </inkml:definitions>
  <inkml:trace contextRef="#ctx0" brushRef="#br0">23 0 14414,'0'0'7452,"0"11"-5840,0-8-1538,0 13 381,0-1-1,1 0 1,0 0-1,1 0 1,1 0-1,0-1 1,10 27-1,19 23-203,40 91-3150,-65-137 2628,0 1 1,-2 0-1,0 0 0,-1 1 1,-1 0-1,0 25 0,-3-43 384,0 0 0,-1 0 0,1 0-1,-1 0 1,0 0 0,1 0 0,-1-1-1,0 1 1,0 0 0,0 0-1,-1 0 1,1-1 0,0 1 0,-1-1-1,1 1 1,-1-1 0,1 0 0,-1 1-1,0-1 1,1 0 0,-1 0-1,0 0 1,0 0 0,0 0 0,0-1-1,0 1 1,0 0 0,0-1 0,0 0-1,0 1 1,0-1 0,0 0-1,-3 0 1,0 0 113,0 0 0,0 0-1,1 0 1,-1 0-1,0-1 1,1 1 0,-1-1-1,0 0 1,1-1 0,-1 1-1,1-1 1,0 0 0,-1 0-1,-4-4 1,3 1-210,1 0 1,0-1 0,0 0-1,0 0 1,1 0-1,0 0 1,0-1 0,1 1-1,0-1 1,0 0-1,0 0 1,1-1-1,0 1 1,1 0 0,-1-1-1,2 1 1,-1-1-1,1 1 1,0-1-1,1-8 1,0 5-63,1 0 1,1 0-1,-1 0 0,2 0 1,-1 1-1,2 0 0,-1-1 1,1 1-1,1 1 0,0-1 1,0 1-1,15-16 0,6-2-1971,40-28 0,-6 5-7636,-23 14-5732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4.689"/>
    </inkml:context>
    <inkml:brush xml:id="br0">
      <inkml:brushProperty name="width" value="0.025" units="cm"/>
      <inkml:brushProperty name="height" value="0.025" units="cm"/>
    </inkml:brush>
  </inkml:definitions>
  <inkml:trace contextRef="#ctx0" brushRef="#br0">144 6 15855,'0'0'6401,"-9"-2"-5131,7 1-1202,-1 0 1,0 0-1,1 1 0,-1 0 0,0-1 1,0 1-1,1 0 0,-1 0 0,0 1 1,0-1-1,1 0 0,-1 1 0,0 0 0,1 0 1,-1 0-1,1 0 0,-4 1 0,1 2 108,-1 0-1,1 1 1,0 0-1,0-1 1,1 2-1,-1-1 1,-5 10-1,5-8-145,0 0 0,1 0 0,0 1 0,0 0 0,1-1 0,0 1 0,1 1 0,-1-1 0,1 0 0,1 1 0,0-1 0,0 1 0,0-1 0,1 1 0,1 8 1,0-15-36,0-1 0,0 1 0,0 0 0,0-1 0,0 1 0,0-1 1,0 1-1,0-1 0,0 0 0,1 1 0,-1-1 0,0 0 0,1 0 1,-1 0-1,1 0 0,0 0 0,-1 0 0,1 0 0,0-1 1,-1 1-1,1 0 0,0-1 0,0 0 0,0 1 0,0-1 0,-1 0 1,1 0-1,0 0 0,0 0 0,0 0 0,3-1 0,7 0-68,0 0 0,0 0-1,18-6 1,-27 7 34,10-4-77,-1 1 0,0 0 0,1 1 0,21-1 0,-32 3 114,0 0 0,0 0 0,0 0 0,0 0 1,1 1-1,-1-1 0,0 1 0,0-1 0,0 1 0,-1 0 0,1-1 0,0 1 1,0 0-1,0 0 0,0 1 0,-1-1 0,1 0 0,-1 0 0,1 1 0,-1-1 1,1 1-1,-1 0 0,0-1 0,0 1 0,1 0 0,-1-1 0,-1 1 0,1 0 0,0 0 1,0 0-1,-1 0 0,1 0 0,-1 0 0,1 0 0,-1 0 0,0 2 0,0 4 124,0 0-1,0-1 1,-1 1-1,0 0 1,0-1-1,-1 0 0,0 1 1,0-1-1,-7 14 1,7-17-80,0-1 0,0 1 0,0-1 0,0 1 0,-1-1 0,1 0 0,-1 0 0,0 0 0,0 0 0,0-1 1,0 1-1,0-1 0,-1 1 0,1-1 0,-1-1 0,0 1 0,0 0 0,1-1 0,-1 0 0,-6 2 0,9-3-80,-1 0 0,1 0 0,0-1 0,-1 1 0,1 0 0,-1-1-1,1 1 1,0 0 0,0-1 0,-1 0 0,1 1 0,0-1 0,0 0-1,0 1 1,0-1 0,0 0 0,0 0 0,0 0 0,0 0-1,0 0 1,0 0 0,0 0 0,0-1 0,1 1 0,-1 0 0,1 0-1,-1-1 1,1 1 0,-1 0 0,1-1 0,0 1 0,-1 0 0,1-1-1,0 1 1,0 0 0,0-1 0,0-1 0,0-66-4031,0 49 2295,1-36-3559,0-7-2370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5.048"/>
    </inkml:context>
    <inkml:brush xml:id="br0">
      <inkml:brushProperty name="width" value="0.025" units="cm"/>
      <inkml:brushProperty name="height" value="0.025" units="cm"/>
    </inkml:brush>
  </inkml:definitions>
  <inkml:trace contextRef="#ctx0" brushRef="#br0">1 1 12492,'0'0'5861,"6"9"-3501,9 17-1150,-2 1-1,-1 0 1,-1 0 0,10 40-1,-16-49-643,0 2-48,1-1 0,11 26 0,-16-42-492,1 0 0,-1 0 0,0 0 0,1-1 0,-1 1 0,1-1 0,0 1 0,-1-1 0,1 0 0,0 1 0,1-1 0,-1 0 0,0 0 0,1-1 0,-1 1 0,1 0 0,-1-1 0,1 0 0,0 1 0,0-1 0,0 0 0,-1 0 0,6 0 0,-5-2-29,0 1 1,-1-1-1,1 0 0,-1 0 0,0-1 0,1 1 0,-1-1 0,0 1 1,1-1-1,-1 0 0,0 1 0,0-1 0,-1 0 0,1 0 1,0-1-1,-1 1 0,1 0 0,-1-1 0,0 1 0,1 0 0,-1-1 1,-1 1-1,1-1 0,1-5 0,16-68-1351,-16 54 1009,-2 15 232,1 1 1,-1 0-1,1 0 1,1-1 0,3-10-1,-5 17 98,1 0 1,-1 1-1,1-1 0,-1 0 0,1 0 0,-1 1 0,1-1 0,-1 0 1,1 1-1,-1-1 0,1 0 0,-1 1 0,0-1 0,1 0 0,-1 1 1,0-1-1,1 1 0,-1-1 0,0 1 0,1-1 0,-1 1 0,0-1 1,0 1-1,0-1 0,0 1 0,1-1 0,-1 1 0,0-1 0,0 1 1,0 1-1,8 21 18,-8-23-5,42 155 1796,-42-154-1779,1 0 1,-1 0-1,0 0 1,0 0-1,1 0 1,-1 0 0,1 0-1,-1 0 1,1-1-1,-1 1 1,1 0-1,-1 0 1,1 0-1,0 0 1,-1-1-1,1 1 1,0 0-1,0-1 1,-1 1-1,1-1 1,0 1-1,0-1 1,0 1-1,0-1 1,1 1-1,-1-1-78,0-1-1,0 1 0,0 0 0,0-1 1,0 1-1,0-1 0,0 1 1,0-1-1,0 1 0,0-1 0,0 0 1,0 1-1,0-1 0,0 0 0,-1 0 1,1 0-1,0 0 0,0-1 0,4-4-1643,-2-1 0,1 1 0,-1-1 0,1 0 0,2-11-1,-1-8-9166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5.796"/>
    </inkml:context>
    <inkml:brush xml:id="br0">
      <inkml:brushProperty name="width" value="0.025" units="cm"/>
      <inkml:brushProperty name="height" value="0.025" units="cm"/>
    </inkml:brush>
  </inkml:definitions>
  <inkml:trace contextRef="#ctx0" brushRef="#br0">38 425 9577,'0'0'15759,"-2"-5"-14408,2 4-1318,0 0 0,0 0 0,-1 1 0,1-1 0,0 0 0,0 0 0,0 1 0,-1-1 0,1 0 0,0 1 1,-1-1-1,1 0 0,-1 1 0,1-1 0,0 0 0,-1 1 0,0-1 0,1 1 0,-1-1 0,1 1 0,-1-1 1,0 1-1,1 0 0,-1-1 0,-1 1 0,-8 14 651,-3 48-98,13-53-567,-1 1 0,1-1 0,1 1 0,2 14 1,-3-23-20,0 0 1,0 0 0,0-1 0,0 1-1,0 0 1,1 0 0,-1-1-1,0 1 1,0 0 0,1-1 0,-1 1-1,1-1 1,-1 1 0,1 0 0,-1-1-1,1 1 1,-1-1 0,1 1-1,-1-1 1,1 1 0,0-1 0,-1 0-1,1 1 1,-1-1 0,1 0 0,1 1-1,-1-1 7,1-1-1,-1 1 0,1-1 1,0 0-1,-1 1 0,0-1 1,1 0-1,-1 0 0,1 0 1,-1 0-1,0 0 0,0 0 1,0 0-1,1 0 0,-1-1 0,0 1 1,1-3-1,6-7-130,-1-1 0,0 0-1,10-23 1,-13 23-44,2 1 1,-1-1 0,2 1-1,9-14 1,-13 30-175,8 15 281,-10-20 70,-1 0-1,1 1 0,-1-1 0,1 0 0,0 0 0,-1 1 0,1-1 0,-1 0 0,1 0 1,0 0-1,-1 0 0,1 0 0,-1 0 0,1 0 0,0 0 0,-1 0 0,1 0 0,0 0 1,-1 0-1,1 0 0,-1 0 0,1 0 0,0-1 0,-1 1 0,1 0 0,-1 0 1,1-1-1,-1 1 0,1-1 0,-1 1 0,1 0 0,-1-1 0,1 1 0,-1-1 0,1 1 1,-1-1-1,0 1 0,1-1 0,-1 1 0,1-2 0,10-13 43,0-1 0,0-1 0,-2 0 0,0 0-1,-1-1 1,-1 0 0,0 0 0,5-28 0,-6 17-53,-1-1 0,-1 0 0,-2 0 0,-3-53 1,1 82 3,1 0 0,-1 0 0,0 0 0,0-1 0,0 1 0,0 0 0,0 0 0,0 0 0,-1-1 0,1 1 0,0 0 0,-1 0 0,1 0 0,-1 0 1,1 0-1,-1-1 0,1 1 0,-1 0 0,0 0 0,1 0 0,-1 1 0,0-1 0,0 0 0,0 0 0,0 0 0,0 0 0,0 1 0,0-1 0,-1 0 0,1 2-3,0-1-1,0 1 0,0 0 0,0 0 1,0 0-1,0 0 0,0 0 0,0 0 1,0 0-1,0 0 0,0 0 0,1 0 1,-1 0-1,1 1 0,-1-1 0,1 0 0,-1 0 1,1 1-1,-1-1 0,1 0 0,0 1 1,0-1-1,0 0 0,0 1 0,0 1 1,-2 19 35,1 0 1,0 0 0,2 0 0,1 0 0,0 0-1,7 25 1,-7-39-17,-1 0-1,2-1 1,-1 0 0,1 1-1,0-1 1,0 0 0,1 0-1,0 0 1,0-1 0,1 0-1,0 1 1,0-2-1,0 1 1,1 0 0,0-1-1,0 0 1,0-1 0,1 1-1,-1-1 1,15 6 0,-19-9-99,0 0 1,0-1-1,0 1 1,1-1-1,-1 0 1,0 1-1,0-1 1,1 0 0,-1 0-1,0 0 1,0-1-1,1 1 1,-1 0-1,3-2 1,-5 2 38,0 0 0,0 0 1,0 0-1,1 0 0,-1 0 0,0-1 1,0 1-1,1 0 0,-1 0 0,0 0 1,0 0-1,0-1 0,0 1 0,1 0 1,-1 0-1,0-1 0,0 1 0,0 0 1,0 0-1,0-1 0,0 1 0,0 0 1,0 0-1,0-1 0,0 1 0,0 0 0,0 0 1,0-1-1,0 1 0,0 0 0,0 0 1,0-1-1,0 1 0,0 0 0,0 0 1,0-1-1,-16-13-869,-76-33-810,63 34 2301,-44-27 1,72 40-543,0 0 1,1-1-1,-1 1 1,0-1-1,1 1 1,-1 0 0,0-1-1,1 1 1,-1-1-1,1 0 1,-1 1-1,1-1 1,-1 1-1,1-1 1,-1 0-1,1 1 1,0-1-1,-1 0 1,1 1-1,0-1 1,-1 0 0,1 0-1,0 1 1,0-1-1,0 0 1,0 0-1,0 0 1,0 1-1,0-1 1,0 0-1,0 0 1,0 1-1,0-1 1,1 0-1,-1 0 1,0 1-1,0-1 1,1 0 0,-1 0-1,0 1 1,1-1-1,-1 0 1,1 1-1,-1-1 1,1 1-1,-1-1 1,1 1-1,0-1 1,-1 1-1,1-1 1,0 1-1,-1-1 1,1 1-1,0 0 1,0-1-1,52-24-425,-37 19 346,45-25-4261,-33 11-1063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7.043"/>
    </inkml:context>
    <inkml:brush xml:id="br0">
      <inkml:brushProperty name="width" value="0.025" units="cm"/>
      <inkml:brushProperty name="height" value="0.025" units="cm"/>
    </inkml:brush>
  </inkml:definitions>
  <inkml:trace contextRef="#ctx0" brushRef="#br0">21 142 5701,'-4'-31'9997,"3"30"-9697,1 0-1,0 0 1,0 0 0,0 0-1,-1 0 1,1 0 0,0 0-1,-1 0 1,1 0 0,-1 0-1,1 0 1,-1 0 0,0 0-1,1 0 1,-1 0 0,0 0-1,0 0 1,0 1 0,1-1 0,-1 0-1,0 1 1,0-1 0,0 0-1,-2 0 1,4 18 661,7 20-446,1-1 0,2 0 0,26 56 0,-20-51 89,-12-29-418,13 30 375,-17-40-516,0-1 0,0 1-1,0 0 1,1 0-1,-1-1 1,0 1-1,1 0 1,0-1 0,-1 1-1,1-1 1,0 0-1,-1 0 1,1 0-1,0 0 1,0 0 0,3 1-1,-4-2-13,0 0 0,-1 0 0,1 0 0,0 0 0,-1 0 1,1 0-1,0 0 0,0-1 0,-1 1 0,1 0 0,0-1 0,-1 1 0,1 0 0,0-1 0,-1 1 0,1-1 0,-1 1 0,1-1 0,-1 1 0,1-1 1,-1 1-1,1-1 0,-1 0 0,0 1 0,1-1 0,-1 0 0,0 1 0,1-1 0,-1 0 0,0 0 0,0 1 0,0-1 0,0 0 0,0 1 0,0-1 1,0 0-1,0-1 0,2-34 456,-2 31-447,0-6 19,-1-1-1,0 1 1,0 0-1,-7-20 1,7 27-58,0-1 1,-1 1-1,0 0 1,0 0-1,0 0 1,0 0-1,-1 0 1,1 0-1,-1 1 1,0-1-1,0 1 1,-1 0-1,1 0 1,-7-5-1,5 10-488,6 10 327,8 11 103,-6-18 49,0 0 1,1 0 0,-1-1 0,1 1-1,1-1 1,-1 0 0,1 0-1,-1 0 1,1-1 0,0 1-1,0-1 1,1 0 0,-1-1 0,1 1-1,5 1 1,-7-3 12,-1 0 1,1-1 0,0 1-1,0-1 1,0 0-1,-1 0 1,1 0-1,0 0 1,0-1-1,-1 1 1,1-1-1,0 0 1,0 0-1,-1 0 1,1-1-1,-1 1 1,0-1-1,1 0 1,-1 0-1,0 0 1,0-1-1,0 1 1,0-1 0,4-5-1,-2 3 16,0-1 0,-1 0 0,0 0 0,0 0 0,-1 0-1,0-1 1,0 0 0,0 1 0,2-11 0,-2 0 36,-1 1 0,0-1 1,-1-25-1,1 51-97,1 0 0,0-1 0,0 0 1,1 1-1,0-1 0,0-1 0,1 1 0,0-1 1,0 1-1,11 10 0,-14-16 46,0 0-1,0-1 1,-1 1 0,1-1-1,0 1 1,0-1-1,1 0 1,-1 1 0,0-1-1,0 0 1,1 0 0,-1-1-1,0 1 1,1 0-1,-1-1 1,0 0 0,1 1-1,-1-1 1,1 0 0,-1 0-1,1 0 1,3-1 0,-2-1 15,-1 1 1,1-1 0,0 0 0,0 0 0,-1 0 0,0 0 0,1-1 0,-1 0 0,0 1 0,0-1 0,0 0 0,2-4 0,7-10 63,-1 1-1,-1-1 1,-1-1 0,9-22-1,-15 33-82,-2 3-5,0 1 1,0 0-1,0 0 0,0 0 0,1-1 0,-1 1 0,1 0 0,0 1 0,4-6 1,-3 11-20,-1 1 0,1-1 1,-1 1-1,0 0 0,0 0 1,0 0-1,-1 0 0,0 1 1,2 5-1,1 2 30,19 31 406,-23-43-385,0 1 0,1 0 0,0-1 0,-1 1 0,1-1 0,-1 1-1,1-1 1,0 1 0,-1-1 0,1 0 0,0 1 0,-1-1 0,1 0 0,0 1 0,0-1 0,-1 0 0,1 0-1,0 0 1,0 0 0,-1 0 0,1 0 0,1 0 0,-1 0 6,0-1 1,0 1-1,1-1 0,-1 0 0,0 0 1,0 1-1,0-1 0,0 0 0,0 0 1,0 0-1,0 0 0,-1 0 1,1 0-1,0-1 0,0 1 0,-1 0 1,2-2-1,22-58 307,-19 47-337,0-1 0,1 1 1,14-23-1,-20 36-11,0 0 0,1 0 0,-1 0 0,1 0 0,-1 0 0,1 1 0,-1-1 0,1 0 0,-1 0 0,1 1 0,0-1 0,-1 0 0,1 1 0,0-1 0,0 1 0,-1-1 0,1 1 0,0-1 0,0 1 0,0 0 0,0-1 0,0 1 0,0 0 0,-1 0 0,1-1 0,0 1 0,0 0 0,0 0 0,0 0 0,0 0 0,0 0 0,0 1 0,0-1 0,0 0 0,0 0 0,0 0 0,0 1 0,-1-1 0,1 1 0,0-1 0,0 0 0,0 1 0,-1 0 0,1-1 0,0 1 0,0-1 0,-1 1 0,1 0 0,-1-1 0,1 1 0,0 0 0,-1 0 0,1 0 0,-1-1 0,1 3 0,4 6-14,1 1 0,-2 1 0,7 18-1,-6-16 64,-5-13-49,0 0 0,0 0-1,0 1 1,0-1-1,0 0 1,0 0 0,0 1-1,0-1 1,0 0 0,1 0-1,-1 1 1,0-1 0,0 0-1,0 0 1,0 0-1,1 1 1,-1-1 0,0 0-1,0 0 1,0 0 0,1 0-1,-1 0 1,0 1 0,0-1-1,1 0 1,-1 0-1,0 0 1,0 0 0,1 0-1,-1 0 1,0 0 0,0 0-1,1 0 1,-1 0-1,0 0 1,1 0 0,-1 0-1,0 0 1,0 0 0,1 0-1,-1 0 1,0 0 0,0 0-1,1 0 1,-1-1-1,12-13 1089,-4-7-2967,-6 4-7311,-6 11 2416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7.373"/>
    </inkml:context>
    <inkml:brush xml:id="br0">
      <inkml:brushProperty name="width" value="0.025" units="cm"/>
      <inkml:brushProperty name="height" value="0.025" units="cm"/>
    </inkml:brush>
  </inkml:definitions>
  <inkml:trace contextRef="#ctx0" brushRef="#br0">0 0 15150,'0'0'4260,"56"17"-4035,-28-15-161,-2-2-64,2 0-1506,2 0-3074,3-1-2947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6.365"/>
    </inkml:context>
    <inkml:brush xml:id="br0">
      <inkml:brushProperty name="width" value="0.025" units="cm"/>
      <inkml:brushProperty name="height" value="0.025" units="cm"/>
    </inkml:brush>
  </inkml:definitions>
  <inkml:trace contextRef="#ctx0" brushRef="#br0">156 10 13645,'0'0'13890,"-8"-3"-13612,6 1-273,-1 1-1,0 0 1,1 1-1,-1-1 1,0 0-1,0 1 1,1 0-1,-1-1 1,0 1-1,0 0 1,0 0-1,1 1 1,-1-1-1,0 1 1,0-1-1,0 1 1,1 0 0,-1 0-1,1 0 1,-1 0-1,1 0 1,-1 1-1,1-1 1,-1 1-1,1 0 1,0 0-1,0 0 1,0 0-1,0 0 1,0 0-1,1 0 1,-3 5-1,-7 6 25,0 0-1,-13 26 1,21-35-16,1 0 0,0 0 0,0 0 1,0 1-1,1-1 0,-1 1 0,1-1 0,0 1 0,0-1 1,1 1-1,-1 0 0,1-1 0,0 1 0,2 9 0,-2-13-9,1 0-1,0 0 0,-1 0 0,1 0 0,0-1 1,0 1-1,-1 0 0,1 0 0,0 0 1,0-1-1,0 1 0,0 0 0,0-1 0,0 1 1,0-1-1,0 1 0,0-1 0,1 1 0,-1-1 1,0 0-1,0 0 0,0 1 0,0-1 1,3 0-1,35 0-223,-28-1-126,-3 0-534,0 0 0,0 0 1,0-1-1,0 0 0,0 0 1,-1-1-1,1 0 0,13-7 1,5-4-4935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7.731"/>
    </inkml:context>
    <inkml:brush xml:id="br0">
      <inkml:brushProperty name="width" value="0.025" units="cm"/>
      <inkml:brushProperty name="height" value="0.025" units="cm"/>
    </inkml:brush>
  </inkml:definitions>
  <inkml:trace contextRef="#ctx0" brushRef="#br0">94 19 9385,'0'0'13410,"0"-1"-13314,1 0-1,-1 0 1,1 0 0,-1 0 0,0 0 0,0 0-1,1 0 1,-1 0 0,0 0 0,0 0-1,0 0 1,0 0 0,0 0 0,0 0 0,-1-1-1,1 0 1,-4 2-36,0 0 0,0 1 0,1-1 0,-1 1 0,0-1 0,0 1 0,1 0 0,-1 1 0,1-1 0,-1 0-1,1 1 1,-1 0 0,1 0 0,0 0 0,0 0 0,0 1 0,0-1 0,0 1 0,1 0 0,-1-1 0,1 1 0,0 0 0,-1 1 0,1-1 0,1 0 0,-1 1 0,0-1-1,1 1 1,0-1 0,0 1 0,0 0 0,0-1 0,0 1 0,1 5 0,-2-3 106,1 0 0,1 0 0,-1 0 0,1 0 0,0 1 1,0-1-1,1 0 0,-1 0 0,4 11 0,-3-15-132,0 0 0,1 0 0,-1 0 0,0 0 0,1 0 1,-1 0-1,1 0 0,0 0 0,-1-1 0,1 1 0,0-1 0,0 0 0,0 1 0,0-1 0,0 0 1,1 0-1,-1 0 0,0 0 0,0-1 0,1 1 0,-1 0 0,0-1 0,1 0 0,-1 1 1,0-1-1,1 0 0,4-1 0,1 0-34,1 1-1,-1-2 1,0 1-1,1-1 1,-1-1 0,0 0-1,0 0 1,0 0 0,-1-1-1,1 0 1,12-9 0,-1-2-1813,-1 1 0,-1-2 1,19-21-1,-4-1-7353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8.215"/>
    </inkml:context>
    <inkml:brush xml:id="br0">
      <inkml:brushProperty name="width" value="0.025" units="cm"/>
      <inkml:brushProperty name="height" value="0.025" units="cm"/>
    </inkml:brush>
  </inkml:definitions>
  <inkml:trace contextRef="#ctx0" brushRef="#br0">31 165 6662,'0'0'15556,"-5"9"-15086,0 2-291,1-1 0,0 1 0,1 1 0,0-1 0,1 0 0,0 1 0,0 17 0,1-25-112,2 0 0,-1 0 1,0 0-1,1 0 0,-1 0 0,1 0 0,0 0 1,0 0-1,1 0 0,-1-1 0,1 1 0,3 5 1,-3-7-36,0 0 1,0 0 0,0-1 0,0 1-1,0 0 1,0-1 0,0 0 0,0 1-1,1-1 1,-1 0 0,0 0 0,1 0-1,-1-1 1,1 1 0,-1-1 0,1 1-1,-1-1 1,1 0 0,0 0 0,-1 0 0,1 0-1,2-1 1,2 0 42,0-1 0,0 0 0,-1-1 0,1 1 0,-1-1 0,0-1 0,0 1 0,0-1 0,0 0 0,0 0 0,-1-1 0,0 0 1,0 0-1,0 0 0,-1 0 0,1-1 0,5-11 0,-1 5 58,-2-1-1,0-1 1,0 1 0,-1-1 0,-1 0-1,-1 0 1,5-23 0,-5-2 358,-4 38-457,1-1 1,-1 0 0,0 1 0,0-1 0,0 1 0,0-1-1,0 1 1,0-1 0,-1 1 0,1-1 0,-1 1 0,1-1 0,-1 1-1,1-1 1,-1 1 0,0-1 0,1 1 0,-1 0 0,0-1 0,-1 0-1,1 2-36,0 0-1,1 0 1,-1 0-1,0 0 0,0 0 1,1 0-1,-1 1 1,0-1-1,1 0 0,-1 0 1,0 1-1,1-1 0,-1 0 1,1 1-1,-1-1 1,0 1-1,1-1 0,-1 1 1,1-1-1,-1 1 0,1-1 1,0 1-1,-1 0 1,1-1-1,-1 1 0,1-1 1,0 1-1,0 0 1,-1-1-1,1 1 0,0 0 1,0 0-1,0-1 0,0 1 1,0 0-1,0-1 1,0 1-1,0 0 0,0 1 1,-2 35-121,2-34 126,0 3-6,0 1 0,1-1 0,0 0-1,0 1 1,0-1 0,1 0 0,-1 0 0,2 0-1,-1 0 1,1 0 0,0-1 0,4 7-1,-6-10 9,1 0-1,0 0 1,0 0-1,0-1 1,0 1-1,0 0 1,0-1-1,0 1 1,1-1-1,-1 0 1,0 0-1,1 0 1,-1 0-1,1 0 1,-1 0-1,1-1 1,0 1 0,-1-1-1,1 0 1,0 0-1,-1 0 1,1 0-1,-1 0 1,1-1-1,0 1 1,-1-1-1,1 1 1,-1-1-1,1 0 1,-1 0-1,1 0 1,2-2-1,1-1-15,1 0 0,-1 0 0,-1 0-1,1-1 1,-1 0 0,1 0 0,-1 0 0,-1 0 0,1-1-1,-1 0 1,0 0 0,0 0 0,-1 0 0,0-1 0,3-7 0,12-47-3225,-13 2-5852,-5 36 877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8.899"/>
    </inkml:context>
    <inkml:brush xml:id="br0">
      <inkml:brushProperty name="width" value="0.025" units="cm"/>
      <inkml:brushProperty name="height" value="0.025" units="cm"/>
    </inkml:brush>
  </inkml:definitions>
  <inkml:trace contextRef="#ctx0" brushRef="#br0">67 390 5573,'0'0'21578,"-9"1"-21364,7-1-210,0 0 1,-1 0 0,1 0 0,0 0 0,-1 0 0,1 1 0,0-1-1,0 1 1,0 0 0,-1 0 0,1-1 0,0 1 0,0 1 0,0-1 0,0 0-1,0 0 1,1 1 0,-1-1 0,0 1 0,1 0 0,-1-1 0,1 1-1,-1 0 1,1 0 0,0 0 0,0 0 0,0 0 0,0 0 0,0 0-1,0 0 1,0 0 0,1 1 0,-1-1 0,1 0 0,0 0 0,0 1-1,0-1 1,0 0 0,0 1 0,0-1 0,0 0 0,1 0 0,-1 1 0,2 2-1,-2-4 0,1-1 1,-1 1-1,0-1 0,1 1 0,-1-1 0,1 1 0,-1-1 0,1 1 0,-1-1 0,1 1 0,-1-1 0,1 1 0,0-1 0,-1 0 0,1 1 0,-1-1 1,1 0-1,0 0 0,-1 1 0,1-1 0,0 0 0,-1 0 0,1 0 0,0 0 0,0 0 0,-1 0 0,1 0 0,0 0 0,-1 0 0,1 0 0,0 0 1,-1 0-1,1-1 0,0 1 0,-1 0 0,1-1 0,0 1 0,-1 0 0,1-1 0,-1 1 0,1 0 0,0-2 0,28-15 131,17-27-16,-35 31-147,1 1 0,0 1 0,1 0 0,23-15 0,-31 24 81,-5 1-16,2 5 39,0 2 33,6-13 5,-1-6-26,-1-1 0,0 0 0,-1 0 0,0-1 0,-1 1 0,3-27-1,-1-27-2220,-4 3-5493,-7 93 9035,-1-3-71,1-1 0,1 1-1,2-1 1,0 47 0,2-70-1326,0 0 1,1 1-1,-1-1 1,0 0-1,0 0 0,0 0 1,1 0-1,-1 0 0,0 0 1,1 1-1,-1-1 0,1 0 1,0 0-1,-1 0 1,1 0-1,0-1 0,-1 1 1,1 0-1,0 0 0,0 0 1,0-1-1,0 1 0,0 0 1,0-1-1,0 1 1,0 0-1,0-1 0,0 0 1,0 1-1,0-1 0,0 0 1,0 1-1,1-1 0,-1 0 1,0 0-1,0 0 1,0 0-1,0 0 0,0 0 1,1 0-1,0-1 0,2 0 71,-1 1 0,0-1 0,1-1 0,-1 1 0,0 0 0,0-1 0,0 0 1,0 1-1,0-1 0,-1 0 0,1 0 0,0-1 0,2-2 0,1-4 19,0 0 0,0 0 1,-1-1-1,0 0 0,-1 0 1,0 0-1,-1 0 0,0 0 1,-1-1-1,2-11 0,0-14-341,-1-59 0,-3 84-88,-3 1-3069,-5 19-833,-4 20-2464,6-1 821,0 6-2803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39.242"/>
    </inkml:context>
    <inkml:brush xml:id="br0">
      <inkml:brushProperty name="width" value="0.025" units="cm"/>
      <inkml:brushProperty name="height" value="0.025" units="cm"/>
    </inkml:brush>
  </inkml:definitions>
  <inkml:trace contextRef="#ctx0" brushRef="#br0">1 0 6726,'0'0'2819,"22"52"320,-4-35-352,1-3-673,1-7-385,1-6-512,-1-1-224,-2 0-448,-2-5-385,-5-6-416,-4 2-2531,-4 0-7495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0.318"/>
    </inkml:context>
    <inkml:brush xml:id="br0">
      <inkml:brushProperty name="width" value="0.025" units="cm"/>
      <inkml:brushProperty name="height" value="0.025" units="cm"/>
    </inkml:brush>
  </inkml:definitions>
  <inkml:trace contextRef="#ctx0" brushRef="#br0">60 276 16496,'0'0'1991,"-8"8"-101,4-4-1712,-1 0 1,1 1 0,0 0 0,0 0 0,0 0 0,1 0-1,0 0 1,0 1 0,0 0 0,0 0 0,1-1 0,0 1-1,1 1 1,-1-1 0,0 11 0,1-7-117,0 5-1,1 0 0,0 0-1,4 26 1,-4-39-49,1 0-1,-1-1 0,0 1 1,0 0-1,1 0 1,-1-1-1,1 1 1,-1 0-1,1-1 0,0 1 1,-1-1-1,1 1 1,0-1-1,0 1 0,0-1 1,0 1-1,1-1 1,-1 0-1,0 0 1,1 0-1,-1 1 0,0-1 1,1-1-1,-1 1 1,1 0-1,0 0 0,-1 0 1,1-1-1,0 1 1,-1-1-1,1 1 1,0-1-1,-1 0 0,1 0 1,0 0-1,0 0 1,-1 0-1,1 0 0,0 0 1,0-1-1,2 0 1,2-1 28,-1-1 0,0 0 0,-1 0 0,1 0-1,0 0 1,-1-1 0,0 0 0,0 0 0,0 0 0,0 0 0,-1-1 0,1 1 0,-1-1 0,3-7 0,36-78 107,-40 84-135,8-21 73,-1 0-1,-1 0 1,-2-1 0,-1 0 0,-1 0 0,-2-1 0,0 1-1,-4-41 1,-5 30 396,7 37-462,0 1-1,-1-1 1,1 1-1,-1-1 0,0 1 1,0 0-1,1-1 1,-1 1-1,0 0 0,0-1 1,0 1-1,0 0 1,0 0-1,0 0 1,-1 0-1,1 0 0,0 0 1,-1 0-1,1 1 1,0-1-1,-3-1 0,3 2-18,0 0-1,1 0 0,-1 0 0,1 0 0,-1 0 0,0 0 1,1 0-1,-1 0 0,1 1 0,-1-1 0,0 0 1,1 0-1,-1 0 0,1 1 0,-1-1 0,1 0 1,-1 1-1,1-1 0,-1 0 0,1 1 0,-1-1 1,1 1-1,-1-1 0,1 0 0,0 1 0,-1-1 0,1 1 1,0 0-1,-1-1 0,1 1 0,0-1 0,0 1 1,-1-1-1,1 1 0,0 0 0,0-1 0,0 2 1,-3 26 5,3-24 10,0 9 5,1 123-2,0-119 59,1-1 1,1 0 0,1 0-1,0-1 1,0 1 0,10 19 0,-13-32-63,1 0 0,-1 0 1,1 0-1,0 0 0,-1-1 1,1 1-1,0-1 0,1 1 1,-1-1-1,0 0 1,1 0-1,-1 0 0,1 0 1,0 0-1,-1-1 0,4 2 1,-3-2 0,-1 0 0,1-1 0,-1 1 0,0-1 1,1 0-1,-1 0 0,1 0 0,-1 0 0,1-1 0,-1 1 0,1 0 1,-1-1-1,0 0 0,1 0 0,-1 1 0,4-3 0,0-1 10,0 0 0,0-1 0,0 1-1,0-1 1,-1-1 0,0 1-1,0-1 1,0 1 0,-1-1 0,0-1-1,0 1 1,4-8 0,-3 2 2,-1-1 0,0 1 0,4-18 0,-7 25-8,0 0-1,0-1 1,-1 1-1,0 0 1,0 0-1,0 0 1,0-1 0,-1 1-1,0 0 1,0 0-1,-2-6 1,3 10-24,-1 1 1,1-1 0,-1 0-1,1 0 1,-1 1 0,1-1-1,-1 1 1,0-1 0,1 1-1,-1-1 1,0 1 0,0-1-1,1 1 1,-1-1 0,0 1-1,0 0 1,0-1 0,0 1-1,1 0 1,-1 0 0,0 0-1,0 0 1,0 0 0,0-1-1,0 2 1,1-1 0,-1 0-1,0 0 1,0 0 0,0 0-1,0 0 1,0 1 0,1-1-1,-1 0 1,0 1 0,0-1-1,0 1 1,1-1 0,-1 1-1,0-1 1,1 1 0,-1 0-1,1-1 1,-1 1 0,0 0-1,1-1 1,-1 1 0,1 0-1,0 0 1,-1-1 0,1 1-1,0 0 1,-1 0 0,1 0-1,0 0 1,-3 11-13,2-1 1,-1 0-1,2 0 0,-1 1 1,2-1-1,-1 1 0,5 21 1,-4-30 33,0 1 1,0 0 0,0 0-1,1-1 1,-1 1 0,1-1-1,0 0 1,0 1 0,0-1-1,1 0 1,-1 0 0,4 3-1,-4-5-4,0 0 0,0 1-1,0-1 1,0 0-1,0 0 1,0 0 0,0 0-1,1-1 1,-1 1-1,0 0 1,1-1-1,-1 0 1,0 0 0,1 1-1,-1-1 1,1-1-1,-1 1 1,0 0-1,1-1 1,-1 1 0,3-2-1,0 0-4,0 0 0,-1 0 0,1-1 0,-1 1 0,1-1 0,-1 0 0,0-1 0,0 1 0,0-1 0,-1 1 0,1-1 0,-1 0 0,0-1 0,0 1 0,0 0 0,-1-1 0,0 0 0,0 0 0,2-6 0,1-2 9,-1 0 0,-1 0 0,0-1-1,0 0 1,-2 1 0,1-17 0,-5 68-51,2 29-79,1-63 111,1-1 0,-1 1 0,1 0 0,0-1 0,0 1 0,1 0 0,-1-1 0,1 1 0,0-1 0,-1 0 0,2 0 0,-1 1 0,0-1 0,0-1 0,4 4 0,-5-5 15,1 0 0,-1 0 0,0 0 0,1 0 0,-1 0 0,1 0 0,-1-1 0,1 1 0,-1-1 0,1 1 0,-1-1 0,1 0 0,0 1 0,-1-1 0,1 0 0,-1 0 0,1 0 0,0 0 0,-1 0 0,1-1 0,-1 1 0,1 0 0,0-1 0,-1 1 0,1-1 0,-1 1 0,1-1 0,-1 0 0,0 0 0,1 0 0,-1 0-1,0 0 1,1 0 0,-1 0 0,0 0 0,0 0 0,0-1 0,0 1 0,0 0 0,1-3 0,5-7 36,0 0 0,0 0 0,8-22-1,-13 29-47,4-11 7,-1 6 12,-1 1 0,0-1 0,-1 0 0,0 0 0,-1-1 0,0 1 0,1-12 0,-45 20 625,39 1-540,-2 0 30,-20-1 553,25 1-679,-1 0 0,1-1 0,-1 1 1,0 0-1,1 0 0,-1-1 1,0 1-1,1 0 0,-1-1 0,1 1 1,-1 0-1,1-1 0,-1 1 0,1-1 1,-1 1-1,1-1 0,0 1 1,-1-1-1,1 0 0,0 1 0,-1-1 1,1 1-1,0-1 0,0 0 1,-1 1-1,1-1 0,0 0 0,0 1 1,0-1-1,0 0 0,0 0 0,1-1-25,0 1 1,1 0-1,-1 0 0,1 0 0,-1 0 0,0 0 0,1 0 0,0 0 0,-1 1 0,1-1 0,-1 1 0,1-1 0,0 1 0,0-1 0,-1 1 0,1 0 0,0 0 0,1 0 0,4-2-53,7-1-231,61-17-2922,-28 1-5142,-34 10 1418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0.815"/>
    </inkml:context>
    <inkml:brush xml:id="br0">
      <inkml:brushProperty name="width" value="0.025" units="cm"/>
      <inkml:brushProperty name="height" value="0.025" units="cm"/>
    </inkml:brush>
  </inkml:definitions>
  <inkml:trace contextRef="#ctx0" brushRef="#br0">1 84 11275,'0'0'10981,"1"11"-9695,-1-10-1252,1 17 711,0-1 0,9 33 0,-8-45-572,-1 1 0,1-1 0,0 0 0,1 0 1,-1 0-1,7 9 0,-7-12-147,-1-1 1,0 1 0,1-1-1,-1 1 1,1-1 0,-1 0 0,1 0-1,-1 0 1,1 0 0,0 0-1,0 0 1,0 0 0,-1-1-1,1 1 1,0 0 0,0-1 0,0 0-1,0 1 1,0-1 0,2 0-1,-1 0-16,-1-1-1,0 0 0,0 1 1,0-1-1,-1 0 0,1 0 1,0 0-1,0 0 0,0 0 0,-1 0 1,1-1-1,0 1 0,-1-1 1,1 1-1,-1-1 0,0 1 1,0-1-1,1 0 0,-1 0 1,1-3-1,20-46 202,-15 35-185,2-11-41,16-28-61,-25 54 69,0 1 1,0-1-1,0 1 0,1 0 1,-1-1-1,0 1 0,0 0 1,1-1-1,-1 1 0,0 0 1,1-1-1,-1 1 0,0 0 1,1-1-1,-1 1 0,1 0 1,-1 0-1,0 0 0,1-1 1,-1 1-1,1 0 0,-1 0 1,1 0-1,-1 0 0,0 0 1,1 0-1,-1 0 0,1 0 1,-1 0-1,1 0 0,-1 0 1,1 0-1,-1 0 0,0 0 1,1 0-1,-1 0 0,1 1 1,-1-1-1,1 0 0,-1 0 1,0 1-1,1-1 0,-1 0 1,0 0-1,1 1 0,-1-1 1,0 0-1,1 1 0,-1-1 1,0 0-1,0 1 0,1-1 1,-1 1-1,0 0 0,18 32 66,-8-13 9,-9-19-54,0 0-1,-1-1 1,1 0 0,0 1 0,-1-1-1,1 1 1,0-1 0,0 0 0,-1 1 0,1-1-1,0 0 1,0 0 0,0 0 0,-1 0-1,1 0 1,0 0 0,0 0 0,0 0 0,0 0-1,-1 0 1,1 0 0,0 0 0,0 0-1,0-1 1,-1 1 0,1 0 0,0-1-1,0 1 1,-1-1 0,1 1 0,0-1 0,-1 1-1,1-1 1,0 1 0,-1-1 0,1 1-1,-1-1 1,1 0 0,-1 1 0,1-1 0,-1 0-1,0 0 1,1 1 0,-1-1 0,1-1-1,20-45 145,-17 37-159,-2 5-25,0 1 1,0-1-1,1 1 0,-1 0 0,1 0 1,0 0-1,0 0 0,1 1 0,-1-1 1,7-4-1,-9 7 5,0 1 1,0-1-1,0 1 0,1-1 0,-1 1 1,0 0-1,1-1 0,-1 1 1,0 0-1,0 0 0,1 0 0,-1 0 1,0 0-1,1 0 0,-1 0 1,0 1-1,1-1 0,-1 0 0,0 1 1,0-1-1,1 1 0,-1-1 1,0 1-1,0 0 0,0-1 0,0 1 1,0 0-1,0 0 0,0 0 0,0 0 1,0 0-1,0 0 0,-1 0 1,1 0-1,0 0 0,-1 0 0,1 0 1,0 1-1,-1-1 0,0 0 1,1 3-1,8 10-213,5 11-98,-10-15-8855,-4-19 2092</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1.142"/>
    </inkml:context>
    <inkml:brush xml:id="br0">
      <inkml:brushProperty name="width" value="0.025" units="cm"/>
      <inkml:brushProperty name="height" value="0.025" units="cm"/>
    </inkml:brush>
  </inkml:definitions>
  <inkml:trace contextRef="#ctx0" brushRef="#br0">1 1 13677,'0'0'-481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2.080"/>
    </inkml:context>
    <inkml:brush xml:id="br0">
      <inkml:brushProperty name="width" value="0.025" units="cm"/>
      <inkml:brushProperty name="height" value="0.025" units="cm"/>
    </inkml:brush>
  </inkml:definitions>
  <inkml:trace contextRef="#ctx0" brushRef="#br0">28 112 3716,'2'-8'5941,"-1"3"-5165,1-2 140,1-1-1,-2 1 0,1-1 1,-1 1-1,-1-1 0,1 1 1,-1-1-1,0 0 0,-3-13 1,3 21-862,0-1 0,0 1 0,0 0 1,0-1-1,0 1 0,0-1 0,-1 1 1,1-1-1,0 1 0,0 0 1,-1-1-1,1 1 0,0-1 0,0 1 1,-1 0-1,1-1 0,0 1 1,-1 0-1,1 0 0,-1-1 0,1 1 1,0 0-1,-1 0 0,1-1 1,-1 1-1,1 0 0,0 0 0,-1 0 1,1 0-1,-1 0 0,1 0 0,-1 0 1,1 0-1,-1 0 0,1 0 1,-1 0-1,1 0 0,-1 0 0,1 0 1,0 0-1,-1 0 0,1 0 1,-1 1-1,1-1 0,-1 0 0,1 0 1,0 0-1,-1 1 0,1-1 1,0 0-1,-1 1 0,1-1 0,0 0 1,-1 1-1,-13 24 692,12-12-734,1 0 1,0 1-1,0-1 0,1 0 0,3 18 1,-3-28-16,0 0 1,1 0 0,-1-1 0,1 1-1,-1 0 1,1 0 0,0 0-1,0 0 1,0 0 0,1-1 0,-1 1-1,1-1 1,-1 1 0,1-1 0,0 1-1,0-1 1,0 0 0,0 0-1,1 0 1,-1 0 0,0 0 0,1-1-1,-1 1 1,1-1 0,0 1-1,-1-1 1,1 0 0,0 0 0,5 1-1,-6-2 9,1 0 0,-1-1-1,1 1 1,-1 0-1,0-1 1,1 0 0,-1 1-1,0-1 1,0 0-1,0 0 1,1 0 0,-1 0-1,0-1 1,0 1-1,-1 0 1,1-1 0,0 0-1,0 1 1,-1-1-1,1 0 1,-1 0 0,1 0-1,-1 0 1,0 0-1,0 0 1,1-3-1,4-8 77,0-1 0,-1 0-1,4-16 1,-3 8 124,-6 22-206,0 0 1,0-1 0,0 1-1,1 0 1,-1 0 0,0 0-1,0 0 1,0-1 0,0 1-1,0 0 1,0 0 0,0 0-1,0 0 1,0 0 0,0-1-1,0 1 1,0 0 0,1 0-1,-1 0 1,0 0 0,0 0-1,0 0 1,0 0 0,0 0-1,1-1 1,-1 1 0,0 0-1,0 0 1,0 0 0,0 0-1,0 0 1,1 0 0,-1 0-1,0 0 1,0 0 0,0 0-1,0 0 1,1 0 0,-1 0 0,0 0-1,0 0 1,0 0 0,0 0-1,1 0 1,-1 0 0,0 0-1,0 1 1,0-1 0,0 0-1,0 0 1,1 0 0,-1 0-1,9 11-93,5 18-29,-13-28 147,38 81 215,33 78-179,-65-140 415,-1 1 1,0 0 0,-2 0-1,0 1 1,1 42-1,-4-63-452,-1-1 0,0 1 0,0-1 0,0 1 1,0-1-1,0 1 0,0-1 0,0 1 0,0-1 0,0 1 0,0-1 0,0 1 0,0-1 0,0 1 0,0-1 0,0 1 0,-1-1 0,1 1 0,0-1 1,0 1-1,-1-1 0,1 1 0,0-1 0,-1 1 0,1-1 0,0 0 0,-1 1 0,1-1 0,0 0 0,-1 1 0,1-1 0,-1 0 0,1 0 0,-1 1 1,1-1-1,-1 0 0,1 0 0,-1 0 0,1 0 0,-1 1 0,1-1 0,-1 0 0,1 0 0,-1 0 0,1 0 0,-1 0 0,1 0 0,-1 0 0,1-1 1,-1 1-1,1 0 0,-1 0 0,1 0 0,-1 0 0,1-1 0,-1 1 0,0-1 0,-25-21 187,-5-21-171,2-1 0,3-2 0,-26-58 0,50 102-137,1-1 0,0 1-1,-1 0 1,1-1-1,0 0 1,0 1 0,0-1-1,1 0 1,-1 1 0,1-1-1,0 0 1,-1 0 0,1 1-1,0-1 1,1 0-1,-1 0 1,0 0 0,1 1-1,-1-1 1,1 0 0,0 1-1,0-1 1,0 1 0,0-1-1,1 1 1,-1-1-1,1 1 1,-1 0 0,1-1-1,0 1 1,0 0 0,0 0-1,0 1 1,0-1 0,0 0-1,1 1 1,-1-1-1,1 1 1,-1 0 0,1 0-1,3-2 1,51-29-6918,-29 14-90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3.296"/>
    </inkml:context>
    <inkml:brush xml:id="br0">
      <inkml:brushProperty name="width" value="0.025" units="cm"/>
      <inkml:brushProperty name="height" value="0.025" units="cm"/>
    </inkml:brush>
  </inkml:definitions>
  <inkml:trace contextRef="#ctx0" brushRef="#br0">12 375 8840,'0'0'13987,"-3"12"-13411,-1 9-324,2 0-1,0 0 1,1 39-1,1-53-177,0-1-1,1 1 0,-1-1 1,1 0-1,0 0 1,1 1-1,0-1 0,0 0 1,0 0-1,1 0 0,-1-1 1,1 1-1,1 0 0,-1-1 1,1 0-1,0 0 0,0 0 1,1 0-1,-1-1 1,6 4-1,-8-7-31,-1 0 1,1 0-1,0 0 1,0-1-1,-1 1 1,1 0-1,0-1 1,0 0-1,0 1 0,0-1 1,-1 0-1,1 0 1,0 0-1,0 0 1,0 0-1,0 0 1,0-1-1,0 1 1,-1-1-1,1 1 1,2-2-1,0 0 25,-1 0-1,0 0 1,1-1 0,-1 1 0,0-1-1,-1 0 1,1 0 0,0 0-1,3-6 1,2-4 28,-1 0 0,0-1 0,-1 1 0,5-19 1,-4 9-41,-2-1 0,-1 0 0,-1-1 0,0 1 0,-3-35 0,-1 48 4,-2 13-115,-2 19-75,5-3 114,1-1-1,1 1 1,0-1-1,8 28 1,-9-41 26,0 0 1,0 0-1,0 0 0,1 0 1,-1-1-1,1 1 0,0 0 1,0-1-1,0 1 1,1-1-1,-1 0 0,1 0 1,0 0-1,-1 0 0,1 0 1,1-1-1,-1 1 1,0-1-1,1 0 0,-1 0 1,1 0-1,0-1 0,-1 1 1,1-1-1,0 0 0,6 1 1,-8-1 32,1-1 1,-1 0 0,1 0-1,-1-1 1,0 1-1,1 0 1,-1-1-1,0 0 1,1 1-1,-1-1 1,0 0 0,0 0-1,0 0 1,0-1-1,0 1 1,0 0-1,0-1 1,0 1-1,1-3 1,1 0 27,-1 0 0,0 0 0,0-1 0,-1 1 0,1-1 0,-1 1 0,0-1 0,2-8 1,0-3 21,0-1 0,-2 0 0,0-1 1,0-23-1,-2 32-74,-1 0 0,0 1 1,-1-1-1,1 0 0,-2 1 0,-4-13 0,6 19-15,1-1 0,-1 1 1,-1-1-1,1 1 0,0 0 0,0-1 0,-1 1 0,0 0 0,1 0 0,-1 0 0,0 0 1,0 0-1,0 0 0,0 1 0,0-1 0,0 1 0,-1-1 0,1 1 0,-1 0 1,1 0-1,-1 0 0,1 0 0,-1 0 0,1 1 0,-4-1 0,5 1-10,0 0-1,0 1 0,0-1 0,0 1 1,0-1-1,0 1 0,0 0 1,0-1-1,1 1 0,-1 0 1,0 0-1,1-1 0,-1 1 1,0 0-1,1 0 0,-1 0 1,1 0-1,-1 0 0,1 0 0,0 0 1,-1 0-1,1 0 0,0 0 1,0 0-1,-1 0 0,1 0 1,0 0-1,0 0 0,0 0 1,0 0-1,1 0 0,-1 0 0,0 0 1,0 0-1,1 0 0,-1 1 1,12 42 8,-10-41 8,0 0-1,0 0 0,0 0 0,0 0 1,0 0-1,1 0 0,-1-1 1,1 1-1,0-1 0,0 0 0,0 1 1,0-1-1,0-1 0,0 1 1,7 2-1,-7-3 0,-1-1 0,1 0 0,0 0 0,0 1 0,0-2 0,-1 1 0,1 0 0,0-1 0,0 1 0,-1-1 0,1 0 0,0 0 0,-1 0 0,1 0 0,-1 0 0,4-2 0,7-7 12,0 0 0,-1-1 0,-1-1 0,0 1-1,17-25 1,-5 8-71,-22 27 44,-1 1 1,1-1 0,-1 0 0,1 0 0,0 0 0,0 1-1,0-1 1,-1 0 0,1 0 0,0 1 0,0-1-1,0 1 1,0-1 0,0 1 0,0 0 0,0-1-1,0 1 1,0 0 0,0-1 0,0 1 0,0 0 0,0 0-1,0 0 1,0 0 0,0 0 0,1 0 0,-1 0-1,0 1 1,0-1 0,0 0 0,0 0 0,0 1 0,1 0-1,26 29-71,-26-28 86,-1 1-1,0-1 1,1 0-1,0 0 1,-1 0-1,1 0 1,0 0 0,0 0-1,0 0 1,0-1-1,0 1 1,1-1-1,-1 1 1,0-1-1,1 0 1,3 1-1,-5-2 3,0-1 0,0 1 0,0-1-1,0 1 1,0-1 0,0 1 0,0-1-1,0 0 1,0 0 0,-1 0 0,1 1-1,0-1 1,0 0 0,-1 0 0,1 0-1,0 0 1,-1 0 0,1 0 0,-1 0-1,1 0 1,-1-1 0,0 1 0,1-1-1,8-36-248,-6 28-113,14-62-4513,-13 45 577,0 0 0,0-28 0,-4 10-1499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3.935"/>
    </inkml:context>
    <inkml:brush xml:id="br0">
      <inkml:brushProperty name="width" value="0.025" units="cm"/>
      <inkml:brushProperty name="height" value="0.025" units="cm"/>
    </inkml:brush>
  </inkml:definitions>
  <inkml:trace contextRef="#ctx0" brushRef="#br0">7 78 8968,'0'0'12268,"-1"9"-10965,-2 15-812,1 1 1,1 0-1,2 0 1,0-1-1,2 1 1,1 0-1,0-1 1,2 0-1,1 0 1,1 0-1,1-1 1,0 0-1,2-1 0,25 38 1,-21-48-400,-10-23-69,-10-28-261,0 26 183,-1 1 0,1-1 0,-2 1 0,0 1 0,0-1 0,-1 1 0,0 1 0,-1 0 0,-15-14 0,27 27-126,0 0 177,0 0 0,-1 0 0,1-1-1,1 1 1,-1-1 0,0 0 0,1 0 0,4 2-1,-1-2 13,0 0-1,0 0 0,0-1 0,0 0 1,0-1-1,0 1 0,0-1 0,0-1 0,0 1 1,0-1-1,0-1 0,0 1 0,0-1 0,0 0 1,0-1-1,-1 0 0,1 0 0,11-7 0,-13 6 26,1 1-1,-1-1 0,0 0 1,0-1-1,-1 1 1,1-1-1,-1 0 0,0 0 1,0 0-1,-1-1 0,1 1 1,-1-1-1,-1 0 0,1 0 1,-1 0-1,0 0 0,0 0 1,-1-1-1,1 1 1,-2-1-1,1-6 0,-4 54-180,1-28 137,1 1 1,1 0-1,1 16 1,-1-27 17,0 0 0,1 0 0,-1 0 1,1 0-1,0 0 0,0 0 0,0 0 0,1 0 1,-1 0-1,1 0 0,-1-1 0,1 1 1,0 0-1,0-1 0,0 0 0,0 1 0,1-1 1,3 3-1,-5-4-1,0-1 0,0 1-1,0 0 1,0-1 0,0 1 0,1-1 0,-1 0 0,0 1-1,0-1 1,0 0 0,0 1 0,0-1 0,1 0 0,-1 0 0,0 0-1,0 0 1,0 0 0,1 0 0,-1-1 0,0 1 0,0 0-1,0-1 1,0 1 0,3-2 0,-2 1 0,0-1 0,1 0 0,-1 0-1,0 0 1,0 0 0,0 0 0,-1-1 0,1 1 0,0 0 0,1-4-1,3-6 6,-1-1 0,0 0 0,4-17-1,-9 29-7,2-5 63,-1 1 0,0-1 0,0 0 1,-1 0-1,1 1 0,-1-1 0,-1 0 0,1 0 0,-1 0 0,0 1 0,0-1 0,0 1 0,-1-1 1,0 1-1,0-1 0,-1 1 0,1 0 0,-1 0 0,0 0 0,-1 0 0,-4-5 0,0-3-30,7 12-96,1 0 0,-1 0 1,0-1-1,1 1 0,-1 0 1,1-1-1,0 1 1,-1-1-1,1 1 0,0 0 1,0-1-1,0 1 0,0-1 1,0 1-1,0-1 1,0 1-1,1 0 0,-1-1 1,0 1-1,1-1 1,-1 1-1,1 0 0,-1-1 1,1 1-1,0 0 0,0 0 1,-1 0-1,1 0 1,1-2-1,41-33-4841,-6 5-2028,-17 3-9027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6.862"/>
    </inkml:context>
    <inkml:brush xml:id="br0">
      <inkml:brushProperty name="width" value="0.025" units="cm"/>
      <inkml:brushProperty name="height" value="0.025" units="cm"/>
    </inkml:brush>
  </inkml:definitions>
  <inkml:trace contextRef="#ctx0" brushRef="#br0">69 38 13293,'0'0'12016,"-9"2"-11637,8-2-375,-1 0 23,-1 0 0,1 0 0,-1 1 0,1-1 1,-1 1-1,1 0 0,-1 0 0,1 0 1,-1 0-1,1 0 0,0 0 0,0 0 0,0 1 1,-1-1-1,1 1 0,1 0 0,-1-1 1,0 1-1,0 0 0,1 0 0,-1 0 0,1 1 1,-1-1-1,1 0 0,0 0 0,0 1 1,0-1-1,0 1 0,1-1 0,-1 1 1,1-1-1,-1 1 0,1 2 0,0-5-23,0 1 0,0-1 0,0 0 0,0 1 0,0-1 1,0 1-1,0-1 0,0 0 0,1 1 0,-1-1 0,0 1 0,0-1 0,0 0 0,1 1 0,-1-1 0,0 0 0,0 0 0,1 1 0,-1-1 0,0 0 0,1 1 0,-1-1 0,0 0 1,1 0-1,-1 0 0,0 1 0,1-1 0,-1 0 0,0 0 0,1 0 0,-1 0 0,1 0 0,-1 0 0,0 0 0,2 0 0,20-3 181,19-12-3,-30 9-169,32-15-9,-41 21-20,0-1 0,0 0 0,0 0 1,0 1-1,0-1 0,0 1 0,0-1 0,0 1 1,0 0-1,0 0 0,0 0 0,0 0 1,0 0-1,0 1 0,0-1 0,0 1 1,3 0-1,-3 3 7,-1 0 0,0 0 0,0 0 0,0 1 0,-1-1 0,1 0 0,-1 0 0,0 1 0,0-1 0,-1 0 0,0 6 0,0 1 26,1-10-14,0 0 0,0-1 0,0 1 0,0 0-1,0-1 1,0 1 0,0 0 0,0-1 0,0 1 0,1 0 0,-1-1 0,0 1-1,0 0 1,1-1 0,-1 1 0,0 0 0,1-1 0,-1 1 0,0-1 0,1 1 0,-1-1-1,1 1 1,-1-1 0,1 1 0,-1-1 0,1 1 0,0-1 0,-1 1 0,1-1 0,-1 0-1,1 0 1,0 1 0,1-1 0,0 0 9,0 0 1,1 0-1,-1 0 0,1 0 0,-1-1 1,0 1-1,0-1 0,1 0 0,-1 0 1,3-1-1,52-34-64,-56 35 31,1 0-24,38-25-1102,-39 24 1009,1 1 0,0 0 0,0 0-1,0 0 1,0 0 0,0 1 0,0-1 0,0 0 0,0 1 0,0-1-1,0 1 1,0 0 0,0 0 0,0 0 0,1 0 0,-1 0-1,0 0 1,2 1 0,-3 0 130,0-1-1,-1 1 1,1 0-1,-1 0 1,1 0-1,-1 0 1,0 0 0,1 0-1,-1 0 1,0 0-1,1 0 1,-1 0-1,0 0 1,0 0-1,0 0 1,0 0 0,0 0-1,0 0 1,0 0-1,-1 0 1,1 0-1,0 0 1,0 0-1,-2 1 1,1 17 94,1-18-86,0-1 0,0 1-1,0-1 1,1 1 0,-1-1 0,0 1-1,0-1 1,1 0 0,-1 1 0,0-1-1,1 1 1,-1-1 0,0 0 0,1 1-1,-1-1 1,1 0 0,-1 1 0,0-1-1,1 0 1,-1 0 0,1 0 0,-1 1-1,1-1 1,-1 0 0,1 0 0,-1 0 0,1 0-1,-1 0 1,1 0 0,-1 0 0,1 0-1,-1 0 1,1 0 0,15 1-52,-1-1 1,1-1-1,-1 0 0,0-1 1,1-1-1,-1 0 1,0-1-1,25-11 0,-32 10 134,0 0 0,-1-1 0,0-1 0,0 1 0,0-1 0,0 0 0,-1-1 0,-1 1 0,1-1 0,8-17 0,-18 34-37,0 1 0,1 0 0,0-1 0,1 1 0,0 0 0,1 0 0,-1 12 0,2-20-77,0 0 0,0 0 0,0-1 0,1 1 0,-1 0 0,1 0 0,-1 0 0,1 0 0,0 0 0,-1 0 0,1 0 0,0-1 0,0 1 0,0 0 0,1-1 0,-1 1 0,3 2 0,-2-3-233,0 0 1,0 1-1,1-2 0,-1 1 0,0 0 0,1 0 1,-1-1-1,0 1 0,1-1 0,-1 0 0,1 0 1,-1 0-1,1 0 0,-1 0 0,1 0 0,-1-1 1,0 1-1,5-2 0,20-9-10380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5.104"/>
    </inkml:context>
    <inkml:brush xml:id="br0">
      <inkml:brushProperty name="width" value="0.025" units="cm"/>
      <inkml:brushProperty name="height" value="0.025" units="cm"/>
    </inkml:brush>
  </inkml:definitions>
  <inkml:trace contextRef="#ctx0" brushRef="#br0">1 144 4644,'6'9'9118,"88"156"-700,-57-96-5706,71 102 1,-208-300-722,84 111-2087,28 28-104,21 18-11,-29-25 211,1 0 0,-1 0-1,1-1 1,0 1 0,0-1 0,0 0 0,0-1 0,0 1 0,0-1 0,0 0-1,0 0 1,1-1 0,-1 0 0,0 1 0,1-2 0,-1 1 0,0-1 0,1 0-1,-1 0 1,0 0 0,8-3 0,-6 0 20,-1 1-1,0-1 1,0 0-1,-1-1 1,1 1-1,-1-1 1,0 0-1,0-1 1,0 1-1,-1-1 1,0 0-1,0 0 1,0 0-1,-1-1 1,4-9-1,-2 0 54,0 0-1,-1 0 1,-1 0-1,0 0 1,-2-1-1,1-20 1,-1 49-109,0 0 0,1-1 1,0 1-1,1-1 0,1 0 0,5 13 1,-8-20 56,0 0 0,1 0 1,-1-1-1,1 1 0,0-1 1,0 1-1,0-1 0,1 0 0,-1 1 1,1-1-1,0 0 0,0-1 1,0 1-1,0 0 0,0-1 1,1 0-1,-1 0 0,1 0 1,-1 0-1,1 0 0,6 1 0,-8-3 21,0 0-1,1-1 0,-1 1 0,0-1 0,0 1 0,0-1 1,1 0-1,-1 0 0,0 0 0,0 0 0,0 0 0,-1 0 1,1-1-1,0 1 0,0 0 0,-1-1 0,1 0 0,-1 1 1,1-1-1,1-3 0,26-43 433,-25 40-446,42-97 113,-24 50-74,-22 55-73,0-1 0,0 1 0,0-1 0,0 1 0,0 0 0,0-1 0,1 1 0,-1-1 0,0 1 0,0 0 0,0-1 0,1 1 0,-1 0 0,0-1 0,1 1 0,-1 0 0,0-1 0,1 1 0,-1 0 0,0 0 0,1-1 0,-1 1 0,0 0 0,1 0 0,-1 0 0,1-1 0,-1 1 0,1 0 0,-1 0 0,0 0 0,1 0 0,8 11-91,4 30 82,-11-32 36,0-2-14,0 0 0,1-1-1,0 1 1,0 0 0,6 8-1,-8-14 1,-1-1 0,1 1 0,-1-1 0,0 1 0,1 0 0,0-1 0,-1 1-1,1-1 1,-1 0 0,1 1 0,0-1 0,-1 1 0,1-1 0,0 0 0,-1 0 0,1 1-1,0-1 1,-1 0 0,1 0 0,0 0 0,0 0 0,-1 0 0,2 0 0,0 0 10,-1-1 0,1 0 1,-1 0-1,0 1 0,0-1 1,0 0-1,0 0 1,1 0-1,-1 0 0,0-1 1,-1 1-1,1 0 0,0 0 1,0-1-1,0 1 0,-1 0 1,1-2-1,32-78 243,-25 60-263,0-1 0,20-35 0,-28 57 1,0-1 0,1 1 0,-1 0 0,0-1 0,0 1 0,0 0 0,0-1 0,1 1 0,-1 0 0,0 0 0,0-1 0,1 1 0,-1 0 0,0 0 0,1-1 0,-1 1 0,0 0 0,0 0-1,1 0 1,-1-1 0,0 1 0,1 0 0,-1 0 0,0 0 0,1 0 0,-1 0 0,1 0 0,-1 0 0,0 0 0,1 0 0,-1 0 0,0 0 0,1 0 0,-1 0 0,0 0 0,1 0 0,-1 0 0,1 0 0,-1 1 0,0-1 0,1 0 0,-1 0 0,0 0 0,0 0 0,1 1 0,-1-1 0,0 0 0,1 0 0,-1 1-1,0-1 1,0 0 0,0 1 0,1-1 0,-1 0 0,0 1 0,0-1 0,0 0 0,0 1 0,0-1 0,1 0 0,-1 1 0,0-1 0,0 0 0,0 1 0,0 0 0,8 29-167,-6-25 157,0 5 30,1 0 0,0 0 1,1-1-1,8 17 0,-12-25-15,1 0 0,-1 0 0,1 0 0,0 0 0,-1-1 1,1 1-1,0 0 0,-1 0 0,1-1 0,0 1 0,0 0 0,0-1 0,0 1 0,0-1 0,0 1 1,0-1-1,0 1 0,0-1 0,0 0 0,0 1 0,0-1 0,1 0 0,0-1 0,0 1-1,-1-1 1,1 1 0,-1-1-1,1 0 1,-1 0-1,1 0 1,-1 0-1,1 0 1,-1 0 0,0-1-1,0 1 1,0 0-1,1-1 1,-1 1-1,0-1 1,-1 1 0,1-1-1,1-1 1,7-15 24,-1 0-1,10-29 1,7-16-81,-25 63 51,0-1-1,0 1 1,0-1-1,0 0 1,0 1-1,0-1 1,1 1-1,-1 0 1,0-1-1,0 1 1,1-1-1,-1 1 1,0-1-1,1 1 1,-1 0-1,1-1 1,-1 1 0,0 0-1,1-1 1,-1 1-1,1 0 1,-1-1-1,1 1 1,-1 0-1,1 0 1,-1 0-1,1 0 1,-1-1-1,1 1 1,-1 0-1,1 0 1,-1 0-1,1 0 1,-1 0-1,1 0 1,-1 0-1,2 1 1,11 17-247,5 37-155,-17-51 397,2 13-3546,-14-31-2891,-1-5-201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5.448"/>
    </inkml:context>
    <inkml:brush xml:id="br0">
      <inkml:brushProperty name="width" value="0.025" units="cm"/>
      <inkml:brushProperty name="height" value="0.025" units="cm"/>
    </inkml:brush>
  </inkml:definitions>
  <inkml:trace contextRef="#ctx0" brushRef="#br0">1 1 13549,'0'0'5349,"66"30"-5413,-41-29-1281,2-1-2499,-2 2-3075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45.837"/>
    </inkml:context>
    <inkml:brush xml:id="br0">
      <inkml:brushProperty name="width" value="0.025" units="cm"/>
      <inkml:brushProperty name="height" value="0.025" units="cm"/>
    </inkml:brush>
  </inkml:definitions>
  <inkml:trace contextRef="#ctx0" brushRef="#br0">60 147 13677,'0'0'5520,"5"-10"-3395,0 3-1680,0-1 0,-1 1 1,0-1-1,0 0 0,-1 0 1,0-1-1,0 1 0,-1-1 1,0 1-1,-1-1 1,0 0-1,0 1 0,-1-11 1,0 18-428,0 1-1,0-1 1,0 1 0,0-1 0,0 1 0,-1-1 0,1 1 0,0 0-1,0-1 1,0 1 0,-1-1 0,1 1 0,0-1 0,-1 1 0,1 0-1,0-1 1,-1 1 0,1 0 0,0-1 0,-1 1 0,1 0 0,-1-1-1,1 1 1,-1 0 0,1 0 0,-1 0 0,1-1 0,-1 1 0,1 0-1,-1 0 1,1 0 0,-1 0 0,1 0 0,-1 0 0,1 0 0,-1 0-1,1 0 1,-1 0 0,1 0 0,-1 0 0,1 1 0,0-1-1,-1 0 1,0 1 0,-20 13-37,12 0 120,0 0 0,2 1 0,0 0 0,0 0-1,2 0 1,0 1 0,1 0 0,0 0-1,1 1 1,1-1 0,1 0 0,0 1-1,1-1 1,1 1 0,3 19 0,-4-33-72,1 0 0,0 0 1,0 0-1,0-1 1,0 1-1,0 0 1,0-1-1,1 1 0,-1-1 1,1 1-1,0-1 1,0 0-1,0 1 0,0-1 1,0 0-1,0-1 1,1 1-1,-1 0 0,1-1 1,-1 1-1,1-1 1,-1 0-1,1 1 0,0-1 1,0-1-1,0 1 1,-1 0-1,1-1 0,0 1 1,0-1-1,0 0 1,0 0-1,0 0 0,0 0 1,0-1-1,3 0 1,7-1 8,-1-1 0,1 0 0,-1-1 0,0 0 0,0 0 1,0-2-1,11-6 0,-2 0-207,-1-2 1,35-29 0,-46 34-938,-1 1 1,0-1-1,0-1 1,9-14 0,-1-10-6177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15.033"/>
    </inkml:context>
    <inkml:brush xml:id="br0">
      <inkml:brushProperty name="width" value="0.025" units="cm"/>
      <inkml:brushProperty name="height" value="0.025" units="cm"/>
    </inkml:brush>
  </inkml:definitions>
  <inkml:trace contextRef="#ctx0" brushRef="#br0">364 81 5317,'0'-8'-331,"0"4"704,0-1 0,0 1-1,-1-1 1,0 1 0,1-1 0,-2 1-1,1-1 1,0 1 0,-4-7 0,4 9-295,0 1 1,-1-1 0,1 1-1,0-1 1,-1 1 0,1-1-1,-1 1 1,1 0 0,-1 0-1,0 0 1,1 0-1,-1 0 1,0 0 0,0 1-1,0-1 1,1 0 0,-1 1-1,0-1 1,0 1 0,0 0-1,0 0 1,0 0 0,0 0-1,0 0 1,0 0 0,0 0-1,0 1 1,0-1 0,0 1-1,-3 0 1,0 2 6,0-1-1,1 0 1,-1 1 0,0 0 0,1 0 0,-1 0 0,1 1-1,0-1 1,0 1 0,1 0 0,-1 0 0,-5 9-1,-33 60 858,22-29-576,3 1 0,1 1 0,-16 79-1,-12 150-139,38-231-180,-48 552 394,51-446 101,33 297 0,91 311-1270,-92-587 182,-25-151 527,4 38-31,3-1 0,3-1 0,29 78 0,-40-126 53,1-1-1,0 1 1,0-1 0,1 0 0,0 0-1,9 9 1,-13-15 3,1 1 0,-1-1 0,1 1 0,-1-1 0,1 0 0,-1 1 0,1-1 0,0 0 0,0 0 0,0 0 0,0-1 0,0 1 0,-1 0 0,1-1 0,0 1-1,1-1 1,-1 0 0,0 0 0,0 1 0,0-1 0,0-1 0,0 1 0,0 0 0,0 0 0,0-1 0,0 1 0,0-1 0,0 0 0,0 1 0,0-1 0,2-2 0,0 0 50,1-1 0,-1 0 0,0 0 1,-1 0-1,1 0 0,-1-1 0,0 0 0,0 0 1,0 1-1,-1-1 0,4-10 0,19-67 608,-20 60-435,81-407 2258,-30-8-2008,-52 406-463,38-652-222,-45 564 32,-5 1-1,-5-1 1,-49-201 0,-28 34-321,70 236 239,-2 1-1,-2 2 0,-46-70 1,59 102 193,0 1 1,0 0 0,-1 1 0,-15-13 0,-17-1-1219,39 24 611,-1 1 0,0 0 0,0 0 0,-1 1 0,1 0 1,-8-1-1,-9 1-6702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15.918"/>
    </inkml:context>
    <inkml:brush xml:id="br0">
      <inkml:brushProperty name="width" value="0.025" units="cm"/>
      <inkml:brushProperty name="height" value="0.025" units="cm"/>
    </inkml:brush>
  </inkml:definitions>
  <inkml:trace contextRef="#ctx0" brushRef="#br0">322 57 3844,'0'0'4463,"1"-9"-3439,1-26-895,-2 34-118,0 0 1,-1 1-1,1-1 1,0 1 0,0-1-1,0 1 1,-1-1-1,1 1 1,0-1 0,0 0-1,-1 1 1,1 0 0,-1-1-1,1 1 1,0-1-1,-1 1 1,1-1 0,-1 1-1,1 0 1,-1-1-1,1 1 1,-1 0 0,1 0-1,-1-1 1,1 1-1,-1 0 1,0 0 0,1 0-1,-1 0 1,1 0-1,-1-1 1,1 1 0,-1 0-1,0 0 1,1 1 0,-1-1-1,1 0 1,-1 0-1,0 0 1,1 0 0,-1 0-1,1 1 1,-1-1-1,0 1 1,-23 10 272,16-3-137,0 0-1,1 1 1,0 0 0,0 0 0,1 0-1,0 1 1,1 0 0,0 0 0,-5 16 0,-28 106 331,30-99-454,-45 192 70,10 3-1,10 1 1,10 1 0,11 380 0,16-532-49,3 0 1,4-1-1,4 0 0,2-1 0,4 0 0,4-2 0,2-1 0,4-1 1,2-2-1,53 80 0,-69-124-79,1-1 0,1-1 0,26 25 0,-38-42 6,0 0 0,1-1 0,0 1 0,0-2-1,1 1 1,0-1 0,0 0 0,0-1 0,0 0 0,1-1 0,0 0 0,0 0 0,13 1 0,-20-4 31,0 0-1,0 0 0,0 0 0,0-1 0,0 1 1,0-1-1,0 0 0,0 0 0,0 0 1,0 0-1,-1 0 0,1-1 0,0 1 1,-1-1-1,1 0 0,-1 0 0,0 0 0,0 0 1,1 0-1,-1 0 0,-1-1 0,1 1 1,0-1-1,0 1 0,-1-1 0,0 0 1,1 1-1,-1-1 0,1-4 0,3-10 40,0 0 0,-1 0 0,4-34 0,3-98 1153,-11-193-1,-2 257-668,-26-660 1366,0-5-1462,26 632-447,-12-223-409,13 329 213,0-1 1,-1 1-1,-1 0 0,0 1 1,0-1-1,-1 0 0,-6-10 1,8 18-29,0 0 0,-1 1 0,0-1 1,1 1-1,-1-1 0,-1 1 0,1 0 1,0 0-1,-1 1 0,1-1 0,-1 1 0,0-1 1,0 1-1,0 0 0,0 1 0,0-1 0,0 1 1,-1-1-1,1 1 0,0 1 0,-6-1 0,-38-1-2230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17.042"/>
    </inkml:context>
    <inkml:brush xml:id="br0">
      <inkml:brushProperty name="width" value="0.025" units="cm"/>
      <inkml:brushProperty name="height" value="0.025" units="cm"/>
    </inkml:brush>
  </inkml:definitions>
  <inkml:trace contextRef="#ctx0" brushRef="#br0">272 173 3812,'2'-37'444,"0"23"25,-1 1-1,0 0 1,-1-1 0,0 1 0,-1-1 0,-6-24 0,7 37-404,0 1 1,0-1 0,-1 0 0,1 0-1,0 1 1,0-1 0,-1 0-1,1 0 1,-1 1 0,1-1-1,0 0 1,-1 1 0,1-1-1,-1 0 1,0 1 0,1-1-1,-1 1 1,1-1 0,-1 1-1,0-1 1,0 1 0,1 0-1,-1-1 1,0 1 0,0 0 0,1 0-1,-1-1 1,0 1 0,0 0-1,1 0 1,-1 0 0,0 0-1,0 0 1,0 0 0,0 0-1,1 0 1,-1 0 0,0 0-1,0 1 1,1-1 0,-1 0-1,0 0 1,0 1 0,1-1 0,-1 1-1,0-1 1,1 0 0,-2 2-1,-2 1 4,1 0 0,0 0 0,0 0 0,0 0 0,0 0-1,1 1 1,-1-1 0,-1 5 0,-24 52 87,3 1 1,2 2-1,-19 89 0,-21 201 527,45-187-238,7 0 0,13 234 0,3-328-429,3-1 1,3 0 0,4-1-1,2 0 1,3-1 0,4-1-1,57 118 1,-66-160-39,0-1 0,2 0 0,26 29 0,-38-48 21,1 1 0,0-1 0,1 0-1,0 0 1,0-1 0,0 0 0,0 0 0,1-1 0,-1 0-1,1 0 1,0-1 0,1 0 0,-1 0 0,0-1-1,15 2 1,-21-4 5,1 0-1,0 0 0,0 0 1,-1-1-1,1 1 0,0-1 0,0 0 1,-1 1-1,1-1 0,-1 0 1,1-1-1,-1 1 0,1 0 1,-1-1-1,0 1 0,1-1 1,2-3-1,-1 0 68,0 1-1,0-1 1,0-1-1,-1 1 1,1-1-1,-1 1 1,3-10 0,2-10 432,0 0 0,7-51 1,-13 65-375,34-373 2133,-31-7-1382,-5 313-782,0 21-170,-14-344 364,9 353-778,-2 0 0,-2 1 0,-2 0 0,-2 1 0,-2 0 0,-26-52 0,34 83-266,-2 1-1,1 0 0,-20-23 1,-32-17-3893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0.814"/>
    </inkml:context>
    <inkml:brush xml:id="br0">
      <inkml:brushProperty name="width" value="0.025" units="cm"/>
      <inkml:brushProperty name="height" value="0.025" units="cm"/>
    </inkml:brush>
  </inkml:definitions>
  <inkml:trace contextRef="#ctx0" brushRef="#br0">1 1028 6118,'0'0'10511,"8"-10"-9876,24-29-52,243-304 1697,-24-27-1929,-239 350-314,-1 0 0,0-1 0,-1 0-1,-2-1 1,0 1 0,-1-2 0,-2 1 0,0-1 0,3-45-1,-7 68-38,-1 0 0,0 0-1,0 0 1,0 0 0,0 1 0,1-1-1,-1 0 1,0 0 0,0 0-1,0 0 1,1 0 0,-1 0 0,0 0-1,0 0 1,0 0 0,1 1-1,-1-1 1,0 0 0,0 0-1,0 0 1,1 0 0,-1 0 0,0 0-1,0-1 1,1 1 0,-1 0-1,0 0 1,0 0 0,0 0-1,1 0 1,-1 0 0,0 0 0,0 0-1,0 0 1,1-1 0,-1 1-1,0 0 1,0 0 0,0 0-1,0 0 1,1-1 0,-1 1 0,0 0-1,0 0 1,0 0 0,0 0-1,0-1 1,0 1 0,0 0-1,0 0 1,0-1 0,0 1 0,0 0-1,0 0 1,0 0 0,0-1-1,0 1 1,12 17-99,16 58 373,-4 2 0,25 127 1,-6-23-108,-36-156-154,6 28 89,3 0-1,36 79 0,-44-121 332,-5-9-2132,-4-7-6264,-7-11 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39:21.437"/>
    </inkml:context>
    <inkml:brush xml:id="br0">
      <inkml:brushProperty name="width" value="0.025" units="cm"/>
      <inkml:brushProperty name="height" value="0.025" units="cm"/>
    </inkml:brush>
  </inkml:definitions>
  <inkml:trace contextRef="#ctx0" brushRef="#br0">1 1 5605,'0'0'10063,"10"10"-9203,249 276 2482,-15 31-1818,150 174 53,-284-375-1178,66 76 318,-166-174-423,-21-18-878,-24-21-3626,11-5-2885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1.772"/>
    </inkml:context>
    <inkml:brush xml:id="br0">
      <inkml:brushProperty name="width" value="0.025" units="cm"/>
      <inkml:brushProperty name="height" value="0.025" units="cm"/>
    </inkml:brush>
  </inkml:definitions>
  <inkml:trace contextRef="#ctx0" brushRef="#br0">6312 0 4484,'0'0'4495,"-9"5"-3310,-23 12-453,1 2 1,1 2-1,1 0 0,-38 37 0,-107 120 2930,144-146-3602,-49 57 46,4 5-1,5 2 1,-85 152-1,105-166-162,-4-3 0,-94 107 1,-148 127-264,120-131 404,-1113 1214 190,60 53 237,821-932-323,-264 329-226,-26-24 1078,603-715-995,-4-5-1,-118 94 1,213-193-126,-35 24 93,37-26-187,0 0-1,0 0 0,0 0 1,0 0-1,0-1 0,0 1 1,0 0-1,0-1 0,0 0 1,0 1-1,0-1 1,0 0-1,0 0 0,0 0 1,0-1-1,0 1 0,0 0 1,-4-2-1,-9-12-5200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2.454"/>
    </inkml:context>
    <inkml:brush xml:id="br0">
      <inkml:brushProperty name="width" value="0.025" units="cm"/>
      <inkml:brushProperty name="height" value="0.025" units="cm"/>
    </inkml:brush>
  </inkml:definitions>
  <inkml:trace contextRef="#ctx0" brushRef="#br0">16 488 9513,'0'0'4863,"-4"-8"-4030,2 6-799,1-1 0,0 1 0,0 0 0,-1 0 0,2-1 0,-1 1 0,0-1 0,0 1 1,1 0-1,-1-1 0,1 1 0,0-1 0,0 1 0,0-1 0,0-3 0,2 3-5,-1 0 1,1-1-1,0 1 0,0 0 1,0 0-1,0 0 0,0 0 1,1 0-1,-1 0 0,1 1 1,0-1-1,0 1 0,5-4 1,131-89 441,5 7 1,177-82-1,-303 160-464,32-14-11,-47 23 6,0 0 1,0 0-1,0 0 1,0 0-1,0 0 1,0 1-1,0 0 1,0-1-1,0 1 1,0 0-1,0 0 1,0 1-1,5 0 1,-7 0 11,-1-1 0,1 1 1,0-1-1,-1 1 1,1-1-1,-1 1 0,1-1 1,-1 1-1,1 0 0,-1-1 1,1 1-1,-1 0 1,0 0-1,1-1 0,-1 1 1,0 0-1,0 0 0,1 0 1,-1-1-1,0 1 1,0 0-1,0 0 0,0 0 1,0-1-1,0 1 1,-1 1-1,-3 23 346,4-24-318,-9 26 250,-2-1-1,-1 0 1,0-1 0,-2-1-1,-21 28 1,-6 14-158,23-37-129,2 1-1,1 1 1,2 1 0,0 0-1,-7 34 1,16-45-1774,0 0 0,0 41 0,4-18-8535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7.434"/>
    </inkml:context>
    <inkml:brush xml:id="br0">
      <inkml:brushProperty name="width" value="0.025" units="cm"/>
      <inkml:brushProperty name="height" value="0.025" units="cm"/>
    </inkml:brush>
  </inkml:definitions>
  <inkml:trace contextRef="#ctx0" brushRef="#br0">241 1 11531,'0'0'13666,"-11"2"-12705,-6 2-845,1 1 1,0 0-1,0 2 1,1 0-1,0 0 0,0 2 1,0 0-1,1 0 0,-17 16 1,-12 19 106,42-42-228,-1-1-1,1 1 1,-1 0-1,1 0 1,0 0-1,-1 0 1,1 0-1,0 0 1,0 1-1,0-1 0,1 0 1,-1 1-1,1-1 1,-1 0-1,1 1 1,0-1-1,-1 0 1,1 1-1,1-1 1,-1 0-1,0 1 0,2 4 1,0-6-144,1 1 1,0-1-1,1 1 0,-1-1 1,0 0-1,0 0 1,0 0-1,1-1 0,-1 1 1,0-1-1,1 0 0,-1 0 1,0 0-1,1 0 1,-1-1-1,4 0 0,4 1-452,6-1-667,0 0 0,1-1 0,17-4 0,21-10-5437,-5-1-3918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3.344"/>
    </inkml:context>
    <inkml:brush xml:id="br0">
      <inkml:brushProperty name="width" value="0.025" units="cm"/>
      <inkml:brushProperty name="height" value="0.025" units="cm"/>
    </inkml:brush>
  </inkml:definitions>
  <inkml:trace contextRef="#ctx0" brushRef="#br0">123 1 8616,'0'0'9887,"0"12"-8964,-2 21 78,-2-1-1,-2 0 1,0-1-1,-17 44 0,4-19-515,3 0 0,2 1 0,2 0 0,3 1 0,-2 65 0,11-119-495,0 0 0,0 0 1,1 0-1,0-1 0,-1 1 0,1 0 0,1-1 1,-1 1-1,0 0 0,1-1 0,0 0 0,0 1 1,0-1-1,0 0 0,0 0 0,1 0 1,-1 0-1,1-1 0,0 1 0,0-1 0,0 1 1,0-1-1,0 0 0,0 0 0,7 2 1,-5-2-343,-1 0 1,1-1 0,0 1 0,0-1-1,0-1 1,0 1 0,0-1 0,8 0-1,-8 0-551,0-1-1,0 0 1,0 0-1,0 0 1,0-1-1,-1 1 1,1-1-1,8-5 1,19-17-9058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3.703"/>
    </inkml:context>
    <inkml:brush xml:id="br0">
      <inkml:brushProperty name="width" value="0.025" units="cm"/>
      <inkml:brushProperty name="height" value="0.025" units="cm"/>
    </inkml:brush>
  </inkml:definitions>
  <inkml:trace contextRef="#ctx0" brushRef="#br0">46 12 18065,'0'0'2899,"-6"9"-1260,3-6-1495,-24 37 1220,26-38-1300,0 0 0,0 0 0,0 1 0,0-1 0,0 0 0,0 1 0,0-1-1,1 0 1,-1 1 0,1-1 0,0 1 0,0-1 0,0 1 0,0-1 0,0 1 0,0-1 0,1 0 0,-1 1-1,2 4 1,0-6-57,-1 1 0,1-1 0,0 0 0,0 0 0,-1 0 0,1 0 1,0 0-1,0 0 0,0 0 0,0-1 0,0 1 0,0-1 0,0 1 0,0-1 0,0 0 0,1 0 0,-1 0 0,4 0 0,41-6 265,-38 3-205,1 0 0,-1-1 0,-1-1-1,1 1 1,-1-2 0,15-10 0,-19 13-32,0 0 1,-1 0-1,0 0 0,1 0 1,-1 0-1,-1-1 1,1 1-1,0-1 0,-1 0 1,0 0-1,1 0 1,-2 0-1,1 0 0,0 0 1,-1-1-1,0 1 1,1-6-1,-2 10-15,0-1 0,-1 1 0,1-1 0,0 1 0,0-1 0,-1 1-1,1-1 1,0 1 0,-1-1 0,1 1 0,0-1 0,-1 1 0,1 0 0,-1-1 0,1 1 0,-1 0 0,1-1-1,-1 1 1,1 0 0,-1 0 0,1-1 0,-1 1 0,1 0 0,-1 0 0,1 0 0,-1 0 0,0 0 0,1 0-1,-1 0 1,1 0 0,-1 0 0,0 0 0,1 0 0,-1 0 0,1 0 0,-1 0 0,1 0 0,-1 1 0,1-1-1,-1 0 1,1 0 0,-1 1 0,1-1 0,-1 0 0,1 1 0,-1-1 0,0 1 0,-29 17-31,19-6 13,-1 0 1,2 1-1,0 1 0,0-1 1,1 2-1,-10 21 1,15-27-11,0 0 1,0 1-1,1-1 1,0 1-1,1-1 1,0 1 0,0 0-1,1 0 1,0 0-1,1 0 1,0 0-1,2 11 1,-1-19-10,-1 0-1,1-1 1,-1 1 0,1 0 0,-1-1-1,1 1 1,0-1 0,0 1 0,0-1-1,0 1 1,0-1 0,0 0-1,0 1 1,0-1 0,1 0 0,-1 0-1,0 0 1,1 0 0,-1 0 0,1 0-1,-1 0 1,4 1 0,-1-1-165,0 0 1,1-1 0,-1 1 0,1-1 0,-1 1-1,0-1 1,1 0 0,8-2 0,-1 0-789,0-1 0,0 0 0,-1-1 0,1-1 0,18-9 1,13-15-4637,-4-5-2460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4.498"/>
    </inkml:context>
    <inkml:brush xml:id="br0">
      <inkml:brushProperty name="width" value="0.025" units="cm"/>
      <inkml:brushProperty name="height" value="0.025" units="cm"/>
    </inkml:brush>
  </inkml:definitions>
  <inkml:trace contextRef="#ctx0" brushRef="#br0">71 280 12684,'0'0'9823,"-8"8"-8905,0 1-697,1 0 1,0 0-1,1 0 0,0 1 1,0 0-1,-6 18 0,10-24-173,0-1-1,1 1 1,0 0 0,0 0-1,0 0 1,0-1-1,0 1 1,1 0 0,0 0-1,0 0 1,0 0-1,0 0 1,0 0 0,1 0-1,0 0 1,0 0-1,0-1 1,0 1 0,1 0-1,-1-1 1,1 1-1,0-1 1,0 1 0,0-1-1,1 0 1,4 6 0,-3-6-37,1 1 0,0-1 0,-1 0 0,1 0 1,0 0-1,0-1 0,1 0 0,-1 0 0,0 0 1,1 0-1,-1-1 0,1 0 0,0 0 0,-1-1 1,1 0-1,0 0 0,-1 0 0,1 0 0,0-1 1,-1 0-1,1 0 0,5-2 0,-6 1 66,-1 0 0,1 0-1,-1 0 1,0 0-1,0-1 1,0 1 0,0-1-1,0 0 1,0 0 0,-1-1-1,0 1 1,1-1 0,-1 0-1,-1 1 1,1-1 0,0-1-1,-1 1 1,0 0 0,0 0-1,0-1 1,-1 0 0,1 1-1,-1-1 1,0 1 0,-1-1-1,1-5 1,0 2 171,-1 0 0,0 1 0,0-1 0,-1 0 0,0 1 0,-4-13 1,5 19-221,-1-1 0,1 0 0,-1 1 0,0-1 0,0 0 0,0 1 0,0-1 0,0 1 0,0-1 1,-1 1-1,1 0 0,0-1 0,-1 1 0,1 0 0,-1 0 0,1 0 0,-1 0 0,1 0 0,-1 0 1,0 1-1,0-1 0,1 0 0,-1 1 0,0 0 0,0-1 0,0 1 0,1 0 0,-1 0 0,0 0 1,0 0-1,0 0 0,-3 1 0,4-1-33,0 0 0,1 0 1,-1 0-1,0 1 0,0-1 0,1 0 1,-1 1-1,0-1 0,1 0 0,-1 1 0,0-1 1,1 1-1,-1-1 0,0 1 0,1-1 1,-1 1-1,1 0 0,-1-1 0,1 1 1,-1 0-1,1-1 0,0 1 0,-1 0 1,1 0-1,0-1 0,-1 1 0,1 0 0,0 0 1,0-1-1,0 1 0,0 0 0,0 0 1,0 0-1,0-1 0,0 1 0,0 0 1,0 0-1,0 1 0,1-1-3,-1 0-1,0 1 1,1-1-1,-1 1 1,1-1-1,-1 1 1,1-1 0,0 0-1,-1 1 1,1-1-1,0 0 1,0 0-1,0 0 1,0 1-1,0-1 1,0 0 0,0 0-1,1-1 1,-1 1-1,2 1 1,11 2 6,-1-1-1,0 0 1,1-1 0,-1 0 0,1-2-1,20 0 1,-2-2 37,51-10-1,-58 8-69,1-2 0,-1-1 0,0-2 0,-1 0 0,0-1 0,28-17 0,-50 27 48,-1-1 1,0 0-1,0 1 0,1-1 1,-1 0-1,0 0 1,0 0-1,0 0 1,0 0-1,0 0 1,0 0-1,0 0 0,-1 0 1,1 0-1,0 0 1,-1-1-1,1 1 1,-1 0-1,1-2 1,-1 2 2,0 1 1,0-1 0,-1 0 0,1 1 0,0-1-1,-1 1 1,1-1 0,-1 1 0,1-1 0,-1 0 0,1 1-1,-1 0 1,1-1 0,-1 1 0,1-1 0,-1 1-1,1 0 1,-1-1 0,0 1 0,1 0 0,-1 0 0,0-1-1,1 1 1,-1 0 0,-1 0 0,-5-2 21,0 1 0,0 0 0,0 1 0,0 0 0,-13 1 0,14 0-46,1 0 1,-1 1-1,1 0 1,-1 0-1,1 0 1,0 1-1,0-1 1,0 1-1,0 0 1,1 1-1,-1-1 1,1 1-1,0 0 1,0 0-1,0 0 1,0 1-1,1-1 1,0 1-1,0 0 1,0 0-1,-4 10 1,6-11 9,-1 0 0,1 0 1,-1 1-1,1-1 0,1 1 1,-1-1-1,1 1 0,-1-1 0,1 1 1,0-1-1,1 1 0,-1-1 0,1 1 1,0-1-1,0 1 0,0-1 1,1 0-1,0 1 0,0-1 0,0 0 1,0 0-1,0 0 0,1-1 0,0 1 1,-1-1-1,1 1 0,5 3 0,1 0 9,-1 0-1,1-1 0,1 0 0,-1-1 0,1 0 0,0-1 0,11 4 0,-17-6-1,0-1-1,1 0 0,-1 0 0,0 0 0,0-1 0,1 1 0,-1-1 0,0 0 0,0 0 0,1-1 0,-1 1 1,0-1-1,0 0 0,1 0 0,-1 0 0,0-1 0,0 0 0,0 1 0,-1-1 0,7-4 0,8-11-109,-1 0 0,0-1 0,-2 0 0,0-1 0,-1-1 0,-1-1 0,19-38 0,-8 6-1087,-3-1 0,16-63 0,-36 113 1155,2-4 41,-1 1-1,0-1 1,-1 0 0,1 0 0,-2 0 0,1-14 0,-2 21 20,0 1 1,1-1-1,-1 0 1,0 1 0,0 0-1,0-1 1,0 1 0,0-1-1,0 1 1,0 0-1,0 0 1,0-1 0,0 1-1,0 0 1,1 0-1,-1 0 1,0 0 0,0 0-1,0 0 1,0 1 0,0-1-1,0 0 1,-2 1-1,-24 6 134,22-3-128,0 1 0,0 0 0,1 0 0,-1 0 0,1 1 0,0 0 0,1-1-1,-1 1 1,1 1 0,0-1 0,1 0 0,-4 12 0,0 7 308,0-1 1,-2 27-1,6-33-193,0-1-1,1 0 1,0 0-1,2 0 1,4 34-1,-4-47-133,0 0 0,0 0 0,1 0 1,-1 0-1,1 0 0,-1-1 0,1 1 0,1-1 0,-1 1 1,0-1-1,1 0 0,0 1 0,-1-2 0,1 1 0,0 0 1,1 0-1,-1-1 0,0 0 0,1 1 0,0-1 0,-1-1 0,1 1 1,0 0-1,0-1 0,0 0 0,0 0 0,0 0 0,0 0 1,8-1-1,-4 1-90,1 0-289,-1 0 0,1-1 1,0 0-1,-1-1 0,16-2 1,-21 2-486,0 0 1,0 0-1,0 0 1,0-1-1,0 1 1,0-1 0,-1 0-1,1 0 1,0 0-1,-1 0 1,5-5-1,13-19-14920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6.028"/>
    </inkml:context>
    <inkml:brush xml:id="br0">
      <inkml:brushProperty name="width" value="0.025" units="cm"/>
      <inkml:brushProperty name="height" value="0.025" units="cm"/>
    </inkml:brush>
  </inkml:definitions>
  <inkml:trace contextRef="#ctx0" brushRef="#br0">1 29 5093,'1'-29'13905,"0"36"-7733,3 48-4296,-3-42-1782,0-6-29,-1 9 2,1-1-1,1 1 0,1 0 1,0 0-1,8 20 0,-10-34-59,0 1-1,0-1 0,0 0 1,0 1-1,0-1 0,1 0 0,-1 0 1,1 0-1,0 0 0,-1 0 0,1 0 1,0 0-1,0-1 0,0 1 0,1-1 1,-1 1-1,0-1 0,0 0 0,1 0 1,-1 0-1,1 0 0,-1-1 0,1 1 1,-1 0-1,1-1 0,-1 0 0,1 0 1,0 0-1,-1 0 0,1 0 1,-1 0-1,1 0 0,-1-1 0,1 0 1,-1 1-1,1-1 0,-1 0 0,1 0 1,-1 0-1,0-1 0,3-1 0,9-6 21,0 0-1,-1-1 0,0-1 1,-1 0-1,0 0 0,-1-2 1,0 1-1,-1-1 0,11-19 0,9-7-27,-30 38-7,0 0-1,1 1 1,-1-1-1,1 0 1,-1 1 0,1-1-1,-1 0 1,1 1-1,-1-1 1,1 1 0,0-1-1,-1 1 1,1-1 0,0 1-1,-1 0 1,1-1-1,0 1 1,-1 0 0,1-1-1,0 1 1,0 0-1,0 0 1,-1 0 0,1 0-1,0 0 1,0 0-1,0 0 1,0 0 9,0 1 0,0 0 0,0 0 0,-1-1 1,1 1-1,0 0 0,-1 0 0,1 0 0,-1 0 0,1 0 0,-1 0 0,1 0 0,-1 0 0,0 0 0,1 0 1,-1 0-1,0 1 0,4 59 504,-3-52-331,-2-7-150,1 0-1,0 1 1,0-1-1,1 1 1,-1-1 0,1 0-1,-1 1 1,1-1-1,0 0 1,-1 1-1,1-1 1,0 0-1,1 0 1,-1 0-1,0 0 1,1 0-1,-1 0 1,3 3-1,-2-5-6,0 1 1,0-1-1,-1 1 0,1-1 0,0 1 0,0-1 0,0 0 0,0 0 0,-1 0 0,1 0 0,0 0 1,0 0-1,0-1 0,0 1 0,-1 0 0,1-1 0,0 0 0,-1 1 0,1-1 0,0 0 0,-1 0 0,1 0 1,-1 0-1,1 0 0,1-2 0,45-38 241,3-5-181,-47 44-90,-1-1 0,1 1 0,0 0 0,-1 0 0,1 0 0,0 1 0,0-1 0,1 1 0,-1 0 0,0 0-1,0 0 1,5 0 0,-7 2 9,-1-1 0,0 1-1,1-1 1,-1 1-1,0-1 1,0 1 0,0 0-1,0-1 1,0 1 0,0 0-1,0 0 1,0 0-1,0 0 1,0 0 0,0 0-1,0 0 1,0 0 0,-1 0-1,1 1 1,-1-1-1,1 0 1,-1 0 0,1 1-1,-1-1 1,0 0-1,1 1 1,-1-1 0,0 0-1,0 1 1,0-1 0,0 2-1,1 53 134,-2-43-182,1 0 99,0-8-1874,0-27-13259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6.401"/>
    </inkml:context>
    <inkml:brush xml:id="br0">
      <inkml:brushProperty name="width" value="0.025" units="cm"/>
      <inkml:brushProperty name="height" value="0.025" units="cm"/>
    </inkml:brush>
  </inkml:definitions>
  <inkml:trace contextRef="#ctx0" brushRef="#br0">0 1 18610,'0'0'3299,"55"56"-7751,-31-43-3652</inkml:trace>
  <inkml:trace contextRef="#ctx0" brushRef="#br0" timeOffset="1">369 160 13645,'0'0'10175,"-10"3"-8558,-9 2-1191,0 1 0,0 1-1,1 1 1,1 1-1,-28 16 1,39-21-370,0 0 0,1 0 0,-1 0 0,1 1 0,0-1 0,0 1 0,0 0 0,1 1 0,0-1 0,0 1 0,0 0 0,1 0 0,0 0 0,0 0 0,0 1-1,1-1 1,0 1 0,0-1 0,1 1 0,0 0 0,-1 8 0,3-14-57,-1 0 0,0 1 0,0-1 0,0 1 0,1-1 0,-1 0 0,0 1 0,1-1 0,-1 0-1,1 0 1,0 1 0,-1-1 0,1 0 0,0 0 0,0 0 0,0 0 0,0 0 0,0 0 0,0 0 0,0 0-1,0 0 1,0-1 0,0 1 0,1 0 0,1 0 0,2 1-21,-1-1 0,1 1 0,0-1 0,0-1 0,-1 1 0,1-1 0,9 0 0,-1-1-378,-1 0 1,1-1 0,-1-1 0,0 0 0,17-6 0,-15 2-1458,-1 0 1,0-1-1,16-13 1,0-4-5009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6.918"/>
    </inkml:context>
    <inkml:brush xml:id="br0">
      <inkml:brushProperty name="width" value="0.025" units="cm"/>
      <inkml:brushProperty name="height" value="0.025" units="cm"/>
    </inkml:brush>
  </inkml:definitions>
  <inkml:trace contextRef="#ctx0" brushRef="#br0">42 1 16047,'0'0'3422,"-4"13"-438,-5 20-1638,0 2-1,2-1 0,2 1 0,-2 66 1,7-100-1342,0 1 1,0-1 0,0 0-1,0 0 1,0 0 0,0 0 0,0 0-1,1 0 1,-1 0 0,0 0-1,1 0 1,-1 0 0,1-1-1,-1 1 1,1 0 0,-1 0 0,1 0-1,-1 0 1,1 0 0,0-1-1,0 1 1,-1 0 0,1-1-1,0 1 1,0 0 0,0-1 0,0 1-1,0-1 1,0 0 0,-1 1-1,1-1 1,0 0 0,0 1 0,0-1-1,1 0 1,-1 0 0,0 0-1,1 0 1,0 0 14,-1 0 0,1-1 0,0 1 1,0-1-1,0 0 0,-1 0 0,1 1 0,0-1 0,0 0 0,-1 0 0,1-1 0,-1 1 1,1 0-1,-1 0 0,0-1 0,1 1 0,-1-1 0,0 1 0,1-3 0,4-8-53,-1 1-1,0-1 0,-1 0 0,0-1 0,-1 1 0,0-1 0,-1 1 0,-1-1 0,0 0 0,0 1 1,-2-1-1,-2-25 0,3 38 30,-1 0 0,1 1 0,0-1 0,0 0 0,0 0 0,0 0 0,0 1 0,0-1 0,-1 0 0,1 0 0,0 0 0,0 1 0,0-1 0,-1 0 0,1 0 0,0 0 0,0 0 0,0 0 0,-1 0 0,1 1 0,0-1 0,0 0 0,-1 0 0,1 0 0,0 0 1,0 0-1,-1 0 0,1 0 0,0 0 0,0 0 0,-1 0 0,1 0 0,0 0 0,0 0 0,-1 0 0,1-1 0,0 1 0,0 0 0,-1 0 0,1 0 0,0 0 0,0 0 0,0 0 0,-1-1 0,1 1 0,0 0 0,0 0 0,0 0 0,-1-1 0,1 1 0,0 0 0,0 0 0,0 0 0,0-1 0,0 1 0,0 0 1,0 0-1,0-1 0,-1 1 0,1 0 0,0 0 0,0-1 0,0 1 0,0 0 0,0 0 0,0-1 0,0 1 0,1 0 0,-9 17-149,7-14 152,1-1 1,0 0-1,-1 1 0,1-1 0,0 0 1,0 1-1,0-1 0,0 0 0,1 1 1,-1-1-1,1 0 0,-1 1 0,1-1 1,0 0-1,0 0 0,0 0 0,0 0 1,0 1-1,0-1 0,1-1 0,-1 1 1,1 0-1,-1 0 0,1 0 0,0-1 1,0 1-1,-1-1 0,1 0 0,4 3 1,2-2 16,0 0 0,0 0 1,0-1-1,0 0 0,0-1 1,0 1-1,0-2 0,8 0 1,-6 0-12,1-1 0,-1 0 0,0 0 0,0-1 0,-1-1 0,1 0 0,-1 0 0,0 0 0,0-1 0,0-1 0,0 0 0,-1 0 0,0 0 0,0-1 0,-1 0 0,0-1 0,0 0 0,-1 0 0,7-10 0,-13 17-1,1 0 0,-1 0 0,1 0 0,-1 0 0,1 0 1,-1-1-1,1 1 0,-1 0 0,0 0 0,0 0 0,0 0 0,1-1 0,-1 1 1,0 0-1,-1 0 0,1-1 0,0 1 0,0 0 0,-1-2 0,1 2 2,-1 1-1,0-1 0,1 0 1,-1 1-1,1-1 0,-1 1 0,0-1 1,1 1-1,-1 0 0,0-1 1,1 1-1,-1 0 0,0-1 1,0 1-1,1 0 0,-1 0 1,0 0-1,0 0 0,0 0 0,1 0 1,-1 0-1,-1 0 0,-2 0 11,1 0-1,-1 1 0,0 0 0,1 0 0,-1 0 0,0 0 0,1 0 0,0 1 0,-1-1 0,1 1 1,-4 3-1,-7 7 150,1 0 0,1 1 0,0 0 0,-14 23-1,22-30-68,0-1-1,0 1 1,1 0-1,0 0 1,0 0-1,1 0 1,-1 1-1,1-1 1,1 1-1,-1-1 1,1 1-1,0 0 1,1 0-1,0 12 0,1-18-95,-1 1 0,1-1 0,0 0-1,0 0 1,1 0 0,-1 0 0,0 0-1,0 0 1,0 0 0,1 0-1,-1 0 1,0-1 0,1 1 0,-1 0-1,1-1 1,-1 1 0,1-1-1,-1 1 1,1-1 0,-1 0 0,1 0-1,-1 0 1,1 0 0,-1 0-1,1 0 1,-1 0 0,4-1 0,46-7-807,-37 4-418,0-2 0,-1 0 1,23-13-1,35-31-8989,-39 22 4161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7.284"/>
    </inkml:context>
    <inkml:brush xml:id="br0">
      <inkml:brushProperty name="width" value="0.025" units="cm"/>
      <inkml:brushProperty name="height" value="0.025" units="cm"/>
    </inkml:brush>
  </inkml:definitions>
  <inkml:trace contextRef="#ctx0" brushRef="#br0">114 1 10794,'0'0'5232,"-8"6"-1287,-4 3-2570,0 1 0,0 0 1,-16 20-1,23-24-1022,0-1 0,1 1 0,0 0 0,1 0 0,-1 1 0,1-1 0,0 1 0,1-1 0,0 1 0,0 0 0,0 0 0,0 7-1,2-13-348,0 0 0,1 0 0,-1 0 0,0 0 0,1 0 0,-1 0 0,1 0 0,-1 0 0,1 0 0,0 0 0,-1 0 0,1 0 0,0-1 0,0 1 0,-1 0 0,1 0 0,0-1 0,0 1 0,0-1 0,0 1 0,0-1 0,0 1 0,0-1 0,0 1 0,0-1 0,0 0 0,0 0 0,0 1 0,1-1 0,-1 0 0,0 0 0,0 0 0,0 0 0,0-1 0,0 1 0,2 0 0,2 0-48,1-1 0,-1 1 0,1-1 0,-1 0 0,1 0 0,6-3 0,-5 0-103,0 0 0,-1 0-1,1-1 1,-1 0 0,0 0 0,0 0-1,-1-1 1,0 0 0,0 0 0,8-13-1,-5 5 27,0 0 0,0-1 0,-2 0-1,6-19 1,-25 71 1324,-10 35-246,22-67-913,-1 0 0,2 1 1,-1-1-1,1 0 0,0 0 0,0 1 1,0-1-1,0 0 0,1 0 0,0 1 1,2 5-1,-2-10-95,0 1 1,0-1 0,0 1-1,1-1 1,-1 1 0,0-1-1,1 0 1,-1 0-1,0 1 1,1-1 0,0 0-1,-1-1 1,1 1 0,-1 0-1,1 0 1,0-1-1,0 1 1,0-1 0,-1 1-1,1-1 1,0 0 0,0 1-1,0-1 1,0 0-1,-1 0 1,1-1 0,0 1-1,0 0 1,0-1 0,0 1-1,-1-1 1,3 0-1,4-1-789,-1-1 0,0 1 0,0-1 0,0 0 0,-1-1 0,12-7 0,15-18-4734,-2-7-1488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7.612"/>
    </inkml:context>
    <inkml:brush xml:id="br0">
      <inkml:brushProperty name="width" value="0.025" units="cm"/>
      <inkml:brushProperty name="height" value="0.025" units="cm"/>
    </inkml:brush>
  </inkml:definitions>
  <inkml:trace contextRef="#ctx0" brushRef="#br0">125 0 12332,'0'0'9806,"-11"5"-7185,-2 1-2000,1 0 0,0 1 0,-21 17 0,29-22-500,1 1 1,0-1-1,-1 1 1,2 0-1,-1 0 1,0 1-1,0-1 1,1 0-1,0 1 1,0 0 0,0-1-1,0 1 1,0 0-1,1 0 1,0 0-1,0 0 1,0 0-1,0 0 1,0 0-1,1 1 1,0 4-1,0-8-131,1 0-1,0 0 1,-1 1-1,1-1 0,0 0 1,0 0-1,-1 0 1,1 0-1,0 0 0,0 0 1,0 0-1,0-1 1,0 1-1,1 0 0,-1 0 1,0-1-1,0 1 1,0-1-1,1 1 1,-1-1-1,0 0 0,1 1 1,-1-1-1,0 0 1,1 0-1,-1 0 0,2 0 1,45 2-1368,-38-3 714,7 1-355,-2-1 39,1 1 0,-1 1-1,1 0 1,22 5 0,-36-5 993,1 0 1,-1 0 0,1 0 0,-1 0-1,1 0 1,-1 0 0,0 1 0,1-1-1,-1 1 1,0-1 0,0 1 0,0 0-1,3 4 1,-4-4 195,0 0-1,0 0 1,0 0 0,-1 0 0,1 0-1,-1 0 1,1 0 0,-1 0 0,0 0-1,0 0 1,0 0 0,0 0 0,0 1-1,0-1 1,0 0 0,-1 0-1,1 0 1,-1 0 0,-1 4 0,-1-1-96,1 1 1,-1-1-1,-1 0 1,1 0-1,-1 0 1,0 0 0,0 0-1,0-1 1,0 0-1,-1 0 1,0 0-1,0-1 1,0 1-1,0-1 1,-1 0 0,1-1-1,-1 1 1,1-1-1,-1 0 1,0-1-1,-11 3 1,16-5-324,0 1 0,0 0 0,0-1 0,0 1 1,0-1-1,0 0 0,0 1 0,0-1 0,0 0 0,0 1 0,0-1 0,0 0 0,1 0 0,-1 0 1,0 0-1,1 0 0,-1 0 0,1 0 0,-1 0 0,1 0 0,-1 0 0,1 0 0,0 0 1,-1 0-1,1 0 0,0 0 0,0 0 0,0 0 0,0-1 0,0 1 0,0 0 0,0 0 1,0 0-1,0 0 0,1-2 0,-1 0-546,0-21-6034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7.971"/>
    </inkml:context>
    <inkml:brush xml:id="br0">
      <inkml:brushProperty name="width" value="0.025" units="cm"/>
      <inkml:brushProperty name="height" value="0.025" units="cm"/>
    </inkml:brush>
  </inkml:definitions>
  <inkml:trace contextRef="#ctx0" brushRef="#br0">1 101 7271,'0'0'10735,"10"-2"-7734,70-25 1982,-72 24-4719,1-1 0,-1 0-1,0-1 1,0 0-1,0 0 1,-1-1 0,1 0-1,8-10 1,-17 17-258,1-1 1,-1 0-1,1 0 1,0 0-1,-1 0 0,1 0 1,-1 0-1,1 0 1,-1 0-1,1 0 0,0 0 1,-1 0-1,1 0 1,-1 0-1,1 0 1,0-1-1,-1 1 0,1 0 1,-1 0-1,1 0 1,0-1-1,-1 1 1,1 0-1,0 0 0,-1-1 1,1 1-1,0 0 1,-1-1-1,1 1 0,0 0 1,0-1-1,-1 1 1,1-1-1,0 1 1,0 0-1,0-1 0,0 1 1,0-1-1,-1 1 1,1 0-1,0-1 1,0 1-1,0-1 0,0 1 1,0-1-1,0 1 1,0 0-1,1-1 0,-1 1 1,0-1-1,0 1 1,0-1-1,0 1 1,0 0-1,1-1 0,-1 1 1,0 0-1,0-1 1,1 1-1,-1 0 1,0-1-1,0 1 0,1 0 1,-1-1-1,0 1 1,1 0-1,-1 0 1,1-1-1,-35 9 186,26-3-131,1 0-1,0 1 1,0-1 0,1 1-1,0 1 1,0-1 0,0 1-1,1 0 1,0 1 0,0-1-1,1 1 1,0 0 0,1 0-1,-1 0 1,1 0 0,1 1-1,0 0 1,0-1 0,1 1-1,0 0 1,0 8 0,1-15-49,0 0 1,0 0-1,1 0 1,-1 0-1,1 0 1,0 0 0,-1 0-1,1 0 1,0 0-1,0 0 1,0-1-1,0 1 1,1 0-1,-1-1 1,0 1-1,1-1 1,-1 0 0,1 1-1,-1-1 1,1 0-1,0 0 1,-1 0-1,1 0 1,0 0-1,0 0 1,0 0 0,0-1-1,0 1 1,0-1-1,0 1 1,0-1-1,0 0 1,0 0-1,0 0 1,3 0-1,3 0-111,0 0 0,0-1-1,0 1 1,0-2-1,0 1 1,0-1-1,-1 0 1,9-4 0,-5 1-958,-1-1 0,0 0 1,18-15-1,7-10-5350,-6 3-2407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8.298"/>
    </inkml:context>
    <inkml:brush xml:id="br0">
      <inkml:brushProperty name="width" value="0.025" units="cm"/>
      <inkml:brushProperty name="height" value="0.025" units="cm"/>
    </inkml:brush>
  </inkml:definitions>
  <inkml:trace contextRef="#ctx0" brushRef="#br0">136 148 17457,'0'0'6251,"-9"2"-4393,2 0-1668,-1 0 1,1 1-1,0 1 1,0-1-1,0 1 1,0 0 0,1 1-1,0-1 1,0 1-1,0 1 1,0-1-1,1 1 1,0 0 0,0 0-1,1 1 1,0-1-1,0 1 1,0 0 0,-4 10-1,7-13-134,0-1 0,-1 0 1,1 0-1,0 1 0,1-1 0,-1 1 0,1-1 1,-1 0-1,1 1 0,0-1 0,0 1 0,1-1 0,-1 1 1,1-1-1,-1 1 0,3 4 0,-2-7-36,1 1-1,-1 0 1,0-1-1,1 1 1,0-1-1,-1 1 1,1-1-1,0 0 1,0 0-1,0 1 1,-1-2-1,1 1 1,0 0 0,0 0-1,1 0 1,-1-1-1,0 1 1,0-1-1,0 0 1,0 0-1,0 0 1,1 0-1,-1 0 1,0 0-1,4-1 1,2-1-78,0 0 1,-1 0-1,1-1 1,-1 0-1,0 0 0,1-1 1,-1 0-1,-1 0 1,1 0-1,-1-1 1,0 0-1,0-1 1,0 1-1,-1-1 0,0 0 1,8-11-1,4-8-356,-1 0-1,-1-1 0,12-29 1,5-30 494,-20 49 565,-10 27 40,-3 11 323,-9 23-798,2 0 1,0 1-1,-7 51 1,14-65-413,0 0-1,1 0 1,0 0 0,4 20 0,-3-24-404,1-1 0,0 0 0,0 0 1,1 0-1,0 0 0,0-1 0,1 1 0,6 9 1,9 6-5849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7.762"/>
    </inkml:context>
    <inkml:brush xml:id="br0">
      <inkml:brushProperty name="width" value="0.025" units="cm"/>
      <inkml:brushProperty name="height" value="0.025" units="cm"/>
    </inkml:brush>
  </inkml:definitions>
  <inkml:trace contextRef="#ctx0" brushRef="#br0">140 3 16848,'0'0'2392,"-11"1"-6,1 0-2047,0 0 0,1 1 0,-1 0 0,1 1 0,0 0 0,-11 5 1,17-7-256,-1 0 0,1 1 0,0 0 0,0-1 1,0 1-1,1 1 0,-1-1 0,0 0 0,1 0 1,-1 1-1,1 0 0,0-1 0,0 1 0,0 0 1,0 0-1,1 0 0,-1 0 0,1 1 0,0-1 1,-1 0-1,2 0 0,-1 1 0,0-1 1,0 7-1,1-8-81,1-1 1,0 0 0,-1 0-1,1 0 1,0 0 0,-1 0-1,1 0 1,0 0 0,0 0-1,0 0 1,0 0 0,0 0-1,0 0 1,0-1 0,0 1-1,0 0 1,0-1 0,0 1-1,1-1 1,-1 1-1,0-1 1,0 0 0,1 1-1,-1-1 1,0 0 0,0 0-1,1 0 1,-1 0 0,0 0-1,1 0 1,-1 0 0,2-1-1,48-6-257,-43 4 44,-1 0 0,1-1 0,-1 0 0,0 0 0,0-1 0,0 0 0,8-8 0,-12 10-72,0 0-1,0 0 0,0 0 1,0 0-1,0-1 0,-1 0 0,1 1 1,-1-1-1,0 0 0,0 0 1,0 0-1,-1 0 0,1 0 0,-1 0 1,1-7-1,-4 17-10063,-4 4 6273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49.079"/>
    </inkml:context>
    <inkml:brush xml:id="br0">
      <inkml:brushProperty name="width" value="0.025" units="cm"/>
      <inkml:brushProperty name="height" value="0.025" units="cm"/>
    </inkml:brush>
  </inkml:definitions>
  <inkml:trace contextRef="#ctx0" brushRef="#br0">84 278 5830,'0'0'8237,"-4"8"-5152,-17 35-911,12-29-1662,1 0 0,1 1 0,0 0-1,2 1 1,-1-1 0,2 1 0,0 0 0,1 0 0,-2 27-1,5-42-507,0 0 0,-1-1 0,1 1 0,1 0 0,-1 0 0,0-1 0,0 1 0,0 0 0,0 0 0,0 0 0,1-1 0,-1 1-1,0 0 1,1-1 0,-1 1 0,0 0 0,1-1 0,-1 1 0,1 0 0,-1-1 0,1 1 0,0-1 0,-1 1 0,1-1-1,-1 1 1,1-1 0,0 1 0,-1-1 0,1 0 0,1 1 0,0-1 15,-1 0 0,1 0 0,0 0 0,0 0 0,-1-1 0,1 1 0,0 0 0,0-1 0,-1 1 0,1-1-1,0 0 1,2-1 0,4-3 104,-1 0 0,1 0 0,-1-1 0,9-8 0,0-3-59,-1-1 0,0-1 0,-2 0 0,0 0 0,-1-1 0,-1-1 0,-1 0 0,-1-1 0,7-24 0,-18 55-189,-4 14 59,0 0 0,2 0 0,0 1 0,2 0 0,1-1 0,2 39 0,-1-60 73,0-1-1,0 1 1,1-1 0,-1 1-1,1-1 1,-1 1-1,1-1 1,-1 1 0,1-1-1,0 0 1,0 1-1,0-1 1,-1 0 0,1 0-1,1 1 1,-1-1-1,0 0 1,0 0 0,0 0-1,0 0 1,1-1-1,-1 1 1,0 0 0,3 0-1,-1 0 6,0 0 1,-1-1-1,1 0 0,0 0 0,0 0 0,0 0 0,0 0 1,0-1-1,0 1 0,-1-1 0,1 0 0,3-1 0,4-2 21,-1 0 1,0 0-1,0-1 0,0-1 0,-1 1 0,12-11 0,-3 0-10,-2-1-1,0-1 0,0-1 1,-2 1-1,0-2 0,-2 0 0,0-1 1,14-37-1,-15 28-71,-2 0 1,-1 0-1,-1 0 1,-2-1-1,1-62 1,-8 84-498,-4 22 241,-5 26 152,-4 33 648,4-1 0,3 1 0,0 126 0,11-183-466,1 0-1,0 0 0,0 0 1,2 0-1,-1 0 0,13 23 0,-11-25-353,0 0 0,-1 0 0,0 1 0,-2 0 0,1-1 0,-1 1 0,0 20 0,-3-34 322,0-1-1,0 1 1,0 0 0,0 0-1,0 0 1,-1 0 0,1-1-1,0 1 1,0 0 0,0 0-1,-1 0 1,1 0-1,0 0 1,0 0 0,0-1-1,-1 1 1,1 0 0,0 0-1,0 0 1,-1 0 0,1 0-1,0 0 1,0 0-1,-1 0 1,1 0 0,0 0-1,0 0 1,0 0 0,-1 0-1,1 0 1,0 0 0,0 1-1,-1-1 1,1 0-1,0 0 1,0 0 0,0 0-1,-1 0 1,1 0 0,0 1-1,0-1 1,0 0 0,0 0-1,-1 0 1,1 0-1,0 1 1,0-1 0,0 0-1,0 0 1,0 1 0,0-1-1,-1 0 1,1 0 0,0 0-1,0 1 1,0-1-1,0 0 1,0 0 0,0 1-1,0-1 1,0 0 0,0 0-1,0 1 1,0-1 0,0 0-1,1 1 1,-14-17 84,-24-83-5697,25 57-747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0.076"/>
    </inkml:context>
    <inkml:brush xml:id="br0">
      <inkml:brushProperty name="width" value="0.025" units="cm"/>
      <inkml:brushProperty name="height" value="0.025" units="cm"/>
    </inkml:brush>
  </inkml:definitions>
  <inkml:trace contextRef="#ctx0" brushRef="#br0">1 0 9769,'0'0'8408,"5"8"-6902,2 7-938,0 0 1,-2 0 0,0 1 0,0 0 0,-2 0 0,0 0-1,-1 0 1,1 25 0,-1 44 1446,-2-42-767,7 50 0,-7-93-1239,0 1-1,0-1 1,0 0-1,0 1 1,0-1 0,-1 0-1,1 1 1,0-1 0,0 0-1,0 1 1,0-1-1,0 1 1,0-1 0,1 0-1,-1 1 1,0-1-1,0 0 1,0 1 0,0-1-1,0 0 1,0 1-1,1-1 1,-1 0 0,0 1-1,0-1 1,1 0-1,-1 1 1,0-1 0,0 0-1,1 0 1,-1 1-1,0-1 1,1 0 0,-1 0-1,0 0 1,1 0-1,-1 1 1,0-1 0,1 0-1,6-16 235,3-27-136,-9-15-445,-1 44 108,0 0-1,1 0 1,4-25-1,-4 39 204,-1-1-1,1 0 1,-1 0-1,1 1 1,-1-1 0,1 0-1,-1 0 1,1 1-1,0-1 1,0 1-1,-1-1 1,1 1-1,0-1 1,0 1-1,0-1 1,-1 1 0,1 0-1,0-1 1,0 1-1,0 0 1,0 0-1,0-1 1,0 1-1,0 0 1,-1 0-1,3 0 1,30 2-25,-22-1 55,2 0 7,-1-2 0,1 1-1,-1-1 1,0-1 0,0-1 0,0 1-1,14-6 1,-19 5 4,0 0 1,-1 0-1,0 0 1,1-1-1,-1 0 0,-1 0 1,1-1-1,-1 1 0,1-1 1,-1-1-1,-1 1 1,1 0-1,-1-1 0,4-6 1,-7 11-12,-1 0 0,1 0-1,-1 0 1,1 0 0,-1 0 0,0 0 0,1 0 0,-1 0 0,0 0 0,1 0 0,-1 0 0,0 0 0,0 0 0,0 0 0,0 0-1,0 0 1,0 0 0,0 0 0,0 0 0,-1 0 0,1 0 0,-1-1 0,1 2-12,-1 0-1,0-1 1,1 1 0,-1 0-1,0 0 1,1 0 0,-1 0 0,0 0-1,1 0 1,-1 0 0,0 0 0,1 0-1,-1 0 1,0 0 0,1 0-1,-1 0 1,1 1 0,-1-1 0,0 0-1,1 0 1,-1 1 0,1-1-1,-1 0 1,1 1 0,-1-1 0,1 1-1,-1-1 1,1 1 0,-1-1-1,1 1 1,-1-1 0,1 1 0,0-1-1,-1 1 1,1 1 0,-8 8-26,0 1 0,1 0 0,0 0 1,1 0-1,0 1 0,1 0 0,1 1 0,-4 14 1,2-6 146,2 1 1,0-1 0,1 1 0,1 24 0,2-44-105,-1-1 0,1 1 0,0 0 0,0 0 0,0 0 0,0 0 0,0-1 0,1 1 0,-1 0 0,1 0 0,-1 0 0,1-1 1,-1 1-1,1 0 0,0-1 0,0 1 0,0 0 0,0-1 0,0 1 0,0-1 0,0 0 0,1 1 0,-1-1 0,0 0 0,1 0 0,-1 0 0,1 0 1,-1 0-1,1 0 0,0 0 0,-1 0 0,1-1 0,0 1 0,0-1 0,-1 1 0,1-1 0,0 0 0,0 1 0,0-1 0,0 0 0,-1 0 0,1 0 0,0-1 1,0 1-1,0 0 0,-1-1 0,1 1 0,0-1 0,2-1 0,7-1-9,-1-1 0,-1 0 0,1-1 0,0 0 0,-1-1 0,0 0 0,10-8 0,-5 0-143,-11 11 119,-1-1-1,1 2 1,0-1-1,0 0 0,0 0 1,0 1-1,0 0 1,1 0-1,-1 0 0,1 0 1,-1 0-1,1 0 1,6-1-1,-7 5 13,0 1 1,-1-1-1,1 0 1,-1 1-1,0 0 1,1 0-1,-1 0 1,-1 0-1,1 0 1,0 0-1,-1 0 1,1 0-1,-1 1 1,1 4-1,5 9 164,-5-14-130,-1-1 1,1 1 0,-1-1 0,1 0 0,0 1 0,0-1-1,0 0 1,0 0 0,0 0 0,1 0 0,-1 0 0,1-1-1,-1 1 1,1-1 0,-1 1 0,1-1 0,0 0-1,0 0 1,0 0 0,-1-1 0,1 1 0,0-1 0,4 1-1,-5-2 10,0 1 0,1-1-1,-1 0 1,0 0 0,-1 1-1,1-1 1,0-1 0,0 1 0,0 0-1,0 0 1,-1-1 0,1 1-1,-1-1 1,1 1 0,-1-1-1,0 0 1,1 1 0,-1-1-1,0 0 1,0 0 0,0 0-1,0 0 1,-1 0 0,1 0-1,0 0 1,-1 0 0,0 0-1,1 0 1,-1-1 0,0 1-1,0-4 1,0-4 179,0-1 0,0 1-1,-1-1 1,0 1 0,-1-1 0,0 1 0,-1 0-1,0 0 1,-7-15 0,10 24-225,-1 0-1,1 0 1,-1 0-1,1 0 1,-1 0-1,1 0 1,0 0-1,-1 0 1,1 0-1,0 0 1,0 0-1,0 0 1,0 0-1,0 0 1,0 0-1,0 0 1,0 0 0,1 0-1,-1 0 1,0 0-1,1 0 1,-1 0-1,0 0 1,1 0-1,-1 0 1,1 0-1,0 0 1,-1 0-1,1 0 1,0 0-1,-1 1 1,1-1 0,1-1-1,2 0-367,0 1 0,1-1 0,-1 1 0,0 0-1,1 0 1,-1 0 0,5 0 0,19-4-2827,9-8-4696,4-1-8761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0.916"/>
    </inkml:context>
    <inkml:brush xml:id="br0">
      <inkml:brushProperty name="width" value="0.025" units="cm"/>
      <inkml:brushProperty name="height" value="0.025" units="cm"/>
    </inkml:brush>
  </inkml:definitions>
  <inkml:trace contextRef="#ctx0" brushRef="#br0">0 1 7559,'0'0'13314,"1"10"-12289,4 285 4772,-5-191-4243,-1-102-1543,1-1 0,0 1 0,0 0 0,0-1 0,0 1 0,0 0 0,1-1 0,-1 1 0,0-1 0,1 1 0,-1 0 0,1-1 0,0 1 0,-1-1 0,1 1 0,0-1 0,0 0 0,0 1 0,2 1 0,6-7 164,-1-17 39,-4-11-142,-1 0 1,-1 0 0,-2 0 0,-4-38 0,1-5-966,4 83 870,0 0 0,0-1-1,0 1 1,1-1 0,1 0 0,-1 0-1,1 0 1,0 0 0,1 0-1,-1 0 1,6 7 0,-6-10 22,0 0-1,1 1 1,-1-1-1,1 0 1,0-1 0,0 1-1,0-1 1,0 1-1,0-1 1,1 0 0,0-1-1,-1 1 1,1-1-1,0 0 1,0 0 0,0-1-1,7 2 1,-2-2 10,0-1 0,0 0-1,0 0 1,0-1 0,0-1 0,0 0 0,-1 0 0,1 0 0,-1-2-1,10-3 1,6-6 26,-2 0 0,30-21-1,-16 8 10,-36 26-38,0-1 1,-1 0-1,1 1 0,0-1 0,-1 0 0,1 1 0,0-1 0,0 1 0,0 0 0,0-1 1,-1 1-1,1-1 0,0 1 0,0 0 0,0 0 0,0 0 0,0-1 0,0 1 0,0 0 0,0 0 1,0 0-1,0 0 0,0 1 0,-1-1 0,1 0 0,0 0 0,0 1 0,0-1 0,0 0 1,0 1-1,0-1 0,-1 1 0,1-1 0,0 1 0,0-1 0,1 2 0,0 2 71,-1-1-1,1 1 1,-1 0-1,1 0 1,-1 0-1,0 0 1,0 6-1,-1-7-13,1 0 1,-1 0-1,1 0 0,-1 0 1,1 0-1,0 0 0,0 0 0,1 0 1,-1 0-1,1-1 0,-1 1 0,4 4 1,-4-7-41,1 1 0,-1-1 1,0 1-1,1-1 1,-1 1-1,0-1 0,1 0 1,-1 0-1,1 0 1,-1 0-1,1 0 0,-1 0 1,0 0-1,1 0 0,-1 0 1,1-1-1,-1 1 1,0-1-1,1 1 0,1-2 1,32-16 96,-20 10-123,31-4-825,0 3-2874,-43 8 2936,-1 0 0,0 0 1,1 0-1,-1 0 0,0 0 0,0 0 0,0 0 0,0-1 1,0 1-1,0-1 0,0 1 0,0-1 0,2-3 0,2-7-6617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1.243"/>
    </inkml:context>
    <inkml:brush xml:id="br0">
      <inkml:brushProperty name="width" value="0.025" units="cm"/>
      <inkml:brushProperty name="height" value="0.025" units="cm"/>
    </inkml:brush>
  </inkml:definitions>
  <inkml:trace contextRef="#ctx0" brushRef="#br0">0 1 10570,'0'0'4708</inkml:trace>
  <inkml:trace contextRef="#ctx0" brushRef="#br0" timeOffset="1">318 54 7527,'0'0'14755,"-9"2"-13009,-9 2-1175,1 1 1,0 0-1,-29 15 0,41-18-429,0 1-1,0 0 0,0 1 1,0-1-1,0 1 1,1 0-1,0 0 1,-5 6-1,8-8-91,-1 0 1,1 1-1,0-1 0,-1 0 1,1 1-1,0-1 0,1 0 1,-1 1-1,0-1 0,1 1 1,-1-1-1,1 1 0,0 0 1,0-1-1,0 1 0,0-1 0,0 1 1,1 0-1,0 4 0,0-6-66,0 1-1,0-1 1,0 0-1,0 0 0,0 1 1,0-1-1,1 0 0,-1 0 1,0 0-1,1 0 0,-1 0 1,0-1-1,1 1 1,-1 0-1,1-1 0,-1 1 1,1-1-1,0 1 0,-1-1 1,1 0-1,-1 1 1,1-1-1,0 0 0,2 0 1,45-1-2778,-44 0 2229,32-5-4378,4-9-2889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1.740"/>
    </inkml:context>
    <inkml:brush xml:id="br0">
      <inkml:brushProperty name="width" value="0.025" units="cm"/>
      <inkml:brushProperty name="height" value="0.025" units="cm"/>
    </inkml:brush>
  </inkml:definitions>
  <inkml:trace contextRef="#ctx0" brushRef="#br0">117 4 16111,'0'0'8163,"-4"-1"-8206,1 0 188,2 1-90,1-1-1,-1 1 1,0 0-1,0 0 1,0 0 0,0-1-1,1 1 1,-1 0 0,0 0-1,0 0 1,0 0 0,0 0-1,0 1 1,1-1 0,-1 0-1,0 0 1,0 0 0,0 1-1,1-1 1,-1 0 0,0 1-1,0-1 1,1 1 0,-1-1-1,0 1 1,1-1 0,-1 1-1,0 0 1,1-1 0,-1 1-1,1 0 1,-1-1 0,1 1-1,0 0 1,-1 0 0,0 0-1,-1 0 3033,-23 12-2362,19-6-711,0 0-1,1 0 1,0 1 0,0 0-1,1 0 1,-1 0 0,2 0-1,-1 1 1,1 0 0,1-1-1,-1 1 1,2 0 0,-1 0-1,1 1 1,0 11 0,2-21-4,0 1 1,1-1-1,-1 1 1,0-1-1,1 1 1,-1-1-1,0 1 0,1-1 1,-1 0-1,0 0 1,1 0-1,-1 0 1,0 0-1,1 0 1,-1 0-1,0 0 1,1-1-1,-1 1 0,0 0 1,1-1-1,-1 1 1,0-1-1,2 0 1,4-4-137,1 0 0,-1-1 0,-1 0 0,1 0 1,-1 0-1,0 0 0,7-10 0,-9 11-410,0 0 1,-1 0-1,0 0 0,0-1 0,0 1 0,0-1 0,-1 0 1,0 0-1,0 0 0,0 0 0,0-9 0,-7 16-3437,-14 15 227,8 0-621,0-1-960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3.284"/>
    </inkml:context>
    <inkml:brush xml:id="br0">
      <inkml:brushProperty name="width" value="0.025" units="cm"/>
      <inkml:brushProperty name="height" value="0.025" units="cm"/>
    </inkml:brush>
  </inkml:definitions>
  <inkml:trace contextRef="#ctx0" brushRef="#br0">0 5 865,'0'-5'1249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4.097"/>
    </inkml:context>
    <inkml:brush xml:id="br0">
      <inkml:brushProperty name="width" value="0.025" units="cm"/>
      <inkml:brushProperty name="height" value="0.025" units="cm"/>
    </inkml:brush>
  </inkml:definitions>
  <inkml:trace contextRef="#ctx0" brushRef="#br0">56 7 4676,'0'0'17590,"2"16"-16162,-2-13 1778,-6-20-2419,1 14-392,-7 29-91,8-15-194,3-9-83,-5 13 263,1 1-1,0-1 0,1 1 0,1 0 0,-3 28 0,6-43-281,0-1-1,0 0 1,0 0-1,0 0 1,0 1-1,0-1 1,0 0-1,0 0 1,0 1-1,0-1 1,0 0 0,0 0-1,0 0 1,0 1-1,0-1 1,1 0-1,-1 0 1,0 0-1,0 1 1,0-1 0,0 0-1,0 0 1,1 0-1,-1 0 1,0 1-1,0-1 1,0 0-1,1 0 1,-1 0-1,0 0 1,0 0 0,0 0-1,1 0 1,-1 0-1,0 0 1,0 0-1,0 0 1,1 0-1,-1 0 1,0 0 0,0 0-1,1 0 1,13-5 153,11-12 15,30-43-55,-42 44-167,2 1-1,-1 0 1,31-24 0,-44 38 38,-1 1 1,1 0 0,-1-1-1,1 1 1,-1-1-1,1 1 1,-1 0-1,1-1 1,-1 1-1,1 0 1,0-1 0,-1 1-1,1 0 1,-1 0-1,1 0 1,0 0-1,-1 0 1,1 0 0,0 0-1,-1 0 1,1 0-1,0 0 1,-1 0-1,1 0 1,-1 0-1,1 0 1,0 0 0,-1 1-1,1-1 1,0 0-1,-1 0 1,1 1-1,-1-1 1,1 1 0,-1-1-1,1 1 1,0 1 2,0-1 1,0 1 0,0 0 0,-1 0-1,1 0 1,-1 0 0,1 0 0,-1 0-1,0 0 1,0 0 0,0 4-1,0 1 44,0 0 0,-1 0 0,0-1 0,0 1-1,-1 0 1,0-1 0,-3 9 0,4-14-23,22-24-9396,-4 6 2350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4.425"/>
    </inkml:context>
    <inkml:brush xml:id="br0">
      <inkml:brushProperty name="width" value="0.025" units="cm"/>
      <inkml:brushProperty name="height" value="0.025" units="cm"/>
    </inkml:brush>
  </inkml:definitions>
  <inkml:trace contextRef="#ctx0" brushRef="#br0">154 3 14862,'0'0'13335,"-10"-1"-12347,6 1-958,0-1 0,0 1 0,0 0 0,0 0 0,0 0 0,0 0 0,0 1-1,-1 0 1,2 0 0,-1 0 0,0 0 0,0 0 0,0 1 0,0 0 0,1 0 0,-1 0 0,1 0 0,0 0 0,-1 1 0,1 0 0,0-1 0,-3 5 0,3-2-28,-2-1 12,0 1 0,0 0 0,1 0 0,0 1 1,0 0-1,1-1 0,-1 1 0,1 0 1,0 1-1,1-1 0,0 0 0,0 1 0,0-1 1,1 1-1,-1 12 0,2-18-29,1 0-1,0 1 0,-1-1 1,1 0-1,0 1 0,0-1 1,0 0-1,0 0 0,1 0 1,-1 0-1,0 0 0,0 0 1,1 0-1,-1 0 1,0 0-1,1-1 0,-1 1 1,1-1-1,-1 1 0,1-1 1,-1 1-1,1-1 0,-1 0 1,1 0-1,-1 0 0,1 0 1,2 0-1,51 0-2900,-50-1 2144,1 1-188,-1-1 1,0 0 0,1 0-1,-1 0 1,0-1 0,0 1-1,0-1 1,0-1 0,5-2 0,16-12-7321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4.819"/>
    </inkml:context>
    <inkml:brush xml:id="br0">
      <inkml:brushProperty name="width" value="0.025" units="cm"/>
      <inkml:brushProperty name="height" value="0.025" units="cm"/>
    </inkml:brush>
  </inkml:definitions>
  <inkml:trace contextRef="#ctx0" brushRef="#br0">22 240 17553,'0'0'5573,"-12"70"-3523,7-43-1153,0-2-257,5-3-63,0-5-193,0-5-288,0-5-32,8-7-576,-2-7-769,0-10-1890,-1-9-1538,-2-9-4484</inkml:trace>
  <inkml:trace contextRef="#ctx0" brushRef="#br0" timeOffset="1">83 1 19058,'0'0'10634,"-11"33"-13517,16-25-864,-2 1-2371,-3 0-8296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5.303"/>
    </inkml:context>
    <inkml:brush xml:id="br0">
      <inkml:brushProperty name="width" value="0.025" units="cm"/>
      <inkml:brushProperty name="height" value="0.025" units="cm"/>
    </inkml:brush>
  </inkml:definitions>
  <inkml:trace contextRef="#ctx0" brushRef="#br0">83 378 7559,'0'0'11851,"1"-9"-8882,1-3-1914,0-33 2368,-2 45-3372,0-1-1,0 1 1,-1-1 0,1 1-1,0-1 1,0 1-1,0-1 1,-1 1-1,1-1 1,0 1-1,0-1 1,-1 1-1,1-1 1,0 1 0,-1 0-1,1-1 1,-1 1-1,1 0 1,0-1-1,-1 1 1,1 0-1,-1-1 1,1 1-1,-1 0 1,1 0-1,-1 0 1,1-1 0,-1 1-1,1 0 1,-1 0-1,1 0 1,-1 0-1,0 0 1,1 0-1,-1 0 1,1 0-1,-1 0 1,1 0 0,-1 0-1,1 0 1,-1 1-1,1-1 1,-1 0-1,1 0 1,-2 1-1,-22 14 60,18-8-116,1 0 1,1 1 0,-1 0-1,1 0 1,1 0 0,-1 1-1,1-1 1,1 1 0,0 0-1,0-1 1,0 1 0,1 0-1,1 0 1,0 18 0,0-26 6,0 1 1,0-1-1,0 1 1,0-1-1,0 1 1,0-1-1,1 0 0,-1 1 1,0-1-1,1 1 1,-1-1-1,1 0 1,0 1-1,-1-1 1,1 0-1,0 0 1,0 0-1,0 1 1,0-1-1,0 0 1,0 0-1,0 0 1,0-1-1,2 3 1,-1-3 2,0 1 1,0-1 0,1 1 0,-1-1-1,0 0 1,0 1 0,1-1 0,-1-1-1,0 1 1,0 0 0,0 0 0,1-1-1,-1 1 1,3-2 0,2-1-5,1 0 1,0 0-1,-1-1 1,0 0-1,0-1 1,0 0-1,10-9 1,-2-3-217,-2-1 1,0-1-1,-1 0 1,0-1-1,-2 0 1,0 0-1,9-33 0,-23 87 407,-2 32 65,6-62-222,0-1 0,0 1 0,0 0 0,1-1 0,-1 1 0,1-1 1,0 1-1,0-1 0,0 1 0,0-1 0,1 0 0,-1 0 0,4 5 0,-3-6-24,-1-1 1,0 0-1,1 1 1,-1-1-1,1 0 1,0 0-1,-1 0 1,1 0-1,0-1 0,0 1 1,0 0-1,-1-1 1,1 1-1,0-1 1,0 0-1,0 1 1,0-1-1,0 0 0,0 0 1,0 0-1,0-1 1,-1 1-1,1 0 1,0-1-1,0 1 1,0-1-1,0 0 1,-1 1-1,1-1 0,3-2 1,1-1 13,1 0 0,0-1 0,-1 1-1,0-1 1,0-1 0,5-6 0,15-18-30,-2-1 1,-1-1-1,25-47 0,-38 60 1,0 0-1,-2-1 0,0 0 0,-1 0 0,-1-1 0,-1 0 1,3-36-1,-7 57 5,-1-1 0,0 1 0,0-1 0,0 1 0,0-1 1,0 1-1,0-1 0,0 1 0,0-1 0,0 1 0,0-1 0,0 1 0,0-1 1,0 1-1,0-1 0,0 0 0,0 1 0,-1-1 0,1 1 0,0 0 1,0-1-1,-1 1 0,1-1 0,0 1 0,-1-1 0,1 1 0,0 0 1,-1-1-1,1 1 0,-1-1 0,1 1 0,-1 0 0,1 0 0,-1-1 0,1 1 1,-1 0-1,-20 9-67,-16 28-8,26-22 187,1 1 0,0-1 1,1 2-1,1-1 1,1 1-1,0 0 0,1 1 1,1 0-1,1 0 0,0 0 1,1 0-1,1 1 1,1-1-1,1 25 0,1-40-107,0 1-1,-1-1 0,1 0 0,0 0 0,1 0 0,-1 0 0,0-1 0,1 1 0,0 0 0,-1-1 0,1 1 0,0-1 0,0 1 0,1-1 0,-1 0 0,0 0 0,1 0 0,0 0 1,-1 0-1,1-1 0,0 1 0,0-1 0,0 0 0,0 1 0,0-1 0,5 1 0,-2-1-383,-1 0 0,1-1 0,-1 1 0,1-1 0,-1 0 0,10-1 0,-10 0-693,-1 0 0,1 0 0,0-1 0,-1 1-1,1-1 1,0 0 0,5-4 0,19-16-14649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8.137"/>
    </inkml:context>
    <inkml:brush xml:id="br0">
      <inkml:brushProperty name="width" value="0.025" units="cm"/>
      <inkml:brushProperty name="height" value="0.025" units="cm"/>
    </inkml:brush>
  </inkml:definitions>
  <inkml:trace contextRef="#ctx0" brushRef="#br0">154 28 10602,'0'0'6668,"-4"11"-5232,-32 85 573,15-45-913,3 0-1,-13 57 0,-12 68 560,57-214-342,30-57-1,-18 39-1316,-4 6-334,41-82-921,-52 113 932,0 0-1,1 1 1,1 0-1,23-23 0,-34 38 247,1 0 0,0 0 0,0 0-1,0 1 1,0-1 0,0 1 0,0 0-1,1 0 1,-1 0 0,0 1 0,1-1 0,0 1-1,-1 0 1,1 0 0,0 0 0,0 0-1,0 0 1,0 1 0,-1 0 0,1 0-1,0 0 1,7 1 0,-10 0 65,-1-1 1,1 1-1,0 0 0,0-1 1,0 1-1,0 0 0,-1 0 1,1 0-1,0 0 1,-1-1-1,1 1 0,-1 0 1,1 0-1,-1 0 0,1 0 1,-1 0-1,1 1 0,-1-1 1,0 0-1,0 0 1,0 0-1,0 0 0,0 0 1,0 0-1,0 0 0,0 0 1,0 1-1,0-1 0,0 0 1,-1 0-1,1 0 1,0 0-1,-1 0 0,1 0 1,-2 1-1,1 3 15,-1-1 0,0 0 0,0 0 0,-1 0 0,1 0 0,-1 0 0,-4 5 0,-6 2 457,-1 0 0,-28 17 0,35-24-448,0 0 0,1-1 1,-1 0-1,0 0 1,0-1-1,0 0 1,-1 0-1,1-1 0,-11 1 1,17-2-748,-1 0-473,3-9-11251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5.961"/>
    </inkml:context>
    <inkml:brush xml:id="br0">
      <inkml:brushProperty name="width" value="0.025" units="cm"/>
      <inkml:brushProperty name="height" value="0.025" units="cm"/>
    </inkml:brush>
  </inkml:definitions>
  <inkml:trace contextRef="#ctx0" brushRef="#br0">210 27 5125,'0'0'18455,"-8"-6"-17639,4 3-748,3 1-51,0 1 0,-1-1 0,1 1 0,0 0 0,-1 0 0,1-1 0,-1 1 1,1 0-1,-1 0 0,0 1 0,1-1 0,-1 0 0,0 0 0,0 1 0,0-1 0,1 1 0,-1 0 0,0-1 0,0 1 0,0 0 0,0 0 0,0 0 0,0 1 0,0-1 0,1 0 0,-1 1 0,0-1 0,0 1 0,0-1 0,1 1 0,-1 0 1,0 0-1,1 0 0,-1 0 0,0 0 0,1 0 0,-3 2 0,-12 14 218,1 0 0,0 1 1,1 0-1,-18 33 1,26-40-29,0-1 0,1 1 0,1-1 0,0 1 0,0 1 0,1-1 0,0 0 0,1 1 0,1 0 0,-1 22 0,2-33-202,0 0 1,0 0-1,0 0 1,1 0 0,-1 1-1,0-1 1,0 0-1,1 0 1,-1 0-1,1 0 1,-1 0 0,1 0-1,-1 0 1,1 0-1,0 0 1,-1-1 0,1 1-1,0 0 1,0 0-1,0 0 1,0-1-1,0 1 1,-1 0 0,1-1-1,0 1 1,0-1-1,0 1 1,2-1-1,0 1 7,1-1 0,-1 1 0,0-1-1,1 0 1,-1 0 0,0-1-1,1 1 1,-1-1 0,6-1-1,2-2-131,0 0 1,0 0-1,-1-1 0,19-12 0,-14 6-913,-1 0-1,-1-1 0,0-1 0,13-16 1,-18 17-1030,0 1 0,0-2 0,7-14 0,-1-5-4210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6.416"/>
    </inkml:context>
    <inkml:brush xml:id="br0">
      <inkml:brushProperty name="width" value="0.025" units="cm"/>
      <inkml:brushProperty name="height" value="0.025" units="cm"/>
    </inkml:brush>
  </inkml:definitions>
  <inkml:trace contextRef="#ctx0" brushRef="#br0">83 8 7527,'0'0'11520,"-4"-2"-10335,4 1-1118,-1 1 0,1 0 0,0-1 0,0 1 0,-1 0-1,1-1 1,0 1 0,-1 0 0,1 0 0,-1-1 0,1 1-1,0 0 1,-1 0 0,1 0 0,-1-1 0,1 1 0,0 0-1,-1 0 1,1 0 0,-1 0 0,1 0 0,-1 0 0,1 0-1,0 0 1,-1 0 0,1 0 0,-1 0 0,1 0 0,-1 0-1,1 0 1,0 0 0,-1 1 0,1-1 0,-1 0 0,1 0-1,0 0 1,-1 1 0,1-1 0,0 0 0,-1 1 0,1-1-1,0 0 1,-1 1 0,1-1 0,0 0 0,0 1-1,-1-1 1,1 0 0,0 1 0,-1 30 4203,2-10-3959,-2 0 17,-1 0 1,-2 0 0,0 0-1,-1-1 1,-1 1 0,-10 22 0,-7 22 103,23-64-512,13-34-3961,9-28-4725,-11 23 694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6.759"/>
    </inkml:context>
    <inkml:brush xml:id="br0">
      <inkml:brushProperty name="width" value="0.025" units="cm"/>
      <inkml:brushProperty name="height" value="0.025" units="cm"/>
    </inkml:brush>
  </inkml:definitions>
  <inkml:trace contextRef="#ctx0" brushRef="#br0">21 1 16335,'0'0'10378,"-21"45"-10314,28-37-128,1-3-608,-2-1-385,-2-3-833,2-1-1569,-2 0-4165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7.746"/>
    </inkml:context>
    <inkml:brush xml:id="br0">
      <inkml:brushProperty name="width" value="0.025" units="cm"/>
      <inkml:brushProperty name="height" value="0.025" units="cm"/>
    </inkml:brush>
  </inkml:definitions>
  <inkml:trace contextRef="#ctx0" brushRef="#br0">35 1 6598,'0'0'18919,"1"12"-18038,0-2-710,8 168 2231,-9-159-2226,-1 0 0,-1 0 0,0 0 1,-2-1-1,0 1 0,-1-1 0,-12 31 1,17-49-172,0 0 0,0 1 0,0-1 1,0 0-1,0 0 0,0 0 1,0 0-1,0 0 0,0 0 0,0 1 1,0-1-1,0 0 0,0 0 0,0 0 1,0 0-1,0 0 0,0 1 0,0-1 1,0 0-1,0 0 0,0 0 0,-1 0 1,1 0-1,0 0 0,0 0 0,0 1 1,0-1-1,0 0 0,0 0 0,0 0 1,-1 0-1,1 0 0,0 0 0,0 0 1,0 0-1,0 0 0,0 0 0,0 0 1,-1 0-1,1 0 0,0 0 0,0 0 1,0 0-1,0 0 0,0 0 0,-1 0 1,1 0-1,0 0 0,0 0 1,0 0-1,0 0 0,0 0 0,0 0 1,-1 0-1,1 0 0,0 0 0,0 0 1,0-1-1,0 1 0,0 0 0,0 0 1,0 0-1,-1 0 0,1 0 0,0 0 1,-3-15 111,2-20-69,1 20-49,2 1-1,0 0 1,0 0-1,1 0 1,1 0-1,7-17 1,-9 25-4,0 0 0,1 1 0,-1-1 1,1 1-1,1-1 0,-1 1 1,1 0-1,0 0 0,0 0 0,0 1 1,1-1-1,-1 1 0,1 0 1,0 1-1,0-1 0,12-5 0,-11 7 11,1 1-1,0-1 0,-1 2 0,1-1 0,11 1 0,-14 0-142,0 0 1,0 0-1,1 0 0,-1 0 0,0-1 0,0 0 0,0 0 0,0 0 1,0 0-1,0-1 0,0 1 0,0-1 0,0 0 0,0 0 1,-1 0-1,4-4 0,28-34-10380,-24 25 3225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8.095"/>
    </inkml:context>
    <inkml:brush xml:id="br0">
      <inkml:brushProperty name="width" value="0.025" units="cm"/>
      <inkml:brushProperty name="height" value="0.025" units="cm"/>
    </inkml:brush>
  </inkml:definitions>
  <inkml:trace contextRef="#ctx0" brushRef="#br0">30 1 3299,'0'0'20670,"-3"11"-19063,-6 31-733,2 0-1,2 1 0,1 0 1,3 60-1,1-102-919,0-1 0,0 1 0,0-1 0,0 1 0,0 0 0,0-1 0,0 1 0,0-1 0,0 1 0,0-1 0,0 1 0,0-1 0,0 1 0,0 0 0,0-1 0,1 1 0,-1-1 0,0 1 0,0-1 0,1 1 0,-1-1 0,0 0 0,1 1 0,-1-1 0,1 1 0,-1-1 0,0 1 0,1-1 0,-1 0 0,1 0 0,-1 1 0,1-1 0,-1 0 0,1 1 0,-1-1 0,1 0 0,-1 0 0,1 0 1,0 0-1,-1 0 0,1 0 0,-1 0 0,1 0 0,-1 0 0,1 0 0,0 0 0,1-1-304,-1 1 0,1-1 0,-1 0-1,0 0 1,1 0 0,-1-1 0,0 1 0,0 0 0,0 0 0,0 0 0,0-1 0,0 1 0,0-1 0,-1 1 0,2-3 0,7-23-6104,0-7-4885</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8.467"/>
    </inkml:context>
    <inkml:brush xml:id="br0">
      <inkml:brushProperty name="width" value="0.025" units="cm"/>
      <inkml:brushProperty name="height" value="0.025" units="cm"/>
    </inkml:brush>
  </inkml:definitions>
  <inkml:trace contextRef="#ctx0" brushRef="#br0">0 5 18610,'0'0'8488,"12"-5"-14510,2 12 256,1-2-2722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8.798"/>
    </inkml:context>
    <inkml:brush xml:id="br0">
      <inkml:brushProperty name="width" value="0.025" units="cm"/>
      <inkml:brushProperty name="height" value="0.025" units="cm"/>
    </inkml:brush>
  </inkml:definitions>
  <inkml:trace contextRef="#ctx0" brushRef="#br0">192 0 11115,'0'0'9443,"-9"2"-6646,-79 26-169,80-25-2484,-1 1-1,1 0 1,0 0-1,0 0 1,1 1-1,0 1 1,-1-1-1,2 1 0,-11 10 1,16-15-154,1-1-1,-1 1 1,0-1 0,1 1 0,-1 0-1,1-1 1,-1 1 0,1 0 0,-1-1-1,1 1 1,-1 0 0,1-1 0,0 1-1,-1 0 1,1 0 0,0 0-1,0-1 1,-1 1 0,1 0 0,0 0-1,0 0 1,0-1 0,0 1 0,0 0-1,0 0 1,0 0 0,0 0 0,1-1-1,-1 1 1,0 0 0,0 0 0,1 0-1,-1-1 1,0 1 0,1 0 0,-1 0-1,1-1 1,-1 1 0,1 0-1,-1-1 1,1 1 0,0-1 0,-1 1-1,1-1 1,0 1 0,-1-1 0,1 1-1,0-1 1,0 0 0,-1 1 0,1-1-1,0 0 1,0 0 0,0 1 0,0-1-1,9 2-191,-1-1 0,0 0-1,1-1 1,10 0 0,-4 0-70,-2 1-156,50 4-234,-60-5 658,-1 1 1,1 0 0,0 0-1,-1 0 1,1 0 0,-1 0-1,1 1 1,-1 0 0,0 0-1,0 0 1,0 0 0,0 0-1,4 4 1,-6-5 67,0 0 0,0 0 0,0 1 0,-1-1 0,1 0 0,0 0 0,-1 1 0,1-1 0,-1 0 0,1 1 0,-1-1 0,0 0 0,0 1 0,0-1 1,0 1-1,1-1 0,-2 0 0,1 1 0,0-1 0,0 1 0,0-1 0,-1 2 0,-1 1 117,1-1 1,-1 0 0,0 0-1,0 0 1,0 0 0,0 0-1,0-1 1,-6 6 0,-5 2 416,-1 1 1,1-2 0,-17 9 0,22-13-454,-1 0-89,3-1-94,0 0 0,-1 0 1,0-1-1,0 1 1,0-1-1,0-1 1,-1 1-1,1-1 0,-11 1 1,18-5-507,0 0 0,1 0 1,-1-1-1,0 1 0,1 0 0,-1 0 1,1 0-1,0 0 0,0 0 0,-1 0 1,1 1-1,1-1 0,1-3 0,13-16-5344,4-2-3411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9.125"/>
    </inkml:context>
    <inkml:brush xml:id="br0">
      <inkml:brushProperty name="width" value="0.025" units="cm"/>
      <inkml:brushProperty name="height" value="0.025" units="cm"/>
    </inkml:brush>
  </inkml:definitions>
  <inkml:trace contextRef="#ctx0" brushRef="#br0">10 184 11691,'0'0'16010,"0"10"-14820,-3 39-284,0-26-730,1 1-1,1-1 1,1 1-1,1-1 1,5 32 0,4-36-2091,-5-18-2237,-2-12-837,-2-11-2090</inkml:trace>
  <inkml:trace contextRef="#ctx0" brushRef="#br0" timeOffset="1">1 0 7944,'0'0'17648,"41"12"-20659,-19-6-1473,2 0-3331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0:59.484"/>
    </inkml:context>
    <inkml:brush xml:id="br0">
      <inkml:brushProperty name="width" value="0.025" units="cm"/>
      <inkml:brushProperty name="height" value="0.025" units="cm"/>
    </inkml:brush>
  </inkml:definitions>
  <inkml:trace contextRef="#ctx0" brushRef="#br0">125 0 2050,'0'0'23302,"-9"5"-20894,-3 0-1852,-48 22 1124,57-25-1676,-1 0 0,1 0 1,0 0-1,0 0 0,0 1 1,0-1-1,0 1 0,0 0 1,0-1-1,1 1 0,-1 1 0,1-1 1,0 0-1,-2 5 0,4-8-67,0 1-1,0 0 0,0-1 1,0 1-1,0 0 0,1-1 1,-1 1-1,0 0 0,0-1 1,1 1-1,-1-1 0,0 1 1,1 0-1,-1-1 0,0 1 1,1-1-1,-1 1 0,1-1 1,-1 1-1,1-1 0,-1 0 1,1 1-1,-1-1 0,1 1 1,0-1-1,-1 0 0,1 0 1,-1 1-1,1-1 0,0 0 0,-1 0 1,1 0-1,1 1 0,30 6-642,-24-6 385,32 7-814,-17-5 749,-1 1-1,0 1 1,0 1-1,-1 1 1,29 14-1,-48-20 483,0 0 0,0 0 0,0 0 0,-1 0-1,1 0 1,0 0 0,-1 1 0,1-1 0,-1 1 0,1-1-1,-1 1 1,0-1 0,0 1 0,0 0 0,0 0 0,0-1-1,0 1 1,0 0 0,-1 0 0,1 0 0,0 0 0,-1 4 0,0-4 58,0 1 0,-1 0 1,1 0-1,-1-1 1,0 1-1,0 0 1,0-1-1,0 1 1,-1-1-1,1 0 1,-1 1-1,1-1 1,-1 0-1,-3 3 1,-5 5 243,-1 0 1,0-1-1,-1-1 1,0 0 0,-14 7-1,12-8-194,0 0-1,-1-1 0,-17 5 1,26-9-474,0-1 1,0 0 0,0 0-1,0 0 1,0 0 0,0-1 0,0 0-1,0-1 1,0 1 0,0-1-1,-8-2 1,1-8-5331,6-6-4890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0.172"/>
    </inkml:context>
    <inkml:brush xml:id="br0">
      <inkml:brushProperty name="width" value="0.025" units="cm"/>
      <inkml:brushProperty name="height" value="0.025" units="cm"/>
    </inkml:brush>
  </inkml:definitions>
  <inkml:trace contextRef="#ctx0" brushRef="#br0">83 99 9033,'-9'1'4094,"-3"1"-2887,-24 3 932,11 2 2069,24-7-2954,17 0 113,78 3-568,169-1 565,-223-4-1578,0-2 1,0-2-1,-1-1 0,56-19 0,-87 24-386,-1-1 0,1-1-1,-1 1 1,13-10 0,5-14-6680,-16 5-2287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8.477"/>
    </inkml:context>
    <inkml:brush xml:id="br0">
      <inkml:brushProperty name="width" value="0.025" units="cm"/>
      <inkml:brushProperty name="height" value="0.025" units="cm"/>
    </inkml:brush>
  </inkml:definitions>
  <inkml:trace contextRef="#ctx0" brushRef="#br0">89 1 14221,'0'0'8360,"-57"63"-6630,45-42-865,1 0-353,4-3-320,5-5-192,2-3-32,0-6-1217,9-4-576,5 0-450,0-5-1120,1-12-2082,0-6-2402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0.498"/>
    </inkml:context>
    <inkml:brush xml:id="br0">
      <inkml:brushProperty name="width" value="0.025" units="cm"/>
      <inkml:brushProperty name="height" value="0.025" units="cm"/>
    </inkml:brush>
  </inkml:definitions>
  <inkml:trace contextRef="#ctx0" brushRef="#br0">0 1 13581,'0'0'6155,"12"4"-5338,88 20 663,-65-18-1009,0 2 0,43 16 0,-76-23-434,0 0 0,1 0 0,-1 0 0,0 0 1,1 0-1,-1 1 0,0-1 0,0 1 0,0-1 0,0 1 0,0 0 0,-1 0 0,1 0 0,-1 0 0,1 0 0,-1 0 0,0 1 1,1-1-1,-1 0 0,0 1 0,-1-1 0,2 4 0,-2-2 63,0 0 0,0 0 0,0 0 0,0 1 0,-1-1 0,0 0 1,0 0-1,0 0 0,0 0 0,-1 0 0,1 0 0,-4 5 0,-5 8-604,-1 0-1,-1-1 1,0 0-1,-21 20 1,15-20-3468,3-6-3699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1.339"/>
    </inkml:context>
    <inkml:brush xml:id="br0">
      <inkml:brushProperty name="width" value="0.025" units="cm"/>
      <inkml:brushProperty name="height" value="0.025" units="cm"/>
    </inkml:brush>
  </inkml:definitions>
  <inkml:trace contextRef="#ctx0" brushRef="#br0">2 15 13389,'0'0'4068,"3"10"-2056,5 17-1091,-1 1-1,-1-1 1,-2 1-1,1 35 1,-8 126 1325,3-183-2182,0-2-8,0 1 0,0-1 0,-1 0 0,1 1 1,-1-1-1,0 0 0,0 0 0,-1 1 0,1-1 0,-1 0 0,-3 4 0,1-37 424,-1-246-1120,5 269 624,1 0 0,-1 0 0,1 0 0,0 0 0,0 0 0,1 0 1,0 0-1,0 0 0,0 1 0,0-1 0,1 1 0,0-1 0,1 1 0,-1 0 0,1 0 1,0 0-1,0 1 0,0 0 0,1-1 0,-1 1 0,1 1 0,0-1 0,0 1 0,0 0 1,1 0-1,-1 0 0,1 1 0,0 0 0,0 0 0,0 0 0,-1 1 0,2 0 0,-1 0 1,0 0-1,0 1 0,0 0 0,0 0 0,0 1 0,0 0 0,0 0 0,0 0 0,7 3 0,-10-4 12,-1 1 0,0 0 0,1 0 0,-1 0 0,0 1-1,0-1 1,1 0 0,-1 1 0,0-1 0,-1 1-1,1 0 1,0 0 0,0 0 0,1 2 0,-2-3 11,-1 1 1,1-1 0,-1 0-1,1 1 1,-1-1 0,0 1-1,1-1 1,-1 0 0,0 1 0,0-1-1,0 1 1,0-1 0,0 1-1,0-1 1,-1 1 0,1-1-1,0 0 1,-2 3 0,0 0 48,0 0 0,0 0-1,-1 0 1,0-1 0,0 1 0,0-1 0,0 1-1,0-1 1,-1 0 0,1 0 0,-1-1 0,0 1-1,-7 3 1,0 0-23,-1 0 0,0-1 0,0-1 0,0 0 0,-1-1 0,1 0 0,-1 0 0,0-2 0,0 1-1,1-2 1,-24-1 0,36 1-107,0 0 0,-1 0 0,1 0 0,0 0 0,0 0-1,-1 0 1,1 0 0,0 0 0,0 0 0,-1 0 0,1 0 0,0 0-1,0 0 1,0 0 0,-1 0 0,1 0 0,0 0 0,0 0-1,-1-1 1,1 1 0,0 0 0,0 0 0,0 0 0,0 0 0,-1-1-1,1 1 1,0 0 0,0 0 0,0 0 0,0 0 0,0-1 0,-1 1-1,1 0 1,0 0 0,0-1 0,0 1 0,0 0 0,0 0-1,0-1 1,0 1 0,0 0 0,0-1 0,9-7-3345,15-4-1718,8 4-180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1.729"/>
    </inkml:context>
    <inkml:brush xml:id="br0">
      <inkml:brushProperty name="width" value="0.025" units="cm"/>
      <inkml:brushProperty name="height" value="0.025" units="cm"/>
    </inkml:brush>
  </inkml:definitions>
  <inkml:trace contextRef="#ctx0" brushRef="#br0">245 8 8648,'0'0'8771,"-9"-2"-6625,1 0-1913,1 1-1,-1 0 0,0 0 1,0 1-1,0-1 0,0 2 1,0-1-1,1 1 1,-1 0-1,0 1 0,1 0 1,-1 0-1,1 1 0,-1 0 1,1 0-1,-12 8 1,8-4 6,1 1 0,0-1 1,1 2-1,0 0 1,-10 12-1,16-18-132,0 0-1,1 1 1,-1-1-1,1 1 1,0 0-1,0 0 0,1-1 1,-1 1-1,1 1 1,0-1-1,0 0 1,0 0-1,0 0 1,1 0-1,-1 1 0,1-1 1,0 0-1,2 8 1,-1-10-93,0-1 0,0 1 0,0-1 0,0 1 0,0-1 0,1 0 0,-1 0 0,0 0 0,1 0 0,-1 0 0,1 0 0,-1 0-1,1 0 1,-1 0 0,1-1 0,0 1 0,0-1 0,-1 1 0,1-1 0,0 0 0,0 0 0,-1 0 0,1 1 0,0-2 0,3 1 0,47-5 189,-42 2-182,0-1 0,0 0-1,-1 0 1,1-1 0,-1-1 0,0 1 0,0-1 0,-1-1 0,13-12 0,-17 16 3,0-1 0,0 0 0,0 0 0,-1 0 0,1-1 0,-1 1 0,-1-1 1,1 1-1,0-1 0,-1 0 0,0 0 0,0 0 0,-1-1 0,1 1 0,-1 0 0,0-1 1,-1 1-1,1-1 0,-1 1 0,-1-9 0,1 14-22,0-1 0,0 0 0,0 1 0,-1-1 0,1 1 0,0-1 0,0 1 0,-1-1 1,1 0-1,-1 1 0,1-1 0,0 1 0,-1-1 0,1 1 0,-1 0 0,1-1 0,-1 1 0,1-1 0,-1 1 0,1 0 0,-1-1 0,0 1 0,1 0 0,-1 0 0,0 0 0,1-1 0,-1 1 0,1 0 0,-1 0 1,0 0-1,1 0 0,-1 0 0,0 0 0,1 0 0,-1 0 0,0 1 0,1-1 0,-1 0 0,1 0 0,-1 0 0,0 1 0,1-1 0,-1 0 0,1 1 0,-1-1 0,0 1 0,-1 0-17,0 0 0,0 0 0,0 1 0,0-1-1,0 0 1,0 1 0,1-1 0,-1 1-1,1 0 1,-1 0 0,1 0 0,-2 2 0,2-2-35,0-1 0,1 0 0,-1 0 0,1 0 1,-1 1-1,1-1 0,0 0 0,-1 0 0,1 1 1,0-1-1,0 0 0,0 1 0,0-1 0,0 0 1,0 0-1,0 1 0,1-1 0,-1 0 0,0 1 1,1-1-1,-1 0 0,1 0 0,-1 0 0,1 0 1,0 1-1,-1-1 0,1 0 0,0 0 0,0 0 1,0 0-1,0 0 0,0-1 0,0 1 0,0 0 1,0 0-1,0-1 0,0 1 0,2 0 0,1 0-751,0 1 0,1-2-1,-1 1 1,1 0 0,-1-1-1,1 0 1,-1 0 0,1 0-1,-1-1 1,8-1 0,8-5-6668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2.716"/>
    </inkml:context>
    <inkml:brush xml:id="br0">
      <inkml:brushProperty name="width" value="0.025" units="cm"/>
      <inkml:brushProperty name="height" value="0.025" units="cm"/>
    </inkml:brush>
  </inkml:definitions>
  <inkml:trace contextRef="#ctx0" brushRef="#br0">19 1 17008,'0'0'1484,"0"8"166,-19 383 7062,27-541-7068,-8 150-1651,0 0 1,1 0-1,-1-1 0,0 1 0,0 0 1,0 0-1,0-1 0,0 1 0,0 0 1,0 0-1,0-1 0,0 1 0,1 0 0,-1 0 1,0-1-1,0 1 0,0 0 0,0 0 1,1 0-1,-1 0 0,0-1 0,0 1 1,0 0-1,1 0 0,-1 0 0,0 0 1,0 0-1,1 0 0,-1 0 0,0-1 1,0 1-1,1 0 0,-1 0 0,0 0 0,0 0 1,1 0-1,-1 0 0,0 0 0,1 0 1,-1 0-1,0 1 0,0-1 0,1 0 1,-1 0-1,0 0 0,0 0 0,1 0 1,-1 0-1,0 0 0,0 1 0,0-1 0,1 0 1,-1 0-1,0 0 0,0 0 0,0 1 1,0-1-1,1 0 0,-1 0 0,0 1 1,0-1-1,0 0 0,0 0 0,0 1 1,0-1-1,0 1 0,23 22-124,-11-9 123,-5-9 10,1 1 1,-1-1 0,1 0 0,0-1 0,1 0 0,-1 0-1,1-1 1,-1 0 0,1 0 0,0-1 0,0 0 0,0-1-1,0 0 1,0 0 0,1-1 0,17-2 0,-24 2 6,0-1 0,1 0 0,-1 0 0,0 0 0,0 0 0,0 0 0,-1-1 0,1 1 0,0-1 0,0 0 0,-1 0 0,1 0 0,-1 0 0,0 0 0,1 0 0,-1-1 0,0 1 0,0-1 0,-1 0 0,1 1 1,-1-1-1,3-5 0,-1 0 25,0 1 1,-1-1 0,0 0 0,0 0-1,-1 0 1,1 0 0,-1-13-1,-2 21-32,1 0 0,0-1 0,0 1 0,0 0 0,0 0 0,0-1 0,0 1 0,0 0 0,0 0 0,-1-1 0,1 1 0,0 0 0,0 0 0,0-1 0,-1 1 0,1 0 0,0 0 0,0 0 0,-1 0 0,1-1 0,0 1 0,0 0 0,-1 0 0,1 0 0,0 0-1,0 0 1,-1 0 0,1 0 0,0 0 0,-1 0 0,1 0 0,0 0 0,0 0 0,-1 0 0,1 0 0,0 0 0,-1 0 0,1 0 0,0 0 0,0 0 0,-1 0 0,1 0 0,0 0 0,0 0 0,-1 1 0,1-1 0,0 0 0,0 0 0,-1 0 0,1 1 0,0-1 0,0 0-1,0 0 1,0 0 0,-1 1 0,1-1 0,0 0 0,0 0 0,0 1 0,0-1 0,0 0 0,-1 1 0,-13 15 8,10-9 15,0 1 1,1 0-1,0 1 1,1-1-1,0 0 1,0 1-1,1 0 1,0-1-1,0 1 1,1 0-1,0-1 0,3 18 1,-2-25-39,0 1-1,0-1 1,0 1-1,0-1 1,0 1 0,1-1-1,-1 0 1,0 1 0,1-1-1,-1 0 1,1 0 0,-1 0-1,1 0 1,0 0-1,-1-1 1,1 1 0,0 0-1,0-1 1,-1 1 0,1-1-1,3 1 1,43 1-3837,-38-2 1647,13 0-5026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4.397"/>
    </inkml:context>
    <inkml:brush xml:id="br0">
      <inkml:brushProperty name="width" value="0.025" units="cm"/>
      <inkml:brushProperty name="height" value="0.025" units="cm"/>
    </inkml:brush>
  </inkml:definitions>
  <inkml:trace contextRef="#ctx0" brushRef="#br0">14 0 11723,'-2'11'7073,"-3"30"-6000,4 87 2229,2 135 721,1-255-3356,3-12-215,2-13-157,-3-7-222,-1 1-1,1-42 0,-4 54-94,0 1 0,-1-1 1,0 1-1,-1 0 0,0 0 1,0 0-1,-1 0 0,-7-16 1,10 26 14,0 0 0,0-1 0,0 1 0,0 0 0,0 0 0,0-1 0,0 1 0,0 0 1,-1 0-1,1-1 0,0 1 0,0 0 0,0 0 0,0 0 0,0-1 0,0 1 0,0 0 0,-1 0 1,1-1-1,0 1 0,0 0 0,0 0 0,-1 0 0,1 0 0,0 0 0,0-1 0,0 1 0,-1 0 0,1 0 1,0 0-1,0 0 0,-1 0 0,1 0 0,0 0 0,0 0 0,-1 0 0,1 0 0,0 0 0,0 0 0,-1 0 1,1 0-1,0 0 0,0 0 0,-1 0 0,1 0 0,-3 15-177,6 21 83,-2-32 108,1 1 0,0 0 0,0-1 0,1 1 0,-1-1 0,1 0 1,0 0-1,0 0 0,1 0 0,-1 0 0,1-1 0,-1 0 1,1 1-1,0-1 0,1-1 0,-1 1 0,0-1 0,1 1 1,-1-1-1,1 0 0,0-1 0,0 1 0,0-1 0,-1 0 1,1 0-1,0-1 0,0 1 0,1-1 0,-1 0 0,9-2 1,-7 2 32,0-1 0,-1 0 1,1-1-1,-1 1 0,0-1 1,1 0-1,-1-1 0,0 1 1,0-1-1,-1-1 0,1 1 1,-1-1-1,1 0 0,-1 0 1,0 0-1,-1-1 0,1 0 1,-1 0-1,0 0 1,0-1-1,0 1 0,-1-1 1,4-8-1,3-6 442,-14 49-320,-1 6-91,4-14 24,-1-9-19,1-1 0,1 0 1,0 0-1,0 0 0,1 1 0,1-1 1,4 19-1,-5-29-85,-1 0-1,0 0 1,1 0 0,-1 0 0,1 0-1,-1-1 1,1 1 0,-1 0-1,1 0 1,-1-1 0,1 1 0,0 0-1,-1 0 1,1-1 0,0 1 0,0-1-1,-1 1 1,1-1 0,0 1-1,0-1 1,0 0 0,0 1 0,0-1-1,0 0 1,0 1 0,0-1 0,0 0-1,0 0 1,-1 0 0,1 0-1,0 0 1,0 0 0,0 0 0,0 0-1,0-1 1,0 1 0,0 0-1,0 0 1,0-1 0,0 1 0,0-1-1,-1 1 1,1-1 0,0 1 0,0-1-1,0 1 1,-1-1 0,2-1-1,2-2-560,-1 1-1,1-1 1,-1 1-1,0-1 1,0 0-1,-1 0 1,1-1-1,2-5 1,5-24-6039,0-6-4175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4.741"/>
    </inkml:context>
    <inkml:brush xml:id="br0">
      <inkml:brushProperty name="width" value="0.025" units="cm"/>
      <inkml:brushProperty name="height" value="0.025" units="cm"/>
    </inkml:brush>
  </inkml:definitions>
  <inkml:trace contextRef="#ctx0" brushRef="#br0">0 1 14446,'0'0'8904,"55"47"-13036,-29-38-288,3 1-865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5.079"/>
    </inkml:context>
    <inkml:brush xml:id="br0">
      <inkml:brushProperty name="width" value="0.025" units="cm"/>
      <inkml:brushProperty name="height" value="0.025" units="cm"/>
    </inkml:brush>
  </inkml:definitions>
  <inkml:trace contextRef="#ctx0" brushRef="#br0">118 0 6406,'0'0'20660,"-9"4"-19998,0-1-552,0 1 1,0 0 0,1 1 0,0-1-1,0 2 1,0-1 0,-7 8 0,12-10-71,0 0 1,0 0 0,0 0-1,0 1 1,1 0 0,-1-1-1,1 1 1,0 0 0,0 0 0,1 0-1,-1 0 1,1 1 0,0-1-1,0 0 1,0 1 0,0-1-1,1 1 1,0-1 0,0 0-1,0 8 1,1-11-38,-1 0 0,0 1 0,0-1 1,1 0-1,-1 0 0,1 1 0,-1-1 0,1 0 1,-1 0-1,1 0 0,0 1 0,0-1 0,-1 0 1,1 0-1,0 0 0,0 0 0,0 0 0,0-1 0,0 1 1,0 0-1,1 0 0,-1-1 0,2 2 0,1-1-83,-1 0-1,0-1 1,1 1 0,-1-1-1,0 1 1,1-1-1,-1 0 1,0-1-1,6 0 1,0 0-698,-1-1-1,1-1 1,-1 1-1,0-1 1,1-1 0,12-7-1,-7 1-1813,-1 0 0,-1-1 0,0-1 0,0 0 0,-2 0-1,16-22 1,-11 9-2009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5.409"/>
    </inkml:context>
    <inkml:brush xml:id="br0">
      <inkml:brushProperty name="width" value="0.025" units="cm"/>
      <inkml:brushProperty name="height" value="0.025" units="cm"/>
    </inkml:brush>
  </inkml:definitions>
  <inkml:trace contextRef="#ctx0" brushRef="#br0">93 196 4132,'0'0'322,"0"0"1,0-1-1,0 1 1,0-1-1,0 1 1,1 0-1,-1-1 1,0 1-1,0-1 1,-1 1-1,1 0 1,0-1-1,0 1 1,0-1-1,0 1 0,0-1 1,0 1-1,0 0 1,-1-1-1,1 1 1,0 0-1,0-1 1,-1 1-1,1 0 1,0-1-1,0 1 1,-1 0-1,1-1 1,0 1-1,-1 0 1,1 0-1,0-1 1,-1 1-1,1 0 0,-1 0 1,1 0-1,0 0 1,-1 0-1,1-1 1,-1 1-1,1 0 1,-1 0-1,-19 12 3806,-17 27-2253,34-34-1699,0-1-1,0 1 0,0-1 0,0 1 1,1 0-1,0 0 0,0 1 0,1-1 0,-1 0 1,1 1-1,-1 7 0,2-11-153,0 0 1,0 0-1,1 0 0,-1 0 0,0 0 1,1-1-1,-1 1 0,1 0 0,0 0 1,-1-1-1,1 1 0,0 0 0,0-1 1,0 1-1,0-1 0,1 1 0,-1-1 1,0 1-1,0-1 0,1 0 1,-1 0-1,1 0 0,0 1 0,-1-2 1,1 1-1,0 0 0,-1 0 0,1 0 1,0-1-1,0 1 0,-1-1 0,1 1 1,0-1-1,0 0 0,3 0 0,4 1 11,1 0 0,0 0 0,-1-1-1,1-1 1,0 1 0,-1-2-1,1 1 1,-1-1 0,1-1-1,-1 0 1,0 0 0,0 0 0,0-2-1,-1 1 1,15-10 0,-23 15 11,0-1 1,1 1-1,-1-1 1,0 1-1,0-1 1,1 1-1,-1 0 1,0-1 0,0 1-1,0-1 1,0 1-1,0-1 1,0 1-1,0 0 1,0-1-1,0 1 1,0 0-1,0-1 1,0 1 0,0-1-1,-1 1 1,1-1-1,0 1 1,0 0-1,-1-1 1,1 1-1,0-1 1,-1 1-1,0 0 2,1 1 0,-1-1 0,1 0 0,0 1 0,-1-1 0,1 0-1,0 1 1,0-1 0,0 1 0,0-1 0,0 1 0,0-1 0,0 0-1,0 1 1,1-1 0,0 3 0,4-4-23,0 0 0,0 0 0,0 0 1,0-1-1,0 0 0,0 0 0,0 0 0,0-1 1,0 1-1,0-1 0,0 0 0,-1 0 0,1-1 1,-1 0-1,0 1 0,5-5 0,9-7 6,0-1 0,20-22-1,-27 26-2,0-1 0,-1-1 0,0 0 0,-1-1 0,0 0 0,-1 0 0,-1 0 0,0-1 0,-1 0 0,-1-1 0,0 1 0,-1-1 0,-1 0 0,2-24 0,-5 40-21,1-1 0,-1 1 0,0-1 0,0 0 0,0 1 0,0-1 0,0 1 0,0-1 0,0 0 0,0 1 0,0-1 0,0 1 0,0-1 0,0 0 0,0 1 0,0-1 0,-1 1 0,1-1 0,0 0 0,0 1 0,-1-1 0,1 1 0,0-1 0,-1 1 0,1-1 0,-1 1 0,1-1 0,-1 1 0,1 0 0,-1-1 0,1 1 0,-1 0 0,1-1 0,-1 1 0,1 0 0,-1-1 0,1 1 0,-1 0 0,0 0 0,1 0 0,-1 0 0,1 0 0,-1 0 0,0 0 0,1 0 0,-1 0 0,1 0 0,-1 0 0,0 0 0,1 0 0,-1 0 0,1 0 0,-1 0 0,0 1 0,1-1 0,-1 0 0,0 1 0,-28 23-92,20-13 145,1 0-1,0 1 1,1 0 0,0 0 0,1 1 0,0 0-1,-7 25 1,12-33-48,0 0 0,0-1 0,0 1-1,1 0 1,0 0 0,0-1 0,0 1-1,0 0 1,1 0 0,-1-1 0,1 1-1,1 0 1,-1-1 0,1 1 0,-1-1-1,1 0 1,1 1 0,-1-1 0,0 0 0,1 0-1,0 0 1,0-1 0,0 1 0,1-1-1,-1 1 1,5 2 0,2 2-412,1-2-1,0 1 1,0-1 0,22 8-1,23-1-7349,-24-12-1676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5.876"/>
    </inkml:context>
    <inkml:brush xml:id="br0">
      <inkml:brushProperty name="width" value="0.025" units="cm"/>
      <inkml:brushProperty name="height" value="0.025" units="cm"/>
    </inkml:brush>
  </inkml:definitions>
  <inkml:trace contextRef="#ctx0" brushRef="#br0">247 17 10250,'0'0'14835,"-8"-4"-14056,7 3-752,-2 0 54,0-1-1,1 1 1,-1-1-1,0 1 1,0 0-1,0 0 1,0 0-1,-1 1 1,1-1-1,0 1 1,0 0 0,0 0-1,0 0 1,-1 0-1,1 0 1,0 1-1,0-1 1,0 1-1,0 0 1,0 0-1,0 0 1,0 0-1,-6 4 1,-11 7 517,-1 0 0,2 2 0,-21 18 0,35-27-566,0 0-1,0 0 0,0 0 0,0 0 1,1 1-1,0 0 0,0 0 0,1 0 1,0 1-1,0-1 0,0 1 0,1-1 1,0 1-1,-3 14 0,5-20-77,0 0 1,0 0-1,0 0 0,0 0 1,0 0-1,0 0 1,0-1-1,1 1 0,-1 0 1,0 0-1,1 0 0,-1 0 1,0 0-1,1 0 0,-1 0 1,1-1-1,-1 1 0,1 0 1,0 0-1,-1-1 1,1 1-1,0 0 0,-1-1 1,1 1-1,0 0 0,0-1 1,0 1-1,1 0 0,1 0-175,1 0 0,-1 0 0,0-1-1,1 1 1,-1-1 0,1 0 0,-1 1-1,6-2 1,4 0-961,-1-1-1,0 0 1,23-8-1,13-11-3168,1-5-2311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6.345"/>
    </inkml:context>
    <inkml:brush xml:id="br0">
      <inkml:brushProperty name="width" value="0.025" units="cm"/>
      <inkml:brushProperty name="height" value="0.025" units="cm"/>
    </inkml:brush>
  </inkml:definitions>
  <inkml:trace contextRef="#ctx0" brushRef="#br0">125 22 13837,'0'0'5093,"-12"7"-3054,1-1-1693,1 1 0,0 1-1,0-1 1,0 2 0,-13 14 0,19-18-211,0 0 1,0 0 0,0 0 0,1 0 0,0 1-1,0-1 1,1 1 0,-1 0 0,1-1-1,1 1 1,-1 0 0,1 0 0,0 1 0,0-1-1,1 0 1,-1 8 0,2-13-131,-1 0-1,0 0 1,0 0-1,0 0 1,1 0-1,-1 0 1,1-1-1,-1 1 1,0 0-1,1 0 1,0 0 0,-1 0-1,1-1 1,-1 1-1,1 0 1,0 0-1,0-1 1,-1 1-1,1-1 1,0 1 0,0-1-1,0 1 1,0-1-1,1 1 1,32 4 91,34-13 20,-49 2-148,1-1 0,33-18 0,-35 16-101,1 1-1,37-12 0,-55 19 148,-1 1 0,1 0-1,-1 0 1,1 0 0,-1 0 0,1-1 0,-1 1-1,1 0 1,-1 0 0,1 0 0,-1 0 0,1 0-1,-1 0 1,1 0 0,-1 0 0,1 1-1,-1-1 1,1 0 0,-1 0 0,1 0 0,-1 0-1,1 1 1,-1-1 0,0 0 0,1 0 0,-1 1-1,1-1 1,-1 0 0,0 1 0,1-1-1,-1 1 1,0-1 0,1 0 0,-1 1 0,0-1-1,1 1 1,-1 21 401,0-2-26,0-19-375,0-1 1,0 1-1,1-1 1,-1 1-1,0-1 0,0 1 1,0-1-1,1 1 0,-1-1 1,0 0-1,1 1 1,-1-1-1,0 1 0,1-1 1,-1 0-1,0 1 0,1-1 1,-1 0-1,1 0 1,-1 1-1,1-1 0,-1 0 1,0 0-1,1 0 0,-1 1 1,1-1-1,-1 0 1,1 0-1,-1 0 0,1 0 1,-1 0-1,2 0 1,5-1 13,1-1 1,0 1 0,-1-2 0,0 1-1,1-1 1,-1 0 0,0 0 0,0-1 0,-1 0-1,1 0 1,-1-1 0,0 1 0,10-11 0,-11 9-165,1 1 0,0 0 1,1 0-1,-1 0 1,1 1-1,0 0 1,0 0-1,0 1 1,0 0-1,1 0 0,-1 1 1,1 0-1,15-2 1,-23 4 135,1 0 0,-1 0 0,1 1 0,-1-1 0,1 0 0,-1 1 0,0-1 1,1 0-1,-1 1 0,1-1 0,-1 1 0,0-1 0,1 0 0,-1 1 0,0-1 0,1 1 0,-1-1 0,0 1 1,0-1-1,0 1 0,1 0 0,-1-1 0,0 1 0,0-1 0,0 1 0,0-1 0,0 1 0,0 0 1,0-1-1,0 1 0,0-1 0,0 1 0,0-1 0,-1 1 0,1-1 0,0 1 0,0-1 0,0 1 0,-1 0 1,1 0-1,0 18 165,0-18-160,0-1-1,1 1 0,-1-1 0,1 1 1,-1-1-1,1 1 0,-1-1 0,1 1 1,0-1-1,-1 0 0,1 1 0,-1-1 1,1 0-1,0 0 0,-1 1 0,1-1 1,0 0-1,-1 0 0,1 0 0,-1 0 0,1 0 1,0 0-1,0 0 0,-1 0 0,1 0 1,-1 0-1,1 0 0,0-1 0,-1 1 1,1 0-1,0 0 0,0-1 0,8-3-355,-1 0-1,0-1 1,0 0-1,0 0 1,-1-1-1,1 0 1,-1 0-1,0 0 1,6-10-1,8-4-2154,3-2-1616,-1 2-1429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3.101"/>
    </inkml:context>
    <inkml:brush xml:id="br0">
      <inkml:brushProperty name="width" value="0.025" units="cm"/>
      <inkml:brushProperty name="height" value="0.025" units="cm"/>
    </inkml:brush>
  </inkml:definitions>
  <inkml:trace contextRef="#ctx0" brushRef="#br0">634 28 2819,'0'0'11285,"-10"-5"-7986,-5 0-2888,0 1 0,0 0 0,0 1 0,-1 0 0,1 1 0,-1 1 1,1 1-1,-1 0 0,1 1 0,-1 0 0,1 1 0,-16 5 0,5 3-240,0 2 1,1 0-1,1 2 0,0 1 1,1 1-1,0 0 0,1 2 1,1 1-1,1 1 0,1 0 1,0 1-1,2 1 1,1 1-1,0 1 0,2 0 1,0 0-1,2 2 0,1 0 1,-12 41-1,19-51-117,1 0-1,0 0 1,1 1 0,1-1 0,1 1-1,0-1 1,1 1 0,1-1-1,0 1 1,6 17 0,-6-27-47,0-1 1,1 1 0,-1-1 0,1 0 0,1 0-1,-1 0 1,1 0 0,0-1 0,0 1 0,1-1-1,0 0 1,0 0 0,0-1 0,0 1-1,1-1 1,0-1 0,-1 1 0,1-1 0,1 0-1,-1 0 1,0 0 0,1-1 0,0 0 0,-1 0-1,1-1 1,10 1 0,-7-1 10,-1-1 1,1 1-1,-1-2 1,1 1-1,-1-2 1,1 1-1,-1-1 1,1-1-1,-1 1 1,0-1-1,0-1 1,12-6-1,-17 7 32,1 0 0,-1 0-1,0-1 1,1 1-1,-1-1 1,-1 0 0,1 0-1,-1 0 1,1-1-1,-1 1 1,0-1-1,-1 0 1,1 1 0,-1-1-1,0 0 1,0-1-1,-1 1 1,1 0 0,-1-1-1,0 1 1,-1 0-1,1-1 1,-1-6 0,-1 8 10,1 0 0,-1 1 0,0-1 0,0 0 0,-1 0 0,1 1 0,-1-1 0,1 1 0,-1-1 0,0 1 0,-1-1 0,1 1 0,0 0 0,-1 0 0,0 1 0,0-1 1,0 0-1,-4-2 0,5 3-61,-1 0 0,0 0 1,0 1-1,1-1 1,-1 1-1,0-1 0,0 1 1,0 0-1,0 0 1,0 1-1,-1-1 0,1 0 1,0 1-1,0 0 0,0 0 1,-1 0-1,1 0 1,0 1-1,0-1 0,0 1 1,-1 0-1,1-1 1,-4 3-1,6-3-6,1 1 0,-1-1 0,0 0 1,1 0-1,-1 1 0,0-1 0,1 0 0,-1 1 0,0-1 1,1 0-1,-1 1 0,1-1 0,-1 1 0,1-1 0,-1 1 1,1 0-1,-1-1 0,1 1 0,-1-1 0,1 1 0,0 0 1,-1-1-1,1 1 0,0 0 0,0-1 0,-1 2 0,16 6-176,30-3-10,-27-7-32,0 0-1,0-2 0,0 0 1,-1-1-1,1 0 0,28-15 0,-23 11-96,-1 0 0,45-10 0,-66 19 333,0 0 1,-1 0-1,1 0 0,0 0 0,-1 0 1,1 0-1,0 0 0,-1 0 1,1 0-1,-1 0 0,1 0 0,0 0 1,-1 1-1,1-1 0,-1 0 0,1 0 1,0 1-1,-1-1 0,1 1 1,-1-1-1,1 0 0,-1 1 0,1-1 1,-1 1-1,0-1 0,1 1 1,-1-1-1,0 1 0,1-1 0,-1 1 1,1 0-1,4 27 806,-11 32 594,-2-25-1032,5-22-361,0-1 0,0 1 0,2-1-1,0 1 1,0 20 0,1-32-108,1 0 0,-1-1 1,1 1-1,-1 0 0,1 0 0,-1 0 1,1-1-1,-1 1 0,1 0 0,0-1 1,-1 1-1,1 0 0,0-1 0,0 1 1,-1-1-1,1 1 0,0-1 0,0 1 1,0-1-1,0 0 0,0 1 0,-1-1 1,1 0-1,0 0 0,0 0 0,0 1 1,0-1-1,0 0 0,0 0 0,0-1 1,0 1-1,0 0 0,0 0 0,0 0 1,1-1-1,3 0-724,-1 1 0,0-1 0,1-1 0,-1 1 0,0-1 0,0 1 0,5-4 0,16-15-7060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18.958"/>
    </inkml:context>
    <inkml:brush xml:id="br0">
      <inkml:brushProperty name="width" value="0.025" units="cm"/>
      <inkml:brushProperty name="height" value="0.025" units="cm"/>
    </inkml:brush>
  </inkml:definitions>
  <inkml:trace contextRef="#ctx0" brushRef="#br0">116 0 14542,'0'0'1954,"-7"12"-107,4-6-1743,-56 111 3107,50-97-2848,1 1 0,0-1 0,2 1 0,-6 37 0,9 18-318,2-46 118,1-25 125,0-10 203,1-24-768,6-52-1,-7 80 255,0 1 0,1 0 0,-1-1 0,1 1 0,-1 0 0,1-1 0,-1 1 0,1 0 0,0 0 0,-1-1 0,1 1-1,-1 0 1,1 0 0,-1 0 0,1 0 0,0 0 0,-1 0 0,1 0 0,0 0 0,-1 0 0,1 0 0,-1 0 0,1 0 0,-1 0 0,1 1-1,0-1 1,-1 0 0,2 1 0,25 7 50,-18-5-100,4 0-287,-1-1 1,1-1-1,0 0 0,-1-1 0,1 0 1,22-4-1,-29 3 341,-1 0 0,0 0-1,1 0 1,-1-1 0,0 0 0,0 0 0,0 0-1,0-1 1,0 0 0,-1 1 0,1-2 0,-1 1-1,1 0 1,-1-1 0,0 0 0,-1 0 0,1 0-1,3-6 1,-7 10 65,0 0 0,0 0 1,1 0-1,-1 0 0,0 0 0,0-1 0,0 1 0,1 0 0,-1 0 0,0 0 0,0 0 0,0 0 1,0-1-1,0 1 0,0 0 0,1 0 0,-1 0 0,0-1 0,0 1 0,0 0 0,0 0 1,0 0-1,0-1 0,0 1 0,0 0 0,0 0 0,0 0 0,0-1 0,0 1 0,0 0 0,0 0 1,0 0-1,0-1 0,0 1 0,0 0 0,0 0 0,0 0 0,0-1 0,-1 1 0,1 0 1,0 0-1,0 0 0,0 0 0,0-1 0,0 1 0,0 0 0,-1 0 0,1 0 0,0 0 1,0 0-1,0-1 0,-1 1 0,-13 6 627,-16 16-170,0 20 935,29-40-1372,-1 0 0,1 1 0,0-1 0,0 0 1,1 0-1,-1 1 0,0-1 0,1 1 0,-1-1 1,1 1-1,0-1 0,0 0 0,0 1 0,0-1 1,0 1-1,0-1 0,1 1 0,0 3 1,1-5-50,-1 0 0,1 0 1,-1 0-1,1 0 0,-1 0 1,1-1-1,-1 1 1,1-1-1,0 1 0,-1-1 1,1 1-1,0-1 0,0 0 1,-1 0-1,1 0 1,0 0-1,0 0 0,-1 0 1,1 0-1,2-1 0,37-7 126,-29 4-132,-1-2 0,0 1 0,0-2-1,-1 1 1,1-2 0,13-11 0,-13 9-78,0 2 0,1-1 0,24-12-1,-36 22 63,0-1 0,1 0 0,-1 0 0,0 0-1,0 0 1,1 0 0,-1 0 0,0 0-1,0 0 1,1 1 0,-1-1 0,0 0-1,0 0 1,0 0 0,1 1 0,-1-1-1,0 0 1,0 0 0,0 0 0,1 1-1,-1-1 1,0 0 0,0 0 0,0 1-1,0-1 1,0 0 0,0 1 0,0-1-1,0 0 1,0 0 0,0 1 0,0-1-1,0 0 1,0 0 0,0 1 0,0-1 0,0 0-1,0 1 1,0-1 0,0 0 0,0 0-1,0 1 1,0-1 0,0 0 0,-1 0-1,1 1 1,0-1 0,0 0 0,0 0-1,0 1 1,-1-1 0,1 0 0,0 0-1,-1 1 1,-5 17-219,2-12-38,1 1 1,0 0-1,0 0 1,1 1-1,0-1 1,0 0-1,1 1 0,0-1 1,0 1-1,1 14 1,4-16-6279,6-6-7777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6.702"/>
    </inkml:context>
    <inkml:brush xml:id="br0">
      <inkml:brushProperty name="width" value="0.025" units="cm"/>
      <inkml:brushProperty name="height" value="0.025" units="cm"/>
    </inkml:brush>
  </inkml:definitions>
  <inkml:trace contextRef="#ctx0" brushRef="#br0">0 1 3011,'0'0'448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7.184"/>
    </inkml:context>
    <inkml:brush xml:id="br0">
      <inkml:brushProperty name="width" value="0.025" units="cm"/>
      <inkml:brushProperty name="height" value="0.025" units="cm"/>
    </inkml:brush>
  </inkml:definitions>
  <inkml:trace contextRef="#ctx0" brushRef="#br0">143 1 8104,'0'0'9438,"-5"10"-6796,-33 74 894,4 2 0,-28 108 0,61-193-3526,1 0 1,-1 0-1,1 0 1,0 1-1,-1-1 0,1 0 1,0 0-1,-1 1 1,1-1-1,0 0 1,0 0-1,0 1 0,0-1 1,1 0-1,-1 0 1,0 1-1,0-1 0,1 0 1,-1 0-1,1 2 1,0-3-6,0 0 0,-1 0 0,1 1 0,0-1 0,0 0 0,-1 0 1,1 0-1,0 0 0,0 0 0,-1 0 0,1 0 0,0 0 0,0 0 0,-1 0 0,1-1 0,0 1 1,-1 0-1,1 0 0,0-1 0,-1 1 0,1 0 0,0-1 0,0 0 0,48-37 39,-43 32-56,165-154-1520,-171 160 1536,0 0 0,1-1 0,-1 1 0,0 0 0,1-1 0,-1 1 0,0 0 0,1 0 0,-1-1 0,0 1 0,1 0 0,-1 0-1,0 0 1,1 0 0,-1-1 0,1 1 0,-1 0 0,1 0 0,-1 0 0,0 0 0,1 0 0,-1 0 0,1 0 0,-1 0 0,0 0 0,1 0 0,-1 0-1,1 0 1,-1 1 0,0-1 0,1 0 0,-1 0 0,1 0 0,-1 1 0,0-1 0,1 0 0,-1 0 0,0 1 0,1-1 0,-1 0 0,0 0-1,1 1 1,-1-1 0,0 0 0,0 1 0,0-1 0,1 1 0,-1-1 0,0 0 0,0 1 0,0-1 0,0 1 0,0-1 0,0 0 0,1 1 0,-1-1-1,0 1 1,0-1 0,0 0 0,0 1 0,-1-1 0,1 1 0,0-1 0,0 1 0,0-1 0,-2 37 416,2-33-368,-4 14 184,0 1 1,0-1-1,-2 0 1,-8 19-1,-3 9 301,29-59-10589,-2-4 1793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8.169"/>
    </inkml:context>
    <inkml:brush xml:id="br0">
      <inkml:brushProperty name="width" value="0.025" units="cm"/>
      <inkml:brushProperty name="height" value="0.025" units="cm"/>
    </inkml:brush>
  </inkml:definitions>
  <inkml:trace contextRef="#ctx0" brushRef="#br0">159 78 5029,'1'-8'7057,"-1"3"-6651,1 0 428,0 1 1,-1 0-1,0-1 0,0 1 1,0 0-1,0 0 0,-1-1 1,-1-6-1,1 10-648,0 0 1,1-1-1,-1 1 0,0 0 0,0 0 1,0 0-1,0 0 0,0 0 0,-1 0 1,1 0-1,0 0 0,0 0 1,-1 0-1,1 1 0,0-1 0,-1 1 1,1-1-1,-1 1 0,1-1 0,-1 1 1,1 0-1,-1 0 0,1 0 1,-1 0-1,1 0 0,-1 0 0,1 0 1,-1 0-1,1 0 0,-1 1 0,1-1 1,0 1-1,-3 0 0,-1 1-61,0 0 0,0 1 0,1-1-1,-1 1 1,1 0 0,0 1 0,-1-1 0,1 0-1,1 1 1,-1 0 0,1 0 0,-1 0 0,1 1-1,0-1 1,-4 9 0,-1 2 78,1-1 0,0 1-1,-8 30 1,13-39-138,1 0-1,-1 0 1,1 0-1,0 0 1,1 0 0,0 12-1,0-17-60,0 0 1,1 0-1,-1 1 0,1-1 0,-1 0 1,1 0-1,0 0 0,-1 0 1,1 0-1,0 0 0,0 0 0,0 0 1,0 0-1,0 0 0,0 0 0,0-1 1,0 1-1,0 0 0,0-1 0,0 1 1,0-1-1,0 1 0,1-1 0,-1 1 1,0-1-1,0 0 0,1 0 1,-1 0-1,0 0 0,0 0 0,1 0 1,-1 0-1,0 0 0,1 0 0,-1 0 1,0-1-1,2 1 0,3-1 6,1-1 0,-1 1 0,1-1 0,-1 0 0,0-1 0,1 1 0,-1-1 0,-1 0 0,1-1 0,7-5 0,51-48-272,-5 4-72,-59 52 329,0 1 0,1 0 0,-1-1 0,0 1 0,1 0 1,-1 0-1,0-1 0,1 1 0,-1 0 0,1 0 0,-1 0 0,0 0 0,1-1 0,-1 1 0,1 0 0,-1 0 0,0 0 0,1 0 0,-1 0 0,1 0 0,-1 0 0,0 0 0,1 0 0,-1 0 0,1 0 0,-1 0 0,0 1 0,1-1 0,-1 0 0,1 0 0,-1 0 0,0 1 0,1-1 0,-1 0 0,5 17-91,-7 30 53,1-41 47,-6 39 25,4-34 8,1 0 0,0 0 0,1 0 0,0 1 0,1-1 0,0 0 1,1 0-1,2 15 0,-2-24-27,-1-1 0,1 0 0,0 0 0,0 0 0,0 0 0,0 0 1,-1 0-1,1 0 0,1 0 0,-1 0 0,0 0 0,0-1 0,0 1 0,0 0 1,0-1-1,1 1 0,-1-1 0,0 1 0,1-1 0,-1 0 0,0 1 0,1-1 1,-1 0-1,0 0 0,1 0 0,-1 0 0,0 0 0,1 0 0,-1 0 0,1-1 1,-1 1-1,2-1 0,3 0 8,0-1 1,0 0 0,0 0-1,0 0 1,-1 0 0,7-5-1,14-12-49,-1-1 1,0-2-1,-2-1 0,0 0 0,29-42 1,-45 56 11,-7 9 15,0 0 0,0-1 0,1 1 0,-1 0 0,0 0-1,0-1 1,0 1 0,0 0 0,0 0 0,0-1 0,1 1-1,-1 0 1,0 0 0,0 0 0,0 0 0,1-1 0,-1 1-1,0 0 1,0 0 0,0 0 0,1 0 0,-1 0 0,0-1-1,0 1 1,1 0 0,-1 0 0,0 0 0,0 0 0,1 0-1,-1 0 1,0 0 0,0 0 0,1 0 0,-1 0 0,0 0-1,1 0 1,-1 0 0,0 0 0,0 0 0,1 1 0,-1-1 0,0 0-1,3 15-53,-9 39 396,3-25 351,6-29-658,0 0 0,0-1-1,0 1 1,0 0-1,0-1 1,1 0-1,-1 0 1,0 0 0,0 0-1,4-2 1,7-6-284,-1-1 1,0 0 0,0-1-1,-1 0 1,13-17 0,-12 14-751,0 0 0,1 1 0,23-16 0,-39 49 673,-21 31 329,19-43 7,-1-1 0,2 1 0,-1 0 0,1 0 0,1 0 0,-1 0 0,1 1 0,-1 12 0,3-21-27,0 0 1,0 1-1,1-1 1,-1 0-1,0 1 0,1-1 1,-1 0-1,0 1 1,0-1-1,1 0 1,-1 0-1,0 1 0,1-1 1,-1 0-1,1 0 1,-1 0-1,0 0 0,1 0 1,-1 1-1,0-1 1,1 0-1,-1 0 1,1 0-1,-1 0 0,1 0 1,-1 0-1,0 0 1,1 0-1,-1 0 1,1 0-1,-1-1 0,0 1 1,1 0-1,-1 0 1,0 0-1,1 0 0,-1-1 1,1 1-1,-1 0 1,0 0-1,1 0 1,-1-1-1,0 1 0,0 0 1,1-1-1,-1 1 1,0 0-1,0-1 1,1 0-1,19-13-2169,-9 0-1513,1 0 0,17-31 0,-12 17-3130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08.700"/>
    </inkml:context>
    <inkml:brush xml:id="br0">
      <inkml:brushProperty name="width" value="0.025" units="cm"/>
      <inkml:brushProperty name="height" value="0.025" units="cm"/>
    </inkml:brush>
  </inkml:definitions>
  <inkml:trace contextRef="#ctx0" brushRef="#br0">135 107 8680,'0'0'10640,"-7"10"-9594,-1 0-823,1-2 330,0 0 1,1 1-1,0 0 0,0 0 1,1 0-1,0 1 0,-7 18 1,13-22-543,0-1 1,0 0-1,0 1 1,1-1-1,0 0 1,0 0 0,0 0-1,1 0 1,-1-1-1,1 1 1,0-1-1,0 1 1,1-1-1,5 6 1,19 30-20,-24-28 27,0-1 1,0 1-1,-2 0 0,1 0 0,-2 0 1,0 0-1,0 0 0,-1 0 0,0 0 0,-1 0 1,-3 13-1,2-9 416,-2 1 0,0-1 0,-1 0 0,-1-1 0,0 1-1,-1-1 1,-14 21 0,20-33-351,0-1-1,-1 0 1,1 0 0,-1 1-1,0-1 1,0 0-1,0-1 1,0 1-1,0 0 1,0 0 0,0-1-1,-1 1 1,1-1-1,-1 0 1,1 0-1,-1 0 1,1 0 0,-1 0-1,0 0 1,-4 0-1,5-1-77,1-1-1,-1 1 0,0-1 1,0 0-1,0 0 1,1 1-1,-1-1 0,1 0 1,-1 0-1,0-1 1,1 1-1,0 0 0,-1 0 1,1-1-1,0 1 0,0-1 1,-1 1-1,1-1 1,0 1-1,1-1 0,-1 0 1,0 0-1,0 1 1,1-1-1,-1 0 0,1 0 1,0 0-1,-1 0 0,1-3 1,-3-6-86,1 0 0,0 0 0,1 0 0,0 0-1,1-1 1,0 1 0,1 0 0,0 0 0,1 0 0,0 0 0,1 0 0,0 0 0,1 1 0,0-1 0,0 1 0,1 0 0,0 0-1,1 0 1,0 1 0,1 0 0,0 0 0,10-10 0,114-98 67,-95 88 25,-1-2 1,-2-1 0,53-64-1,-83 92 14,-1 1-1,1-1 0,-1 1 1,0-1-1,0 0 0,-1 0 0,1 0 1,-1 0-1,0 0 0,0 0 1,0 0-1,0-6 0,-1 9-12,0 1 0,0-1 0,0 0-1,0 0 1,-1 1 0,1-1 0,0 0 0,0 0-1,-1 1 1,1-1 0,0 0 0,-1 1 0,1-1-1,-1 0 1,1 1 0,-1-1 0,1 1 0,-1-1 0,1 1-1,-1-1 1,0 1 0,1-1 0,-1 1 0,0 0-1,0-1 1,-2 0 1,1 1 0,-1 0 0,1-1 0,0 1 0,-1 0 0,1 0 0,-1 0 0,1 1 0,-1-1 0,1 1 0,0-1 0,-3 2 0,-5 1 13,0 1 1,0 1-1,0 0 1,1 0-1,0 1 1,0 0-1,0 1 1,1-1-1,0 2 1,-11 12-1,14-14 7,-1 0 0,2 0 0,-1 0 0,1 1-1,0 0 1,0 0 0,1 0 0,0 0 0,0 0-1,1 1 1,0-1 0,0 1 0,0-1 0,1 1 0,0 11-1,1-18-28,1 1 0,-1 0 0,1 0 0,-1 0-1,1 0 1,0-1 0,0 1 0,0 0 0,0-1 0,0 1-1,0-1 1,0 1 0,0-1 0,1 1 0,-1-1 0,0 0-1,1 1 1,-1-1 0,1 0 0,0 0 0,-1 0 0,1-1-1,0 1 1,-1 0 0,1 0 0,0-1 0,0 1-1,0-1 1,3 0 0,7 2-133,1 0-1,-1-1 0,19-2 1,-17 1-325,-6 0-410,1 0 1,0-1-1,-1 0 0,1-1 0,-1 1 0,1-2 1,9-3-1,23-12-8138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0.056"/>
    </inkml:context>
    <inkml:brush xml:id="br0">
      <inkml:brushProperty name="width" value="0.025" units="cm"/>
      <inkml:brushProperty name="height" value="0.025" units="cm"/>
    </inkml:brush>
  </inkml:definitions>
  <inkml:trace contextRef="#ctx0" brushRef="#br0">20 0 9737,'0'0'373,"-1"1"0,0-1 0,1 0 1,-1 0-1,0 0 0,1 0 0,-1 1 0,1-1 0,-1 0 0,0 1 0,1-1 0,-1 0 0,1 1 0,-1-1 0,1 1 1,-1-1-1,1 0 0,-1 1 0,1 0 0,0-1 0,-1 1 0,1-1 0,-1 1 0,1-1 0,0 2 0,-6 23 3108,6 37-3499,1-46 1445,-1-10-1277,1 0-1,-1 0 1,1 0 0,0 0-1,0 0 1,1 0 0,0-1-1,0 1 1,0 0 0,5 6-1,-6-10-112,0-1-1,0 1 1,0-1-1,1 1 0,-1-1 1,1 0-1,-1 0 1,1 1-1,-1-1 0,1 0 1,0 0-1,-1 0 1,1-1-1,0 1 1,0 0-1,0-1 0,0 1 1,-1-1-1,1 0 1,0 1-1,0-1 1,0 0-1,0 0 0,0 0 1,0-1-1,0 1 1,0 0-1,0-1 1,0 1-1,-1-1 0,1 0 1,0 1-1,0-1 1,-1 0-1,4-2 0,9-7 40,-1 0-1,0-1 1,-1 0-1,0 0 1,-1-2-1,0 1 1,10-16-1,-5 7 10,-16 20-58,0 1 0,1-1 0,-1 1 0,1-1 0,-1 0 0,0 1 0,1-1 0,-1 1 0,1-1 0,0 1 0,-1-1 0,1 1 0,-1 0 0,1-1 0,0 1 0,-1 0 0,1-1 0,0 1-1,-1 0 1,1 0 0,0-1 0,-1 1 0,1 0 0,0 0 0,-1 0 0,1 0 0,0 0 0,0 0 0,-1 0 0,1 0 0,0 0 0,0 1 0,1 0 11,-1 0 1,0 0-1,0 1 0,0-1 1,0 0-1,0 1 0,0-1 1,0 1-1,0-1 0,0 1 0,-1-1 1,1 1-1,0 2 0,11 61 579,-11-58-503,0 5-153,-1-7 77,1 0 0,-1 0 0,1-1 1,0 1-1,0 0 0,3 7 1,-3-12-102,-1 1 1,0-1 0,0 1 0,1-1-1,-1 1 1,1-1 0,-1 1 0,0-1-1,1 0 1,-1 1 0,1-1 0,-1 0 0,1 1-1,-1-1 1,1 0 0,-1 1 0,1-1-1,-1 0 1,1 0 0,-1 0 0,1 0-1,0 0 1,0 1 0,20-12-3873,-5-6-1307,3-5-2883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0.804"/>
    </inkml:context>
    <inkml:brush xml:id="br0">
      <inkml:brushProperty name="width" value="0.025" units="cm"/>
      <inkml:brushProperty name="height" value="0.025" units="cm"/>
    </inkml:brush>
  </inkml:definitions>
  <inkml:trace contextRef="#ctx0" brushRef="#br0">131 98 9225,'0'0'7436,"-8"6"-4308,-1 1-2473,-10 7 850,1 1 0,-16 17 0,29-28-1368,2 0 0,-1 0 1,0 0-1,1 1 1,0-1-1,0 1 0,0 0 1,1 0-1,-1 0 0,1 0 1,1 1-1,-1-1 0,1 0 1,-1 1-1,1 8 0,1-13-134,1 0-1,0 0 0,-1 0 0,1 0 1,0 0-1,0 0 0,0 0 0,0 0 1,0-1-1,0 1 0,0 0 0,0 0 1,0-1-1,0 1 0,0-1 0,0 1 1,0-1-1,0 1 0,1-1 1,-1 0-1,0 0 0,0 0 0,1 1 1,-1-1-1,0 0 0,0 0 0,1-1 1,-1 1-1,0 0 0,0 0 0,2-1 1,43-8 122,-35 4-117,-1 0 1,0-1-1,0 0 0,0 0 1,-1-1-1,0-1 0,0 1 1,-1-1-1,0-1 0,0 0 1,-1 0-1,0 0 0,-1-1 1,0 0-1,7-15 0,-15 28-13,-3 14 21,0 0 0,1 1 0,0-1 0,0 20 0,4-37-15,0 1 0,0 0 0,0-1 0,1 1-1,-1-1 1,0 1 0,0 0 0,1-1 0,-1 1 0,1-1 0,-1 1 0,0-1 0,1 1-1,-1-1 1,1 1 0,-1-1 0,1 0 0,0 1 0,-1-1 0,1 0 0,-1 1-1,1-1 1,0 0 0,-1 0 0,1 1 0,-1-1 0,1 0 0,0 0 0,-1 0 0,1 0-1,0 0 1,-1 0 0,1 0 0,0 0 0,-1 0 0,1 0 0,0 0 0,-1-1-1,1 1 1,0 0 0,-1 0 0,1-1 0,-1 1 0,1 0 0,0-1 0,32-14-581,-15-1-461,-14 12 820,-1 0 1,1 0-1,1 1 1,-1-1-1,0 1 1,1 0-1,0 0 1,0 1-1,0-1 1,0 1-1,0 0 1,10-2-1,-12 44 2338,-4-34-1848,1-4-224,0 0 0,0 0 0,0 0 0,1 1 0,-1-1 0,0 0-1,1 0 1,-1 0 0,1 0 0,0 0 0,0 0 0,0 0-1,0-1 1,0 1 0,0 0 0,0 0 0,3 2 0,-3-3 3,0-1 0,0 1 0,1 0 0,-1-1 1,0 1-1,1-1 0,-1 1 0,0-1 0,1 0 1,-1 0-1,1 1 0,-1-1 0,0 0 0,1 0 1,-1 0-1,1 0 0,-1-1 0,1 1 0,1-1 1,4-1 44,-1-1 0,1 0 0,-1 0 1,1-1-1,-1 0 0,0 0 0,0 0 1,8-9-1,1-1-64,0 0 0,-1-1-1,-1-1 1,11-18 0,-23 33-8,-1 15-162,-1-9 154,1 1 1,0 0 0,0-1 0,1 1 0,0-1 0,0 1-1,0-1 1,3 9 0,-3-12 12,1 0 1,-1-1-1,1 1 0,-1-1 1,1 1-1,0-1 0,-1 0 1,1 1-1,0-1 0,0 0 1,0 0-1,0-1 1,0 1-1,0 0 0,0-1 1,0 1-1,0-1 0,0 1 1,1-1-1,-1 0 0,0 0 1,0 0-1,0 0 0,0-1 1,1 1-1,2-1 0,-1 0 28,0 0 0,0 0 0,0 0 0,-1-1 0,1 1 0,0-1 0,-1 0 0,1 0-1,-1 0 1,0-1 0,1 1 0,-1-1 0,0 0 0,-1 1 0,1-1 0,0-1 0,-1 1-1,4-6 1,-3 4 45,0 0-1,-1 0 0,1 0 0,-1 0 0,0-1 1,-1 1-1,1-1 0,-1 1 0,0-1 1,0 0-1,-1 1 0,0-10 0,-1 12-78,0 1 0,1 0-1,-2 0 1,1 0 0,0-1 0,0 1 0,-1 0-1,1 0 1,-1 1 0,1-1 0,-1 0-1,0 0 1,0 1 0,0-1 0,0 1-1,0 0 1,0-1 0,0 1 0,0 0-1,-3-1 1,2 1-172,1 0 0,0 0 0,-1 0 1,1-1-1,0 1 0,0-1 0,0 1 0,0-1 0,0 0 0,0 0 1,0 0-1,1 0 0,-1 0 0,-2-5 0,5 7-261,-1-1-1,1 0 1,-1 0 0,1 0-1,-1 0 1,1 1-1,0-1 1,-1 0 0,1 1-1,0-1 1,0 0 0,0 1-1,-1-1 1,1 1-1,0-1 1,0 1 0,0-1-1,0 1 1,0 0-1,0 0 1,0-1 0,0 1-1,0 0 1,0 0 0,1 0-1,2-1-1586,20-7-9600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1.880"/>
    </inkml:context>
    <inkml:brush xml:id="br0">
      <inkml:brushProperty name="width" value="0.025" units="cm"/>
      <inkml:brushProperty name="height" value="0.025" units="cm"/>
    </inkml:brush>
  </inkml:definitions>
  <inkml:trace contextRef="#ctx0" brushRef="#br0">24 229 7687,'0'0'14702,"-4"10"-13308,0 3-1123,0 0 0,0 0 0,2 0 0,-1 1 0,2-1 1,0 1-1,0 0 0,1-1 0,3 21 0,-2-32-262,-1-1-1,1 0 1,0 1-1,-1-1 1,1 0-1,0 0 0,0 1 1,0-1-1,0 0 1,0 0-1,0 0 1,0 0-1,0 0 1,0 0-1,1-1 0,-1 1 1,0 0-1,0 0 1,1-1-1,-1 1 1,1-1-1,-1 0 0,0 1 1,1-1-1,-1 0 1,1 0-1,-1 1 1,1-1-1,-1-1 1,1 1-1,-1 0 0,1 0 1,-1 0-1,0-1 1,1 1-1,-1-1 1,3 0-1,2-1 35,1-1-1,-1 0 1,0 0 0,0 0-1,0 0 1,9-9 0,7-8-21,0 0 1,-2-2-1,-1-1 1,0 0-1,-2-1 1,-1-1-1,-1-1 1,18-40 0,-33 65-98,0 17-128,-1 7 180,0-17 25,0 1 1,1-1-1,0 1 0,0-1 0,0 1 0,1-1 0,2 9 1,-3-15-2,1 1 1,-1-1 0,1 1 0,-1-1-1,1 0 1,-1 1 0,1-1 0,-1 1-1,1-1 1,-1 0 0,1 0 0,0 1-1,-1-1 1,1 0 0,-1 0 0,1 0-1,0 1 1,-1-1 0,1 0 0,0 0-1,-1 0 1,1 0 0,0 0 0,-1 0-1,1-1 1,0 1 0,-1 0 0,1 0-1,0 0 1,-1 0 0,1-1 0,-1 1-1,1 0 1,-1-1 0,1 1 0,-1-1-1,1 1 1,-1 0 0,1-1 0,-1 1-1,1-1 1,0 0 0,22-20 99,-17 13-96,0 0 0,0-1 1,-1 0-1,0 0 0,0-1 1,-1 1-1,0-1 0,-1 0 1,0 0-1,0 0 0,-1 0 1,-1 0-1,1-1 0,-2 1 1,0-1-1,0 1 0,0-1 1,-3-10-1,-5 7-51,-1 17-56,-5 23-54,5 32 691,3 0 0,2 102 0,4-135-459,9 25-43,-9-48-30,1 1-1,0 0 1,0-1 0,0 1 0,1-1 0,-1 0 0,1 1-1,-1-1 1,1 0 0,0 0 0,-1 0 0,1 0-1,0 0 1,0 0 0,1-1 0,1 3 0,-3-5-1,-1 1 1,1-1-1,-1 1 1,0-1-1,0 1 1,1-1 0,-1 0-1,0 1 1,0-1-1,0 1 1,1-1-1,-1 1 1,0-1 0,0 0-1,0 1 1,0-1-1,0 1 1,0-1-1,0 0 1,-1 1 0,1-1-1,0 1 1,0-1-1,0 1 1,-1-1-1,1 0 1,0 1 0,0-1-1,-1 1 1,0-1-1,-7-23 4,-5 3-94,-2 1-1,0 1 1,-1 0-1,-1 1 1,-1 1 0,0 1-1,-1 0 1,-33-20 0,52 36 90,-1 0 0,1 0 0,0 0 0,-1-1 0,1 1 0,0 0 0,-1 0 1,1-1-1,0 1 0,-1 0 0,1 0 0,0-1 0,-1 1 0,1 0 0,0-1 0,0 1 1,0-1-1,-1 1 0,1 0 0,0-1 0,0 1 0,0 0 0,0-1 0,0 1 1,0-1-1,0 1 0,-1-1 0,1 1 0,0 0 0,1-1 0,-1 1 0,0-1 0,0 1 1,0-1-1,0 1 0,0-1 0,16-9 178,25-1 159,6 4 19,95 0 0,-49 5-566,-92 2 55,-1 0 0,1 0-1,0 0 1,0 0 0,0 0 0,0 0 0,-1 0 0,1-1 0,0 1 0,0 0 0,0 0 0,-1-1 0,1 1 0,0 0 0,0-1 0,-1 1 0,1-1 0,0 1 0,-1-1 0,1 1 0,0-1 0,-1 0 0,1 1 0,-1-1 0,1 0 0,0 0 0,-1 0-178,-1 0 0,1 1 0,0-1 0,0 0 1,0 0-1,-1 0 0,1 1 0,0-1 0,-1 0 1,1 1-1,-1-1 0,1 0 0,-1 1 1,1-1-1,-1 0 0,1 1 0,-1-1 0,0 1 1,1-1-1,-1 1 0,0-1 0,1 1 0,-1 0 1,0-1-1,0 1 0,1 0 0,-2-1 1,-21-8-6856</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2.225"/>
    </inkml:context>
    <inkml:brush xml:id="br0">
      <inkml:brushProperty name="width" value="0.025" units="cm"/>
      <inkml:brushProperty name="height" value="0.025" units="cm"/>
    </inkml:brush>
  </inkml:definitions>
  <inkml:trace contextRef="#ctx0" brushRef="#br0">0 0 15983,'0'0'7431,"59"8"-6406,-31-7-769,2 1-256,-4 0-224,0-2-1986,-9 0-2402,-7 0-9450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2.581"/>
    </inkml:context>
    <inkml:brush xml:id="br0">
      <inkml:brushProperty name="width" value="0.025" units="cm"/>
      <inkml:brushProperty name="height" value="0.025" units="cm"/>
    </inkml:brush>
  </inkml:definitions>
  <inkml:trace contextRef="#ctx0" brushRef="#br0">1 0 16656,'0'0'3235,"0"53"-1602,0-20-31,0 4-833,0-4-545,0-2-128,0-8-64,4-9-32,3-7-993,1-7-801,0-6-512,-1-14-1730,-4-6-2146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2.907"/>
    </inkml:context>
    <inkml:brush xml:id="br0">
      <inkml:brushProperty name="width" value="0.025" units="cm"/>
      <inkml:brushProperty name="height" value="0.025" units="cm"/>
    </inkml:brush>
  </inkml:definitions>
  <inkml:trace contextRef="#ctx0" brushRef="#br0">16 8 9513,'0'0'10378,"-15"-8"-10602,25 17-1858,6-2-1954,7-1-64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0.497"/>
    </inkml:context>
    <inkml:brush xml:id="br0">
      <inkml:brushProperty name="width" value="0.025" units="cm"/>
      <inkml:brushProperty name="height" value="0.025" units="cm"/>
    </inkml:brush>
  </inkml:definitions>
  <inkml:trace contextRef="#ctx0" brushRef="#br0">167 0 12139,'0'0'6503,"-4"13"-6178,-12 37 1102,1 1-1,3 0 1,2 1-1,-4 79 0,14-130-1441,0 0-1,0 0 1,0 0-1,0 0 1,0 0-1,0 0 1,0 0-1,1 0 1,-1 0-1,0 0 1,1 0-1,-1-1 0,1 1 1,-1 0-1,1 0 1,-1 0-1,1-1 1,-1 1-1,1 0 1,0 0-1,1 0 1,1-2-1567,-8-8-498,-32-25-3684,-7-7 2641,42 39 3256,-1-1 0,1 1 1,1-1-1,-1 0 0,0 1 1,1-1-1,-1 0 1,1 0-1,0 0 0,0 0 1,0 0-1,0 0 0,0 0 1,0-4-1,2 5 73,0 1 1,-1-1-1,1 1 1,0 0-1,-1-1 1,1 1-1,0 0 0,0-1 1,0 1-1,0 0 1,1 0-1,-1 0 1,0 0-1,0 0 0,1 0 1,-1 1-1,0-1 1,1 0-1,-1 1 1,1-1-1,-1 1 0,1-1 1,-1 1-1,1 0 1,-1-1-1,1 1 0,2 0 1,57-5 1099,-47 4-833,56-2 221,9-1-1231,-27-3-5924,-34 4-2412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3.248"/>
    </inkml:context>
    <inkml:brush xml:id="br0">
      <inkml:brushProperty name="width" value="0.025" units="cm"/>
      <inkml:brushProperty name="height" value="0.025" units="cm"/>
    </inkml:brush>
  </inkml:definitions>
  <inkml:trace contextRef="#ctx0" brushRef="#br0">151 1 8648,'0'0'14707,"-8"4"-13788,-125 48 362,132-52-1287,1 0 0,0 0 0,-1 0 1,1 0-1,0 0 0,-1 0 0,1 0 0,-1 1 0,1-1 1,0 0-1,-1 0 0,1 0 0,0 0 0,0 1 0,-1-1 1,1 0-1,0 0 0,-1 0 0,1 1 0,0-1 0,0 0 1,-1 1-1,1-1 0,0 0 0,0 1 0,0-1 1,0 0-1,-1 1 0,1-1 0,0 0 0,0 1 0,0-1 1,0 0-1,0 1 0,0-1 0,0 0 0,0 1 0,0 0 1,14 6-405,23 1-245,4-5-150,34 6-534,-70-8 1301,1 0-1,-1 1 1,0-1-1,0 1 0,0 0 1,0 1-1,0-1 1,0 1-1,-1 0 1,8 5-1,-11-6 143,1 0-1,-1-1 1,1 1-1,-1 0 1,0 0-1,0 0 1,0 0 0,0 0-1,0 0 1,0 0-1,-1 0 1,1 1-1,-1-1 1,1 0-1,-1 0 1,0 1-1,0-1 1,0 0 0,0 0-1,0 1 1,0-1-1,-1 0 1,1 0-1,-1 0 1,0 1-1,0-1 1,1 0-1,-1 0 1,0 0 0,-1 0-1,1 0 1,0 0-1,-1-1 1,-1 4-1,-3 1 260,0 1 0,0-1 1,0 0-1,-1 0 0,0-1 0,0 0 0,-12 7 0,12-9-161,0 0-1,-1 0 1,1 0-1,-1-1 1,-13 2-1,-8-7-1501,28 2 1013,0 0 0,0 1 0,0-1 0,0 0 0,1 0 0,-1 1 0,0-1 0,0 0 0,0 0 0,0 0 0,1 0 0,-1 0 0,1 0-1,-1 0 1,1 0 0,-1 0 0,1-1 0,-1 1 0,1 0 0,0 0 0,-1-2 0,1-18-6701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3.608"/>
    </inkml:context>
    <inkml:brush xml:id="br0">
      <inkml:brushProperty name="width" value="0.025" units="cm"/>
      <inkml:brushProperty name="height" value="0.025" units="cm"/>
    </inkml:brush>
  </inkml:definitions>
  <inkml:trace contextRef="#ctx0" brushRef="#br0">1 186 4740,'0'0'17398,"12"5"-15791,-4-1-1422,1 0 0,-1-1 0,1 0 0,-1 0 0,1-1 1,0 0-1,0 0 0,0-1 0,0-1 0,0 1 0,0-2 0,0 1 0,0-1 0,0 0 0,0-1 0,0 0 0,16-6 0,-13 2-144,0-1 1,-1 0-1,0 0 0,0-1 0,-1-1 0,11-11 1,-17 17-26,-1-1 1,0 0-1,0 0 1,0 0-1,-1 0 1,1 0-1,-1 0 1,0-1-1,0 1 1,-1-1-1,1 0 1,-1 1-1,0-1 1,0 0-1,-1 0 1,1 0-1,-1 0 1,0 1-1,0-1 1,-2-6 0,2 9-4,-1 0 1,0 0 0,0 0 0,0 0 0,0 0 0,-1 0 0,1 0 0,-1 0 0,1 0 0,-1 0 0,1 1 0,-1-1 0,0 1 0,0-1 0,0 1 0,0 0 0,0-1-1,0 1 1,0 0 0,0 1 0,-1-1 0,1 0 0,0 1 0,-1-1 0,1 1 0,0-1 0,-1 1 0,1 0 0,0 0 0,-1 0 0,-3 1 0,-1-1-11,0 1 0,0 0 1,0 0-1,0 1 1,0 0-1,0 0 1,0 0-1,0 1 1,-8 4-1,4 1-15,1 1-1,0-1 1,0 2 0,0-1-1,1 1 1,1 1-1,0 0 1,0 0 0,1 0-1,1 1 1,0 0 0,0 1-1,1-1 1,1 1-1,0 0 1,1 0 0,0 0-1,1 1 1,0-1 0,1 1-1,1 19 1,1-30-40,-1-1 0,1 1 0,-1 0 0,1-1 0,0 1 0,0-1 0,0 1 0,0-1 0,0 1-1,1-1 1,-1 0 0,1 1 0,0-1 0,-1 0 0,1 0 0,0 0 0,0 0 0,0-1 0,3 3 0,0-2-228,-1 0 0,0 0 0,1 0 0,0-1 0,-1 0 0,1 1 0,0-2 0,-1 1 0,1 0 0,6-1 0,2-1-719,0 0 1,0 0 0,-1-2-1,1 1 1,-1-1 0,1-1 0,16-8-1,20-14-3928,-4-4-1410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3.952"/>
    </inkml:context>
    <inkml:brush xml:id="br0">
      <inkml:brushProperty name="width" value="0.025" units="cm"/>
      <inkml:brushProperty name="height" value="0.025" units="cm"/>
    </inkml:brush>
  </inkml:definitions>
  <inkml:trace contextRef="#ctx0" brushRef="#br0">126 78 609,'0'0'8402,"0"-9"-4072,-5-31-1245,4 39-2991,1 0 0,0 1 0,0-1 0,-1 0 0,1 0 0,-1 1 0,1-1 0,-1 0 0,1 0 0,-1 1 0,1-1 0,-1 1 0,0-1-1,1 0 1,-1 1 0,0-1 0,1 1 0,-1 0 0,0-1 0,0 1 0,1 0 0,-1-1 0,0 1 0,0 0 0,0 0 0,0-1 0,1 1 0,-1 0 0,0 0 0,0 0 0,0 0-1,0 0 1,1 0 0,-1 1 0,0-1 0,-1 0 0,-25 14 1491,20-6-1339,0 0-1,0 1 1,1 0-1,1 0 1,-1 0-1,1 0 1,1 1 0,0 0-1,0 0 1,1 0-1,1 1 1,-1-1-1,2 0 1,-1 1-1,1 0 1,1-1 0,1 18-1,-1-27-233,0 0-1,1 1 1,-1-1 0,0 0-1,1 0 1,-1 0 0,1 0-1,0 0 1,-1 1 0,1-1-1,0 0 1,-1 0 0,1-1-1,0 1 1,0 0 0,0 0-1,0 0 1,0 0 0,0-1-1,0 1 1,0 0 0,0-1-1,0 1 1,2 0 0,0-1 13,0 1 0,0-1 0,0 0 0,0 1 0,0-1 0,0-1 0,0 1 1,0 0-1,5-2 0,1 0 52,0-1-1,-1 0 1,1-1 0,-1 0 0,15-9 0,-4-1-24,0-2 1,-1 0 0,27-32-1,-38 41-15,-1-1 0,0 0 0,-1-1-1,1 0 1,-1 0 0,-1 0-1,0 0 1,0 0 0,-1-1 0,0 0-1,2-14 1,-14 85 614,6-43-653,0 0 1,1 0 0,1 0 0,2 26 0,-1-43-79,0 1-1,0 0 1,1 0-1,-1 0 0,1 0 1,-1 0-1,1-1 0,0 1 1,0 0-1,-1 0 0,1-1 1,0 1-1,1-1 1,-1 1-1,0-1 0,2 3 1,19 3-4552,-4-6-1727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4.620"/>
    </inkml:context>
    <inkml:brush xml:id="br0">
      <inkml:brushProperty name="width" value="0.025" units="cm"/>
      <inkml:brushProperty name="height" value="0.025" units="cm"/>
    </inkml:brush>
  </inkml:definitions>
  <inkml:trace contextRef="#ctx0" brushRef="#br0">88 63 13036,'0'0'5440,"2"-9"-3198,4-29-971,-6 37-1242,0 1 0,0-1 1,0 1-1,0-1 0,0 1 1,0-1-1,0 1 0,0-1 1,0 1-1,0-1 0,0 1 1,0-1-1,0 1 0,-1-1 0,1 1 1,0-1-1,0 1 0,0-1 1,-1 1-1,1-1 0,0 1 1,-1-1-1,1 1 0,-1 0 1,1-1-1,0 1 0,-1 0 1,1-1-1,-1 1 0,1 0 0,-1 0 1,1-1-1,-1 1 0,1 0 1,-1 0-1,1 0 0,-1 0 1,1-1-1,-1 1 0,1 0 1,-1 0-1,1 0 0,-1 0 1,1 0-1,-1 0 0,0 1 0,1-1 1,-1 0-1,1 0 0,-1 0 1,1 0-1,-1 1 0,1-1 1,0 0-1,-1 0 0,1 1 1,-1-1-1,0 1 0,-23 15 431,19-10-383,0 1 1,1 0 0,0 1 0,0-1-1,0 1 1,1-1 0,1 1 0,-1 0 0,1 0-1,1 0 1,-1 1 0,1-1 0,1 11 0,0-18-82,0 1 0,0-1 1,1 0-1,-1 0 1,1 0-1,-1 0 1,1 0-1,-1 0 1,1 0-1,0 0 0,-1 0 1,1 0-1,0-1 1,0 1-1,0 0 1,0 0-1,0-1 1,0 1-1,0 0 0,0-1 1,0 1-1,0-1 1,0 1-1,0-1 1,0 0-1,0 1 1,0-1-1,0 0 0,1 0 1,-1 0-1,0 0 1,1 0-1,51 0-448,-34 0 221,-13 0 201,1 1-1,-1 0 1,0 0 0,1 0-1,-1 1 1,0 0 0,0 0 0,0 1-1,0 0 1,5 3 0,-9-5 73,-1 0-1,1 0 1,-1 0 0,0 0 0,1 0-1,-1 0 1,0 1 0,0-1 0,0 0-1,0 1 1,0-1 0,0 1 0,0-1-1,0 1 1,-1 0 0,1-1 0,0 1-1,-1 0 1,0-1 0,1 1 0,-1 0-1,0-1 1,0 1 0,0 0 0,0 0-1,0-1 1,0 1 0,-1 0 0,1 0-1,0-1 1,-1 1 0,1 0 0,-1-1-1,0 1 1,0-1 0,0 1 0,1-1-1,-1 1 1,-1-1 0,1 1 0,0-1-1,-2 2 1,-3 2 85,0 0-1,0 0 0,0-1 1,0 1-1,-1-2 0,1 1 0,-1-1 1,0 0-1,0 0 0,0-1 1,-1 0-1,1 0 0,-1-1 1,1 1-1,-1-2 0,1 1 1,-1-1-1,1 0 0,-15-3 1,21 3-280,-1-1 1,0 1 0,0-1-1,0 1 1,1-1 0,-1 0-1,0 0 1,1 0 0,-1 0-1,1 0 1,-1 0 0,1 0-1,-1 0 1,1-1-1,0 1 1,0-1 0,-1 1-1,1-1 1,0 1 0,0-1-1,1 0 1,-1 1 0,0-1-1,0 0 1,1 0 0,-1-2-1,0 0-697,0 0 0,1 0 0,0 0 0,0 0 0,0 1 0,0-1 0,0 0 0,1 0 0,0 0 0,0 1 0,0-1 0,3-6 0,13-16-8157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4.947"/>
    </inkml:context>
    <inkml:brush xml:id="br0">
      <inkml:brushProperty name="width" value="0.025" units="cm"/>
      <inkml:brushProperty name="height" value="0.025" units="cm"/>
    </inkml:brush>
  </inkml:definitions>
  <inkml:trace contextRef="#ctx0" brushRef="#br0">0 1 1473,'0'0'21781,"3"58"-20724,-3-30 0,0 2-352,0-1-449,2-6-160,0-3-96,1-5 0,4-8 0,0-5-320,6-2-673,-1-6-1025,-2-12-1185,0-6-3011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16.227"/>
    </inkml:context>
    <inkml:brush xml:id="br0">
      <inkml:brushProperty name="width" value="0.025" units="cm"/>
      <inkml:brushProperty name="height" value="0.025" units="cm"/>
    </inkml:brush>
  </inkml:definitions>
  <inkml:trace contextRef="#ctx0" brushRef="#br0">1 86 8776,'0'0'6615,"4"9"-4896,17 30-86,-20-38-1508,0 1 0,1-1 1,-1 0-1,0 0 0,1 1 0,-1-1 0,1 0 1,-1 0-1,1 0 0,0-1 0,-1 1 0,1 0 1,0 0-1,-1-1 0,1 1 0,0-1 0,0 0 1,0 0-1,-1 1 0,1-1 0,0 0 0,0 0 1,0-1-1,-1 1 0,1 0 0,0-1 1,0 1-1,3-2 0,0 0 175,1 0 1,-1 0-1,0-1 0,0 0 1,0 0-1,8-6 0,-8 4-68,0 1 0,-1-2 0,1 1 0,-1 0 0,7-12 0,-9 15-215,-1 0 1,0-1-1,0 1 1,0 0-1,0-1 0,0 1 1,-1 0-1,1-1 0,-1 1 1,1-1-1,-1 1 0,0-1 1,0 1-1,0-1 1,0 1-1,0-1 0,-1 1 1,1 0-1,-1-1 0,-1-2 1,1 4-12,1 0 1,-1-1-1,-1 1 1,1 0-1,0 0 1,0 0-1,0 0 1,0 1-1,-1-1 1,1 0-1,0 0 1,-1 1-1,1-1 0,-1 1 1,1-1-1,-1 1 1,1 0-1,-1-1 1,1 1-1,-1 0 1,1 0-1,-1 0 1,1 0-1,-1 0 1,1 1-1,-1-1 1,-2 1-1,1 0-13,-1 0 0,1 0 0,0 0 0,-1 0 0,1 0 0,0 1-1,0-1 1,0 1 0,0 0 0,0 0 0,-2 3 0,-3 3 156,0 1 1,1 0-1,1 1 1,-1-1-1,2 1 1,-1 1-1,1-1 1,1 1-1,0 0 1,1 0-1,0 0 1,0 0-1,-1 17 1,9-26-93,-1-1 1,1 0 0,-1 0 0,1 0 0,0-1-1,0 0 1,-1 0 0,1 0 0,6-1 0,-6 1-39,-5 0-18,23 0 19,0-2 0,0 0 0,27-6 0,-49 7 46,0 0 0,0 0 0,0 0 1,0 0-1,0 0 0,0 0 0,0 0 1,0 0-1,-1 0 0,1 0 1,-1-1-1,1 1 0,-1 0 0,1 0 1,-1-1-1,0 1 0,1 0 0,-1-1 1,0 1-1,0 0 0,0-1 1,0-1-1,-1-40-25,1 32 38,0 11-83,0 1 0,0-1 1,0 0-1,0 1 0,0-1 1,0 0-1,0 1 0,0-1 1,0 0-1,0 1 0,0-1 1,0 0-1,0 1 0,0-1 1,0 0-1,0 1 0,0-1 1,1 0-1,-1 1 0,0-1 1,0 0-1,0 1 0,1-1 1,-1 0-1,0 0 0,0 1 1,1-1-1,-1 0 1,0 0-1,1 0 0,-1 1 1,0-1-1,1 0 0,-1 0 1,0 0-1,1 0 0,-1 0 1,0 0-1,1 0 0,-1 0 1,0 0-1,1 0 0,0 0 1,18-9-62,17-23-553,-24 18 556,1 1-1,0 1 0,28-21 0,-40 33 53,0-1 20,-1 9 20,0-7-23,0 1 1,1-1-1,-1 1 0,0-1 0,0 1 1,0-1-1,-1 1 0,1-1 0,0 1 1,0-1-1,-1 1 0,1-1 1,-1 1-1,0 0 0,-5 0-6,-1 1 0,1-1 0,0 1 0,0 0 0,0 0 0,0 1-1,1 0 1,-1 0 0,1 0 0,-8 9 0,-11 6 59,19-16-55,1 1 0,-1-1 0,0 1 0,1 0 1,0 0-1,0 0 0,0 1 0,-4 7 0,7-10-5,0 0-1,0 0 1,1 0-1,-1 0 1,1 0-1,0 0 1,-1 0-1,1 0 1,0 0-1,0 0 0,1 0 1,-1 0-1,0 0 1,1 0-1,-1 0 1,1 0-1,-1 0 1,1 0-1,0 0 0,0 0 1,0-1-1,0 1 1,0 0-1,0-1 1,1 1-1,1 2 1,-2-4 19,0 1 1,0 0 0,0 0 0,-1-1-1,1 1 1,0-1 0,0 1 0,0-1-1,0 1 1,0-1 0,1 0-1,-1 1 1,0-1 0,0 0 0,0 0-1,0 0 1,0 0 0,0 0 0,0 0-1,1 0 1,-1 0 0,0 0 0,0-1-1,0 1 1,0 0 0,0-1 0,0 1-1,0-1 1,0 1 0,0-1 0,0 1-1,0-1 1,0 0 0,0 1 0,-1-1-1,1 0 1,0 0 0,0 0 0,0-1-1,35-40-89,-30 34 114,-1 2-40,0 1 0,-1-1-1,0 0 1,0 0 0,0 0 0,-1-1 0,0 1 0,0-1-1,-1 0 1,0 0 0,0 0 0,0 0 0,0-10-1,-2 17-40,0 2-145,0 0 101,0 0 0,0 0 0,-1 0 0,1 0 1,-1 0-1,0 0 0,1 0 0,-1 0 0,0-1 0,0 1 1,0 0-1,-2 3 0,-4 1-2613,-2-4-7184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0.138"/>
    </inkml:context>
    <inkml:brush xml:id="br0">
      <inkml:brushProperty name="width" value="0.025" units="cm"/>
      <inkml:brushProperty name="height" value="0.025" units="cm"/>
    </inkml:brush>
  </inkml:definitions>
  <inkml:trace contextRef="#ctx0" brushRef="#br0">182 150 10314,'1'-1'443,"-1"0"0,0 0 1,0-1-1,0 1 0,0 0 0,0 0 1,0 0-1,-1 0 0,1-1 0,0 1 1,-1 0-1,1 0 0,0 0 0,-1 0 1,0 0-1,1 0 0,-1 0 0,1 0 1,-1 0-1,0 0 0,0 0 0,0 0 1,0 0-1,-27-2 2260,17 3-2650,6 0 31,0 0 0,0 1 1,0 0-1,0 0 0,0 0 1,0 1-1,1 0 0,-1 0 0,0 0 1,1 0-1,-1 1 0,1-1 1,0 1-1,0 0 0,0 1 0,0-1 1,1 1-1,-1-1 0,1 1 1,0 0-1,0 0 0,-4 8 1,2-3 59,0 1 0,1 0 0,0 0 0,1 0 0,0 1 0,0-1 0,1 1 0,1-1 0,-1 22 0,2-31-134,0 0 1,0 0-1,0 0 0,0 0 1,0 0-1,0 0 0,1 0 1,-1 0-1,0 0 0,1 0 1,-1 0-1,1 0 0,-1 0 1,1 0-1,0 0 0,-1 0 1,1 0-1,0 0 0,-1 0 1,1-1-1,0 1 1,0 0-1,0-1 0,0 1 1,0 0-1,0-1 0,0 1 1,0-1-1,0 0 0,0 1 1,0-1-1,0 0 0,0 0 1,0 1-1,0-1 0,0 0 1,1 0-1,-1 0 0,0 0 1,0 0-1,0-1 0,0 1 1,0 0-1,0-1 0,0 1 1,0 0-1,1-1 0,4-1 14,0 0-1,0 0 0,0-1 1,-1 1-1,1-1 1,-1 0-1,8-6 0,-3 0 5,0-1 0,-1 0-1,0 0 1,-1-1 0,0 0-1,-1 0 1,0-1 0,0 0-1,-1 0 1,7-23 0,-43 87 815,25-40-756,-23 62 226,26-68-295,0-1 1,1 1-1,0-1 0,0 1 0,1-1 1,-1 1-1,1 0 0,0-1 0,1 1 1,-1 0-1,2 5 0,-1-10-13,0 0-1,-1 0 0,1-1 0,0 1 1,0-1-1,-1 1 0,1-1 0,0 1 0,0-1 1,0 1-1,0-1 0,0 0 0,0 0 1,0 1-1,0-1 0,0 0 0,-1 0 1,1 0-1,0 0 0,0 0 0,0 0 1,0 0-1,0 0 0,0 0 0,0-1 1,0 1-1,0 0 0,0-1 0,0 1 1,0 0-1,-1-1 0,1 1 0,1-2 1,29-14 96,-22 8-147,1-1 0,-2 0 1,1-1-1,-2 0 0,1 0 1,-1-1-1,-1 0 0,0 0 0,0-1 1,-1 1-1,-1-1 0,0 0 1,0-1-1,-1 1 0,2-18 0,-5 29 14,0 2 45,0 0 0,0 0-1,0 0 1,0 0-1,0 0 1,0 0 0,1 0-1,-1 0 1,0 0-1,1 0 1,-1 0 0,1 0-1,-1 0 1,1 0-1,-1-1 1,1 1 0,0 0-1,0 0 1,-1-1-1,1 1 1,0 0 0,0-1-1,0 1 1,1 0-1,0-1 3,0 0 0,0 0 0,0-1-1,0 1 1,0-1 0,0 1-1,0-1 1,0 0 0,-1 1 0,1-1-1,0 0 1,0 0 0,-1-1 0,1 1-1,0 0 1,-1 0 0,1-1-1,-1 1 1,0-1 0,1 1 0,0-3-1,18-31 78,-18 29-118,-2 13-38,-1-3 57,0 5 59,-1 1 0,1-1 0,1 1 0,0-1 0,2 16 0,-2-23-39,0 0 0,1 1-1,0-1 1,-1 0 0,1 0 0,0 0 0,0 0 0,0-1 0,1 1 0,-1 0 0,0 0 0,1-1-1,-1 1 1,1 0 0,-1-1 0,1 0 0,0 1 0,-1-1 0,1 0 0,0 0 0,0 0 0,0 0-1,0 0 1,0 0 0,0-1 0,0 1 0,0-1 0,1 1 0,-1-1 0,2 0 0,1 1 3,0 0-1,0-1 1,0 0 0,-1 0 0,1 0 0,0 0 0,0-1 0,0 1 0,0-2-1,-1 1 1,1 0 0,0-1 0,-1 0 0,1 0 0,-1 0 0,0 0 0,0-1-1,0 0 1,0 0 0,0 0 0,0 0 0,-1 0 0,0-1 0,0 0 0,0 0-1,0 1 1,0-2 0,-1 1 0,1 0 0,-1 0 0,0-1 0,-1 0 0,1 1-1,-1-1 1,0 0 0,0 1 0,1-9 0,-3 10 11,0 0 0,0 0 0,0 0 0,-1 0 1,1 0-1,-1 0 0,1 0 0,-1 0 0,0 1 0,0-1 0,0 0 1,0 1-1,-1 0 0,1 0 0,-1 0 0,1 0 0,-1 0 0,0 0 0,0 0 1,-4-1-1,3 1-12,0-1 1,0 0 0,0 1-1,0-1 1,0-1-1,1 1 1,-1-1 0,1 1-1,-4-6 1,7 8-21,0 1 0,0-1 1,0 1-1,0-1 0,0 1 0,1-1 1,-1 1-1,0-1 0,0 1 0,0-1 0,0 1 1,1-1-1,-1 1 0,0-1 0,0 1 1,1-1-1,-1 1 0,0-1 0,1 1 0,-1 0 1,0-1-1,1 1 0,-1 0 0,1-1 0,-1 1 1,1 0-1,-1-1 0,1 1 0,-1 0 1,1 0-1,-1 0 0,1-1 0,-1 1 0,1 0 1,-1 0-1,1 0 0,-1 0 0,1 0 1,-1 0-1,1 0 0,-1 0 0,1 0 0,-1 0 1,2 1-1,34-3-750,-30 2 417,80-7-4670,-29-7-2150,-2-7-6354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0.796"/>
    </inkml:context>
    <inkml:brush xml:id="br0">
      <inkml:brushProperty name="width" value="0.025" units="cm"/>
      <inkml:brushProperty name="height" value="0.025" units="cm"/>
    </inkml:brush>
  </inkml:definitions>
  <inkml:trace contextRef="#ctx0" brushRef="#br0">99 0 15439,'2'3'376,"-1"-1"0,0 1 1,1 0-1,-1 0 1,-1-1-1,1 1 0,0 0 1,-1 0-1,1 0 1,-1 0-1,0 0 0,0 0 1,0 0-1,-1 5 0,1 5 625,16 156 4323,-1-87-4150,28 84-1,-45-164-853,-6-7-109,-20-19-34,-46-47-259,46 44 129,19 19-52,6 6 0,0 0 1,0 0-1,1-1 1,-1 0-1,0 1 1,1-1-1,0 0 0,-1 0 1,1 0-1,1-1 1,-1 1-1,-2-5 1,49 7-498,-20 1 19,98-2-4050,-1-8-5009,-61 0 1924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1.169"/>
    </inkml:context>
    <inkml:brush xml:id="br0">
      <inkml:brushProperty name="width" value="0.025" units="cm"/>
      <inkml:brushProperty name="height" value="0.025" units="cm"/>
    </inkml:brush>
  </inkml:definitions>
  <inkml:trace contextRef="#ctx0" brushRef="#br0">167 18 10410,'0'0'5045,"-8"1"-2280,-2 1-2230,1 1 0,0-1 1,0 2-1,1-1 0,-1 1 1,1 0-1,-1 1 0,1 0 1,1 0-1,-1 1 0,-7 7 0,10-8-338,1-1 0,0 1-1,0-1 1,0 1 0,0 0-1,1 0 1,0 1 0,0-1-1,0 1 1,1-1 0,0 1-1,0 0 1,0 0-1,1 0 1,0 0 0,0 0-1,0 1 1,1-1 0,0 10-1,0-15-180,1 0-1,-1 0 0,0 0 1,0 0-1,1 0 0,-1 0 1,1 0-1,-1 0 0,1 0 1,-1 0-1,1 0 0,0 0 1,-1 0-1,1-1 0,0 1 1,0 0-1,-1 0 0,1-1 1,0 1-1,0-1 0,0 1 1,0-1-1,0 1 1,0-1-1,1 1 0,34 2 217,-27-4-156,-1 0 0,1-1 0,-1 0 0,0 0 1,0-1-1,9-4 0,-6 0-8,0 0 0,0-1 0,-1 0 0,-1 0 0,1-1 0,9-12 0,-16 18-47,-1-1 0,1 1 1,0-1-1,-1 1 0,0-1 1,0 1-1,0-1 0,0 0 1,-1 0-1,1 0 0,-1 0 1,0-1-1,-1 1 0,1 0 1,-1 0-1,1 0 0,-1-1 1,0 1-1,-1 0 0,1 0 1,-1-1-1,-2-6 0,1 8-40,1 1 0,-1-1 0,-1 1 0,1 0-1,0 0 1,-1 0 0,1 0 0,-1 0 0,1 1 0,-1-1-1,0 1 1,0-1 0,0 1 0,0 0 0,0 0-1,0 0 1,0 1 0,-5-1 0,3 0-585,0 0 1,-1 0-1,0 1 1,1-1-1,-1 2 0,1-1 1,-1 0-1,1 1 1,-1 0-1,-5 2 0,2 4-4467,7-2-2990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1.795"/>
    </inkml:context>
    <inkml:brush xml:id="br0">
      <inkml:brushProperty name="width" value="0.025" units="cm"/>
      <inkml:brushProperty name="height" value="0.025" units="cm"/>
    </inkml:brush>
  </inkml:definitions>
  <inkml:trace contextRef="#ctx0" brushRef="#br0">165 106 12684,'0'0'3833,"2"-10"-1089,6-37-6,-8 45-2623,0 1 0,1-1 0,-1 0 0,0 1 0,0-1 0,0 0 0,0 1-1,0-1 1,0 1 0,-1-1 0,1 0 0,0 1 0,-1-1 0,1 1 0,-1-1-1,0 1 1,1-1 0,-1 1 0,0-1 0,0 1 0,0 0 0,0-1-1,0 1 1,0 0 0,-1 0 0,1 0 0,0 0 0,-1 0 0,1 0 0,0 0-1,-1 0 1,1 1 0,-1-1 0,1 1 0,-1-1 0,1 1 0,-1-1 0,0 1-1,1 0 1,-1 0 0,0-1 0,1 1 0,-4 1 0,0-1-81,0 0 1,1 1 0,-1 0-1,0 0 1,1 0-1,-1 1 1,1-1-1,-1 1 1,1 0 0,-1 0-1,1 1 1,-7 4-1,4 1-7,0 0 0,1 0 0,0 1 1,1 0-1,-1 0 0,1 0 0,1 0 0,0 1 0,1 0 0,-1 0 0,2 0 0,-1 0 0,2 0 0,-2 15 0,3-23-14,0-1 0,0 0-1,0 1 1,0-1 0,0 1 0,0-1 0,1 0 0,-1 1-1,0-1 1,1 0 0,-1 1 0,1-1 0,0 0-1,-1 1 1,1-1 0,0 0 0,0 0 0,0 0-1,-1 0 1,1 0 0,0 0 0,0 0 0,1 0-1,-1 0 1,0-1 0,0 1 0,0 0 0,1-1 0,-1 1-1,0 0 1,0-1 0,1 0 0,-1 1 0,1-1-1,-1 0 1,0 0 0,1 0 0,-1 0 0,1 0-1,-1 0 1,0 0 0,1 0 0,-1 0 0,2-1-1,4 0 18,0-1-1,0 1 1,-1-1-1,1 0 0,0-1 1,-1 0-1,11-6 1,-3 1-3,-2-1 1,1-1-1,-1 0 1,-1 0-1,0-1 1,0-1-1,-1 1 1,-1-2-1,0 1 1,-1-1-1,0-1 1,10-24-1,-34 61-208,13-14 111,-5 8-76,1 1 0,0-1 1,2 1-1,0 0 0,1 0 0,1 1 0,1-1 0,-1 22 0,3-39 24,0 0-1,0-1 1,0 1 0,0 0-1,0 0 1,0-1 0,1 1-1,-1 0 1,0-1 0,0 1-1,1 0 1,-1-1 0,0 1-1,1 0 1,-1-1 0,0 1-1,1-1 1,-1 1 0,1-1-1,-1 1 1,1-1 0,-1 1-1,1-1 1,-1 1 0,1-1-1,0 1 1,-1-1 0,1 0-1,0 0 1,-1 1 0,1-1-1,1 0 1,25-7-3808,-20 3 2595,0 0 0,0-1 0,-1 0 0,1 0-1,5-7 1,11-18-4147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0.994"/>
    </inkml:context>
    <inkml:brush xml:id="br0">
      <inkml:brushProperty name="width" value="0.025" units="cm"/>
      <inkml:brushProperty name="height" value="0.025" units="cm"/>
    </inkml:brush>
  </inkml:definitions>
  <inkml:trace contextRef="#ctx0" brushRef="#br0">38 0 10346,'0'0'11226,"-4"8"-10446,3-6-738,-23 59 1635,22-57-1580,1 0-1,-1 0 0,1 1 1,0-1-1,1 0 1,-1 1-1,1-1 0,0 1 1,0-1-1,0 0 1,1 1-1,-1-1 1,1 1-1,2 5 0,-1-8-57,-1-1-1,1 0 1,0 0-1,0 0 1,0 0-1,0 0 1,-1 0-1,1 0 1,1 0-1,-1-1 1,0 1-1,0-1 1,0 1-1,0-1 1,0 0-1,0 0 1,0 0-1,1 0 1,-1 0-1,0-1 1,3 0-1,47-11 365,-19-5-363,-27 13-56,1 0 1,0 0-1,0 0 0,0 1 0,1 1 0,-1-1 1,1 1-1,14-2 0,-15 37 123,-6-31-78,1 0 0,-1 0-1,1 0 1,0-1 0,0 1 0,-1 0-1,1-1 1,0 0 0,0 1 0,1-1 0,-1 0-1,0 0 1,0 0 0,0 0 0,1-1-1,-1 1 1,1 0 0,-1-1 0,0 0 0,1 0-1,-1 1 1,1-1 0,-1-1 0,1 1-1,3-1 1,4 0 21,-1 0 0,0-1-1,0 0 1,1 0 0,12-6-1,14-11-114,20-7-3713,-55 25 2593,-11 8-8857,5-5 2259</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2.199"/>
    </inkml:context>
    <inkml:brush xml:id="br0">
      <inkml:brushProperty name="width" value="0.025" units="cm"/>
      <inkml:brushProperty name="height" value="0.025" units="cm"/>
    </inkml:brush>
  </inkml:definitions>
  <inkml:trace contextRef="#ctx0" brushRef="#br0">103 49 5285,'3'-8'3283,"8"-21"284,-4 18 43,-7 27-847,-8 21-1239,-1 0 0,-22 57 0,-1 1 1084,20-53-2175,2 0-1,2 1 1,2 0-1,-2 71 0,9-122-377,0 0 0,1-1 0,0 1-1,0 0 1,1-1 0,4-7-1,4-16 65,-2 1-38,65-190 38,-66 202-128,1 0 1,1 0-1,0 1 1,2 1-1,0-1 0,1 2 1,0 0-1,30-27 1,-11 22-16,-31 20 18,0 0-1,1 1 1,-1-1-1,1 0 1,-1 1-1,1-1 1,-1 1-1,1-1 1,-1 1-1,1 0 1,-1-1-1,1 1 1,0 0-1,-1 0 1,1 0-1,-1 1 1,1-1-1,0 0 1,-1 0-1,3 2 1,-4-2 4,0 1 0,1-1 0,-1 1 0,1-1 0,-1 1 0,0-1 1,0 1-1,1 0 0,-1-1 0,0 1 0,0 0 0,0-1 0,1 1 0,-1 0 1,0-1-1,0 1 0,0 0 0,0-1 0,0 1 0,-1 0 0,1-1 0,0 1 0,0 0 1,0-1-1,-1 1 0,1 0 0,0-1 0,0 1 0,-1-1 0,1 1 0,-1-1 1,0 2-1,-14 18 42,-10 2 80,-1-2 0,0 0 0,-2-2-1,0 0 1,-1-2 0,-34 13 0,43-24-1711,27-17-692,41-32-3701,-29 28 2533,17-22-5037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2.529"/>
    </inkml:context>
    <inkml:brush xml:id="br0">
      <inkml:brushProperty name="width" value="0.025" units="cm"/>
      <inkml:brushProperty name="height" value="0.025" units="cm"/>
    </inkml:brush>
  </inkml:definitions>
  <inkml:trace contextRef="#ctx0" brushRef="#br0">33 0 10794,'0'0'11659,"-1"11"-10554,-9 49 928,1-4-698,-4 76 0,13-132-1212,0-28-37,0 23-1053,0-14 757,1 14-3496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3.119"/>
    </inkml:context>
    <inkml:brush xml:id="br0">
      <inkml:brushProperty name="width" value="0.025" units="cm"/>
      <inkml:brushProperty name="height" value="0.025" units="cm"/>
    </inkml:brush>
  </inkml:definitions>
  <inkml:trace contextRef="#ctx0" brushRef="#br0">119 7 8392,'0'0'15097,"0"11"-14232,-2 38 225,-2 0 0,-2-1 0,-23 89 0,7-31 0,-33 146 437,54-250-1458,2-6 43,46-221 58,-28 146-318,-11 42 37,35-121-646,-39 144 698,2 0 0,-1 1 0,2 0 0,0 0 0,0 1 0,1 0 0,1 0 0,19-19 0,-26 28 37,1 1 1,-1 0-1,1 0 0,-1 0 0,1 0 1,0 1-1,0-1 0,0 1 0,0-1 1,0 1-1,1 0 0,-1 0 0,0 1 1,0-1-1,1 1 0,-1 0 0,0-1 1,1 1-1,-1 1 0,0-1 0,1 0 1,-1 1-1,0 0 0,6 1 0,-7 0 20,0-1 0,0 0 0,0 1-1,0 0 1,0-1 0,0 1 0,-1 0 0,1 0-1,0 0 1,-1 0 0,0 0 0,1 0-1,-1 0 1,0 0 0,0 1 0,-1-1 0,1 0-1,0 1 1,-1-1 0,1 0 0,-1 1 0,0-1-1,0 1 1,0-1 0,0 1 0,0-1-1,0 1 1,-1-1 0,1 0 0,-1 1 0,0-1-1,1 0 1,-3 5 0,-1 1 59,-1 1 1,0-1-1,0 0 0,0 0 1,-1-1-1,0 1 1,-1-1-1,0 0 0,-8 6 1,-8 6 255,-42 26 1,62-43-357,0 0 0,0 0-1,0 0 1,-1 0 0,1-1 0,-1 0 0,1 1 0,-1-1-1,0 0 1,-4 0 0,8-3-549,1-1 1,-1 1-1,1 0 0,-1 0 1,1-1-1,0 1 0,0 0 1,0 0-1,0 0 0,0 0 1,3-3-1,67-83-12743,-43 48 7436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3.789"/>
    </inkml:context>
    <inkml:brush xml:id="br0">
      <inkml:brushProperty name="width" value="0.025" units="cm"/>
      <inkml:brushProperty name="height" value="0.025" units="cm"/>
    </inkml:brush>
  </inkml:definitions>
  <inkml:trace contextRef="#ctx0" brushRef="#br0">21 72 8232,'5'-8'4404,"1"-4"-2776,9-19 1168,0 10 3104,-14 36-2208,0 1-3609,-3 10 449,-1 0 0,-1 0 0,-1 0 1,-13 36-1,10-35-159,1 0 0,1 1 0,-4 41 0,10-68-369,0 0 0,0 0 0,0 0 0,0 0 0,0 0 0,0 0 0,0 0 0,0 0 0,0 0 0,0 0 0,1 0-1,-1 0 1,0 0 0,1 0 0,-1 0 0,0 0 0,1 0 0,-1-1 0,1 1 0,0 0 0,-1 0 0,1 0 0,0-1 0,-1 1 0,1 0 0,0-1 0,0 1 0,1 0 0,0-1 4,0 1 1,0-1-1,0 0 1,0 0-1,0 0 1,-1 0-1,1 0 0,0 0 1,0-1-1,0 1 1,0-1-1,0 1 1,3-2-1,5-3-58,0 0 0,-1 0 1,1-1-1,8-7 0,25-27-885,-31 28 734,-1 1 0,26-18 0,-37 29 198,1-1 0,-1 1 0,0 0-1,0 0 1,1 0 0,-1 0 0,0 0-1,0 0 1,0 0 0,1 0 0,-1 0-1,0 0 1,0 0 0,1 0 0,-1 0-1,0 0 1,0 0 0,0 0 0,1 1-1,-1-1 1,0 0 0,0 0 0,0 0-1,1 0 1,-1 0 0,0 0 0,0 1-1,0-1 1,0 0 0,1 0 0,-1 0-1,0 0 1,0 1 0,0-1 0,0 0 0,0 0-1,0 0 1,0 1 0,1-1 0,-1 0-1,0 0 1,0 0 0,0 1 0,0-1-1,0 0 1,0 1 0,3 20 44,-2 31 337,-1-43-255,0-8-108,0 1-1,0-1 1,1 0 0,-1 1 0,0-1-1,1 0 1,-1 1 0,1-1-1,0 0 1,-1 1 0,1-1-1,0 0 1,0 0 0,0 0-1,0 0 1,0 0 0,0 0-1,0 0 1,0 0 0,0 0 0,1 0-1,-1-1 1,0 1 0,0-1-1,1 1 1,-1-1 0,1 1-1,-1-1 1,0 1 0,1-1-1,-1 0 1,1 0 0,-1 0-1,0 0 1,1 0 0,-1 0-1,1 0 1,-1-1 0,3 0 0,3 1 7,0-1 1,0-1 0,-1 1-1,1-1 1,0 0 0,-1-1-1,8-3 1,3-4-83,-1 0 1,0-1 0,-1-1-1,0 0 1,-1-1 0,0 0-1,23-31 1,-41 49-225,-4 7 339,-1 1-1,1 0 1,1 1-1,0 0 1,1 0-1,1 0 1,0 1-1,1 0 1,-4 26-1,8-28-30,1 0 0,1 0 0,0 0 0,1-1 0,0 1 0,1-1 0,1 0 0,0 0 0,0 0 0,8 12 0,7 16-186,-13-23-121,-1-1 0,0 1 0,-2 0 0,0 0 0,3 34 0,-6-45 302,0-1 0,-1 1-1,0-1 1,0 1-1,0-1 1,-1 1-1,1-1 1,-1 0-1,-1 1 1,1-1 0,-1 0-1,0 0 1,0 0-1,0 0 1,-1 0-1,0 0 1,0-1-1,0 1 1,0-1 0,-1 0-1,0 0 1,-8 7-1,11-10 34,-1 0 0,-1 0-1,1 0 1,0 0 0,0 0-1,0 0 1,0-1-1,-1 1 1,1-1 0,0 0-1,-1 1 1,1-1 0,0 0-1,0 0 1,-1-1 0,1 1-1,0 0 1,-1-1 0,1 0-1,0 1 1,0-1 0,0 0-1,0 0 1,0 0 0,0 0-1,0-1 1,0 1 0,0 0-1,0-1 1,0 1 0,1-1-1,-1 0 1,1 0 0,-1 1-1,1-1 1,0 0 0,0 0-1,-2-4 1,-4-7 25,1 1 1,1-1-1,0 0 1,-7-28-1,8 23-100,0 0-1,1 0 0,1 0 0,0-34 0,2 47-1,1 0-1,-1-1 0,1 1 1,0 0-1,0 0 0,1 0 1,-1 0-1,1 0 1,0 0-1,1 1 0,-1-1 1,1 1-1,0-1 0,0 1 1,0 0-1,0 0 0,1 0 1,0 1-1,0-1 0,0 1 1,6-4-1,48-23-1849,-15 9-1337,-1-5-3947,-3-3-6972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4.841"/>
    </inkml:context>
    <inkml:brush xml:id="br0">
      <inkml:brushProperty name="width" value="0.025" units="cm"/>
      <inkml:brushProperty name="height" value="0.025" units="cm"/>
    </inkml:brush>
  </inkml:definitions>
  <inkml:trace contextRef="#ctx0" brushRef="#br0">92 0 8776,'0'0'208,"0"1"0,0-1 0,0 0 0,1 0-1,-1 0 1,0 0 0,1 2 1870,-1-2-1870,0 0 0,0 0 0,0 0 0,0 0-1,0 0 1,1 0 0,-1 0 0,0 0 0,0 0 0,0 0-1,0 0 1,0 0 0,1 0 0,-1 0 0,0 0 0,0 0-1,0 0 1,0 0 0,0 0 0,1 0 0,-1 0 0,0 0-1,0 0 1,0 0 0,0 0 0,2-1 1870,-2 1-1870,0 0 0,0 0 0,0-1-1,0 1 1,0 0 0,0 0 0,0 0 0,3 25 2601,-5 37-2056,-16 434 5962,16-520-6670,-1 1 0,-1-1-1,-2 1 1,-12-37-1,-3-11-128,10 36 25,7 27 31,1 0 1,1-1-1,-1 1 1,2 0-1,-2-12 1,26 20-336,95 6-3312,2 1-4720,-117-7 8024,18 1-2562,0-2-1,0-1 1,25-4 0,-40 4 2784,0 0 0,0 0 0,1 0 1,-1-1-1,-1 1 0,8-6 1,-10 6 694,0 0 0,0-1 1,0 1-1,0-1 1,-1 0-1,1 0 1,-1 0-1,1 0 1,-1 0-1,0 0 1,2-7-1,-3 10-373,-1-1-1,0 1 1,1-1 0,-1 1-1,1-1 1,-1 1-1,0-1 1,1 0-1,-1 1 1,0-1 0,0 0-1,0 1 1,1-1-1,-1 0 1,0 1 0,0-1-1,0 0 1,0 1-1,0-1 1,0 0-1,0 1 1,-1-1 0,1 0-1,0 1 1,0-1-1,0 0 1,-1 1-1,1-1 1,0 1 0,-1-1-1,1 0 1,0 1-1,-1-1 1,1 1 0,-1-1-1,1 1 1,-1-1-1,1 1 1,-1 0-1,1-1 1,-1 1 0,0 0-1,1-1 1,-1 1-1,1 0 1,-1 0-1,0-1 1,1 1 0,-1 0-1,0 0 1,1 0-1,-1 0 1,0 0 0,1 0-1,-1 0 1,0 0-1,1 0 1,-1 0-1,0 0 1,1 0 0,-1 1-1,0-1 1,0 1-1,-4 0 178,0 0 0,0 1-1,0-1 1,1 1 0,-1 0-1,1 1 1,-7 4 0,-1 3 116,1 0 0,1 1 0,-12 15 1,18-22-308,1 1 1,0 0-1,0 0 1,0 0-1,0 1 1,1-1 0,0 1-1,0-1 1,0 1-1,1 0 1,-1 7-1,2-12-149,0-1-1,0 1 0,0-1 0,0 1 0,0-1 1,0 0-1,0 1 0,0-1 0,1 1 1,-1-1-1,0 1 0,0-1 0,0 1 0,1-1 1,-1 0-1,0 1 0,1-1 0,-1 1 1,0-1-1,1 0 0,-1 1 0,1-1 1,-1 0-1,0 0 0,1 1 0,-1-1 0,1 0 1,-1 0-1,1 0 0,-1 1 0,1-1 1,-1 0-1,1 0 0,24-1 136,22-12-49,-37 9-58,13-6-135,1 1-1,-1 1 0,2 1 1,-1 2-1,1 0 0,38-2 1,-63 7 193,0-4 72,-1 1 1,0 0-1,0 0 1,0 0-1,-1 0 1,1 0-1,-1 0 1,-3-5-1,-8-16-104,11 19-63,0-1 1,0 0-1,1 0 0,0 0 1,0 0-1,0-7 0,1 12-42,1-1-1,-1 1 0,0-1 1,0 1-1,1 0 0,-1-1 1,1 1-1,-1 0 0,1 0 0,0-1 1,-1 1-1,1 0 0,0 0 1,0 0-1,0 0 0,0 0 0,0 0 1,0 0-1,0 0 0,0 0 1,0 0-1,0 1 0,0-1 1,1 0-1,-1 1 0,0-1 0,1 1 1,-1 0-1,0-1 0,1 1 1,-1 0-1,2-1 0,100-10-7720,-56 4 1073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5.540"/>
    </inkml:context>
    <inkml:brush xml:id="br0">
      <inkml:brushProperty name="width" value="0.025" units="cm"/>
      <inkml:brushProperty name="height" value="0.025" units="cm"/>
    </inkml:brush>
  </inkml:definitions>
  <inkml:trace contextRef="#ctx0" brushRef="#br0">192 20 12684,'7'-17'6358,"-16"15"-1862,6 3-4330,1 0 0,-1 0 0,1 0-1,-1 1 1,1-1 0,0 1 0,0 0 0,0-1-1,0 1 1,0 0 0,0 0 0,-2 4 0,0 2-140,1-1 0,0 1 0,0 0 0,1 1 1,0-1-1,0 0 0,1 1 0,0-1 0,1 0 1,0 12-1,2-17-22,1 0 1,-1-1-1,1 1 0,-1 0 0,1-1 1,0 1-1,0-1 0,0 0 1,1 0-1,-1 0 0,0 0 0,6 1 1,2 4 3,5 2-2,31 22-5,-45-30-1,0 1 1,0-1-1,0 1 0,0 0 0,-1 0 0,1 0 1,0 0-1,-1 0 0,0 0 0,1 1 0,-1-1 1,0 0-1,0 1 0,0-1 0,0 1 0,0 3 1,-1-5 22,0 0 0,-1 0 0,1 1 0,-1-1 0,1 0 0,-1 0 0,1 0 0,-1 0 0,1 0 0,-1 0 0,0 0 0,0 0 0,0-1 0,1 1 0,-1 0 1,0 0-1,0-1 0,0 1 0,0 0 0,0-1 0,0 1 0,0-1 0,-1 1 0,1-1 0,0 0 0,0 1 0,-2-1 0,-39 8 753,35-7-639,3 0-78,-16 2 154,1 0 1,-1-1-1,0-1 1,0 0 0,0-2-1,-35-5 1,53 6-233,1-1 0,-1 1 1,1-1-1,-1 1 0,1-1 0,-1 1 0,1-1 0,0 0 1,-1 0-1,1 1 0,0-1 0,-1 0 0,1 0 1,0 0-1,0-1 0,0 1 0,0 0 0,0 0 1,0-1-1,0 0 0,0 0-73,1 1 0,0 0-1,0 0 1,0-1 0,0 1 0,0 0 0,0 0-1,0-1 1,1 1 0,-1 0 0,0 0-1,1 0 1,-1-1 0,1 1 0,-1 0 0,1 0-1,0 0 1,-1 0 0,2-1 0,4-6-898,1 1 1,0 0-1,0 0 1,14-9 0,-20 15 909,43-32-4575,5-3-2792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5.902"/>
    </inkml:context>
    <inkml:brush xml:id="br0">
      <inkml:brushProperty name="width" value="0.025" units="cm"/>
      <inkml:brushProperty name="height" value="0.025" units="cm"/>
    </inkml:brush>
  </inkml:definitions>
  <inkml:trace contextRef="#ctx0" brushRef="#br0">94 1 16239,'0'0'5440,"-7"11"-3294,-8 15-855,1 1-1,-19 50 1,27-61-961,1 1 1,1 0 0,0-1 0,2 1 0,0 1 0,0-1 0,2 24-1,0-39-323,1 0-1,-1 1 0,1-1 0,-1 0 0,1 1 0,0-1 1,0 0-1,0 0 0,0 0 0,0 1 0,0-1 1,0 0-1,1-1 0,-1 1 0,1 0 0,0 0 0,-1-1 1,1 1-1,0-1 0,0 1 0,0-1 0,0 0 1,0 0-1,1 1 0,-1-2 0,0 1 0,0 0 0,1 0 1,-1-1-1,0 1 0,1-1 0,-1 0 0,0 0 1,1 0-1,-1 0 0,1 0 0,-1 0 0,0-1 0,3 0 1,4 0-52,0-1 1,0 0-1,0 0 1,-1-1-1,1 0 1,-1 0-1,0-1 1,0 0-1,10-7 1,-7 1-204,1 0 1,17-23 0,8-5 87,-44 75 496,3-27-315,-5 10 118,2-1 0,0 1 0,2 1 0,0-1-1,-4 41 1,9-60-159,1-1 1,-1 0-1,0 1 0,1-1 1,-1 0-1,0 1 0,1-1 1,-1 0-1,0 1 0,1-1 0,-1 0 1,1 0-1,-1 1 0,1-1 1,-1 0-1,0 0 0,1 0 1,-1 0-1,1 0 0,-1 0 0,1 0 1,-1 0-1,1 0 0,-1 0 1,1 0-1,-1 0 0,1 0 1,-1 0-1,1 0 0,-1 0 0,1 0 1,-1-1-1,0 1 0,1 0 1,-1 0-1,1 0 0,-1-1 1,0 1-1,1 0 0,-1-1 0,1 1 1,-1 0-1,0-1 0,0 1 1,1-1-1,21-14-2330,18-31-7446,-18 18 261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6.933"/>
    </inkml:context>
    <inkml:brush xml:id="br0">
      <inkml:brushProperty name="width" value="0.025" units="cm"/>
      <inkml:brushProperty name="height" value="0.025" units="cm"/>
    </inkml:brush>
  </inkml:definitions>
  <inkml:trace contextRef="#ctx0" brushRef="#br0">140 270 14478,'0'0'9988,"5"-7"-9945,15-20 69,-15 21 1836,-22 2-72,15 4-1856,1-1-1,-1 1 1,0-1-1,1 1 1,-1 0 0,0-1-1,1 1 1,-1 0-1,0 0 1,0 0-1,1 0 1,-1 1-1,0-1 1,0 0-1,-2 2 1,-5 2 59,1 1 1,0 0 0,0 1-1,0 0 1,1 0 0,0 0-1,0 1 1,1 0-1,0 1 1,0-1 0,0 1-1,1 0 1,0 1-1,1-1 1,0 1 0,0 0-1,1 0 1,0 0-1,1 0 1,0 1 0,0-1-1,0 11 1,2-19-77,0-1 0,0 1 1,0 0-1,0-1 0,0 1 1,0 0-1,0 0 0,0-1 0,0 1 1,1 0-1,-1-1 0,0 1 0,0 0 1,1-1-1,-1 1 0,0-1 0,1 1 1,-1 0-1,1-1 0,-1 1 1,1-1-1,-1 1 0,1-1 0,-1 1 1,1-1-1,-1 0 0,1 1 0,0-1 1,-1 0-1,2 1 0,23-4 96,-19 1-81,-1-1 0,1 0 0,0 0 0,-1 0 0,0-1 0,7-5 0,30-45 78,-34 42-98,0 0 0,1 1-1,1 0 1,18-16 0,-27 26-6,0 0 1,-1 1-1,1-1 1,0 0-1,0 1 1,0 0-1,-1-1 1,1 1-1,0-1 1,0 1-1,0 0 1,0-1-1,0 1 1,0 0-1,0 0 1,0 0-1,0 0 1,0 0-1,0 0 1,0 0-1,0 0 1,0 0-1,0 1 1,-1-1-1,1 0 1,0 0-1,0 1 1,0-1-1,1 1 1,0 1-2,0 0 0,0 0 0,-1-1 0,1 1 0,-1 0 0,1 1 1,-1-1-1,0 0 0,0 0 0,1 1 0,-1 2 0,3 4-9,-2 1-1,1-1 1,-1 1-1,-1 0 0,1 10 1,7-57-1622,-6 30 1467,0 0-1,-1-1 1,0 1 0,-1-1-1,2-10 1,38 18-185,-30-1 360,0-1-1,0 0 0,0-1 0,0 0 0,0-1 0,0 0 0,-1 0 0,1-1 1,-1-1-1,0 0 0,-1 0 0,14-12 0,-5 4-4,-2-1-1,0 0 1,-1-1 0,0-1-1,19-30 1,-31 43-11,0 0-1,-1 0 1,1 0 0,-1-1-1,0 1 1,0-1 0,-1 1-1,1-1 1,-1 1 0,0-1-1,0 0 1,-1 1 0,1-1-1,-1 0 1,-1-7-1,1 12 8,0 0 0,-1-1 0,1 1 0,0 0-1,-1 0 1,1-1 0,0 1 0,-1 0-1,1 0 1,0 0 0,-1-1 0,1 1-1,-1 0 1,1 0 0,-1 0 0,1 0 0,0 0-1,-1 0 1,1 0 0,-1 0 0,1 0-1,-1 0 1,1 0 0,0 0 0,-1 0-1,1 0 1,-1 0 0,1 1 0,0-1 0,-1 0-1,1 0 1,-1 0 0,1 1 0,0-1-1,-1 0 1,1 0 0,0 1 0,-1-1 0,1 0-1,0 1 1,0-1 0,-1 0 0,1 1-1,0 0 1,-16 15-57,7-2 158,2 2 0,0-1 0,0 1 1,1 0-1,1 0 0,1 1 0,0 0 0,2-1 0,-1 1 1,2 0-1,0 1 0,2-1 0,3 30 0,-4-45-106,0 1-1,1 0 1,-1 0-1,1-1 1,0 1-1,0-1 1,0 1-1,0-1 1,0 1-1,1-1 1,-1 1-1,1-1 1,0 0-1,-1 0 1,1 0-1,0 0 1,0 0-1,0 0 1,0-1-1,1 1 1,-1 0-1,0-1 1,1 0-1,-1 0 1,1 0-1,-1 0 1,1 0-1,0 0 1,-1 0-1,1-1 1,0 0-1,0 1 1,-1-1-1,4 0 1,-5-1-7,0 1-1,-1 0 1,1-1 0,0 1 0,-1 0 0,1-1 0,-1 1 0,1-1 0,-1 1 0,1-1 0,-1 1 0,1-1 0,-1 1 0,1-1 0,-1 1 0,0-1-1,1 0 1,-1 1 0,0-1 0,0 0 0,1 1 0,-1-1 0,0 0 0,0 1 0,0-1 0,0 0 0,0 1 0,0-1 0,0 0 0,0 1-1,0-1 1,0 0 0,0 1 0,-1-1 0,1 0 0,0 0 0,-11-28-567,-3 12 540,-1 0 0,-1 1 0,-1 1 0,0 1 1,-1 0-1,-25-14 0,-35-29 628,78 57-572,0 0 0,-1 0 0,1 0 0,0 0 0,0-1 0,-1 1 0,1 0 0,0 0 0,0 0 0,-1 0 0,1 0 0,0-1 0,0 1-1,0 0 1,-1 0 0,1 0 0,0-1 0,0 1 0,0 0 0,0 0 0,0-1 0,-1 1 0,1 0 0,0 0 0,0-1 0,0 1 0,0 0 0,0 0 0,0-1-1,0 1 1,0 0 0,0-1 0,0 1 0,0 0 0,0 0 0,0-1 0,0 1 0,0 0 0,0 0 0,0-1 0,1 1 0,-1 0 0,0 0 0,0-1 0,0 1 0,0 0-1,0 0 1,1 0 0,-1-1 0,0 1 0,0 0 0,0 0 0,1 0 0,-1-1 0,0 1 0,0 0 0,1 0 0,25-4 110,41 7-193,-64-2 95,20 1-176,94 5-867,-39-14-4749,-23-8-5355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7.276"/>
    </inkml:context>
    <inkml:brush xml:id="br0">
      <inkml:brushProperty name="width" value="0.025" units="cm"/>
      <inkml:brushProperty name="height" value="0.025" units="cm"/>
    </inkml:brush>
  </inkml:definitions>
  <inkml:trace contextRef="#ctx0" brushRef="#br0">0 0 2146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7.965"/>
    </inkml:context>
    <inkml:brush xml:id="br0">
      <inkml:brushProperty name="width" value="0.025" units="cm"/>
      <inkml:brushProperty name="height" value="0.025" units="cm"/>
    </inkml:brush>
  </inkml:definitions>
  <inkml:trace contextRef="#ctx0" brushRef="#br0">12 1 15951,'0'0'2723,"0"9"-246,-6 176 4405,2-115-5762,4-64-1006,-1 3-8,0 0-1,1 0 1,0 0-1,1 0 1,0-1-1,3 14 1,-3-21-97,-1 0 0,1 1 0,0-1 0,-1 0 0,1 1 0,0-1-1,0 0 1,0 0 0,-1 0 0,1 0 0,1 0 0,-1 0 0,0 0 0,0 0 0,0 0 0,0 0 0,1 0 0,1 0 0,-1 0 5,1-1 0,0 1 0,-1-1 0,1 0 0,-1 0 0,1 0 0,-1 0 0,1-1 0,-1 1 0,1-1 0,-1 1 0,1-1 0,-1 0 0,4-1 0,2-3 3,-1 1 0,1-1 0,-1-1 0,0 0 0,0 0 0,-1 0-1,0-1 1,0 1 0,0-2 0,-1 1 0,6-10 0,28-34 36,-33 52-277,-4 12 129,-1 20 82,-1-28 9,-1 13-42,1-13 85,0-1 1,-1 1-1,2 0 0,-1 0 1,0-1-1,1 1 0,0 0 0,3 7 1,-3-10-21,0-1 1,0 0 0,0 0-1,0 0 1,1 0 0,-1 0-1,0 0 1,1 0 0,-1 0 0,1 0-1,-1 0 1,1-1 0,-1 1-1,1-1 1,-1 1 0,1-1-1,0 0 1,-1 1 0,1-1 0,0 0-1,-1 0 1,1 0 0,-1-1-1,1 1 1,0 0 0,-1 0-1,1-1 1,-1 1 0,1-1 0,2-1-1,8-2 21,0-1-1,0 0 1,0-1-1,-1 0 1,0-1-1,14-11 1,-18 12-45,1 0 1,1 0 0,-1 1-1,1 0 1,0 0 0,0 1-1,0 0 1,1 0-1,-1 1 1,1 1 0,16-3-1,-25 5 3,0 1 0,0 0 0,0-1 0,0 1 0,0-1 0,0 1 0,-1 0 0,1 0 0,0 0 0,-1-1 0,1 1 0,0 0 0,-1 0 0,1 0 0,-1 0 0,1 0 0,-1 0 0,0 0-1,1 0 1,-1 0 0,0 0 0,0 0 0,0 0 0,0 0 0,0 0 0,0 1 0,0-1 0,0 1 0,-1 45-54,1-34 49,0-13 11,-1 1 0,1 0 0,0 0 0,0-1 0,0 1 0,0 0 0,0 0 0,0-1 0,0 1 0,0 0 0,0 0 0,0-1 0,0 1 0,0 0 0,1-1 0,-1 1 0,0 0 0,1 0 0,-1-1 0,0 1 0,1 0 0,-1-1 0,1 1 0,-1-1 0,1 1 0,-1-1 0,1 1 0,-1-1 0,1 1 0,0-1 0,-1 1 0,1-1 0,-1 0 0,1 1 0,0-1 0,0 0 0,-1 0 0,1 1 0,0-1 0,0 0 0,-1 0 0,1 0 0,0 0 0,0 0 1,-1 0-1,1 0 0,0 0 0,0 0 0,-1 0 0,1-1 0,0 1 0,-1 0 0,1 0 0,0-1 0,-1 1 0,1 0 0,0-1 0,-1 1 0,2-1 0,47-35 348,-35 24-305,-11 9-52,71-46-39,-68 45 3,-1 1 0,2 0 0,-1 0 0,0 1-1,1 0 1,-1 0 0,1 0 0,-1 1 0,1 0 0,12 0-1,-18 2 34,0-1 0,0 1 0,-1-1 0,1 1 0,0 0 0,0 0 0,0-1 0,0 1 0,-1 0 0,1 0 0,0 0 0,-1 0 0,1 0 0,-1 0 0,1 0 0,-1 0 0,1 0 0,-1 0 0,0 0 0,0 0 0,1 1 0,-1-1 0,0 0 0,0 0 0,0 0 0,0 0 0,0 0 0,-1 2 0,-1 35-26,-7-10 36,-1 14 241,44-60 77,55-38-1846,-80 51 1306,0 0 1,0 1-1,0 1 1,1-1-1,-1 1 1,1 1-1,-1 0 1,16-1-1,-25 3 200,0-1 0,1 1 0,-1 0 0,0 0 0,0 0 0,1 0 0,-1 0 0,0 0 0,1 0 0,-1 0 0,0 0 0,0 0 0,1 1 0,-1-1 1,0 0-1,0 0 0,1 0 0,-1 0 0,0 0 0,0 0 0,1 0 0,-1 1 0,0-1 0,0 0 0,1 0 0,-1 0 0,0 1 0,0-1 0,0 0 0,0 0 0,1 1 0,-1-1 0,0 0 0,0 0 0,0 1 0,0-1 0,0 0 0,0 0 0,0 1 0,0-1 0,0 0 0,0 1 0,-7 13-184,-15 9-953,-6-11-2552,7-10-2827,6-2-2918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1.365"/>
    </inkml:context>
    <inkml:brush xml:id="br0">
      <inkml:brushProperty name="width" value="0.025" units="cm"/>
      <inkml:brushProperty name="height" value="0.025" units="cm"/>
    </inkml:brush>
  </inkml:definitions>
  <inkml:trace contextRef="#ctx0" brushRef="#br0">0 1 9289,'0'0'10025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8.291"/>
    </inkml:context>
    <inkml:brush xml:id="br0">
      <inkml:brushProperty name="width" value="0.025" units="cm"/>
      <inkml:brushProperty name="height" value="0.025" units="cm"/>
    </inkml:brush>
  </inkml:definitions>
  <inkml:trace contextRef="#ctx0" brushRef="#br0">1 0 21268,'0'0'4965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8.742"/>
    </inkml:context>
    <inkml:brush xml:id="br0">
      <inkml:brushProperty name="width" value="0.025" units="cm"/>
      <inkml:brushProperty name="height" value="0.025" units="cm"/>
    </inkml:brush>
  </inkml:definitions>
  <inkml:trace contextRef="#ctx0" brushRef="#br0">1 112 5125,'0'0'16164,"10"5"-14114,-3-1-1736,1 0-1,-1-1 0,1 1 1,0-2-1,0 1 0,0-1 0,1-1 1,-1 0-1,0 0 0,1 0 1,-1-1-1,0 0 0,1-1 1,-1 0-1,13-3 0,-7-1-56,-1 0 0,1-1 0,-1 0 0,20-14-1,-28 17-180,0-1 0,-1 1 0,1-1 0,-1 0 0,0 0 0,0 0 0,0-1 0,0 1 0,-1-1 0,0 0 0,0 0 0,0 0 0,0-1 0,1-6 0,-3 11-70,-1 0-1,0 1 1,0-1 0,0 0 0,0 0 0,-1 0 0,1 1-1,0-1 1,0 0 0,0 0 0,-1 0 0,1 1 0,0-1-1,-1 0 1,1 1 0,0-1 0,-1 0 0,1 1-1,-1-1 1,1 0 0,-1 1 0,0-1 0,1 1 0,-1-1-1,0 1 1,1-1 0,-1 1 0,0 0 0,1-1 0,-1 1-1,0 0 1,0-1 0,1 1 0,-1 0 0,0 0 0,0 0-1,0 0 1,0 0 0,1 0 0,-1 0 0,0 0-1,0 0 1,-1 0 0,-39 4-75,25 2 58,1 0 0,0 1 1,0 1-1,0 0 0,1 1 1,0 0-1,1 1 0,0 1 1,1 0-1,0 1 0,0 0 1,1 0-1,-16 26 0,25-35 12,0 0-1,1-1 1,-1 1-1,1 0 1,-1 0-1,1 0 1,0 0 0,0 0-1,0 0 1,1 0-1,-1 1 1,1-1-1,0 0 1,0 0-1,0 0 1,0 5-1,1-6 1,0 0 0,0 0-1,0-1 1,0 1 0,0-1-1,1 1 1,-1-1-1,0 1 1,1-1 0,-1 0-1,1 0 1,-1 1 0,1-1-1,0 0 1,-1 0-1,1-1 1,0 1 0,0 0-1,-1-1 1,1 1-1,0-1 1,0 1 0,0-1-1,0 0 1,0 0 0,0 0-1,2 0 1,15 1-251,1-1 0,-1-1 0,0 0 0,0-2 0,33-8 1,-35 6-1633,-1-1 0,0 0 0,27-16 0,3-8-7663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29.695"/>
    </inkml:context>
    <inkml:brush xml:id="br0">
      <inkml:brushProperty name="width" value="0.025" units="cm"/>
      <inkml:brushProperty name="height" value="0.025" units="cm"/>
    </inkml:brush>
  </inkml:definitions>
  <inkml:trace contextRef="#ctx0" brushRef="#br0">76 0 14958,'0'0'4036,"-7"10"-2627,1 0-1109,-39 67 1641,42-72-1726,1 1-1,-1-1 1,1 1-1,0 0 0,1 0 1,0 0-1,0 0 0,0 0 1,0 0-1,1 0 0,0 0 1,0 0-1,2 9 1,-1-13-174,0-1 0,0 0 0,0 1 0,0-1 0,0 0 0,0 0 1,0 0-1,1 1 0,-1-1 0,0 0 0,1-1 0,-1 1 0,1 0 0,-1 0 1,1-1-1,-1 1 0,1-1 0,-1 1 0,1-1 0,0 0 0,-1 1 0,1-1 1,0 0-1,-1 0 0,1 0 0,0 0 0,2-1 0,47-8 366,-38 3-372,0 1 0,-1-2 0,0 0 0,-1 0 0,1-1 0,14-14 0,-21 18-11,0 0-1,-1 0 0,1-1 0,-1 0 1,0 0-1,0 0 0,-1 0 0,1 0 1,-1-1-1,-1 0 0,1 1 1,-1-1-1,0 0 0,0 0 0,-1-1 1,2-7-1,-3 14-24,0 0 0,0 0 0,0-1 0,0 1 0,-1 0 0,1 0 0,0 0 0,0 0-1,0 0 1,0-1 0,0 1 0,0 0 0,0 0 0,-1 0 0,1 0 0,0 0 0,0 0 0,0 0 0,0 0 0,0 0 0,-1 0 0,1-1 0,0 1 0,0 0 0,0 0-1,0 0 1,-1 0 0,1 0 0,0 0 0,0 0 0,0 0 0,0 0 0,-1 0 0,1 0 0,0 1 0,0-1 0,0 0 0,0 0 0,0 0 0,-1 0 0,1 0 0,0 0 0,0 0-1,0 0 1,0 0 0,0 0 0,-1 1 0,1-1 0,0 0 0,0 0 0,0 0 0,0 0 0,0 0 0,0 1 0,0-1 0,0 0 0,0 0 0,0 0 0,-1 0 0,-7 9-101,6-4 123,0-1 1,0 1 0,0 0-1,1 0 1,-1 0 0,1 0 0,0 0-1,1 0 1,-1 0 0,1 0 0,0 0-1,1 0 1,-1 0 0,1 0-1,0 0 1,0 0 0,0 0 0,1-1-1,0 1 1,0 0 0,0-1-1,0 1 1,1-1 0,0 0 0,0 1-1,0-1 1,0-1 0,0 1 0,1 0-1,0-1 1,0 0 0,0 0-1,0 0 1,0 0 0,1-1 0,-1 1-1,1-1 1,-1 0 0,1-1 0,0 1-1,0-1 1,10 1 0,-5-2 70,0-1 1,0 0 0,1-1 0,-1 0-1,0 0 1,-1-1 0,1-1-1,0 0 1,-1 0 0,0-1-1,0 0 1,0 0 0,-1-1-1,0 0 1,0-1 0,0 0 0,-1 0-1,0 0 1,0-1 0,-1 0-1,7-11 1,-12 17-89,1 1 1,-1-1-1,0 0 0,0 1 1,0-1-1,0 0 1,0 1-1,0-1 0,0 0 1,-1 0-1,1 0 0,0 0 1,-1 0-1,0 0 1,0 0-1,1 0 0,-1 0 1,0 0-1,-1 0 0,1 0 1,0 0-1,0 0 1,-1 0-1,0 0 0,1 0 1,-1 0-1,0 0 0,0 1 1,0-1-1,0 0 1,0 1-1,0-1 0,0 0 1,0 1-1,-1-1 0,1 1 1,-1 0-1,1-1 0,-1 1 1,0 0-1,1 0 1,-4-1-1,-3-2-98,0 1 0,-1 0 0,1 1 1,-1 0-1,1 0 0,-1 1 0,0 0 0,-12 0 0,21 1 30,-1 0-1,0-1 0,0 1 0,1 0 0,-1 0 0,0 0 1,0 0-1,0 0 0,1 0 0,-1 0 0,0 0 0,0 0 1,1 0-1,-1 1 0,0-1 0,1 0 0,-1 0 0,0 1 1,0-1-1,1 1 0,-1-1 0,1 0 0,-1 1 0,0-1 1,1 1-1,-1-1 0,1 1 0,-1 0 0,1-1 0,-1 1 1,1-1-1,0 1 0,-1 0 0,1-1 0,0 1 0,-1 0 1,1 0-1,0-1 0,0 1 0,0 0 0,-1 0 0,1-1 1,0 1-1,0 0 0,0 0 0,0-1 0,1 1 0,-1 0 1,0 1-1,1 0-204,0 0-1,0 0 1,0 0 0,0 0 0,1 0 0,-1 0 0,1 0-1,-1 0 1,1-1 0,0 1 0,-1-1 0,1 1-1,0-1 1,0 1 0,4 1 0,60 16-5112,-20-12-1020,-1-5-3913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0.429"/>
    </inkml:context>
    <inkml:brush xml:id="br0">
      <inkml:brushProperty name="width" value="0.025" units="cm"/>
      <inkml:brushProperty name="height" value="0.025" units="cm"/>
    </inkml:brush>
  </inkml:definitions>
  <inkml:trace contextRef="#ctx0" brushRef="#br0">155 407 10954,'0'0'8809,"-9"-4"-7373,-31-9-166,38 12-1110,-1 1-1,1 0 1,-1 0-1,0 0 1,1 0-1,-1 0 1,0 1-1,1-1 1,-1 1-1,1 0 1,-1-1-1,1 1 1,-1 0-1,1 1 1,-4 1-1,-32 26 1534,27-19-1213,10-9-467,0-1 1,0 1-1,1-1 0,-1 1 1,0 0-1,0-1 1,1 1-1,-1 0 0,0-1 1,1 1-1,-1 0 1,1 0-1,-1 0 0,1 0 1,-1 0-1,1 0 1,0-1-1,-1 1 0,1 0 1,0 0-1,0 0 1,-1 2-1,2-2-5,-1-1 0,1 1 0,-1 0 0,1 0 0,-1 0 0,1-1 0,-1 1 0,1 0 0,-1-1 0,1 1 0,0-1 0,0 1 0,-1-1 0,1 1 0,0-1 0,0 1 1,-1-1-1,1 0 0,2 1 0,51 9 102,-46-9-86,8 1 50,45 6 12,62 0 0,-123-38 1686,0 9-1742,0 1 1,-5-25-1,4 39-35,-1-1-1,1 1 1,-1 1 0,0-1-1,0 0 1,-1 0-1,0 1 1,0-1 0,0 1-1,-1 0 1,-7-9 0,60 14-444,-29 1-192,0-1 0,0-1 0,-1 0 0,1-2 0,-1 0 0,1-1 0,23-9 0,-34 9 176,1-1 1,-1 0-1,0 0 1,0-1-1,0 0 1,-1 0-1,0-1 0,0 0 1,0-1-1,-1 0 1,0 0-1,-1 0 1,0-1-1,0 0 0,6-14 1,-5 8 385,-1 0-1,-1 0 1,0 0 0,3-17 0,-2-32 3011,-6 63-2852,-1 1-1,1 0 1,-1 0 0,1 0 0,-1 0 0,1 0 0,-1 0 0,1 0-1,-1 0 1,1 0 0,-1 0 0,1 0 0,-1 0 0,1 0 0,-1 0-1,1 0 1,-1 1 0,1-1 0,0 0 0,-1 0 0,1 0 0,-1 1 0,1-1-1,-1 1 1,-10 11 437,1 1-1,0 0 1,1 1 0,1 0-1,-12 27 1,9-19 115,-2 2 34,1-3-116,0 1 0,1 1 0,1 0 0,1 1 0,1 0 0,2 0 0,-6 32 0,12-55-541,0 0 0,0 1 0,0-1 0,0 0 0,0 0 0,0 0 0,0 0 0,1 0 0,-1 0 0,0 0 0,1 0 0,-1 0 0,1 0 0,-1 0 0,1 0 0,-1 0 0,1 0 0,-1-1 0,1 1 0,0 0 0,0 0 0,-1 0 0,1-1 0,0 1 0,0 0 0,0-1 0,1 1 0,1 0 11,0 0 1,0 0 0,0 0 0,0-1 0,0 1 0,0-1 0,0 0 0,0 0 0,6-1-1,3-1 19,0 0-1,-1-1 0,1 0 0,14-7 0,-1-1 103,0-2 0,-2-1 0,1 0 0,-2-2 0,0-1 0,-1-1 0,-1 0 0,0-2 0,-2 0 0,0-1 0,24-39 0,-40 58-137,-1 0 0,0 0 0,0 0-1,0 0 1,0 0 0,-1 0 0,1 0-1,-1 0 1,1 0 0,-1-1 0,1-3-1,-2 6-3,1 0 0,0-1 0,0 1 0,0 0 0,0-1 0,-1 1 0,1 0-1,0-1 1,0 1 0,-1 0 0,1 0 0,0-1 0,0 1 0,-1 0 0,1 0 0,0 0 0,-1-1 0,1 1-1,0 0 1,-1 0 0,1 0 0,0 0 0,-1 0 0,1 0 0,0 0 0,-1-1 0,1 1 0,0 0-1,-1 0 1,1 1 0,-1-1 0,1 0 0,0 0 0,-1 0 0,1 0 0,0 0 0,-1 0 0,0 1-1,-3 0-191,-1 1-1,0 1 1,1-1-1,0 1 1,-1-1-1,1 1 0,0 1 1,-4 3-1,4-3-181,-16 15-3578,-3-2-3904,5-9-910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0.756"/>
    </inkml:context>
    <inkml:brush xml:id="br0">
      <inkml:brushProperty name="width" value="0.025" units="cm"/>
      <inkml:brushProperty name="height" value="0.025" units="cm"/>
    </inkml:brush>
  </inkml:definitions>
  <inkml:trace contextRef="#ctx0" brushRef="#br0">0 0 12460,'0'0'9192,"8"64"-6341,2-44-865,0 0-192,3-2-737,1-3-513,4-3-416,6-4-160,-1-4-2082,-1-4-2946,0 0-7368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1.772"/>
    </inkml:context>
    <inkml:brush xml:id="br0">
      <inkml:brushProperty name="width" value="0.025" units="cm"/>
      <inkml:brushProperty name="height" value="0.025" units="cm"/>
    </inkml:brush>
  </inkml:definitions>
  <inkml:trace contextRef="#ctx0" brushRef="#br0">115 0 12268,'0'0'6651,"-8"9"-5129,2-1-1213,0 1 0,0 0 0,1 0 1,0 0-1,1 0 0,0 1 0,0 0 0,1 0 1,0 0-1,1 0 0,0 1 0,-1 16 0,-4 111 2686,12 145 0,1-251-2890,1-19 18,-6-13-115,-1 0 0,0 0-1,1 0 1,-1 0 0,1-1-1,-1 1 1,0 0 0,1 0 0,-1 0-1,1 0 1,-1 0 0,0 0 0,1-1-1,-1 1 1,0 0 0,1 0 0,-1 0-1,0-1 1,1 1 0,-1 0 0,0-1-1,1 1 1,-1 0 0,0-1 0,0 1-1,0 0 1,1-1 0,-1 1 0,0 0-1,0-1 1,0 1 0,0 0 0,1-2-1,1-4 36,1-1 0,-1 0 0,-1 0 0,1 0 0,-1 0 0,0 0 0,-1-1-1,0 1 1,0 0 0,0 0 0,-2-9 0,-1-4 8,-1 1 0,-12-36 0,9 34-64,-1 1 0,-1 1 0,-1-1 0,-18-27 1,33 52-127,0 0 1,0 0 0,0-1 0,0 0 0,1 0 0,0 0 0,0-1 0,0 0-1,0 0 1,1-1 0,-1 1 0,1-1 0,-1-1 0,1 1 0,9 0 0,2 0-1138,1-1 0,0 0 0,-1-1 0,28-4 0,-36 2 799,-1-1 1,1 0-1,-1 0 0,1-1 0,-1 0 1,0 0-1,0-1 0,-1 0 0,15-12 1,-18 13 474,-1 1 1,1-1 0,-1 0 0,0-1 0,0 1 0,-1-1-1,1 1 1,-1-1 0,0 0 0,0 0 0,0-1 0,-1 1-1,0-1 1,0 1 0,0-1 0,-1 0 0,1-9 0,-1 14 85,-1 1 0,0-1 0,0 1 1,0-1-1,0 1 0,0-1 1,0 1-1,0 0 0,0-1 1,0 1-1,0-1 0,0 1 1,-1-1-1,1 1 0,0 0 1,0-1-1,0 1 0,0-1 0,-1 1 1,1 0-1,0-1 0,0 1 1,-1 0-1,1-1 0,0 1 1,-1 0-1,1-1 0,0 1 1,-1 0-1,1 0 0,-1-1 1,1 1-1,0 0 0,-1 0 1,1 0-1,-1-1 0,-17 9 1498,-13 20 155,24-18-1180,1 0-1,-1 0 1,-7 18 0,12-25-477,1 0 0,-1 1-1,1 0 1,0-1-1,0 1 1,0 0 0,0 0-1,1-1 1,-1 1-1,1 0 1,0 0 0,0 0-1,1 0 1,0 6 0,0-8-70,0-1 0,0 0 0,1 1 0,-1-1 0,0 0 0,0 0-1,1 0 1,-1 0 0,1 0 0,-1 0 0,1 0 0,-1-1 0,1 1 0,-1 0 0,1-1 0,-1 1 0,1-1 0,0 0 0,0 1 0,-1-1 0,4 0 0,42-1 92,-38 1-76,1-1-66,-1 0 0,0-1 1,0 0-1,1 0 0,-1-1 1,-1 0-1,1-1 1,0 0-1,-1 0 0,13-9 1,-18 11 60,0 0 0,-1 0 0,1 0 0,0 0 0,-1-1 1,1 1-1,-1-1 0,0 1 0,0-1 0,0 0 0,0 0 0,-1 0 0,1 0 1,-1 0-1,0 0 0,0 0 0,0-1 0,0 1 0,0 0 0,-1-1 1,1 1-1,-1 0 0,0-1 0,0 1 0,0-1 0,-1 1 0,1 0 0,-1-1 1,0 1-1,0 0 0,0 0 0,-1-4 0,1 5 0,-1 0 0,1 0 0,1 0 1,-1 0-1,0 0 0,0-1 0,1 1 0,-1 0 0,1 0 0,0-1 0,0 1 1,0 0-1,0 0 0,0-1 0,0 1 0,1 0 0,-1 0 0,1-1 0,-1 1 1,1 0-1,0 0 0,1-3 0,0 3 39,0 0 0,0 0 0,0 0 0,1 0 1,-1 0-1,0 0 0,1 1 0,-1-1 0,1 1 0,0-1 0,0 1 1,-1 0-1,1 0 0,5 0 0,6-2 120,0 1 0,0 1 0,-1 1 0,1 0 0,0 0 0,14 3 0,9 4-740,-24-4-427,0-1 0,1 0 0,-1 0 0,0-2 0,1 1 0,22-4 1,-5-7-6878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3.921"/>
    </inkml:context>
    <inkml:brush xml:id="br0">
      <inkml:brushProperty name="width" value="0.025" units="cm"/>
      <inkml:brushProperty name="height" value="0.025" units="cm"/>
    </inkml:brush>
  </inkml:definitions>
  <inkml:trace contextRef="#ctx0" brushRef="#br0">305 32 9897,'0'-1'333,"0"0"0,0 0-1,-1 0 1,1-1-1,0 1 1,0 0-1,-1 0 1,1 0 0,-1 0-1,1 0 1,-1 0-1,1 0 1,-1-1 0,0 2-1,1-1 1,-1 0-1,0 0 1,0 0 0,0 0-1,1 0 1,-1 1-1,0-1 1,0 0-1,0 1 1,0-1 0,0 1-1,-1-1 1,0 0-1,-3 0 45,1 0-1,-1 0 0,1 1 0,-1-1 1,0 1-1,1 0 0,-10 1 0,3 0-267,0 1 0,0 0-1,1 1 1,-1 0-1,1 1 1,-17 8 0,14-4 157,1 1 0,1 0-1,0 1 1,0 0 0,1 1 0,0 0 0,0 1 0,2 0 0,-1 0 0,2 1 0,0 0 0,0 0 0,1 1 0,1 0-1,-5 16 1,10-29-262,0 0 0,0 0 0,0 0-1,0 0 1,0 0 0,0 0 0,0 0-1,0 0 1,0 0 0,0 0-1,1 0 1,-1 0 0,0 0 0,1 0-1,-1 0 1,1 0 0,-1 0 0,1 0-1,-1 0 1,1-1 0,0 1-1,0 0 1,-1 0 0,1-1 0,0 1-1,0 0 1,0-1 0,0 1 0,3 1-16,-1-1 1,0 0 0,0 0 0,1 0-1,-1 0 1,1-1 0,-1 1 0,7-1-1,6 0-664,0-2-1,30-5 0,-30 3-1134,0-1-1,0-1 1,0 0-1,0-1 1,15-9-1,-3-2-4151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4.510"/>
    </inkml:context>
    <inkml:brush xml:id="br0">
      <inkml:brushProperty name="width" value="0.025" units="cm"/>
      <inkml:brushProperty name="height" value="0.025" units="cm"/>
    </inkml:brush>
  </inkml:definitions>
  <inkml:trace contextRef="#ctx0" brushRef="#br0">90 12 12684,'0'0'9897,"-9"-1"-9470,5 1-389,2-1 6,0 1 1,0-1-1,0 1 0,-1-1 1,1 1-1,0 0 0,0 0 1,0 0-1,-1 0 0,1 0 1,0 1-1,0-1 0,0 1 1,-1-1-1,1 1 0,0 0 1,0 0-1,0 0 0,0 0 1,0 0-1,0 0 0,1 1 1,-1-1-1,0 1 0,1-1 1,-1 1-1,1 0 0,-1-1 1,1 1-1,0 0 0,0 0 1,-1 0-1,2 0 0,-1 0 1,-1 4-1,0-1 232,0 0 0,0 0 1,1 1-1,0-1 0,0 0 1,0 1-1,1-1 0,0 11 0,1-14-238,-1-1 0,1 1 0,-1-1-1,1 1 1,-1-1 0,1 1-1,0-1 1,0 0 0,0 1 0,0-1-1,0 0 1,0 0 0,0 0-1,0 0 1,0 0 0,1 0 0,-1 0-1,0 0 1,1 0 0,-1 0 0,1-1-1,-1 1 1,1-1 0,-1 1-1,1-1 1,-1 1 0,1-1 0,-1 0-1,1 0 1,-1 0 0,1 0-1,0 0 1,1 0 0,8-1 25,0 1 1,0-2 0,0 1-1,-1-2 1,1 1-1,-1-1 1,1-1-1,-1 0 1,0 0 0,18-12-1,-12 6-25,-1-1 1,0-1-1,0 0 0,-1-1 0,17-22 1,-59 111 35,26-72-84,-8 33 482,10-36-458,0 0 1,0-1 0,0 1-1,0 0 1,1 0 0,-1-1-1,0 1 1,1 0 0,-1-1-1,1 1 1,-1 0 0,0-1-1,1 1 1,-1-1 0,1 1-1,0-1 1,-1 1 0,1-1-1,-1 1 1,1-1 0,0 1-1,0-1 1,-1 0 0,1 1-1,0-1 1,-1 0 0,1 0-1,0 0 1,0 0 0,-1 1-1,1-1 1,0 0 0,0 0-1,0 0 1,-1 0 0,1-1-1,0 1 1,0 0 0,-1 0-1,1 0 1,0-1 0,0 1-1,-1 0 1,2-1 0,7-2 8,0 0 0,-1-1 1,1 0-1,-1 0 1,0-1-1,0 0 1,-1 0-1,12-11 1,-13 10-25,1 1 0,-1 0 1,1 0-1,0 1 0,0 0 1,0 0-1,0 0 0,1 1 1,-1 0-1,1 1 0,11-3 0,-18 5-4,-1 0 0,1 0-1,0 0 1,0 0 0,0 0-1,0 0 1,0 0 0,0 0-1,0 1 1,0-1 0,-1 0-1,1 1 1,0-1 0,0 1 0,0-1-1,-1 1 1,1-1 0,0 1-1,0-1 1,-1 1 0,1 0-1,-1-1 1,1 1 0,0 0-1,-1-1 1,1 1 0,-1 0-1,0 0 1,1 0 0,-1 0-1,7 35-50,-1 1 257,-6-36-180,1 0 1,-1 0-1,0 0 0,1-1 0,-1 1 0,1 0 0,0 0 0,-1 0 0,1 0 1,0-1-1,-1 1 0,1 0 0,0-1 0,0 1 0,0 0 0,0-1 0,0 1 1,-1-1-1,1 1 0,0-1 0,0 0 0,0 1 0,0-1 0,0 0 0,0 0 1,0 0-1,1 1 0,0-1 0,8-2 4,-1 0 0,1-1 0,-1 0 0,0-1 0,0 1 1,0-2-1,0 1 0,0-1 0,-1-1 0,12-8 0,22-13-130,-26 17 8,-12 7-2,1 0 0,0 0-1,0 1 1,0-1 0,1 1 0,-1 0-1,1 0 1,-1 1 0,9-2 0,-14 6 74,1-1 1,-1 0-1,1 0 1,-1 1-1,0-1 1,0 0 0,0 1-1,0-1 1,-1 0-1,1 0 1,-2 4-1,-1 1 51,-1-1-1,0 1 1,-1-1 0,1-1-1,-1 1 1,-7 6-1,4-4-3766,3-2-4121,14-18 57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5.019"/>
    </inkml:context>
    <inkml:brush xml:id="br0">
      <inkml:brushProperty name="width" value="0.025" units="cm"/>
      <inkml:brushProperty name="height" value="0.025" units="cm"/>
    </inkml:brush>
  </inkml:definitions>
  <inkml:trace contextRef="#ctx0" brushRef="#br0">150 77 6758,'0'0'8569,"10"-5"-6349,-4 3-1831,43-18 1921,-44 18-1825,-1 0-1,0 0 1,-1 0-1,1 0 1,0-1-1,0 0 1,-1 0 0,0 0-1,0 0 1,5-6-1,-8 8-418,1 1 0,-1 0 0,0 0 0,0-1 0,0 1 0,0 0 0,0-1 0,0 1 0,1 0 1,-1-1-1,0 1 0,0 0 0,0-1 0,0 1 0,0 0 0,0-1 0,0 1 0,-1 0 0,1-1 0,0 1 0,0 0 0,0 0 0,0-1 0,0 1 0,0 0 0,-1-1 0,1 1 0,0 0 0,0 0 0,0-1 0,-1 1 0,1 0 0,0 0 0,0-1 0,-1 1 0,1 0 0,0 0 0,0 0 0,-1 0 0,1 0 0,-1-1 0,-19-3 734,-23 6-380,31 1-310,1 1 0,-1 0 0,1 1 0,0 0 0,0 0 0,0 1 0,1 1 0,-17 13 0,20-15-47,0 1 1,0 0-1,0 1 1,1 0-1,0 0 1,1 0-1,-1 0 1,1 1-1,1 0 1,0 0-1,0 1 1,-4 9-1,8-17-61,0 0-1,0-1 0,0 1 1,0 0-1,-1 0 1,1 0-1,0-1 0,0 1 1,1 0-1,-1 0 1,0 0-1,0 0 0,0-1 1,0 1-1,1 0 0,-1 0 1,0-1-1,1 1 1,-1 0-1,0-1 0,1 1 1,-1 0-1,1-1 0,-1 1 1,1 0-1,0-1 1,-1 1-1,1-1 0,0 1 1,0 0-1,31 5 62,-21-6-47,1-1 0,-1 0 1,0-1-1,11-3 0,-8 1-30,-1-1 0,1-1 0,-2-1 0,1 1 0,-1-2 0,16-11-1,-22 14 9,1 0 0,-1-1-1,0 0 1,-1 0 0,0 0-1,1 0 1,-2-1 0,1 1-1,-1-1 1,0-1-1,-1 1 1,5-12 0,-33 39-138,13-5 158,-27 40 171,37-51-174,-1 1 1,1-1-1,0 1 1,1-1-1,-1 1 0,1-1 1,0 1-1,0 0 1,0 0-1,0-1 0,1 8 1,2-11-254,0 0 1,0-1 0,0 1-1,0 0 1,0-1-1,1 0 1,-1 1 0,0-1-1,0 0 1,0 0-1,0 0 1,1 0-1,-1 0 1,0-1 0,0 1-1,0-1 1,3 0-1,9-10-4327,1-3-2435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6.211"/>
    </inkml:context>
    <inkml:brush xml:id="br0">
      <inkml:brushProperty name="width" value="0.025" units="cm"/>
      <inkml:brushProperty name="height" value="0.025" units="cm"/>
    </inkml:brush>
  </inkml:definitions>
  <inkml:trace contextRef="#ctx0" brushRef="#br0">147 87 1057,'2'-63'14222,"-2"40"-7180,-3 62-4209,-2 9-595,-23 94 0,-65 134-158,92-274-2056,1 1 0,-1-1 0,0 0 0,0 0 0,0 0 0,0 1 0,0-1-1,0 0 1,-1-1 0,1 1 0,-1 0 0,-2 2 0,1-24 235,13-52-130,-1 37-179,1 1 0,1 1 0,2 0 0,1 0 0,31-50 0,-34 66-19,-1 1-1,2 0 0,0 1 0,1 0 1,0 1-1,1 1 0,1 0 0,0 1 1,1 1-1,0 0 0,34-17 0,-46 27 46,0-1 0,0 0-1,0 1 1,0 0-1,0 0 1,0 0 0,0 0-1,0 1 1,0 0 0,0 0-1,0 0 1,1 0 0,-1 1-1,0-1 1,4 2 0,-6-1 14,0 0 1,-1 0-1,1 1 1,0-1-1,-1 0 1,1 1-1,-1-1 1,1 1-1,-1-1 1,0 1-1,0 0 1,1 0-1,-1 0 1,-1-1-1,1 1 1,0 0 0,0 0-1,-1 0 1,1 0-1,-1 1 1,1-1-1,-1 0 1,0 0-1,0 0 1,0 0-1,0 0 1,-1 0-1,1 0 1,0 0-1,-1 2 1,-1 2 34,0 0 0,0 0 0,-1-1 0,1 1 0,-1-1 0,0 1 0,-1-1 0,1 0 0,-1-1 1,0 1-1,0-1 0,-1 1 0,1-1 0,-1 0 0,0-1 0,0 1 0,-8 3 0,-7 5 108,-1-1 0,0-1-1,-26 9 1,40-17-113,0 1 0,0-1 0,0 0 0,0-1 0,0 1 0,-1-1-1,1-1 1,0 0 0,-1 0 0,-7-1 0,15 1-71,-1-1-1,1 1 1,-1-1-1,0 1 1,1-1-1,-1 1 1,1-1 0,-1 1-1,1-1 1,0 0-1,-1 1 1,1-1-1,-1 0 1,1 1-1,0-1 1,0 0 0,-1 1-1,1-1 1,0 0-1,0 0 1,0 1-1,0-1 1,0 0 0,0 0-1,0 1 1,0-1-1,0 0 1,0 0-1,0 1 1,1-1-1,-1 0 1,0 0 0,1 1-1,-1-1 1,1 0-1,11-25-3440,-3 18 1520,-1 2 1,1-1-1,0 1 0,0 0 0,1 1 0,-1 0 0,18-5 0,3-1-2517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2.925"/>
    </inkml:context>
    <inkml:brush xml:id="br0">
      <inkml:brushProperty name="width" value="0.025" units="cm"/>
      <inkml:brushProperty name="height" value="0.025" units="cm"/>
    </inkml:brush>
  </inkml:definitions>
  <inkml:trace contextRef="#ctx0" brushRef="#br0">149 55 6662,'0'0'6839,"4"-8"-4287,9-24-412,-13 31-2053,0 1 0,0-1-1,0 0 1,0 1 0,0-1-1,0 1 1,0-1 0,0 1 0,-1-1-1,1 0 1,0 1 0,0-1-1,-1 1 1,1-1 0,0 1-1,-1-1 1,1 1 0,0-1 0,-1 1-1,1 0 1,-1-1 0,1 1-1,-1-1 1,1 1 0,-1 0-1,1 0 1,-1-1 0,1 1 0,-1 0-1,0 0 1,1 0 0,-1-1-1,1 1 1,-1 0 0,1 0-1,-1 0 1,0 0 0,1 0 0,-1 0-1,1 0 1,-1 0 0,0 0-1,1 1 1,-1-1 0,0 0-1,-29 2 325,24 0-291,-1 0-1,1 0 1,0 1 0,0 0 0,0 0-1,0 0 1,0 1 0,1 0-1,-1 0 1,1 0 0,0 1-1,1-1 1,-1 1 0,1 0 0,0 1-1,0-1 1,0 1 0,1 0-1,0 0 1,0 0 0,0 0 0,1 0-1,0 1 1,0-1 0,-1 13-1,3-17-112,0-1 0,1 0-1,-1 1 1,1-1 0,-1 0 0,1 0-1,-1 1 1,1-1 0,0 0 0,0 0-1,-1 0 1,1 0 0,0 0-1,0 0 1,0 0 0,0 0 0,0 0-1,1 0 1,-1-1 0,0 1-1,0 0 1,0-1 0,1 1 0,-1-1-1,0 1 1,1-1 0,-1 0 0,0 1-1,1-1 1,-1 0 0,0 0-1,3 0 1,53 0-868,-46-1 246,0 0-690,0 0 0,0-1 1,0 0-1,17-7 0,7-4-5923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6.975"/>
    </inkml:context>
    <inkml:brush xml:id="br0">
      <inkml:brushProperty name="width" value="0.025" units="cm"/>
      <inkml:brushProperty name="height" value="0.025" units="cm"/>
    </inkml:brush>
  </inkml:definitions>
  <inkml:trace contextRef="#ctx0" brushRef="#br0">118 76 2338,'0'0'5296,"10"-3"-2109,10-4-1747,-1 0 793,3 0 3191,-43 18 903,-17 16-5401,10-7-151,-1-2 38,21-15-528,1 1 0,-1 0 0,1 1 1,0 0-1,1 0 0,-1 1 0,1-1 0,-10 12 1,16-17-278,0 1 0,0-1 0,0 0 1,0 0-1,0 0 0,0 1 1,0-1-1,0 0 0,0 0 0,0 0 1,0 1-1,0-1 0,0 0 0,0 0 1,0 1-1,0-1 0,0 0 1,0 0-1,0 0 0,1 1 0,-1-1 1,0 0-1,0 0 0,0 0 0,0 0 1,0 1-1,1-1 0,-1 0 0,0 0 1,0 0-1,0 0 0,0 0 1,1 1-1,-1-1 0,0 0 0,0 0 1,0 0-1,1 0 0,-1 0 0,0 0 1,0 0-1,0 0 0,1 0 1,-1 0-1,19 3 98,21-5-72,-24-1-73,-1-1-1,0-1 1,0 0 0,0-1-1,0-1 1,-1 0 0,0-1-1,-1 0 1,0-1-1,0-1 1,-1 0 0,0-1-1,0 0 1,-1-1 0,14-20-1,-14 0-86,-15 23 22,-11 17-29,2 5 200,1 0 0,1 2 0,0-1 0,1 2 0,1-1 0,0 1 0,1 0 0,-8 26 0,15-40-59,0 0 0,0 0 0,0 0 0,1 0 0,-1 0 0,1 0 0,-1 0 0,1 0 0,0 0 0,0 1 0,0-1-1,0 0 1,0 0 0,0 0 0,1 0 0,-1 0 0,1 1 0,1 2 0,-1-4 1,0 0 1,0 0-1,0 0 1,0 0-1,0-1 0,0 1 1,0 0-1,0-1 1,0 1-1,1-1 0,-1 1 1,0-1-1,0 1 1,1-1-1,-1 0 1,0 0-1,1 0 0,-1 0 1,0 0-1,1 0 1,-1 0-1,2 0 0,5-2 22,0 1 0,0-2 0,0 1 0,0-1 0,-1 0 0,1-1 0,-1 1 0,9-7 0,12-12-90,-2-1-1,0-1 0,-1-2 0,28-38 0,-66 106-20,5-27 151,5-9 9,-1 0 0,1 0 0,0 0 0,1 1 0,0 0 0,0-1 0,0 1-1,-1 8 1,4-14-75,-1-1 0,1 0 1,-1 1-1,1-1 0,-1 1 0,1-1 0,-1 0 0,1 1 0,0-1 0,-1 0 0,1 0 0,-1 1 0,1-1 0,0 0 0,-1 0 0,1 0 0,0 0 0,-1 0 0,1 0 0,0 0 0,-1 0 0,1 0 0,0 0 0,-1 0 0,1 0 0,0-1 0,-1 1 0,1 0 0,0-1 0,23-6 106,54-37-147,-61 32 19,1 2 1,0 0 0,37-14 0,-55 23 12,0 1-1,1 0 1,-1 0 0,1-1 0,-1 1 0,1 0 0,-1 0 0,1 0 0,-1 0 0,1 0 0,-1 0 0,1 0 0,-1 0 0,0 0 0,1 0 0,-1 0-1,1 0 1,-1 0 0,1 0 0,-1 0 0,1 0 0,-1 0 0,1 1 0,-1-1 0,1 0 0,-1 0 0,0 1 0,1-1 0,-1 0 0,1 0 0,-1 1 0,0-1-1,1 0 1,-1 1 0,0-1 0,1 1 0,-1-1 0,0 1 0,0-1 0,0 0 0,1 1 0,-5 26-26,-21 26 225,19-43-227,0 0 0,-1 0 0,-16 17 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7.661"/>
    </inkml:context>
    <inkml:brush xml:id="br0">
      <inkml:brushProperty name="width" value="0.025" units="cm"/>
      <inkml:brushProperty name="height" value="0.025" units="cm"/>
    </inkml:brush>
  </inkml:definitions>
  <inkml:trace contextRef="#ctx0" brushRef="#br0">42 1 16720,'2'2'7338,"-1"4"-3601,-5 34-2454,-13 2-516,13-34-950,0 1 0,1-1 1,0 1-1,0 0 0,1 0 0,-2 13 1,15-32-8541,0-6 2306,3-4-3518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8.083"/>
    </inkml:context>
    <inkml:brush xml:id="br0">
      <inkml:brushProperty name="width" value="0.025" units="cm"/>
      <inkml:brushProperty name="height" value="0.025" units="cm"/>
    </inkml:brush>
  </inkml:definitions>
  <inkml:trace contextRef="#ctx0" brushRef="#br0">0 97 12396,'0'0'9486,"3"8"-8162,-2-6-1282,0 0 41,-1 1 1,1-1 0,0 1 0,0-1 0,0 0 0,0 1 0,1-1 0,-1 0 0,1 0 0,-1 0-1,1 0 1,0 0 0,0 0 0,0 0 0,0-1 0,0 1 0,0-1 0,0 1 0,0-1 0,0 0-1,1 0 1,-1 0 0,1 0 0,-1 0 0,1 0 0,-1-1 0,1 1 0,-1-1 0,1 0 0,3 0-1,6 0 71,0-1-1,-1 0 0,1-1 0,-1 0 1,1-1-1,-1 0 0,0-1 0,0 0 0,0-1 1,-1 0-1,1-1 0,-1 0 0,-1 0 0,1-1 1,-1-1-1,0 1 0,-1-1 0,0-1 0,12-15 1,-19 23-154,0 0 0,-1 0 1,1 0-1,0-1 0,0 1 1,-1 0-1,1 0 0,0-1 1,-1 1-1,1-1 1,-1 1-1,0-1 0,0 1 1,1-1-1,-1 1 0,0 0 1,0-1-1,0 1 0,-1-1 1,1-1-1,-1 2 0,1 0 0,-1 0-1,0 0 1,1 1 0,-1-1 0,0 0 0,0 0-1,1 1 1,-1-1 0,0 1 0,0-1-1,0 1 1,0-1 0,0 1 0,0-1 0,0 1-1,0 0 1,0 0 0,0-1 0,0 1 0,-2 0-1,-1 0 0,-1 0 0,0 0 0,0 0 0,1 1 0,-1 0 0,0-1 0,0 2-1,1-1 1,-1 1 0,1-1 0,-6 4 0,-1 2 133,0 1 1,1 0-1,1 1 0,-1-1 1,1 2-1,-13 16 0,18-19-57,-1-1 0,1 1 0,1 0 0,-1 0 0,1 0 0,0 0 0,1 0 0,-1 1 0,2 0 0,-1-1 0,1 1 0,-1 9-1,3-15-63,-1 0 0,1-1 0,0 1 0,-1 0-1,1-1 1,0 1 0,0-1 0,0 1 0,0-1-1,0 0 1,1 1 0,-1-1 0,0 0-1,0 0 1,1 0 0,-1 0 0,1 0 0,-1 0-1,1 0 1,0 0 0,-1 0 0,1-1-1,0 1 1,-1-1 0,1 1 0,0-1 0,0 0-1,-1 0 1,1 0 0,0 0 0,2 0 0,61 0-1536,-64-1 1142,0 0-1,1 1 1,-1-1 0,0-1 0,1 1 0,-1 0 0,0 0-1,0 0 1,0 0 0,0-1 0,0 1 0,0-1 0,0 1-1,-1-1 1,1 1 0,-1-1 0,1 1 0,-1-1 0,1 1-1,-1-1 1,0 0 0,1 1 0,-1-1 0,0 1 0,0-3-1,0-2-2449,3-10-5090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8.504"/>
    </inkml:context>
    <inkml:brush xml:id="br0">
      <inkml:brushProperty name="width" value="0.025" units="cm"/>
      <inkml:brushProperty name="height" value="0.025" units="cm"/>
    </inkml:brush>
  </inkml:definitions>
  <inkml:trace contextRef="#ctx0" brushRef="#br0">113 21 17681,'0'0'10281,"-8"-5"-10307,6 4 27,1 0 0,-1-1 1,0 1-1,0-1 0,0 1 0,0 0 1,0 0-1,0 0 0,0 0 0,0 0 1,0 1-1,0-1 0,0 0 0,-1 1 0,1 0 1,0-1-1,-1 1 0,1 0 0,0 0 1,0 1-1,-1-1 0,1 0 0,0 1 0,0-1 1,-1 1-1,1 0 0,0 0 0,0 0 1,0 0-1,0 0 0,0 0 0,0 0 0,0 1 1,1-1-1,-1 1 0,0-1 0,1 1 1,-2 2-1,1-2 40,0-1 0,0 1 0,0 0-1,0 0 1,0 0 0,1 1 0,-1-1 0,1 0 0,-1 0 0,1 1 0,0-1 0,0 1 0,0-1 0,1 1 0,-1 0 0,0-1-1,1 5 1,1-5-26,0-1 0,0 1 1,0-1-1,0 0 0,0 0 0,0 0 0,1 0 0,-1 0 0,0 0 0,1 0 0,-1 0 0,1 0 0,-1-1 0,1 1 0,-1 0 0,1-1 1,0 0-1,-1 1 0,1-1 0,0 0 0,-1 0 0,1 0 0,0 0 0,-1 0 0,1 0 0,0 0 0,1-1 0,45-1-724,-30 1 185,1 0 1,-1 1 0,35 5 0,-52-5 535,0 1-1,0-1 1,1 1 0,-1 0 0,0-1 0,0 1 0,0 0 0,0 0 0,1 0 0,-1 0 0,0-1 0,-1 2 0,1-1 0,0 0 0,0 0-1,0 0 1,-1 0 0,1 0 0,0 1 0,-1-1 0,1 0 0,-1 1 0,0-1 0,1 0 0,-1 1 0,0-1 0,0 0 0,0 1 0,0-1 0,0 0-1,0 1 1,0-1 0,0 1 0,-1-1 0,1 0 0,0 1 0,-1-1 0,1 0 0,-2 2 0,0 4 229,0-1 1,-1 1-1,0-1 1,0 0-1,-1 0 1,-6 9-1,4-8 147,-1 0-1,0-1 1,0 0 0,0 0-1,-1-1 1,0 0 0,-8 4-1,14-7-408,1-1 0,-1-1 0,1 1 0,-1 0 0,0 0 0,0-1 0,1 1 0,-1-1 0,0 1-1,0-1 1,0 0 0,0 1 0,1-1 0,-1 0 0,0-1 0,0 1 0,0 0 0,0 0 0,0-1 0,1 1 0,-1-1-1,0 1 1,0-1 0,1 0 0,-1 0 0,1 0 0,-1 0 0,0 0 0,1 0 0,0 0 0,-1 0 0,1-1-1,0 1 1,-1-1 0,1 1 0,0-1 0,0 1 0,0-1 0,1 1 0,-2-4 0,-11-34-5306,8 12-2409,1 4-4564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8.908"/>
    </inkml:context>
    <inkml:brush xml:id="br0">
      <inkml:brushProperty name="width" value="0.025" units="cm"/>
      <inkml:brushProperty name="height" value="0.025" units="cm"/>
    </inkml:brush>
  </inkml:definitions>
  <inkml:trace contextRef="#ctx0" brushRef="#br0">85 0 17521,'0'0'3331,"-48"7"-609,34 13-864,4 6-513,0 4-416,7 1-576,3 3-289,0-7-513,11-8-2882,0-11-4292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1:39.465"/>
    </inkml:context>
    <inkml:brush xml:id="br0">
      <inkml:brushProperty name="width" value="0.025" units="cm"/>
      <inkml:brushProperty name="height" value="0.025" units="cm"/>
    </inkml:brush>
  </inkml:definitions>
  <inkml:trace contextRef="#ctx0" brushRef="#br0">0 467 18417,'0'0'3849,"12"1"-2647,72-5 948,135-23 1,-142 16-1883,955-155 234,259-34-96,-956 162-518,-352 38-539,-27 0-3430,17-7-2921,4-7-7406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13.083"/>
    </inkml:context>
    <inkml:brush xml:id="br0">
      <inkml:brushProperty name="width" value="0.025" units="cm"/>
      <inkml:brushProperty name="height" value="0.025" units="cm"/>
    </inkml:brush>
  </inkml:definitions>
  <inkml:trace contextRef="#ctx0" brushRef="#br0">500 209 3716,'0'0'10473,"-8"-6"-10142,-20-19 64,27 24-196,1 0-1,-1 0 1,0 0-1,0 0 1,0 0-1,1 0 1,-1 0-1,0 0 1,1 0-1,-1 0 1,1 0-1,-1-1 1,1 1-1,0 0 1,-1 0-1,1 0 1,0-1-1,0 1 1,0 0-1,0 0 1,0-1-1,0 1 1,1-2-1,-1 2-92,0 0 1,0 1-1,0-1 1,0 0-1,0 0 1,0 0-1,0 0 1,0 0-1,0 0 1,0 1-1,0-1 0,-1 0 1,1 0-1,0 0 1,0 1-1,-1-1 1,1 0-1,-1 0 1,1 0-1,-1 1 0,0-2 1,1 2 10,0 0-69,-1-2 4,0 1 0,1-1 0,-1 0 0,0 1 0,-1-1 0,1 1 0,0 0 0,0-1 0,0 1 0,-1 0 0,1 0 0,-1-1 0,1 1-1,-1 0 1,0 1 0,1-1 0,-4-1 0,-32-14 530,35 15-551,-7-2-5,-1 0 0,1 0 0,-1 1 0,1 1 0,-1-1 0,1 2 0,-1-1 0,0 1 0,0 1 0,1 0 0,-1 0 0,0 1 0,1 0 0,0 1 0,-1-1 0,1 2 0,0 0 0,0 0 0,1 0 0,-1 1 0,1 1 0,0-1 0,0 1 0,-10 11 0,3-3-27,1 2 0,1 0 0,0 0 1,1 1-1,1 1 0,1 0 0,0 0 0,1 1 1,1 0-1,-8 32 0,10-17 23,1 0-1,3 1 1,0 0-1,3 0 1,4 38 0,-4-53-24,39 359 61,-25-290-48,5-1-1,37 104 1,-32-109-28,-17-54 10,0-1-1,2 0 1,1-1 0,20 35 0,-29-59 4,0 0 0,0 1 0,0-1 0,1-1 1,-1 1-1,1 0 0,0 0 0,-1-1 0,1 0 1,0 1-1,1-1 0,-1 0 0,0-1 1,1 1-1,-1-1 0,1 1 0,-1-1 0,1 0 1,0 0-1,-1-1 0,1 1 0,6 0 1,-5-2 2,0 0 0,0 0 0,-1 0 1,1 0-1,0 0 0,0-1 1,-1 0-1,1 0 0,-1-1 1,0 1-1,0-1 0,1 0 1,-2 0-1,1 0 0,0 0 0,5-7 1,26-34 41,42-68 0,-8 10-9,-52 77-6,-1-1-1,-2-1 1,-1 0-1,-1-1 1,-1-1-1,14-57 1,19-182 230,-35 202-68,-3 0 0,-4 0 0,-2 0 0,-15-119 0,10 159-188,-1 1 1,-1-1-1,-2 1 1,0 1-1,-1 0 1,-19-31-1,19 39-133,-2-1 1,0 2-1,-1-1 0,0 2 0,-1 0 0,-1 0 1,0 1-1,-1 1 0,-23-14 0,21 17-1035,1 1 1,-2 1-1,-24-7 0,31 10-390,-18-6-5239</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28.529"/>
    </inkml:context>
    <inkml:brush xml:id="br0">
      <inkml:brushProperty name="width" value="0.025" units="cm"/>
      <inkml:brushProperty name="height" value="0.025" units="cm"/>
    </inkml:brush>
  </inkml:definitions>
  <inkml:trace contextRef="#ctx0" brushRef="#br0">1549 490 3395,'-4'-11'1602,"-1"-4"-1415,-1 1-1,0 0 1,-1 1 0,-1-1 0,0 1 0,0 1 0,-2 0-1,1 0 1,-13-11 0,11 14 89,-2 0-1,1 0 1,-1 1-1,-1 1 1,1 0-1,-1 1 0,0 1 1,-1 0-1,1 1 1,-1 0-1,0 1 1,0 1-1,0 0 1,0 1-1,0 1 1,-1 0-1,-18 3 1,8 1-138,1 1-1,0 1 1,0 1 0,0 1 0,1 2 0,0 0-1,1 1 1,0 2 0,-30 21 0,3 5 43,1 2 0,2 3 1,2 1-1,2 2 0,-45 66 1,15-6 507,-95 184 0,107-161-498,5 2 1,6 2-1,7 2 0,5 2 0,6 1 0,6 2 1,6 1-1,7 0 0,6 1 0,19 246 0,0-280-187,5 1-1,4-2 1,48 143-1,-39-168-99,2-1-1,4-2 0,4-1 0,83 123 1,-94-163 19,2 0 0,2-2 0,0-2 0,3-1 1,1-2-1,60 42 0,-64-54 44,0 0 0,1-2 1,1-2-1,1-1 0,0-2 0,1-1 1,0-2-1,68 9 0,-66-15 50,0-2 0,0-1 0,0-2 0,-1-2 1,1-1-1,0-3 0,-1-1 0,0-1 0,-1-2 0,0-2 0,-1-1 1,0-2-1,-1-2 0,-1-1 0,-1-1 0,0-2 0,-2-2 0,56-53 1,-40 27 37,-2-1 0,-3-3 1,-2-1-1,-2-2 0,55-115 1,103-330 268,-106 219 545,60-328-1,-121 446-268,-7-2 0,-8 0 0,-9-256 0,-11 352-580,-2 1-1,-4 0 0,-3 0 0,-2 2 0,-4 0 0,-3 1 1,-2 1-1,-4 2 0,-2 0 0,-59-85 0,61 105-189,-2 3 0,-2 0 1,-1 2-1,-3 2 0,0 1 0,-3 2 0,-1 2 0,-1 1 0,-1 3 0,-2 1 0,-1 3 0,-1 2 0,0 1 0,-88-23 0,54 26 19,0 4 0,-1 4-1,0 3 1,-1 4 0,-136 11 0,184-3-70,1 1 1,0 1 0,0 3 0,1 0 0,0 2-1,0 2 1,2 1 0,-50 30 0,42-18-1126,1 2 0,2 1 0,1 2 0,1 1 0,-56 71 0,8 7-6202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7.151"/>
    </inkml:context>
    <inkml:brush xml:id="br0">
      <inkml:brushProperty name="width" value="0.025" units="cm"/>
      <inkml:brushProperty name="height" value="0.025" units="cm"/>
    </inkml:brush>
  </inkml:definitions>
  <inkml:trace contextRef="#ctx0" brushRef="#br0">48 59 4420,'0'0'8275,"-2"-10"-4757,1 0-2792,1 6-402,0 1 0,0-1 0,-1 1 0,0-1 0,1 0 0,-1 1 0,0-1 0,-1 1 0,-1-4 0,13 31 265,0 0-1,-2 0 1,-1 1-1,-1 0 1,-1 0 0,-2 0-1,0 1 1,-1 0-1,-4 50 1,-3-30-1552,-1 0 1,-2-1-1,-2 0 1,-28 74-1,38-118 785,0-1 0,0 1 0,0-1 0,0 0-1,0 1 1,0-1 0,-1 1 0,1-1 0,0 1 0,0-1 0,0 0-1,-1 1 1,1-1 0,0 0 0,-1 1 0,1-1 0,0 0 0,0 1 0,-1-1-1,1 0 1,-1 1 0,1-1 0,0 0 0,-1 0 0,1 0 0,-1 1-1,1-1 1,0 0 0,-1 0 0,1 0 0,-1 0 0,1 0 0,-1 0 0,1 0-1,-1 0 1,1 0 0,-1 0 0,-7-3-4760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7.493"/>
    </inkml:context>
    <inkml:brush xml:id="br0">
      <inkml:brushProperty name="width" value="0.025" units="cm"/>
      <inkml:brushProperty name="height" value="0.025" units="cm"/>
    </inkml:brush>
  </inkml:definitions>
  <inkml:trace contextRef="#ctx0" brushRef="#br0">3 136 7015,'-1'14'6176,"0"27"-4954,0 98 2939,2-122-3697,0-1 0,1 1 0,1-1 1,0 0-1,1 0 0,8 20 0,-11-34-351,0 0 0,0 0 1,0 0-1,0-1 0,1 1 0,-1 0 0,0-1 0,1 1 0,0-1 0,-1 1 0,1-1 0,0 0 0,-1 0 1,1 0-1,0 0 0,0 0 0,0 0 0,0 0 0,0-1 0,0 1 0,0 0 0,0-1 0,0 0 0,0 0 1,0 1-1,0-1 0,1 0 0,-1-1 0,0 1 0,0 0 0,0-1 0,0 1 0,0-1 0,3-1 0,4-1 249,0-1 0,0 0 0,-1 0 0,0-1 0,1 0 0,8-8 0,14-13-205,-1-1 0,-1-2 0,-1 0 1,-2-2-1,0-1 0,-3-1 0,-1-2 0,30-59 0,-49 85-841,1 0-1,-2 0 1,1 0-1,-1 0 0,0 0 1,-1 0-1,0-13 0,-1-7-5950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3.827"/>
    </inkml:context>
    <inkml:brush xml:id="br0">
      <inkml:brushProperty name="width" value="0.025" units="cm"/>
      <inkml:brushProperty name="height" value="0.025" units="cm"/>
    </inkml:brush>
  </inkml:definitions>
  <inkml:trace contextRef="#ctx0" brushRef="#br0">88 38 13389,'0'0'4057,"-9"0"-2696,5 0-1222,-1 0 1,1 0-1,-1 1 1,1 0-1,0 0 0,-1 0 1,1 0-1,0 1 0,0-1 1,-5 3-1,7-2-61,0-1-1,0 1 1,0 0-1,0 0 0,1 0 1,-1 0-1,0 0 1,1 0-1,-1 0 1,1 0-1,0 1 1,0-1-1,0 1 1,0-1-1,0 1 1,0-1-1,1 1 1,-1-1-1,1 1 1,0-1-1,0 1 1,0 4-1,0-6-43,1 0 0,-1 0 0,1 0 0,-1 0 0,1 0-1,-1-1 1,1 1 0,0 0 0,0 0 0,-1 0 0,1-1 0,0 1 0,0 0-1,0-1 1,0 1 0,0-1 0,-1 1 0,1-1 0,0 0 0,0 1-1,0-1 1,0 0 0,0 1 0,1-1 0,-1 0 0,0 0 0,0 0 0,0 0-1,2 0 1,41 0 291,-33 0-235,3-1-66,0-1 1,0 0-1,1-1 0,24-8 1,12-3 66,-51 14-78,1 0-1,-1 0 0,0 0 1,1 0-1,-1 0 0,1 0 0,-1 0 1,1 0-1,-1 0 0,1 0 1,-1 0-1,1 0 0,-1 0 0,0 0 1,1 0-1,-1 0 0,1 1 0,-1-1 1,1 0-1,-1 0 0,0 1 1,1-1-1,-1 0 0,0 0 0,1 1 1,-1-1-1,0 0 0,1 1 0,-1-1 1,0 0-1,1 1 0,-1-1 1,0 1-1,0-1 0,0 0 0,1 1 1,-1-1-1,0 1 0,0-1 0,0 1 1,0-1-1,0 1 0,0 0 1,0 0 13,0-1 0,0 1 1,1 0-1,-1 0 0,0-1 1,1 1-1,-1 0 0,0 0 1,1-1-1,-1 1 0,1 0 1,-1-1-1,1 1 0,-1 0 1,1-1-1,-1 1 0,1-1 1,0 1-1,-1-1 0,1 1 1,0-1-1,-1 1 0,1-1 0,0 0 1,0 1-1,-1-1 0,1 0 1,0 0-1,0 0 0,0 1 1,1-1-1,17 0 1,0-1 0,0 0 1,0-2-1,0 0 0,0-1 0,18-7 0,-16 5-692,0 1-1,1 1 1,43-3-1,-65 7 681,1 0-1,-1 0 0,0 1 0,1-1 1,-1 0-1,0 1 0,1-1 0,-1 1 1,0-1-1,0 0 0,0 1 0,1-1 1,-1 1-1,0-1 0,0 1 0,0-1 0,0 0 1,0 1-1,0-1 0,0 1 0,0-1 1,0 1-1,0-1 0,0 1 0,0-1 1,0 1-1,0-1 0,0 0 0,0 1 1,0-1-1,-1 1 0,1-1 0,0 1 0,0-1 1,-1 0-1,1 1 0,-9 21 1134,8-21-927,1 0-185,0-1 0,0 0 0,0 0 1,0 1-1,0-1 0,0 0 1,0 1-1,0-1 0,0 0 0,0 0 1,0 1-1,0-1 0,0 0 1,0 1-1,0-1 0,0 0 0,0 0 1,0 1-1,1-1 0,-1 0 0,0 0 1,0 1-1,0-1 0,0 0 1,0 0-1,1 1 0,-1-1 0,0 0 1,0 0-1,1 0 0,-1 1 1,0-1-1,0 0 0,1 0 0,-1 0 1,0 0-1,0 0 0,1 0 1,-1 1-1,0-1 0,0 0 0,1 0 1,-1 0-1,1 0 0,21-1 408,20-8-428,74-34-3422,-116 43 3418,0 0 0,0 0-1,1 0 1,-1 0-1,0 0 1,0 0 0,1 1-1,-1-1 1,0 0 0,0 0-1,0 0 1,1 0-1,-1 1 1,0-1 0,0 0-1,0 0 1,0 0 0,1 1-1,-1-1 1,0 0-1,0 0 1,0 1 0,0-1-1,0 0 1,0 0-1,0 1 1,0-1 0,0 0-1,0 0 1,0 1 0,0-1-1,0 0 1,0 0-1,0 1 1,0-1 0,0 0-1,0 0 1,0 1 0,0-1-1,0 0 1,0 0-1,0 1 1,-1-1 0,1 0-1,0 0 1,0 1 0,0-1-1,-1 0 1,1 1 13,0-1 0,0 0 0,0 1 1,-1-1-1,1 1 0,0-1 0,0 1 1,0-1-1,0 1 0,0-1 0,0 0 1,0 1-1,0-1 0,0 1 0,0-1 0,0 1 1,0-1-1,0 1 0,0-1 0,0 1 1,0-1-1,0 1 0,1-1 0,-1 0 1,0 1-1,0-1 0,1 1 0,-1-1 0,0 0 1,0 1-1,1-1 0,-1 0 0,1 1 1,-1-1-1,0 0 0,1 1 0,-1-1 1,1 0-1,84-5-1847,1-1-4161,-85 6 6053,-1 0-1,0 0 1,1 0 0,-1 0-1,1 0 1,-1 0 0,0 0-1,1 0 1,-1 0 0,0 0-1,1 1 1,-1-1 0,0 0-1,1 0 1,-1 0 0,0 1-1,1-1 1,-1 0 0,0 0-1,1 1 1,-1-1 0,0 0-1,0 1 1,1-1 0,-1 0-1,0 1 1,0-1 0,0 0-1,0 1 1,0-1 0,1 1-1,-1-1 1,0 0 0,0 1-1,0-1 1,0 1 0,0-1-1,0 0 1,0 1 0,0-1-1,0 1 1,0-1 0,-1 0-1,1 1 1,0-1 0,0 0-1,0 1 1,-1 0 0,1-1-1,0 1 1,0-1 0,0 0 0,0 1-1,0-1 1,-1 1 0,1-1-1,0 0 1,0 1 0,0-1 0,0 1-1,0-1 1,0 0 0,0 1 0,1-1-1,-1 1 1,0-1 0,0 0-1,0 1 1,0-1 0,0 1 0,1-1-1,-1 0 1,0 1 0,0-1 0,1 0-1,-1 1 1,0-1 0,0 0-1,1 0 1,-1 1 0,0-1 0,1 0-1,-1 0 1,0 1 0,1-1-1,-1 0 1,1 0 0,-1 0 0,0 0-1,2 1 1,11-1-42,0 0 1,1-1-1,-1 0 0,0-1 0,0 0 1,0-1-1,0-1 0,0 0 0,-1 0 1,0-1-1,0-1 0,0 0 0,0-1 1,-1 0-1,0-1 0,14-13 1,-24 20-25,0 1 1,0-1-1,-1 1 1,1-1-1,0 1 1,-1-1-1,1 0 1,-1 0 0,1 1-1,-1-1 1,1 0-1,-1 0 1,1 1-1,-1-1 1,0 0-1,0 0 1,1 0 0,-1 0-1,0 0 1,0 0-1,0 1 1,0-1-1,0 0 1,0 0-1,0-1 1,-1 1 3,1 0-1,-1 1 1,0-1 0,1 1-1,-1-1 1,0 1-1,0-1 1,0 1 0,0-1-1,1 1 1,-1 0 0,0-1-1,0 1 1,0 0-1,0 0 1,0 0 0,0-1-1,0 1 1,-1 1 0,-3-2 57,0 2 0,0-1 1,0 0-1,0 1 1,0 0-1,0 0 0,0 1 1,-5 1-1,8-2 12,0 0 1,-1 1-1,1-1 0,0 0 1,0 0-1,0 1 0,1-1 1,-1 1-1,0 0 0,1-1 1,-1 1-1,1 0 0,-1 0 1,1 0-1,0 0 0,0 0 1,0 0-1,0 1 0,0-1 1,0 0-1,1 1 0,-1-1 1,0 4-1,2-4-100,-1 0-1,1 1 1,0-1 0,0 0 0,0 0-1,0 0 1,0 0 0,1 0 0,-1 0-1,1 0 1,-1 0 0,1-1-1,0 1 1,-1-1 0,1 1 0,0-1-1,0 1 1,0-1 0,0 0-1,0 0 1,0 0 0,1 0 0,3 1-1,36 7-6627,-22-9-2083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8.351"/>
    </inkml:context>
    <inkml:brush xml:id="br0">
      <inkml:brushProperty name="width" value="0.025" units="cm"/>
      <inkml:brushProperty name="height" value="0.025" units="cm"/>
    </inkml:brush>
  </inkml:definitions>
  <inkml:trace contextRef="#ctx0" brushRef="#br0">0 311 5605,'0'0'17190,"1"-2"-15418,38-101 2482,10-57-3333,-36 115-565,-13 45-359,0 0 0,0 0 0,0 0 0,0 0 0,0 0 1,0 0-1,1 0 0,-1 0 0,0 0 0,0 1 0,0-1 0,0 0 1,0 0-1,0 0 0,0 0 0,1 0 0,-1 0 0,0 0 0,0 0 0,0 0 1,0 0-1,0 0 0,0 0 0,1 0 0,-1 0 0,0 0 0,0 0 1,0 0-1,0 0 0,0 0 0,0 0 0,1 0 0,-1 0 0,0 0 0,0 0 1,0 0-1,0 0 0,0-1 0,0 1 0,0 0 0,1 0 0,-1 0 1,0 0-1,0 0 0,0 0 0,0 0 0,0 0 0,0-1 0,5 27-61,0 35 61,-3 54 26,-2-56-732,8 61 1,-8-118 528,0 0-1,0-1 1,0 1-1,1 0 1,-1-1-1,1 1 1,0-1-1,-1 1 1,1 0 0,0-1-1,0 0 1,0 1-1,0-1 1,0 1-1,0-1 1,1 1-1,-1-1-74,0-1-1,0 0 1,-1 0 0,1 0-1,0 1 1,0-1-1,-1 0 1,1 0-1,0 0 1,0 0 0,0 0-1,-1-1 1,1 1-1,0 0 1,0 0 0,-1 0-1,1-1 1,0 1-1,0 0 1,-1-1-1,1 1 1,0 0 0,-1-1-1,1 1 1,-1-1-1,1 1 1,0-1 0,-1 1-1,1-1 1,-1 0-1,0 1 1,1-1-1,-1 0 1,1 1 0,-1-1-1,1-1 1,12-23-8388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8.737"/>
    </inkml:context>
    <inkml:brush xml:id="br0">
      <inkml:brushProperty name="width" value="0.025" units="cm"/>
      <inkml:brushProperty name="height" value="0.025" units="cm"/>
    </inkml:brush>
  </inkml:definitions>
  <inkml:trace contextRef="#ctx0" brushRef="#br0">36 0 16560,'0'0'3267,"-23"79"-1377,14-49 576,6-6-929,3-8-1377,0-9-608,8-7-1506,6-12-448,3-16-769,-2-9-2819,0-8-5445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9.067"/>
    </inkml:context>
    <inkml:brush xml:id="br0">
      <inkml:brushProperty name="width" value="0.025" units="cm"/>
      <inkml:brushProperty name="height" value="0.025" units="cm"/>
    </inkml:brush>
  </inkml:definitions>
  <inkml:trace contextRef="#ctx0" brushRef="#br0">76 52 8008,'0'0'13036,"-3"12"-11557,-10 24-496,5-18-443,1 1 0,1 0 0,0 1 0,-2 22 0,8-41-530,1-1 0,-1 1 0,0 0-1,1-1 1,-1 0 0,1 1 0,-1-1-1,1 1 1,-1-1 0,1 1 0,0-1 0,-1 0-1,1 0 1,-1 1 0,1-1 0,0 0 0,-1 0-1,1 0 1,0 1 0,-1-1 0,1 0 0,0 0-1,-1 0 1,1 0 0,0 0 0,-1 0 0,1-1-1,0 1 1,-1 0 0,1 0 0,-1 0 0,1-1-1,0 1 1,-1 0 0,1 0 0,-1-1-1,1 1 1,0-1 0,27-10 243,-14 4-287,1 1-1,-1 0 0,1 2 0,0-1 0,1 2 0,-1 0 1,31-1-1,-43 4 5,1 0 0,-1 0 1,0 0-1,1 1 0,-1 0 1,0-1-1,0 1 0,0 0 1,1 1-1,-1-1 0,-1 0 0,1 1 1,0 0-1,0 0 0,0 0 1,-1 0-1,5 4 0,-5-3 25,0 1 0,0 0-1,-1-1 1,1 1 0,-1 0 0,0 0-1,0 0 1,0 0 0,0 0 0,-1 0 0,0 0-1,0 0 1,0 0 0,0 0 0,0 0-1,-1 0 1,0 0 0,-1 6 0,-2 1 82,-1-1 0,0 1 1,0-1-1,-1 0 1,0 0-1,-1 0 0,0-1 1,0 0-1,-1 0 1,0-1-1,-1 0 0,1 0 1,-2-1-1,1-1 1,-1 1-1,0-1 0,0-1 1,-1 0-1,0-1 1,0 1-1,0-2 0,0 0 1,-13 2-1,21-5-304,0 0 1,1 0-1,-1 0 0,1 0 0,-1-1 0,1 1 0,-1-1 0,1 1 0,-1-1 0,1 0 1,0 0-1,-1 0 0,1 0 0,0-1 0,0 1 0,0-1 0,0 1 0,0-1 1,0 0-1,0 0 0,0 0 0,1 0 0,-3-3 0,-21-32-5618</inkml:trace>
  <inkml:trace contextRef="#ctx0" brushRef="#br0" timeOffset="0.92">94 44 15214,'0'0'5702,"52"-3"-3812,-30-1-1218,1-1-544,1 0-960,-2-7-2820,0-2-6341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9.535"/>
    </inkml:context>
    <inkml:brush xml:id="br0">
      <inkml:brushProperty name="width" value="0.025" units="cm"/>
      <inkml:brushProperty name="height" value="0.025" units="cm"/>
    </inkml:brush>
  </inkml:definitions>
  <inkml:trace contextRef="#ctx0" brushRef="#br0">96 69 15663,'0'14'1318,"-7"170"4125,-1 34-4496,8-215-921,2 34 1294,4-24-242,-6-13-1045,1 0 0,-1 0 0,1 0 0,-1 0 0,0 0 0,1 0 0,-1 0 0,1 0 0,-1 0 0,1 0 0,-1 0 0,0 0 0,1-1 0,-1 1 0,0 0 0,1 0 0,-1 0 0,1-1 0,-1 1 0,0 0 0,1-1 0,-1 1 0,0 0 0,0-1 0,1 1 0,-1 0 0,0-1 0,0 1 0,0 0 0,1-1 0,-1 1 0,0-1 0,4-6 104,-1 1-1,0-1 0,0 0 1,-1 0-1,0-1 1,0 1-1,-1 0 1,0-1-1,0-10 0,-1-76 437,-1 71-332,-1-3-171,-1-1-1,-1 1 0,-1 0 1,-2 0-1,0 1 1,-2 0-1,0 0 0,-14-23 1,22 46-73,1 0 0,-1 0 0,0 0 0,0 1 1,0-1-1,0 0 0,-1 0 0,1 1 0,0-1 0,-1 1 1,1-1-1,-1 1 0,0 0 0,1-1 0,-1 1 0,0 0 1,-2-1-1,3 2-6,0 0 0,0 0 0,1 1 0,-1-1 0,0 0 0,0 1 0,1-1 0,-1 1 0,0-1 0,1 0 0,-1 1 0,0-1 0,1 1 0,-1 0 1,1-1-1,-1 1 0,1 0 0,-1-1 0,1 1 0,-1 0 0,1-1 0,0 1 0,-1 0 0,1 0 0,0-1 0,0 1 0,-1 2 0,-2 8-45,1 0 0,0 1 0,1-1 0,0 17 1,0-25 50,1 0 0,1 0 1,-1 0-1,0 0 0,1 0 1,-1 0-1,1 0 0,0-1 1,0 1-1,0 0 0,0 0 1,1-1-1,-1 1 0,1-1 1,-1 1-1,1-1 0,0 0 1,0 0-1,0 1 1,0-1-1,0-1 0,1 1 1,2 2-1,-2-3 34,1 1-1,-1-1 1,1 0 0,-1 0-1,1 0 1,-1-1 0,1 1-1,0-1 1,-1 0 0,1 0-1,0 0 1,-1 0 0,1-1-1,-1 0 1,1 1 0,0-1-1,-1-1 1,0 1 0,5-2-1,0-2 57,1 0 0,-1-1 0,0 0-1,0 0 1,-1 0 0,0-1 0,0-1-1,-1 1 1,1-1 0,7-13 0,-7 9-19,1 0 0,-2-1 0,0 1 0,-1-1 0,0-1 0,6-25 0,-18 184-383,6-139 308,-4 43 293,2 0-1,4 70 0,0-114-289,0 1 0,0-1 0,1 1 0,0-1 0,0 0 0,0 0 1,1 1-1,-1-2 0,1 1 0,1 0 0,-1-1 0,0 1 0,1-1 0,0 0 0,0 0 0,5 3 0,-6-5-669,0 0 1,0 0-1,1 0 0,-1 0 0,0-1 0,1 1 0,0-1 0,-1 0 0,5 1 0,-4-3-4121,-1-3-1569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39.878"/>
    </inkml:context>
    <inkml:brush xml:id="br0">
      <inkml:brushProperty name="width" value="0.025" units="cm"/>
      <inkml:brushProperty name="height" value="0.025" units="cm"/>
    </inkml:brush>
  </inkml:definitions>
  <inkml:trace contextRef="#ctx0" brushRef="#br0">0 244 19667,'0'0'3875,"0"69"-2017,0-42-577,0-2-480,4-3-641,1-5-96,1-3-96,-1-7-640,1-6-225,-1-1 32,-3-8-641,-2-13-1312,0-7-1474,0-15-2499</inkml:trace>
  <inkml:trace contextRef="#ctx0" brushRef="#br0" timeOffset="1">29 1 6951,'0'0'16431,"-14"58"-16399,14-41-1057,6 1-2242,4-3-3299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0.250"/>
    </inkml:context>
    <inkml:brush xml:id="br0">
      <inkml:brushProperty name="width" value="0.025" units="cm"/>
      <inkml:brushProperty name="height" value="0.025" units="cm"/>
    </inkml:brush>
  </inkml:definitions>
  <inkml:trace contextRef="#ctx0" brushRef="#br0">70 67 12780,'0'0'5584,"-6"11"-3283,-2 1-1787,-31 60 2994,36-66-3373,0 0 0,1 0 0,0 0 0,0 0 0,1 1 0,0-1 0,0 1 0,0-1 0,1 1 0,0 0 0,1 7 1,-1-13-95,0 1 1,1-1 0,-1 0 0,1 0-1,-1 0 1,1 1 0,-1-1 0,1 0 0,0 0-1,0 0 1,0 0 0,-1 0 0,1 0-1,0 0 1,0 0 0,0 0 0,0-1 0,1 1-1,-1 0 1,0-1 0,0 1 0,0-1-1,1 1 1,-1-1 0,0 1 0,0-1-1,1 0 1,-1 0 0,0 1 0,1-1 0,-1 0-1,0 0 1,1-1 0,-1 1 0,0 0-1,1 0 1,-1-1 0,0 1 0,0 0 0,1-1-1,-1 1 1,0-1 0,1-1 0,4 0 224,0 0 0,-1-1 0,0 1 0,0-1 0,0-1 0,0 1 1,0-1-1,5-4 0,-3-2-80,0 0 0,0 0 0,-1 0-1,0-1 1,-1 0 0,6-15 0,-9 19-109,1 0 0,-1-1 0,-1 1 0,1-1 0,-1 1 1,-1-1-1,1 1 0,-1-1 0,-1 0 0,1 1 0,-3-10 0,2 14-102,0 1 0,0-1 1,0 1-1,-1-1 0,1 1 0,-1-1 1,0 1-1,1 0 0,-1-1 0,0 1 1,0 0-1,-1 0 0,1 1 0,0-1 1,0 0-1,-1 1 0,1-1 0,-1 1 1,0 0-1,1 0 0,-1 0 0,0 0 1,0 0-1,0 1 0,1-1 0,-1 1 1,0 0-1,0 0 0,0 0 0,-4 0 1,4 0-65,0 1 0,-1-1 0,1 0 0,0 1 0,-1 0 0,1 0 0,0 0 0,0 0 0,0 0 0,0 1 0,0-1 0,0 1 0,0 0 0,1 0 0,-1 0 0,1 0 0,-1 1 0,1-1 0,0 0 0,-1 1 1,1 0-1,1-1 0,-1 1 0,0 0 0,-2 6 0,1 5-4171,3-5-2397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1.110"/>
    </inkml:context>
    <inkml:brush xml:id="br0">
      <inkml:brushProperty name="width" value="0.025" units="cm"/>
      <inkml:brushProperty name="height" value="0.025" units="cm"/>
    </inkml:brush>
  </inkml:definitions>
  <inkml:trace contextRef="#ctx0" brushRef="#br0">258 65 6566,'0'0'8595,"0"-9"-5269,-2-29 16,2 37-3159,-1 0 0,1-1 0,-1 1 0,0 0 0,0 0 1,1 0-1,-1 0 0,0 1 0,0-1 0,0 0 0,0 0 0,0 0 1,0 1-1,0-1 0,0 1 0,0-1 0,0 1 0,-1-1 1,1 1-1,0-1 0,0 1 0,0 0 0,-1 0 0,1 0 0,0 0 1,0 0-1,-1 0 0,1 0 0,0 0 0,0 0 0,-2 1 1,-35 6 1290,30-2-1368,0-1 1,0 1 0,1 0 0,0 1-1,0 0 1,0 0 0,1 0 0,0 1-1,0 0 1,0 0 0,1 1 0,0 0 0,-6 14-1,12-24-103,0 1-1,0 0 1,0-1-1,0 1 1,0 0-1,0 0 0,0 0 1,1 0-1,-1 0 1,0 0-1,1 1 1,-1-1-1,1 0 1,-1 1-1,1-1 0,-1 1 1,1-1-1,-1 1 1,1 0-1,-1-1 1,1 1-1,0 0 0,-1 0 1,1 0-1,-1 0 1,4 1-1,-3-1-16,1 1 1,0-1-1,-1 1 0,1-1 0,0 1 0,-1 0 0,1 0 0,-1 0 0,0 0 1,1 0-1,-1 1 0,0-1 0,1 1 0,-1 0 0,0-1 0,0 1 1,-1 0-1,4 3 0,-3-2 15,0 1-1,0-1 1,0 1 0,0-1 0,-1 1 0,0 0-1,1 0 1,-1-1 0,0 1 0,-1 0-1,1 0 1,-1 0 0,0 0 0,0 0 0,0 0-1,0 0 1,-2 6 0,1-7 40,0 0-1,-1-1 1,1 1 0,-1 0-1,0-1 1,0 0 0,0 1 0,0-1-1,0 0 1,-1 0 0,1 0-1,-1 0 1,1 0 0,-1-1-1,0 1 1,1-1 0,-1 0 0,0 0-1,0 0 1,0 0 0,0 0-1,-6 0 1,0 1 81,0-1-1,-1-1 1,1 0 0,-1 0-1,1-1 1,-1 0-1,-9-2 1,16 2-237,0 0 0,0 0 0,0 0 1,0 0-1,1 0 0,-1 0 0,0-1 0,1 0 0,-1 1 0,1-1 0,-4-4 0,5 5-159,0-1-1,0 1 0,0-1 0,0 1 0,0-1 1,1 1-1,-1-1 0,1 1 0,-1-1 0,1 0 0,0 1 1,0-1-1,-1 0 0,1 1 0,0-1 0,1 0 1,-1 1-1,0-1 0,0 0 0,1 1 0,-1-1 1,2-2-1,-1 2-317,1-1 0,-1 1 0,1 1 0,0-1 0,0 0 0,0 0 0,0 1 0,0-1 0,0 1 0,0-1 0,0 1 0,0 0 0,1 0 0,-1 0 0,0 0 0,4 0 0,7-4-2546,12-7-2387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1.467"/>
    </inkml:context>
    <inkml:brush xml:id="br0">
      <inkml:brushProperty name="width" value="0.025" units="cm"/>
      <inkml:brushProperty name="height" value="0.025" units="cm"/>
    </inkml:brush>
  </inkml:definitions>
  <inkml:trace contextRef="#ctx0" brushRef="#br0">0 0 12364,'0'0'13831,"4"8"-12517,1 10-865,-1 0 1,0 1-1,-2-1 1,0 1-1,-1 33 1,4 31 184,-5-82-628,0 1 1,0-1-1,0 0 0,0 1 1,0-1-1,0 1 1,1-1-1,-1 1 0,1-1 1,-1 1-1,1-1 1,-1 0-1,1 1 0,0-1 1,0 0-1,0 0 1,0 1-1,0-1 0,0 0 1,0 0-1,0 0 1,0 0-1,0 0 0,2 0 1,-2 0 5,1-1 0,0 0 1,-1 0-1,1 0 1,0 0-1,-1-1 0,1 1 1,-1 0-1,1-1 1,0 1-1,-1-1 0,1 0 1,-1 1-1,1-1 1,-1 0-1,0 0 0,1 0 1,0-1-1,11-8 62,-1-1 0,0-1-1,14-18 1,-18 21-102,-1 1-28,-6 6-55,1-1 0,0 0-1,0 1 1,0 0 0,1-1-1,-1 1 1,1 0 0,-1 0 0,1 0-1,-1 0 1,1 1 0,0-1-1,0 1 1,0 0 0,6-2-1,-8 4-35,0 0 1,-1 0-1,1 0 0,0 0 0,-1 0 0,1 0 0,-1 0 0,1 0 0,-1 0 0,0 0 0,1 0 0,-1 1 0,0-1 0,0 0 0,0 0 0,0 0 0,0 0 1,0 1-1,0 0 0,-1 36-4576,1-31 1094,0-4-781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2.169"/>
    </inkml:context>
    <inkml:brush xml:id="br0">
      <inkml:brushProperty name="width" value="0.025" units="cm"/>
      <inkml:brushProperty name="height" value="0.025" units="cm"/>
    </inkml:brush>
  </inkml:definitions>
  <inkml:trace contextRef="#ctx0" brushRef="#br0">74 226 9513,'0'0'9737,"-5"10"-8429,-8 11-960,5-9 395,0-1 1,1 1-1,1 0 0,0 1 0,0-1 1,2 1-1,-6 22 0,10-35-727,1 1 1,-1-1-1,1 0 0,-1 1 0,1-1 1,-1 0-1,1 0 0,-1 1 1,1-1-1,-1 0 0,1 0 0,0 0 1,-1 0-1,1 1 0,-1-1 0,1 0 1,0 0-1,-1 0 0,1 0 0,-1-1 1,1 1-1,0 0 0,-1 0 1,1 0-1,-1 0 0,1-1 0,-1 1 1,2-1-1,17-5 115,11-13-54,-27 16-89,1-1 1,0 1-1,0 0 1,0 1-1,1-1 0,-1 1 1,0-1-1,1 1 1,0 1-1,-1-1 1,1 1-1,0 0 0,9-1 1,-12 27 70,-2-26 154,1-5-69,3-36-96,-1-61-1,-3 84-660,1 19 513,0 0 0,0 0-1,0 0 1,1 0-1,-1 0 1,0 0-1,0 1 1,0-1 0,1 0-1,-1 1 1,0-1-1,0 1 1,0-1-1,0 1 1,0-1 0,0 1-1,0 0 1,0 0-1,0-1 1,1 2-1,5 2-544,-4-3 462,-1 0 0,0 0 0,1 0 1,0-1-1,-1 1 0,1-1 0,-1 0 0,1 0 1,-1 0-1,1 0 0,0 0 0,-1 0 0,1-1 0,-1 1 1,1-1-1,-1 0 0,1 0 0,-1 0 0,1 0 1,-1 0-1,4-3 0,-2 1 243,-1 0 0,0 0 0,-1-1 0,1 1 1,0-1-1,-1 0 0,0 1 0,0-1 0,0 0 0,0-1 0,1-6 0,2-9 938,-2 0-1,0 0 1,-1 0-1,-1-27 1,-1 47-992,0 0 0,0 0-1,0 0 1,0 0 0,-1 0 0,1 0 0,0 0 0,0 0 0,0 0 0,0 0 0,-1 0-1,1 0 1,0 1 0,0-1 0,0 0 0,-1 0 0,1 0 0,0 0 0,0 0-1,0-1 1,0 1 0,-1 0 0,1 0 0,0 0 0,0 0 0,0 0 0,0 0 0,-1 0-1,1 0 1,0 0 0,0 0 0,0 0 0,0-1 0,0 1 0,0 0 0,-1 0 0,1 0-1,0 0 1,0 0 0,0-1 0,0 1 0,0 0 0,0 0 0,0 0 0,0 0-1,0 0 1,0-1 0,0 1 0,0 0 0,-8 16 36,3 0 155,2 0 0,0 0 0,1 0 0,0 0 0,2 0-1,0 0 1,0 0 0,4 17 0,-3-26-222,1 0-1,0-1 1,1 1-1,-1-1 1,1 1-1,0-1 1,1 0-1,-1 0 1,1-1-1,1 1 1,-1-1 0,1 0-1,0 0 1,0 0-1,0-1 1,0 1-1,1-1 1,0-1-1,0 1 1,0-1-1,8 3 1,16 4-1639,-31-10 1642,1 0 0,0-1 0,-1 1 0,1 0 0,0-1 1,0 1-1,-1 0 0,1 0 0,0-1 0,0 1 0,0 0 0,-1-1 0,1 1 0,0-1 0,0 1 0,0 0 0,0-1 0,0 1 0,0 0 0,0-1 0,0 1 0,0-1 0,0 1 0,0 0 0,0-1 1,0 1-1,0 0 0,0-1 0,0 1 0,0-1 0,0 1 0,1 0 0,-1-1 0,0 1 0,0 0 0,0-1 0,1 1 0,-1 0 0,0-1 0,0 1 0,1 0 0,-1 0 0,0-1 0,1 1 1,-1 0-1,0 0 0,1 0 0,-1-1 0,0 1 0,1 0 0,-1 0 0,0 0 0,1 0 0,-1 0 0,1 0 0,-1 0 0,0 0 0,1 0 0,-1 0 0,0 0 0,1 0 0,-1 0 0,1 0 0,-1 0 1,1 0-1,-16-19 218,0 1 1,0 0-1,-2 1 1,-26-20 0,-24-26 741,63 60-731,1-1 0,0 0 0,0 1 0,0-1 0,0 0-1,1-1 1,-4-7 0,5 11-166,1 1-1,0-1 1,0 1 0,0-1-1,0 0 1,0 1 0,0-1-1,0 1 1,0-1 0,0 0 0,0 1-1,0-1 1,0 1 0,1-1-1,-1 0 1,0 1 0,0-1-1,1 1 1,-1-1 0,0 1-1,1-1 1,-1 1 0,0-1-1,1 0 1,23-7-1,43 4-1188,-23 3-2331,0-4-4957,-18 0-4055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2.980"/>
    </inkml:context>
    <inkml:brush xml:id="br0">
      <inkml:brushProperty name="width" value="0.025" units="cm"/>
      <inkml:brushProperty name="height" value="0.025" units="cm"/>
    </inkml:brush>
  </inkml:definitions>
  <inkml:trace contextRef="#ctx0" brushRef="#br0">0 0 6887,'0'0'17696,"2"13"-16084,10 71 724,34 125 0,-56-281-1242,2 47-1035,5 13-42,-1 0 0,0 1-1,-1-1 1,-1 1 0,-11-19 0,20 60-209,-2-27 203,0 1 0,1-1 0,0 1 0,-1-1 0,1 0 0,1 0 0,-1 0 0,0 0 0,1 0 0,-1 0 0,1-1 0,0 1 0,0-1 0,0 0 0,0 0 0,0 0 0,0 0 0,1-1 0,-1 1 0,1-1 0,-1 0 0,1 0 0,0 0 0,-1 0 0,1 0 0,0-1 0,-1 0 0,1 0 0,0 0 0,0 0 0,-1-1-1,1 1 1,0-1 0,-1 0 0,5-1 0,4-3 17,0 1 0,0-2 0,0 0 0,-1 0 0,0-1-1,0 0 1,0-1 0,15-15 0,-26 23-35,1-1 1,-1 1 0,0 0-1,0-1 1,1 1-1,-1 0 1,1-1 0,-1 1-1,0 0 1,1-1 0,-1 1-1,1 0 1,-1-1-1,0 1 1,1 0 0,-1 0-1,1 0 1,-1 0-1,1-1 1,-1 1 0,1 0-1,-1 0 1,1 0-1,-1 0 1,1 0 0,-1 0-1,1 0 1,-1 0-1,1 0 1,-1 1 0,1-1-1,-1 0 1,1 0-1,-1 0 1,1 0 0,-1 1-1,7 20-82,-8 47 276,0-47 16,1-21-202,0 0 1,0 0 0,0 1-1,0-1 1,0 0-1,0 0 1,0 1-1,0-1 1,0 0-1,0 0 1,0 1-1,0-1 1,0 0 0,0 0-1,0 1 1,0-1-1,0 0 1,0 0-1,0 0 1,0 1-1,1-1 1,-1 0 0,0 0-1,0 0 1,0 1-1,0-1 1,1 0-1,-1 0 1,0 0-1,0 0 1,0 0 0,1 1-1,-1-1 1,0 0-1,0 0 1,0 0-1,1 0 1,-1 0-1,0 0 1,0 0-1,1 0 1,-1 0 0,0 0-1,0 0 1,1 0-1,-1 0 1,0 0-1,0 0 1,1 0-1,-1 0 1,0 0 0,0 0-1,0 0 1,1 0-1,-1-1 1,0 1-1,0 0 1,1 0-1,-1 0 1,0 0-1,0-1 1,10-7 30,22-36-32,-27 36 0,-1 0 0,2 0 0,-1 1 0,1-1 0,1 1 0,-1 1 0,1-1 0,0 1 0,8-6 0,-14 12-1,-1 0 0,0 0 0,1-1 0,-1 1 0,0 0 0,1 0 0,-1 0 0,0 0 0,1-1 0,-1 1 0,1 0 0,-1 0 0,0 0 0,1 0 0,-1 0 0,1 0 0,-1 0 0,0 0 0,1 0 0,-1 0 0,0 0 0,1 0 0,-1 1 0,1-1 0,-1 0 0,0 0 0,1 0 0,-1 0 0,0 1 0,1-1 0,-1 0 0,0 0 0,1 1 0,-1-1 0,0 0 0,0 0-1,1 1 1,-1-1 0,0 0 0,0 1 0,0-1 0,1 0 0,-1 1 0,0 0 0,3 24-91,-3-24 89,-1 0 1,1 0-1,0 0 0,0 0 1,0 1-1,0-1 0,0 0 1,0 0-1,0 0 0,0 1 0,0-1 1,1 0-1,-1 0 0,0 0 1,1 0-1,-1 1 0,1-1 1,-1 0-1,1 0 0,0 0 0,-1 0 1,1 0-1,0 0 0,0-1 1,0 1-1,0 0 0,1 1 0,3-3 73,0 0-1,0 0 0,0 0 1,0-1-1,0 1 1,0-1-1,-1-1 0,1 1 1,5-4-1,32-13-1732,-14 18-5343,-28-11-4440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5.045"/>
    </inkml:context>
    <inkml:brush xml:id="br0">
      <inkml:brushProperty name="width" value="0.025" units="cm"/>
      <inkml:brushProperty name="height" value="0.025" units="cm"/>
    </inkml:brush>
  </inkml:definitions>
  <inkml:trace contextRef="#ctx0" brushRef="#br0">0 3 11211,'0'0'6213,"82"41"-5444,-22-41-384,10-2-289,8-8-96,1-1 0,-4 3-481,-9 2-992,-16 2-2307,-18 1-480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3.337"/>
    </inkml:context>
    <inkml:brush xml:id="br0">
      <inkml:brushProperty name="width" value="0.025" units="cm"/>
      <inkml:brushProperty name="height" value="0.025" units="cm"/>
    </inkml:brush>
  </inkml:definitions>
  <inkml:trace contextRef="#ctx0" brushRef="#br0">1 1 11627,'0'0'16335,"33"12"-29147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3.682"/>
    </inkml:context>
    <inkml:brush xml:id="br0">
      <inkml:brushProperty name="width" value="0.025" units="cm"/>
      <inkml:brushProperty name="height" value="0.025" units="cm"/>
    </inkml:brush>
  </inkml:definitions>
  <inkml:trace contextRef="#ctx0" brushRef="#br0">52 123 8456,'0'0'19037,"5"-9"-18290,0 0-698,0 0 1,-1 0-1,0 0 0,-1-1 0,0 0 0,-1 1 1,1-1-1,0-18 0,-3 27-36,0 1 0,0-1 0,-1 1 0,1-1 0,0 1 0,0-1 0,0 1 0,-1-1 0,1 1 0,0-1 0,-1 1 0,1 0 0,0-1 0,-1 1 0,1 0 0,-1-1 0,1 1 0,-1 0 0,1-1 0,-1 1 0,1 0 0,-1 0 0,1-1 0,-1 1 0,1 0 0,-1 0 0,1 0 0,-1 0 0,1 0 0,-1 0 0,1 0 0,-1 0 0,1 0 0,-1 0 0,1 0 0,-1 0 0,1 0 0,-1 0 0,0 1 0,0-1 0,-23 10 266,18-3-222,1 0-1,0 1 1,1-1 0,0 1 0,0 0 0,1 0 0,-1 0 0,2 0 0,-1 1 0,1-1 0,1 1 0,-1-1 0,2 1 0,-1 0 0,1 0 0,0-1 0,3 16 0,-3-21-2,1 0 0,0-1 0,-1 1 0,1 0 0,0-1 1,0 1-1,1-1 0,-1 1 0,0-1 0,1 0 1,0 0-1,-1 0 0,1 0 0,0 0 0,0 0 0,0 0 1,0 0-1,1-1 0,-1 1 0,0-1 0,1 1 0,-1-1 1,1 0-1,2 1 0,30 6-1252,1-6-6107,-31-2-111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4.102"/>
    </inkml:context>
    <inkml:brush xml:id="br0">
      <inkml:brushProperty name="width" value="0.025" units="cm"/>
      <inkml:brushProperty name="height" value="0.025" units="cm"/>
    </inkml:brush>
  </inkml:definitions>
  <inkml:trace contextRef="#ctx0" brushRef="#br0">7 144 3683,'5'-9'4938,"26"-54"528,-6 8 5687,-61 105-8457,31-40-2530,0 0 1,1 0-1,0 1 1,1 0 0,0-1-1,0 1 1,1 0-1,1 0 1,-1 16-1,2-27-154,0 1 0,0-1 0,1 1 1,-1-1-1,0 1 0,0-1 0,0 1 0,0-1 0,1 1 0,-1-1 0,0 1 0,0-1 0,1 1 0,-1-1 0,0 1 0,1-1 0,-1 0 0,1 1 0,-1-1 0,0 0 0,1 1 0,-1-1 0,1 0 1,-1 1-1,1-1 0,-1 0 0,1 0 0,-1 0 0,1 0 0,-1 1 0,1-1 0,-1 0 0,1 0 0,0 0 0,-1 0 0,1 0 0,-1 0 0,1 0 0,-1 0 0,1-1 0,-1 1 0,1 0 1,-1 0-1,1 0 0,-1 0 0,1-1 0,-1 1 0,1 0 0,-1-1 0,1 1 0,0-1 0,27-17 440,-17 3-355,0-1 0,0 0 1,-2-1-1,0 0 0,-1 0 0,0-1 1,-2 0-1,6-23 0,-13 65-105,0-8 14,1 1-1,0-1 1,1 0 0,4 19-1,-5-32 18,1-1-1,-1 1 0,1-1 0,-1 0 1,1 1-1,0-1 0,0 0 1,0 0-1,0 0 0,0 1 1,1-1-1,-1 0 0,1 0 1,-1-1-1,1 1 0,0 0 0,0-1 1,-1 1-1,1-1 0,0 1 1,0-1-1,1 0 0,-1 0 1,0 0-1,0 0 0,1 0 1,-1 0-1,0-1 0,1 1 0,-1-1 1,0 1-1,1-1 0,-1 0 1,5-1-1,-3 0-9,-1 0-1,1 0 1,-1-1-1,0 0 1,1 0 0,-1 0-1,0 0 1,0 0-1,0 0 1,-1-1-1,1 1 1,-1-1 0,1 0-1,-1 0 1,0 0-1,0 0 1,0 0 0,0-1-1,-1 1 1,1 0-1,-1-1 1,2-6 0,-1 4-4,0 0 0,0-1 1,-1 1-1,1 0 0,-2-1 1,1 1-1,-1-1 0,0 1 1,0-1-1,0 1 0,-1-1 1,-3-9-1,4 14-75,-1 1 1,1 0-1,-1-1 1,0 1-1,0 0 1,0 0-1,0 0 1,0 0-1,0 0 0,0 0 1,0 0-1,0 0 1,0 0-1,-1 0 1,1 0-1,0 1 0,0-1 1,-1 1-1,1-1 1,-1 1-1,1-1 1,-1 1-1,1 0 1,0-1-1,-1 1 0,1 0 1,-1 0-1,1 0 1,-1 1-1,1-1 1,-1 0-1,1 0 0,-1 1 1,1-1-1,0 1 1,-1-1-1,1 1 1,0 0-1,-1-1 1,1 1-1,0 0 0,0 0 1,0 0-1,0 0 1,0 0-1,0 0 1,0 0-1,0 0 0,0 0 1,0 1-1,0-1 1,1 0-1,-1 1 1,1-1-1,-1 0 1,1 1-1,-1-1 0,1 1 1,0-1-1,-1 1 1,1-1-1,0 1 1,0 1-1,3 17-4630,-2-20 4316,-1 1 0,1 0 0,0-1 0,-1 1 0,1-1 1,0 1-1,0-1 0,-1 1 0,1-1 0,0 1 0,0-1 0,0 0 0,0 0 0,0 1 0,0-1 0,-1 0 0,1 0 0,0 0 0,0 0 0,0 0 0,0 0 0,0 0 0,0 0 0,0 0 0,0 0 1,0-1-1,-1 1 0,1 0 0,0-1 0,1 0 0,14-6-5887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4.727"/>
    </inkml:context>
    <inkml:brush xml:id="br0">
      <inkml:brushProperty name="width" value="0.025" units="cm"/>
      <inkml:brushProperty name="height" value="0.025" units="cm"/>
    </inkml:brush>
  </inkml:definitions>
  <inkml:trace contextRef="#ctx0" brushRef="#br0">21 319 14318,'0'0'13415,"-3"8"-13351,1-5-54,-13 35 16,15-37-23,0 0-1,-1 0 0,1 0 0,0 0 1,0 0-1,0 0 0,0 0 1,0 0-1,0 0 0,0 0 1,1 0-1,-1 0 0,0 0 0,1 0 1,-1 0-1,0 0 0,1 0 1,-1 0-1,1 0 0,0 0 0,-1 0 1,1-1-1,0 1 0,-1 0 1,1 0-1,0-1 0,0 1 1,0 0-1,-1-1 0,1 1 0,0-1 1,0 1-1,0-1 0,0 0 1,0 1-1,0-1 0,0 0 1,0 1-1,2-1 0,50 7 190,-67-34 2104,13 26-2267,-1-2 4,-1 0-1,1 0 1,-1-1 0,1 1-1,0-1 1,1 1 0,-1-1 0,1 0-1,-1 0 1,1 0 0,-1-7 0,39 5-247,21-10-418,-49 12-365,0 0-1,-1 0 0,1-1 0,-1 0 1,0-1-1,12-11 0,-14 12 218,-1-1 0,0 0-1,0-1 1,0 1 0,-1-1-1,0 1 1,0-1 0,4-12 0,-5 11 663,-1 0 1,0 0-1,-1-1 1,1 1-1,-1-10 1,0-3 458,1 10 377,-2-1 0,1 1 1,-1 0-1,-1-1 0,0 1 1,-1 0-1,-5-19 0,7 30-675,0 0 1,0-1-1,0 1 0,0 0 1,0 0-1,0 0 0,0 0 0,0 0 1,0 0-1,-1 0 0,1 0 0,0-1 1,0 1-1,0 0 0,0 0 1,0 0-1,0 0 0,0 0 0,0 0 1,0 0-1,-1 0 0,1 0 0,0 0 1,0 0-1,0 0 0,0 0 1,0 0-1,0 0 0,0 0 0,-1 0 1,1 0-1,0 0 0,0 0 0,0 0 1,0 0-1,0 0 0,0 0 0,-1 0 1,1 0-1,0 0 0,0 0 1,0 0-1,0 0 0,0 0 0,0 0 1,0 0-1,0 0 0,-1 0 0,1 0 1,0 1-1,0-1 0,0 0 1,0 0-1,0 0 0,0 0 0,0 0 1,0 0-1,0 0 0,0 0 0,0 1 1,0-1-1,0 0 0,0 0 1,-7 14 1026,-1 16-171,-3 9 60,3 0-1,1 0 1,2 1 0,0 77 0,5-116-956,0 0 0,-1 0 0,1 1 0,0-1 1,0 0-1,0 0 0,0 1 0,1-1 0,-1 0 0,0 0 0,1 1 0,-1-1 0,0 0 1,1 0-1,0 0 0,-1 0 0,1 0 0,-1 0 0,1 0 0,0 0 0,0 0 0,0 0 1,0 0-1,0 0 0,0 0 0,0 0 0,0-1 0,0 1 0,0-1 0,0 1 0,0 0 1,0-1-1,0 0 0,1 1 0,-1-1 0,0 0 0,0 1 0,1-1 0,-1 0 0,0 0 1,0 0-1,2-1 0,1 1 16,-1-1 0,0 0 1,0-1-1,0 1 0,0 0 0,0-1 0,0 0 1,0 0-1,0 0 0,-1 0 0,1 0 1,-1 0-1,1-1 0,2-3 0,19-28 144,29-54 0,-44 72-78,-2-1 0,1 0 0,-2 0 0,0-1 0,6-32 0,-15 46-4923,-4 8 1157,-7 9-3786,2 3-4343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5.101"/>
    </inkml:context>
    <inkml:brush xml:id="br0">
      <inkml:brushProperty name="width" value="0.025" units="cm"/>
      <inkml:brushProperty name="height" value="0.025" units="cm"/>
    </inkml:brush>
  </inkml:definitions>
  <inkml:trace contextRef="#ctx0" brushRef="#br0">1 0 12396,'0'0'13260,"40"48"-11402,-20-40-1185,0-5-609,-2-2-1698,-4-1-3427,-3 0-7366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2:45.443"/>
    </inkml:context>
    <inkml:brush xml:id="br0">
      <inkml:brushProperty name="width" value="0.025" units="cm"/>
      <inkml:brushProperty name="height" value="0.025" units="cm"/>
    </inkml:brush>
  </inkml:definitions>
  <inkml:trace contextRef="#ctx0" brushRef="#br0">93 576 3876,'-10'6'12369,"9"-6"-11864,-53 28 4412,27-18 914,71-25-4665,62-32 1,3-1-270,278-82 308,96-39-4145,-364 112 597,-108 51 2094,0-1 1,-1 0 0,0-1-1,0 0 1,0 0 0,-1-1 0,15-19-1,-22 24 54,0 1-1,0-1 1,0 0-1,0 1 1,-1-1 0,1 0-1,0-7 1,-3-13-7013,-8 13-3944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3:14.498"/>
    </inkml:context>
    <inkml:brush xml:id="br0">
      <inkml:brushProperty name="width" value="0.025" units="cm"/>
      <inkml:brushProperty name="height" value="0.025" units="cm"/>
    </inkml:brush>
  </inkml:definitions>
  <inkml:trace contextRef="#ctx0" brushRef="#br0">2 17 64,'-2'-16'-64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3:15.399"/>
    </inkml:context>
    <inkml:brush xml:id="br0">
      <inkml:brushProperty name="width" value="0.025" units="cm"/>
      <inkml:brushProperty name="height" value="0.025" units="cm"/>
    </inkml:brush>
  </inkml:definitions>
  <inkml:trace contextRef="#ctx0" brushRef="#br0">632 56 641,'0'0'3854,"-8"-5"-2258,-8-3-961,0 0 1,-1 1-1,-31-8 0,44 14-601,-4-2 234,0 1 0,0 0 0,0 0 0,0 1-1,0 0 1,-9 1 0,14 0-188,0 1 0,-1 0 1,1 0-1,0 0 0,0 0 0,0 0 0,0 1 1,0-1-1,0 1 0,1 0 0,-1 0 0,0 0 1,1 0-1,-1 1 0,1-1 0,0 0 0,0 1 1,-2 3-1,-24 34 31,1 2 1,3 0 0,-37 90-1,-38 150 538,76-211-575,-11 30 217,5 2 0,4 1 0,5 0 0,5 2 0,-3 147 0,22-126 62,6 0 1,6-1 0,36 141-1,-40-213-293,48 192 144,-43-186-139,3-1 0,29 57 0,-42-101-39,1 0 1,0-1-1,1-1 0,1 1 0,0-1 0,14 13 0,-22-24-23,1 1-1,-1-1 1,1 1 0,-1-1-1,1 0 1,0 0 0,0 0-1,0-1 1,0 1 0,0-1-1,0 1 1,0-1-1,1 0 1,-1 0 0,1-1-1,-1 1 1,0-1 0,1 1-1,-1-1 1,1 0-1,-1 0 1,1-1 0,-1 1-1,0-1 1,1 0 0,-1 1-1,0-2 1,1 1-1,-1 0 1,0-1 0,0 1-1,0-1 1,0 0 0,0 0-1,4-4 1,1-2 0,1-1 0,-1-1 0,-1 0 0,0 0 0,0 0 0,-1-1 0,7-16 0,29-86 17,-34 89-21,42-147 10,-7-2 1,-8-2 0,-7-1 0,-8-2 0,-4-246-1,-15 298 22,-5-183-31,0 250 57,-2-1-1,-4 1 0,-17-64 1,18 96-18,-1 1-1,-1 0 1,-1 0 0,-27-39 0,-73-85 108,110 147-178,0 0 1,0 1-1,0-1 0,-1 1 0,1-1 0,-1 1 1,0 0-1,1 0 0,-1 0 0,0 1 1,0-1-1,0 1 0,0-1 0,-4 0 0,4 2-79,0 0 0,1 0-1,-1 0 1,1 0 0,-1 1-1,1-1 1,-1 1-1,1 0 1,-1-1 0,1 1-1,-1 0 1,1 1 0,0-1-1,-1 0 1,1 1-1,0-1 1,0 1 0,0 0-1,-2 2 1,-28 26-4449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4:52.803"/>
    </inkml:context>
    <inkml:brush xml:id="br0">
      <inkml:brushProperty name="width" value="0.025" units="cm"/>
      <inkml:brushProperty name="height" value="0.025" units="cm"/>
    </inkml:brush>
  </inkml:definitions>
  <inkml:trace contextRef="#ctx0" brushRef="#br0">1399 72 7751,'0'0'459,"-10"-6"-320,-11-7-70,-1 1 0,-27-9 1,39 17-74,0 0 1,0 1 0,-1 1 0,1 0 0,-1 0 0,1 1 0,-1 0 0,0 1 0,-13 1-1,-3 6 131,1 1 0,-1 1-1,1 2 1,1 0 0,0 2-1,-40 26 1,12-7 535,-8 4-489,1 3 1,2 2 0,1 3-1,3 2 1,2 2 0,2 3 0,2 2-1,2 2 1,3 2 0,-70 124 0,91-133-185,1 1 1,3 1 0,2 1 0,-10 60-1,-21 212-57,26-155 54,15-124 14,-59 480 25,44 2 20,26-458 144,2-1 0,4 0 0,2 0 0,27 78 0,-1-31 449,81 162-1,-101-237-538,2 0-1,2-2 1,1 0-1,2-2 1,1 0-1,35 32 1,-45-51-77,1-1 1,0-1 0,1 0 0,1-1 0,0-1 0,0-1-1,1-1 1,1-1 0,-1 0 0,2-2 0,-1-1 0,1 0-1,26 2 1,-24-6-7,0 0-1,1-2 1,-1-1-1,0-1 1,1-1-1,-1-1 1,-1-1-1,1-1 0,-1-1 1,0-2-1,0 0 1,-1-1-1,-1-2 1,1 0-1,-2-2 1,0 0-1,-1-1 0,37-35 1,-15 6-4,-1-1 1,-2-3-1,-2-1 1,-2-1-1,-3-2 1,28-59-1,131-346 329,-188 451-331,57-165 312,-8-2 0,-8-3 1,-7-1-1,-8-2 0,-7-1 1,-9-1-1,-10-188 0,-7 296-181,-3 1 0,-3 0-1,-3 1 1,-31-96 0,30 123-111,-2 1-1,-2 1 1,-2 1 0,-2 0 0,-2 2-1,-1 1 1,-2 0 0,-32-34 0,39 53-36,0 1 1,0 0-1,-2 2 1,0 0-1,-1 2 1,-1 0-1,0 2 0,0 0 1,-1 2-1,-48-13 1,23 12-1129,-2 1 1,1 4 0,-1 1-1,-87 4 1,59 4-2610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16.201"/>
    </inkml:context>
    <inkml:brush xml:id="br0">
      <inkml:brushProperty name="width" value="0.025" units="cm"/>
      <inkml:brushProperty name="height" value="0.025" units="cm"/>
    </inkml:brush>
  </inkml:definitions>
  <inkml:trace contextRef="#ctx0" brushRef="#br0">0 62 3203,'0'0'9572,"4"0"-9033,233-16 1212,28 24-1274,-140-1-110,1-6 1,180-21 0,-42-21 641,-280 45-553,-1 1 0,0 1 0,-19 9 0,-21 8-401,-69 12 33,-191 28 0,86-20 169,164-28-104,11-1-114,-1-3 0,0-2 0,-66 1 0,284-20-621,-78 3 556,321-32-1026,-328 28 509,-1-4-1,0-3 1,90-34 0,-159 49 585,32-14-106,-37 17 89,0-1-1,1 1 1,-1 0-1,0-1 1,0 0 0,-1 1-1,1-1 1,0 0 0,0 1-1,0-1 1,0 0-1,0 0 1,-1 0 0,1 1-1,0-1 1,-1 0 0,1 0-1,-1 0 1,1 0 0,-1 0-1,1-1 1,-1 1-1,0 0 1,1 0 0,-1 0-1,0 0 1,0-2 0,0 2 16,-1 1 1,1-1 0,0 1-1,0-1 1,-1 1 0,1 0-1,-1-1 1,1 1 0,0-1-1,-1 1 1,1 0 0,-1-1-1,1 1 1,-1 0 0,1-1-1,-1 1 1,1 0 0,-1 0-1,1 0 1,-1 0 0,0-1-1,1 1 1,-1 0 0,1 0 0,-2 0-1,-19-2 312,0 0 0,0 2 0,0 0 0,0 2 0,-1 0-1,1 1 1,-40 12 0,-144 60 126,178-64-359,-218 102 45,57-25-1115,177-83 526,-35 12-1139,45-17 1234,-1 1 0,0-1 0,1 0 0,-1 0-1,0 0 1,1 0 0,-1 0 0,0 0 0,1-1 0,-1 1 0,1 0 0,-1-1 0,0 0 0,-2 0-1,-12-21-9348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5.403"/>
    </inkml:context>
    <inkml:brush xml:id="br0">
      <inkml:brushProperty name="width" value="0.025" units="cm"/>
      <inkml:brushProperty name="height" value="0.025" units="cm"/>
    </inkml:brush>
  </inkml:definitions>
  <inkml:trace contextRef="#ctx0" brushRef="#br0">0 82 13837,'0'0'2819,"51"4"-1954,-1-13-161,10-4-287,11-1-353,5 1-32,1 3-1153,-4 1-2210,-8 1-385,-11-1-1729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21.179"/>
    </inkml:context>
    <inkml:brush xml:id="br0">
      <inkml:brushProperty name="width" value="0.025" units="cm"/>
      <inkml:brushProperty name="height" value="0.025" units="cm"/>
    </inkml:brush>
  </inkml:definitions>
  <inkml:trace contextRef="#ctx0" brushRef="#br0">4 61 4548,'-3'-60'-1633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21.849"/>
    </inkml:context>
    <inkml:brush xml:id="br0">
      <inkml:brushProperty name="width" value="0.025" units="cm"/>
      <inkml:brushProperty name="height" value="0.025" units="cm"/>
    </inkml:brush>
  </inkml:definitions>
  <inkml:trace contextRef="#ctx0" brushRef="#br0">1089 0 8456,'-11'0'454,"-2"1"-396,0 1 1,0 1 0,0-1 0,1 2-1,-1 0 1,1 1 0,0 0 0,0 1-1,0 0 1,1 0 0,0 2-1,-15 12 1,-23 22-47,2 3 1,2 1-1,3 3 0,1 1 0,-65 108 1,-130 298 68,175-321 179,6 2 0,6 3 0,6 2 0,6 2 0,7 1 0,-14 181 0,25-39-145,22 361 0,3-564 16,3 0 1,4-1-1,28 94 1,-27-132-79,1-1 1,3-1 0,1 0 0,2-1-1,2-2 1,2 0 0,37 45-1,-20-36 179,1-2-1,3-2 0,2-2 0,1-2 0,2-2 0,2-3 0,98 51 0,-110-68-204,1 0 0,0-3 0,1-2 0,1-2 0,1-1 0,-1-2 0,2-3 0,-1-1 0,0-3 0,1-1 0,75-9 0,-85 1 55,0-1-1,0-3 1,-1 0-1,0-2 0,-1-2 1,-1-1-1,-1-2 1,0-1-1,-1-1 1,-1-2-1,-1-1 1,32-32-1,-8 0 133,-2-1 0,-3-3 1,-2-2-1,73-130 0,-38 34 346,118-325-1,-10-188-66,-149 489-221,16-202 0,-48 299-211,-5 0 0,-3 0 0,-4 0 0,-26-147 0,20 186-107,-1-1-1,-3 2 0,-2 0 1,-1 0-1,-3 2 0,-1 0 1,-2 2-1,-33-45 0,41 65-135,-1 1-1,0 1 1,-1 1-1,-2 0 1,1 1-1,-2 1 1,0 1-1,0 1 1,-2 0-1,1 2 1,-2 1-1,1 0 1,-1 2-1,-1 0 1,1 2-1,-1 0 1,-29-2-1,24 6-355,1 2 0,-1 1 0,0 1 0,1 1 0,-1 2 0,1 0 0,0 3 0,0 0 0,1 1 0,1 2 0,-1 0 0,2 2 0,-32 21 0,-20 16-3082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25.997"/>
    </inkml:context>
    <inkml:brush xml:id="br0">
      <inkml:brushProperty name="width" value="0.025" units="cm"/>
      <inkml:brushProperty name="height" value="0.025" units="cm"/>
    </inkml:brush>
  </inkml:definitions>
  <inkml:trace contextRef="#ctx0" brushRef="#br0">2681 84 4548,'-11'-8'2109,"-3"-1"-1903,0 0 1,-1 0-1,0 2 1,-1 0-1,1 0 0,-2 2 1,1 0-1,-18-3 1,-37 1-263,-1 4-1,-106 8 1,-147 31-19,237-24 180,-26 2 85,1 5 0,1 4 0,2 6 0,-165 64 0,166-43 121,1 5 0,-147 101 0,179-102-44,3 3 0,3 3 1,-116 127-1,165-162-238,1 1-1,1 1 1,1 0 0,2 2-1,0-1 1,2 2 0,2 0 0,-14 47-1,21-57-20,1 1-1,0 0 0,2 0 1,1 0-1,0 1 0,2-1 1,0 0-1,2 0 0,0 0 1,1 0-1,1-1 0,1 0 1,1 0-1,10 23 0,3-5 5,2 0 1,2-1-1,1-1 0,2-1 0,1-1 0,1-2 0,2-1 0,2-1 0,0-2 0,2-2 0,1 0 0,1-3 1,1-1-1,50 21 0,-10-11 87,2-3 0,1-4 0,0-4 0,2-3 1,0-4-1,125 6 0,1-14-42,1-9-1,-1-9 1,-1-10 0,-1-8 0,-1-10 0,-3-8-1,-1-9 1,-4-9 0,-2-9 0,200-107-1,-68-9 13,-275 155-39,-1-3-1,-3-2 1,81-86-1,-115 110-22,0-1 0,-2-1 0,0 0 0,-2 0 0,0-1-1,-1-1 1,-1 0 0,8-27 0,-13 35-4,-1 0 0,-1 0-1,0 0 1,-1-1 0,0 1 0,-1 0 0,0-1 0,-1 1-1,-1 0 1,0 0 0,-1 0 0,0 0 0,-1 0-1,-1 0 1,-8-16 0,0 6 28,-2 0 0,0 1 0,-1 1 0,-2 0 0,0 2 0,-1 0 0,-29-23 0,-3 4 132,-1 3 0,-58-31 0,25 22-45,-2 4 0,-2 4 0,-1 4 0,-1 3 0,-139-23 1,110 33-157,0 6 1,0 5 0,-233 15 0,243 8-755,1 4 0,1 4 0,1 6-1,-157 63 1,39 0-2859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1.737"/>
    </inkml:context>
    <inkml:brush xml:id="br0">
      <inkml:brushProperty name="width" value="0.025" units="cm"/>
      <inkml:brushProperty name="height" value="0.025" units="cm"/>
    </inkml:brush>
  </inkml:definitions>
  <inkml:trace contextRef="#ctx0" brushRef="#br0">1 1 7143,'0'0'6491,"3"9"-4585,18 52-675,3 0-1,58 102 1,-60-126-1366,1-1 0,2-1 0,2-1 0,1-1 1,47 43-1,-69-70-2280,-11-7 960,-21-11-467,15 6 528,-30-14-2732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2.064"/>
    </inkml:context>
    <inkml:brush xml:id="br0">
      <inkml:brushProperty name="width" value="0.025" units="cm"/>
      <inkml:brushProperty name="height" value="0.025" units="cm"/>
    </inkml:brush>
  </inkml:definitions>
  <inkml:trace contextRef="#ctx0" brushRef="#br0">1 149 10730,'1'12'1164,"0"-3"-882,1 1 1,0 0 0,0-1-1,1 0 1,0 1-1,1-1 1,0 0-1,1-1 1,-1 1-1,2-1 1,-1 0 0,1 0-1,9 9 1,4 3 260,1-2 1,1 0 0,0-1-1,39 23 1,-49-34-257,1 1 0,0-2 0,0 0-1,1 0 1,-1-1 0,1 0 0,0-1 0,0-1 0,1 0-1,-1-1 1,21 0 0,-31-1-152,0-1-1,1 0 0,-1 1 1,0-1-1,0 0 1,0 0-1,0-1 0,0 1 1,0-1-1,0 1 0,0-1 1,-1 0-1,1 0 1,-1 0-1,1 0 0,2-5 1,0 2 9,-1-1 1,-1 0-1,1 0 1,-1 0-1,0 0 1,-1 0-1,4-11 1,-1-5-22,-1 0 1,-1-1-1,1-40 1,-3 53-236,-3-96-74,-8 54-2455,-10 5-4339,6 27-1551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3.154"/>
    </inkml:context>
    <inkml:brush xml:id="br0">
      <inkml:brushProperty name="width" value="0.025" units="cm"/>
      <inkml:brushProperty name="height" value="0.025" units="cm"/>
    </inkml:brush>
  </inkml:definitions>
  <inkml:trace contextRef="#ctx0" brushRef="#br0">25 58 11018,'-4'-8'2136,"-10"-25"-104,8 16 44,10 21 1476,96 165-2082,142 213 1507,-237-375-2904,-4-4-22,1-1 0,-1 0 0,1 1 0,0-1 0,0 0 0,0 0 0,0 0 0,0 0 1,0 0-1,0-1 0,0 1 0,5 2 0,-8-30 1374,-4 9-1311,0 0 0,-1 1 1,-1-1-1,0 1 0,-1 1 0,-12-19 0,-65-83-117,78 107 3,-5-5-13,-1-1 0,0 1 0,0 1 1,-20-15-1,33 29 7,0 0 1,0 0-1,0 1 1,0-1 0,0 0-1,0 0 1,0 1-1,0-1 1,0 0 0,0 0-1,0 1 1,0-1-1,0 0 1,0 0-1,0 1 1,0-1 0,0 0-1,0 0 1,0 1-1,0-1 1,-1 0 0,1 0-1,0 1 1,0-1-1,0 0 1,0 0 0,-1 0-1,1 0 1,0 1-1,0-1 1,0 0-1,-1 0 1,1 0 0,0 0-1,0 0 1,-1 0-1,1 1 1,0-1 0,0 0-1,-1 0 1,1 0-1,0 0 1,0 0 0,-1 0-1,1 0 1,0 0-1,0 0 1,-1 0-1,1 0 1,0 0 0,0 0-1,-1-1 1,1 1-1,0 0 1,0 0 0,-1 0-1,10 22-160,-5-15 162,0-1 0,0 0 0,0 0 1,1 0-1,0-1 0,0 0 1,0 0-1,1 0 0,0 0 1,0-1-1,0 0 0,0 0 0,1-1 1,-1 0-1,1 0 0,0 0 1,0-1-1,0 0 0,11 1 1,-9-2 9,-1 0-1,1-1 1,0-1 0,-1 1 0,1-1 0,0-1 0,-1 0 0,1 0 0,-1 0 0,0-1 0,0-1 0,0 1 0,0-1 0,0 0 0,13-11 0,-11 8 26,-1 0-1,1-1 1,-2 1 0,1-2 0,-1 1-1,0-1 1,-1-1 0,0 1 0,-1-1 0,0 0-1,0-1 1,-1 1 0,0-1 0,-1 0-1,0-1 1,-1 1 0,-1-1 0,1 1-1,0-22 1,-4 54 220,0-11-185,0 0 0,1 0 0,1 0-1,-1 0 1,4 14 0,-4-23-54,1 1 0,-1-1 0,1 0 0,-1 1 0,1-1 0,-1 0 0,1 0 0,0 0 0,0 0 0,0 0 1,-1 0-1,1 0 0,0 0 0,0 0 0,0 0 0,0 0 0,1 0 0,-1-1 0,1 2 0,0-2 14,0 0 0,0 1 1,0-1-1,0 0 0,0 0 1,0 0-1,0 0 0,0 0 0,0-1 1,0 1-1,0-1 0,0 1 0,0-1 1,0 0-1,0 0 0,3-1 0,7-7 49,1 1-1,-1-2 0,-1 0 0,0 0 0,0-1 0,-1-1 0,11-16 1,22-22-96,-25 38-406,-9 16-398,-6 30-3809,-3-28 3133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3.481"/>
    </inkml:context>
    <inkml:brush xml:id="br0">
      <inkml:brushProperty name="width" value="0.025" units="cm"/>
      <inkml:brushProperty name="height" value="0.025" units="cm"/>
    </inkml:brush>
  </inkml:definitions>
  <inkml:trace contextRef="#ctx0" brushRef="#br0">0 0 10666,'0'0'5894,"54"25"-9322,-34-14-2305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3.810"/>
    </inkml:context>
    <inkml:brush xml:id="br0">
      <inkml:brushProperty name="width" value="0.025" units="cm"/>
      <inkml:brushProperty name="height" value="0.025" units="cm"/>
    </inkml:brush>
  </inkml:definitions>
  <inkml:trace contextRef="#ctx0" brushRef="#br0">2 1 11627,'0'0'8504,"-1"9"-7287,1 6-539,0 0 0,1 1 0,0-1 1,2 0-1,0 0 0,5 16 0,-6-23-580,0 0 1,1 0-1,0-1 1,0 1-1,1-1 1,0 1-1,1-1 1,-1 0 0,1-1-1,0 1 1,1-1-1,0 0 1,0 0-1,8 5 1,-13-10-149,1 0 1,-1 0 0,0-1 0,1 1-1,-1-1 1,0 1 0,1-1-1,-1 1 1,1-1 0,-1 0 0,1 1-1,-1-1 1,1 0 0,0 0-1,-1 0 1,2-1 0,-2 1-207,-1 0 1,1-1-1,-1 1 1,1-1-1,-1 1 1,1-1-1,-1 1 1,1-1-1,-1 1 1,1-1-1,-1 1 1,0-1-1,1 0 0,-1 1 1,0-1-1,0 0 1,0 1-1,1-1 1,-1 0-1,0 1 1,0-1-1,0 0 1,0 1-1,0-1 1,0 0-1,0 1 1,0-1-1,0 0 1,-1 1-1,1-1 1,0 0-1,0 1 0,0-1 1,-1 1-1,1-1 1,-1-1-1,-7-12-8376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4.168"/>
    </inkml:context>
    <inkml:brush xml:id="br0">
      <inkml:brushProperty name="width" value="0.025" units="cm"/>
      <inkml:brushProperty name="height" value="0.025" units="cm"/>
    </inkml:brush>
  </inkml:definitions>
  <inkml:trace contextRef="#ctx0" brushRef="#br0">212 111 6951,'0'0'6865,"-11"-7"-3860,6 4-2877,-1-1 341,-1-1-1,1 2 1,-1-1-1,0 1 1,-10-3-1,14 5-326,1 0 1,-1 0-1,0 1 1,0 0-1,0-1 0,0 1 1,0 0-1,1 0 1,-1 1-1,0-1 0,0 0 1,0 1-1,1 0 1,-1 0-1,0 0 0,0 0 1,1 0-1,-1 0 1,1 1-1,-1-1 0,1 1 1,-4 3-1,-2 3 39,0 1-1,0 0 1,1 0-1,0 1 1,1 0 0,0 1-1,-6 13 1,9-17-98,0-1 0,0 1 1,1 0-1,0 0 0,1 0 0,0 0 1,0 0-1,0 0 0,1 0 0,0 1 1,0-1-1,1 0 0,2 9 1,-3-14-79,1-1 1,0 1 0,-1-1-1,1 1 1,0-1 0,0 0-1,0 0 1,0 1 0,0-1 0,1 0-1,-1 0 1,0 0 0,0 0-1,1 0 1,-1-1 0,1 1-1,-1 0 1,1-1 0,-1 1-1,1-1 1,-1 1 0,1-1 0,-1 0-1,1 1 1,-1-1 0,1 0-1,0 0 1,-1 0 0,1 0-1,-1 0 1,1-1 0,0 1-1,-1-1 1,1 1 0,2-2-1,3 0 26,-1 0-1,1 0 1,-1-1-1,0 1 1,0-2-1,0 1 1,6-5-1,1-4-18,0-1 1,-1 0-1,-1 0 1,0-1-1,-1-1 1,-1 0-1,0 0 1,12-30-1,-21 45-12,0 0 0,0-1 0,0 1-1,0-1 1,0 1 0,1 0 0,-1-1 0,0 1-1,0 0 1,0-1 0,1 1 0,-1 0 0,0-1 0,0 1-1,0 0 1,1-1 0,-1 1 0,0 0 0,1-1-1,-1 1 1,0 0 0,1 0 0,-1 0 0,0-1-1,1 1 1,-1 0 0,1 0 0,-1 0 0,0 0 0,1 0-1,-1 0 1,1 0 0,-1 0 0,0 0 0,1 0-1,-1 0 1,1 0 0,-1 0 0,0 0 0,1 0 0,-1 0-1,1 0 1,-1 0 0,0 0 0,1 1 0,-1-1-1,0 0 1,1 0 0,-1 0 0,0 1 0,1-1-1,-1 0 1,0 1 0,1-1 0,-1 0 0,0 0 0,0 1-1,0-1 1,1 0 0,-1 1 0,0-1 0,0 1-1,0-1 1,0 0 0,0 1 0,1 0 0,16 39 629,-8-17 3,-8-21-606,0-1 0,0 1 0,0 0 0,0-1 0,0 1 0,1-1 0,-1 1-1,0-1 1,1 0 0,-1 1 0,1-1 0,0 0 0,-1 0 0,1 0 0,0 0 0,0 0-1,0-1 1,0 1 0,0-1 0,-1 1 0,1-1 0,0 1 0,4-1 0,-2-1 1,0 1 0,-1-1 1,1 0-1,0 0 0,-1-1 0,1 1 1,-1-1-1,0 0 0,1 1 1,-1-2-1,5-3 0,3-4 2,0 0 0,-1 0-1,0-1 1,-1 0 0,11-20-1,-12 19-54,-1-1-1,0 0 0,-1 0 1,7-24-1,-13 37-42,0 30-198,0-28 277,0-1 1,-1 0 0,1 1 0,0-1-1,0 1 1,1-1 0,-1 1 0,0-1-1,0 1 1,1-1 0,-1 0 0,1 1 0,-1-1-1,1 0 1,-1 1 0,1-1 0,0 0-1,0 0 1,0 0 0,-1 1 0,1-1-1,0 0 1,1 0 0,-1 0 0,0-1-1,2 3 1,-1-3-52,0 0 1,0 0-1,0 0 0,0 0 0,0 0 1,0-1-1,0 1 0,0-1 0,0 1 0,0-1 1,0 0-1,0 0 0,0 1 0,-1-1 0,1-1 1,0 1-1,-1 0 0,1 0 0,-1 0 1,3-3-1,0 1-950,0-1 1,0 0 0,-1 0 0,1-1-1,-1 1 1,0-1 0,0 0 0,0 1-1,2-8 1,1-10-6014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4.759"/>
    </inkml:context>
    <inkml:brush xml:id="br0">
      <inkml:brushProperty name="width" value="0.025" units="cm"/>
      <inkml:brushProperty name="height" value="0.025" units="cm"/>
    </inkml:brush>
  </inkml:definitions>
  <inkml:trace contextRef="#ctx0" brushRef="#br0">118 123 5926,'0'0'6160,"-1"-8"-1617,0 5-4084,1-1-1,-1 1 1,0 0 0,0 0-1,-1-1 1,1 1 0,-1 0-1,0 0 1,1 0 0,-1 1-1,-3-4 1,4 5-354,0 0 1,-1 0-1,1 0 0,0 1 1,0-1-1,-1 1 0,1-1 1,-1 1-1,1-1 0,0 1 1,-1 0-1,1-1 0,-1 1 1,1 0-1,0 0 0,-1 0 0,1 0 1,-1 0-1,1 1 0,-1-1 1,1 0-1,0 1 0,-1-1 1,1 1-1,0-1 0,-1 1 1,1-1-1,0 1 0,0 0 1,-1 0-1,1 0 0,0 0 1,0 0-1,0 0 0,0 0 1,-1 2-1,-4 4 17,1-1 1,0 1-1,1 0 1,0 0-1,0 1 1,0-1-1,1 1 1,0 0-1,0 0 1,1 0-1,0 0 1,1 0-1,0 0 1,0 1-1,0-1 1,1 0-1,1 1 1,1 13-1,-1-20-111,-1 1 0,1-1 0,0 0 0,-1 0 0,1 0 0,0 0 0,1 0-1,-1 0 1,0 0 0,0 0 0,1 0 0,-1 0 0,1-1 0,0 1-1,-1-1 1,1 1 0,0-1 0,0 1 0,0-1 0,0 0 0,0 0-1,0 0 1,0 0 0,1-1 0,-1 1 0,0 0 0,0-1 0,1 0 0,-1 1-1,0-1 1,0 0 0,1 0 0,-1 0 0,3-1 0,2 1-80,-1-1 0,0 0 1,0 0-1,0-1 0,0 1 1,-1-1-1,1-1 0,0 1 1,-1-1-1,1 0 0,-1 0 1,6-4-1,29-40-1617,-30 32-1101,-1 0-1,0-1 0,7-21 1,-1-6-1659,-4 4 3837,-7 15 3476,0 3 3418,-6 31-5294,0 2-17,1 1 0,0-1 0,0 1 0,1 0 0,1-1 0,3 20 0,-3-29-944,0 1-1,0-1 1,1 1 0,0-1-1,-1 0 1,1 0-1,0 0 1,1 0 0,-1 0-1,0 0 1,1-1-1,0 1 1,-1-1-1,1 1 1,0-1 0,0 0-1,0 0 1,1-1-1,-1 1 1,0-1 0,1 1-1,-1-1 1,1 0-1,-1 0 1,1-1-1,0 1 1,6-1 0,-9 1-143,1-1 1,0 1-1,-1-1 1,1 0-1,0 0 0,-1 0 1,1 0-1,0 0 1,-1 0-1,1 0 1,0 0-1,-1-1 1,1 1-1,-1-1 1,1 1-1,0-1 1,-1 1-1,1-1 1,-1 0-1,1 0 1,-1 0-1,0 0 1,1 0-1,-1 0 1,0 0-1,0-1 1,0 1-1,0 0 1,0-1-1,1-1 1,0-3-930,-1 1 1,0-1 0,0 0 0,0 0-1,-1 0 1,0 0 0,-1-8 0,0-8-2564,1-21-6314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5.748"/>
    </inkml:context>
    <inkml:brush xml:id="br0">
      <inkml:brushProperty name="width" value="0.025" units="cm"/>
      <inkml:brushProperty name="height" value="0.025" units="cm"/>
    </inkml:brush>
  </inkml:definitions>
  <inkml:trace contextRef="#ctx0" brushRef="#br0">1 4 10890,'0'0'4709,"60"-3"-4421,-25 9 449,4 4 160,0 3-609,-7 5-64,-9 5-160,-13 9-64,-10 8 64,-10 6 96,-20 11 0,-7 3-63,-8-2-514,2-6-1825,6-14-2050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5.100"/>
    </inkml:context>
    <inkml:brush xml:id="br0">
      <inkml:brushProperty name="width" value="0.025" units="cm"/>
      <inkml:brushProperty name="height" value="0.025" units="cm"/>
    </inkml:brush>
  </inkml:definitions>
  <inkml:trace contextRef="#ctx0" brushRef="#br0">18 0 16656,'0'0'3907,"-17"52"-2689,17-35-418,8-2-287,8-2-353,3-1-64,2-2-961,2-2-2017,-5-5-3140,1-2-7111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5.442"/>
    </inkml:context>
    <inkml:brush xml:id="br0">
      <inkml:brushProperty name="width" value="0.025" units="cm"/>
      <inkml:brushProperty name="height" value="0.025" units="cm"/>
    </inkml:brush>
  </inkml:definitions>
  <inkml:trace contextRef="#ctx0" brushRef="#br0">46 287 352,'0'0'22048,"-6"8"-21205,1-1-762,0 0-1,1 1 0,0-1 1,0 1-1,0 0 0,1 0 1,1 0-1,-3 11 1,4-15-14,0 0 0,0 0-1,1 0 1,0 0 0,0 1 0,0-1 0,0 0 0,0 0 0,1 0 0,0 1 0,0-1 0,0 0 0,1 0 0,-1 0 0,1 0 0,0-1 0,0 1 0,0 0 0,0-1 0,1 1 0,0-1 0,2 3 0,-2-3-26,0 0 0,0-1 0,0 1 0,0-1 0,0 0 0,1 0 0,-1 0 0,1 0 0,-1-1 0,1 1 0,0-1 0,-1 0 0,1 0 0,0 0 0,0-1 0,0 1 0,0-1 0,0 0 0,5-1 0,-3 0 3,-1 0 1,0-1 0,1 0-1,-1 0 1,0 0 0,0-1-1,0 0 1,-1 0 0,1 0-1,-1 0 1,1-1 0,4-5-1,1-2 14,-1 0 0,0 0 0,0-1 0,-1-1 0,-1 1 0,0-1 0,-1 0 0,0-1 0,6-23 0,-8 17 1,0 0 0,-2 0 0,0-1 0,-1 1 0,-3-38 0,1 49-43,0 1-1,0 0 1,-1 0 0,0 0-1,-1 0 1,0 1 0,0-1-1,0 1 1,-1-1-1,0 1 1,-1 0 0,1 1-1,-1-1 1,-1 1 0,1 0-1,-1 0 1,-8-5 0,13 9-17,-1 0 1,0 1 0,0 0 0,0-1 0,0 1-1,0 0 1,0 0 0,0 0 0,0 0 0,0 0-1,0 1 1,0-1 0,-1 1 0,1-1 0,0 1-1,-1 0 1,1 0 0,0 0 0,0 0 0,-1 0-1,1 0 1,0 1 0,-1-1 0,1 1-1,-3 1 1,3 0 0,-1 0 1,1 0-1,-1 0 0,1 1 0,0 0 0,0-1 0,0 1 1,0 0-1,0 0 0,1 0 0,-1 0 0,1 0 0,0 0 1,0 0-1,-1 4 0,-2 14 28,1 0 1,0 1-1,1-1 0,2 23 0,0-38 17,1 0-1,0 0 1,0 0-1,0 0 0,1 0 1,0-1-1,0 1 1,1-1-1,-1 1 0,1-1 1,0 0-1,0 0 1,1 0-1,0 0 0,0 0 1,0-1-1,0 0 1,1 0-1,-1 0 0,1 0 1,0-1-1,0 0 1,1 0-1,-1 0 0,1-1 1,-1 0-1,12 3 1,2 1-37,1-1 1,1-1-1,-1-1 1,1-1-1,-1 0 0,42-3 1,-51 0-448,0-1 0,0 0-1,0 0 1,-1-1 0,22-8 0,-26 8-814,1 0 1,-1-1-1,0 0 1,0 0-1,0 0 1,6-7-1,16-22-14570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6.456"/>
    </inkml:context>
    <inkml:brush xml:id="br0">
      <inkml:brushProperty name="width" value="0.025" units="cm"/>
      <inkml:brushProperty name="height" value="0.025" units="cm"/>
    </inkml:brush>
  </inkml:definitions>
  <inkml:trace contextRef="#ctx0" brushRef="#br0">46 299 6118,'0'0'17072,"-7"10"-16901,-22 31 69,27-39-210,1-1 1,0 1-1,0 0 1,0-1-1,1 1 0,-1 0 1,0 0-1,1-1 0,-1 1 1,1 0-1,0 0 1,-1 0-1,1 0 0,0-1 1,0 1-1,0 0 0,0 0 1,1 0-1,-1 0 1,0 0-1,1-1 0,-1 1 1,1 0-1,0 0 1,-1-1-1,1 1 0,0 0 1,0-1-1,0 1 0,1-1 1,-1 1-1,0-1 1,0 0-1,1 1 0,-1-1 1,1 0-1,2 2 0,0-1-1,0 0-1,-1-1 1,1 1-1,0-1 0,0 0 1,0 0-1,0 0 1,0 0-1,1-1 0,-1 0 1,0 0-1,0 0 0,0 0 1,7-2-1,-3-1-47,0-1-1,0 0 1,0 0-1,0-1 1,-1 1 0,0-2-1,0 1 1,0-1-1,-1 0 1,0 0-1,0-1 1,8-12 0,-4 5-571,0-1 0,-2 0 1,1 0-1,-2-1 1,9-26-1,-13 36 382,-2-1 0,1 0-1,0 1 1,-1-1 0,-1 0 0,1 0 0,-1 0-1,0 0 1,0 0 0,-3-11 0,3 18 210,0 0 1,0-1-1,0 1 1,0 0-1,-1 0 1,1 0-1,0 0 1,0-1-1,0 1 1,0 0-1,0 0 0,-1 0 1,1 0-1,0 0 1,0 0-1,0 0 1,0-1-1,-1 1 1,1 0-1,0 0 1,0 0-1,0 0 1,0 0-1,-1 0 1,1 0-1,0 0 1,0 0-1,0 0 1,-1 0-1,1 0 1,0 0-1,0 0 1,0 0-1,-1 0 0,1 0 1,0 0-1,0 0 1,0 1-1,0-1 1,-1 0-1,1 0 1,0 0-1,0 0 1,0 0-1,0 0 1,-1 1-1,1-1 1,0 0-1,0 0 1,0 0-1,0 0 1,0 1-1,0-1 1,0 0-1,0 0 1,0 0-1,-1 0 0,1 1 1,0-1-1,0 0 1,0 0-1,0 0 1,0 1-1,0-1 1,0 0-1,0 0 1,0 0-1,0 1 1,1-1-1,-4 16 412,3-1 55,0-1 1,1 1-1,0-1 0,1 1 1,7 24-1,-9-36-402,1-1-1,0 1 1,0 0 0,0-1-1,1 1 1,-1-1 0,0 1-1,1-1 1,0 0 0,-1 1-1,1-1 1,0 0 0,0 0-1,1 0 1,-1-1 0,0 1-1,0 0 1,1-1 0,-1 0-1,1 1 1,0-1-1,-1 0 1,1 0 0,0-1-1,-1 1 1,1 0 0,0-1-1,0 0 1,0 1 0,0-1-1,-1-1 1,1 1 0,0 0-1,0-1 1,0 1 0,-1-1-1,4-1 1,0 0-27,0 0 1,-1-1-1,0 0 1,0 0-1,0 0 1,0 0-1,0-1 1,-1 0-1,1 0 1,-1 0-1,0-1 1,0 1-1,-1-1 0,1 0 1,-1 0-1,0 0 1,0 0-1,2-9 1,-1 5-8,0-1 1,-1 0 0,0-1-1,-1 1 1,0 0 0,0-1-1,-2 0 1,1 1-1,-2-18 1,1 28-34,0 1-1,0-1 1,-1 1 0,1-1 0,0 0-1,0 1 1,-1-1 0,1 0-1,0 1 1,-1-1 0,1 0 0,0 0-1,-1 1 1,1-1 0,0 0 0,-1 0-1,1 0 1,-1 1 0,1-1-1,0 0 1,-1 0 0,1 0 0,-1 0-1,1 0 1,-1 0 0,1 0-1,0 0 1,-1 0 0,1 0 0,-1 0-1,1 0 1,-1 0 0,1 0-1,0 0 1,-1 0 0,1-1 0,-1 1-1,1 0 1,0 0 0,-1 0-1,1-1 1,0 1 0,-1 0 0,1 0-1,0-1 1,-1 1 0,1 0-1,0-1 1,-1 1 0,1 0 0,0-1-1,0 1 1,0-1 0,-1 1-1,1-1 1,-2 16 103,0-1 0,2 1 0,-1 0 0,2 0 0,0 0 0,4 20 0,-5-34-86,0 0 0,0 0 1,0-1-1,1 1 0,-1 0 1,0-1-1,0 1 0,1 0 1,-1 0-1,0-1 0,1 1 1,-1-1-1,0 1 0,1 0 1,-1-1-1,1 1 0,-1-1 1,1 1-1,-1-1 0,1 1 1,0-1-1,-1 1 0,1-1 1,0 0-1,-1 1 1,1-1-1,0 0 0,-1 0 1,1 1-1,0-1 0,0 0 1,-1 0-1,1 0 0,0 0 1,0 0-1,-1 0 0,1 0 1,0 0-1,-1 0 0,1 0 1,0-1-1,0 1 0,-1 0 1,1 0-1,0-1 0,1 0 1,0 0 12,0-1 0,0 0-1,0 1 1,1-1 0,-2 0 0,1 0 0,0 0 0,0-1 0,-1 1 0,1 0 0,1-4 0,3-10-24,-1-1 0,-1 1 0,0 0 0,-2-1 0,0 0-1,0 0 1,-2 0 0,0 1 0,-2-20 0,2 34-23,-1-1-1,1 1 1,0 0 0,-1 0-1,1 0 1,-1-1-1,0 1 1,1 0 0,-1 0-1,0 0 1,0 0 0,-1 0-1,1 0 1,0 1 0,-1-1-1,1 0 1,-1 1 0,1-1-1,-3-1 1,4 3 12,-1 0-1,1 0 1,0 0 0,-1 0-1,1 0 1,0 0 0,-1 0 0,1 0-1,0 1 1,-1-1 0,1 0-1,0 0 1,-1 0 0,1 0-1,0 1 1,0-1 0,-1 0 0,1 0-1,0 0 1,0 1 0,0-1-1,-1 0 1,1 1 0,0-1 0,0 0-1,0 0 1,0 1 0,-1-1-1,1 0 1,0 1 0,0-1-1,0 0 1,0 1 0,0-1 0,0 0-1,0 1 1,0-1 0,0 0-1,0 1 1,0-1 0,0 1 0,-1 17-96,1-16 93,0 11 21,0 1 0,1 0 0,1-1 0,0 1 1,5 18-1,-6-29-9,0 1 0,0-1 0,1 0 1,-1 0-1,1 0 0,0 0 0,-1 0 1,2-1-1,-1 1 0,0-1 0,0 1 1,1-1-1,-1 1 0,1-1 0,0 0 1,0-1-1,0 1 0,0 0 0,0-1 0,0 1 1,0-1-1,0 0 0,0 0 0,1 0 1,-1-1-1,0 1 0,5-1 0,-5 1-225,3-1-1391,0 1 1,-1-1 0,1 0 0,0 0 0,0 0 0,0-1 0,7-2-1,-13-1-3427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7.549"/>
    </inkml:context>
    <inkml:brush xml:id="br0">
      <inkml:brushProperty name="width" value="0.025" units="cm"/>
      <inkml:brushProperty name="height" value="0.025" units="cm"/>
    </inkml:brush>
  </inkml:definitions>
  <inkml:trace contextRef="#ctx0" brushRef="#br0">13 14 2691,'0'-1'787,"-11"-11"14918,10 21-8112,1 7-8366,0-11 1008,4 70 1474,-4-70-1683,1 0 0,-1 0 0,1-1 0,0 1-1,1 0 1,-1-1 0,1 1 0,0-1 0,0 1-1,1-1 1,-1 0 0,6 7 0,-5-9-48,-1 1 1,1-1-1,0 0 1,0 0-1,0-1 0,0 1 1,0-1-1,0 1 1,1-1-1,-1 0 1,5 1-1,10-7-3752,-17 4 3166,0 0-1,0 0 1,0 0 0,-1 0-1,1 0 1,0 0-1,0-1 1,-1 1-1,1 0 1,-1 0-1,1-1 1,-1 1-1,0 0 1,1-1 0,-1-2-1,0-8-10319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8.159"/>
    </inkml:context>
    <inkml:brush xml:id="br0">
      <inkml:brushProperty name="width" value="0.025" units="cm"/>
      <inkml:brushProperty name="height" value="0.025" units="cm"/>
    </inkml:brush>
  </inkml:definitions>
  <inkml:trace contextRef="#ctx0" brushRef="#br0">0 2 5349,'0'0'18759,"0"0"-18704,1 0 0,-1 0-1,1-1 1,-1 1 0,0 0-1,1 0 1,-1 0 0,0 0-1,1 0 1,-1 0 0,1 0-1,-1 0 1,1 0 0,-1 0-1,0 0 1,1 0 0,-1 0-1,1 0 1,-1 0 0,0 0-1,1 0 1,-1 1 0,0-1 0,1 0-1,-1 0 1,0 0 0,1 1-1,-1-1 1,0 0 0,1 0-1,-1 1 1,0-1 0,1 0-1,-1 1 1,0-1 0,1 1-1,4 8 217,1 0 0,-1 0-1,0 0 1,-1 1 0,0 0 0,5 19-1,7 15 131,-13-36-397,19 32 277,-21-38-292,0 0-1,0-1 1,1 1 0,-1-1-1,1 0 1,-1 1 0,1-1-1,-1 0 1,1 0 0,0 0-1,0 0 1,-1 0 0,1-1-1,0 1 1,0 0 0,0-1 0,0 1-1,0-1 1,4 0 0,-5 0-208,0-1 1,-1 1 0,1-1 0,0 0 0,0 0 0,0 0 0,-1 0-1,1 1 1,0-1 0,-1 0 0,1 0 0,0 0 0,-1 0 0,0-1-1,1 1 1,-1 0 0,0 0 0,1 0 0,-1 0 0,0 0-1,0 0 1,0 0 0,0-1 0,0 1 0,0-2 0,0-38-8510,0 35 5255,0-8-5154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9.064"/>
    </inkml:context>
    <inkml:brush xml:id="br0">
      <inkml:brushProperty name="width" value="0.025" units="cm"/>
      <inkml:brushProperty name="height" value="0.025" units="cm"/>
    </inkml:brush>
  </inkml:definitions>
  <inkml:trace contextRef="#ctx0" brushRef="#br0">223 97 4708,'0'0'2574,"2"-10"52,2-1-1578,-3 7-634,1 1-1,-1-1 0,0 0 0,0 1 0,0-1 0,-1 0 0,0 0 0,1 0 0,-1 0 1,0 0-1,-2-7 0,2 10-198,-1-1 0,0 1 1,1 0-1,-1-1 0,0 1 1,0 0-1,0 0 0,0 0 1,0 0-1,0 0 0,0 0 1,0 0-1,0 0 0,-1 0 1,1 0-1,0 0 0,-1 1 1,1-1-1,0 1 0,-1-1 1,1 1-1,-1-1 0,1 1 1,-1 0-1,1 0 0,-1 0 1,1 0-1,-1 0 1,1 0-1,-1 0 0,1 0 1,-3 1-1,-1 0-40,1-1 1,-1 1 0,1 0-1,0 0 1,-1 1-1,1-1 1,0 1-1,0 0 1,-7 4-1,-3 8 38,0 1 0,1 0-1,1 1 1,1 1-1,0 0 1,1 0-1,0 1 1,2 0-1,0 1 1,1 0-1,1 0 1,1 0-1,1 1 1,0 0-1,-1 32 1,5-49-208,0 0 0,0 0 0,0-1 0,0 1 0,1 0-1,-1 0 1,1 0 0,0-1 0,0 1 0,0 0 0,0-1 0,0 1 0,0 0 0,1-1 0,-1 0 0,1 1 0,0-1-1,0 0 1,0 0 0,0 0 0,0 0 0,0 0 0,0 0 0,1-1 0,-1 1 0,0-1 0,1 1 0,0-1-1,-1 0 1,1 0 0,0 0 0,-1-1 0,1 1 0,0-1 0,0 1 0,0-1 0,0 0 0,-1 0 0,1 0 0,0 0-1,3-1 1,7-1-160,-1 0-1,0 0 0,0-1 0,0-1 0,0 0 1,-1 0-1,0-1 0,17-10 0,-11 4-1595,1-1 0,25-24 0,-1-14-5477,-25 20 929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9.657"/>
    </inkml:context>
    <inkml:brush xml:id="br0">
      <inkml:brushProperty name="width" value="0.025" units="cm"/>
      <inkml:brushProperty name="height" value="0.025" units="cm"/>
    </inkml:brush>
  </inkml:definitions>
  <inkml:trace contextRef="#ctx0" brushRef="#br0">2 118 2050,'0'0'22982,"-1"4"-22294,1 6-383,0 1 0,0 0-1,0-1 1,2 1 0,-1-1 0,1 1-1,6 16 1,28 76 765,-36-101-1055,1 0-1,-1 0 1,1-1 0,-1 1 0,1 0 0,0 0 0,0-1 0,0 1 0,0-1 0,0 1 0,0-1-1,0 1 1,0-1 0,1 0 0,-1 1 0,3 1 0,-3-4 7,0 1 1,-1-1-1,1 1 0,0-1 1,-1 1-1,1-1 0,-1 0 1,1 1-1,-1-1 0,1 0 1,-1 0-1,1 1 0,-1-1 1,0 0-1,1 0 0,-1 1 1,0-1-1,0 0 0,0 0 1,0 0-1,1 0 0,-1 0 1,-1-1-1,5-73 535,-4 71-617,-1-52 122,-12-89-1,15 150-101,-1 0 0,1 1 0,1-1 0,-1-1 0,1 1 0,0 0 0,0-1 0,0 1 1,1-1-1,0 0 0,0 0 0,0 0 0,0-1 0,0 1 0,1-1 0,7 4 0,-9-5 48,-1-1 0,1 1 0,-1-1 0,1 0 0,0 1 0,-1-1 0,1-1 0,0 1 0,0 0 0,0-1 0,0 1-1,0-1 1,0 0 0,-1 0 0,1 0 0,0-1 0,0 1 0,0 0 0,0-1 0,0 0 0,0 0 0,-1 0 0,1 0 0,0 0 0,-1-1 0,1 1 0,-1-1 0,1 1 0,-1-1 0,0 0 0,0 0 0,0 0 0,0 0 0,3-4 0,2-6 0,0 1 0,-1 0 0,-1-1 0,1-1 0,-2 1 0,0 0 0,4-21 0,-10 72-246,1 41 183,1-75 70,0 0 0,1 0-1,0 0 1,0 0 0,0 0-1,1-1 1,-1 1 0,1 0-1,0-1 1,0 1 0,1-1 0,4 6-1,-7-9-19,1 0 1,0 1-1,0-1 0,0 0 0,0 0 1,0-1-1,0 1 0,0 0 0,0 0 1,1 0-1,-1-1 0,0 1 0,0 0 1,1-1-1,-1 1 0,0-1 0,1 0 1,-1 1-1,0-1 0,1 0 0,-1 0 1,0 0-1,1 0 0,-1 0 0,1 0 1,-1 0-1,0-1 0,1 1 0,-1 0 1,0-1-1,1 1 0,-1-1 0,0 1 1,0-1-1,1 0 0,-1 1 0,0-1 1,0 0-1,0 0 0,0 0 0,0 0 0,0 0 1,0 0-1,0 0 0,1-3 0,1 0-560,0 0 0,-1-1-1,1 0 1,-1 1-1,0-1 1,0 0-1,-1 0 1,1 0 0,-1 0-1,0 0 1,0-7-1,-6-44-10196,-8 23 1500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39.999"/>
    </inkml:context>
    <inkml:brush xml:id="br0">
      <inkml:brushProperty name="width" value="0.025" units="cm"/>
      <inkml:brushProperty name="height" value="0.025" units="cm"/>
    </inkml:brush>
  </inkml:definitions>
  <inkml:trace contextRef="#ctx0" brushRef="#br0">0 0 11082,'0'0'10314,"48"35"-10346,-18-35-1794,2 0-2402,-4-9-3555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0.329"/>
    </inkml:context>
    <inkml:brush xml:id="br0">
      <inkml:brushProperty name="width" value="0.025" units="cm"/>
      <inkml:brushProperty name="height" value="0.025" units="cm"/>
    </inkml:brush>
  </inkml:definitions>
  <inkml:trace contextRef="#ctx0" brushRef="#br0">101 139 13901,'0'0'3182,"-9"10"-246,2-2-2613,-3 2 488,1 0 1,0 1-1,0 0 0,1 0 0,0 1 0,1 0 0,1 0 0,0 1 0,-7 18 1,14-30-812,-1-1 0,0 0 0,0 1 1,1-1-1,-1 0 0,0 0 0,0 1 0,1-1 1,-1 0-1,0 0 0,1 0 0,-1 1 1,0-1-1,1 0 0,-1 0 0,0 0 1,1 0-1,-1 0 0,1 0 0,-1 0 1,0 0-1,1 0 0,-1 0 0,0 0 0,1 0 1,-1 0-1,1 0 0,-1 0 0,0 0 1,1 0-1,-1 0 0,0 0 0,1-1 1,-1 1-1,0 0 0,1 0 0,-1 0 1,0-1-1,1 1 0,-1-1 0,18-6-31,4-10-699,28-18-1867,-48 34 2444,1-1 0,0 0-1,-1 1 1,1 0 0,0 0-1,0 0 1,0 0 0,0 0 0,0 1-1,0-1 1,0 1 0,0 0-1,0 0 1,6 0 0,-8 1 175,-1 1 0,1-1 0,0 0 0,0 0 0,-1 1 0,1-1 0,0 0 1,-1 1-1,1-1 0,-1 1 0,0-1 0,0 1 0,1-1 0,-1 0 0,0 1 0,0-1 1,0 1-1,0-1 0,-1 3 0,-2 32 1372,0-24-981,-1 0 0,0-1-1,-1 1 1,0-1 0,0 0 0,-1-1 0,-1 1 0,-7 9-1,14-20-414,0 0 0,0 0-1,-1 0 1,1 0-1,0 1 1,0-1 0,0 0-1,0 0 1,0 0-1,0 0 1,0 0 0,0 0-1,0 1 1,-1-1-1,1 0 1,0 0 0,0 0-1,0 0 1,0 0-1,0 0 1,0 0 0,-1 0-1,1 0 1,0 0-1,0 0 1,0 0 0,0 0-1,0 0 1,-1 0-1,1 0 1,0 0 0,0 0-1,0 0 1,0 0-1,-1 0 1,1 0 0,0 0-1,0 0 1,0 0-1,0 0 1,0 0 0,-1 0-1,1 0 1,0 0-1,0 0 1,0 0 0,0-1-1,0 1 1,0 0-1,0 0 1,-1 0 0,1 0-1,0 0 1,0 0-1,0-1 1,0 1 0,0 0-1,0 0 1,0 0-1,0 0 1,0 0 0,0-1-1,0 1 1,0 0-1,0 0 1,-1-19-1016,7-22-2178,21-37-6167,-10 33 2396</inkml:trace>
  <inkml:trace contextRef="#ctx0" brushRef="#br0" timeOffset="1">260 0 10154,'0'0'9961,"9"57"-8391,-6-31 159,4-1-159,1-2-674,3-6-607,-1-7-225,6-6-160,-4-2-641,-3-2-672,-4-2-1122,-4-8-960,-1-6-2787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0.674"/>
    </inkml:context>
    <inkml:brush xml:id="br0">
      <inkml:brushProperty name="width" value="0.025" units="cm"/>
      <inkml:brushProperty name="height" value="0.025" units="cm"/>
    </inkml:brush>
  </inkml:definitions>
  <inkml:trace contextRef="#ctx0" brushRef="#br0">0 30 7911,'0'0'12204,"52"11"-12524,-27-9-3204,2-2-5604</inkml:trace>
  <inkml:trace contextRef="#ctx0" brushRef="#br0" timeOffset="1">283 0 13164,'0'0'13507,"-5"4"-13513,-7 7 229,15-7-1224,33-9-2613,14-3 1291,-47 8 2371,-1-1 0,1 2 0,-1-1 0,1 0 0,0 0 1,-1 1-1,1 0 0,-1-1 0,1 1 0,-1 0 0,0 0 1,1 0-1,-1 1 0,0-1 0,0 1 0,0-1 0,1 1 0,-2 0 1,1-1-1,0 1 0,2 3 0,-2-2 234,0 1 0,-1 0 0,1 0 0,-1-1 0,1 1 0,-1 0 0,-1 0 0,1 0 0,0 0 0,-1 0 0,0 0 0,0 7 0,-1-2 197,0 0-1,0 0 1,-1 0-1,-1 0 1,1 0 0,-1-1-1,-1 1 1,1-1-1,-2 0 1,1 0 0,-9 12-1,10-16-538,0-1 1,-1 0-1,1 0 1,-1-1-1,1 1 0,-1-1 1,0 1-1,0-1 0,0 0 1,0-1-1,0 1 0,-5 1 1,-12-2-3315,1-5-3549,-4-10-11334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6.295"/>
    </inkml:context>
    <inkml:brush xml:id="br0">
      <inkml:brushProperty name="width" value="0.025" units="cm"/>
      <inkml:brushProperty name="height" value="0.025" units="cm"/>
    </inkml:brush>
  </inkml:definitions>
  <inkml:trace contextRef="#ctx0" brushRef="#br0">111 1 13389,'0'0'4025,"-2"11"-3155,-8 22-497,0-1-1,-17 31 1,12-29-61,1 1 1,-15 63-1,28-96-290,0 1 0,1 0 0,-1 0 0,1 0-1,-1-1 1,1 1 0,0 0 0,0 0 0,1 0-1,-1 0 1,0 0 0,1-1 0,0 1 0,0 0 0,0 0-1,0-1 1,0 1 0,0-1 0,1 1 0,1 3-1,0-4-39,0 0-1,1 0 1,-1 0-1,0-1 0,1 1 1,-1-1-1,1 0 0,-1 0 1,1 0-1,0 0 1,0-1-1,-1 1 0,1-1 1,0 0-1,3 0 0,8 0-875,0 0-1,0-2 0,16-2 1,20-12-5436,-9-4-4261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1.530"/>
    </inkml:context>
    <inkml:brush xml:id="br0">
      <inkml:brushProperty name="width" value="0.025" units="cm"/>
      <inkml:brushProperty name="height" value="0.025" units="cm"/>
    </inkml:brush>
  </inkml:definitions>
  <inkml:trace contextRef="#ctx0" brushRef="#br0">348 3 15503,'0'0'2268,"-12"0"-111,0-1-1723,-2 0-54,1 1 0,0 0 0,-1 0 0,1 1 0,0 1 0,0 0 0,0 1 0,0 1 0,-16 6 0,15-2-196,1 1 0,0 0 1,0 1-1,1 0 1,0 1-1,1 0 1,1 1-1,-17 23 1,20-25-85,1 0 1,0 0 0,1 0-1,0 1 1,1 0-1,0-1 1,0 2 0,1-1-1,1 0 1,0 1-1,0-1 1,1 20 0,1-30-117,0 1 0,0 0 0,1 0 0,-1-1 0,1 1 0,-1 0 0,1 0 0,-1-1 0,1 1 0,0-1 0,0 1 0,0-1 0,0 1 0,0-1 1,0 1-1,0-1 0,1 0 0,-1 0 0,0 0 0,1 1 0,-1-1 0,3 1 0,0 0-89,1 0 1,0-1-1,-1 1 1,1-1-1,0 0 0,-1 0 1,1 0-1,6-1 1,6 0-427,0-1 0,-1 0 1,1-1-1,16-5 1,-8-1-2330,-1 0 0,46-24 1,-14 2-4716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2.699"/>
    </inkml:context>
    <inkml:brush xml:id="br0">
      <inkml:brushProperty name="width" value="0.025" units="cm"/>
      <inkml:brushProperty name="height" value="0.025" units="cm"/>
    </inkml:brush>
  </inkml:definitions>
  <inkml:trace contextRef="#ctx0" brushRef="#br0">163 183 11307,'0'0'8264,"-9"-3"-7528,3 1-708,0 0 209,0 0 1,-1 0-1,1 1 0,-1 0 1,-11-1-1,15 3-165,0-1 0,1 0 0,-1 1-1,1-1 1,-1 1 0,1 0 0,-1-1 0,1 1 0,-1 1-1,1-1 1,0 0 0,-1 0 0,1 1 0,0 0 0,0-1-1,0 1 1,0 0 0,1 0 0,-1 0 0,0 0 0,-1 2-1,-32 59 2457,33-60-2461,0 1 0,1-1-1,-1 1 1,1-1 0,0 1 0,0 0-1,1 0 1,-1-1 0,1 1-1,-1 0 1,1 0 0,0-1 0,1 1-1,-1 0 1,1 0 0,1 7 0,-1-10-58,1 1 0,-1-1 0,0 0 0,1 0 1,-1 0-1,0 1 0,1-1 0,-1 0 0,1-1 1,0 1-1,-1 0 0,1 0 0,0-1 1,0 1-1,-1-1 0,1 1 0,0-1 0,0 0 1,2 0-1,44 0 218,-32 0-169,-11-1-42,-1 1-1,1-1 0,0 0 0,-1-1 1,0 1-1,1-1 0,-1 1 1,0-1-1,0-1 0,0 1 1,0 0-1,0-1 0,0 0 0,-1 0 1,0 0-1,1-1 0,-1 1 1,0-1-1,4-6 0,-4 5 74,0 1 0,0-1 0,-1 1 0,0-1 0,0 0-1,0 0 1,0 0 0,-1 0 0,0 0 0,0 0 0,0 0 0,-1 0 0,1-1 0,-1 1-1,-1 0 1,1 0 0,-2-9 0,0 12-30,1 0 1,-1 0-1,1 0 0,-1 0 1,0 0-1,0 0 0,0 1 0,0-1 1,0 1-1,0 0 0,0-1 1,-1 1-1,1 0 0,0 0 0,-1 1 1,1-1-1,0 0 0,-1 1 1,1-1-1,-1 1 0,-4 0 0,-18-2-83,20 3-211,9-1-169,35-2 230,43-7 1,-43 4-75,42-1-1,-78 6 235,0 0 0,0 0 0,0 1 0,0-1-1,0 1 1,-1-1 0,1 1 0,0 0 0,0 0-1,-1 0 1,1 1 0,-1-1 0,1 1 0,-1-1-1,1 1 1,-1 0 0,0 0 0,0 0 0,3 4 0,-2-2-16,0 1 0,0 0 0,0 0 0,-1 0 0,0 0 0,0 1 0,0-1 0,-1 1 0,1 5 1,0 5 411,0-1 1,-2 1 0,0 0 0,-2 18 0,1-33-257,13-180 183,-12 179-332,0 0 0,-1 0 0,1 0 0,0 0-1,0 0 1,0 0 0,0 0 0,0 0 0,0 0-1,-1 0 1,1 0 0,0 0 0,0 0 0,0 0-1,0 0 1,0 0 0,0 0 0,-1 0 0,1 0 0,0 0-1,0 0 1,0 0 0,0 0 0,0 0 0,0 0-1,0 0 1,0 0 0,-1-1 0,1 1 0,0 0-1,0 0 1,0 0 0,0 0 0,0 0 0,0-1-1,0 2 9,0 0-1,0-1 0,0 1 0,0-1 0,0 1 1,0-1-1,0 1 0,0-1 0,0 1 0,0-1 1,1 1-1,-1-1 0,0 0 0,0 1 0,1-1 1,-1 1-1,0-1 0,0 1 0,1-1 0,-1 0 0,0 1 1,1-1-1,-1 0 0,1 1 0,-1-1 0,0 0 1,1 1-1,-1-1 0,1 0 0,-1 0 0,1 0 1,-1 1-1,1-1 0,-1 0 0,1 0 0,7 0-24,0 0 0,-1 0 0,1-1 0,-1 1 0,0-2 0,1 1 0,-1-1-1,0 0 1,0-1 0,0 0 0,0 0 0,0 0 0,-1-1 0,7-4 0,17-8-1136,20-7-1247,9-4-4461,58-36-1,-137 80 17466,11-10-10027,1 0 0,0 1 0,1-1 0,0 2 0,0-1 0,1 1 0,0 0 0,-6 13 0,12-22-544,0 1 1,0-1-1,1 0 0,-1 1 0,0-1 1,0 1-1,1-1 0,-1 1 0,0-1 1,1 0-1,-1 1 0,1-1 0,-1 0 1,0 0-1,1 1 0,-1-1 0,1 0 1,-1 0-1,1 1 0,-1-1 0,1 0 1,-1 0-1,1 0 0,-1 0 0,1 0 1,-1 0-1,1 0 0,-1 0 0,1 0 1,-1 0-1,1 0 0,-1 0 0,1 0 1,-1 0-1,1-1 0,-1 1 0,1 0 1,-1 0-1,1 0 0,-1-1 0,0 1 1,1 0-1,0-1 0,25-7 164,18-13 16,-34 15-351,0 0 1,1 1-1,-1 1 1,1-1-1,1 2 1,-1 0-1,0 0 1,24-2-1,-35 5 156,1 0 1,0 0-1,0 0 1,0 0-1,0 0 0,0 0 1,-1 1-1,1-1 0,0 0 1,0 1-1,-1-1 0,1 0 1,0 1-1,0-1 0,-1 1 1,1-1-1,0 1 0,-1-1 1,1 1-1,-1 0 1,1-1-1,-1 1 0,1 0 1,-1 0-1,1-1 0,-1 1 1,1 1-1,5 27 285,-6-27-223,0 0-1,-1 0 0,1 0 1,1 0-1,-1 0 0,0 0 0,1 0 1,-1 0-1,1 0 0,-1 0 1,1 0-1,0 0 0,0 0 1,0 0-1,0 0 0,0-1 1,0 1-1,0 0 0,1-1 1,-1 1-1,0-1 0,1 0 1,0 1-1,-1-1 0,1 0 1,3 2-1,-1-2 57,1-1-1,-1 1 1,0-1-1,1 0 1,-1 0 0,1-1-1,-1 1 1,0-1-1,1 0 1,-1 0 0,0 0-1,6-3 1,48-30 266,-52 29-462,1 0 1,0 1-1,0-1 1,0 1 0,0 1-1,1-1 1,0 1 0,-1 1-1,1-1 1,0 1 0,12-1-1,-8 20-134,5 8 307,-8-24-3013,2-16-3652,-3-6-6392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3.199"/>
    </inkml:context>
    <inkml:brush xml:id="br0">
      <inkml:brushProperty name="width" value="0.025" units="cm"/>
      <inkml:brushProperty name="height" value="0.025" units="cm"/>
    </inkml:brush>
  </inkml:definitions>
  <inkml:trace contextRef="#ctx0" brushRef="#br0">173 103 13325,'-26'-2'6279,"23"2"-6071,-1-1 0,0 1 0,0-1-1,1 1 1,-1 0 0,0 1 0,0-1 0,1 1 0,-1-1-1,0 1 1,1 0 0,-1 1 0,0-1 0,1 0 0,0 1-1,-1 0 1,1 0 0,-4 3 0,1 0 59,-1 0 1,1 1 0,0 0-1,1 1 1,0-1-1,0 1 1,0 0-1,1 0 1,0 0-1,0 1 1,0 0 0,1-1-1,1 1 1,-1 1-1,1-1 1,-1 10-1,3-17-240,0 1-1,0-1 1,0 0-1,0 1 1,0-1-1,0 0 1,1 1-1,-1-1 1,0 0-1,1 1 0,-1-1 1,1 0-1,-1 0 1,1 1-1,0-1 1,0 0-1,-1 0 1,1 0-1,0 0 1,0 0-1,0 0 1,0 0-1,0 0 1,0-1-1,0 1 1,3 1-1,0-1 25,0 1 0,0-1 0,0 0 0,0 0 0,0 0 1,0-1-1,0 0 0,0 1 0,5-2 0,6 0 108,0-1 1,-1 0-1,1-1 1,18-7 0,-8 1-31,-2-1 1,1-2 0,32-21 0,-44 25-95,0-1 0,0 0 0,-1-1 0,0 0 1,-1-1-1,0 0 0,13-19 0,-21 27-27,0 1-1,0-1 1,-1 0-1,1 0 1,-1 0-1,0 0 0,0 0 1,0 0-1,0 0 1,0 0-1,-1 0 1,0 0-1,1-1 1,-1 1-1,0 0 0,-1-4 1,0 5-29,1 0-1,-1 0 1,0 0 0,0 0 0,0 1-1,0-1 1,-1 0 0,1 1 0,0-1-1,-1 1 1,1-1 0,-1 1 0,1 0-1,-1 0 1,0-1 0,0 1 0,1 1-1,-1-1 1,-2-1 0,-11-2-1025,1 0 1,0 1 0,-1 1-1,0 0 1,-24 1 0,14 0-2666,-9-2-3192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5.036"/>
    </inkml:context>
    <inkml:brush xml:id="br0">
      <inkml:brushProperty name="width" value="0.025" units="cm"/>
      <inkml:brushProperty name="height" value="0.025" units="cm"/>
    </inkml:brush>
  </inkml:definitions>
  <inkml:trace contextRef="#ctx0" brushRef="#br0">66 1 1121,'-22'1'0,"-2"1"-288,4-2-97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5.376"/>
    </inkml:context>
    <inkml:brush xml:id="br0">
      <inkml:brushProperty name="width" value="0.025" units="cm"/>
      <inkml:brushProperty name="height" value="0.025" units="cm"/>
    </inkml:brush>
  </inkml:definitions>
  <inkml:trace contextRef="#ctx0" brushRef="#br0">105 241 384,'-95'0'15348,"94"0"-15249,1 0-1,0 0 1,-1 0-1,1 0 1,0 0-1,0 0 1,-1 0-1,1 0 1,0 0-1,-1 0 1,1 0-1,0 0 1,-1 0-1,1 0 1,0 0-1,0 0 1,-1 0-1,1 0 0,0-1 1,0 1-1,-1 0 1,1 0-1,0 0 1,0 0-1,-1-1 1,1 1-1,0 0 1,0 0-1,0-1 1,-1 1-1,1 0 1,0 0-1,0-1 1,0 1-1,0 0 1,0 0-1,-1-1 1,1 1-1,0 0 1,0-1-1,0 1 1,8-13 1359,18-10-1026,-14 16-384,1 1 0,-1 1 0,1 0 0,0 1-1,0 0 1,0 1 0,0 1 0,1 0 0,26-1 0,-30 4-20,-1-1 0,0 1 0,0 1 0,1 0 0,-1 0 1,0 1-1,-1 0 0,1 0 0,0 1 0,-1 0 0,0 1 0,0 0 1,0 0-1,0 0 0,7 9 0,-9-9-33,0 1 248,0 0 0,0 0-1,0-1 1,1 0 0,0 0-1,11 5 1,-15-9-137,0 0 1,-1 0-1,1-1 1,0 1-1,-1-1 1,1 0-1,0 0 1,0 0-1,-1 0 1,1 0-1,0-1 1,-1 1-1,1-1 1,0 0-1,-1 0 1,1 0-1,-1 0 1,1 0-1,-1 0 1,1-1-1,-1 1 1,0-1-1,0 1 1,3-4-1,4-3-30,0 0 0,0 0-1,-1-1 1,-1 0-1,0-1 1,0 0 0,0 0-1,-1 0 1,-1-1 0,0 0-1,-1 0 1,1 0-1,-2-1 1,0 1 0,0-1-1,-1 0 1,0-19 0,-1 29-150,-1 0 0,0 1 0,0-1 1,0 0-1,0 1 0,-1-1 1,1 0-1,0 1 0,-1-1 1,1 0-1,-1 1 0,1-1 1,-1 1-1,0-1 0,0 1 0,0-1 1,0 1-1,0 0 0,0-1 1,0 1-1,0 0 0,0 0 1,-1 0-1,1-1 0,0 2 1,-1-1-1,1 0 0,-1 0 0,1 0 1,-1 1-1,1-1 0,-1 0 1,0 1-1,1 0 0,-1-1 1,0 1-1,1 0 0,-1 0 1,0 0-1,0 0 0,1 0 0,-1 0 1,0 1-1,1-1 0,-3 1 1,3 0-156,0-1 1,0 1-1,0 0 0,1-1 1,-1 1-1,0 0 1,0-1-1,1 1 1,-1 0-1,1 0 0,-1 0 1,1 0-1,-1 0 1,1-1-1,-1 1 1,1 0-1,0 0 1,0 0-1,-1 0 0,1 0 1,0 0-1,0 0 1,0 0-1,0 0 1,0 0-1,1 2 0,0 12-5290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5.798"/>
    </inkml:context>
    <inkml:brush xml:id="br0">
      <inkml:brushProperty name="width" value="0.025" units="cm"/>
      <inkml:brushProperty name="height" value="0.025" units="cm"/>
    </inkml:brush>
  </inkml:definitions>
  <inkml:trace contextRef="#ctx0" brushRef="#br0">215 138 9353,'4'-12'2423,"0"2"-1762,0 1 146,0 0 1,0 0-1,-2 0 1,1 0-1,-1-1 1,0 1-1,-1-1 1,1-18-1,-2 27-743,0 0 1,-1 1-1,1-1 0,0 0 0,0 1 1,-1-1-1,1 1 0,0-1 0,-1 1 1,1-1-1,-1 0 0,1 1 1,0-1-1,-1 1 0,1 0 0,-1-1 1,0 1-1,1-1 0,-1 1 1,1 0-1,-1-1 0,1 1 0,-1 0 1,0 0-1,1-1 0,-1 1 1,0 0-1,1 0 0,-1 0 0,0 0 1,1 0-1,-1 0 0,0 0 0,1 0 1,-1 0-1,0 0 0,1 0 1,-1 1-1,0-1 0,1 0 0,-1 0 1,1 1-1,-1-1 0,0 0 1,1 1-1,-1-1 0,1 1 0,-1-1 1,1 0-1,-1 1 0,0 0 1,-30 25 430,10-1-303,1 1-1,1 1 1,1 0-1,1 2 0,2 0 1,1 1-1,2 0 1,0 1-1,2 0 0,2 1 1,1 0-1,1 1 1,-3 58-1,9-85-167,0 0 0,1 0-1,-1 0 1,1 0 0,0 0-1,1 0 1,-1 0 0,1 0-1,1-1 1,-1 1 0,1-1 0,5 10-1,-5-11-15,1-1 0,-1 1 0,0-1 0,1 0 0,0 0 0,0 0 0,0-1 0,0 1 0,0-1 0,0 0 0,1 0 0,-1-1-1,1 1 1,0-1 0,-1 0 0,10 1 0,-1-1 23,-1-1 0,1 0 0,-1-1 0,1 0 0,0-1 0,-1 0 1,0-1-1,0-1 0,0 0 0,0 0 0,11-7 0,-18 10 17,-1-1 0,0-1 0,0 1 0,0-1 0,0 1 0,0-1 0,0 0 0,-1 0 0,0-1 1,1 1-1,-1-1 0,-1 0 0,1 0 0,0 0 0,-1 0 0,0 0 0,0 0 0,0-1 0,0 1 0,-1-1 0,0 1 1,0-1-1,0 0 0,0 1 0,-1-1 0,0 0 0,0 1 0,0-1 0,0 0 0,-1 0 0,0 1 0,-2-7 0,1 6-13,0 0 0,0 1 0,-1-1 0,1 1 0,-1 0 0,0 0-1,0 0 1,-1 0 0,1 0 0,-1 1 0,0-1 0,0 1-1,0 0 1,0 0 0,-1 1 0,1-1 0,-1 1 0,1 0 0,-1 0-1,-7-1 1,-3-1-121,0 0 0,-1 1-1,1 1 1,-1 1-1,-20 0 1,3 11-1320,33-10 1270,-1 0 1,0 0-1,1 0 0,-1 0 0,1 0 1,-1 0-1,1 1 0,-1-1 1,1 0-1,-1 1 0,1-1 0,-1 0 1,1 0-1,-1 1 0,1-1 1,0 1-1,-1-1 0,1 1 0,-1-1 1,1 0-1,0 1 0,0-1 1,-1 1-1,1-1 0,0 1 0,0-1 1,-1 1-1,1 0 0,0-1 1,0 1-1,0-1 0,0 1 0,0-1 1,0 1-1,0 0 0,0-1 1,0 1-1,0-1 0,0 1 0,0-1 1,1 1-1,-1-1 0,0 1 1,0-1-1,1 1 0,-1-1 0,0 1 1,1-1-1,-1 1 0,0-1 1,1 1-1,-1-1 0,0 0 0,1 1 1,0 0-1,15 3-4487,10-3-1810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6.160"/>
    </inkml:context>
    <inkml:brush xml:id="br0">
      <inkml:brushProperty name="width" value="0.025" units="cm"/>
      <inkml:brushProperty name="height" value="0.025" units="cm"/>
    </inkml:brush>
  </inkml:definitions>
  <inkml:trace contextRef="#ctx0" brushRef="#br0">73 1 8968,'0'0'13816,"0"12"-12732,0 6-911,0 1 0,-2-1 0,0-1 0,-1 1 0,-1 0 1,-8 23-1,-3-3-276,-12 44 461,19-27-3245,13-68-2969,0-6-839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8.819"/>
    </inkml:context>
    <inkml:brush xml:id="br0">
      <inkml:brushProperty name="width" value="0.025" units="cm"/>
      <inkml:brushProperty name="height" value="0.025" units="cm"/>
    </inkml:brush>
  </inkml:definitions>
  <inkml:trace contextRef="#ctx0" brushRef="#br0">6 183 8584,'-2'-32'1599,"-1"-34"3586,2 22 2172,1 43-6001,0 18-560,1 458 880,-1-472-1643,0-1 0,0 1-1,0 0 1,0-1 0,1 1 0,0 0 0,-1-1-1,1 1 1,0-1 0,0 1 0,0-1 0,2 3-1,-2-4-25,-1-1-1,0 0 1,1 1-1,-1-1 0,0 0 1,1 1-1,-1-1 1,0 0-1,1 0 0,-1 0 1,1 1-1,-1-1 1,0 0-1,1 0 0,-1 0 1,1 0-1,-1 0 1,1 0-1,-1 0 1,0 0-1,1 0 0,-1 0 1,1 0-1,-1 0 1,1 0-1,-1 0 0,1 0 1,16-17 241,-6-3-127,0-2 0,-1 1-1,-1-1 1,-1-1 0,-1 1-1,-1-1 1,-1-1 0,3-29-1,-3-5 24,-2 0-1,-6-73 0,2 128-138,-4-38 63,5 39-60,0 0 1,-1 0-1,1 1 0,-1-1 0,1 0 0,-1 0 0,0 0 0,0 1 0,0-1 0,0 0 0,0 1 1,0-1-1,-1 1 0,1-1 0,0 1 0,-1 0 0,-2-2 0,3 3-19,0 0 0,0 1 0,0-1 0,1 0 0,-1 1 0,0-1 1,0 1-1,0-1 0,0 1 0,1 0 0,-1-1 0,0 1 0,1 0 0,-1 0 0,0-1 0,1 1 0,-1 0 0,1 0 0,-1 0 0,1 0 0,0 0 0,-1 0 0,1 0 0,0 0 0,-1-1 0,1 1 0,0 0 0,0 0 0,0 0 0,0 0 0,0 2 0,-5 36-220,4-37 233,1 9-30,-1 0 0,1 0-1,1 0 1,3 18 0,-4-27 31,1-1 1,-1 1-1,0-1 0,1 1 1,-1-1-1,1 1 0,-1-1 1,1 0-1,0 1 0,-1-1 1,1 0-1,0 1 0,0-1 1,0 0-1,0 0 0,0 0 1,0 0-1,0 0 0,1 0 1,-1 0-1,0 0 0,0-1 1,1 1-1,-1 0 0,1-1 1,-1 1-1,0-1 0,1 1 1,-1-1-1,1 0 0,-1 0 1,1 0-1,-1 0 0,1 0 1,-1 0-1,1 0 0,-1 0 1,1 0-1,-1-1 0,1 1 1,-1-1-1,1 1 0,-1-1 1,2 0-1,1-2 25,0 1 1,-1-1-1,1 0 1,-1 1-1,0-1 0,0-1 1,0 1-1,0 0 0,-1-1 1,1 1-1,-1-1 1,0 0-1,3-6 0,19-55 184,-19 44-154,1-10 109,-3 29-209,-1 18-179,-1 14 85,-1 19 581,3-1 0,2 1 0,19 82 0,-22-125-428,0 0-1,0-1 1,1 1-1,0 0 1,0-1-1,0 1 1,0-1-1,1 0 1,0 0-1,9 8 1,-11-11 0,0 0 0,1 0 0,-1-1 0,1 1 0,0-1 0,-1 0 0,1 1 0,0-1 0,0 0 0,0-1 0,0 1 0,0 0 0,0-1 0,0 0 0,0 0 1,0 0-1,0 0 0,0 0 0,0 0 0,0-1 0,0 1 0,0-1 0,-1 0 0,1 0 0,3-2 0,15-14 168,-9 4-87,-11 12-183,8-39-5238,-7-112 4752,-2 101 3299,0 50-2098,-5 38-401,2-8-105,1 0-1,4 45 1,-1-66-62,0 1 0,0-1 0,1 1 0,0-1 0,0 0 0,1 0 0,0 0 0,0 0 0,1 0 0,0 0 0,1-1 0,-1 0 0,9 9 0,-13-15-152,1-1 0,-1 0 0,0 0 0,0 0 0,0 0 0,0 0 0,1 0 0,-1 1 0,0-1 0,0 0 0,0 0 0,0 0 0,1 0 0,-1 0 0,0 0 0,0 0 0,0 0 0,1 0 0,-1 0 0,0 0 0,0 0 0,0 0 0,1 0 0,-1 0 1,0 0-1,0 0 0,0 0 0,1 0 0,-1 0 0,0 0 0,0-1 0,0 1 0,1 0 0,-1 0 0,0 0 0,0 0 0,0 0 0,0 0 0,0-1 0,1 1 0,-1 0 0,0 0 0,0 0 0,0 0 0,0-1 0,0 1 0,0 0 0,0 0 0,0 0 0,0-1 0,0 1 0,0 0 0,0 0 0,0 0 0,0-1 0,0 1 0,0 0 0,0 0 0,0 0 0,0-1 0,0 1 0,0 0 0,0 0 0,0 0 0,0-1 1,0-20-4021,0 17 2205,0-21-6305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9.164"/>
    </inkml:context>
    <inkml:brush xml:id="br0">
      <inkml:brushProperty name="width" value="0.025" units="cm"/>
      <inkml:brushProperty name="height" value="0.025" units="cm"/>
    </inkml:brush>
  </inkml:definitions>
  <inkml:trace contextRef="#ctx0" brushRef="#br0">12 23 10218,'-2'-6'7431,"-3"1"-4869,2-2 193,1 6-1282,2-2-384,5 3-4708,2 1-705,1 6-4965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9.536"/>
    </inkml:context>
    <inkml:brush xml:id="br0">
      <inkml:brushProperty name="width" value="0.025" units="cm"/>
      <inkml:brushProperty name="height" value="0.025" units="cm"/>
    </inkml:brush>
  </inkml:definitions>
  <inkml:trace contextRef="#ctx0" brushRef="#br0">65 45 17040,'0'0'11590,"-6"11"-11516,3-7-71,-2 5 45,0-1 1,0 2-1,1-1 0,0 1 1,1-1-1,0 1 0,0 0 0,1 0 1,0 0-1,0 20 0,2-30-42,0 1 0,1-1-1,-1 1 1,0-1 0,0 1-1,0-1 1,0 1 0,1-1 0,-1 1-1,0-1 1,1 0 0,-1 1-1,0-1 1,1 1 0,-1-1-1,0 0 1,1 1 0,-1-1-1,1 0 1,-1 0 0,1 1-1,-1-1 1,1 0 0,-1 0 0,1 0-1,-1 0 1,1 1 0,-1-1-1,1 0 1,-1 0 0,1 0-1,-1 0 1,1 0 0,-1 0-1,1 0 1,-1-1 0,1 1-1,-1 0 1,1 0 0,-1 0 0,1 0-1,-1-1 1,0 1 0,1 0-1,-1 0 1,1-1 0,-1 1-1,1-1 1,22-14 287,-18 9-259,0 0 0,0-1 1,-1 1-1,0-1 1,0 0-1,-1 0 0,1-1 1,-2 1-1,1-1 1,-1 0-1,0 1 0,-1-1 1,1 0-1,-2 0 1,1 0-1,-1 0 0,-1-10 1,1 16-38,0 1 1,-1-1 0,1 1-1,0-1 1,0 1 0,-1 0-1,1-1 1,-1 1 0,0-1-1,1 1 1,-1 0 0,0 0-1,0-1 1,1 1 0,-1 0-1,0 0 1,0 0-1,0 0 1,0 0 0,-1 0-1,1 0 1,0 1 0,0-1-1,-1 0 1,1 0 0,0 1-1,-1-1 1,1 1 0,0 0-1,-1-1 1,1 1 0,-1 0-1,1 0 1,-1-1-1,1 1 1,-1 1 0,1-1-1,0 0 1,-1 0 0,1 0-1,-1 1 1,1-1 0,-1 1-1,0 0 1,-2 0-143,0 1 1,0-1-1,1 1 1,-1 0-1,1 0 1,-1 0-1,1 0 1,0 1-1,0 0 1,0-1-1,0 1 1,0 0-1,1 0 1,-1 1-1,-2 3 1,1 13-2777,3-14-511,1 1-3300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3.445"/>
    </inkml:context>
    <inkml:brush xml:id="br0">
      <inkml:brushProperty name="width" value="0.025" units="cm"/>
      <inkml:brushProperty name="height" value="0.025" units="cm"/>
    </inkml:brush>
  </inkml:definitions>
  <inkml:trace contextRef="#ctx0" brushRef="#br0">35 1 19058,'0'0'1313,"-2"49"-64,-6-13 994,1 8-898,-3 4-416,5 0-353,2 0-384,3-4-160,0-1-64,8-6-384,4-2-929,-2-5-1186,-2-5-704,-4-10-993,-4-4 225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6.668"/>
    </inkml:context>
    <inkml:brush xml:id="br0">
      <inkml:brushProperty name="width" value="0.025" units="cm"/>
      <inkml:brushProperty name="height" value="0.025" units="cm"/>
    </inkml:brush>
  </inkml:definitions>
  <inkml:trace contextRef="#ctx0" brushRef="#br0">98 13 13004,'-10'6'1815,"4"-3"-1439,-46 34 2758,50-35-2996,-1 0 1,1 1-1,-1-1 1,1 0-1,0 1 1,0 0-1,0-1 0,1 1 1,-1 0-1,1 0 1,-1 0-1,1 0 0,0 0 1,0 1-1,1-1 1,-1 0-1,0 0 0,1 1 1,0 3-1,1-5-116,0-1-1,0 1 0,0-1 0,0 0 1,0 1-1,0-1 0,1 0 1,-1 0-1,0 0 0,1 0 0,-1 0 1,1 0-1,-1 0 0,1 0 1,-1 0-1,1-1 0,0 1 0,-1-1 1,1 1-1,0-1 0,0 0 1,-1 0-1,1 0 0,0 0 0,0 0 1,-1 0-1,1 0 0,3-1 1,53-6 706,-49 4-682,-1-1 1,0 1-1,-1-1 1,1-1 0,-1 0-1,0 0 1,11-9 0,-16 12-11,0 1 1,0-1 0,0 0-1,-1 1 1,1-1 0,0 0 0,-1 0-1,1 0 1,-1 0 0,1-1-1,-1 1 1,0 0 0,0-1-1,0 1 1,0 0 0,-1-1 0,1 1-1,-1-1 1,1 1 0,-1-1-1,0 1 1,0-1 0,0 0-1,0 1 1,-1-1 0,1 1 0,-1-1-1,1 1 1,-1 0 0,-1-4-1,-1 4-147,1 0-1,-1 1 0,1-1 1,-1 0-1,0 1 0,1 0 1,-1 0-1,0 0 0,0 0 1,0 0-1,0 0 0,0 1 1,0 0-1,0-1 0,0 1 1,0 0-1,0 1 0,-1-1 1,-2 1-1,-4-1-2486,3 0-2783</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49.880"/>
    </inkml:context>
    <inkml:brush xml:id="br0">
      <inkml:brushProperty name="width" value="0.025" units="cm"/>
      <inkml:brushProperty name="height" value="0.025" units="cm"/>
    </inkml:brush>
  </inkml:definitions>
  <inkml:trace contextRef="#ctx0" brushRef="#br0">6 83 13421,'0'0'9507,"-2"9"-8151,2-7-1310,-1 4 272,0 0 0,0 0-1,1 0 1,0 1 0,0-1 0,2 12 0,-2-16-259,1-1-1,-1 0 1,1 0 0,-1 1-1,1-1 1,-1 0 0,1 0-1,0 0 1,-1 0 0,1 0-1,0 0 1,0 0 0,0 0-1,0 0 1,0 0 0,0 0-1,0 0 1,2 0 0,-1 0-41,0 0 1,0-1 0,0 0-1,0 1 1,1-1-1,-1 0 1,0 0 0,0 0-1,0 0 1,1 0 0,-1-1-1,0 1 1,0 0 0,0-1-1,3-1 1,2-1 69,-1 0 0,0-1 1,1 0-1,-1 0 0,-1 0 1,1-1-1,-1 0 0,1 0 0,-2 0 1,6-7-1,2-3 6,0-1 1,13-27-1,-23 41-72,-1 0 0,0-1-1,0 1 1,0 0 0,0-1-1,0 0 1,-1 1 0,1-1-1,-1 1 1,1-4 0,-1 5-28,0 1 1,0-1 0,0 1 0,-1 0-1,1-1 1,0 1 0,0-1-1,0 1 1,0-1 0,0 1-1,-1 0 1,1-1 0,0 1 0,0-1-1,-1 1 1,1 0 0,0-1-1,-1 1 1,1 0 0,0-1-1,-1 1 1,1 0 0,0 0 0,-1-1-1,1 1 1,-1 0 0,1 0-1,0 0 1,-1 0 0,1-1-1,-1 1 1,1 0 0,-1 0 0,-2 0-81,1 1 0,-1-1 1,1 1-1,-1 0 0,1 0 1,0 0-1,-1 0 0,1 0 1,0 0-1,0 1 0,0-1 1,0 1-1,0-1 0,0 1 1,0 0-1,0 0 0,1 0 0,-3 3 1,0 0-214,1 0-1,-1 1 1,1 0 0,0 0 0,1 0 0,0 0-1,0 0 1,0 1 0,-1 7 0,-1 35-5720,3-30-964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57.418"/>
    </inkml:context>
    <inkml:brush xml:id="br0">
      <inkml:brushProperty name="width" value="0.025" units="cm"/>
      <inkml:brushProperty name="height" value="0.025" units="cm"/>
    </inkml:brush>
  </inkml:definitions>
  <inkml:trace contextRef="#ctx0" brushRef="#br0">0 1 3331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5:58.420"/>
    </inkml:context>
    <inkml:brush xml:id="br0">
      <inkml:brushProperty name="width" value="0.025" units="cm"/>
      <inkml:brushProperty name="height" value="0.025" units="cm"/>
    </inkml:brush>
  </inkml:definitions>
  <inkml:trace contextRef="#ctx0" brushRef="#br0">675 149 4356,'0'-12'3625,"1"-2"-3233,1 4 113,-2 1 0,1-1 0,-1 0-1,-1 0 1,-2-14 0,2 21-374,1 1 0,-1-1 0,0 1 0,0-1 0,0 1 0,0 0-1,0-1 1,-1 1 0,1 0 0,-1 0 0,0 0 0,1 0 0,-1 0 0,0 0 0,0 1 0,0-1-1,0 1 1,0-1 0,0 1 0,-1 0 0,1-1 0,0 1 0,-1 1 0,1-1 0,-1 0 0,1 0 0,-1 1-1,-4-1 1,-8 1-12,-1 0-1,0 1 0,1 1 1,-1 0-1,1 1 0,-1 1 1,1 0-1,0 1 0,1 0 1,-1 2-1,1 0 0,0 0 1,1 1-1,-25 19 0,13-6 144,0 0 0,2 1 0,0 2 0,2 0 0,0 2 0,-23 37 0,17-17-111,1 1 0,2 2 0,3 0 1,1 1-1,3 2 0,3-1 0,1 2 0,3 0 0,2 0 0,2 1 0,3-1 1,5 89-1,4-107-140,0 0 0,3 0 0,1-1 0,1-1 0,2 0 0,1 0 0,1-1 0,2-1 0,2 0 1,0-2-1,2 0 0,43 45 0,-54-64 0,1-1 1,0 0-1,0-1 1,0 0-1,1 0 1,1-1-1,-1-1 1,1 0 0,0-1-1,24 7 1,-28-10-3,-1-1 0,1 1 0,0-2 1,0 1-1,0-1 0,0 0 0,0-1 1,0 0-1,0-1 0,0 0 1,0 0-1,0-1 0,-1 0 0,0 0 1,1-1-1,-1 0 0,13-10 0,1-3 80,-2-1-1,1-1 0,-2-2 0,-1 1 0,-1-2 0,29-47 0,71-155 1380,-108 204-1326,32-67 519,53-165 1,-84 216-610,-1-1-1,-2-1 1,-1 1-1,-2-1 0,-2 0 1,-1 0-1,-7-60 0,4 84-38,-1 0-1,-1 1 0,0-1 0,0 1 0,-2 0 0,1 0 0,-2 1 1,0-1-1,0 2 0,-1-1 0,0 1 0,-1 0 0,-1 0 0,1 1 0,-2 1 1,1 0-1,-1 0 0,-1 1 0,-18-10 0,7 5-194,-1 2 0,0 1-1,-1 2 1,0 0 0,-1 1-1,1 1 1,-1 2 0,0 1 0,-39-1-1,-92 9-6196,125-4-358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03.984"/>
    </inkml:context>
    <inkml:brush xml:id="br0">
      <inkml:brushProperty name="width" value="0.025" units="cm"/>
      <inkml:brushProperty name="height" value="0.025" units="cm"/>
    </inkml:brush>
  </inkml:definitions>
  <inkml:trace contextRef="#ctx0" brushRef="#br0">1 205 9833,'0'0'507,"12"-12"-304,-2 3-188,-1 0-6,1 0 0,-1 1 0,1 0 0,1 1-1,-1 0 1,1 1 0,15-7 0,41-12 168,2 3 0,-1 3 1,2 3-1,1 3 0,-1 3 1,2 3-1,85 2 1,-37 10 437,0 5 1,0 5-1,173 45 1,-225-40-315,0 2 1,-2 4 0,80 42-1,179 121 832,-90-48-883,393 263-154,-470-300 83,3-6 1,5-8-1,216 83 0,558 132 609,-591-225-681,527 52 0,368-43 144,-1007-76-235,2320 23 213,-2021-55-513,91 0-563,-645 20-504,0 2 1,-27 5-1,-21 4-2434,19-9 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04.327"/>
    </inkml:context>
    <inkml:brush xml:id="br0">
      <inkml:brushProperty name="width" value="0.025" units="cm"/>
      <inkml:brushProperty name="height" value="0.025" units="cm"/>
    </inkml:brush>
  </inkml:definitions>
  <inkml:trace contextRef="#ctx0" brushRef="#br0">0 247 9001,'5'-8'384,"-1"0"-305,0 1 1,1 0-1,0 0 0,0 0 0,1 1 1,0 0-1,0 0 0,0 0 1,1 1-1,0 0 0,0 0 1,0 1-1,9-5 0,43-14 564,0 1 0,1 4 1,93-17-1,190-10 1359,-196 38-667,-145 7-1309,-1 0 0,0-1 0,1 1 0,-1 1 0,0-1 0,0 0 0,1 0 0,-1 0 0,0 1 0,0-1 0,1 1 0,-1-1 0,0 1 0,0-1 0,0 1 0,0 0 0,0-1 0,2 2 0,-3-1-12,1 0 1,-1 0 0,0-1 0,1 1 0,-1 0 0,0 0 0,0-1 0,0 1 0,0 0 0,0 0 0,0-1 0,0 1 0,0 0 0,0 0 0,0 0 0,0-1 0,0 1 0,0 0 0,-1 0 0,1-1 0,0 1 0,-1 1 0,-2 3 69,0 0 1,-1 0 0,1 0-1,-1 0 1,0-1 0,-7 7 0,-243 190 2291,29-27-1684,188-141-1068,1 2 0,1 1 0,-48 67 0,47-45-3249,18-15-2637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0.067"/>
    </inkml:context>
    <inkml:brush xml:id="br0">
      <inkml:brushProperty name="width" value="0.025" units="cm"/>
      <inkml:brushProperty name="height" value="0.025" units="cm"/>
    </inkml:brush>
  </inkml:definitions>
  <inkml:trace contextRef="#ctx0" brushRef="#br0">57 551 5093,'0'-14'-374,"-25"-358"315,16 289 3882,-1 2 4024,12 113-3059,1 35-2986,1 45-1431,12 77 553,-11 204-1,-9-371-1726,-2-18-3114,4-6 3330,0 0 0,0 1 0,1-1 0,-1 0-1,1 0 1,-1 0 0,1 0 0,0 0 0,0 0 0,0-1 0,-1-3 0,-12-27-4234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0.410"/>
    </inkml:context>
    <inkml:brush xml:id="br0">
      <inkml:brushProperty name="width" value="0.025" units="cm"/>
      <inkml:brushProperty name="height" value="0.025" units="cm"/>
    </inkml:brush>
  </inkml:definitions>
  <inkml:trace contextRef="#ctx0" brushRef="#br0">1 112 9801,'0'9'2274,"0"31"798,6 42 0,-3-53-2278,2-1-1,1 1 1,1-2-1,20 51 0,-25-75-666,0 1 0,0 0-1,0-1 1,0 1 0,1-1-1,-1 0 1,1 0-1,0 0 1,0 0 0,0 0-1,0 0 1,0-1 0,1 1-1,-1-1 1,1 0 0,5 2-1,-7-3 5,1-1 1,-1 1-1,1-1 0,-1 1 0,1-1 1,0 0-1,-1 0 0,1 0 0,0-1 0,-1 1 1,1-1-1,-1 1 0,1-1 0,-1 0 1,1 0-1,-1 0 0,1 0 0,-1 0 1,0 0-1,1-1 0,-1 1 0,0-1 0,0 0 1,0 0-1,0 1 0,2-5 0,8-9 158,-1 0 0,0-2 0,-1 1 0,-1-1 0,-1-1-1,0 1 1,-1-2 0,-1 1 0,6-31 0,-5 15-919,2-46 1,-7-31-5864,-4 74-1792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1.174"/>
    </inkml:context>
    <inkml:brush xml:id="br0">
      <inkml:brushProperty name="width" value="0.025" units="cm"/>
      <inkml:brushProperty name="height" value="0.025" units="cm"/>
    </inkml:brush>
  </inkml:definitions>
  <inkml:trace contextRef="#ctx0" brushRef="#br0">108 11 7431,'0'0'18220,"3"11"-17478,52 256 251,-55-267-1135,0 0-1,1 1 1,-1-1 0,0 0-1,0 1 1,0-1 0,0 0 0,1 1-1,-1-1 1,0 1 0,0-1-1,0 0 1,0 1 0,0-1 0,0 0-1,0 1 1,0-1 0,0 1-1,0-1 1,0 0 0,-1 1-1,1-1 1,0 1 0,0-1 0,0 0-1,0 1 1,0-1 0,-1 0-1,1 1 1,0-1 0,0 0 0,-1 0-1,1 1 1,0-1 0,-1 0-1,1 0 1,0 1 0,-1-1 0,1 0-1,-1 1 1,-18-11-4644,-35-39-1339,32 28 4896,-3 3 1437,3 1 1918,2-3 6414,37 20-7901,-1-2 1,1 0-1,-1-1 1,0 0 0,0-1-1,0-1 1,0-1-1,15-8 1,42-28-2811,-11-11-4639,-31 20-2660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1.657"/>
    </inkml:context>
    <inkml:brush xml:id="br0">
      <inkml:brushProperty name="width" value="0.025" units="cm"/>
      <inkml:brushProperty name="height" value="0.025" units="cm"/>
    </inkml:brush>
  </inkml:definitions>
  <inkml:trace contextRef="#ctx0" brushRef="#br0">181 6 17969,'0'0'2141,"-8"-2"21,5 1-2062,0 0 0,0 1 0,0-1 1,0 1-1,-1 0 0,1 0 0,0 0 1,0 0-1,0 0 0,0 1 0,-1-1 0,1 1 1,0 0-1,0 0 0,0 0 0,0 1 1,1-1-1,-1 1 0,0-1 0,0 1 0,1 0 1,-1 0-1,1 0 0,0 0 0,-1 0 1,1 1-1,0-1 0,0 1 0,1 0 0,-3 3 1,-7 12-99,0 1 1,2 0-1,0 0 1,1 1 0,1 0-1,-9 42 1,10-26 10,1 1-1,2-1 1,2 47 0,1-80 31,0 1-1,0 0 1,0 0 0,1 0 0,-1-1-1,1 1 1,0 0 0,0 0-1,0-1 1,1 1 0,-1-1-1,1 1 1,0-1 0,0 0-1,0 0 1,0 1 0,1-1-1,-1-1 1,1 1 0,0 0 0,0-1-1,0 1 1,0-1 0,0 0-1,0 0 1,1 0 0,-1-1-1,1 1 1,-1-1 0,1 1-1,-1-1 1,1 0 0,0-1-1,0 1 1,-1-1 0,1 0 0,0 0-1,0 0 1,0 0 0,0 0-1,-1-1 1,1 0 0,0 0-1,-1 0 1,1 0 0,0 0-1,-1-1 1,7-3 0,-4 1 129,-1 1 0,0-1 0,1 0 0,-1 0 1,-1-1-1,1 0 0,-1 1 0,0-1 0,0-1 1,0 1-1,0-1 0,-1 1 0,0-1 0,-1 0 0,1 0 1,-1 0-1,0 0 0,0-1 0,-1 1 0,0-1 0,0 1 1,-1-1-1,0 1 0,0-12 0,-1 16-156,0 0-1,0 0 1,0 1-1,0-1 1,0 0-1,0 1 1,0-1-1,-1 1 1,1-1-1,-1 1 1,1-1-1,-1 1 1,1 0-1,-1 0 1,0 0-1,0 0 1,1 0-1,-1 0 1,0 0-1,0 0 1,0 1-1,0-1 1,0 1-1,0 0 1,0-1-1,0 1 1,0 0-1,0 0 1,0 0-1,0 1 1,-4 0-1,0-1-88,1 0 0,-1 1-1,1 0 1,-1 0 0,1 1 0,0-1-1,-1 1 1,1 1 0,0-1 0,-8 5-1,11-5-219,0-1 1,0 1-1,0 0 0,0 0 0,1 0 0,-1 0 0,0 0 1,1 0-1,0 1 0,-1-1 0,1 0 0,0 1 0,0-1 1,1 1-1,-1-1 0,0 1 0,0 4 0,4-2-3888,9-4-1574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2.766"/>
    </inkml:context>
    <inkml:brush xml:id="br0">
      <inkml:brushProperty name="width" value="0.025" units="cm"/>
      <inkml:brushProperty name="height" value="0.025" units="cm"/>
    </inkml:brush>
  </inkml:definitions>
  <inkml:trace contextRef="#ctx0" brushRef="#br0">46 71 17489,'0'9'1195,"-2"153"5028,-8 93-4956,15-435 1558,-6 140-2837,-2 1 0,-2 0-1,-11-46 1,12 74-54,0 11-1,-1 24-47,4 41 105,1-63 15,1-1 0,-1 1 0,0 0 1,1-1-1,-1 1 0,1 0 0,-1-1 0,1 1 1,0-1-1,0 1 0,0-1 0,0 1 0,0-1 1,0 1-1,0-1 0,0 0 0,1 0 0,-1 0 1,0 0-1,1 0 0,-1 0 0,1 0 0,-1 0 1,1 0-1,-1 0 0,1-1 0,0 1 0,-1-1 0,1 1 1,0-1-1,-1 0 0,1 0 0,0 0 0,0 0 1,-1 0-1,4 0 0,-1-1 56,1 0 0,-1 1-1,1-2 1,-1 1 0,0 0 0,0-1 0,0 0-1,0 0 1,0 0 0,0 0 0,0-1 0,-1 0-1,5-3 1,5-11 15,0-1 0,-2 0 0,0 0 0,-1-1 0,0-1 0,-2 1 0,0-2 0,6-28 0,-13 47-70,-1 70-461,-8 19 771,3-50 47,2 1 0,1-1-1,5 55 1,-2-89-355,-1-1 0,1 1 0,-1 0 0,1 0 0,0 0 0,0-1-1,0 1 1,0-1 0,1 1 0,-1-1 0,1 1 0,-1-1 0,1 0 0,0 0 0,0 0 0,0 0 0,0 0-1,1 0 1,-1 0 0,0-1 0,1 1 0,-1-1 0,1 1 0,-1-1 0,1 0 0,0 0 0,-1 0 0,1-1-1,0 1 1,3 0 0,-2-1-54,0 0-1,1 0 1,-1 0 0,0 0-1,0-1 1,0 0-1,0 0 1,0 0-1,0 0 1,0 0 0,-1-1-1,1 0 1,0 0-1,-1 0 1,1 0-1,-1 0 1,0-1-1,1 0 1,-1 1 0,4-6-1,0-2-368,-1 0 1,-1 0-1,0 0 0,0 0 0,0-1 1,-2 0-1,1 0 0,-1 0 1,-1 0-1,0-1 0,-1 1 0,0-1 1,-1-12-1,0 23 1236,-1 5-542,0 0 1,0 0-1,0 0 1,0 0-1,1 0 0,-1 0 1,1 0-1,1 7 0,-1-9-107,12 141 852,-9-138-5102,0-14 1212,2-19-2311,-3-4-1855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7.381"/>
    </inkml:context>
    <inkml:brush xml:id="br0">
      <inkml:brushProperty name="width" value="0.025" units="cm"/>
      <inkml:brushProperty name="height" value="0.025" units="cm"/>
    </inkml:brush>
  </inkml:definitions>
  <inkml:trace contextRef="#ctx0" brushRef="#br0">43 1 13036,'0'0'5131,"-3"12"-4005,-6 21-429,1-6-182,1-1 0,1 1 0,2 0 0,-2 29 0,6-55-503,1 0 0,-1-1 1,1 1-1,-1 0 0,1 0 0,-1 0 0,1 0 0,-1-1 0,1 1 0,0 0 0,-1 0 0,1-1 0,0 1 0,0-1 0,0 1 0,0-1 1,-1 1-1,1-1 0,0 1 0,0-1 0,0 0 0,0 1 0,0-1 0,0 0 0,0 0 0,0 0 0,0 0 0,0 0 0,0 0 1,2 0-1,36-2 238,-35 2-213,32-5 114,-26 3-172,0 0 0,0 1 0,0 0 0,1 0 0,-1 1 0,17 3 0,-25-3 29,0 1-1,0 0 0,0 0 0,0 0 0,0 0 1,0 0-1,0 0 0,0 1 0,0-1 0,0 1 1,0-1-1,-1 1 0,1 0 0,-1-1 0,1 1 1,-1 0-1,0 0 0,0 0 0,0 0 1,0 0-1,0 1 0,0-1 0,-1 0 0,1 0 1,0 1-1,-1-1 0,0 0 0,0 1 0,0-1 1,0 0-1,0 1 0,0-1 0,0 0 0,-2 4 1,2-2 64,-2 0 0,1 0 0,0 0 1,-1 1-1,0-1 0,0 0 1,0-1-1,0 1 0,0 0 0,-1-1 1,0 1-1,0-1 0,0 0 0,0 0 1,0 0-1,-1 0 0,1-1 1,-1 1-1,0-1 0,0 0 0,0 0 1,0 0-1,0 0 0,-4 0 1,-4 2 265,1 0 0,0-1 0,-1 0 0,0-1 0,0-1 0,1 0-1,-23-1 1,32 0-364,0 0-1,1 0 0,-1-1 1,0 1-1,0-1 0,1 0 1,-1 1-1,0-1 0,1 0 1,-1 0-1,1 0 0,-1 0 0,1 0 1,-1 0-1,1 0 0,0-1 1,0 1-1,-1-1 0,1 1 1,0 0-1,0-1 0,0 0 0,1 1 1,-2-4-1,1 4-166,1 0 0,0 0 0,0 0-1,0 0 1,0-1 0,0 1 0,0 0 0,0 0 0,0 0 0,0 0 0,0-1-1,1 1 1,-1 0 0,0 0 0,1 0 0,-1 0 0,1 0 0,-1 0-1,1 0 1,0 0 0,-1 0 0,1 0 0,0 0 0,0 1 0,0-1-1,0 0 1,-1 0 0,1 1 0,0-1 0,0 0 0,0 1 0,0-1 0,1 1-1,-1 0 1,0-1 0,0 1 0,0 0 0,2-1 0,17-4-3603,4-1-1056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3.091"/>
    </inkml:context>
    <inkml:brush xml:id="br0">
      <inkml:brushProperty name="width" value="0.025" units="cm"/>
      <inkml:brushProperty name="height" value="0.025" units="cm"/>
    </inkml:brush>
  </inkml:definitions>
  <inkml:trace contextRef="#ctx0" brushRef="#br0">0 1 7911,'0'0'17681,"5"54"-21236,2-43-1090,3 0-5348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3.414"/>
    </inkml:context>
    <inkml:brush xml:id="br0">
      <inkml:brushProperty name="width" value="0.025" units="cm"/>
      <inkml:brushProperty name="height" value="0.025" units="cm"/>
    </inkml:brush>
  </inkml:definitions>
  <inkml:trace contextRef="#ctx0" brushRef="#br0">70 0 11307,'0'0'13645,"-7"9"-12129,-1 2-1312,1 0 0,0 0 0,1 1 0,0-1 0,1 1 0,0 1 0,1-1 0,0 1 1,1-1-1,0 1 0,1 0 0,0 20 0,2-32-189,0 1 0,0-1 0,0 0 0,0 0 0,0 0 0,0 0 0,0 0 1,1 0-1,-1 0 0,1 0 0,-1 0 0,0 0 0,1 0 0,0 0 0,-1 0 0,1 0 0,0-1 0,-1 1 0,1 0 0,0 0 1,0-1-1,-1 1 0,1 0 0,0-1 0,0 1 0,1 0 0,1 0 47,-1-1-1,1 1 1,-1-1-1,1 1 1,-1-1 0,1 0-1,-1 0 1,1 0 0,-1-1-1,1 1 1,2-1-1,2-1 42,0 0 0,1 0 0,-1-1 0,-1 0 0,1 0 0,0-1 0,6-4 0,-5 1-69,1 0 1,-1 0 0,-1-1-1,0-1 1,9-11-1,-13 16 16,-1 0 0,0 0 0,0 0-1,0-1 1,0 1 0,0-1 0,-1 1-1,0-1 1,0 1 0,0-1 0,-1 0-1,1 0 1,-1 1 0,0-1 0,-1-5-1,0 8-23,0-1-1,-1 1 0,1-1 0,-1 1 1,1 0-1,-1 0 0,0 0 1,0-1-1,0 1 0,0 1 0,0-1 1,0 0-1,0 1 0,-1-1 0,1 1 1,-1-1-1,1 1 0,-1 0 0,1 0 1,-1 0-1,0 1 0,1-1 1,-1 1-1,0-1 0,0 1 0,1 0 1,-5 0-1,-6-1-60,-1 0 0,0 1 1,0 1-1,-16 3 0,29-4-36,0 0-1,0 0 1,0 0 0,0 0-1,0 0 1,0 0-1,0 1 1,0-1-1,0 0 1,0 1 0,0-1-1,0 1 1,0-1-1,0 1 1,0-1 0,1 1-1,-1 0 1,0-1-1,0 1 1,1 0-1,-1 0 1,1-1 0,-1 1-1,0 1 1,1-1-243,1-1 0,-1 1 0,0 0 0,1 0 0,-1-1 0,1 1 0,-1-1 0,1 1 0,-1 0 0,1-1 0,-1 1 0,1-1 0,0 0 0,-1 1 0,1-1 0,0 1 0,-1-1 0,1 0 0,0 1 1,0-1-1,-1 0 0,1 0 0,0 0 0,0 0 0,-1 0 0,1 1 0,0-1 0,1-1 0,15 3-6786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4.098"/>
    </inkml:context>
    <inkml:brush xml:id="br0">
      <inkml:brushProperty name="width" value="0.025" units="cm"/>
      <inkml:brushProperty name="height" value="0.025" units="cm"/>
    </inkml:brush>
  </inkml:definitions>
  <inkml:trace contextRef="#ctx0" brushRef="#br0">68 141 5157,'6'-10'939,"0"0"-179,24-42 5513,-28 46-5019,1 1 0,-1 0-1,0-1 1,0 0 0,-1 1 0,0-1 0,0 0-1,0 0 1,-1-7 0,0 13-1167,0-1 1,0 1-1,0 0 1,-1 0-1,1-1 1,0 1-1,-1 0 1,1-1-1,0 1 1,0 0-1,-1 0 1,1-1-1,0 1 1,-1 0-1,1 0 1,-1 0-1,1 0 1,0 0-1,-1-1 1,1 1-1,-1 0 1,1 0-1,0 0 0,-1 0 1,1 0-1,-1 0 1,1 0-1,0 0 1,-1 0-1,1 1 1,-1-1-1,1 0 1,0 0-1,-1 0 1,1 0-1,-1 1 1,-15 5 294,9 0-375,-1 0 0,2 1-1,-1 0 1,1 1 0,0 0-1,0-1 1,1 2 0,0-1-1,1 1 1,0-1 0,0 1-1,0 0 1,2 1 0,-1-1-1,-1 13 1,40-22-284,-21 0 269,-6-1-13,0 1-1,0 0 1,0 0 0,0 1-1,14 3 1,-21-3 18,0-1-1,0 1 1,0 0-1,0 0 1,-1 0-1,1 0 1,0 0-1,0 0 1,-1 0-1,1 1 1,-1-1-1,1 1 1,-1-1-1,0 1 1,1-1-1,-1 1 1,0 0-1,0 0 1,0 0-1,0 0 1,0-1-1,-1 1 1,1 0-1,-1 0 1,1 0-1,-1 1 1,0-1-1,0 0 1,0 3-1,0-1 47,0 0-1,-1 0 0,1 0 0,-1 0 1,0 0-1,-1 0 0,1 0 1,0 0-1,-1-1 0,0 1 0,0-1 1,0 1-1,-1-1 0,1 0 0,-1 1 1,1-1-1,-1-1 0,0 1 1,0 0-1,-1-1 0,-6 5 0,5-4-5,-1 0-1,0 0 1,0 0 0,0-1-1,0 0 1,0 0-1,0 0 1,-1-1-1,1 0 1,-1 0-1,1-1 1,-1 0-1,-9 0 1,14-1-171,1 0 0,-1 0 0,1 0 0,-1 0 0,1 0 0,-1-1 0,1 1 0,0 0 0,-1-1 0,1 1 0,0 0 0,0-1 0,0 0 1,0 1-1,0-1 0,1 0 0,-1 1 0,0-1 0,1 0 0,-1 0 0,1 1 0,0-1 0,0 0 0,-1 0 0,1 0 0,0 0 0,1 1 0,-1-1 0,1-3 0,6-59-8270,6 25 920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4.468"/>
    </inkml:context>
    <inkml:brush xml:id="br0">
      <inkml:brushProperty name="width" value="0.025" units="cm"/>
      <inkml:brushProperty name="height" value="0.025" units="cm"/>
    </inkml:brush>
  </inkml:definitions>
  <inkml:trace contextRef="#ctx0" brushRef="#br0">1 1 13549,'0'0'6737,"1"7"-4682,8 103 2651,-9-86-4265,1 0 1,1 0-1,0 0 1,2-1-1,1 1 0,1-1 1,12 29-1,-18-50-433,1-1 0,-1 0-1,1 1 1,0-1 0,-1 0-1,1 1 1,0-1-1,0 0 1,0 0 0,0 1-1,0-1 1,0 0 0,0 0-1,0 0 1,1 0 0,-1 0-1,0-1 1,0 1 0,1 0-1,-1-1 1,1 1 0,-1-1-1,1 1 1,-1-1 0,1 0-1,1 1 1,-1-2 11,0 1 0,0-1 0,0 0 1,0 0-1,0 0 0,0 0 0,-1 0 0,1 0 0,0 0 1,0-1-1,-1 1 0,1-1 0,-1 1 0,0-1 1,3-3-1,4-7 34,-1 0 0,0-1 0,-1 1 0,6-17 1,21-79-172,-30 200-149,-8-63 353,3-21-25,0 1 1,1 0-1,0 0 0,0-1 1,1 1-1,1 0 0,1 17 1,-1-26-71,-1 0 0,0 1 0,1-1 1,-1 0-1,1 0 0,-1 0 0,0 1 0,1-1 0,-1 0 1,1 0-1,-1 0 0,1 0 0,-1 0 0,1 0 0,-1 0 1,0 0-1,1 0 0,-1 0 0,1 0 0,-1 0 0,1 0 1,-1 0-1,1 0 0,-1 0 0,0 0 0,1-1 0,-1 1 1,1 0-1,-1 0 0,0 0 0,1-1 0,-1 1 1,1 0-1,-1-1 0,0 1 0,1-1 0,14-10-892,-1-6-2724,-1 1 0,19-32 1,-12 14-4325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5.221"/>
    </inkml:context>
    <inkml:brush xml:id="br0">
      <inkml:brushProperty name="width" value="0.025" units="cm"/>
      <inkml:brushProperty name="height" value="0.025" units="cm"/>
    </inkml:brush>
  </inkml:definitions>
  <inkml:trace contextRef="#ctx0" brushRef="#br0">74 308 16688,'0'0'8675,"-9"4"-7880,5-3-764,1 0-1,-1 1 1,0 0 0,1 0-1,-1 0 1,1 0 0,0 1-1,0-1 1,0 1 0,0 0-1,0 0 1,0 0-1,1 0 1,-1 1 0,1-1-1,0 0 1,0 1 0,1 0-1,-1-1 1,1 1 0,-1 0-1,1 0 1,0 0 0,1 0-1,-1 0 1,0 7 0,1-9 25,0 0 0,0 0 0,-1 1 1,1-1-1,1 0 0,-1 1 0,0-1 1,0 0-1,1 0 0,0 0 0,-1 1 1,1-1-1,0 0 0,0 0 0,0 0 1,0 0-1,0 0 0,2 2 0,-1-3-29,0-1-1,0 1 0,0 0 1,0 0-1,0-1 1,0 1-1,0-1 0,0 1 1,0-1-1,0 0 1,0 0-1,0 0 0,0 0 1,0 0-1,0-1 1,1 1-1,-1-1 0,0 1 1,0-1-1,-1 0 1,4-1-1,9-5-1,1 0 1,-1-2-1,-1 0 1,1 0-1,-2-1 0,1-1 1,17-19-1,-34 31 45,0 1 1,0-1-1,0 0 0,0 0 0,0-1 1,0 1-1,0-1 0,0 0 1,-1 0-1,1 0 0,-4-1 0,5-2-63,1 1-1,0-1 1,0 1-1,0-1 0,0 0 1,1 1-1,-1-1 0,1 0 1,0 0-1,0-1 1,0 1-1,0 0 0,0 0 1,1 0-1,-1-1 0,1 1 1,0-4-1,2-59-697,0 60 499,1-1 1,0 1 0,0 0-1,1 0 1,-1 0 0,1 0-1,1 1 1,-1 0-1,1-1 1,0 2 0,0-1-1,0 1 1,1-1 0,10-5-1,-8 5 70,0-1 0,0-1-1,-1 1 1,0-1 0,0-1 0,10-13 0,-13 14 218,0 1 1,-1-1 0,0-1-1,0 1 1,-1 0-1,0-1 1,0 1 0,-1-1-1,2-14 1,-17 85 1248,13-38-942,0-1 0,1 0 0,2 1-1,4 25 1,-5-44-389,1 1-1,0 0 1,0-1-1,0 0 1,1 1 0,0-1-1,0 0 1,0 0-1,1 0 1,0-1-1,0 1 1,0-1-1,1 0 1,0 0-1,0-1 1,0 1-1,1-1 1,-1 0-1,9 4 1,-12-7-11,-1 0 1,0-1-1,0 1 1,1-1-1,-1 1 0,0-1 1,1 1-1,-1-1 1,1 0-1,-1 0 1,0 1-1,1-1 0,-1 0 1,1 0-1,-1-1 1,0 1-1,3 0 0,-4-1-6,1 1-1,0-1 0,-1 1 0,1 0 1,-1-1-1,1 1 0,-1-1 0,1 1 1,-1-1-1,1 0 0,-1 1 0,0-1 1,1 1-1,-1-1 0,0 0 0,1 1 0,-1-1 1,0 0-1,0 0 0,0 1 0,0-1 1,1 0-1,-1-1 0,0 0-11,-1-1 0,1 1-1,0-1 1,-1 1 0,1-1-1,-1 1 1,0-1 0,0 1-1,0-1 1,0 1 0,0 0 0,-1 0-1,1 0 1,0-1 0,-1 1-1,0 1 1,-3-4 0,-11-7-152,0 2 0,-2 0 0,-22-10 0,27 15 157,0-1 1,0-1 0,0 0 0,1-1-1,0-1 1,0 1 0,-11-13 0,22 20 30,1 1-1,-1-1 1,1 0 0,-1 0 0,0 0 0,1 1-1,-1-1 1,1 0 0,0 0 0,-1 0 0,1 0 0,0 0-1,0 0 1,-1 0 0,1 0 0,0 0 0,0 0 0,0 0-1,0 0 1,0 0 0,0 0 0,1 0 0,-1 0 0,0 0-1,0 0 1,1 0 0,-1 0 0,1 0 0,-1 1-1,1-1 1,-1 0 0,1 0 0,-1 0 0,1 0 0,0 1-1,-1-1 1,1 0 0,0 1 0,0-1 0,0 1 0,-1-1-1,1 1 1,0-1 0,0 1 0,0-1 0,0 1 0,0 0-1,0-1 1,1 1 0,59-18-58,-51 16 84,29-7-151,37-10-2842,-28 1-6293,-27 9-1341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6.002"/>
    </inkml:context>
    <inkml:brush xml:id="br0">
      <inkml:brushProperty name="width" value="0.025" units="cm"/>
      <inkml:brushProperty name="height" value="0.025" units="cm"/>
    </inkml:brush>
  </inkml:definitions>
  <inkml:trace contextRef="#ctx0" brushRef="#br0">1 1 7847,'0'0'19710,"0"13"-19150,7 96 840,-5-92-1137,0 1 0,2-1 0,0-1 1,1 1-1,9 21 0,-14-37-251,0 0 0,1-1-1,-1 1 1,0 0 0,1 0 0,-1 0 0,1 0-1,-1 0 1,1 0 0,-1 0 0,1-1-1,0 1 1,-1 0 0,1-1 0,0 1 0,0 0-1,-1-1 1,1 1 0,0-1 0,0 1-1,0-1 1,0 1 0,0-1 0,0 0 0,0 1-1,0-1 1,0 0 0,-1 0 0,3 0 0,-1 0 10,-1-1 0,1 0 1,-1 0-1,0 0 1,1 0-1,-1-1 1,0 1-1,0 0 1,0 0-1,0-1 1,0 1-1,0-1 0,0 1 1,-1-1-1,2-1 1,18-63 198,-16 42-190,-3 14-98,0 25-3,-2 1 116,1-8-35,-1 0 1,1 0 0,1-1 0,0 1-1,2 12 1,-3-19-8,1 0 1,-1 0-1,0 0 1,1 1-1,0-1 1,-1 0-1,1 0 1,0 0-1,-1 0 1,1 0-1,0-1 1,0 1-1,0 0 1,0 0-1,0 0 1,0-1-1,0 1 1,0 0-1,0-1 1,0 1-1,0-1 1,0 1-1,0-1 1,0 0-1,1 1 1,-1-1-1,0 0 1,0 0-1,1 0 1,-1 0-1,0 0 1,0 0-1,0 0 1,1-1-1,-1 1 1,0 0-1,0 0 1,0-1-1,0 1 1,0-1-1,1 1 1,0-2-1,5-2 17,0-1 0,-1 0 0,0 0 0,0 0 0,0-1 0,0 1-1,-1-1 1,0-1 0,-1 1 0,1-1 0,6-13 0,18-23 38,-29 43-59,0 0 0,1 0 0,-1-1 1,0 1-1,0 0 0,0 0 0,0 0 0,1 0 0,-1 0 1,0 0-1,0 0 0,0 0 0,1 0 0,-1 0 1,0 0-1,0 0 0,0 0 0,1 0 0,-1 0 1,0 0-1,0 0 0,0 0 0,0 0 0,1 0 1,-1 0-1,0 0 0,0 0 0,0 0 0,1 1 0,-1-1 1,0 0-1,0 0 0,0 0 0,0 0 0,0 0 1,1 0-1,-1 1 0,0-1 0,0 0 0,0 0 1,0 0-1,0 0 0,0 1 0,0-1 0,0 0 0,0 0 1,0 0-1,0 1 0,1-1 0,-1 0 0,0 0 1,0 0-1,0 0 0,0 1 0,-1-1 0,1 0 1,0 0-1,0 0 0,0 1 0,0-1 0,0 0 1,0 0-1,0 0 0,0 1 0,0-1 0,-1 0 0,4 29 30,-4-25-25,1 0 0,0 0 0,0 0-1,1 0 1,-1 0 0,1 0 0,0 0 0,0 0 0,0 0 0,2 4 0,-1-7-3,0-1 1,-1 0 0,1 1-1,0-1 1,-1 0-1,1 0 1,0 0 0,0 0-1,-1 0 1,1-1-1,0 1 1,-1 0-1,1-1 1,0 1 0,-1-1-1,1 0 1,-1 0-1,1 1 1,-1-1 0,1 0-1,-1 0 1,2-2-1,33-30 61,-28 25-57,2-2-13,-6 5-6,0 1 0,1-1 0,0 1 1,0-1-1,0 1 0,0 1 1,0-1-1,1 1 0,0 0 0,0 0 1,7-2-1,-13 6 16,1 0 0,0 0 0,0 0 0,-1 0-1,1 1 1,-1-1 0,1 0 0,-1 0 0,0 0 0,1 1 0,-1-1 0,0 0 0,0 0 0,0 1 0,0-1-1,0 0 1,0 0 0,0 1 0,0-1 0,0 0 0,-1 3 0,-4 32 93,5-15-613,0-21 487,0 0-1,0 0 1,0 0 0,0 1-1,0-1 1,0 0-1,1 0 1,-1 0 0,0 0-1,0 0 1,0 1-1,0-1 1,1 0 0,-1 0-1,0 0 1,0 0 0,0 0-1,0 0 1,1 0-1,-1 0 1,0 0 0,0 0-1,0 0 1,1 0-1,-1 0 1,0 0 0,0 0-1,0 0 1,1 0-1,-1 0 1,0 0 0,0 0-1,0 0 1,1 0-1,-1 0 1,0 0 0,0 0-1,0 0 1,0-1 0,1 1-1,-1 0 1,0 0-1,0 0 1,0 0 0,3-2-351,-1 0 0,0-1 0,0 1 0,0 0 0,-1-1 0,1 1 0,0-1 0,-1 1 0,0-1 0,2-3 0,11-44-14593,-6 19 8541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6.345"/>
    </inkml:context>
    <inkml:brush xml:id="br0">
      <inkml:brushProperty name="width" value="0.025" units="cm"/>
      <inkml:brushProperty name="height" value="0.025" units="cm"/>
    </inkml:brush>
  </inkml:definitions>
  <inkml:trace contextRef="#ctx0" brushRef="#br0">6 59 9161,'0'0'9545,"0"9"-6887,-2 0-2015,1-6-487,0 1 0,1-1 0,-1 0-1,1 1 1,0-1 0,0 0 0,0 1 0,0-1 0,0 0 0,1 1 0,0-1 0,0 3-1,1-4-106,-1-1-1,0 0 1,0 0 0,0 1-1,1-1 1,-1 0-1,1 0 1,-1 0-1,1-1 1,-1 1-1,1 0 1,-1-1-1,1 1 1,-1-1-1,1 1 1,0-1-1,0 0 1,-1 1-1,1-1 1,0 0 0,-1 0-1,1 0 1,0-1-1,-1 1 1,1 0-1,0 0 1,2-2-1,2 1 196,0 0 0,0 0-1,0-1 1,-1 0-1,1 0 1,8-5 0,-6 1 103,-2 0 1,1 0-1,0 0 1,-1-1-1,5-8 1,-9 13-285,0 0 0,-1 0 0,1-1 1,-1 1-1,1 0 0,-1-1 0,0 1 0,0-1 0,0 1 1,0-1-1,-1 1 0,1-1 0,-1 0 0,1 1 1,-1-1-1,0 0 0,0 1 0,0-1 0,0 0 1,-1 1-1,0-5 0,0 6-38,0 0-1,0 0 1,0 0 0,0 0 0,0 0-1,0 0 1,-1 0 0,1 0 0,0 0-1,0 0 1,-1 1 0,1-1 0,-1 0-1,1 1 1,-1 0 0,1-1 0,0 1-1,-1 0 1,1-1 0,-1 1 0,1 0-1,-1 0 1,1 0 0,-1 1 0,0-1-1,1 0 1,-3 1 0,0 0-21,1-1 0,-1 1-1,0 1 1,1-1 0,-1 0 0,0 1 0,1 0 0,0 0-1,-7 4 1,4 1 78,0 0-1,0 1 0,1-1 0,0 2 1,0-1-1,1 0 0,0 1 0,0 0 1,1-1-1,0 2 0,1-1 0,0 0 1,0 0-1,1 1 0,0-1 0,1 1 1,1 17-1,-1-25-81,1 0 1,-1 0-1,1-1 0,-1 1 0,1 0 1,-1 0-1,1-1 0,0 1 1,0 0-1,0-1 0,0 1 0,0-1 1,1 1-1,-1-1 0,0 0 1,1 0-1,-1 1 0,0-1 0,1 0 1,2 1-1,0 0 1,0 0-1,0-1 1,1 1 0,-1-1-1,1 0 1,-1 0 0,0 0-1,8-1 1,-5 1-6,0-1-1,0-1 1,1 1-1,-1-1 1,0 0-1,0-1 1,0 0-1,0 0 1,0-1-1,10-4 1,-15 5-173,0 1-1,0-1 1,0 1-1,0-1 1,0 0 0,0 0-1,0 0 1,0 0-1,-1 0 1,1-1 0,-1 1-1,0 0 1,0-1-1,0 1 1,0-1 0,0 1-1,0-1 1,-1 0 0,1-3-1,-1 3-681,0 0 1,0-1-1,0 1 0,-1-1 1,0 1-1,0-1 0,0 1 0,0 0 1,0 0-1,0 0 0,-1-1 1,0 1-1,1 1 0,-4-5 0,-18-23-9053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6.698"/>
    </inkml:context>
    <inkml:brush xml:id="br0">
      <inkml:brushProperty name="width" value="0.025" units="cm"/>
      <inkml:brushProperty name="height" value="0.025" units="cm"/>
    </inkml:brush>
  </inkml:definitions>
  <inkml:trace contextRef="#ctx0" brushRef="#br0">1 1 11082,'0'0'17905,"38"49"-29948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7.183"/>
    </inkml:context>
    <inkml:brush xml:id="br0">
      <inkml:brushProperty name="width" value="0.025" units="cm"/>
      <inkml:brushProperty name="height" value="0.025" units="cm"/>
    </inkml:brush>
  </inkml:definitions>
  <inkml:trace contextRef="#ctx0" brushRef="#br0">1 201 673,'0'0'4772,"3"-9"-4094,5-25 2060,-1 0 4655,-3 24 3830,-5 34-10697,3 46 227,-1-65-704,0 0 1,-1 0-1,2 0 1,-1 0-1,1 0 1,-1 0 0,1-1-1,1 1 1,-1-1-1,1 1 1,3 4-1,-5-8-36,0 1 0,0-1 0,1 0 0,-1 0 0,0 0-1,1 1 1,-1-1 0,1 0 0,-1-1 0,1 1-1,-1 0 1,1 0 0,-1-1 0,1 1 0,0-1 0,-1 1-1,1-1 1,0 0 0,0 0 0,-1 0 0,1 0 0,0 0-1,1 0 1,1-1 38,-1 0 0,0 0 0,1-1-1,-1 1 1,0-1 0,0 1 0,0-1 0,0 0-1,0 0 1,4-5 0,3-3 115,-1 0 0,-1-1 1,0 0-1,12-21 0,-12 17-102,-2 0 0,1-1 0,-2 0 0,0 0 0,-1 0 0,-1 0 0,0-1 1,-1 1-1,0-31 0,-8 112-150,4-52 69,0 0-1,1 0 0,0 0 0,1 0 0,1 0 1,0 0-1,1 0 0,4 19 0,-5-30 29,-1 0 0,1 0 0,0 0 0,0-1 0,-1 1 0,1 0 0,0-1 0,0 1 0,1-1 0,-1 1 0,0-1 0,1 0-1,-1 1 1,0-1 0,1 0 0,-1 0 0,1 0 0,0 0 0,-1 0 0,1 0 0,0 0 0,3 0 0,-2-1 21,0 1 0,0-2 0,0 1 1,-1 0-1,1-1 0,0 1 0,0-1 0,-1 0 0,1 0 0,0 0 1,-1 0-1,1 0 0,3-3 0,4-3 57,0 0 0,-1-1 0,-1 0-1,1 0 1,-1-1 0,7-10 0,-10 13-89,0-1 0,-1-1 0,1 1 0,-2 0 0,1-1 0,-1 0 0,0 0 0,-1 0 0,0 0 0,0 0 0,-1 0 0,0-1 0,0 1 0,-1-13 0,0 21-34,0-1 0,-1 0 0,1 0-1,0 0 1,0 0 0,0 1 0,0-1 0,-1 0 0,1 0-1,0 1 1,-1-1 0,1 0 0,-1 0 0,1 1 0,-1-1-1,1 0 1,-1 1 0,1-1 0,-1 1 0,0-1 0,1 1 0,-1-1-1,0 1 1,1-1 0,-1 1 0,0 0 0,0-1 0,0 1-1,1 0 1,-1 0 0,0-1 0,0 1 0,0 0 0,1 0-1,-1 0 1,0 0 0,0 0 0,0 0 0,0 0 0,1 0-1,-2 1 1,0-1-99,0 0 0,1 1 0,-1-1-1,0 1 1,1 0 0,-1-1 0,1 1-1,-1 0 1,1 0 0,-1 0 0,1 0-1,0 0 1,-1 0 0,1 1 0,0-1-1,0 0 1,0 1 0,-2 1 0,-3 24-2589,7-26 2238,-1 1 0,0-1 0,0 1 0,0-1 0,1 0 0,-1 1 0,1-1 0,-1 0 0,1 1 0,-1-1 0,1 0 0,0 1 0,0-1 0,-1 0 0,1 0 0,0 0 0,0 0 0,0 0 0,2 1 0,-1-1-168,0 0 1,-1 0 0,1 0 0,0 0 0,0 0 0,0-1-1,0 1 1,0-1 0,0 0 0,0 1 0,0-1-1,0 0 1,0 0 0,3-1 0,21-6-2227,-3-9 1976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7.776"/>
    </inkml:context>
    <inkml:brush xml:id="br0">
      <inkml:brushProperty name="width" value="0.025" units="cm"/>
      <inkml:brushProperty name="height" value="0.025" units="cm"/>
    </inkml:brush>
  </inkml:definitions>
  <inkml:trace contextRef="#ctx0" brushRef="#br0">21 410 2755,'5'-8'1811,"-1"0"0,0-1 1,0 1-1,4-16 1,-5-2 9080,-11 31-6937,-2 8-3719,4 2-100,1 0 0,0 0 0,1 0 0,1 1 0,0 0 1,1 0-1,0 23 0,2-39-133,0 1 0,0-1 0,0 0 1,0 1-1,0-1 0,0 0 0,0 1 0,0-1 1,0 0-1,0 1 0,0-1 0,0 0 0,0 1 0,0-1 1,0 0-1,1 0 0,-1 1 0,0-1 0,0 0 1,0 1-1,0-1 0,1 0 0,-1 0 0,0 1 1,0-1-1,0 0 0,1 0 0,-1 0 0,0 1 0,1-1 1,-1 0-1,0 0 0,0 0 0,1 0 0,-1 0 1,0 0-1,1 0 0,-1 1 0,1-1 0,14-7 194,11-16 55,43-69-268,-68 91 262,-1 3 170,2 3 372,7-12-588,2-8-427,0-1 1,-1 0 0,-1-1-1,-1 0 1,0 0-1,-1-1 1,-1 0 0,-1 0-1,4-22 1,-2-1 270,-2 0 1,-1-64 0,-4 159 658,2 91-107,0-127-575,0 0 0,1 0 0,1 0 0,0-1 0,13 30 0,-17-46 10,0 0 0,0 1-1,1-1 1,-1 0-1,1 0 1,-1 0 0,1-1-1,-1 1 1,1 0 0,0 0-1,-1 0 1,1 0 0,0-1-1,0 1 1,-1 0-1,1 0 1,0-1 0,0 1-1,0-1 1,0 1 0,0-1-1,0 1 1,0-1 0,0 0-1,0 1 1,0-1-1,2 0 1,-1 0 21,-1-1-1,1 1 0,-1-1 1,1 0-1,0 0 1,-1 1-1,0-1 0,1 0 1,-1 0-1,0-1 1,1 1-1,-1 0 0,0 0 1,0-1-1,1-1 1,5-7 127,0-1 0,-1 0 0,7-15 0,-2-5-17,-1 0 0,-2 0 0,6-43 1,5-21 69,-18 101-1310,0 22-7213,-8-13-21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8.160"/>
    </inkml:context>
    <inkml:brush xml:id="br0">
      <inkml:brushProperty name="width" value="0.025" units="cm"/>
      <inkml:brushProperty name="height" value="0.025" units="cm"/>
    </inkml:brush>
  </inkml:definitions>
  <inkml:trace contextRef="#ctx0" brushRef="#br0">19 1 6502,'0'0'15887,"-1"8"-15625,-4 26-173,-7 61-1470,12-95 1246,0 0 1,0 1-1,0-1 1,0 0 0,0 0-1,0 0 1,0 1-1,0-1 1,0 0-1,0 0 1,0 0-1,0 1 1,0-1-1,0 0 1,0 0-1,0 0 1,0 1-1,0-1 1,0 0 0,0 0-1,0 0 1,0 1-1,1-1 1,-1 0-1,0 0 1,0 0-1,0 0 1,0 1-1,0-1 1,1 0-1,-1 0 1,0 0-1,0 0 1,0 0 0,0 0-1,1 0 1,-1 1-1,0-1 1,0 0-1,0 0 1,1 0-1,-1 0 1,0 0-1,0 0 1,0 0-1,1 0 1,-1 0-1,0 0 1,0 0 0,0 0-1,1 0 1,-1 0-1,7 0-6346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46:18.134"/>
    </inkml:context>
    <inkml:brush xml:id="br0">
      <inkml:brushProperty name="width" value="0.025" units="cm"/>
      <inkml:brushProperty name="height" value="0.025" units="cm"/>
    </inkml:brush>
  </inkml:definitions>
  <inkml:trace contextRef="#ctx0" brushRef="#br0">0 0 9769,'0'0'15311,"30"56"-11852,-13-43-1409,2-4-929,1-4-897,-1-5-224,1 0-1057,-4 0-2274,-4-9-4068</inkml:trace>
  <inkml:trace contextRef="#ctx0" brushRef="#br0" timeOffset="1">223 26 10890,'0'0'19667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3:23.388"/>
    </inkml:context>
    <inkml:brush xml:id="br0">
      <inkml:brushProperty name="width" value="0.025" units="cm"/>
      <inkml:brushProperty name="height" value="0.025" units="cm"/>
    </inkml:brush>
  </inkml:definitions>
  <inkml:trace contextRef="#ctx0" brushRef="#br0">451 1172 2114,'-10'4'545,"-9"3"-253,-50 17 224,22-16 2567,118-9 3215,43-1-5098,-15-1-834,363-38 1749,-303 22-1583,160-20-322,673-43 627,-599 93-834,-2 0-145,366-29-659,-276 20 746,-264 4 14,561-22 9,-709 12 46,478-16 138,-443 22-122,0-4 0,181-28 0,-233 22-25,-20 4-8,58-17-1,-80 18 15,1-1-1,-1 0 0,0-1 1,0 0-1,-1-1 0,1 0 1,-1-1-1,-1 1 0,12-12 1,-1 1 1,1 1 1,1 0 0,0 2-1,1 0 1,1 2-1,24-10 1,39-23 144,-84 44-153,0 1-1,-1-1 1,1 0-1,-1 0 1,1 0-1,-1 0 0,1 0 1,-1 0-1,0 0 1,0 0-1,1-1 1,-1 1-1,0 0 0,0-1 1,0 1-1,0-1 1,0 1-1,-1-1 1,1 1-1,0-1 0,-1 0 1,1 1-1,-1-1 1,0 0-1,1 0 1,-1 1-1,0-1 0,0 0 1,0 0-1,0 1 1,0-1-1,-1 0 1,1 1-1,0-1 0,-1 0 1,0 1-1,1-1 1,-1 0-1,0 1 1,0-1-1,1 1 0,-1-1 1,0 1-1,-1 0 1,1-1-1,0 1 1,-2-1-1,-6-7-14,0 0-1,-1 1 1,0 1-1,-1 0 1,-11-7-1,-46-20-103,-1 3 0,-2 3 0,-76-20 0,61 21-34,-136-62 0,146 55 152,-2 2-1,-2 4 0,0 3 0,-2 4 1,-90-11-1,-428-22-118,388 41 21,-1091-72-1827,102 72 1132,97 116 936,785-64-78,92-8-34,-287 77 1,476-99 37,1 3 0,0 0-1,1 3 1,0 1 0,-55 34 0,80-42-41,0-1 0,1 1 0,0 1 0,0 0 0,1 1 0,0-1 1,1 2-1,0-1 0,0 1 0,1 0 0,1 1 0,0 0 0,1 0 0,0 0 0,0 1 0,1-1 0,1 1 0,1 0 0,-1 0 1,1 16-1,1-21-35,1 0 0,0 0 1,0 1-1,1-1 0,0 0 1,0 0-1,1 0 0,0 0 0,1 0 1,-1 0-1,2 0 0,-1-1 1,1 0-1,0 1 0,0-1 1,1-1-1,0 1 0,1-1 1,-1 0-1,1 0 0,0 0 1,0-1-1,1 0 0,0 0 1,0-1-1,0 1 0,0-2 1,14 6-1,-3-1-646,0-1-1,1-1 1,-1-1 0,39 6 0,27-3-3359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3:42.590"/>
    </inkml:context>
    <inkml:brush xml:id="br0">
      <inkml:brushProperty name="width" value="0.025" units="cm"/>
      <inkml:brushProperty name="height" value="0.025" units="cm"/>
    </inkml:brush>
  </inkml:definitions>
  <inkml:trace contextRef="#ctx0" brushRef="#br0">1521 102 8360,'-13'-7'-214,"-4"-2"225,-13-8 272,-2 1 1,-63-22-1,84 34-260,0 1 0,-1 0-1,1 1 1,0 1 0,-1 0-1,1 0 1,-1 1 0,1 1-1,-1 0 1,1 0 0,0 1-1,-1 0 1,1 1 0,-15 6 0,-7 8-21,1 1 0,1 1 1,0 2-1,2 1 0,-34 32 1,-125 139-66,119-115 73,2 3 0,5 4 0,3 1 0,3 4 0,5 1 0,-77 193 0,70-108 58,6 2 0,9 3-1,8 1 1,7 2 0,9 0 0,4 221 0,16-352-45,3 1 1,1-2-1,3 1 1,22 74-1,-21-96 8,2-1 0,2-1 0,0 0 0,2 0 0,1-1-1,1-1 1,2-1 0,35 40 0,-20-32 146,2-2 1,1-1-1,2-1 1,51 29-1,-21-20 119,132 53 0,-162-76-264,1-3 0,1-1-1,0-3 1,0-1 0,1-1 0,0-3 0,48-1 0,-54-4-29,0-2 0,0-2 0,-1-1 0,0-1 0,0-3 0,-1 0 1,0-2-1,56-30 0,-16 0 59,-2-4 1,-1-2-1,104-97 1,-82 57 188,143-178 0,-191 208-212,-3-2-1,-2-2 1,55-119-1,-73 130-4,-3-2 0,-1 0 0,-4-1 0,-1 0 0,8-89 0,-15 66 181,-4 0 0,-4 0 0,-2 1 0,-4-1-1,-3 1 1,-4 1 0,-3 0 0,-3 1 0,-3 1 0,-4 1 0,-71-133 0,39 102-68,-5 2 1,-4 3 0,-4 3 0,-4 3 0,-5 4 0,-151-128 0,191 184-60,0 1-1,-2 2 1,-2 3 0,0 1-1,-2 2 1,0 3 0,-1 1-1,-63-14 1,84 27-102,0 1-1,0 0 1,0 2 0,0 2-1,-1 0 1,1 2-1,-1 1 1,1 2 0,0 0-1,0 2 1,0 1 0,1 1-1,0 1 1,1 2-1,0 0 1,-42 27 0,39-18-364,1 2 1,1 0-1,1 2 1,-33 40-1,14-8-1817,-44 73 0,9-1-2839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3:56.893"/>
    </inkml:context>
    <inkml:brush xml:id="br0">
      <inkml:brushProperty name="width" value="0.025" units="cm"/>
      <inkml:brushProperty name="height" value="0.025" units="cm"/>
    </inkml:brush>
  </inkml:definitions>
  <inkml:trace contextRef="#ctx0" brushRef="#br0">2701 167 8968,'-14'-8'422,"-34"-16"34,-1 2-1,-86-27 1,51 29-446,-1 4 0,0 3 0,-1 5 0,0 3 0,0 3 0,-1 5 0,-152 24 0,22 14-12,1 10 0,-263 100 1,413-126 57,1 3 0,1 3 1,1 3-1,2 2 0,-65 52 1,104-70-16,0 0-1,1 2 1,2 0 0,0 1 0,1 2 0,1-1 0,1 2 0,1 0 0,2 1 0,0 0 0,1 1 0,2 1 0,1 0 0,0 0 0,-7 50 0,11-29-31,2 0 1,2 1 0,2-1 0,2 0 0,3 0 0,1 0-1,3-1 1,1 0 0,24 60 0,-21-71 57,2 0 0,1-1 0,2-1 0,2-1 0,1 0 0,1-2-1,2 0 1,1-2 0,1-1 0,1-1 0,61 44 0,-17-27 16,2-2 0,1-4-1,2-3 1,2-3 0,0-4 0,2-4-1,106 19 1,-20-17-31,2-7-1,276-3 1,-247-24-199,306-51 1,186-93 131,-273 24 86,-369 109-34,-2-1 1,0-3-1,-1-2 1,-2-1 0,-1-2-1,60-53 1,-85 65 1,-2-1-1,0-1 1,0 0 0,-2-1 0,0 0 0,-2-1-1,0 0 1,-1-1 0,-1 0 0,-1-1-1,9-37 1,-13 39-4,0 0 0,-2 1-1,0-1 1,-2-1 0,0 1-1,-1 0 1,-1 0 0,-1 0-1,0 1 1,-2-1 0,0 1-1,-2 0 1,-13-31 0,4 20-55,-1 2 1,-1 0 0,-2 1-1,0 1 1,-2 1 0,-30-27-1,16 20-1,-3 1-1,0 2 1,-72-39-1,22 24-46,-2 4-1,-1 4 1,-154-38-1,88 37-335,0 7-1,-317-17 0,308 45-1465,-198 22 1,167 2-2136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31.764"/>
    </inkml:context>
    <inkml:brush xml:id="br0">
      <inkml:brushProperty name="width" value="0.025" units="cm"/>
      <inkml:brushProperty name="height" value="0.025" units="cm"/>
    </inkml:brush>
  </inkml:definitions>
  <inkml:trace contextRef="#ctx0" brushRef="#br0">14 239 13997,'0'0'139,"-4"-8"5,2 6-145,1 0 0,0 0 0,0 0 0,0-1 0,0 1 1,1 0-1,-1-1 0,0 1 0,1 0 0,0-1 0,-1 1 0,1-1 0,0-2 0,1 3 2,0 0-1,0 0 1,1 0-1,-1 1 1,0-1-1,1 1 1,-1-1 0,1 1-1,-1-1 1,1 1-1,0 0 1,-1 0-1,1 0 1,0 0 0,0 0-1,0 0 1,0 0-1,0 1 1,0-1-1,0 1 1,0-1 0,4 1-1,30-7 6,0 1 0,0 2 1,0 2-1,47 3 0,146 24 1,-2 5-34,0-9 0,424-18 0,278-24 2305,197-12-1262,308-103 52,-981 97-406,-453 39-639,0 0 0,0 0 0,0 0 0,0 0 0,0 0 0,-1 0 0,1 0-1,0 0 1,0 0 0,0 0 0,0 0 0,0 0 0,0 0 0,0 0 0,0 0 0,0 0 0,0 0 0,0 0 0,0 1 0,0-1 0,0 0 0,0 0 0,0 0 0,0 0 0,0 0 0,0 0 0,0 0 0,0 0-1,0 0 1,0 0 0,0 0 0,0 0 0,0 1 0,0-1 0,0 0 0,0 0 0,0 0 0,0 0 0,0 0 0,0 0 0,0 0 0,0 0 0,0 0 0,0 0 0,0 0 0,0 0 0,0 1 0,0-1-1,0 0 1,0 0 0,0 0 0,0 0 0,1 0 0,-15 8 642,-19 7-258,-41 22-396,51-24-1255,-1-2 0,0 0 0,-39 12 1,26-18-3930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37.724"/>
    </inkml:context>
    <inkml:brush xml:id="br0">
      <inkml:brushProperty name="width" value="0.025" units="cm"/>
      <inkml:brushProperty name="height" value="0.025" units="cm"/>
    </inkml:brush>
  </inkml:definitions>
  <inkml:trace contextRef="#ctx0" brushRef="#br0">441 79 4036,'0'-9'3886,"0"7"-3773,0 0-21,0-1 0,1 1 0,-1-1 1,0 1-1,0 0 0,0-1 0,0 1 1,-1-1-1,1 1 0,-1 0 0,1-1 1,-1 1-1,0 0 0,0 0 0,0 0 1,0-1-1,0 1 0,0 0 0,-1 0 1,1 1-1,-1-1 0,1 0 0,-1 0 1,0 1-1,0-1 0,0 1 0,0-1 1,0 1-1,0 0 0,0 0 0,0 0 1,0 0-1,0 0 0,-1 0 0,1 1 1,0-1-1,-1 1 0,-2-1 0,-3 1 6,0 1-1,0-1 0,0 2 1,0-1-1,1 1 0,-1 0 1,0 0-1,1 1 1,0 0-1,-1 1 0,1 0 1,1 0-1,-1 0 0,0 1 1,1-1-1,0 2 0,0-1 1,1 1-1,-6 7 1,-7 9-27,0 0 1,2 2 0,1 0 0,-13 28 0,5-1 215,2 1 0,2 1 0,2 0 0,-17 107 0,18-40 244,-1 149 1,15-189-475,13 116 0,-8-168-60,2 0 0,1 0 0,1-1 0,1 0 0,2 0 1,0-1-1,24 42 0,-28-58 25,1-1 1,1 1-1,0-1 1,0-1 0,0 1-1,1-1 1,0-1 0,1 0-1,0 0 1,0-1-1,0 0 1,1-1 0,0 0-1,0 0 1,0-1-1,1-1 1,-1 0 0,1-1-1,0 0 1,0 0-1,0-1 1,0-1 0,0 0-1,-1-1 1,1 0-1,0-1 1,0 0 0,-1-1-1,1 0 1,-1-1 0,0 0-1,0-1 1,12-7-1,7-5 310,0-2 0,-2-2-1,0 0 1,-1-2-1,-2-1 1,0-1 0,35-46-1,-16 11 538,-2-2-1,51-104 1,-65 108-574,-2-1 1,-3-2 0,19-75 0,-35 106-272,-1-1 1,-1 0-1,-1 0 1,-2-1-1,-2 1 1,0 0 0,-2-1-1,-10-50 1,8 69-78,0 0-1,0 0 1,-1 1 0,-1 0 0,0 0 0,-1 0 0,0 1 0,-1 0 0,0 0-1,0 1 1,-1 0 0,-1 1 0,0-1 0,0 2 0,-1 0 0,0 0-1,0 1 1,-1 0 0,1 1 0,-2 0 0,1 1 0,-23-6 0,18 6-210,-1 1-1,0 1 1,0 0 0,0 2 0,0 0 0,-1 1-1,1 1 1,0 0 0,0 2 0,0 0 0,0 1 0,1 0-1,-1 2 1,1 0 0,0 1 0,-19 11 0,13-4-483,1 1 1,0 1 0,2 1-1,-25 25 1,26-22-1059,1 1-1,-15 24 1,-7 20-6070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46.349"/>
    </inkml:context>
    <inkml:brush xml:id="br0">
      <inkml:brushProperty name="width" value="0.025" units="cm"/>
      <inkml:brushProperty name="height" value="0.025" units="cm"/>
    </inkml:brush>
  </inkml:definitions>
  <inkml:trace contextRef="#ctx0" brushRef="#br0">570 84 5125,'-28'-21'3187,"17"12"-2588,-1 0 0,0 1 0,-1 0 1,1 1-1,-26-10 0,35 16-574,-1 0-1,1 0 1,-1 0 0,0 1 0,1 0-1,-1 0 1,1 0 0,-1 0 0,0 0 0,1 1-1,-1-1 1,0 1 0,1 0 0,-1 0-1,1 1 1,0-1 0,-1 1 0,1-1 0,0 1-1,0 0 1,0 0 0,0 1 0,0-1-1,1 0 1,-1 1 0,1 0 0,-1 0 0,-2 4-1,-14 20 322,1 1 0,2 0 1,-22 51-1,-29 101 734,65-175-1052,-136 473 2630,120-395-2225,5 1-1,3 0 1,2 160-1,9-224-404,2 1-1,0-1 0,1 0 0,0 0 0,2-1 0,1 1 1,0-1-1,1-1 0,1 1 0,15 22 0,-19-33-29,0-1 0,1 1 1,0-1-1,0-1 0,1 1 0,-1-1 0,1 0 0,1-1 1,-1 0-1,1 0 0,0 0 0,0-1 0,0 0 0,0-1 1,1 0-1,0 0 0,-1-1 0,1 0 0,0 0 0,0-1 1,0 0-1,1-1 0,-1 0 0,0 0 0,11-3 0,-9 0 0,0 0 0,0-1-1,0-1 1,-1 1 0,1-2-1,-1 0 1,0 0-1,-1 0 1,1-1 0,-2-1-1,1 0 1,-1 0 0,11-13-1,11-16 129,45-75 0,-74 112-126,41-71 316,-2-1 0,45-118 0,-67 141-230,-2-1 1,-3 0 0,-2-1 0,-1-1 0,1-59-1,-8 54-103,-2-1-1,-11-78 1,8 118 20,-1 0 0,-1 0 0,0 1 0,-1-1 0,-2 1 0,1 0 0,-2 1 0,0 0 0,-1 0 0,-1 1 0,-21-27 0,25 36-19,-1 0-1,0 0 1,0 0-1,0 1 0,-1 0 1,0 0-1,0 1 1,0 0-1,0 0 0,-12-3 1,-27-4-3822,32 7-1206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36.486"/>
    </inkml:context>
    <inkml:brush xml:id="br0">
      <inkml:brushProperty name="width" value="0.025" units="cm"/>
      <inkml:brushProperty name="height" value="0.025" units="cm"/>
    </inkml:brush>
  </inkml:definitions>
  <inkml:trace contextRef="#ctx0" brushRef="#br0">18 51 6694,'0'0'641,"-18"-50"-3620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36.927"/>
    </inkml:context>
    <inkml:brush xml:id="br0">
      <inkml:brushProperty name="width" value="0.025" units="cm"/>
      <inkml:brushProperty name="height" value="0.025" units="cm"/>
    </inkml:brush>
  </inkml:definitions>
  <inkml:trace contextRef="#ctx0" brushRef="#br0">484 334 2434,'3'-13'1175,"7"-25"-414,17-77 292,-24 100-132,-2 1 0,1 0 0,-2-21 0,-1 31-740,0 0 1,0 0-1,0 0 0,0 0 0,-1 0 1,1 0-1,-1 1 0,0-1 0,0 0 0,-1 1 1,1-1-1,-1 1 0,0 0 0,1 0 1,-1 0-1,-1 0 0,1 1 0,0-1 0,-1 1 1,1 0-1,-1 0 0,0 0 0,0 0 1,1 1-1,-8-3 0,5 2-149,-1 0 0,1 1-1,-1 0 1,1 0 0,-1 0 0,0 1 0,0 0 0,0 0-1,1 1 1,-1-1 0,0 1 0,1 1 0,-1 0 0,1 0-1,-10 4 1,5 1 19,0 0-1,1 1 1,1 0-1,-1 0 1,1 1 0,0 0-1,1 1 1,0 0-1,-10 18 1,-7 15 182,-20 49 0,12-16 62,3 0 1,4 2 0,-27 136-1,43-154-217,2 1 0,3 1 0,2-1 0,3 1 0,13 96-1,-10-139-75,0 1-1,2 0 1,1-1-1,0 0 1,1 0-1,1-1 1,14 24-1,-18-35 3,0-1 0,0 0 0,1 0 1,0 0-1,1-1 0,-1 1 0,1-1 0,0-1 0,0 1 0,0-1 1,1 0-1,-1 0 0,1-1 0,0 0 0,0 0 0,1-1 0,-1 0 0,0 0 1,1 0-1,-1-1 0,1 0 0,8-1 0,2-1 110,0-1-1,0-2 0,0 1 1,-1-2-1,1-1 1,-1 0-1,-1-1 0,1 0 1,-1-2-1,0 0 1,-1 0-1,15-14 0,19-15 627,-2-3 0,50-54 0,-43 36-219,-2-2-1,-3-2 0,47-79 1,-75 105-398,-1 0-1,-2-1 1,-1-1 0,-2 0 0,-2-2 0,-1 1 0,9-73 0,-19 97-117,0 0 0,-2-1 0,0 1 1,-1 0-1,-1-1 0,0 1 1,-1 0-1,-1 0 0,-9-25 0,9 33-8,0-1-1,0 2 0,-1-1 0,0 0 1,-1 1-1,1 0 0,-1 0 0,-1 0 1,1 1-1,-1 0 0,0 0 0,-1 1 1,1 0-1,-1 0 0,0 1 0,0 0 1,-1 0-1,-14-4 0,-1 2-11,0 2 0,0 0-1,-1 2 1,1 0 0,0 2-1,-1 0 1,1 2 0,0 1-1,0 1 1,0 0 0,0 2-1,-42 17 1,8 1-771,1 3 0,0 2 0,-90 64 0,136-85 329,5-4-275,0 1 0,0-1 0,-1 0 0,1-1 0,-1 0 0,-11 4 0,5-5-4906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4:53.111"/>
    </inkml:context>
    <inkml:brush xml:id="br0">
      <inkml:brushProperty name="width" value="0.025" units="cm"/>
      <inkml:brushProperty name="height" value="0.025" units="cm"/>
    </inkml:brush>
  </inkml:definitions>
  <inkml:trace contextRef="#ctx0" brushRef="#br0">876 161 4004,'0'-10'560,"1"2"-213,-1-1 49,1 1 1,-2-1-1,1 0 0,-1 0 1,-3-11-1,3 17-297,0 0 1,0-1-1,-1 1 0,1 0 1,-1 0-1,0 0 0,0 0 1,0 0-1,0 0 0,-1 0 1,1 1-1,-1-1 1,1 1-1,-1 0 0,0-1 1,0 1-1,0 1 0,-6-4 1,-1 1 52,1 0 0,-1 0 0,0 1 0,0 0 1,0 1-1,0 0 0,-1 1 0,1 0 0,-1 0 1,1 1-1,0 1 0,-1 0 0,1 0 0,-20 5 0,16-1-73,1 1 0,-1 0 0,1 1 0,0 0 0,0 1 0,1 0 0,0 1 0,1 1 0,-15 15 0,-6 11 51,3 1 1,1 2-1,1 1 0,3 0 1,-28 63-1,-114 263 264,122-257-335,-41 162 0,78-243-44,1 1 1,1 0-1,2 1 0,0-1 0,2 0 0,5 50 0,-3-71-2,1 0 0,0 1 0,0-1-1,1 0 1,0 0 0,0 0 0,1-1 0,0 1 0,0-1 0,1 0 0,9 11 0,-9-13-2,1 0-1,-1-1 1,1 0-1,0 0 0,0 0 1,0-1-1,0 0 1,1 0-1,-1 0 0,1-1 1,0 0-1,0 0 1,0-1-1,0 0 0,0 0 1,8-1-1,-2 0 24,0-2 1,0 1-1,0-2 0,0 1 0,0-2 1,-1 0-1,1 0 0,-1-1 0,0-1 1,0 0-1,-1-1 0,18-13 0,12-11 227,68-67-1,-50 40-208,-2-4-1,-3-1 1,-2-3-1,52-89 0,-82 117-27,-2 0-1,-2-2 1,-1 0-1,-3 0 0,-1-2 1,-1 0-1,-3 0 1,-1-1-1,3-84 1,-11 117-16,0 0 1,-1 0 0,0 0 0,0 1 0,-1-1 0,0 0-1,-1 1 1,0 0 0,-1-1 0,0 1 0,0 1-1,-1-1 1,-9-13 0,9 16-153,-1 1-1,1-1 1,-1 1-1,0 0 1,0 1-1,0-1 1,-1 1-1,0 1 1,0-1-1,0 1 1,0 0-1,0 1 1,0-1-1,-1 1 1,1 1 0,-1 0-1,-14-1 1,-40 1-3924,35 1 747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9.050"/>
    </inkml:context>
    <inkml:brush xml:id="br0">
      <inkml:brushProperty name="width" value="0.025" units="cm"/>
      <inkml:brushProperty name="height" value="0.025" units="cm"/>
    </inkml:brush>
  </inkml:definitions>
  <inkml:trace contextRef="#ctx0" brushRef="#br0">95 88 11018,'0'0'8691,"1"-8"-6769,2-26-518,-4 33-1356,1 0-1,0 1 1,0-1 0,0 0-1,-1 0 1,1 1-1,-1-1 1,1 0-1,0 1 1,-1-1 0,1 0-1,-1 1 1,1-1-1,-1 1 1,0-1 0,1 1-1,-1-1 1,1 1-1,-1-1 1,0 1 0,0 0-1,1-1 1,-1 1-1,0 0 1,1 0 0,-1 0-1,0-1 1,0 1-1,0 0 1,1 0 0,-1 0-1,0 0 1,0 0-1,-1 1 1,-24 3-43,23-1-14,-1 0 0,0 0 0,1 1-1,0-1 1,0 1 0,0 0 0,0 0 0,1 0-1,-1 0 1,1 0 0,0 1 0,0-1 0,0 1 0,1-1-1,-2 8 1,1-3 52,0 1-1,0 0 0,1 0 1,1 0-1,-1 1 0,3 13 1,-2-22-37,0-1 1,1 0-1,-1 0 1,0 0 0,1 1-1,-1-1 1,1 0 0,0 0-1,-1 0 1,1 0 0,0 0-1,0 0 1,0 0 0,0 0-1,0 0 1,0 0 0,0 0-1,0-1 1,0 1 0,0 0-1,0-1 1,0 1 0,0-1-1,1 1 1,-1-1-1,0 0 1,0 1 0,1-1-1,-1 0 1,0 0 0,0 0-1,1 0 1,-1 0 0,0 0-1,1 0 1,-1 0 0,0-1-1,0 1 1,2-1 0,2 0 30,-1 0 1,1 0-1,0-1 0,-1 0 1,1 0-1,-1 0 1,1 0-1,7-6 1,-4-1-8,1 0 0,-1 0 0,0-1 1,11-19-1,1-2 75,-19 31-121,-1 0-1,1 0 1,-1 0-1,1-1 1,0 1 0,-1 0-1,1 0 1,0 0 0,-1 0-1,1 0 1,-1 0-1,1 1 1,0-1 0,-1 0-1,1 0 1,-1 0 0,1 0-1,-1 1 1,1-1-1,0 0 1,-1 1 0,1-1-1,-1 0 1,1 1 0,-1-1-1,0 1 1,1-1-1,-1 0 1,1 1 0,-1-1-1,0 1 1,1 0 0,-1 0-1,20 23 111,-16-20-138,8 16 29,10 11-18,-21-30 57,0-1 1,0 1-1,0-1 1,-1 1 0,1-1-1,0 1 1,0-1-1,0 0 1,0 0-1,0 1 1,0-1-1,0 0 1,0 0 0,0 0-1,0 0 1,0 0-1,0 0 1,0 0-1,0 0 1,0-1 0,0 1-1,0 0 1,0-1-1,0 1 1,-1 0-1,1-1 1,0 1-1,0-1 1,0 1 0,0-1-1,-1 0 1,1 1-1,0-1 1,1-1-1,3-4 32,0-1 0,0 1 0,0-1 0,-1 0 0,0-1 0,0 1 0,-1-1 0,0 1 0,0-1 0,2-9 1,-4 14-45,0 0 0,0 1 0,-1-1 0,1-1 1,0 1-1,-1 0 0,0 0 0,0 0 0,0 0 1,0 0-1,0 0 0,-1 0 0,1 0 0,-1 0 1,0 0-1,0 0 0,0 0 0,0 0 0,-1 0 1,1 1-1,-1-1 0,1 0 0,-1 1 0,0-1 1,0 1-1,0 0 0,0 0 0,-1 0 0,-3-3 1,11 4-281,1 0 1,0 0 0,-1 1 0,1 0-1,0 0 1,0 1 0,-1-1 0,1 1-1,9 3 1,6 0-728,35 1-3105,-19-5-2066,-6 0-2033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5:49.005"/>
    </inkml:context>
    <inkml:brush xml:id="br0">
      <inkml:brushProperty name="width" value="0.025" units="cm"/>
      <inkml:brushProperty name="height" value="0.025" units="cm"/>
    </inkml:brush>
  </inkml:definitions>
  <inkml:trace contextRef="#ctx0" brushRef="#br0">14881 417 2723,'-47'-22'1824,"0"-3"0,-58-41 0,67 41-1438,0 1-1,-2 2 1,-79-33-1,49 34-277,-2 3 1,0 4-1,-100-9 0,-227 7-179,205 12-136,-653 19-786,603-7 1068,-400-38 0,55 15 1505,-1 52-1986,-773 31 931,605-40-276,-1291 27-858,1467-104 1020,2 0-26,568 49-360,-184 1-665,-206-28 0,-225-2 1196,255 22-375,152 0-34,-403 41 0,-186 22-3,674-56-97,-379 12 737,431-4-664,0 3 0,0 4 0,1 3 0,-89 34 0,76-17-124,3 5 0,1 4 1,2 3-1,2 4 1,-132 104-1,205-143 11,2 0-1,-1 0 1,2 1-1,0 1 1,0 0-1,1 0 1,1 1-1,0 0 1,-11 29 0,17-34 1,-1 0 1,2 0-1,-1 0 1,1 0-1,1 1 1,0-1-1,0 1 1,1-1-1,1 1 1,-1-1-1,2 1 1,-1-1-1,2 0 1,-1 1-1,1-1 1,1 0 0,6 13-1,2-3 35,0 0 0,1-1-1,0-1 1,2 0 0,0-1 0,1 0-1,27 20 1,-14-14-37,1-2 1,2-2-1,0-1 0,36 16 0,15-3-27,0-3 0,2-3 0,91 13-1,26-5-328,355 11-1,206-49 240,-715 4 149,1794 31 293,82 27-774,170 12 553,-1393-36-92,747 53 340,447 15-593,-1423-87 229,869 3 87,-993-37-41,563-105 0,-867 117-27,9-1 0,74-24 0,-114 29-11,-1-1-1,1 0 0,-1-1 0,0 0 1,0-1-1,-1 0 0,1-1 0,-2 0 1,1-1-1,17-19 0,-23 21 14,0-1 0,0 0-1,-1 0 1,-1 0 0,1 0 0,-1 0-1,0-1 1,-1 0 0,0 1-1,0-10 1,2-17 85,-2-44 0,0 11 35,22-119 6,-14 133-64,-3 0-1,-1 0 1,-5-101 0,-4 136-84,-1 0 0,-1 0 0,-1 1 1,0-1-1,-1 1 0,-1 1 0,-1-1 0,-1 1 0,0 1 0,-1 0 0,-21-24 1,-18-15 410,-95-80 1,116 110-203,-24-21 200,-3 2-1,-1 3 1,-113-60-1,121 77-500,0 3 1,-1 2-1,0 2 1,-2 3-1,-89-14 0,12 15-176,-1 5-1,0 6 1,-155 17-1,-384 93-2946,500-74 1370,3-3-1688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0:27.466"/>
    </inkml:context>
    <inkml:brush xml:id="br0">
      <inkml:brushProperty name="width" value="0.025" units="cm"/>
      <inkml:brushProperty name="height" value="0.025" units="cm"/>
    </inkml:brush>
  </inkml:definitions>
  <inkml:trace contextRef="#ctx0" brushRef="#br0">1266 267 1057,'-11'-4'2920,"-45"-13"-1576,0 2 1,0 2-1,-1 3 0,-86-3 0,115 14-1373,1 1 0,-1 2-1,0 1 1,1 1 0,0 1-1,0 2 1,1 0 0,-32 17-1,-23 17 383,-88 63-1,84-50 141,81-54-418,-32 20 443,1 2 0,1 1 0,-37 35 0,62-51-490,0 1-1,1 0 1,0 0 0,0 1-1,1 0 1,1 1 0,0 0 0,0 0-1,1 0 1,0 0 0,2 1 0,-1 0-1,1 0 1,-1 19 0,1 3 120,2 0 0,1 0 0,2 0 1,12 68-1,-8-80-154,0 0-1,2 0 1,0-1-1,2 0 1,0 0-1,2-1 1,0 0 0,18 22-1,0-9 29,1-1-1,1-1 0,2-2 1,1-1-1,1-2 1,1-1-1,2-2 1,0-2-1,56 23 1,13-2 255,2-5 0,162 35 0,-135-46-139,1-6-1,165 3 1,283-21-108,-528-4-30,279-6-15,789 14 116,-1033-1-103,663 32 112,1-62 11,368-129-160,-714 91-18,1372-269-65,-969 172-135,-791 154 215,7-1-65,-1 0 1,-1-2-1,1-1 0,-1-1 0,43-23 0,-68 32 115,0-1 0,0 0 0,0 0 1,-1 0-1,1 0 0,0-1 0,-1 1 0,0-1 0,1 1 0,-1-1 1,0 0-1,-1 0 0,1 0 0,0 0 0,-1 0 0,0 0 0,1-1 1,-1 1-1,0 0 0,-1-1 0,1 1 0,-1-1 0,1 1 0,-1-1 1,0 1-1,-1-1 0,1 1 0,0-1 0,-1 1 0,0 0 0,-2-7 0,-1 1 76,0 1-1,0-1 0,-1 1 0,0 0 0,-1 1 0,0-1 0,0 1 0,0 0 0,-1 1 0,-13-11 0,-14-6-37,-1 0 0,-1 3-1,-1 1 1,-1 1-1,0 3 1,-74-21 0,-256-34-139,239 50 64,-614-136-2061,-163-24 1820,-97 75 1062,358 44-852,-517-24-10,620 94-26,-784 114 0,805-31-2110,311-51-419,44-12-1368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0:49.400"/>
    </inkml:context>
    <inkml:brush xml:id="br0">
      <inkml:brushProperty name="width" value="0.025" units="cm"/>
      <inkml:brushProperty name="height" value="0.025" units="cm"/>
    </inkml:brush>
  </inkml:definitions>
  <inkml:trace contextRef="#ctx0" brushRef="#br0">5468 481 4260,'-394'-56'3972,"-119"-19"-3609,307 40 1671,-536-102-22,437 74-1005,-3 13-1,-2 14 0,-584 8 0,741 37-819,0 7-1,1 6 0,-187 54 1,235-46-132,2 4 1,2 5-1,1 5 1,3 4-1,-136 88 1,203-116-53,1 2-1,1 0 1,0 2 0,2 0 0,1 2 0,-24 33 0,40-47 18,0 0 1,2 0 0,-1 0-1,2 1 1,-1 0 0,2 0-1,0 0 1,-3 16-1,6-20-8,0 1 0,0 0-1,1 0 1,1 0 0,0-1-1,0 1 1,0 0 0,2 0-1,-1-1 1,1 0 0,0 1-1,8 13 1,2 0 4,1-2 1,1 0-1,1 0 0,1-2 1,0 0-1,2 0 1,0-2-1,1-1 1,35 23-1,15 4 32,127 57 0,-70-47-14,2-5 0,1-7 0,197 37 0,416 29 51,-554-85-66,1481 121 49,-1244-121 4,1206 29-50,-1418-60 47,0-9-1,-1-10 0,232-60 1,-418 81-12,138-39 267,-147 40-275,0-1 0,0-1-1,-1-1 1,-1 0 0,1-1-1,25-21 1,-38 27-40,0 0-1,0 0 1,0 0-1,-1-1 1,1 1 0,-1-1-1,0 0 1,0 0-1,-1 0 1,1 0-1,-1-1 1,0 1 0,-1-1-1,1 1 1,0-10-1,-2 7-2,0-1-1,0 1 1,-1-1-1,0 1 0,-1 0 1,1 0-1,-2-1 0,1 1 1,-7-12-1,-3-4 32,-2 1 0,0 0-1,-1 1 1,-2 1 0,-30-31-1,-7 0 36,-3 2 0,-2 3 0,-2 2 1,-127-70-1,-290-105 79,107 78-632,-551-134 1,31 113-5822,616 134 2041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08.886"/>
    </inkml:context>
    <inkml:brush xml:id="br0">
      <inkml:brushProperty name="width" value="0.025" units="cm"/>
      <inkml:brushProperty name="height" value="0.025" units="cm"/>
    </inkml:brush>
  </inkml:definitions>
  <inkml:trace contextRef="#ctx0" brushRef="#br0">1521 185 3011,'-161'-35'2884,"-193"-45"-1620,308 70-1192,-1 2 0,-1 1 0,1 3 0,-1 2 0,1 2 0,-1 2 0,1 2 0,-1 3 0,1 1 0,1 2 1,0 3-1,0 1 0,2 2 0,0 2 0,-68 40 0,96-49-47,1 1 0,1 1-1,0 0 1,1 1 0,0 0 0,0 1 0,1 1-1,1 0 1,1 0 0,0 1 0,0 1 0,-7 18 0,12-23-14,0 1 0,1 0 1,1-1-1,0 1 1,0 0-1,2 1 0,-1-1 1,1 0-1,1 0 1,0 1-1,1-1 0,1 0 1,-1 0-1,2 0 0,0 0 1,0 0-1,1 0 1,9 17-1,-3-11-14,1-1 1,1-1-1,0 0 0,2-1 0,-1 0 1,2-1-1,0 0 0,1-2 0,0 0 1,0 0-1,2-1 0,20 9 0,30 12 118,133 42 1,-188-69-124,135 38 199,1-6 0,2-6 1,0-8-1,2-6 0,212-3 1,937-85 29,-837 34-191,718-61-589,-562 45 130,-199 28 443,178-18 93,-485 27-89,-1-4 0,-1-5-1,132-49 1,-186 54 12,-31 12 13,0-2 0,0 0 0,-2-2 0,1-1 0,43-29 0,-66 37-24,0 1 0,0-1-1,-1 0 1,1 0 0,-1 0-1,0 0 1,0 0 0,0-1 0,-1 1-1,0-1 1,0 0 0,-1 0-1,1 0 1,-1 0 0,-1 0-1,1 0 1,-1-8 0,0 6 2,0 1 1,0-1 0,-1 1 0,0-1-1,0 1 1,-1 0 0,0-1 0,0 1-1,-1 0 1,0 0 0,0 0 0,-1 1-1,-6-11 1,-2 5-36,0 1 0,-1 0-1,0 1 1,0 0 0,-1 1 0,0 0-1,-1 1 1,-26-10 0,-132-37-150,152 49 157,-144-33 26,-1 7 0,-303-19 0,-345 39-352,531 14-16,-276 4-1212,187 14-2440,183-4-19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13.581"/>
    </inkml:context>
    <inkml:brush xml:id="br0">
      <inkml:brushProperty name="width" value="0.025" units="cm"/>
      <inkml:brushProperty name="height" value="0.025" units="cm"/>
    </inkml:brush>
  </inkml:definitions>
  <inkml:trace contextRef="#ctx0" brushRef="#br0">0 337 4516,'0'0'4170,"10"-5"-4005,16-7-152,1 2 1,0 1-1,1 1 0,0 1 0,52-6 1,166-3 50,-118 10-32,468-66 185,-248 23 239,-156 25-311,400-43 605,4 37 138,-128 41-742,2 0-143,393-23 52,511 8 365,-971 21-264,283 4-82,69-40-47,-629 16-379,-50 2-1383,95-14-1,-99 1-4275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27.354"/>
    </inkml:context>
    <inkml:brush xml:id="br0">
      <inkml:brushProperty name="width" value="0.025" units="cm"/>
      <inkml:brushProperty name="height" value="0.025" units="cm"/>
    </inkml:brush>
  </inkml:definitions>
  <inkml:trace contextRef="#ctx0" brushRef="#br0">64 1162 11787,'0'0'4580,"14"8"-4483,-5-2-81,0-1 0,0 0 0,1-1 0,0 0 0,0 0 0,0-1 0,0 0 0,1-1 0,-1 0 0,1-1 0,19 0 0,301-38 153,-120 8-135,773-19 1957,4 64-1378,-294-1-543,-240-9-113,1424 2 956,-639-56-763,-945 33-113,-81-3-32,-16-24-5,143 11 6,-178 22 15,651-79-15,-776 82-78,0-1 1,0-2-1,-1-1 1,57-25 0,-84 31 51,0-1 1,-1 0-1,0-1 1,1 1 0,-2-2-1,1 1 1,-1-1-1,0 0 1,11-16-1,-14 17 26,-1 0 0,0 0 0,0 0-1,0-1 1,-1 1 0,0-1 0,0 0-1,-1 0 1,0 1 0,0-1 0,-1 0-1,1 0 1,-1 0 0,-1 0 0,-2-12-1,1 11-21,-1 0 1,0 0-1,0 0 0,-1 0 0,0 1 0,0 0 0,-1 0 0,1 0 0,-2 0 0,1 1 0,-1-1 0,0 2 0,0-1 0,-1 1 0,0 0 0,0 0 0,-10-5 0,-15-8-57,-1 2 0,-55-20-1,-29-2-28,-199-40-1,-130 8 142,439 69-38,-1151-124-31,-4 54 60,-1510 18-116,1352 138-469,1050-45 550,2 12-1,-477 157 1,652-174 136,-109 55-1,170-73-106,-1 2 1,2 1-1,1 2 1,0 1 0,2 1-1,-38 41 1,56-54-32,1 0 1,0 1 0,1 0 0,1 0 0,0 1 0,0 0 0,1 0-1,1 1 1,0 0 0,1 0 0,1 0 0,0 0 0,1 1 0,0-1-1,1 1 1,1-1 0,0 1 0,1-1 0,0 1 0,2-1-1,0 0 1,0 1 0,1-2 0,1 1 0,0 0 0,1-1 0,0 0-1,1 0 1,1 0 0,0-1 0,0-1 0,12 12 0,3 1 15,1-1 1,1-2-1,2 0 1,0-2 0,1 0-1,0-2 1,2-2-1,0 0 1,1-2 0,36 10-1,32 6 32,201 29 0,133-10-968,7-27-3319,-101-18-1125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28.830"/>
    </inkml:context>
    <inkml:brush xml:id="br0">
      <inkml:brushProperty name="width" value="0.025" units="cm"/>
      <inkml:brushProperty name="height" value="0.025" units="cm"/>
    </inkml:brush>
  </inkml:definitions>
  <inkml:trace contextRef="#ctx0" brushRef="#br0">1111 86 7591,'-15'-7'561,"-19"-8"-90,-1 1-1,0 2 1,-1 1 0,-69-11 0,85 20-355,-1 2 0,1 0 0,-1 2 1,1 0-1,0 1 0,0 1 0,0 1 0,-20 7 0,14-1-19,0 1-1,0 1 0,1 1 0,1 2 1,-27 20-1,9-1 108,1 2 0,2 1-1,1 2 1,3 2 0,1 1 0,2 2 0,2 1 0,2 1 0,-41 95 0,53-99 11,1-1 0,1 2 0,3-1 1,2 2-1,2 0 0,1-1 0,3 2 0,1-1 1,3 0-1,1 0 0,3 1 0,14 61 0,-14-84-193,2 0 0,1-1 0,1 1 0,0-2 0,2 1 0,0-1 0,2-1 0,0 0 0,32 35 0,-33-42-13,2-1-1,-1-1 1,2 0-1,-1-1 1,1 0-1,1-1 1,-1-1-1,2-1 1,-1 0-1,1-1 0,0 0 1,0-2-1,1 0 1,19 1-1,2-2 70,0-2-1,0-1 0,0-3 1,-1-1-1,1-1 0,-1-3 1,0-1-1,-1-2 1,0-1-1,60-29 0,-22 2 421,-1-3-1,-2-4 0,124-102 0,-103 68-288,-4-4 0,86-105-1,-125 128-135,-3-2-1,-3-2 0,-2-2 1,44-98-1,-71 132-78,-2-1-1,-2 0 1,0-1-1,-3 0 1,8-62-1,-15 85 4,-1-1-1,0 1 0,-1-1 0,0 1 1,-1 0-1,-1 0 0,0 0 1,-8-22-1,8 26 2,-1 1 0,0 0 0,-1 1 1,1-1-1,-1 1 0,0 0 0,-1 0 0,1 0 0,-1 1 1,0 0-1,-1 0 0,1 0 0,-1 1 0,0 0 0,-8-3 1,-1 1-22,0 1 0,-1 0 0,0 1 0,0 1 0,0 0 0,0 1 0,-1 1 0,1 1 0,0 1 0,-1 0 0,1 1 0,-24 6 0,9 0-352,2 0 0,-1 3 1,2 0-1,-1 2 1,-49 30-1,57-30-923,2 2-1,0 0 0,-22 22 1,24-14-2583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29.402"/>
    </inkml:context>
    <inkml:brush xml:id="br0">
      <inkml:brushProperty name="width" value="0.025" units="cm"/>
      <inkml:brushProperty name="height" value="0.025" units="cm"/>
    </inkml:brush>
  </inkml:definitions>
  <inkml:trace contextRef="#ctx0" brushRef="#br0">1 2630 9449,'0'0'1500,"12"-4"-838,136-48 1354,229-115 0,138-112-1226,-400 214-460,2437-1335 380,-2286 1255-334,197-104 467,12 33 19,-452 207-835,-6 1-41,0 1-1,1 1 0,0 0 1,0 1-1,1 1 0,-1 1 0,30-2 1,-48 5-26,1 0 1,0 0-1,-1 0 0,1 0 1,0 0-1,-1 1 1,1-1-1,-1 0 0,1 0 1,-1 0-1,1 0 1,0 1-1,-1-1 0,1 0 1,-1 0-1,1 1 1,-1-1-1,1 1 0,-1-1 1,0 0-1,1 1 1,-1-1-1,1 1 0,-1-1 1,0 1-1,1-1 1,-1 1-1,0-1 1,1 1-1,-1-1 0,0 1 1,0 0-1,0-1 1,0 1-1,0-1 0,1 1 1,-1-1-1,0 1 1,0 0-1,0-1 0,-1 1 1,1-1-1,0 1 1,0 0-1,0-1 0,0 1 1,0-1-1,-1 1 1,1-1-1,0 1 0,-1 0 1,1-1-1,0 1 1,-1-1-1,1 0 0,0 1 1,-1-1-1,1 1 1,-1 0-1,-26 30-2383,-17 1-1442,-14 2-2098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29.950"/>
    </inkml:context>
    <inkml:brush xml:id="br0">
      <inkml:brushProperty name="width" value="0.025" units="cm"/>
      <inkml:brushProperty name="height" value="0.025" units="cm"/>
    </inkml:brush>
  </inkml:definitions>
  <inkml:trace contextRef="#ctx0" brushRef="#br0">902 31 8040,'0'0'2877,"-9"-7"-1041,4 3-1536,3 2-256,1 1-1,0-1 0,0 1 1,-1-1-1,1 1 0,0 0 1,-1 0-1,0 0 0,1 0 1,-1 0-1,1 0 1,-1 0-1,0 1 0,0-1 1,0 0-1,1 1 0,-1-1 1,0 1-1,0 0 1,0 0-1,0 0 0,0 0 1,0 0-1,1 0 0,-1 0 1,0 1-1,0-1 1,0 1-1,0-1 0,1 1 1,-1 0-1,0-1 0,1 1 1,-1 0-1,0 0 0,1 0 1,-1 1-1,-1 0 1,-43 50 109,2 1 1,2 2-1,-51 90 1,61-93-69,-454 761 1031,481-805-1098,-10 19 122,2 0-1,0 0 1,-16 56-1,28-80-120,1-1 1,-1 1-1,1 0 0,-1 0 0,1 0 0,0 0 0,0 0 0,0-1 1,1 1-1,-1 0 0,1 0 0,-1 0 0,2 3 0,-1-5-5,0 0-1,0 1 0,0-1 1,0 0-1,0 0 1,0 0-1,0 0 0,0 0 1,0 0-1,0 0 1,1 0-1,-1 0 0,0 0 1,0-1-1,1 1 1,-1 0-1,1-1 0,2 1 1,2 0 22,1-1 0,0 1 1,0-2-1,0 1 1,0-1-1,0 0 0,0 0 1,0-1-1,10-3 0,43-19 411,0-2-1,64-40 0,-82 43-242,929-508-828,-730 402-3519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2.180"/>
    </inkml:context>
    <inkml:brush xml:id="br0">
      <inkml:brushProperty name="width" value="0.025" units="cm"/>
      <inkml:brushProperty name="height" value="0.025" units="cm"/>
    </inkml:brush>
  </inkml:definitions>
  <inkml:trace contextRef="#ctx0" brushRef="#br0">0 1 5477,'0'0'15887,"13"70"-14990,-8-26-192,2 7-417,2-1-288,2-4 64,1-4-64,1-6-64,2-10 64,0-9-128,-5-9-321,-1-8-672,-6 0-961,-3-8-1665,0-12-1506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9.377"/>
    </inkml:context>
    <inkml:brush xml:id="br0">
      <inkml:brushProperty name="width" value="0.025" units="cm"/>
      <inkml:brushProperty name="height" value="0.025" units="cm"/>
    </inkml:brush>
  </inkml:definitions>
  <inkml:trace contextRef="#ctx0" brushRef="#br0">120 7 9385,'0'0'384,"-58"-7"-384,35 7-192,3 0-449,1 0-1761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2.505"/>
    </inkml:context>
    <inkml:brush xml:id="br0">
      <inkml:brushProperty name="width" value="0.025" units="cm"/>
      <inkml:brushProperty name="height" value="0.025" units="cm"/>
    </inkml:brush>
  </inkml:definitions>
  <inkml:trace contextRef="#ctx0" brushRef="#br0">68 232 11627,'-8'0'3080,"-48"0"2429,53-3-1662,11-6-2858,11-6-620,41-25 920,-22 12-1197,1 2 1,1 2-1,1 2 1,80-32-1,-72 44-2456,-27 13-1052,-21-3 3148,-1 0 0,1 1 0,-1-1 0,1 0 0,0 1 0,-1-1 0,1 1 0,-1-1 0,1 0 0,-1 1 0,0 0 0,1-1 0,-1 1 0,1-1 0,-1 1 0,0-1 0,0 1 0,1 0 0,-1-1 0,0 1 0,0 0 0,0-1 0,1 1 0,-1 0 0,0 0 0,0 19-6533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2.866"/>
    </inkml:context>
    <inkml:brush xml:id="br0">
      <inkml:brushProperty name="width" value="0.025" units="cm"/>
      <inkml:brushProperty name="height" value="0.025" units="cm"/>
    </inkml:brush>
  </inkml:definitions>
  <inkml:trace contextRef="#ctx0" brushRef="#br0">0 161 15054,'0'0'7688,"53"-20"-5286,-16 3-512,9-5-897,2-1-577,0 2-320,-4 0-96,-6 3-352,-9 8-705,-6 3-641,-5 5-896,-7 2-834,-3 0-1696,-3 0-1763</inkml:trace>
  <inkml:trace contextRef="#ctx0" brushRef="#br0" timeOffset="1">468 19 13741,'0'0'2274,"2"52"577,-1-21-1154,1 0-479,4-4-450,0-6-640,3-5-96,2-11-544,3-5-673,-2-8-160,-3-14-833,-3-9-2979,-6-5-6022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3.195"/>
    </inkml:context>
    <inkml:brush xml:id="br0">
      <inkml:brushProperty name="width" value="0.025" units="cm"/>
      <inkml:brushProperty name="height" value="0.025" units="cm"/>
    </inkml:brush>
  </inkml:definitions>
  <inkml:trace contextRef="#ctx0" brushRef="#br0">32 0 7271,'0'0'14446,"-31"59"-14382,45-36-257,4-2-2177,5-7-3716</inkml:trace>
  <inkml:trace contextRef="#ctx0" brushRef="#br0" timeOffset="1">347 77 16624,'0'0'4420,"3"48"-2690,-8-14-321,-7 5-128,-4 1-576,1-3-289,1 1-256,1-8-160,1-7 0,1-5-96,2-6-769,-4-8-608,1-4-801,-4-1-1602,0-14-2850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3.565"/>
    </inkml:context>
    <inkml:brush xml:id="br0">
      <inkml:brushProperty name="width" value="0.025" units="cm"/>
      <inkml:brushProperty name="height" value="0.025" units="cm"/>
    </inkml:brush>
  </inkml:definitions>
  <inkml:trace contextRef="#ctx0" brushRef="#br0">0 1 5285,'0'0'14862,"48"9"-13517,-26 7-160,3 1-256,5 2 0,0-4-256,0 1-385,0-6-224,0-6-256,-3-4-1666,-3 0-1633,-1-16-6278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3.892"/>
    </inkml:context>
    <inkml:brush xml:id="br0">
      <inkml:brushProperty name="width" value="0.025" units="cm"/>
      <inkml:brushProperty name="height" value="0.025" units="cm"/>
    </inkml:brush>
  </inkml:definitions>
  <inkml:trace contextRef="#ctx0" brushRef="#br0">1 202 3844,'0'0'9838,"10"5"-7361,-2-2-2070,0 1-1,1-1 0,-1 0 1,1-1-1,0 0 0,0 0 1,0-1-1,0 0 0,0-1 1,0 0-1,0 0 0,0-1 1,0 0-1,0-1 0,0 1 1,10-5-1,-6 0-71,0-1 0,0 0 0,-1-1 0,0 0 0,-1-1 0,17-16 0,-24 21-216,0 0 0,0 0-1,0 0 1,-1 0 0,1-1-1,-1 1 1,0-1-1,-1 0 1,1 1 0,-1-2-1,0 1 1,0 0 0,-1 0-1,1 0 1,-1-1 0,0 1-1,-1-1 1,1 1-1,-1-1 1,-1-8 0,0 12-84,0-1 0,0 1 0,-1 0 0,1 0 0,0 0 0,-1 0 0,0 0 0,1 0 0,-1 0 0,0 1 0,0-1 0,0 1 1,0-1-1,-1 1 0,1 0 0,0 0 0,0-1 0,-1 2 0,1-1 0,-1 0 0,1 0 0,-1 1 0,1 0 0,-1-1 0,1 1 0,-1 0 0,1 0 0,-1 0 0,-2 1 1,-3-1-30,1 1 1,-1-1 0,1 1 0,-1 1 0,1-1 0,0 1 0,0 1 0,0-1 0,-7 5 0,7-2-14,0 0 1,1 0-1,0 1 1,0-1-1,0 2 1,1-1-1,0 1 1,0-1-1,0 1 1,1 1-1,0-1 1,1 1-1,0-1 1,-4 12-1,2-1-9,1 1-1,1-1 0,0 0 1,2 1-1,0 26 0,1-41 15,0 0-1,0 0 1,0 0 0,1 0-1,0-1 1,-1 1-1,1 0 1,1 0 0,-1 0-1,0-1 1,1 1-1,0-1 1,0 1 0,0-1-1,0 1 1,1-1-1,-1 0 1,1 0 0,0-1-1,5 5 1,-4-4-79,1-1 0,0 1 0,0-1 1,1 0-1,-1-1 0,0 1 0,1-1 1,-1 0-1,0-1 0,1 1 0,-1-1 1,1 0-1,6-1 0,4-1-593,0 0-1,-1-1 1,1-1-1,16-6 1,46-26-6101,-26 2-1371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4.239"/>
    </inkml:context>
    <inkml:brush xml:id="br0">
      <inkml:brushProperty name="width" value="0.025" units="cm"/>
      <inkml:brushProperty name="height" value="0.025" units="cm"/>
    </inkml:brush>
  </inkml:definitions>
  <inkml:trace contextRef="#ctx0" brushRef="#br0">159 254 4740,'-8'2'6188,"0"1"-5748,0 0 1,0 1-1,0 0 0,1 0 1,-1 1-1,1 0 1,1 0-1,-1 0 0,1 1 1,-1 0-1,2 0 1,-1 1-1,1 0 1,0 0-1,-6 10 0,5-7-113,1 1 0,0-1 0,1 1 0,0 0 0,0 0 0,1 0-1,1 1 1,0-1 0,0 1 0,1 0 0,1-1 0,1 23 0,-1-33-272,1 0 1,-1 1-1,0-1 1,1 0-1,-1 0 1,1 0-1,0 0 1,-1 0-1,1 0 1,0 0-1,-1 0 1,1 0 0,0 0-1,0-1 1,0 1-1,0 0 1,0 0-1,0-1 1,0 1-1,0-1 1,0 1-1,0-1 1,0 1-1,0-1 1,1 1-1,-1-1 1,0 0-1,0 0 1,0 0-1,0 0 1,1 0-1,-1 0 1,0 0-1,0 0 1,0 0 0,2-1-1,1 0 90,1 1 0,-1-1-1,0-1 1,0 1 0,1-1 0,-1 0-1,0 0 1,-1 0 0,6-3 0,13-16 6,0 0-1,-2-1 1,0-1 0,-1-1 0,-2 0 0,0-2 0,-2 0 0,-1 0 0,-1-2 0,-1 0 0,-2 0-1,0-1 1,-2 0 0,8-56 0,-16 77-105,3-34 85,-3 41-125,0-1-1,0 1 1,0 0-1,0-1 1,0 1-1,-1 0 1,1-1-1,0 1 1,-1 0-1,1-1 1,0 1-1,-1 0 1,0 0 0,1-1-1,-1 1 1,0 0-1,1 0 1,-1 0-1,0 0 1,0 0-1,0 0 1,0 0-1,-2-1 1,2 2-1,0 0 0,0 0 1,0 0-1,0 0 0,0 0 0,0 1 1,-1-1-1,1 0 0,0 1 0,0-1 0,0 0 1,0 1-1,0-1 0,0 1 0,0 0 1,0-1-1,0 1 0,0 0 0,1-1 1,-1 1-1,0 0 0,0 0 0,1 0 1,-1 0-1,0 0 0,1 0 0,-1 0 1,1 0-1,-1 0 0,1 0 0,0 0 1,-1 2-1,-13 43 51,13-42-45,-9 38 141,1 1 0,-2 47 1,10-78-122,0 0 1,1 0 0,0 0 0,1 0 0,1 0 0,0-1-1,0 1 1,1 0 0,1-1 0,0 1 0,0-1-1,12 19 1,-13-26-61,1 0 0,0 0 1,0 0-1,0-1 0,0 1 0,1-1 0,-1 0 0,1 0 1,0 0-1,0-1 0,0 0 0,0 0 0,0 0 0,1 0 0,-1-1 1,0 0-1,1 0 0,-1 0 0,1-1 0,9 0 0,-11-1-436,0 1 0,0-1 0,0 0 0,0 0 0,-1 0 0,1 0 0,0-1-1,-1 1 1,1-1 0,-1 0 0,5-3 0,16-19-7511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4.844"/>
    </inkml:context>
    <inkml:brush xml:id="br0">
      <inkml:brushProperty name="width" value="0.025" units="cm"/>
      <inkml:brushProperty name="height" value="0.025" units="cm"/>
    </inkml:brush>
  </inkml:definitions>
  <inkml:trace contextRef="#ctx0" brushRef="#br0">0 87 9513,'0'0'7431,"2"9"-5787,-2-3-1399,1-1 0,1 0 0,-1 1 0,1-1 0,-1 0 0,2 0 0,-1 0 0,0-1 0,1 1 0,0 0 0,0-1 0,1 0 0,-1 0 0,1 0 0,0 0 0,0 0 0,0-1 0,0 0 0,0 1 0,1-2 0,0 1 0,0 0 0,-1-1 0,1 0 0,1 0 0,-1-1 0,6 2 0,-4-3-79,1 1-1,-1-1 1,1-1 0,-1 0-1,1 0 1,-1 0 0,1-1-1,-1 0 1,0 0 0,0-1-1,0 0 1,0 0 0,0 0-1,-1-1 1,1 0 0,7-7-1,-9 7-116,-1 1-1,0-1 0,0 0 1,-1 0-1,1 0 1,-1-1-1,0 1 0,0-1 1,0 0-1,-1 0 0,1 0 1,-1 0-1,-1 0 0,1 0 1,-1 0-1,1-1 1,-1 1-1,-1-1 0,1 1 1,-1-1-1,0 1 0,0-1 1,-2-7-1,1 11-36,0 0-1,0-1 0,0 1 1,0 0-1,0 0 0,-1 0 1,1 0-1,-1 0 0,1 0 1,-1 0-1,0 1 0,1-1 1,-1 1-1,0-1 0,0 1 1,0 0-1,0-1 0,-1 1 1,1 0-1,0 0 0,0 1 1,-1-1-1,1 0 0,-1 1 1,1-1-1,0 1 0,-1 0 1,1 0-1,-1 0 0,-2 0 1,-1 0-17,1 0 0,-1 1 0,0 0 0,1 0 0,-1 0 0,1 0 1,-1 1-1,1 0 0,0 0 0,0 0 0,0 1 0,-7 4 0,4 0-9,0 1 0,1 1 0,0-1 0,0 1-1,1 0 1,0 0 0,1 1 0,0 0-1,0 0 1,1 0 0,0 1 0,-2 12-1,0 1-16,2 0 0,1-1-1,0 1 1,2 38 0,1-58 2,0-1 0,1 0 0,-1 1 0,1-1 1,-1 1-1,1-1 0,0 0 0,0 1 0,1-1 1,-1 0-1,1 0 0,0 0 0,-1 0 0,1 0 0,0 0 1,1 0-1,-1-1 0,0 1 0,1-1 0,0 0 0,-1 0 1,1 0-1,0 0 0,0 0 0,0 0 0,0-1 0,1 1 1,-1-1-1,0 0 0,1 0 0,-1 0 0,0-1 0,1 1 1,4-1-1,3 1-345,0-1 0,0 0 1,0-1-1,0 0 0,0-1 1,0 0-1,-1-1 0,1 0 1,18-9-1,28-20-3422,-1-3-2492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5.187"/>
    </inkml:context>
    <inkml:brush xml:id="br0">
      <inkml:brushProperty name="width" value="0.025" units="cm"/>
      <inkml:brushProperty name="height" value="0.025" units="cm"/>
    </inkml:brush>
  </inkml:definitions>
  <inkml:trace contextRef="#ctx0" brushRef="#br0">244 0 17489,'0'0'4067,"-53"41"-2465,28-5-449,-5 12 64,-1 5-480,4 0-385,-1-3-128,8-7-160,5-10 1,6-11-98,4-9 1,5-26-4516,0-13 1313,0-10-1922,4-8-832</inkml:trace>
  <inkml:trace contextRef="#ctx0" brushRef="#br0" timeOffset="1">34 80 10602,'0'0'9993,"54"60"-9544,-30-44-321,7-3-64,3-5-160,1-8-2306,3 0-4709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5.547"/>
    </inkml:context>
    <inkml:brush xml:id="br0">
      <inkml:brushProperty name="width" value="0.025" units="cm"/>
      <inkml:brushProperty name="height" value="0.025" units="cm"/>
    </inkml:brush>
  </inkml:definitions>
  <inkml:trace contextRef="#ctx0" brushRef="#br0">127 0 12460,'0'0'3267,"-61"41"-2082,37-11-224,5 6 128,3 1-416,10 1-193,6-5-256,0-6-128,18-10-64,8-11-64,7-6-640,4-13-674,4-14-2401,3-12-4421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5.874"/>
    </inkml:context>
    <inkml:brush xml:id="br0">
      <inkml:brushProperty name="width" value="0.025" units="cm"/>
      <inkml:brushProperty name="height" value="0.025" units="cm"/>
    </inkml:brush>
  </inkml:definitions>
  <inkml:trace contextRef="#ctx0" brushRef="#br0">90 1 6758,'0'0'5878,"-11"9"-3033,4-4-2525,1 0 0,0 0-1,0 1 1,1 0-1,-1 1 1,1-1 0,1 1-1,-1 0 1,1 0 0,1 0-1,-1 1 1,1-1 0,0 1-1,1 0 1,-3 11-1,3-6-184,1 0-1,0 0 0,1 0 1,0 1-1,1-1 1,1 0-1,0 0 0,4 15 1,-5-25-86,1 1 1,-1-1-1,0 1 1,1-1-1,0 0 1,0 0-1,0 0 1,0 0-1,0 0 1,1 0-1,-1-1 1,1 1 0,-1-1-1,1 1 1,0-1-1,0 0 1,0 0-1,1-1 1,-1 1-1,0 0 1,1-1-1,-1 0 1,1 0-1,-1 0 1,1 0 0,-1-1-1,1 1 1,0-1-1,-1 0 1,1 0-1,-1 0 1,1-1-1,6-1 1,-5 1-33,0-1 0,0 0 1,0-1-1,-1 1 0,1-1 1,-1 0-1,0 0 0,0 0 0,0 0 1,0-1-1,0 0 0,-1 0 1,1 0-1,-1 0 0,0 0 0,-1-1 1,1 1-1,2-8 0,21-26 119,-18 102 2443,-8-58-2471,1 0-1,0 0 1,0 0 0,0 0 0,1 0 0,0 0 0,0 0-1,1-1 1,-1 1 0,1-1 0,0 0 0,7 9 0,-7-12-94,-1 0 0,0 0 0,1 0 0,0 0 0,0 0 0,-1-1 0,1 1 1,0-1-1,0 0 0,0 0 0,0 0 0,1 0 0,-1 0 0,0-1 0,0 1 1,0-1-1,1 0 0,-1 0 0,0 0 0,0-1 0,0 1 0,1-1 0,-1 1 0,0-1 1,0 0-1,3-2 0,4-1-39,0-1-1,-1 0 1,0 0 0,0-1 0,-1 0 0,1-1-1,-1 0 1,-1 0 0,8-10 0,20-22-3697,-3 3-5981,-27 31 4450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29.719"/>
    </inkml:context>
    <inkml:brush xml:id="br0">
      <inkml:brushProperty name="width" value="0.025" units="cm"/>
      <inkml:brushProperty name="height" value="0.025" units="cm"/>
    </inkml:brush>
  </inkml:definitions>
  <inkml:trace contextRef="#ctx0" brushRef="#br0">0 75 13613,'0'0'8968,"50"-28"-7975,-19 12-416,1 4-385,-2 3-192,-2 2-1217,-5 4-1538,-5 3-2562,-6 0-4260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6.449"/>
    </inkml:context>
    <inkml:brush xml:id="br0">
      <inkml:brushProperty name="width" value="0.025" units="cm"/>
      <inkml:brushProperty name="height" value="0.025" units="cm"/>
    </inkml:brush>
  </inkml:definitions>
  <inkml:trace contextRef="#ctx0" brushRef="#br0">45 227 5701,'0'0'17073,"-7"9"-16428,7-8-608,-29 42 437,28-41-452,0-1-1,0 1 1,0 0-1,1-1 0,-1 1 1,0 0-1,0-1 1,1 1-1,0 0 0,-1 0 1,1 0-1,0 0 1,-1-1-1,1 1 1,0 0-1,1 0 0,-1 0 1,0 0-1,0-1 1,1 1-1,-1 0 0,1 0 1,0 0-1,-1-1 1,1 1-1,0 0 0,0-1 1,0 1-1,0-1 1,0 1-1,2 0 0,0 0-8,0-1-1,-1 0 1,1 0-1,0 0 1,1 0-1,-1 0 1,0-1-1,0 1 1,0-1-1,0 0 1,0 0-1,1 0 1,-1-1-1,0 1 1,0-1-1,0 1 1,0-1-1,0 0 1,0 0-1,0-1 1,0 1-1,0-1 1,-1 1-1,1-1 1,0 0-1,2-2 1,9-7-55,0-1-1,0 0 1,12-14 0,-25 24 23,71-86-2007,-33 38 310,-66 112 3723,24-53-1715,-1 1 0,1-1 0,1 1-1,0-1 1,0 1 0,-1 18 0,3-23-267,1 0-1,-1 0 1,1-1-1,0 1 0,0 0 1,0 0-1,0-1 1,1 1-1,0-1 1,0 1-1,0-1 0,0 0 1,1 0-1,0 0 1,5 6-1,6 5-320,7 7-525,0 1-1,23 35 0,-39-49 781,0 1 0,0-1 0,0 1 0,-1 0-1,-1 0 1,0 0 0,0 0 0,-1 1 0,0-1 0,1 18-1,-3-22 78,0 5 208,0 0-1,0-1 0,-1 1 1,-2 11-1,3-20-161,-1 0 0,1 0 0,-1 0 0,1 0 0,-1 0 1,0-1-1,0 1 0,0 0 0,0 0 0,0-1 0,0 1 0,0-1 0,0 1 0,-1-1 0,1 1 1,-1-1-1,1 0 0,-1 1 0,1-1 0,-1 0 0,0 0 0,1 0 0,-1-1 0,0 1 0,0 0 0,0-1 1,0 1-1,0-1 0,-2 1 0,3-1-33,-1 0-1,1-1 1,0 1-1,-1 0 1,1-1 0,0 1-1,-1-1 1,1 1-1,0-1 1,0 1 0,-1-1-1,1 0 1,0 0 0,0 0-1,0 0 1,0 0-1,0 0 1,0 0 0,0 0-1,1 0 1,-1 0-1,0 0 1,1 0 0,-1-1-1,0 1 1,1 0 0,-1 0-1,1-1 1,0 1-1,-1-3 1,-6-45 81,7 47-107,-1-21-79,1 0-1,1 0 0,1 0 1,1 0-1,1 1 1,11-35-1,1 9-212,45-86 0,-46 104 285,-1 8 38,-2-2 0,-1 0 0,-1 0 0,-1-1 1,-1 0-1,8-46 0,-19 66 780,-5 15-525,-6 16-91,9-15-53,1 0 0,0 1 0,1 0 0,0 0 1,-1 21-1,3-30-150,1-1 1,0 1 0,0-1 0,0 1 0,0-1 0,0 1 0,0 0 0,1-1 0,-1 1 0,1-1 0,0 1 0,0-1 0,0 0 0,0 1 0,0-1 0,0 0-1,1 0 1,-1 1 0,1-1 0,0 0 0,-1-1 0,1 1 0,0 0 0,0 0 0,0-1 0,0 1 0,0-1 0,1 0 0,-1 1 0,0-1 0,1 0-1,-1-1 1,4 2 0,1-1-414,0 1-1,0-2 1,0 1 0,1-1-1,-1 0 1,9-2-1,22-10-7083,-1-12-7551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6.981"/>
    </inkml:context>
    <inkml:brush xml:id="br0">
      <inkml:brushProperty name="width" value="0.025" units="cm"/>
      <inkml:brushProperty name="height" value="0.025" units="cm"/>
    </inkml:brush>
  </inkml:definitions>
  <inkml:trace contextRef="#ctx0" brushRef="#br0">8 0 19218,'0'0'2023,"-2"10"-603,-1 12-762,2 0-1,0 0 0,1 0 1,1 1-1,6 31 0,-6-44-544,1 0-1,1 0 0,-1 0 0,2 0 0,-1-1 0,1 1 1,1-1-1,0 0 0,0-1 0,1 1 0,0-1 0,0 0 1,1 0-1,0-1 0,10 9 0,-16-15-80,1 0 0,-1 0 0,0 0 0,0 0 1,1 0-1,-1 0 0,1 0 0,-1 0 0,1-1 0,-1 1 0,1-1 0,0 1 0,-1-1 0,1 1 0,0-1 0,-1 0 0,1 0 0,0 0 1,-1 0-1,1 0 0,0 0 0,-1 0 0,1-1 0,0 1 0,-1-1 0,1 1 0,-1-1 0,3 0 0,-2-1 40,0-1-1,0 1 0,0 0 1,0-1-1,-1 1 1,1-1-1,-1 0 0,0 0 1,1 1-1,-1-1 1,0 0-1,-1 0 0,1 0 1,0-4-1,1-9 69,0-1 0,-1 1 0,-1-1 0,-4-26 0,1 27-126,0 1 0,-1 1-1,-1-1 1,0 0 0,-1 1-1,-1 0 1,0 1 0,-12-17-1,19 30-31,0-1-1,0 1 1,0-1-1,0 1 1,-1 0-1,1-1 1,0 1-1,0-1 1,-1 1-1,1 0 1,0-1-1,-1 1 1,1 0-1,0-1 1,-1 1-1,1 0 0,0 0 1,-1-1-1,1 1 1,-1 0-1,1 0 1,0 0-1,-1 0 1,1-1-1,-1 1 1,1 0-1,-1 0 1,1 0-1,-1 0 1,1 0-1,0 0 1,-1 0-1,0 0 1,-2 16-761,10 24-760,-5-36 1262,1-1 1,-1 0-1,0 0 0,1 1 0,-1-2 0,1 1 0,0 0 0,0 0 0,0-1 0,1 0 0,-1 1 0,0-1 0,1 0 0,3 1 1,1 0-852,-1-1 1,1 1 0,0-1 0,0-1 0,-1 1 0,11-1 0,19 0-6203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7.775"/>
    </inkml:context>
    <inkml:brush xml:id="br0">
      <inkml:brushProperty name="width" value="0.025" units="cm"/>
      <inkml:brushProperty name="height" value="0.025" units="cm"/>
    </inkml:brush>
  </inkml:definitions>
  <inkml:trace contextRef="#ctx0" brushRef="#br0">106 407 11691,'0'0'7693,"-11"-2"-6300,8 1-1286,0 0-1,0 1 1,1-1 0,-1 1 0,0 0-1,0 0 1,0 0 0,0 0-1,0 1 1,0-1 0,0 1-1,0-1 1,0 1 0,-3 2 0,3-1 1,0 1 0,0-1 0,1 1 0,-1 0 0,1 0 1,-1 0-1,1 0 0,0 0 0,0 0 0,1 0 0,-1 1 0,1-1 1,0 1-1,-1-1 0,1 5 0,-3 3 203,1 1 1,1-1-1,0 1 0,-1 19 1,3-29-273,0 1 1,0-1-1,0 0 1,0 0 0,0 0-1,0 1 1,1-1 0,-1 0-1,1 0 1,-1 0-1,1 0 1,0 0 0,0 0-1,0 0 1,0 0-1,0 0 1,0 0 0,1 0-1,-1-1 1,0 1-1,1 0 1,0-1 0,-1 1-1,1-1 1,0 0-1,0 0 1,0 1 0,-1-1-1,1 0 1,0-1 0,5 2-1,-2-1-27,1 0 0,0 0 0,0-1 0,-1 0 0,1 0-1,0-1 1,-1 1 0,1-1 0,0-1 0,-1 1 0,1-1 0,-1 0-1,0 0 1,1 0 0,-1-1 0,5-3 0,-2 0 16,-1 0-1,0 0 1,0-1 0,0 0-1,-1 0 1,0-1-1,0 0 1,-1 0 0,5-8-1,-1-3-122,-1 1 0,0-1 0,-2 0-1,0-1 1,-1 1 0,-1-1 0,-1 0-1,1-35 1,-11 124-697,4-57 863,1-1 0,1 1 0,0 0 0,0-1 0,1 1 0,1 0 0,3 21 0,-4-32-59,1 0 1,-1 0-1,0 0 0,0 0 1,1 0-1,-1 0 0,1-1 1,-1 1-1,0 0 0,1 0 1,-1 0-1,1-1 0,0 1 1,-1 0-1,1-1 0,0 1 1,-1-1-1,1 1 1,0 0-1,0-1 0,-1 0 1,1 1-1,0-1 0,0 1 1,0-1-1,0 0 0,0 0 1,-1 1-1,1-1 0,0 0 1,0 0-1,0 0 0,0 0 1,0 0-1,0 0 0,0 0 1,0-1-1,0 1 0,-1 0 1,1 0-1,1-1 0,1 0 37,0-1-1,0 1 1,-1-1-1,1 1 1,-1-1-1,1 0 0,-1 0 1,0 0-1,1 0 1,-1-1-1,1-1 1,9-16 166,0 0-1,-2 0 1,-1-1 0,-1 0 0,0-1 0,-2 0 0,0 0 0,2-23 0,0-15 94,-1-106-1,-9 145-384,-4 17-116,5 5 172,0 0 1,0 1 0,0-1 0,0 1-1,0-1 1,0 1 0,0-1 0,0 1-1,1 0 1,-1-1 0,1 1 0,-1 0 0,1 0-1,-1-1 1,1 4 0,-8 52 266,2 0 0,3 1 0,7 99-1,-3-149-231,1-1-1,0 1 1,0-1-1,0 1 0,1-1 1,0 0-1,1 0 1,-1 0-1,9 11 1,-10-16-8,-1 0 1,1 0 0,0 0 0,0 0-1,-1 0 1,1 0 0,0-1 0,1 1-1,-1 0 1,0-1 0,0 0 0,1 0 0,-1 0-1,0 0 1,1 0 0,-1 0 0,1 0-1,0-1 1,-1 1 0,1-1 0,-1 0-1,1 0 1,0 0 0,-1 0 0,1 0-1,0 0 1,-1-1 0,1 0 0,-1 1 0,1-1-1,-1 0 1,4-2 0,-2 0 11,0 0-1,0 0 1,-1 0 0,1-1 0,-1 0 0,0 1-1,0-1 1,0 0 0,0-1 0,-1 1 0,0 0-1,1-1 1,-2 0 0,1 1 0,-1-1 0,1 0-1,0-5 1,2-11 32,-1-1 0,1-30 0,-4 37-55,4-25-7,-4 39 5,1 1 0,-1-1 0,1 0 0,-1 1 0,1-1 0,-1 0 0,1 1-1,-1-1 1,1 1 0,-1-1 0,1 1 0,0-1 0,-1 1 0,1-1 0,0 1 0,0 0-1,-1-1 1,1 1 0,0 0 0,0 0 0,-1-1 0,1 1 0,0 0 0,0 0-1,0 0 1,-1 0 0,1 0 0,0 0 0,0 0 0,0 0 0,0 0 0,-1 1 0,1-1-1,0 0 1,0 0 0,-1 1 0,1-1 0,0 1 0,-1-1 0,1 0 0,0 1-1,0 0 1,7 3 10,-1-2-1,1 1 0,0-1 1,0 0-1,0-1 0,0 0 1,0 0-1,0-1 0,0 0 1,0 0-1,0-1 0,0 0 1,0 0-1,0-1 0,0 0 1,8-4-1,-11 5 4,-1-1 0,0 0 0,1 0 0,-1 0-1,0 0 1,0-1 0,0 0 0,-1 0 0,1 0 0,-1 0 0,1 0 0,-1-1 0,0 0-1,-1 1 1,1-1 0,0 0 0,-1 0 0,0-1 0,0 1 0,0 0 0,-1-1-1,1 1 1,-1-1 0,0 0 0,-1 1 0,1-1 0,-1 0 0,0-8 0,0 11-5,-1 1 1,1-1-1,-1 1 1,1-1 0,-1 1-1,0-1 1,0 1 0,1 0-1,-1-1 1,0 1-1,0 0 1,-1 0 0,1 0-1,0 0 1,0-1-1,0 2 1,-1-1 0,1 0-1,0 0 1,-1 0 0,1 1-1,-1-1 1,1 0-1,-1 1 1,1 0 0,-1-1-1,0 1 1,1 0-1,-1 0 1,1 0 0,-1 0-1,0 0 1,-1 0 0,-2 0-9,0 0 0,0 1 1,1-1-1,-1 1 0,0 0 1,1 0-1,-1 0 0,1 1 1,-1 0-1,-6 3 0,4 1 0,0 1 0,1-1 0,0 1 0,0 0 0,0 1 0,1-1 1,0 1-1,1 0 0,0 1 0,0-1 0,0 1 0,-2 11 0,3-11 36,1-1 0,0 0 0,0 1-1,1-1 1,0 1 0,0 0 0,1-1 0,1 1 0,-1 0 0,1-1 0,1 1 0,-1-1 0,5 13 0,-3-17-18,-1 0 0,1 0 0,-1-1 0,1 1-1,0-1 1,1 0 0,-1 0 0,0 0 0,1 0 0,0 0 0,0-1 0,0 0 0,0 0 0,0 0 0,0 0 0,0 0-1,1-1 1,-1 0 0,0 0 0,1 0 0,4 0 0,13 2 44,0-2 1,44-2-1,-65 0-55,29-1-121,0-2-1,0-1 0,0-2 1,0-1-1,47-19 1,-6-7-3591,-6-7-4533,-9-2-8417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8.541"/>
    </inkml:context>
    <inkml:brush xml:id="br0">
      <inkml:brushProperty name="width" value="0.025" units="cm"/>
      <inkml:brushProperty name="height" value="0.025" units="cm"/>
    </inkml:brush>
  </inkml:definitions>
  <inkml:trace contextRef="#ctx0" brushRef="#br0">240 110 4324,'0'0'6812,"4"-9"-3839,0 2-2329,17-39 2495,-16 9 3211,-5 36-6231,-1 0 0,1 1 1,-1-1-1,1 0 1,0 1-1,-1-1 1,0 1-1,1-1 0,-1 1 1,1-1-1,-1 1 1,0-1-1,1 1 0,-1-1 1,0 1-1,1 0 1,-1-1-1,0 1 1,0 0-1,1 0 0,-1 0 1,0 0-1,0-1 1,0 1-1,1 0 0,-1 0 1,0 0-1,0 1 1,-1-1-1,-27 3 676,12 2-743,1 2-1,0-1 1,0 2-1,1 0 0,0 1 1,1 0-1,0 1 1,0 1-1,1 0 1,0 1-1,1 0 1,0 1-1,-15 23 1,26-35-52,0 1 1,0-1 0,0 0-1,0 1 1,0-1-1,0 1 1,1-1-1,-1 0 1,1 1 0,-1-1-1,1 1 1,0 0-1,-1-1 1,1 1 0,0-1-1,0 1 1,0 0-1,0-1 1,0 1 0,1 2-1,0-3 2,0 1-1,0-1 1,0 0-1,0 0 1,0 0-1,0 0 1,0-1 0,0 1-1,0 0 1,0 0-1,0-1 1,1 1-1,-1 0 1,0-1-1,1 1 1,-1-1-1,0 0 1,1 1-1,0-1 1,12 2 14,-1-2-1,0 1 1,1-2 0,13-1-1,-10 1 3,66-6 14,-45 2-35,1 2 1,0 2-1,54 5 0,-89-3-5,-1-1 1,1 1-1,-1 0 0,0 0 0,1 0 1,-1 0-1,0 0 0,0 1 1,0 0-1,0-1 0,0 1 0,0 0 1,0 1-1,-1-1 0,1 0 1,-1 1-1,0-1 0,4 6 0,-5-5 11,0-1-1,0 0 1,0 1-1,-1-1 0,1 1 1,-1-1-1,1 1 0,-1-1 1,0 0-1,0 1 1,0-1-1,-1 1 0,1-1 1,0 1-1,-1-1 0,0 1 1,1-1-1,-1 0 0,0 1 1,0-1-1,-1 0 1,1 0-1,0 0 0,-1 0 1,1 0-1,-1 0 0,-2 2 1,-12 13 334,-1-2-1,0 0 1,-1-1 0,0-1-1,-37 20 1,-107 42-1151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6:39.822"/>
    </inkml:context>
    <inkml:brush xml:id="br0">
      <inkml:brushProperty name="width" value="0.025" units="cm"/>
      <inkml:brushProperty name="height" value="0.025" units="cm"/>
    </inkml:brush>
  </inkml:definitions>
  <inkml:trace contextRef="#ctx0" brushRef="#br0">3209 387 5541,'-117'-55'7691,"-2"6"-4026,-11 5-3491,-1 5 0,-184-29 0,234 54-193,-631-92 43,622 98 57,-1 4-1,-169 15 0,201-3-4,1 2-1,0 3 1,1 2-1,1 2 1,-79 37-1,77-25-77,2 2 0,2 2 0,0 3 0,3 3 0,1 1-1,-65 68 1,80-71 45,2 2 1,2 1-1,1 1 0,3 2 0,1 0 0,2 2 1,2 1-1,-26 79 0,41-103 10,2-1-1,0 1 1,2 0-1,0 0 1,2 0-1,0 0 0,3 23 1,-1-34-32,0 0 0,1 0-1,1 0 1,0-1 0,1 1 0,-1-1 0,2 1-1,0-1 1,0-1 0,1 1 0,0-1 0,0 0-1,1 0 1,0-1 0,17 15 0,-2-7-6,0 0 0,1-2 0,1-1 0,1 0 1,0-2-1,0-1 0,1-1 0,0-1 0,29 5 0,31 2-205,133 7-1,88-13-373,0-12-1,0-15 1,569-105-1,-693 84 1983,216-74 0,-321 86-1052,-2-4 1,-1-3-1,-2-4 0,-1-3 1,83-62-1,-140 92-358,0-1-1,-1-1 0,0-1 1,-1 0-1,-1 0 1,0-1-1,-1-1 0,-1 0 1,12-23-1,-19 30-59,1 0-1,-1 0 1,0 0-1,-1 0 0,0-1 1,-1 1-1,0-1 1,0 1-1,-1-1 0,-1 0 1,1 1-1,-1-1 1,-1 1-1,0-1 0,0 1 1,-1 0-1,0 0 1,0 0-1,-1 0 1,-7-11-1,-4-3-20,-1 2 1,0-1-1,-2 2 1,-1 0-1,0 1 1,-1 1-1,-43-29 0,12 14-37,-1 2-1,-84-35 0,80 43 141,-1 3 1,0 2-1,-2 3 0,0 2 1,0 3-1,-101-4 0,87 14-207,0 3 1,1 3-1,0 3 0,0 3 0,-83 25 0,11 6-5417,12-5-7299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3:51.833"/>
    </inkml:context>
    <inkml:brush xml:id="br0">
      <inkml:brushProperty name="width" value="0.025" units="cm"/>
      <inkml:brushProperty name="height" value="0.025" units="cm"/>
    </inkml:brush>
  </inkml:definitions>
  <inkml:trace contextRef="#ctx0" brushRef="#br0">592 289 6919,'-13'5'-113,"-62"25"972,1 3-1,2 3 1,2 3-1,-127 93 1,189-125-790,1 0 0,0 0 0,0 1 0,1 0 1,0 1-1,0-1 0,1 1 0,0 0 0,0 1 1,1-1-1,1 1 0,-1 0 0,-3 18 0,2 6-49,2 0-1,1 62 0,2-77 22,-1-7-50,2-1 0,0 1 0,0 0 0,1 0-1,0-1 1,1 1 0,1-1 0,0 0 0,0 0 0,1 0 0,0-1-1,1 1 1,0-1 0,1 0 0,0-1 0,0 0 0,1 0-1,1 0 1,-1-1 0,1-1 0,0 1 0,1-1 0,0-1 0,0 0-1,1 0 1,-1-1 0,14 4 0,85 34 60,2-5 0,197 41 0,239 1 20,147-38-293,-442-32 156,1423 15-360,-1623-25 398,947-29-860,-404 6 783,-133 8 155,585-10-94,-492 17-147,823 20 707,670 53-3,-434-81-449,-542-53 144,-320-8-101,-509 55-97,-12-9-34,450-121 0,-630 138 29,0-1-1,-1-3 1,-1-2-1,-2-2 1,74-46-1,-116 64 15,-1 0 0,1 0-1,-1 0 1,1-1 0,-1 0 0,-1 0 0,1 0 0,-1 0-1,0-1 1,0 1 0,0-1 0,-1 0 0,0 0 0,0 0-1,-1 0 1,1 0 0,-1 0 0,-1 0 0,1 0 0,-1 0-1,0-1 1,0 1 0,-1 0 0,0 0 0,0 0 0,0 0-1,-3-8 1,-1-1-1,0 0 0,-1 0-1,0 0 1,-1 1 0,-1 0 0,0 1-1,-1 0 1,-1 0 0,-17-19 0,4 11 127,-2 1 1,-1 1 0,0 1 0,-1 1-1,-41-19 1,-154-56-339,200 84-45,-112-37-43,-2 6 1,-1 5-1,-188-20 1,-429-5 366,726 58-113,-658-13 57,352 11 31,-1769 23-88,1688-8 64,-764 12-784,57-4 845,-4 0 285,222-44-346,369-22 69,-590-33 349,502 64-204,-288-10-48,-243-1-155,1048 28-339,0 4 1,0 4 0,0 5 0,2 5-1,0 5 1,2 3 0,-136 59-1,121-34-1630,14-5-957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4:04.882"/>
    </inkml:context>
    <inkml:brush xml:id="br0">
      <inkml:brushProperty name="width" value="0.025" units="cm"/>
      <inkml:brushProperty name="height" value="0.025" units="cm"/>
    </inkml:brush>
  </inkml:definitions>
  <inkml:trace contextRef="#ctx0" brushRef="#br0">419 718 6758,'-73'24'1909,"-137"27"-1,204-50-1859,1 0 0,-1 0 0,1 0-1,-1 1 1,1 0 0,0 0 0,0 0 0,0 1-1,0 0 1,0 0 0,1 0 0,-1 0-1,-3 5 1,2-2-33,1 0-1,0 1 1,1 0-1,-1 0 1,2 0-1,-1 0 0,1 1 1,-4 11-1,3-7-17,0 0-1,1 0 1,0 1-1,1 0 1,1-1-1,0 1 1,0 0-1,2 0 0,-1 0 1,2-1-1,-1 1 1,2 0-1,6 21 1,-3-20-8,0-1 0,1 1 0,0-1 0,1-1 0,1 0 0,0 0 0,0 0 0,1-1 0,0 0 0,1-1 1,21 14-1,3 0-32,1-2 0,2-1 1,0-2-1,1-2 1,81 24-1,219 34-87,-247-58 70,271 49-48,2-16 0,450 3 1,-72-89 549,-279-19-132,481-52-142,-933 106-167,1018-105 27,-7-42-33,-561 49-1,-326 61 101,174-74 0,-290 104-74,0-1 0,-1-1 0,0-1 0,0 0 0,-1-1 0,30-28 0,-44 36-19,1-1-1,-1 1 1,-1-1-1,1 0 0,-1 0 1,0-1-1,0 1 1,0-1-1,-1 1 0,1-1 1,-1 0-1,-1 0 1,1 0-1,-1 0 0,0 0 1,-1 0-1,1 0 1,-1-1-1,-1 1 0,1 0 1,-1 0-1,0 0 0,0 0 1,-1 0-1,1 0 1,-2 0-1,1 0 0,-5-8 1,-2-1-26,-1-1 0,0 1 0,-1 1 0,-1 0 0,0 0 0,-1 1 0,0 1 0,-1 0 0,-20-13 0,-13-6 53,-87-41-1,40 30 71,-1 4 0,-185-46 0,-210-14-21,-2 23 324,-912-21 0,991 98-1769,-476 65-1,637-32-523,2 2-742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0:34.360"/>
    </inkml:context>
    <inkml:brush xml:id="br0">
      <inkml:brushProperty name="width" value="0.025" units="cm"/>
      <inkml:brushProperty name="height" value="0.025" units="cm"/>
    </inkml:brush>
  </inkml:definitions>
  <inkml:trace contextRef="#ctx0" brushRef="#br0">1 162 3459,'0'0'7623,"12"0"-7526,241-13 1867,-11-2-1371,371-51-564,-424 36 511,286-7 1,44 56 961,-82-1-842,328 17 417,-635-27-905,9-1 937,0-6-1,227-28 1,-366 27-1106,37-3-666,-35 3 281,0 0 0,-1 0 0,1 0 0,-1 1 0,1-1 0,0 0 0,-1 1-1,1-1 1,-1 1 0,1-1 0,-1 1 0,1 0 0,-1-1 0,0 1 0,1 0 0,-1 0 0,0 0 0,0 0 0,2 2 0,5 12-6334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0:36.484"/>
    </inkml:context>
    <inkml:brush xml:id="br0">
      <inkml:brushProperty name="width" value="0.025" units="cm"/>
      <inkml:brushProperty name="height" value="0.025" units="cm"/>
    </inkml:brush>
  </inkml:definitions>
  <inkml:trace contextRef="#ctx0" brushRef="#br0">1 392 9705,'0'0'1564,"8"1"-1676,114 11 235,135-5 0,-174-7-97,55 1 476,230-29 0,-214 5 407,508-53 467,-324 71-1255,331-20-13,-59-38 12,569-32 220,-98 32 2201,-844 40-2559,-80 14-3813,-96 6 110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51.146"/>
    </inkml:context>
    <inkml:brush xml:id="br0">
      <inkml:brushProperty name="width" value="0.025" units="cm"/>
      <inkml:brushProperty name="height" value="0.025" units="cm"/>
    </inkml:brush>
  </inkml:definitions>
  <inkml:trace contextRef="#ctx0" brushRef="#br0">1 1 705,'0'0'-289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0.047"/>
    </inkml:context>
    <inkml:brush xml:id="br0">
      <inkml:brushProperty name="width" value="0.025" units="cm"/>
      <inkml:brushProperty name="height" value="0.025" units="cm"/>
    </inkml:brush>
  </inkml:definitions>
  <inkml:trace contextRef="#ctx0" brushRef="#br0">127 1 13325,'0'0'9102,"-8"0"-8553,2 1-516,0 0-1,0 0 1,0 1-1,0 0 0,0 0 1,1 0-1,-1 0 1,1 1-1,-1 0 0,-5 5 1,7-6-33,1 1 1,0-1-1,0 1 1,0 0 0,0 0-1,1 0 1,-1 0-1,1 1 1,0-1-1,0 1 1,0-1 0,0 1-1,1 0 1,-1-1-1,1 1 1,0 0-1,0 0 1,0 0 0,1 0-1,-1 4 1,2-6-1,-1-1 1,0 0 0,1 0-1,-1 0 1,1 0 0,0 0-1,-1 1 1,1-1 0,0 0-1,0-1 1,0 1-1,0 0 1,0 0 0,0 0-1,0 0 1,0-1 0,0 1-1,0 0 1,0-1 0,0 1-1,0-1 1,1 0-1,-1 1 1,2-1 0,41 11-88,-30-8-93,-6-2 142,-1 1-1,1 1 1,-1 0 0,1 0 0,11 7-1,-18-10 40,0 1-1,1 0 0,-1 0 0,0 0 0,0 0 0,0 0 0,0 0 0,0 0 1,0 0-1,0 0 0,0 1 0,0-1 0,0 0 0,-1 1 0,1-1 1,0 1-1,-1-1 0,1 0 0,-1 1 0,0-1 0,0 1 0,1-1 0,-1 1 1,0 0-1,0-1 0,0 1 0,-1-1 0,1 1 0,0-1 0,0 1 1,-1-1-1,1 0 0,-1 1 0,1-1 0,-1 1 0,0-1 0,0 0 1,-1 2-1,-1 2 156,-1-1 0,-1 0 0,1 0 1,-1 0-1,1-1 0,-1 1 0,0-1 1,0 0-1,0-1 0,-1 1 0,1-1 0,-6 2 1,0-1 7,0 1 0,-1-1 0,1-1 0,0 0 1,-14 0-1,24-2-240,1 0 0,-1 0 0,1 0 0,0 0 0,-1 0 0,1-1 0,-1 1 0,1 0 1,0 0-1,-1 0 0,1-1 0,-1 1 0,1 0 0,0-1 0,0 1 0,-1 0 0,1 0 0,0-1 0,-1 1 0,1-1 0,0 1 0,0 0 1,0-1-1,-1 1 0,1-1 0,0 1 0,0 0 0,0-1 0,0 1 0,0-1 0,0 1 0,0-1 0,0 1 0,0 0 0,0-1 1,0 1-1,0-1 0,0 1 0,0-1 0,0 1 0,0 0 0,1-1 0,-1 1 0,0-1 0,0 1 0,0 0 0,1-1 0,-1 0 1,12-22-3567,9-8-2337,3-7-2722</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51.644"/>
    </inkml:context>
    <inkml:brush xml:id="br0">
      <inkml:brushProperty name="width" value="0.025" units="cm"/>
      <inkml:brushProperty name="height" value="0.025" units="cm"/>
    </inkml:brush>
  </inkml:definitions>
  <inkml:trace contextRef="#ctx0" brushRef="#br0">7 2 4420,'0'0'3465,"0"-1"-3526,0 1 58,0 0 1,-1 0 0,1 0-1,0 0 1,0 0 0,0 0-1,0 0 1,-1 0-1,1 0 1,0 0 0,0 0-1,0 0 1,-1 0 0,1 0-1,0 0 1,0 0 0,0 0-1,-1 0 1,1 0 0,0 0-1,0 0 1,0 0-1,0 0 1,-1 0 0,1 0-1,0 0 1,0 0 0,0 0-1,0 0 1,-1 1 0,1-1-1,0 0 1,0 0 0,0 0-1,0 0 1,0 0-1,-1 1 1,1-1 0,0 0-1,0 0 1,0 0 0,12 9-29,0-2 1,0 1 0,1-2-1,0 0 1,0 0 0,26 7 0,13 5-682,-31-11-478,4-4-1186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53.963"/>
    </inkml:context>
    <inkml:brush xml:id="br0">
      <inkml:brushProperty name="width" value="0.025" units="cm"/>
      <inkml:brushProperty name="height" value="0.025" units="cm"/>
    </inkml:brush>
  </inkml:definitions>
  <inkml:trace contextRef="#ctx0" brushRef="#br0">716 1378 5605,'0'0'865,"8"2"-448,99 20 626,170 14 0,122-22-754,-70-14-169,334 7 171,-310 22-346,10 0-18,427-32 52,-511 1 262,-137 4-194,195-23 1,-71-4-40,73-12-15,-290 28 20,0-2-1,-1-2 1,-1-2-1,81-37 1,-92 33 92,-2-1 0,0-1-1,-1-2 1,-2-1 0,0-2 0,-2-1-1,37-42 1,-51 45-7,-1-1-1,-1 0 1,-1-1 0,-1-1-1,-2 1 1,11-47 0,-6 25-45,-11 36 5,0 1-1,-1-1 1,0 0 0,-1 0-1,-1 1 1,1-1 0,-2 0 0,0 0-1,0 0 1,-1 0 0,0 0 0,-1 1-1,-1 0 1,0-1 0,0 1-1,-1 0 1,0 1 0,-1-1 0,-9-11-1,1 4 64,-1 0 0,0 2 0,-1 0 0,-1 0 1,-1 2-1,0 0 0,0 1 0,-2 1 0,-27-13 0,-10-1-112,-2 3 0,-1 2 0,-1 3 0,-96-15 0,-259-15-433,369 44 386,-1501-141-122,248 48-224,1160 89 369,0 6 1,0 6-1,-243 40 0,-76 67-67,336-72 107,-194 90 0,263-103-34,2 3 0,-72 53 0,101-65 6,2 1 0,0 1-1,1 0 1,1 2 0,0 0-1,2 1 1,-21 36 0,32-48-3,1 0 0,0 0 1,1 0-1,1 1 0,-1-1 1,2 1-1,-1 0 0,1 0 0,1 0 1,0 0-1,1 0 0,0 0 1,1 0-1,3 22 0,0-20 0,0-1-1,0 0 1,1 0-1,1-1 0,0 1 1,0-1-1,1-1 1,1 1-1,0-1 1,0 0-1,1-1 0,15 14 1,6 0 11,1-1 0,0-1 0,2-2 1,0-1-1,1-1 0,57 18 0,226 51 34,-305-83-39,1548 246-1159,-1231-219-1942,-162-23 560</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55.693"/>
    </inkml:context>
    <inkml:brush xml:id="br0">
      <inkml:brushProperty name="width" value="0.025" units="cm"/>
      <inkml:brushProperty name="height" value="0.025" units="cm"/>
    </inkml:brush>
  </inkml:definitions>
  <inkml:trace contextRef="#ctx0" brushRef="#br0">5573 502 8776,'-11'-9'-149,"-43"-31"613,-2 3 1,-77-40-1,77 53-613,0 3-1,-1 2 1,-2 2-1,-69-9 1,-247-18-1508,195 27 1728,-317-44 524,-129-13 375,-4 39-549,-237 66-369,652-9-21,1 9 0,-211 60-1,219-29-6,-313 138 0,502-192 8,1 1-1,0 0 0,0 1 0,1 1 1,0 0-1,0 1 0,2 1 0,-16 17 0,23-23-1,0 0-1,0 1 0,1 0 0,0 0 0,1 0 0,-1 1 1,2 0-1,-1 0 0,1 0 0,1 0 0,-1 0 0,2 0 1,-1 1-1,1-1 0,1 1 0,-1-1 0,3 18 0,0-19 14,1 0 1,0 0-1,0 0 0,1-1 0,0 1 0,0-1 0,1 0 0,0 0 0,0 0 0,1 0 0,-1-1 0,1 0 0,1 0 0,-1-1 0,9 5 0,16 12 121,64 33 0,-94-54-166,118 55-2,2-5 1,2-5-1,2-5 1,207 38-1,530 29-37,-115-70 76,850-68-1,-844-45-88,-603 49 103,0-7-1,277-99 0,-385 115 69,0-1 0,-1-2 0,-1-2 0,45-33 0,-71 45-41,-1-1 0,-1-1 0,0 0 0,0 0 0,-2-1 0,12-18 0,-16 22-34,-1-1 0,0 0 0,-1 0 0,0 0 1,0 0-1,-1 0 0,-1-1 0,0 0 0,0 1 0,0-20 0,-2 24-77,-1 0-1,1 0 1,-1 0-1,-1 1 1,1-1-1,-1 0 1,0 0-1,0 1 0,0-1 1,-1 1-1,0-1 1,0 1-1,-1 0 1,1 0-1,-1 1 1,0-1-1,0 1 1,-1 0-1,1 0 0,-1 0 1,0 0-1,0 1 1,0 0-1,0 0 1,-1 0-1,1 1 1,-11-3-1,-12-4-522,0 1 0,0 2 0,-1 1 0,-44-2 0,-69 0-2634,-24 5-3198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3:53.268"/>
    </inkml:context>
    <inkml:brush xml:id="br0">
      <inkml:brushProperty name="width" value="0.025" units="cm"/>
      <inkml:brushProperty name="height" value="0.025" units="cm"/>
    </inkml:brush>
  </inkml:definitions>
  <inkml:trace contextRef="#ctx0" brushRef="#br0">1 1 6951,'0'0'549,"9"3"-276,348 101 116,-56-44-1074,-257-52 175,13 1-1076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3:54.879"/>
    </inkml:context>
    <inkml:brush xml:id="br0">
      <inkml:brushProperty name="width" value="0.025" units="cm"/>
      <inkml:brushProperty name="height" value="0.025" units="cm"/>
    </inkml:brush>
  </inkml:definitions>
  <inkml:trace contextRef="#ctx0" brushRef="#br0">5500 448 5157,'-285'-114'747,"132"49"146,-3 7 1,-179-42-1,151 63-338,-1 8 1,-236-8-1,-531 29-155,213 71 483,258-15-437,196-23-328,-373 18 79,630-43-244,-255 8 261,228-3-516,1 2 0,-1 2 0,-57 19 0,72-17-1278,1-5-1239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3:57.046"/>
    </inkml:context>
    <inkml:brush xml:id="br0">
      <inkml:brushProperty name="width" value="0.025" units="cm"/>
      <inkml:brushProperty name="height" value="0.025" units="cm"/>
    </inkml:brush>
  </inkml:definitions>
  <inkml:trace contextRef="#ctx0" brushRef="#br0">6184 365 9321,'-557'-111'1841,"403"88"-1950,-257-4 0,44 26-209,-527 5 1468,30 48-1101,-79 1 522,141-8 910,544-15-812,-275 70-1,504-93-678,0 1-1,1 1 0,0 2 0,0 0 0,1 2 0,1 1 0,-37 26 1,51-31 3,0 1 1,1 0-1,1 1 1,0 0-1,0 1 1,1 0-1,0 0 1,1 1-1,1 0 0,0 1 1,0 0-1,2 0 1,-1 0-1,2 0 1,0 1-1,-3 24 1,5-27-19,1 0 0,0 0 0,0 0 0,1 1 0,1-1 0,0 0 0,1 0 1,0 0-1,1 0 0,0 0 0,1 0 0,0-1 0,1 1 0,0-1 0,1 0 0,0-1 0,9 12 0,8 12 26,3-1 0,0-1-1,3-2 1,0 0-1,2-2 1,0-1 0,2-2-1,43 25 1,11-4 44,1-3 0,1-5 0,170 48 0,-104-48-28,246 26-1,551 2-16,-638-66-3,1925-39 118,-795-50-451,-327 102 347,78 3 15,-285-91-12,-690 51-22,321-41-24,-366 37 16,180-55 0,-322 74 3,-1-1-1,-1-2 1,1-1 0,55-32 0,-79 40 14,-1 0 1,0-1 0,0 0 0,-1 0 0,0 0 0,0-1 0,0 0-1,-1 0 1,0-1 0,6-10 0,-9 12 18,1 0 1,-2 0 0,1-1-1,0 1 1,-1 0-1,0-1 1,-1 1-1,0-1 1,0 1-1,0-1 1,0 1-1,-1-1 1,0 1 0,-1 0-1,-4-13 1,2 9 1,-1 0-1,0 0 1,-1 1 0,-1 0 0,1 0 0,-1 0 0,-1 1 0,1 0 0,-1 0-1,-1 1 1,-12-9 0,-15-9-20,-56-29 1,-111-44 218,-264-89 1,317 131-196,-799-275-98,754 275 52,-3 10-1,-394-42 1,246 72-346,-1 16 1,0 14-1,-578 99 0,731-79-1422,8-8-1100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1.975"/>
    </inkml:context>
    <inkml:brush xml:id="br0">
      <inkml:brushProperty name="width" value="0.025" units="cm"/>
      <inkml:brushProperty name="height" value="0.025" units="cm"/>
    </inkml:brush>
  </inkml:definitions>
  <inkml:trace contextRef="#ctx0" brushRef="#br0">0 1634 15214,'8'-14'903,"250"-412"2760,42 12-2529,154-238-961,-432 617-143,-14 25-13,-1-1 0,0 0 0,-1-1 0,0 0 0,-1 0 0,4-13 0,-23 30-12,-7 11-959,1 1 0,1 1 0,-24 27 0,-12 13-2095,-13 4-1526,-10 7-3721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2.317"/>
    </inkml:context>
    <inkml:brush xml:id="br0">
      <inkml:brushProperty name="width" value="0.025" units="cm"/>
      <inkml:brushProperty name="height" value="0.025" units="cm"/>
    </inkml:brush>
  </inkml:definitions>
  <inkml:trace contextRef="#ctx0" brushRef="#br0">297 0 11179,'-11'9'651,"-1"-2"-604,-45 33 1415,53-37-1092,-1 1 0,1 1 1,0-1-1,0 0 0,0 1 0,1 0 1,-1 0-1,1 0 0,0 0 1,1 1-1,-3 5 0,-10 52 1142,-6 69 0,0-2-1365,-21 52 168,20-100 23,4 2 0,-13 150 0,30-233-320,1 0-1,0-1 1,0 1-1,-1-1 1,1 1-1,0 0 1,0-1-1,0 1 1,0 0-1,0-1 1,0 1-1,0 0 1,0-1-1,0 1 1,0-1-1,1 1 1,-1 0-1,0-1 1,0 1-1,1-1 1,-1 1-1,0 0 1,0-1-1,1 1 1,-1-1-1,1 1 1,-1-1-1,1 1 1,-1-1-1,1 0 1,-1 1-1,1-1 1,-1 1-1,1-1 1,-1 0-1,1 0 1,-1 1-1,1-1 1,0 0-1,-1 0 1,1 0-1,-1 1 1,1-1-1,0 0 1,-1 0-1,1 0 1,0 0-1,-1 0 1,1 0-1,0-1 1,-1 1-1,1 0 1,-1 0-1,1 0 1,1-1-1,34-24 205,156-167 1310,-59 54-1207,138-105-226,-97 92-3833,-97 80-2790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3.129"/>
    </inkml:context>
    <inkml:brush xml:id="br0">
      <inkml:brushProperty name="width" value="0.025" units="cm"/>
      <inkml:brushProperty name="height" value="0.025" units="cm"/>
    </inkml:brush>
  </inkml:definitions>
  <inkml:trace contextRef="#ctx0" brushRef="#br0">144 42 11531,'0'0'6091,"1"-8"-3587,1-19-907,-3 21-63,-3 24-571,-15 112-99,7 1-1,5 0 1,10 137-1,0-222-677,9 46 0,-9-76-39,0 0-1,2 0 1,0-1 0,1 0-1,0 0 1,13 21 0,-19-35-120,0 0 0,1 0 0,-1 0-1,0 0 1,1 0 0,-1 0 0,1 0 0,0 0 0,-1 0 0,1-1 0,0 1 0,-1 0 0,1 0-1,0-1 1,0 1 0,0-1 0,0 1 0,-1 0 0,1-1 0,0 0 0,0 1 0,0-1 0,0 0 0,0 1-1,0-1 1,2 0 0,-2-1 21,-1 0 0,1 1 0,0-1 1,0 0-1,-1 0 0,1 0 0,-1-1 0,1 1 0,-1 0 0,1 0 0,-1 0 0,0 0 0,1 0 0,-1-1 0,0 1 0,0 0 1,0-3-1,-1-62 613,-2 48-660,0 0 1,-2 1 0,0-1 0,-1 1-1,-1 0 1,0 1 0,-2-1 0,-17-26-1,-9-5-41,-53-58 1,88 105 34,0 1 0,0 0 0,-1 0 1,1 0-1,0-1 0,0 1 1,0 0-1,0 0 0,-1-1 0,1 1 1,0 0-1,0-1 0,0 1 1,0 0-1,0 0 0,0-1 0,0 1 1,0 0-1,0-1 0,0 1 1,0 0-1,0-1 0,0 1 0,0 0 1,0 0-1,0-1 0,0 1 1,0 0-1,0-1 0,0 1 0,0 0 1,1 0-1,-1-1 0,0 1 1,0 0-1,0 0 0,1-1 0,-1 1 1,16-8-113,32-1-128,-32 7 38,102-24-4390,-40 6-2593,-31 6-834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3.517"/>
    </inkml:context>
    <inkml:brush xml:id="br0">
      <inkml:brushProperty name="width" value="0.025" units="cm"/>
      <inkml:brushProperty name="height" value="0.025" units="cm"/>
    </inkml:brush>
  </inkml:definitions>
  <inkml:trace contextRef="#ctx0" brushRef="#br0">178 181 14894,'0'0'3849,"-10"-1"-1335,10 1-2503,-4-1 216,-1 0 1,1 1-1,0 0 1,-1 0 0,1 0-1,0 0 1,-1 0 0,1 1-1,-1 0 1,1 0 0,0 0-1,0 1 1,0-1-1,0 1 1,0 0 0,0 0-1,0 1 1,1-1 0,-1 1-1,1 0 1,-6 5 0,-3 6 620,1 1 0,-16 28 1,24-36-733,-1-1 1,1 1-1,1 0 1,-1 0-1,1 0 1,0 0-1,1 0 1,0 0-1,-1 14 1,3-20-110,-1-1 1,1 1-1,-1-1 0,0 1 1,1-1-1,-1 1 1,1-1-1,0 0 0,-1 1 1,1-1-1,-1 1 1,1-1-1,0 0 0,-1 0 1,1 1-1,-1-1 1,1 0-1,0 0 0,-1 0 1,1 0-1,0 0 1,0 0-1,-1 0 0,1 0 1,0 0-1,-1 0 1,1 0-1,0 0 0,-1 0 1,2-1-1,23-4 223,7-7 56,44-22-1,-49 20-269,0 2 0,49-16 0,-62 25 32,0 0 0,1 1 0,27-1 0,-42-20 1212,-2 7-1220,-1 0-1,0 0 1,-2 1 0,-8-24-1,8 26-30,0-1 0,1 0 0,1 0-1,0 0 1,-2-22 0,6 35-8,-1 1 0,1 0 0,0-1 0,-1 1 0,1-1 0,-1 1 0,1 0 0,0-1 0,-1 1 0,1 0 0,0 0 0,-1 0 0,1 0 0,0-1 0,-1 1 0,1 0 0,0 0 0,0 0 0,-1 0 0,1 0 0,0 1 0,-1-1 0,1 0 0,0 0 0,0 1 0,23 3-98,-23-4 61,13 3-855,-1-1 1,0 0-1,22-1 0,-30-1-235,1 0 0,-1-1 0,0 0 0,0 0 0,0 0 0,0-1-1,8-4 1,19-16-13613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0.376"/>
    </inkml:context>
    <inkml:brush xml:id="br0">
      <inkml:brushProperty name="width" value="0.025" units="cm"/>
      <inkml:brushProperty name="height" value="0.025" units="cm"/>
    </inkml:brush>
  </inkml:definitions>
  <inkml:trace contextRef="#ctx0" brushRef="#br0">112 1 15471,'0'0'4591,"-8"9"-2974,-4 6-1194,1 0 0,0 1 0,2 1-1,0 0 1,0 0 0,2 1 0,0 0 0,1 0-1,-4 20 1,10-36-407,-11 71 316,10-68-302,1 0-1,-1 1 0,1-1 0,1 0 1,-1 0-1,1 1 0,0-1 0,0 0 1,0 0-1,1 0 0,3 7 1,-3-10-9,-1 0 0,1 0 0,0 0 0,0 0 0,0-1 0,0 1 0,1-1 1,-1 1-1,0-1 0,1 0 0,-1 0 0,1 0 0,-1 0 0,1 0 1,-1-1-1,1 1 0,-1-1 0,1 0 0,0 1 0,-1-1 0,1 0 1,0-1-1,-1 1 0,1 0 0,-1-1 0,1 0 0,3-1 0,3 0 18,0-1-1,0-1 0,0 1 0,0-2 1,-1 1-1,10-8 0,17-19-7,-30 25-15,0 0-1,1 0 1,0 1-1,0 0 1,1 0-1,0 1 1,-1 0-1,11-5 1,-17 49 176,-7-3 98,4-26-103,0 1-1,1 1 0,-1 17 1,6-31-1163,0 1 0,0 0 0,1-1 0,-1 0 0,0 1 0,0-1 0,0 0 0,0-1 0,-1 1 0,5-2 0,6-7-4245,0 0-833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4.845"/>
    </inkml:context>
    <inkml:brush xml:id="br0">
      <inkml:brushProperty name="width" value="0.025" units="cm"/>
      <inkml:brushProperty name="height" value="0.025" units="cm"/>
    </inkml:brush>
  </inkml:definitions>
  <inkml:trace contextRef="#ctx0" brushRef="#br0">360 178 13645,'3'-13'147,"1"-4"906,-1-1 0,0 0 0,-1 1 0,-1-1 0,-3-36 0,1 53-945,1-1 1,-1 1-1,0 0 1,0-1 0,0 1-1,0 0 1,0-1-1,0 1 1,0 0 0,0 0-1,-1 0 1,1 0-1,0 0 1,-1 0-1,1 1 1,-1-1 0,1 0-1,-1 1 1,1-1-1,-1 1 1,1-1 0,-1 1-1,1 0 1,-1 0-1,0 0 1,1 0-1,-1 0 1,0 0 0,1 0-1,-3 1 1,-5-1 107,1 1 0,0 0 0,0 1 0,-15 4 1,7 1-118,1 1 0,1 1 0,-1 0 1,1 1-1,1 0 0,0 1 1,1 0-1,0 1 0,0 1 0,1 0 1,1 0-1,-9 16 0,4-6 91,2 0-1,1 1 0,0 1 0,2 0 1,1 0-1,-11 50 0,18-62-56,0 0-1,0 1 0,1-1 1,1 0-1,0 0 1,1 1-1,3 16 0,-4-27-121,1 1 0,1 0 0,-1 0-1,0-1 1,1 1 0,0-1 0,0 1 0,0-1-1,0 0 1,1 1 0,-1-1 0,1-1 0,0 1-1,0 0 1,0-1 0,0 1 0,0-1 0,1 0-1,-1 0 1,0 0 0,1 0 0,0-1 0,-1 0-1,1 1 1,0-1 0,0-1 0,0 1 0,6 0-1,7 0 5,-1-1 0,1-1 1,0 0-1,-1-1 0,1-1 0,-1 0 0,0-2 0,0 0 0,24-10 0,-15 3 9,-1 0 0,0-1 0,-1-2-1,-1 0 1,24-21 0,-46 36-22,0-1-1,0 1 1,1 0 0,-1 0 0,0 0 0,0 0-1,1 0 1,-1 0 0,0 0 0,0 0-1,1 0 1,-1-1 0,0 1 0,0 0-1,0 0 1,1 0 0,-1 0 0,0-1 0,0 1-1,0 0 1,0 0 0,1 0 0,-1-1-1,0 1 1,0 0 0,0 0 0,0-1-1,0 1 1,0 0 0,0 0 0,0-1 0,0 1-1,0 0 1,0 0 0,0-1 0,0 1-1,0 0 1,0-1 0,0 1 0,0 0-1,0 0 1,0-1 0,0 1 0,0 0-1,0 0 1,0-1 0,0 1 0,-1 0 0,1 0-1,0 0 1,0-1 0,0 1 0,0 0-1,-1 0 1,1 0 0,0 0 0,0-1-1,-1 1 1,1 0 0,-25 0 236,-30 11 155,-6 10-324,39-13-19,-1 0 0,-40 7 0,85-41-109,29-22 69,-25 22 3,1 2 0,1 0 0,1 2 0,51-30 0,-79 51-14,1-1 0,-1 1 0,1 0 0,0 1 0,0-1 0,-1 0 0,1 0 0,0 1 0,0-1 0,0 1 0,0-1 0,0 1 0,0 0 0,-1 0 0,1 0 0,0 0 1,0 0-1,0 0 0,0 1 0,0-1 0,0 1 0,0-1 0,-1 1 0,1 0 0,0 0 0,0-1 0,-1 1 0,1 0 0,0 1 0,-1-1 0,1 0 0,-1 0 0,0 1 1,1-1-1,-1 1 0,0-1 0,0 1 0,0-1 0,0 1 0,0 0 0,0-1 0,0 1 0,-1 0 0,2 2 0,1 10 99,0-1 0,-1 1-1,0 0 1,-1 0 0,0 15-1,0-8 187,-1 24 126,0-29-280,0 1 1,1-1-1,1 1 1,7 30-1,-9-46-128,0 0-1,0-1 1,0 1-1,0 0 1,0-1-1,0 1 0,0-1 1,0 1-1,0 0 1,1-1-1,-1 1 1,0 0-1,0-1 0,1 1 1,-1-1-1,0 1 1,1-1-1,-1 1 1,1-1-1,-1 1 1,0-1-1,1 1 0,-1-1 1,1 0-1,0 1 1,-1-1-1,1 0 1,-1 1-1,1-1 1,-1 0-1,1 0 0,0 1 1,-1-1-1,1 0 1,-1 0-1,1 0 1,0 0-1,-1 0 0,1 0 1,0 0-1,-1 0 1,1 0-1,0 0 1,-1 0-1,1-1 1,-1 1-1,1 0 0,0 0 1,-1-1-1,1 1 1,-1 0-1,1-1 1,-1 1-1,1 0 0,-1-1 1,1 1-1,-1-1 1,1 1-1,-1-1 1,0 1-1,1-1 1,-1 1-1,0-1 0,1 1 1,-1-1-1,0 0 1,0 1-1,1-1 1,-1 0-1,20-45-721,-8-16-2759,-10-4-3820,-2 15-1921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6.474"/>
    </inkml:context>
    <inkml:brush xml:id="br0">
      <inkml:brushProperty name="width" value="0.025" units="cm"/>
      <inkml:brushProperty name="height" value="0.025" units="cm"/>
    </inkml:brush>
  </inkml:definitions>
  <inkml:trace contextRef="#ctx0" brushRef="#br0">1 716 10762,'0'0'4890,"5"-9"-3812,6-16-454,-5 11 115,0 0-1,1 1 1,0-1 0,1 2-1,12-16 1,-20 28 8,5 30 2915,-5-28-3581,1 0 0,-1 0-1,0 0 1,1 0 0,-1 0 0,1-1-1,0 1 1,0 0 0,-1 0-1,1-1 1,1 1 0,-1 0-1,0-1 1,0 1 0,0-1-1,1 1 1,-1-1 0,1 0-1,-1 1 1,1-1 0,0 0-1,-1 0 1,1 0 0,0-1-1,0 1 1,-1 0 0,1 0-1,0-1 1,0 0 0,0 1-1,0-1 1,0 0 0,0 0-1,0 0 1,0 0 0,0 0 0,0 0-1,0 0 1,0-1 0,0 1-1,0-1 1,-1 0 0,1 1-1,0-1 1,0 0 0,-1 0-1,4-2 1,1 0-1,1-1 0,-1 0 0,1-1 0,-1 1-1,-1-1 1,1 0 0,-1-1 0,1 1 0,-2-1 0,1 0 0,6-11 0,-10 14-64,1-1 0,-1 1 0,0-1 0,0 1 0,0-1 0,0 1 0,-1-1 0,1 0 0,-1 0 0,0 1 0,0-1 0,-1 0 0,1 1 0,-1-1 0,1 0 0,-3-5 0,2 8-12,1 0 0,-1 0 0,1 0-1,-1 0 1,0 0 0,0 0 0,0 0 0,1 0 0,-1 0 0,0 0 0,0 0 0,0 0 0,0 1 0,0-1 0,0 1-1,-1-1 1,1 0 0,0 1 0,0 0 0,-2-1 0,1 1-6,-1 0 0,1 0 0,0 0 0,-1 0 0,1 0 1,-1 1-1,1-1 0,0 1 0,-1 0 0,1-1 0,0 1 0,-1 0 0,1 0 0,-2 2 0,-2 2-6,0-1 0,1 1 0,0 0-1,0 0 1,0 0 0,0 1-1,1 0 1,0 0 0,0 0 0,1 0-1,-1 1 1,-2 9 0,-1 3-4,0 0 0,2 0 0,-5 26 1,8-36 4,1 0 1,0 0 0,1 0 0,-1 0 0,2 0 0,0 11 0,0-18 4,-1 0 0,1 0 0,-1-1 0,1 1 0,0 0 0,0-1 0,0 1 0,-1 0 0,1-1 0,1 1 0,-1-1 0,0 0 0,0 1 0,1-1 0,-1 0 0,0 0 0,1 0 0,-1 0 0,1 0 0,-1 0 0,1 0 0,0 0 0,-1-1 1,1 1-1,0-1 0,0 1 0,0-1 0,-1 0 0,1 1 0,0-1 0,0 0 0,0 0 0,-1 0 0,1-1 0,0 1 0,0 0 0,2-1 0,6-2 10,0 0 0,0 0 0,0-1 1,0 0-1,-1-1 0,1 0 0,-1 0 0,-1-1 0,1-1 0,-1 1 0,0-1 1,8-9-1,15-16-3,37-52 1,-67 82-5,27-41 40,-23 32-30,2 1 0,-1 0 0,16-16 0,-22 64 64,1 53 304,-1-91-375,0 1 0,1 0 0,-1 0 1,0-1-1,1 1 0,-1 0 0,0-1 1,1 1-1,-1 0 0,1-1 0,-1 1 1,1-1-1,0 1 0,-1-1 0,1 1 0,-1-1 1,1 1-1,0-1 0,-1 1 0,1-1 1,0 0-1,0 0 0,-1 1 0,1-1 1,0 0-1,0 0 0,-1 0 0,1 0 1,0 0-1,0 1 0,-1-2 0,1 1 0,0 0 1,0 0-1,0 0 0,-1 0 0,2-1 1,28-11 95,22-35 20,14-12-117,-62 55-2,1 1 0,-1 0 0,1 0-1,0 1 1,0-1 0,0 1 0,0 0 0,1 1-1,-1-1 1,0 1 0,1 0 0,6-1 0,-10 3 0,-1-1 0,0 1 1,0-1-1,0 0 0,0 1 0,0 0 1,0-1-1,0 1 0,0 0 0,0-1 1,0 1-1,-1 0 0,1 0 1,0 0-1,0 0 0,-1 0 0,1 0 1,0 0-1,-1 0 0,1 0 0,-1 0 1,0 0-1,1 0 0,-1 0 0,0 1 1,0-1-1,1 0 0,-1 0 1,0 0-1,0 0 0,0 1 0,0-1 1,-1 0-1,1 2 0,6 25 151,-6-27-143,0 0-1,1 0 1,0-1-1,-1 1 1,1 0 0,-1 0-1,1-1 1,0 1-1,0 0 1,-1-1-1,1 1 1,0 0-1,0-1 1,0 1-1,0-1 1,0 0-1,0 1 1,0-1 0,-1 0-1,1 1 1,0-1-1,0 0 1,0 0-1,0 0 1,0 0-1,2 0 1,0 0-1,1-1 0,0 0 1,0 0-1,-1 0 0,1 0 1,0-1-1,-1 1 0,1-1 1,-1 0-1,0 0 0,1 0 1,-1-1-1,3-3 0,44-43 67,-22 19-58,-24 27-17,2-3 0,0 0 0,1 1 0,-1 0 0,1 0 0,10-4 0,-16 8 0,0 1 0,0-1 0,0 1 0,1-1 0,-1 1 0,0 0 0,0 0 0,1-1 0,-1 1 0,0 0 0,1 0 0,-1 0 0,0 0 0,0 1 0,1-1 0,-1 0 0,0 1 0,0-1 0,1 0 0,-1 1 0,0-1 0,0 1 0,0 0 0,0-1 0,0 1 0,0 0 0,0 0 0,0 0 0,0 0 0,0 0 0,0 0 0,0 0 0,-1 0 0,1 0 0,0 0 0,-1 0 0,1 0 0,-1 0 0,1 1 0,-1 1 0,1-1-31,0-1 1,-1 0-1,1 1 0,0-1 1,0 0-1,-1 0 0,1 1 1,0-1-1,0 0 0,0 0 1,0 0-1,1 0 1,-1 0-1,0 0 0,0-1 1,1 1-1,-1 0 0,0-1 1,1 1-1,-1-1 0,0 1 1,1-1-1,-1 0 0,1 1 1,-1-1-1,1 0 0,-1 0 1,1 0-1,-1 0 0,1 0 1,-1 0-1,1-1 0,-1 1 1,1 0-1,-1-1 0,0 1 1,1-1-1,-1 0 1,2 0-1,8-4-447,-1-1-1,0 0 1,0-1 0,9-7 0,-8 6-69,44-30-3483,61-47-9009,-104 74 12953,-1 0 0,0 0 0,17-23-1,-28 33 532,1 1 0,0-1 0,0 0-1,-1 0 1,1 0 0,-1 0 0,1 0-1,-1 0 1,1 0 0,-1 0 0,0 0-1,1 0 1,-1 0 0,0-1 0,0 1-1,0 0 1,0 0 0,0 0 0,0 0-1,0-2 1,0 3-170,-1-1-1,1 1 0,-1-1 1,1 1-1,-1-1 0,1 1 1,-1 0-1,0-1 0,1 1 1,-1 0-1,1-1 0,-1 1 1,0 0-1,1 0 0,-1 0 1,0-1-1,1 1 0,-1 0 1,0 0-1,1 0 0,-1 0 1,0 0-1,-1 1 0,-23 4 3130,4 4-3604,8-1 441,1 1 0,0 0 1,-19 19-1,28-24-219,-1-1 1,1 1-1,0 0 1,0 0-1,1 0 0,-1 0 1,1 0-1,0 1 1,0-1-1,0 1 1,0-1-1,1 1 0,0 0 1,0 0-1,0 7 1,1-11-25,0 0 0,0-1-1,0 1 1,0 0 0,0 0 0,1-1 0,-1 1 0,0 0 0,1-1 0,-1 1 0,0 0 0,1-1 0,-1 1 0,1-1 0,-1 1 0,1 0 0,-1-1 0,1 1 0,-1-1 0,1 0 0,0 1-1,-1-1 1,1 1 0,0-1 0,-1 0 0,1 0 0,1 1 0,29 2-21,-24-4 3,1 0-1,-1 0 1,1-1-1,-1 0 1,13-5 0,-10 0-30,-1 0 0,1-1 0,-1 0 0,-1 0 0,1-1 0,-2 0 0,1-1 0,-1 1 0,0-1 0,-1-1 1,-1 0-1,1 1 0,-2-2 0,1 1 0,-1 0 0,3-19 0,-13 51 180,4-15-68,0 0 1,0 0-1,1 0 0,-1 0 1,1 0-1,1 0 1,-1 0-1,1 0 1,0 0-1,2 9 1,-1-14-57,-1 0-1,1 0 1,0 0 0,0 0 0,0-1 0,0 1 0,0-1 0,0 1 0,0 0 0,0-1 0,0 0-1,1 1 1,-1-1 0,0 0 0,0 1 0,0-1 0,0 0 0,1 0 0,-1 0 0,0 0-1,0 0 1,0 0 0,1 0 0,-1-1 0,0 1 0,0 0 0,2-1 0,32-10 74,-23 3-74,-1 0 0,0-1 0,0 0 0,-1-1 0,15-18 0,-14 16-106,0 0 1,1 0-1,19-13 0,-31 24 93,1 1 0,-1-1 0,1 1-1,-1-1 1,1 1 0,-1 0 0,1-1 0,-1 1-1,1 0 1,-1-1 0,1 1 0,0 0 0,-1 0-1,1 0 1,0 0 0,-1-1 0,1 1-1,0 0 1,-1 0 0,1 0 0,0 0 0,-1 1-1,1-1 1,0 0 0,-1 0 0,1 0 0,-1 0-1,1 1 1,1-1 0,6 18-2,-8-17 16,0 0-1,1 1 1,-1-1 0,0 0-1,1 1 1,-1-1 0,1 0-1,-1 0 1,1 1 0,0-1-1,0 0 1,-1 0 0,1 0-1,0 0 1,0 0 0,0 0-1,0 0 1,0 0 0,0 0-1,0-1 1,1 1 0,-1 0-1,0-1 1,0 1 0,0 0-1,1-1 1,-1 0 0,2 1-1,2-1 13,1-1 0,-1 0-1,1 0 1,-1 0 0,1-1 0,-1 0-1,0 0 1,0 0 0,0-1-1,0 0 1,0 1 0,-1-2 0,1 1-1,-1 0 1,5-5 0,11-12-216,32-40 1,-20 23-415,-11 18 26,-15 23 379,-4 12 297,-3-4-41,0 0-1,1-1 0,1 1 0,0 0 1,1-1-1,0 1 0,0-1 0,1 0 1,1 1-1,0-2 0,0 1 1,9 14-1,-6-14-26,13 22-600,30 61 1,-46-84 508,0 1 0,0 0 1,-1 0-1,0 0 1,-1 0-1,-1 0 0,1 1 1,-2-1-1,1 1 1,-3 17-1,1-27 118,1-1 1,-1 1-1,1-1 1,-1 1-1,1-1 0,-1 1 1,0-1-1,0 1 1,0-1-1,0 0 0,0 1 1,0-1-1,0 0 0,0 0 1,-1 0-1,1 0 1,0 0-1,-1 0 0,1 0 1,-1 0-1,1-1 1,-1 1-1,1-1 0,-1 1 1,1-1-1,-1 1 1,0-1-1,1 0 0,-1 0 1,0 0-1,1 0 0,-1 0 1,1 0-1,-1 0 1,0 0-1,1-1 0,-1 1 1,1-1-1,-1 1 1,0-1-1,1 1 0,-1-1 1,1 0-1,0 0 0,-1 0 1,1 0-1,0 0 1,0 0-1,-1 0 0,1 0 1,0-1-1,0 1 1,0 0-1,0-1 0,1 1 1,-2-3-1,-3-9-135,1 0 0,1 0 0,0 0-1,0-1 1,2 1 0,-1-1 0,2 1-1,0-1 1,0 1 0,2-1 0,-1 1 0,2 0-1,0-1 1,0 1 0,1 0 0,1 1 0,0-1-1,1 1 1,0 0 0,1 0 0,0 1 0,1-1-1,0 2 1,1-1 0,14-12 0,41-26-7571,-30 26-1696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7.596"/>
    </inkml:context>
    <inkml:brush xml:id="br0">
      <inkml:brushProperty name="width" value="0.025" units="cm"/>
      <inkml:brushProperty name="height" value="0.025" units="cm"/>
    </inkml:brush>
  </inkml:definitions>
  <inkml:trace contextRef="#ctx0" brushRef="#br0">1 498 14574,'0'-10'764,"1"0"0,1 1-1,0-1 1,0 0 0,1 1 0,0-1 0,0 1 0,1 0 0,1 0-1,7-12 1,-3 7-168,1 1 1,0 0-1,0 0 0,2 1 0,18-16 0,-29 27-588,1 0 0,-1 0 0,0 0 0,0 0 1,1 0-1,-1 0 0,0 0 0,1 1 0,-1-1 0,1 0 0,-1 1 0,1-1 0,-1 1 0,1 0 0,-1-1 1,1 1-1,0 0 0,-1 0 0,1 0 0,1 0 0,-2 1-6,0-1 0,0 1-1,0 0 1,0-1 0,0 1 0,0 0 0,0 0-1,0 0 1,0 0 0,-1 0 0,1 0 0,0 0-1,-1 0 1,1 0 0,-1 0 0,1 0 0,-1 0-1,0 0 1,1 0 0,-1 2 0,2 10 5,-1-1 0,0 0 0,-1 1 1,-1 13-1,0-12 59,-5 49-4,4-46 0,0-1-1,1 1 0,0 0 0,4 25 0,-3-41-48,0 0-1,0 0 1,0 0-1,0 0 1,1 0-1,-1 0 1,0-1-1,1 1 1,-1 0-1,1 0 1,-1 0-1,0 0 1,1-1-1,0 1 1,-1 0-1,1-1 1,0 1-1,-1 0 1,1-1-1,0 1 1,-1-1-1,1 1 1,0-1-1,0 1 1,0-1-1,0 0 1,-1 1-1,3-1 1,0 0 20,-1 0 0,1 0 0,-1 0 0,1 0 0,-1-1 0,0 1 0,1-1 0,-1 1-1,1-1 1,3-2 0,3-2 96,-1 1-1,1-2 0,-1 1 0,14-13 1,5-11 314,0-1-1,41-61 1,-57 74-387,-1 1 0,-1-1 0,-1-1 0,0 1-1,-1-2 1,-1 1 0,-1-1 0,3-19 0,-8 38-61,-5 43-22,2 0 0,4 79 0,-1-119 41,0 0 0,1-1 0,-1 1-1,1 0 1,0 0 0,-1-1 0,1 1 0,1-1-1,-1 1 1,0-1 0,0 1 0,1-1-1,0 1 1,-1-1 0,1 0 0,0 0-1,0 0 1,0 0 0,0 0 0,0-1-1,1 1 1,-1-1 0,1 1 0,-1-1 0,1 0-1,-1 0 1,1 0 0,-1 0 0,1 0-1,0-1 1,4 1 0,-2-1 52,0 0 1,-1 0-1,1-1 1,-1 0-1,1 0 1,-1 0-1,1-1 0,-1 1 1,0-1-1,0 0 1,0 0-1,0-1 1,0 1-1,0-1 1,-1 0-1,1 0 0,-1 0 1,5-5-1,0-4-23,0 1-1,0-1 0,-2-1 1,1 1-1,-2-1 1,1 0-1,-2-1 0,0 1 1,0-1-1,-1 0 1,-1 0-1,-1 0 0,0 0 1,0 0-1,-1 0 1,-4-25-1,4 37-42,-1 0 0,1 1 0,-1-1 0,1 0 0,-1 0 0,0 0 0,1 0 0,-1 0 0,0 1 0,0-1 0,0 0 0,-1 1 0,1-1 0,0 1 0,-1-1 0,-1-1 0,-7 4 0,6 19 0,4-18 0,0 0 0,0 1 0,0-1 0,0 0 0,1 1 0,-1-1 0,1 0 0,-1 0 0,1 1 0,0-1 0,0 0 0,0 0 0,0 0 0,0 0 0,0 0 0,1 0 0,-1 0 0,1-1 0,-1 1 0,1 0 0,3 2 0,-2-3 0,0 1 0,1 0 0,-1-1 0,1 0 0,-1 0 0,1 0 0,-1 0 0,1-1 0,0 0 0,-1 1 0,1-1 0,6-1 0,2 0 0,-1-1 0,1-1 0,0 0 0,-1 0 0,0-1 0,1-1 0,17-10 0,-14 6 0,-1-1 0,0 0 0,0-1 0,18-20 0,-27 26 0,-1 0 0,0 0 0,0-1 0,0 0 0,0 1 0,-1-1 0,0 0 0,0-1 0,-1 1 0,0 0 0,0-1 0,0 1 0,-1-1 0,1-12 0,-2 18 0,0 0 0,0 0 0,0 0 0,0 0 0,0 0 0,0 0 0,0 0 0,-1 0 0,1 0 0,0 0 0,-1 0 0,1 0 0,0 0 0,-1 0 0,0 0 0,1 0 0,-1 0 0,1 0 0,-1 1 0,0-1 0,0 0 0,0 0 0,1 1 0,-1-1 0,0 0 0,0 1 0,0-1 0,0 1 0,0 0 0,0-1 0,0 1 0,0-1 0,0 1 0,0 0 0,0 0 0,0 0 0,0 0 0,0 0 0,0 0 0,-1 0 0,1 0 0,0 0 0,0 0 0,0 1 0,0-1 0,0 0 0,0 1 0,0-1 0,0 0 0,-1 2 0,-4 0 0,1 0 0,0 0 0,0 1 0,0 0 0,0 0 0,1 0 0,-1 1 0,-7 6 0,6-3 0,0 1 0,1-1 0,0 1 0,0 0 0,1 0 0,0 0 0,0 1 0,1 0 0,0-1 0,0 1 0,1 0 0,1 0 0,-1 1 0,1-1 0,1 15 0,0-22-7,0 0 0,1-1 0,-1 1 1,0 0-1,1 0 0,-1-1 0,1 1 0,0 0 0,0-1 0,0 1 1,0-1-1,0 1 0,0-1 0,0 1 0,0-1 0,0 0 0,1 1 1,-1-1-1,0 0 0,1 0 0,1 1 0,1 0-44,0 0 0,1 0 0,-1-1 0,1 1 0,-1-1 0,1 0 0,-1-1 0,6 1 0,5 0-326,-1-1 1,0-1-1,1 0 1,23-6-1,8-11-4063,-17 1-1578,6-7-7840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9.265"/>
    </inkml:context>
    <inkml:brush xml:id="br0">
      <inkml:brushProperty name="width" value="0.025" units="cm"/>
      <inkml:brushProperty name="height" value="0.025" units="cm"/>
    </inkml:brush>
  </inkml:definitions>
  <inkml:trace contextRef="#ctx0" brushRef="#br0">2 356 10442,'-2'-98'6618,"2"85"-1081,8 92-3838,36 150-1,-24-139-1166,-15-65-366,-4-16-88,0 0 1,1 0-1,0 0 1,1-1-1,0 1 1,0-1-1,0 1 1,1-1-1,9 13 1,-12-20-69,-1 0 0,1-1 1,0 1-1,0 0 1,-1 0-1,1 0 0,0-1 1,0 1-1,0-1 1,0 1-1,0-1 0,0 1 1,0-1-1,0 1 1,0-1-1,0 0 0,1 1 1,-1-1-1,0 0 1,0 0-1,0 0 0,0 0 1,0 0-1,0 0 1,0 0-1,1-1 0,-1 1 1,0 0-1,0-1 1,0 1-1,0 0 0,0-1 1,0 1-1,0-1 1,0 0-1,0 1 0,0-1 1,-1 0-1,1 1 1,0-1-1,0 0 0,0 0 1,-1 0-1,2-2 1,4-4 99,-1-1-1,0-1 1,0 1 0,4-11 0,-6 12 4,32-84 420,-26 63-128,22-46 0,-31 74-403,0-1 0,0 1 0,0 0 0,0 0 0,0-1 0,0 1 0,0 0 0,0 0 0,0-1 0,0 1 0,0 0 0,0 0 0,0-1 0,1 1 0,-1 0 0,0 0 0,0 0 0,0-1 0,0 1 0,0 0 1,1 0-1,-1 0 0,0-1 0,0 1 0,0 0 0,1 0 0,-1 0 0,0 0 0,0 0 0,1-1 0,-1 1 0,0 0 0,0 0 0,1 0 0,-1 0 0,0 0 0,0 0 0,1 0 0,-1 0 0,0 0 0,1 0 0,-1 0 0,0 0 0,0 0 1,1 0-1,-1 0 0,0 1 0,0-1 0,1 0 0,-1 0 0,0 0 0,0 0 0,0 0 0,1 0 0,-1 1 0,0-1 0,0 0 0,0 0 0,1 0 0,-1 1 0,0-1 0,0 0 0,0 0 0,0 1 0,0-1 0,0 0 0,1 0 0,-1 1 0,5 19-107,-4-18 111,48 185 52,-48-185-130,0 0 0,-1 1 0,1-1 0,0 0 0,0 0 0,0 0 0,1 0 0,-1 0 0,0 0 0,1 0 0,-1 0 0,1-1 0,0 1 0,3 2 0,-4-3-17,0-1 1,0 0-1,0 1 0,0-1 1,0 0-1,0 0 1,0 0-1,-1 0 0,1 0 1,0 0-1,0 0 0,0 0 1,0 0-1,0-1 1,0 1-1,0 0 0,0 0 1,0-1-1,-1 1 0,1-1 1,0 1-1,0-1 0,0 1 1,1-2-1,2-2-319,0-1 0,0 0 1,0 0-1,-1 0 0,1 0 0,-1 0 0,0-1 0,-1 0 0,3-6 0,7-27-3668,8-44 1,-3 10 462,6 3 3426,-18 62 4643,-1 10-1437,-1 22-62,-4 36-762,-6 71 1733,7-131-3917,-1 0 1,1 1 0,0-1 0,0 1 0,0-1 0,0 1-1,0-1 1,0 1 0,0-1 0,0 0 0,0 1 0,0-1-1,0 1 1,1-1 0,-1 1 0,0-1 0,0 0 0,0 1-1,1-1 1,-1 1 0,0-1 0,0 0 0,1 1 0,-1-1-1,0 0 1,1 1 0,-1-1 0,0 0 0,1 1-1,-1-1 1,0 0 0,1 0 0,0 1 0,13-9 351,11-23 293,-16 12-560,1-1 0,-2 0 0,-1 0 1,0-1-1,-2 0 0,0-1 0,-1 1 0,-2-1 0,1-27 1,-3 76-384,-1 3 143,2 0-1,0 0 1,12 57-1,-13-85 80,1 0 0,-1 0 0,1 0 0,0-1 0,-1 1-1,1 0 1,0 0 0,0 0 0,0-1 0,0 1 0,1-1 0,-1 1 0,2 1 0,-2-2-19,0-1 0,-1 0 0,1 1 1,0-1-1,-1 0 0,1 1 0,0-1 1,0 0-1,-1 0 0,1 0 0,0 0 1,0 0-1,-1 0 0,1 0 0,0 0 1,0 0-1,-1 0 0,1 0 0,0 0 1,-1-1-1,1 1 0,0 0 0,-1-1 1,2 1-1,1-3-175,0 1 0,0 0 1,0-1-1,0 0 0,-1 0 0,1 0 1,-1 0-1,0 0 0,0 0 0,0-1 1,2-4-1,4-10-1312,-1-1 1,0 0-1,-2 0 1,0 0-1,2-32 1,-1-99-5062,-6 141 6707,0 8 176,0 0 0,0-1 0,0 1 0,0 0 0,0-1 0,0 1 0,0 0 0,0-1 0,1 1 1,-1 0-1,0-1 0,1 1 0,0 0 0,-1 0 0,1 0 0,0-1 0,-1 1 0,1 0 0,0 0 0,0 0 1,0 0-1,0 0 0,0 0 0,0 1 0,0-1 0,0 0 0,0 0 0,0 1 0,1-1 0,-1 1 0,0-1 1,0 1-1,1-1 0,-1 1 0,0 0 0,1 0 0,-1 0 0,0-1 0,1 1 0,-1 1 0,0-1 1,1 0-1,-1 0 0,0 0 0,0 1 0,1-1 0,-1 0 0,0 1 0,0-1 0,1 1 0,0 1 0,4 0 128,-1 0-1,1 1 0,-1-1 0,0 1 1,0 0-1,-1 1 0,1-1 0,-1 1 0,1 0 1,-1 0-1,4 6 0,-4-1-74,-1-1 0,0 0 1,0 1-1,-1 0 0,0 0 1,-1-1-1,1 1 0,-2 0 0,0 0 1,0 0-1,-1 11 0,1 26 260,0-46-560,0 0-1,0-1 1,1 1 0,-1 0-1,0-1 1,0 1 0,1 0-1,-1-1 1,0 1 0,1 0 0,-1 0-1,0-1 1,1 1 0,-1 0-1,1 0 1,-1 0 0,0-1-1,1 1 1,-1 0 0,1 0-1,-1 0 1,0 0 0,1 0-1,-1 0 1,1 0 0,-1 0 0,1 0-1,-1 0 1,0 0 0,1 0-1,-1 0 1,1 0 0,-1 0-1,0 1 1,1-1 0,-1 0-1,1 0 1,-1 0 0,0 1-1,1-1 1,-1 0 0,0 0 0,1 1-1,-1-1 1,0 0 0,1 1-1,-1-1 1,0 0 0,0 1-1,0-1 1,1 1 0,-1-1-1,0 0 1,0 1 0,0-1-1,0 1 1,0-1 0,0 1 0,0-1-1,0 0 1,0 1 0,0-1-1,0 1 1,0-1 0,0 1-1,0 0 1,21-30 733,-12 9-690,-1 0 1,-1-1 0,-1 0-1,0 0 1,-2 0-1,-1 0 1,0-1 0,-1-25-1,0 52-79,0-1 0,0 1 0,0 0 0,0-1 0,1 0 0,0 1-1,0-1 1,0 0 0,0 0 0,0-1 0,1 1 0,0-1 0,0 1-1,0-1 1,0-1 0,0 1 0,7 3 0,-7-5 43,1 0 0,-1 0-1,1 0 1,-1 0 0,1-1 0,0 0 0,-1 0 0,1 0-1,-1 0 1,1-1 0,0 0 0,-1 0 0,0 0 0,1 0-1,-1-1 1,0 0 0,7-3 0,-4 1 35,-1-1 0,1 0 0,-1 0 1,0-1-1,0 0 0,-1 0 0,0 0 0,0-1 0,6-10 0,-4 6 13,0-2-1,-1 1 0,-1-1 0,0 0 0,-1 0 0,0 0 0,-1-1 0,-1 1 0,0-1 0,0 1 0,-2-24 0,0 36-58,0 1 0,0-1 0,0 0 0,0 1 0,0-1 0,0 0 0,0 1 0,0-1 0,-1 0 0,1 1 0,0-1 0,0 1 0,-1-1 0,1 0 0,0 1 0,-1-1 0,1 1 0,-1-1 0,1 1 0,-1-1 0,1 1 0,-1-1 0,1 1 0,-1-1 0,1 1 0,-1 0 0,1-1 0,-1 1 0,0 0 0,1 0 0,-1-1 0,1 1 0,-1 0 0,0 0 0,1 0 0,-1 0 0,0 0 0,1 0 0,-1 0 0,-1 0 0,0 0-12,1 1-1,-1 0 0,1-1 1,-1 1-1,0 0 1,1-1-1,0 1 1,-1 0-1,1 0 0,-1 0 1,1 1-1,0-1 1,0 0-1,0 0 1,-2 3-1,-6 14-2,1 1-1,0 0 1,2 0-1,0 1 1,1 0 0,1 0-1,1 0 1,1 0-1,0 38 1,2-55-11,0-1 0,0 0 0,0 1 0,0-1 0,0 1 0,0-1 0,1 0 0,-1 1 0,1-1 0,0 0 0,0 1 0,-1-1 0,1 0 0,1 0 0,-1 0 0,0 0 0,0 0 0,1 0 0,-1 0 0,1 0 0,0-1 0,0 1 0,-1-1 0,1 1 0,0-1 0,0 0 0,0 1 0,1-1 0,-1 0 0,0 0 0,0-1 0,0 1 0,1 0 0,-1-1 0,0 1 0,1-1 0,-1 0 0,1 0 0,-1 0 0,0 0 0,1 0 0,-1 0 0,1-1 0,3-1 0,3 1-678,0-1 1,0-1-1,0 0 1,14-7-1,25-19-6799,-9-7-4632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09.840"/>
    </inkml:context>
    <inkml:brush xml:id="br0">
      <inkml:brushProperty name="width" value="0.025" units="cm"/>
      <inkml:brushProperty name="height" value="0.025" units="cm"/>
    </inkml:brush>
  </inkml:definitions>
  <inkml:trace contextRef="#ctx0" brushRef="#br0">145 6 18481,'-2'-1'244,"0"0"0,0 1 0,1-1 0,-1 0 0,0 1 0,0-1 0,0 1 0,0 0 0,0-1 0,0 1 0,-1 0 0,1 0 0,0 0-1,0 1 1,0-1 0,0 0 0,0 1 0,-4 1 0,2 0-121,0 0 0,0 0-1,0 1 1,1-1 0,-1 1 0,0 0-1,1 0 1,-4 5 0,-2 3-149,0 0 0,1 1 1,0 0-1,-8 20 0,13-25 40,0-1-1,1 1 1,0 0 0,0 0-1,1 0 1,0 1 0,0-1-1,0 9 1,2-15-16,0 0 0,-1-1 1,1 1-1,0-1 0,0 1 1,-1-1-1,1 1 0,0-1 0,0 1 1,0-1-1,0 0 0,0 1 0,0-1 1,-1 0-1,1 0 0,0 0 1,0 0-1,0 0 0,0 0 0,0 0 1,0 0-1,0 0 0,0 0 0,0 0 1,0 0-1,0-1 0,1 0 1,32-5 54,26-13-17,-32 9-19,1 1 0,0 1 0,0 1 0,1 2 0,0 1 0,48-1 0,-77 5-5,1 0 0,-1 0 0,0 0 0,1 0 0,-1 0 1,0 0-1,0 1 0,1-1 0,-1 0 0,0 1 0,1-1 0,-1 0 0,0 1 0,0 0 0,0-1 0,0 1 1,0 0-1,1-1 0,-1 1 0,0 0 0,-1 0 0,1 0 0,0 0 0,0 0 0,0 0 0,0 0 0,-1 0 1,1 1-1,-1-1 0,1 0 0,-1 0 0,1 0 0,-1 1 0,0-1 0,1 0 0,-1 1 0,0-1 0,0 0 0,0 1 1,0-1-1,0 0 0,0 0 0,0 1 0,-1-1 0,1 0 0,0 1 0,-1-1 0,1 0 0,-1 0 0,0 0 1,1 1-1,-2 1 0,-2 4 125,0 1 0,-1-1 0,1 1 1,-1-1-1,-1 0 0,-10 10 1,2-4-69,-1 0 1,0-1 0,0 0 0,-2-2 0,1 0 0,-1-1 0,0 0 0,-1-1 0,0-1-1,-24 5 1,41-11-114,0-1-1,0 0 1,0 0-1,0 0 0,0 0 1,0 0-1,0 0 1,-1 0-1,1-1 0,0 1 1,0 0-1,0-1 1,0 1-1,0 0 1,0-1-1,0 1 0,0-1 1,0 0-1,0 1 1,0-1-1,1 0 0,-1 1 1,0-1-1,0 0 1,0-1-1,-1 0-141,1-1 1,0 0-1,0 1 0,0-1 1,0 0-1,0 1 0,1-1 0,-1 0 1,1-5-1,0-8-931,0 1-1,1 0 1,4-14-1,-5 27 1024,18-70-5287,5-10-1709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0.724"/>
    </inkml:context>
    <inkml:brush xml:id="br0">
      <inkml:brushProperty name="width" value="0.025" units="cm"/>
      <inkml:brushProperty name="height" value="0.025" units="cm"/>
    </inkml:brush>
  </inkml:definitions>
  <inkml:trace contextRef="#ctx0" brushRef="#br0">0 417 15727,'0'11'2498,"1"42"-390,7 155 2722,-6-184-4449,2 0 0,0 0 0,2 0 0,0-1-1,2 0 1,16 34 0,-23-54-371,0 0 1,1-1-1,-1 1 1,1-1-1,0 0 1,0 1-1,0-1 1,0 0-1,0 0 1,0 0-1,0 0 1,1-1-1,-1 1 1,0-1-1,1 1 1,0-1-1,-1 0 1,1 0-1,5 1 1,-6-2 6,-1 0 1,1 0 0,0 0 0,-1-1-1,1 1 1,0-1 0,-1 1-1,1-1 1,-1 0 0,1 0-1,-1 1 1,1-1 0,-1 0-1,0 0 1,1-1 0,-1 1 0,0 0-1,0 0 1,0 0 0,0-1-1,0 1 1,0-1 0,0 1-1,0-1 1,-1 1 0,1-1 0,-1 1-1,1-1 1,-1 0 0,1 1-1,-1-1 1,0 0 0,0-2-1,2-15 19,0 1-1,-2-1 0,0 0 0,-1 1 0,-1-1 0,-1 1 0,-1 0 0,0-1 0,-1 1 0,-1 1 0,-1-1 0,0 1 0,-16-26 1,15 33-281,11 24 54,11 27 125,-11-35 64,1-1 0,0 1 0,0 0 0,1-1-1,0 0 1,0 0 0,0 0 0,0-1 0,1 0 0,0 0 0,-1 0 0,2 0 0,9 4 0,-12-7 6,0 0 0,0 0 0,0 0 1,0 0-1,0-1 0,1 0 0,-1 1 0,0-1 0,0-1 0,0 1 0,0-1 1,0 1-1,0-1 0,0 0 0,0-1 0,0 1 0,0-1 0,-1 0 1,1 0-1,0 0 0,-1 0 0,0 0 0,1-1 0,4-4 0,2-4 27,0 0 0,-1-1 0,0 1 0,0-2-1,-2 1 1,13-26 0,-17 30-20,0 0 0,0 0 1,0 0-1,-1 0 0,0-1 1,0 1-1,-1 0 0,-1-1 1,1 0-1,-1 1 0,-1-1 1,1 1-1,-3-12 0,3 19-13,-1 0 1,1 0-1,0 0 0,0 0 0,0 0 0,-1 0 1,1 0-1,0 0 0,-1 0 0,1 0 0,-1 0 1,1 0-1,-1 1 0,1-1 0,-1 0 0,0 0 1,1 1-1,-1-1 0,0 0 0,0 1 1,1-1-1,-1 0 0,0 1 0,0-1 0,0 1 1,0 0-1,0-1 0,0 1 0,0 0 0,0-1 1,0 1-1,0 0 0,0 0 0,0 0 0,0 0 1,0 0-1,0 0 0,0 0 0,0 0 0,0 1 1,-1-1-1,0 1-11,0 0 1,0 0 0,1 1-1,-1-1 1,0 0-1,1 1 1,-1-1-1,1 1 1,0-1 0,0 1-1,-1 0 1,1-1-1,0 1 1,0 0-1,0 0 1,1 0 0,-1 0-1,0 0 1,1 0-1,-1 2 1,-1 13 8,0 0 0,1 0 0,1 0 0,1 0 0,0 0 0,8 34 0,-8-46 8,0 0-1,0 0 0,1 0 0,-1 0 0,1-1 0,0 1 0,1 0 0,-1-1 0,1 1 0,0-1 0,0 0 0,0 0 0,1 0 0,-1 0 1,1-1-1,0 0 0,0 1 0,0-1 0,0-1 0,1 1 0,-1 0 0,1-1 0,0 0 0,0 0 0,0-1 0,-1 1 0,8 0 1,-5-2 2,-1-1 1,0 1 0,0-1 0,0-1 0,0 1-1,0-1 1,0 0 0,0-1 0,-1 1-1,1-1 1,-1 0 0,0 0 0,0-1 0,0 0-1,0 1 1,0-2 0,-1 1 0,0-1 0,0 1-1,0-1 1,3-6 0,5-5 13,-2 0-1,0-1 1,-1 0-1,-1-1 1,11-30-1,-13 26 33,-1-1 0,-1 0-1,-1 0 1,-1 0 0,0-1-1,-2 1 1,-1 0-1,-5-30 1,6 51-50,0 1 0,-1-1-1,1 1 1,0-1 0,-1 1 0,1-1 0,-1 1 0,0 0 0,1-1-1,-1 1 1,0 0 0,0 0 0,0-1 0,1 1 0,-1 0-1,-1 0 1,1 0 0,0 0 0,-2-1 0,3 2-6,-1 0 0,0 0 0,0 1 0,1-1 0,-1 0 0,0 1 0,0-1 0,1 0 0,-1 1 0,0-1 0,1 1 0,-1-1-1,1 1 1,-1-1 0,1 1 0,-1-1 0,1 1 0,-1 0 0,1-1 0,-1 1 0,1 0 0,0-1 0,-1 1 0,1 0 0,0-1 0,0 1 0,0 0 0,-1 0 0,1 0 0,0-1 0,0 1 0,0 0 0,0 0 0,0-1 0,0 1 0,1 1 0,-7 48-15,2 1 0,2-1 1,7 80-1,-5-127 18,1 1 0,-1-1 0,1 0-1,-1 1 1,1-1 0,0 0 0,1 0 0,-1 0 0,0 0-1,1 0 1,0 0 0,-1 0 0,1 0 0,0-1 0,1 1-1,-1-1 1,4 4 0,-3-5 3,-1 1-1,1-1 1,-1 0 0,1 0-1,0 0 1,-1-1 0,1 1-1,0-1 1,0 1 0,0-1-1,-1 0 1,1 0 0,0 0-1,0 0 1,0-1 0,4-1-1,5-1 8,-1-2-1,1 1 0,-1-2 0,0 0 0,0 0 0,-1-1 0,0 0 0,10-9 0,2-4 119,0-1 0,0-2 0,-2 0 0,-1-1 0,-2-1 0,0-1-1,24-48 1,-33 55-64,0 1 0,-1-2 0,0 1-1,-2-1 1,-1 0 0,0 0 0,-1-1-1,-1 1 1,-2 0 0,1-1 0,-2 1-1,-6-33 1,7 51-68,0 0 0,0 0 0,-1 0 0,1 0 0,-1 0 0,1 0 0,-1-1 0,0 1 0,0 1 0,0-1 0,0 0 0,0 0 0,-1 0 0,1 0 0,0 1 0,-1-1 0,1 1 0,-1-1 0,0 1 0,1 0 0,-1-1 0,0 1 0,0 0 0,0 0 0,0 0-1,0 0 1,0 1 0,-3-2 0,2 2-5,0 1 0,0-1-1,1 1 1,-1-1 0,0 1-1,1 0 1,-1 0 0,1 0-1,-1 0 1,1 0-1,-1 1 1,1-1 0,0 1-1,0 0 1,0 0 0,0-1-1,0 1 1,0 0 0,0 1-1,1-1 1,-4 5 0,-5 10 9,0 0 1,1 1-1,1 1 1,0-1 0,2 1-1,0 0 1,1 1 0,1 0-1,0-1 1,2 1-1,1 0 1,0 1 0,3 25-1,-2-42 1,0 1-1,1-1 0,0 1 1,0-1-1,0 1 1,0-1-1,1 0 0,0 0 1,-1 0-1,2 1 1,-1-2-1,0 1 1,1 0-1,0 0 0,-1-1 1,1 0-1,1 1 1,-1-1-1,6 4 0,-3-4 33,-1-1 0,1 1 0,0-1 0,-1 0 0,1 0-1,0-1 1,0 0 0,0 0 0,1 0 0,-1-1-1,0 0 1,11-1 0,0-2-365,0 0 0,-1 0-1,0-2 1,0 0 0,0-1-1,-1 0 1,0-2 0,0 1 0,24-18-1,-7-4-3611,-6-1-2824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1.762"/>
    </inkml:context>
    <inkml:brush xml:id="br0">
      <inkml:brushProperty name="width" value="0.025" units="cm"/>
      <inkml:brushProperty name="height" value="0.025" units="cm"/>
    </inkml:brush>
  </inkml:definitions>
  <inkml:trace contextRef="#ctx0" brushRef="#br0">175 96 12492,'0'0'6507,"-11"1"-4329,4 0-1967,1 0 0,0 0 0,-1 0-1,1 1 1,0 0 0,0 0-1,0 1 1,0 0 0,1 0 0,-1 0-1,1 0 1,0 1 0,0 0 0,0 0-1,0 0 1,0 1 0,1 0-1,-5 6 1,2 0-122,0 0 0,1 1 0,0 0 0,1 0-1,0 0 1,1 0 0,0 1 0,1-1 0,1 1 0,0 0-1,1 0 1,0 0 0,1 17 0,0-29-79,0 0-1,0 0 1,0 1-1,0-1 1,0 0 0,0 0-1,0 1 1,0-1-1,1 0 1,-1 0 0,1 0-1,-1 1 1,1-1-1,-1 0 1,1 0 0,-1 0-1,1 0 1,0 0-1,0 0 1,-1 0 0,1 0-1,0 0 1,0-1 0,0 1-1,0 0 1,0 0-1,0-1 1,0 1 0,0-1-1,1 1 1,-1-1-1,0 1 1,0-1 0,0 0-1,1 1 1,-1-1-1,0 0 1,0 0 0,1 0-1,-1 0 1,0 0-1,0 0 1,1-1 0,-1 1-1,0 0 1,0 0-1,0-1 1,0 1 0,1-1-1,-1 1 1,0-1-1,0 0 1,0 1 0,1-2-1,5-2 70,0 0 0,-1-1 0,0 1-1,0-1 1,0 0 0,0-1 0,7-8-1,2-9 151,-1-1-1,0 0 0,-2-1 0,12-33 0,-18 42-70,-1-1 1,-1-1-1,0 1 1,-1 0-1,-1-1 0,0 0 1,-2-30-1,0 49-151,0-1 1,-1 0-1,1 0 1,0 0-1,0 1 0,0-1 1,0 0-1,-1 0 1,1 0-1,0 0 0,0 1 1,-1-1-1,1 0 1,0 0-1,0 0 1,-1 0-1,1 0 0,0 0 1,0 0-1,-1 0 1,1 0-1,0 0 0,0 0 1,-1 0-1,1 0 1,0 0-1,0 0 0,-1 0 1,1 0-1,0 0 1,0 0-1,-1 0 0,1 0 1,0 0-1,0 0 1,0-1-1,-1 1 0,1 0 1,0 0-1,0 0 1,0 0-1,-1-1 0,1 1 1,0 0-1,0 0 1,0 0-1,0-1 0,-1 1 1,1 0-1,0 0 1,0-1-1,0 1 0,0 0 1,0 0-1,0-1 1,0 1-1,0 0 0,0 0 1,0-1-1,0 1 1,0 0-1,0 0 1,0-1-1,-11 20-102,8-6 97,1 0 0,0-1 0,0 1 0,1 0 0,1 0 0,0 0 0,1 0 0,1-1 0,0 1-1,5 20 1,-6-29-75,1 1 0,-1-1 0,1 0 0,0 0 0,0 0-1,0 0 1,0 0 0,1-1 0,-1 1 0,1-1 0,0 1-1,0-1 1,0 0 0,1 0 0,-1-1 0,1 1 0,0-1-1,-1 1 1,1-1 0,0 0 0,0 0 0,1-1 0,-1 1-1,0-1 1,0 0 0,1 0 0,-1-1 0,1 1 0,-1-1-1,1 0 1,-1 0 0,0 0 0,8-2 0,-7 1-331,0 0 0,-1-1 1,1 1-1,-1-1 0,1 0 0,-1 0 1,0 0-1,0 0 0,0-1 1,0 0-1,0 0 0,-1 0 0,1 0 1,-1-1-1,4-4 0,18-30-6402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2.353"/>
    </inkml:context>
    <inkml:brush xml:id="br0">
      <inkml:brushProperty name="width" value="0.025" units="cm"/>
      <inkml:brushProperty name="height" value="0.025" units="cm"/>
    </inkml:brush>
  </inkml:definitions>
  <inkml:trace contextRef="#ctx0" brushRef="#br0">0 1 16464,'0'0'7532,"8"10"-6432,11 20-453,-2 1 0,-1 0 0,-1 2 0,17 58 0,-23-62-385,15 46 227,-22-70-468,1 0 0,-1 1 0,1-1 0,0 0 0,0 0 0,1-1 0,-1 1 0,1-1 0,0 0 0,6 5 0,-8-8-15,-1 0 1,1 0-1,0 0 0,0 0 0,0 0 0,0 0 1,0-1-1,0 1 0,0-1 0,0 1 1,1-1-1,-1 0 0,0 0 0,0 0 0,0 0 1,0-1-1,0 1 0,0 0 0,0-1 1,0 1-1,0-1 0,0 0 0,0 0 0,0 0 1,0 0-1,0 0 0,0 0 0,-1 0 1,1 0-1,-1-1 0,1 1 0,-1-1 1,1 1-1,1-4 0,7-7 62,-1 0 0,-1 0 0,13-26 0,-10 18-29,5-10-5,-11 20-10,0 0-1,0 0 0,1 0 0,0 1 0,1 0 1,0 0-1,0 1 0,1-1 0,16-12 0,-23 20-16,0 1 0,1-1 0,-1 1 0,0-1 0,0 1 0,1-1 0,-1 1 0,0 0 0,1-1 0,-1 1 0,0 0 0,1 0 0,-1 0 0,1 0 0,-1 0 0,0 0 0,1 1 0,-1-1 0,0 0 0,0 1 0,1-1 0,-1 1 0,0-1 0,2 2 0,-1 0 4,1 0 0,-1 0 1,0 0-1,0 0 0,0 1 1,0-1-1,-1 1 1,1-1-1,0 1 0,1 5 1,3 9 26,-1 0 1,0 1 0,2 20-1,-4-21-6,4 25 13,-6-30-48,0 0-1,1-1 1,1 1 0,0-1-1,0 0 1,9 20 0,-6-69-1807,-4 7 167,6-68-4632,1 32-1566,-3 26 335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2.695"/>
    </inkml:context>
    <inkml:brush xml:id="br0">
      <inkml:brushProperty name="width" value="0.025" units="cm"/>
      <inkml:brushProperty name="height" value="0.025" units="cm"/>
    </inkml:brush>
  </inkml:definitions>
  <inkml:trace contextRef="#ctx0" brushRef="#br0">1 1 8968,'0'0'4677,"0"9"-2029,1 11-1451,0 0 0,1 0 1,2-1-1,0 1 0,0-1 0,2 0 1,1 0-1,0-1 0,1 1 0,18 28 1,-24-45-1170,-2-1-23,0-1 0,1 1 0,-1 0 0,1-1 0,-1 1 0,1 0 0,0-1 0,-1 1 0,1-1 0,0 1 0,-1-1 0,1 1 0,0-1 0,-1 0 0,1 1 0,0-1 0,0 0 0,0 1 0,-1-1 0,1 0 0,1 0 0,-2-30-1782,-2 18 8,0 0 1,-1 0-1,-1 0 0,-9-22 1,13 33 1664,-16-37-5865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3.024"/>
    </inkml:context>
    <inkml:brush xml:id="br0">
      <inkml:brushProperty name="width" value="0.025" units="cm"/>
      <inkml:brushProperty name="height" value="0.025" units="cm"/>
    </inkml:brush>
  </inkml:definitions>
  <inkml:trace contextRef="#ctx0" brushRef="#br0">1 1 13485,'0'0'13388,"22"17"-13388,-6-9-384,-2-3-1538,3-1-1185,-3-4-2498,3 0-4388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0.982"/>
    </inkml:context>
    <inkml:brush xml:id="br0">
      <inkml:brushProperty name="width" value="0.025" units="cm"/>
      <inkml:brushProperty name="height" value="0.025" units="cm"/>
    </inkml:brush>
  </inkml:definitions>
  <inkml:trace contextRef="#ctx0" brushRef="#br0">65 91 7495,'0'0'16287,"-7"0"-15923,5 0-303,-1 0 1,1 0 0,0 0 0,0 0 0,-1 0 0,1 0 0,0 1-1,0-1 1,0 1 0,0 0 0,0-1 0,0 1 0,0 0 0,0 0 0,0 0-1,0 1 1,0-1 0,0 0 0,1 1 0,-1-1 0,1 1 0,-1 0 0,1-1-1,-1 1 1,1 0 0,0 0 0,0 0 0,0 0 0,0 0 0,0 0 0,0 0-1,1 0 1,-1 0 0,1 0 0,-1 0 0,1 1 0,0-1 0,0 3-1,1-4-40,-1-1-1,1 1 0,0 0 0,-1-1 1,1 1-1,0-1 0,0 1 0,-1-1 0,1 0 1,0 1-1,0-1 0,0 0 0,0 1 0,-1-1 1,1 0-1,0 0 0,0 0 0,0 0 1,0 0-1,0 0 0,0 0 0,-1 0 0,1 0 1,0 0-1,0-1 0,0 1 0,0 0 1,0-1-1,31-6 66,-23 3-125,2-1-105,0 1 0,0 0 0,1 1 0,-1 0 0,1 0 0,0 1 0,12 0 1,-23 2 144,-1 0 0,1 0-1,-1 0 1,1 0 0,-1 0 0,1 0 0,-1 0 0,1 0 0,-1 1 0,0-1 0,1 0 0,-1 0 0,1 1 0,-1-1 0,1 0 0,-1 0 0,0 1-1,1-1 1,-1 0 0,0 1 0,1-1 0,-1 0 0,0 1 0,0-1 0,1 1 0,-1-1 0,0 1 0,0-1 0,0 0 0,1 1 0,-1-1 0,0 1-1,0-1 1,0 1 0,0-1 0,0 2 0,-2 23 217,1-24-163,1 1 0,-1 0-1,1 0 1,0 0 0,0 0-1,0-1 1,0 1 0,0 0-1,0 0 1,0 0 0,0 0 0,1 0-1,-1-1 1,2 4 0,19-45 569,-19 33-651,1 0-1,-1 0 0,1 0 0,1 0 1,7-12-1,-9 17 2,0 0-1,0 1 1,0-1-1,0 0 1,0 1 0,0-1-1,1 1 1,-1 0 0,1-1-1,-1 1 1,1 1-1,-1-1 1,1 0 0,0 0-1,-1 1 1,1 0-1,0-1 1,-1 1 0,5 1-1,94 5-452,-62-2-227,66-1 0,-94-4 672,-1 1-1,1-2 0,-1 0 0,0 0 0,0-1 0,0 0 0,0 0 1,0-1-1,-1-1 0,19-11 0,-27 15 76,1 0 0,-1 0 0,1 0 0,-1 0 0,1 0 0,-1-1 0,0 1 0,1 0 0,-1-1 0,0 0 0,0 1 0,0-1 0,0 1 0,0-3-1,-1 4-5,0-1-1,0 1 1,0-1-1,0 1 1,0-1-1,0 1 0,0-1 1,0 1-1,0-1 1,0 1-1,-1-1 1,1 1-1,0 0 0,0-1 1,-1 1-1,1-1 1,0 1-1,-1 0 1,1-1-1,0 1 1,-1 0-1,1-1 0,0 1 1,-1 0-1,1 0 1,-1-1-1,1 1 1,0 0-1,-1 0 0,1 0 1,-1-1-1,0 1 1,-3-1 15,1 1 0,-1-1 0,0 1 0,0 0 0,1 0 0,-1 0 1,0 0-1,1 1 0,-1 0 0,0-1 0,1 1 0,-6 3 0,2-1 5,1 0-1,0 1 1,0 0 0,0 1-1,0-1 1,0 1-1,1 0 1,0 0-1,0 1 1,1-1-1,0 1 1,-4 7-1,6-11-65,1 0 0,0 0 0,0 0 0,0 0 0,0 0 0,0 0 0,1 1 0,-1-1 0,1 0 0,-1 1 0,1-1 0,0 0 0,0 1 0,0-1 0,0 0 0,0 1 0,1-1 0,-1 0 0,1 1 0,-1-1 0,1 0-1,0 0 1,0 0 0,0 0 0,0 0 0,0 0 0,1 0 0,-1 0 0,0 0 0,1 0 0,0 0 0,-1-1 0,1 1 0,0-1 0,0 1 0,0-1 0,0 0 0,0 0 0,0 0 0,3 1 0,-1 1-857,1-1 0,1 0 0,-1-1 0,0 1 0,0-1 0,9 1 1,10-1-6586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3.354"/>
    </inkml:context>
    <inkml:brush xml:id="br0">
      <inkml:brushProperty name="width" value="0.025" units="cm"/>
      <inkml:brushProperty name="height" value="0.025" units="cm"/>
    </inkml:brush>
  </inkml:definitions>
  <inkml:trace contextRef="#ctx0" brushRef="#br0">67 1 16207,'0'0'3582,"-10"10"-2092,-28 35-695,35-42-656,1 0-1,0 0 1,0 0 0,1 0-1,-1 0 1,1 1 0,-1-1-1,1 0 1,-1 8-1,1-10-85,1 0 0,0 0-1,0 0 1,0 0-1,0 0 1,0 0-1,1 0 1,-1 0 0,0 0-1,0 1 1,1-1-1,-1 0 1,1 0-1,-1-1 1,1 1 0,-1 0-1,1 0 1,-1 0-1,1 0 1,0 0-1,1 1 1,-1-1-19,1-1 1,0 1-1,0 0 0,0 0 1,0-1-1,0 1 0,0-1 1,-1 0-1,1 0 0,0 1 1,0-1-1,0 0 0,0-1 1,0 1-1,0 0 0,0-1 1,0 1-1,0-1 0,0 1 1,0-1-1,0 0 0,-1 0 1,1 0-1,0 0 0,-1 0 1,4-2-1,16-18 74,-18 17-96,0 1-1,0 0 1,0 0-1,0 0 1,0 0-1,1 0 1,-1 1-1,1-1 1,0 1 0,7-3-1,-10 5-11,-1 0 0,1 0-1,-1 0 1,1 0 0,0 1-1,-1-1 1,1 0 0,-1 0 0,1 0-1,-1 1 1,1-1 0,-1 0 0,1 1-1,-1-1 1,1 1 0,-1-1 0,1 0-1,-1 1 1,0-1 0,1 1-1,-1-1 1,0 1 0,1-1 0,-1 1-1,0 0 1,0-1 0,1 1 0,-1-1-1,0 2 1,6 20 38,-5-17-15,27 86 855,3-1 0,48 98-1,-54-132-258,-21-49-485,0 0 1,-1 1 0,0-1-1,-1 1 1,1 0 0,-2-1-1,1 1 1,-1 0 0,0 0-1,-1 0 1,1 0 0,-3 12 0,2-19-126,0-1 1,0 1 0,0-1 0,-1 1 0,1-1 0,0 1 0,0-1-1,-1 1 1,1-1 0,0 1 0,-1-1 0,1 1 0,-1-1 0,1 1-1,-1-1 1,1 0 0,-1 1 0,1-1 0,-1 0 0,1 1 0,-1-1-1,1 0 1,-1 0 0,1 1 0,-1-1 0,0 0 0,1 0 0,-1 0-1,-1 0 1,-21-7 220,-15-19 115,25 13-302,1-1 0,0 0-1,1-1 1,1 0 0,0-1 0,1 0 0,1-1 0,0 1 0,1-1 0,1-1 0,-4-17 0,8 23-242,-1 0 0,2 0 0,0-1 0,0 1 0,1 0 1,0 0-1,1-1 0,1 1 0,0 0 0,0 0 0,1 0 1,1 1-1,0-1 0,1 1 0,0-1 0,1 2 0,8-15 0,31-41-7296,-23 30-486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3.818"/>
    </inkml:context>
    <inkml:brush xml:id="br0">
      <inkml:brushProperty name="width" value="0.025" units="cm"/>
      <inkml:brushProperty name="height" value="0.025" units="cm"/>
    </inkml:brush>
  </inkml:definitions>
  <inkml:trace contextRef="#ctx0" brushRef="#br0">0 1 10122,'0'0'12673,"0"10"-11712,3 14-536,0 0 0,1 1 0,2-2 0,0 1-1,2-1 1,0 0 0,2 0 0,0-1 0,16 23 0,-25-42-408,0-1-1,0 0 1,0 0-1,1 0 1,0 0-1,-1 0 1,1 0-1,0 0 1,0 0 0,0-1-1,0 1 1,0-1-1,0 1 1,0-1-1,0 0 1,1 0-1,-1 0 1,0 0-1,1 0 1,-1 0-1,1-1 1,-1 1 0,1-1-1,-1 0 1,1 0-1,0 0 1,-1 0-1,1 0 1,-1-1-1,1 1 1,-1-1-1,1 1 1,-1-1-1,1 0 1,-1 0 0,0 0-1,0 0 1,1 0-1,-1-1 1,0 1-1,0-1 1,0 0-1,0 1 1,0-1-1,-1 0 1,1 0-1,-1 0 1,1 0 0,-1 0-1,2-3 1,30-52 237,-28 46-241,0 0 0,1 0 0,1 0-1,0 1 1,0 0 0,1 1 0,16-16 0,-23 24-10,0 0-1,0 1 1,0-1-1,0 0 1,0 1-1,0-1 1,0 1-1,0 0 1,0-1-1,0 1 1,0 0-1,0-1 1,0 1-1,0 0 1,0 0-1,0 0 1,0 0-1,0 0 1,1 0-1,-1 0 1,0 0-1,0 1 1,0-1-1,0 0 1,0 1-1,0-1 1,0 1 0,0-1-1,0 1 1,0-1-1,0 1 1,0 0-1,-1-1 1,1 1-1,0 0 1,0 0-1,-1 0 1,1-1-1,0 1 1,-1 0-1,1 0 1,-1 0-1,1 0 1,-1 0-1,1 0 1,-1 0-1,0 0 1,0 1-1,1 0 1,2 10 55,1 0 0,-2 1 1,3 18-1,-4-19-32,1-1-187,2 22 534,-4-32-498,0 0-1,0 0 1,0 0 0,0 0 0,1 0 0,-1-1 0,0 1 0,0 0 0,1 0 0,-1 0 0,0 0 0,1-1 0,-1 1 0,1 0 0,-1 0 0,1-1 0,0 1 0,-1 0 0,1-1 0,0 1 0,-1 0 0,2 0 0,-1-4-3863,-1-12-2840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4.490"/>
    </inkml:context>
    <inkml:brush xml:id="br0">
      <inkml:brushProperty name="width" value="0.025" units="cm"/>
      <inkml:brushProperty name="height" value="0.025" units="cm"/>
    </inkml:brush>
  </inkml:definitions>
  <inkml:trace contextRef="#ctx0" brushRef="#br0">91 371 7527,'0'0'2290,"5"-9"326,1-3-1393,0 0-1,-1 0 1,0-1-1,-1 0 1,0 0-1,-1 0 1,0-1-1,-2 1 1,2-19-1,-3 31-1161,0 0 0,0 0 0,0 0 0,0 1-1,-1-1 1,1 0 0,0 0 0,0 1 0,0-1 0,-1 0 0,1 0 0,0 1 0,-1-1 0,1 0-1,0 0 1,-1 1 0,1-1 0,-1 1 0,1-1 0,-1 0 0,0 1 0,1-1 0,-1 1 0,0-1-1,1 1 1,-1 0 0,0-1 0,1 1 0,-1 0 0,0-1 0,0 1 0,1 0 0,-1 0 0,0 0-1,0-1 1,0 1 0,1 0 0,-1 0 0,0 0 0,0 0 0,0 1 0,1-1 0,-2 0 0,-1 1-8,0 0 0,0 0 1,0 0-1,0 0 1,0 1-1,0-1 0,1 1 1,-1-1-1,1 1 1,-1 0-1,-2 3 0,-3 5-65,0 1-1,0 1 1,1-1-1,0 1 1,1 0-1,0 1 0,1-1 1,0 1-1,2 0 1,-1 1-1,1-1 0,1 1 1,-1 14-1,3-27 8,0 0 0,0 1 1,0-1-1,0 1 0,0-1 0,0 1 0,1-1 0,-1 1 0,0-1 0,1 0 0,-1 1 0,1-1 0,-1 0 0,1 1 1,0-1-1,1 2 0,-1-2 2,-1-1 0,1 1 0,0-1 0,-1 1 0,1-1 0,0 0 0,-1 0 0,1 1 0,0-1 0,0 0 0,-1 0 0,1 0 0,0 0 0,0 0 0,-1 0 0,1 0 0,0 0 0,0 0 0,-1 0 0,1 0 0,0 0 0,1-1 0,2-1 3,0 1 0,-1-1 0,1-1-1,-1 1 1,1 0 0,-1-1 0,0 0-1,0 1 1,0-1 0,3-5-1,12-15 68,-1-2-1,-2 1 0,0-2 0,-2 0 0,-1-1 0,-1 0 0,-1-1 0,-2 0 1,-1-1-1,-1 0 0,-1 0 0,1-37 0,-6 66-58,0-1 0,1 1 0,-1-1 0,0 1 0,0 0 0,0-1 0,0 1 0,0 0 0,0-1 0,0 1 0,0-1 1,0 1-1,0 0 0,0-1 0,0 1 0,0 0 0,-1-1 0,1 1 0,0 0 0,0-1 0,0 1 0,0 0 0,-1-1 0,1 1 0,0 0 0,0-1 0,-1 1 0,1 0 0,0 0 0,0-1 0,-1 1 0,1 0 0,0 0 0,-1 0 1,1-1-1,0 1 0,-1 0 0,1 0 0,0 0 0,-1 0 0,-11 13 41,8 3-50,0 1-1,1-1 1,1 1-1,0 0 1,2 0-1,0 0 1,0 0-1,2 0 1,0-1-1,8 29 1,-7-34-194,1-1 0,0-1 1,0 1-1,1 0 0,0-1 0,14 16 1,-18-23-9,0 0 1,1 0 0,-1 0-1,1 0 1,0 0 0,-1 0-1,1-1 1,0 1 0,0-1-1,0 1 1,0-1-1,1 0 1,-1 0 0,0 0-1,0 0 1,1 0 0,-1-1-1,0 1 1,1-1 0,-1 1-1,1-1 1,-1 0-1,1 0 1,-1 0 0,1 0-1,-1 0 1,0-1 0,1 1-1,-1-1 1,1 0 0,-1 1-1,0-1 1,0 0 0,1 0-1,3-3 1,-4 1-371,1 1 0,-1-1-1,1 0 1,-1 1 0,0-1 0,0 0 0,0-1 0,-1 1 0,1 0 0,-1 0 0,1-1-1,-1 1 1,1-7 0,5-22-7365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4.865"/>
    </inkml:context>
    <inkml:brush xml:id="br0">
      <inkml:brushProperty name="width" value="0.025" units="cm"/>
      <inkml:brushProperty name="height" value="0.025" units="cm"/>
    </inkml:brush>
  </inkml:definitions>
  <inkml:trace contextRef="#ctx0" brushRef="#br0">44 46 13549,'0'0'4196,"3"8"-1287,-2-6-2614,3 8 220,0-2 0,1 1 0,0 0 0,7 9-1,-11-17-461,-1 1-1,1-1 1,0 0-1,0 0 1,0 1-1,0-1 1,0 0-1,0 0 0,1 0 1,-1 0-1,0 0 1,0 0-1,1-1 1,-1 1-1,0 0 0,1-1 1,-1 1-1,1-1 1,-1 1-1,1-1 1,-1 0-1,1 0 0,-1 1 1,1-1-1,-1 0 1,1 0-1,0-1 1,-1 1-1,1 0 0,-1 0 1,1-1-1,-1 1 1,0-1-1,1 1 1,-1-1-1,1 0 0,-1 1 1,0-1-1,1 0 1,-1 0-1,1-1 1,1-1 12,-1 1 1,0-1-1,0 1 0,-1-1 1,1 0-1,0 0 1,-1 1-1,0-1 1,1 0-1,-1-1 1,-1 1-1,1 0 1,0 0-1,-1 0 0,1 0 1,-1-1-1,0 1 1,0 0-1,0 0 1,-1-1-1,0-2 1,1 3-53,-1 1 0,0-1 0,1 1 1,-1-1-1,0 1 0,0 0 1,0-1-1,-1 1 0,1 0 1,0 0-1,-1 0 0,0 0 0,1 0 1,-1 0-1,0 0 0,0 0 1,0 1-1,0-1 0,0 1 1,-1 0-1,1-1 0,0 1 1,-1 0-1,1 0 0,0 1 0,-5-2 1,3 2-12,0 0 0,0 0-1,0 0 1,0 1 0,0-1 0,0 1 0,0 0 0,1 0 0,-1 0 0,0 1 0,1-1 0,-1 1 0,1 0-1,-1 0 1,1 0 0,0 1 0,0-1 0,0 1 0,0 0 0,0-1 0,1 1 0,-1 0 0,1 1 0,0-1 0,0 0-1,0 1 1,0-1 0,0 1 0,1 0 0,0-1 0,-2 7 0,1-4-14,0 0-1,1 0 1,0 0 0,0 0-1,0 0 1,0 0 0,1 0-1,0 0 1,1 1 0,-1-1-1,1 0 1,0 0 0,1 0-1,-1 0 1,1 0 0,0-1-1,1 1 1,-1 0 0,1-1 0,5 7-1,-6-9-47,1-1 1,0 1-1,0-1 0,0 0 0,0 1 0,0-1 0,1-1 1,-1 1-1,1 0 0,-1-1 0,1 0 0,-1 0 1,1 0-1,0 0 0,0-1 0,-1 1 0,1-1 0,0 0 1,0 0-1,0 0 0,-1-1 0,1 1 0,0-1 1,0 0-1,-1 0 0,1 0 0,-1-1 0,1 1 0,-1-1 1,0 0-1,7-4 0,1-1-758,1-1 1,-1-1-1,-1 1 0,1-2 0,-1 0 1,-1 0-1,12-16 0,-13 14-1304,1-1 0,-2 0 0,8-18 0,-3-3-1919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5.210"/>
    </inkml:context>
    <inkml:brush xml:id="br0">
      <inkml:brushProperty name="width" value="0.025" units="cm"/>
      <inkml:brushProperty name="height" value="0.025" units="cm"/>
    </inkml:brush>
  </inkml:definitions>
  <inkml:trace contextRef="#ctx0" brushRef="#br0">12 54 4708,'0'0'16517,"-2"9"-15668,-2 9-453,2-1-1,0 1 1,1 0-1,0-1 0,2 1 1,0 0-1,5 24 1,37 134 1542,-7-34-1600,-28-93-65,1-1 251,-7-35 262,0-16 572,-17-224-329,0 14-1470,14 194 338,0 3-45,1 0 0,1-1 0,0 1 0,1-1 0,6-23 0,-7 36 101,1 0 1,-1 0 0,1 0-1,0 0 1,0 1 0,0-1-1,1 1 1,0-1 0,-1 1-1,1 0 1,0 0 0,1 0-1,-1 0 1,0 1 0,1-1-1,-1 1 1,1 0 0,0 0-1,0 0 1,0 0 0,0 1-1,0 0 1,0-1 0,0 2-1,1-1 1,4 0 0,-7 0-3,1 1 0,-1-1 0,1 1 1,0 0-1,-1-1 0,1 1 1,0 0-1,-1 1 0,1-1 0,0 0 1,-1 1-1,1 0 0,-1 0 0,1-1 1,-1 1-1,1 1 0,-1-1 1,0 0-1,1 1 0,-1-1 0,0 1 1,0-1-1,0 1 0,0 0 0,0 0 1,1 3-1,-1 0 54,0 0-1,0 0 1,-1 0 0,0 0-1,0 0 1,0 0 0,0 0 0,-1 0-1,0 1 1,0-1 0,-1 0-1,-1 10 1,-2-1 149,0-1-1,-1 0 0,0 0 1,-1 0-1,0-1 1,-1 0-1,-1 0 1,0-1-1,0 0 1,-1 0-1,-1-1 1,1 0-1,-2-1 1,1 0-1,-18 11 1,27-19-181,0 0 1,0 0-1,0 0 1,-1-1-1,1 1 1,0 0-1,0-1 1,-1 1-1,1-1 1,0 0-1,-1 1 1,1-1-1,0 0 1,-1 0-1,1 0 1,0 0 0,-1 0-1,1 0 1,0 0-1,-1 0 1,1-1-1,-2 0 1,2 1-133,0-1 1,0 0-1,1 0 1,-1 0-1,0 0 1,1 0 0,-1 0-1,1 0 1,-1 0-1,1 0 1,0 0-1,-1 0 1,1 0 0,0 0-1,0 0 1,0-1-1,-1 1 1,1 0-1,0 0 1,1-2 0,-1-4-1003,1 1 1,0-1 0,1 0 0,0 1-1,0-1 1,0 1 0,5-10 0,11-14-5663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6.438"/>
    </inkml:context>
    <inkml:brush xml:id="br0">
      <inkml:brushProperty name="width" value="0.025" units="cm"/>
      <inkml:brushProperty name="height" value="0.025" units="cm"/>
    </inkml:brush>
  </inkml:definitions>
  <inkml:trace contextRef="#ctx0" brushRef="#br0">10 548 13837,'0'0'13261,"8"-10"-12962,27-33-65,-34 42-210,0 0-1,0 0 1,0 0 0,0-1-1,0 1 1,0 0-1,-1 0 1,1-1-1,0 1 1,-1-1-1,1 1 1,-1-1-1,1 1 1,-1 0-1,0-1 1,1 1-1,-1-1 1,0 0-1,0 1 1,0-1-1,0 1 1,-1-1-1,1 1 1,0-1-1,0 1 1,-1-1-1,1 1 1,-1 0-1,0-1 1,1 1-1,-1-1 1,-1 0-1,1 1-20,0 1 1,0-1-1,1 1 0,-1 0 0,0-1 0,0 1 0,0 0 0,0 0 1,0 0-1,0 0 0,0 0 0,0 0 0,0 0 0,0 0 0,0 0 0,0 0 1,1 0-1,-1 1 0,0-1 0,0 0 0,0 1 0,0-1 0,0 1 1,0-1-1,1 1 0,-1-1 0,0 1 0,0-1 0,1 1 0,-1 0 1,1 0-1,-1-1 0,0 1 0,1 0 0,-1 0 0,1-1 0,-1 1 0,1 0 1,0 0-1,-1 0 0,1 1 0,-5 11-1,0 0 0,1 1 1,1-1-1,0 1 0,1 0 0,0 0 1,1 0-1,1 0 0,0 0 0,1 0 0,2 14 1,-3-26 0,1-1-1,-1 0 1,0 1 0,1-1 0,-1 1 0,1-1 0,-1 0-1,1 0 1,-1 1 0,1-1 0,0 0 0,0 0 0,0 0 0,0 0-1,0 0 1,0 0 0,0 0 0,0 0 0,0 0 0,0 0-1,1 0 1,-1-1 0,0 1 0,0 0 0,1-1 0,-1 1-1,0-1 1,1 0 0,-1 1 0,1-1 0,-1 0 0,1 0 0,-1 0-1,0 0 1,1 0 0,-1 0 0,1 0 0,-1-1 0,0 1-1,1-1 1,-1 1 0,1-1 0,-1 1 0,0-1 0,0 1 0,1-1-1,-1 0 1,1-1 0,5-2 20,0 0-1,-1 0 1,1-1 0,-1 0-1,0 0 1,-1 0-1,7-8 1,71-117 14,-82 130-37,-1-1-1,0 1 0,0-1 1,0 1-1,1-1 1,-1 1-1,0-1 0,1 1 1,-1-1-1,1 1 0,-1-1 1,0 1-1,1 0 1,-1-1-1,1 1 0,-1 0 1,1-1-1,-1 1 0,1 0 1,-1 0-1,1-1 0,0 1 1,-1 0-1,1 0 1,-1 0-1,1 0 0,-1 0 1,1 0-1,0 0 0,-1 0 1,1 0-1,-1 0 1,1 0-1,0 0 0,-1 0 1,1 0-1,-1 1 0,1-1 1,-1 0-1,1 0 0,-1 1 1,1-1-1,-1 0 1,1 1-1,-1-1 0,1 1 1,-1-1-1,1 0 0,-1 1 1,0-1-1,1 1 1,-1-1-1,0 1 0,1-1 1,-1 1-1,0-1 0,0 1 1,0 0-1,0-1 1,1 1-1,-1 0 0,12 47-31,-8-32 55,-4-15-1,0 0 0,0 1 0,0-1-1,0 0 1,1 1 0,-1-1 0,0 0-1,1 0 1,-1 0 0,1 1 0,0-1-1,-1 0 1,1 0 0,0 0 0,0 0 0,0 0-1,-1 0 1,1 0 0,0 0 0,0 0-1,0-1 1,1 1 0,-1 0 0,0-1-1,0 1 1,0 0 0,0-1 0,1 0-1,-1 1 1,0-1 0,1 0 0,-1 1-1,0-1 1,0 0 0,1 0 0,-1 0-1,0 0 1,1 0 0,-1-1 0,0 1 0,1 0-1,-1-1 1,0 1 0,0-1 0,0 1-1,1-1 1,-1 1 0,0-1 0,0 0-1,0 1 1,0-1 0,0 0 0,0 0-1,0 0 1,1-1 0,10-10 22,-1 1-1,0-2 1,16-23-1,-10 15-459,37-34-2657,36-12-9883,-55 41 6719,-20 9 5735,-13 14 1366,-1-1 0,1 1 0,0-1 0,-1 0 0,0 1 0,0-1 0,1-6 0,-2 8-549,0 1 0,1 0 0,-1 0 0,0 0 0,0 0 0,0 0 0,0-1 0,-1 1 0,1 0 0,0 0 0,0 0 0,-1 0 0,1 0 0,-1 0 0,1 0 0,-1 0-1,1 0 1,-1 0 0,0 0 0,1 0 0,-1 0 0,0 0 0,0 0 0,-1 0 0,1 0-240,0 0 1,-1 1-1,1 0 1,0-1-1,-1 1 1,1 0-1,-1 0 1,1-1-1,-1 1 1,1 0-1,0 1 1,-1-1-1,1 0 1,-1 0-1,-1 1 1,0 1-11,1-1-1,0 0 1,0 1 0,0-1 0,0 1 0,1 0-1,-1 0 1,0 0 0,1 0 0,-1 0-1,1 0 1,0 0 0,0 0 0,-1 0 0,2 1-1,-1-1 1,0 0 0,0 1 0,1-1-1,-1 1 1,1-1 0,0 4 0,-5 58 767,5-60-763,0-1-1,0 0 1,0 1 0,1-1-1,-1 0 1,1 0 0,0 0-1,0 0 1,0 0 0,1 0-1,-1 0 1,1 0 0,-1 0-1,3 2 1,-3-3-53,1-1 0,-1 0 0,0 0-1,1 0 1,-1 0 0,0-1 0,1 1 0,-1 0 0,1-1 0,0 1-1,-1-1 1,1 1 0,-1-1 0,1 0 0,0 1 0,-1-1 0,1 0-1,0 0 1,-1 0 0,1-1 0,0 1 0,-1 0 0,1-1 0,0 1-1,-1-1 1,1 1 0,-1-1 0,1 1 0,-1-1 0,1 0 0,0-1-1,6-3 25,-1 0-1,0-1 0,-1 0 0,1 0 0,-1-1 0,0 0 0,-1 0 0,1 0 0,-2-1 0,8-12 1,35-86 79,-39 84-28,0-1 0,-1 0 0,-2 0-1,0-1 1,-2 1 0,-1-1 0,0-28-1,-2 52-82,0-1-1,0 1 0,1 0 1,-1-1-1,0 1 1,0-1-1,0 1 0,0 0 1,0-1-1,0 1 1,0-1-1,0 1 0,0 0 1,0-1-1,0 1 0,0-1 1,-1 1-1,1 0 1,0-1-1,0 1 0,0-1 1,0 1-1,-1 0 0,1-1 1,0 1-1,0 0 1,-1-1-1,1 1 0,0 0 1,-1 0-1,1-1 0,0 1 1,-1 0-1,1 0 1,0 0-1,-1-1 0,1 1 1,-1 0-1,1 0 1,0 0-1,-1 0 0,1 0 1,-1 0-1,1 0 0,0 0 1,-1 0-1,-14 16 458,8-2-363,2 1-1,0 1 1,1-1 0,0 1 0,1 0-1,-1 18 1,1 98 803,3-128-890,0 1-1,0-1 1,1 0-1,-1 0 1,1 1 0,0-1-1,0 0 1,1 0-1,-1 0 1,1 0-1,0 0 1,0-1-1,0 1 1,1-1-1,-1 1 1,1-1-1,0 0 1,0 0-1,0 0 1,4 3 0,-4-4-9,-1-1 0,1 0 1,0 1-1,0-1 1,0-1-1,0 1 0,0 0 1,0-1-1,0 1 1,0-1-1,0 0 0,0 0 1,0 0-1,0 0 1,0-1-1,0 1 1,0-1-1,0 0 0,0 0 1,-1 0-1,1 0 1,0 0-1,0-1 0,-1 1 1,1-1-1,-1 0 1,1 0-1,3-3 0,3-3-44,-1 0-1,0 0 1,0-1-1,-1 0 0,0 0 1,0-1-1,-1 0 0,0 0 1,-1-1-1,0 1 1,-1-1-1,0 0 0,-1 0 1,0 0-1,0-1 0,0-19 1,-2 31 47,-1-1-1,0 1 1,0 0 0,0 0 0,0-1 0,0 1 0,0 0-1,0-1 1,0 1 0,0 0 0,0 0 0,0-1-1,0 1 1,0 0 0,0-1 0,-1 1 0,1 0 0,0 0-1,0-1 1,0 1 0,0 0 0,0 0 0,-1-1-1,1 1 1,0 0 0,0 0 0,0 0 0,-1-1 0,1 1-1,0 0 1,0 0 0,-1 0 0,1 0 0,0-1-1,0 1 1,-1 0 0,1 0 0,0 0 0,-1 0-1,-11 7 132,-10 18-98,19-19-11,1 0-1,0 1 1,0-1 0,0 1 0,0 0 0,1 0 0,0-1-1,0 10 1,2-15-29,-1-1 1,0 1-1,1 0 0,-1-1 0,1 1 0,-1-1 0,1 1 0,-1 0 1,1-1-1,-1 1 0,1-1 0,-1 0 0,1 1 0,0-1 0,-1 1 1,1-1-1,0 0 0,-1 0 0,1 1 0,0-1 0,0 0 1,-1 0-1,1 0 0,0 0 0,-1 0 0,1 0 0,0 0 0,0 0 1,-1 0-1,1 0 0,0 0 0,0 0 0,-1-1 0,1 1 0,0 0 1,30-8 106,-19 1-176,-1 0 0,0-1 1,17-16-1,-21 17-43,0 1 1,0 0 0,1 0-1,0 0 1,0 1-1,0 1 1,1-1 0,-1 1-1,15-5 1,-22 9 109,0 0 0,0 0-1,-1 0 1,1 0 0,0-1 0,-1 1 0,1 0 0,0 0 0,-1 0-1,1 1 1,0-1 0,0 0 0,-1 0 0,1 0 0,0 0-1,-1 1 1,1-1 0,0 0 0,-1 1 0,1-1 0,-1 0 0,1 1-1,-1-1 1,1 1 0,-1-1 0,1 1 0,-1-1 0,1 1 0,-1-1-1,1 2 1,4 21 163,2 0 133,-7-23-285,1 1 0,0-1 0,-1 1 0,1-1-1,0 0 1,0 1 0,-1-1 0,1 0 0,0 1 0,0-1-1,0 0 1,0 0 0,-1 0 0,1 0 0,0 0 0,0 0-1,0 0 1,0 0 0,-1 0 0,1 0 0,0-1-1,0 1 1,0 0 0,-1-1 0,1 1 0,0 0 0,0-1-1,-1 1 1,1-1 0,1 0 0,10-7 52,0 0 0,0-1 0,-1 0-1,15-15 1,18-16-99,-43 40 35,6-7-44,1 1-1,0 0 1,0 0 0,0 1-1,1 0 1,-1 1 0,1 0-1,0 0 1,1 1 0,-1 0-1,15-2 1,-24 5 37,1 0 1,-1 0-1,0 1 1,1-1-1,-1 0 1,0 1-1,1-1 0,-1 1 1,0-1-1,1 0 1,-1 1-1,0-1 0,0 1 1,0-1-1,1 1 1,-1-1-1,0 1 1,0-1-1,0 1 0,0-1 1,0 1-1,0-1 1,0 1-1,0-1 0,0 1 1,0-1-1,0 1 1,0-1-1,0 0 1,-1 1-1,3 12-4357,-1-13 4153,-1 0-1,1 0 1,0 0-1,-1 0 1,1 0-1,-1 0 1,1 0-1,0 0 1,-1 0 0,1-1-1,-1 1 1,1 0-1,0 0 1,-1-1-1,1 1 1,-1 0-1,1-1 1,-1 1-1,1 0 1,-1-1 0,1 1-1,-1-1 1,0 1-1,1 0 1,-1-1-1,1 1 1,-1-2-1,15-12-5146,2-3-1202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7.014"/>
    </inkml:context>
    <inkml:brush xml:id="br0">
      <inkml:brushProperty name="width" value="0.025" units="cm"/>
      <inkml:brushProperty name="height" value="0.025" units="cm"/>
    </inkml:brush>
  </inkml:definitions>
  <inkml:trace contextRef="#ctx0" brushRef="#br0">117 14 12268,'0'0'249,"0"-1"0,0 1 0,0 0 1,0 0-1,0-1 0,0 1 0,0 0 0,0-1 1,0 1-1,0 0 0,0-1 0,0 1 1,0 0-1,0-1 0,0 1 0,0 0 0,0-1 1,0 1-1,0 0 0,-1 0 0,1-1 1,0 1-1,0 0 0,0 0 0,-1-1 0,1 1 1,0 0-1,0 0 0,-1-1 0,1 1 1,0 0-1,0 0 0,-1 0 0,1 0 0,0 0 1,-1-1-1,1 1 0,0 0 0,0 0 1,-1 0-1,1 0 0,0 0 0,-1 0 0,1 0 1,0 0-1,-1 0 0,-18 12 2396,-17 23-2843,36-34 617,-4 4-347,-1-2 6,1 2-1,0-1 1,0 0-1,0 1 1,0 0-1,1 0 1,0 0 0,0 0-1,0 0 1,1 1-1,0-1 1,0 1-1,0 0 1,1-1-1,-1 1 1,1 0-1,0 11 1,2-15-113,0 0 0,1-1 0,-1 1 0,0 0-1,1-1 1,-1 1 0,1-1 0,-1 0 0,1 1 0,0-1 0,0 0 0,0 0 0,0 0 0,-1 0 0,1 0 0,0-1 0,1 1 0,-1-1 0,0 1 0,0-1 0,0 0-1,0 1 1,0-1 0,0 0 0,4-1 0,58-1-1333,-59 1 1224,0 0-1,0-1 0,0 1 1,-1-1-1,1-1 0,0 1 1,-1 0-1,1-1 0,-1 0 1,0 0-1,0-1 1,0 1-1,0-1 0,-1 1 1,0-1-1,1-1 0,-1 1 1,-1 0-1,5-8 0,-2 2 435,-1 1-1,-1-1 1,0 0-1,0 0 0,-1 0 1,0-1-1,0 1 1,-1-18-1,-13 25 704,-6-2-851,18 5-110,0 1 0,1-1 0,-1 0 0,0 0 0,0 0 0,0 0 0,0 0-1,0 0 1,0 0 0,0 1 0,1-1 0,-1 0 0,0 0 0,0 0 0,0 0 0,0 0-1,0 1 1,0-1 0,0 0 0,0 0 0,0 0 0,0 0 0,0 1 0,0-1 0,0 0 0,0 0-1,0 0 1,0 0 0,0 1 0,0-1 0,0 0 0,0 0 0,0 0 0,0 0 0,0 0 0,0 1-1,-1-1 1,1 0 0,0 0 0,0 0 0,0 0 0,0 0 0,0 0 0,0 1 0,0-1 0,-1 0-1,1 0 1,0 0 0,0 0 0,0 0 0,0 0 0,0 0 0,-1 0 0,1 0 0,0 0-1,0 0 1,0 0 0,0 0 0,0 0 0,-1 0 0,1 0 0,0 0 0,0 0 0,0 0 0,-1 0-1,2 3 42,0 1 0,0-1 0,-1 0 0,0 1 0,1-1 0,-1 0 0,0 1 0,-1-1 0,1 0-1,-1 1 1,1-1 0,-1 0 0,0 0 0,0 1 0,0-1 0,-1 0 0,1 0 0,-5 5-1,-6 28 326,11-35-385,1 1 0,0-1 0,0 0 0,0 0 0,0 0-1,0 1 1,0-1 0,0 0 0,0 0 0,0 0-1,0 1 1,1-1 0,-1 0 0,0 0 0,1 0 0,-1 0-1,1 0 1,-1 0 0,1 0 0,0 0 0,-1 0 0,1 0-1,0 0 1,0 0 0,0 0 0,1 1 0,-1-2-6,1 1 0,0-1 0,-1 0 1,1 0-1,0 1 0,-1-1 0,1 0 0,0 0 1,0 0-1,-1-1 0,1 1 0,0 0 1,-1-1-1,1 1 0,3-2 0,4-2-314,0 0-1,-1-1 1,1 0 0,-1 0-1,10-9 1,33-37-7797,-28 19-2001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8.013"/>
    </inkml:context>
    <inkml:brush xml:id="br0">
      <inkml:brushProperty name="width" value="0.025" units="cm"/>
      <inkml:brushProperty name="height" value="0.025" units="cm"/>
    </inkml:brush>
  </inkml:definitions>
  <inkml:trace contextRef="#ctx0" brushRef="#br0">167 181 14638,'0'0'9678,"-8"-7"-8509,3 3-1021,4 3-121,0 0 0,0 0 0,0-1-1,0 1 1,0 0 0,0 0-1,-1 0 1,1 0 0,0 0 0,-1 1-1,1-1 1,-1 0 0,1 1 0,-1-1-1,1 1 1,-1-1 0,1 1 0,-1 0-1,1-1 1,-1 1 0,1 0-1,-1 0 1,0 0 0,1 0 0,-1 1-1,1-1 1,-1 0 0,1 1 0,-1-1-1,1 1 1,-1-1 0,1 1-1,-1 0 1,1 0 0,0-1 0,-1 1-1,1 0 1,0 0 0,0 0 0,-2 2-1,-8 10-4,1 0 0,1 1 0,0 0 1,0 1-1,1 0 0,1 0 0,1 1 0,0 0 0,1 0 0,1 0 0,0 1 0,1 0 0,1-1 0,0 23 0,2-38-23,0 0 0,-1 0-1,1-1 1,0 1-1,0 0 1,0 0 0,1 0-1,-1 0 1,0 0 0,0 0-1,0 0 1,1 0 0,-1 0-1,0 0 1,1 0-1,-1 0 1,1 0 0,-1-1-1,1 1 1,0 0 0,-1 0-1,1-1 1,0 1 0,-1 0-1,1-1 1,0 1-1,0 0 1,0-1 0,-1 1-1,1-1 1,0 0 0,0 1-1,0-1 1,0 0-1,0 1 1,0-1 0,0 0-1,0 0 1,0 0 0,0 0-1,0 0 1,0 0 0,0 0-1,0 0 1,0 0-1,0-1 1,0 1 0,0 0-1,1-1 1,3-1 36,-1 0 0,1 0 0,0 0-1,-1-1 1,0 1 0,1-1 0,-1 0 0,6-6 0,5-7 189,-1-1-1,-1 0 1,0-1 0,-1 0 0,-1-1 0,-1 0-1,0-1 1,-2 0 0,0 0 0,-1-1 0,-1 0-1,4-30 1,-15 207-811,5-156 586,0 0 1,-1 0-1,1 0 0,0 1 1,0-1-1,0 0 1,0 0-1,0 1 0,0-1 1,0 0-1,0 0 0,0 1 1,0-1-1,0 0 0,0 0 1,0 1-1,0-1 1,0 0-1,1 0 0,-1 1 1,0-1-1,0 0 0,0 0 1,0 1-1,0-1 0,0 0 1,1 0-1,-1 0 1,0 0-1,0 1 0,0-1 1,1 0-1,-1 0 0,0 0 1,0 0-1,0 0 0,1 1 1,-1-1-1,0 0 1,0 0-1,1 0 0,-1 0 1,0 0-1,0 0 0,1 0 1,-1 0-1,0 0 1,13-10 24,10-18 115,25-57 146,-35 58-262,1 1-1,2 1 0,29-37 0,-45 62-26,0-1-1,1 0 1,-1 0-1,0 1 1,1-1-1,-1 0 1,1 1-1,-1-1 1,1 0-1,0 1 1,-1-1-1,1 1 1,-1-1 0,1 1-1,0-1 1,0 1-1,-1 0 1,1-1-1,0 1 1,0 0-1,-1-1 1,1 1-1,0 0 1,0 0-1,0 0 1,-1 0-1,1 0 1,0 0-1,0 0 1,0 0 0,-1 0-1,1 0 1,0 0-1,0 1 1,0-1-1,-1 0 1,1 0-1,0 1 1,0-1-1,-1 1 1,1-1-1,0 0 1,-1 1-1,1 0 1,0-1-1,-1 1 1,1-1-1,-1 1 1,1 0 0,-1-1-1,1 1 1,-1 0-1,0-1 1,1 1-1,-1 0 1,0 0-1,0-1 1,1 1-1,-1 0 1,0 0-1,0 0 1,0 1-1,10 62-75,-9-51 127,0 11-15,-1-18-12,-1 0 1,1-1-1,1 1 0,-1 0 0,1-1 0,0 1 0,0 0 0,1-1 0,-1 1 0,1-1 1,1 0-1,3 8 0,-5-12-4,-1-1 1,1 1-1,0-1 1,-1 0-1,1 1 1,0-1-1,-1 0 0,1 0 1,0 1-1,-1-1 1,1 0-1,0 0 1,-1 0-1,1 0 1,0 0-1,0 0 0,-1 0 1,1 0-1,0 0 1,-1 0-1,1-1 1,0 1-1,0 0 1,-1 0-1,1-1 0,0 1 1,-1 0-1,1-1 1,-1 1-1,1 0 1,-1-1-1,1 1 1,0-1-1,0 0 0,15-20 428,21-46 160,-30 51-590,1 0-1,1 0 1,0 1 0,1 1-1,1-1 1,17-17 0,-27 31-18,0 0 0,0 0 0,-1 0 0,1 0 1,0 0-1,0 0 0,0 1 0,0-1 0,0 0 0,0 1 1,0-1-1,0 1 0,0-1 0,0 1 0,0-1 1,0 1-1,0 0 0,0-1 0,1 1 0,-1 0 0,0 0 1,0 0-1,0 0 0,0 0 0,1 0 0,-1 0 0,0 0 1,0 1-1,0-1 0,0 0 0,0 1 0,1-1 0,-1 1 1,0-1-1,0 1 0,0-1 0,0 1 0,0 0 0,-1 0 1,1-1-1,0 1 0,0 0 0,0 0 0,-1 0 0,1 0 1,0 0-1,-1 0 0,1 0 0,-1 0 0,1 0 0,-1 0 1,1 0-1,-1 1 0,0 1 0,4 11-84,0 0 0,-1 0-1,1 25 1,-2-18-555,0-14 332,-1-1-1723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19.634"/>
    </inkml:context>
    <inkml:brush xml:id="br0">
      <inkml:brushProperty name="width" value="0.025" units="cm"/>
      <inkml:brushProperty name="height" value="0.025" units="cm"/>
    </inkml:brush>
  </inkml:definitions>
  <inkml:trace contextRef="#ctx0" brushRef="#br0">1 158 15599,'0'0'7991,"1"9"-6934,83 371 1997,-79-367-2694,-2-12-17,1-23 237,-5-38-176,-2 42-383,0 1 1,-1 0-1,-1 1 0,0-1 1,-2 1-1,0 0 0,0 0 1,-12-17-1,37 77-544,-12-35 514,0-1 0,1 0 0,0 0 0,0-1 0,0 0 0,1 0 0,0-1 0,1 0 0,-1-1 0,15 8 0,-19-11 40,0-1 0,1 1-1,-1-1 1,0 0 0,1 0 0,-1 0-1,1 0 1,-1-1 0,1 0 0,-1 0-1,1 0 1,-1-1 0,1 1 0,-1-1-1,1 0 1,-1 0 0,0-1 0,0 1-1,1-1 1,-1 0 0,0 0-1,0-1 1,-1 1 0,1-1 0,0 0-1,4-4 1,2-4 121,0-1-1,0 0 1,-1 0 0,0-1-1,-1 0 1,-1-1-1,0 0 1,-1 0-1,0 0 1,4-20 0,-3 9-15,-2 0 1,-1 0-1,-1 0 1,-2 0 0,-1-38-1,0 57-119,-1 0 1,0 0-1,0 0 0,-1 0 1,0 1-1,-3-9 0,5 13-18,-1 0 0,1 0 0,-1 0 0,1 0 0,-1 0 0,1 0 0,-1 0 0,1 0 0,-1 0 0,0 0 0,0 1 0,1-1 0,-1 0 0,0 0 0,0 1 0,0-1 0,0 0 0,0 1 0,0-1 0,0 1 0,0-1 0,0 1 0,0 0 0,0-1 0,0 1 0,0 0 0,0 0 0,0 0 0,0 0 0,0 0 0,-1 0 0,1 0 0,0 0 0,0 0 0,0 0 0,0 1 0,0-1 0,0 0 0,0 1 0,-2 0 0,1 1-12,0 0 0,0-1-1,0 1 1,0 0 0,1 0-1,-1 0 1,1 0 0,-1 0-1,1 1 1,0-1 0,0 0 0,0 1-1,0-1 1,0 1 0,0 3-1,-8 43-158,8-38 160,-4 34 12,0 45 0,4-78-2,2 0 0,-1 0 1,2-1-1,0 1 0,0 0 1,1-1-1,0 1 0,1-1 1,6 13-1,-8-21 0,-1 0 1,1 0-1,0 0 0,0 0 0,0 0 1,1 0-1,-1-1 0,1 1 1,0-1-1,-1 0 0,1 0 0,0 0 1,0 0-1,0 0 0,0-1 1,1 1-1,-1-1 0,0 0 0,1 0 1,-1 0-1,1 0 0,-1-1 1,1 1-1,-1-1 0,1 0 0,-1 0 1,1 0-1,-1-1 0,1 1 1,-1-1-1,7-2 0,-1 0 11,-1-1 1,0 0-1,0 0 1,0 0-1,0-1 0,-1-1 1,1 1-1,-1-1 0,-1-1 1,1 1-1,6-10 0,-1 1 10,-2 0-1,0-1 0,12-28 1,-19 38-5,0 0 1,-1-1-1,0 1 1,0-1-1,0 0 0,-1 1 1,0-1-1,0 0 1,-1 0-1,0 0 1,0 0-1,0 0 1,-2-6-1,1 12-10,1 0-1,0 0 1,-1 1 0,1-1-1,0 0 1,-1 0 0,1 1-1,-1-1 1,1 0 0,-1 1-1,0-1 1,1 1 0,-1-1-1,1 1 1,-1-1 0,0 1-1,1-1 1,-1 1 0,0 0-1,0-1 1,1 1 0,-1 0-1,0 0 1,0 0 0,0-1-1,1 1 1,-1 0 0,0 0-1,0 0 1,0 0 0,0 0-1,1 0 1,-1 1 0,0-1-1,0 0 1,0 0 0,1 1-1,-1-1 1,0 0 0,0 1-1,0 0 1,-2 0-15,0 0 0,0 1 0,0-1 0,0 1 0,1 0 0,-1 0 0,1 0 0,-1 0 0,-2 4 0,-1 3 6,1 0 0,0 0-1,1 1 1,0 0 0,0 0 0,1 0-1,0 0 1,1 0 0,0 1-1,1-1 1,0 1 0,1-1 0,1 22-1,-1-27-26,1-1-1,-1 1 1,1 0-1,0-1 1,1 1-1,-1 0 1,1-1-1,-1 0 1,1 1-1,1-1 1,-1 0-1,1 0 1,-1 0-1,1 0 1,0-1-1,1 1 1,-1-1-1,0 0 1,1 0-1,0 0 1,0 0-1,0-1 1,0 1-1,0-1 1,0 0-1,1 0 0,-1-1 1,1 1-1,-1-1 1,1 0-1,0 0 1,6 0-1,-1 0-695,-1-1-1,1 0 1,0-1-1,18-3 1,14-14-5816,-10-5-4443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0.760"/>
    </inkml:context>
    <inkml:brush xml:id="br0">
      <inkml:brushProperty name="width" value="0.025" units="cm"/>
      <inkml:brushProperty name="height" value="0.025" units="cm"/>
    </inkml:brush>
  </inkml:definitions>
  <inkml:trace contextRef="#ctx0" brushRef="#br0">6 0 13869,'0'0'7052,"-1"8"-5045,-2 21-1340,1-1 0,2 1-1,1 0 1,1-1 0,1 0-1,2 1 1,11 38 0,-3-24-505,1-1 0,2 0 0,2-1 1,29 47-1,-37-71-150,1 0 1,0-1-1,2 0 1,-1-1-1,21 19 1,-32-37 83,-1 0 1,1 0-1,-1 0 1,0 0 0,0 0-1,0 0 1,0 0 0,-1 0-1,-1-4 1,-19-98-590,4 0 0,-7-206 0,24 308 487,0 0 0,-1-1 0,1 1 0,1 0 0,-1-1 1,1 1-1,-1 0 0,1 0 0,0-1 0,0 1 0,0 0 0,0 0 0,1 0 0,0 0 0,-1 0 0,1 0 0,0 1 0,3-5 1,-1 5-17,-1 1 0,1-1 1,-1 0-1,1 1 0,-1 0 1,1 0-1,0 0 0,0 0 1,0 1-1,-1-1 0,1 1 1,0 0-1,0 0 0,0 1 1,5 0-1,-7-1 16,0 0 0,-1 0 1,1 1-1,0-1 0,0 0 0,-1 1 0,1-1 1,0 1-1,-1 0 0,1-1 0,0 1 0,-1 0 1,1 0-1,-1 0 0,1 0 0,-1 0 0,0 0 1,1 1-1,-1-1 0,0 0 0,0 1 0,0-1 1,0 1-1,0-1 0,0 1 0,-1 0 0,1-1 1,0 1-1,-1 0 0,1-1 0,-1 1 0,1 0 1,-1 0-1,0-1 0,0 1 0,0 0 0,0 3 1,-1 0 7,0 1 1,0-1 0,0 1 0,-1-1 0,1 0-1,-1 0 1,-1 0 0,1 0 0,-1 0 0,1 0-1,-5 5 1,-8 9 93,0 0-1,-1-2 0,0 1 1,-2-2-1,0-1 1,-1 0-1,-25 15 1,43-29-106,0 0 0,0 0 0,-1-1 0,1 1 0,0-1 0,0 1 0,0-1 0,0 1 0,-1-1 0,1 0 0,0 0 0,0 1 0,-1-1 0,1 0 0,0 0 0,-1 0 0,1-1 0,0 1 1,0 0-1,-1 0 0,-1-1 0,3 0-130,-1 0 1,1 1-1,-1-1 1,1 0-1,0 0 1,-1 1-1,1-1 1,0 0 0,-1 0-1,1 0 1,0 0-1,0 0 1,0 1-1,0-1 1,0 0-1,0 0 1,0 0-1,0 0 1,0 0-1,0 0 1,0 1 0,1-2-1,1-5-1258,0 0 0,0 0 0,1 1 0,0 0 0,0-1 0,5-5 0,12-12-7031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1.758"/>
    </inkml:context>
    <inkml:brush xml:id="br0">
      <inkml:brushProperty name="width" value="0.025" units="cm"/>
      <inkml:brushProperty name="height" value="0.025" units="cm"/>
    </inkml:brush>
  </inkml:definitions>
  <inkml:trace contextRef="#ctx0" brushRef="#br0">20 178 14926,'-1'0'209,"0"0"0,1 1 0,-1-1 0,0 0 0,1 0 0,-1 0 0,0 0 0,1 0 0,-1 0 0,0 0 0,0 0 0,1-1 0,-1 1 0,1 0 0,-1 0-1,0 0 1,1-1 0,-1 1 0,0 0 0,1-1 0,-1 1 0,1-1 0,-1 1 0,1 0 0,-1-1 0,1 1 0,-1-1 0,1 1 0,0-1 0,-1 0 0,0 0 0,12-18 1932,35-17-1685,-19 17-421,1 2 1,1 2 0,0 0 0,1 2 0,0 1 0,39-10-1,-68 22-39,0 0-1,0-1 0,0 1 0,0 0 0,0 0 0,0 0 0,0 0 0,1 0 1,-1 0-1,0 0 0,0 0 0,0 0 0,0 0 0,0 1 0,0-1 0,0 0 0,0 1 1,0-1-1,0 1 0,0-1 0,0 1 0,0-1 0,-1 1 0,1 0 0,0-1 0,0 1 1,0 0-1,-1 0 0,1-1 0,0 1 0,-1 0 0,1 1 0,3 36 58,-1 3 63,-3-40-114,1 1-1,-1-1 1,1 0 0,-1 0 0,1 1 0,0-1-1,0 0 1,-1 0 0,1 0 0,0 0-1,0 0 1,0 0 0,0 0 0,0 0-1,0 0 1,0-1 0,1 1 0,-1 0-1,0-1 1,0 1 0,1-1 0,-1 1 0,0-1-1,1 1 1,1-1 0,3 1 16,-1-1-1,1 0 1,-1-1-1,1 1 1,-1-1 0,0 0-1,1 0 1,-1-1 0,0 0-1,0 0 1,0 0 0,0 0-1,0-1 1,7-5-1,-9 6-406,0 0 0,0-1-1,-1 1 1,1-1-1,-1 1 1,1-1-1,-1 0 1,2-4-1,-3 1-3806,-1 0-3176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2.503"/>
    </inkml:context>
    <inkml:brush xml:id="br0">
      <inkml:brushProperty name="width" value="0.025" units="cm"/>
      <inkml:brushProperty name="height" value="0.025" units="cm"/>
    </inkml:brush>
  </inkml:definitions>
  <inkml:trace contextRef="#ctx0" brushRef="#br0">10 761 4837,'0'0'11402,"-2"8"-8994,-6 26-395,8-33-1958,0-1 1,0 1-1,0 0 1,1-1 0,-1 1-1,0-1 1,0 1-1,0-1 1,0 1 0,1-1-1,-1 1 1,0-1-1,0 1 1,1-1-1,-1 1 1,0-1 0,1 1-1,-1-1 1,1 1-1,-1-1 1,1 0 0,-1 1-1,0-1 1,1 0-1,-1 0 1,1 1 0,0-1-1,-1 0 1,1 0-1,-1 0 1,1 1 0,-1-1-1,1 0 1,-1 0-1,1 0 1,0 0 0,-1 0-1,1 0 1,-1 0-1,2 0 1,21-4 1183,-18 1-1092,1 0 1,-1 0-1,0 0 1,1-1-1,-2 0 1,1 0 0,0-1-1,-1 1 1,0-1-1,0 0 1,0 0-1,-1 0 1,1 0 0,-1-1-1,-1 1 1,5-11-1,-2 3-69,-1-1 0,0 1 0,-1-1 0,0 1-1,-1-1 1,0-21 0,-2 33-63,0 0 0,0 0 0,0 0 0,0 0 1,0 0-1,-1 0 0,1 0 0,-1 0 0,1 1 0,-1-1 0,0 0 0,0 0 0,1 0 0,-1 1 0,-1-1 1,0-2-1,1 3 4,0 1 0,0-1 0,0 0 0,0 1 0,0-1 0,0 1 1,0-1-1,0 1 0,0 0 0,0-1 0,-1 1 0,1 0 0,0 0 0,0 0 1,0 0-1,0 0 0,0 0 0,0 0 0,-1 0 0,1 0 0,-1 1 1,-1 0-6,0 0-1,0 0 1,0 0 0,0 1 0,0 0 0,0 0 0,0-1 0,0 2 0,1-1 0,-1 0 0,1 0 0,0 1 0,0-1 0,0 1 0,0 0 0,0 0 0,-2 5 0,-1 5 0,0 0 1,1 0-1,1 1 1,-2 14-1,4-22 5,0 1 0,1-1 1,0 1-1,0 0 0,0-1 0,1 1 0,0-1 0,0 1 1,0-1-1,4 10 0,-3-13-13,-1-1 0,1-1 0,-1 1 0,1 0-1,-1 0 1,1 0 0,0-1 0,0 1 0,0-1 0,0 0 0,0 1 0,0-1 0,0 0 0,1 0-1,-1 0 1,0 0 0,0-1 0,1 1 0,-1-1 0,1 1 0,-1-1 0,0 0 0,1 0 0,-1 0-1,1 0 1,-1-1 0,1 1 0,-1 0 0,4-2 0,3 0 14,0-1-1,-1 0 1,0 0 0,1-1-1,-1 0 1,13-8 0,5-6-1,-1-2 1,-1 0 0,-1-1-1,0-1 1,32-44-1,-55 66-3,1 0 1,-1 0-1,0-1 0,1 1 0,-1 0 0,0-1 0,0 1 0,1 0 0,-1-1 0,0 1 0,0-1 1,0 1-1,0 0 0,1-1 0,-1 1 0,0 0 0,0-1 0,0 1 0,0-1 0,0 1 0,0-1 1,0 1-1,0 0 0,0-1 0,0 1 0,0-1 0,0 1 0,-1 0 0,1-1 0,0 1 0,0-1 0,0 1 1,0 0-1,-1-1 0,1 1 0,0 0 0,-1-1 0,-18-2 254,-36 12-181,43-7-35,-66 7 934,83-17-776,9-2-243,20-8 259,-7 3-796,0 0 1,0-1 0,40-35-1,-60 45 34,0-1 0,-1 0-1,1 0 1,-1 0 0,-1-1 0,0 0-1,0 0 1,-1-1 0,1 1-1,-2-1 1,1 0 0,-1 0-1,-1 0 1,0-1 0,0 1 0,0-15-1,0 5-764,-1 6 679,0-1 0,0 0 1,-2 0-1,0 0 0,0 0 1,-1 1-1,-6-23 1,-3 22 1926,5 23 851,3 26 105,4-2-1272,1-1 0,2-1 0,1 1 1,2-1-1,18 55 0,-4-31-253,4 0 1,35 61-1,-52-104-755,-4-6-37,0 1 1,0-1 0,-1 1 0,0 0-1,0 0 1,0 0 0,-1 0 0,0 0-1,1 8 1,-23-42-1116,-76-116 779,20 32 1805,76 111-1402,-1 0-1,1-1 1,0 1-1,0 0 0,0 0 1,0 0-1,0 0 1,0-1-1,0 1 1,0 0-1,0 0 1,0 0-1,0-1 1,0 1-1,0 0 1,0 0-1,0 0 1,0-1-1,0 1 1,0 0-1,0 0 1,0 0-1,0-1 1,0 1-1,1 0 1,-1 0-1,0 0 1,0 0-1,0-1 1,0 1-1,0 0 0,0 0 1,1 0-1,-1 0 1,0 0-1,0 0 1,0-1-1,0 1 1,1 0-1,-1 0 1,0 0-1,0 0 1,1 0-1,14-4 133,26 2-331,-31 1 196,41-4-701,-38 3-378,-1-1-1,0 0 1,0 0-1,17-8 1,-24 8 742,-1 1 1,1 0-1,-1-1 0,0 0 0,1 0 1,-2 0-1,1-1 0,0 1 1,-1-1-1,1 0 0,-1 0 0,5-7 1,-7 7 440,1 0 1,0 0 0,-1-1 0,1 1 0,-1 0 0,-1 0 0,1-1-1,0 1 1,-1-1 0,0-5 0,0 9 10,0 0-1,0 1 1,0-1-1,0 0 1,0 0 0,0 0-1,-1 0 1,1 1-1,0-1 1,0 0 0,-1 0-1,1 1 1,0-1-1,-1 0 1,1 0 0,-1 1-1,1-1 1,-1 0-1,1 1 1,-1-1 0,0 1-1,1-1 1,-1 1-1,1-1 1,-1 1-1,0-1 1,0 1 0,1-1-1,-1 1 1,0 0-1,0 0 1,0-1 0,1 1-1,-1 0 1,0 0-1,0 0 1,0 0 0,0 0-1,1 0 1,-1 0-1,0 0 1,0 0 0,0 0-1,-1 1 1,0-1-1,0 1 1,-1 0 0,1 0 0,0-1-1,0 1 1,0 1 0,0-1-1,0 0 1,1 0 0,-1 1-1,0-1 1,1 1 0,-1-1 0,0 1-1,-1 3 1,-1 4 200,0 1 0,1 0 0,0-1 0,0 1 0,1 0 0,1 0 0,0 0 0,0 20 0,1-30-318,0 1-1,0-1 0,0 1 0,0-1 0,0 1 1,0-1-1,0 1 0,0-1 0,0 1 0,0-1 1,1 1-1,-1-1 0,0 1 0,0-1 0,0 1 1,1-1-1,-1 0 0,0 1 0,1-1 1,-1 1-1,0-1 0,1 0 0,-1 1 0,0-1 1,1 0-1,-1 1 0,1-1 0,-1 0 0,1 0 1,-1 1-1,1-1 0,-1 0 0,1 0 0,0 0 1,20-4 118,19-21 18,-12 1-117,49-41-214,-71 61 178,0 0 0,0 1 1,0-1-1,0 1 1,1 1-1,-1-1 0,1 1 1,0 0-1,-1 0 1,1 1-1,10-1 1,-14 3 30,0 0 1,0 0-1,0 1 1,0-1 0,0 1-1,-1-1 1,1 1 0,-1 0-1,1 0 1,-1 0-1,0 1 1,1-1 0,-1 0-1,0 1 1,2 4 0,-1-3 57,0-1 0,0 1 0,0-1 0,0 1 0,1-1 0,-1 0 0,1 0 0,5 2 0,-8-5-49,0 1-1,1-1 1,-1 0 0,0 0 0,1 0 0,-1 0 0,1 0-1,-1 0 1,0 0 0,1-1 0,-1 1 0,0 0-1,1-1 1,-1 1 0,0-1 0,0 1 0,1-1 0,-1 0-1,0 1 1,0-1 0,0 0 0,0 0 0,0 0 0,0 0-1,0 0 1,0 0 0,0 0 0,-1 0 0,1 0 0,0-1-1,-1 1 1,1 0 0,0-2 0,8-14 40,0-1 0,-1 0 0,-1 0 0,5-21 0,17-41-532,-22 99-249,-2 13 712,-5-30-1,0 0 1,0 1 0,1-1 0,-1 0-1,0 0 1,1 0 0,0 0-1,-1 0 1,1 0 0,0-1 0,0 1-1,0 0 1,0 0 0,0 0-1,0-1 1,1 1 0,-1-1 0,1 1-1,-1-1 1,1 1 0,-1-1-1,1 0 1,0 0 0,0 0 0,-1 0-1,1 0 1,4 1 0,-3-2 5,0 0 1,0 0 0,0 0 0,0-1 0,0 0 0,0 1-1,0-1 1,0 0 0,0 0 0,0-1 0,-1 1-1,1 0 1,0-1 0,-1 0 0,1 0 0,-1 1 0,1-2-1,1-1 1,30-30 41,36-31-338,-65 61 228,0-1 0,1 2 0,-1-1 0,1 1 0,0 0 0,0 0 0,1 0 0,-1 1 0,0 0 1,13-2-1,-18 4 63,-1 0 1,1 0 0,0 0-1,0 0 1,0 0 0,-1 0-1,1 0 1,0 0 0,0 1 0,-1-1-1,1 0 1,0 1 0,0-1-1,-1 0 1,1 1 0,0-1-1,-1 1 1,1-1 0,-1 1-1,1-1 1,-1 1 0,1 0-1,-1-1 1,1 1 0,-1 0-1,1-1 1,-1 1 0,0 0 0,1-1-1,-1 1 1,0 0 0,0 0-1,1 1 1,2 36 500,-3-34-423,0-1 0,0 1 0,0 0 1,0-1-1,1 1 0,0-1 0,-1 1 1,1-1-1,0 1 0,3 4 0,-4-7-60,1-1 0,-1 1-1,1-1 1,-1 0-1,1 1 1,-1-1 0,1 0-1,0 0 1,-1 1-1,1-1 1,-1 0 0,1 0-1,0 0 1,-1 0-1,1 1 1,0-1 0,-1 0-1,1 0 1,-1-1 0,1 1-1,0 0 1,-1 0-1,1 0 1,-1 0 0,1 0-1,0-1 1,-1 1-1,1 0 1,-1 0 0,1-1-1,-1 1 1,1 0-1,-1-1 1,1 1 0,-1-1-1,1 1 1,-1-1-1,1 0 1,18-22 348,-16 19-323,24-35 46,28-34-76,-50 66-73,1 1 0,0 1 0,0-1 0,0 1 0,1 0 0,0 1 0,-1-1 0,13-4 0,-17 8 54,-1 0 0,1 0 0,-1 1 0,1-1 0,-1 1 0,1-1 0,-1 1 0,1-1 0,-1 1 0,1 0 0,-1 0 0,1 0 0,0 0 0,-1 0 0,1 0 0,-1 0 0,1 1 0,-1-1 0,1 1 0,-1-1 0,1 1 0,-1-1 0,1 1 0,-1 0 0,0 0 0,1 0 0,-1-1 0,0 1 0,0 1 0,1-1 0,-1 0 0,0 0 0,0 0 0,0 0 0,-1 1 0,1-1 0,0 1 0,0-1 0,-1 0 0,1 1 0,-1-1 0,1 1 0,-1-1 0,1 1 0,-1 2 0,1-2-40,-1 1-1,1-1 0,0 1 1,1-1-1,-1 0 0,0 1 1,0-1-1,1 0 0,0 0 1,-1 0-1,1 0 0,0 0 0,0 0 1,0-1-1,4 3 0,0-3-2666,-2-3-1980,0-9-4741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3.426"/>
    </inkml:context>
    <inkml:brush xml:id="br0">
      <inkml:brushProperty name="width" value="0.025" units="cm"/>
      <inkml:brushProperty name="height" value="0.025" units="cm"/>
    </inkml:brush>
  </inkml:definitions>
  <inkml:trace contextRef="#ctx0" brushRef="#br0">127 254 9097,'1'-4'1356,"0"-1"0,0 1 0,-1 0 0,0 0 0,1-1 0,-1 1 0,-1 0 0,1-1 0,-1 1 1,0-5-1,0 9-1206,1-1 0,0 0 0,0 1 0,-1-1 0,1 0 0,0 1 0,-1-1 0,1 1 0,0-1 1,-1 1-1,1-1 0,-1 1 0,1-1 0,-1 1 0,1-1 0,-1 1 0,0 0 0,1-1 0,-1 1 0,1 0 1,-1-1-1,0 1 0,1 0 0,-1 0 0,-1-1 0,1 2-111,-1-1 1,0 0-1,0 1 1,0-1-1,1 1 0,-1-1 1,0 1-1,0 0 1,1-1-1,-1 1 0,1 0 1,-1 0-1,1 1 1,-3 1-1,-5 6-12,1 0 0,0 1 0,0 0 0,1 0 0,0 1 0,1 0 0,1 1 0,-1-1 0,2 1 0,-1 0 0,2 0 0,0 0 0,0 1 0,1-1 0,0 1 0,1-1 0,1 14 0,0-25-27,1 0 1,-1-1-1,0 1 1,0-1-1,1 1 1,-1 0 0,0-1-1,1 1 1,-1-1-1,0 1 1,1-1-1,-1 1 1,1-1-1,-1 0 1,1 1-1,-1-1 1,1 1-1,0-1 1,-1 0 0,1 0-1,-1 1 1,1-1-1,0 0 1,-1 0-1,1 0 1,-1 1-1,1-1 1,0 0-1,-1 0 1,1 0-1,0 0 1,-1 0 0,1 0-1,0-1 1,-1 1-1,1 0 1,-1 0-1,1 0 1,0-1-1,0 1 1,26-13 51,-18 5-22,0 0-1,-1 0 1,0-1-1,0 0 1,-1-1-1,0 1 1,10-21-1,31-81-130,-39 89-17,6 86-1420,-14-54 1583,0-1 0,1 0 1,1 1-1,-1-1 0,1 0 0,1 0 1,5 10-1,-8-18-29,0 1 1,0 0-1,1-1 0,-1 0 1,0 1-1,1-1 1,-1 0-1,1 1 1,-1-1-1,1 0 1,0 0-1,-1 0 0,1 0 1,0-1-1,0 1 1,-1 0-1,3 0 1,-1-1-2,0 0 1,0 0-1,0 0 1,0-1 0,0 1-1,0-1 1,0 1-1,-1-1 1,1 0 0,0 0-1,0 0 1,-1-1-1,1 1 1,4-4 0,12-9 37,-1-2 1,0 0 0,-2 0 0,1-2 0,-2 0 0,-1-1-1,0 0 1,-1-2 0,-1 1 0,-1-1 0,12-33 0,-20 143-241,-3-84 138,4 38 499,-4-42-434,0-1 1,0 1-1,0-1 0,0 0 1,0 1-1,0-1 1,1 0-1,-1 1 0,0-1 1,0 1-1,0-1 0,1 0 1,-1 0-1,0 1 1,0-1-1,1 0 0,-1 1 1,0-1-1,1 0 1,-1 0-1,0 0 0,1 1 1,-1-1-1,0 0 1,1 0-1,-1 0 0,1 0 1,-1 0-1,0 0 1,1 1-1,0-1 0,17-16 516,1-13-230,22-41 0,-27 43-324,2 0 1,22-28-1,-37 53 10,0 1-1,-1 0 1,1 0 0,0 0-1,0 0 1,-1 0-1,1 0 1,0 0-1,0 0 1,0 1 0,0-1-1,0 0 1,0 1-1,1-1 1,-1 0-1,0 1 1,0-1 0,0 1-1,1 0 1,-1-1-1,0 1 1,3 0 0,-3 0 6,0 1 0,0 0 0,0-1 0,-1 1 0,1 0 0,0 0 0,0 0 0,-1-1 0,1 1 0,0 0 1,-1 0-1,1 0 0,-1 0 0,1 0 0,-1 0 0,0 0 0,1 0 0,-1 1 0,0-1 0,0 2 0,2 13-2,-1 1-1,-1 28 0,0-30-3,5 14-759,-4-29 662,-1 1 0,0-1 0,0 0 0,1 0 0,-1 1 1,0-1-1,0 0 0,1 0 0,-1 0 0,0 0 0,1 1 0,-1-1 0,0 0 0,1 0 0,-1 0 0,0 0 1,1 0-1,-1 0 0,0 0 0,1 0 0,-1 0 0,0 0 0,1 0 0,-1 0 0,0 0 0,1 0 0,-1 0 1,0 0-1,1 0 0,-1-1 0,0 1 0,1 0 0,-1 0 0,0 0 0,1 0 0,-1-1 0,0 1 0,0 0 0,1-1 1,3-3-1613,0-1 0,0 1 0,-1-1 0,1 0 0,-1 0 0,4-9 0,6-15-6361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3.798"/>
    </inkml:context>
    <inkml:brush xml:id="br0">
      <inkml:brushProperty name="width" value="0.025" units="cm"/>
      <inkml:brushProperty name="height" value="0.025" units="cm"/>
    </inkml:brush>
  </inkml:definitions>
  <inkml:trace contextRef="#ctx0" brushRef="#br0">126 1 12139,'0'0'14286,"-11"6"-13277,3-1-853,-1 1-1,1 0 1,0 1 0,0 0-1,1 0 1,-1 1 0,2-1 0,-1 2-1,1-1 1,1 1 0,-1 0-1,1 0 1,1 0 0,0 1-1,0-1 1,1 1 0,-4 17 0,7-24-148,-1-1 1,1 0 0,0 0-1,-1 0 1,1 0 0,0 0 0,0 0-1,0 1 1,1-1 0,-1 0-1,0 0 1,1 0 0,0 0 0,-1 0-1,1 0 1,0 0 0,0 0-1,0 0 1,0 0 0,0-1 0,1 1-1,-1 0 1,0-1 0,1 1-1,0-1 1,-1 1 0,1-1 0,2 2-1,0-2-56,-1 0-1,1 0 0,0-1 0,0 1 0,-1-1 1,1 0-1,0 0 0,0 0 0,-1 0 1,1-1-1,0 0 0,0 1 0,-1-1 0,1-1 1,-1 1-1,6-3 0,1 0-564,0-2 0,0 1 0,0-1 1,11-9-1,32-35-6968,-31 24 834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4.127"/>
    </inkml:context>
    <inkml:brush xml:id="br0">
      <inkml:brushProperty name="width" value="0.025" units="cm"/>
      <inkml:brushProperty name="height" value="0.025" units="cm"/>
    </inkml:brush>
  </inkml:definitions>
  <inkml:trace contextRef="#ctx0" brushRef="#br0">19 136 8872,'0'0'10042,"10"0"-8841,-3 1-860,0-1-1,-1 0 1,1 0 0,0-1-1,-1 0 1,1 0 0,-1-1-1,1 1 1,-1-1 0,0-1-1,1 1 1,-1-1 0,-1 0-1,1-1 1,10-7 0,-11 8-72,-1-1 0,0 0 0,0 1 1,-1-1-1,1-1 0,-1 1 1,0-1-1,0 1 0,0-1 0,0 0 1,-1 0-1,0 0 0,0 0 1,0 0-1,-1 0 0,0-1 0,1-10 1,-2 16-254,-1-1 1,1 0 0,0 1-1,-1-1 1,1 1-1,-1-1 1,0 1 0,1-1-1,-1 1 1,1-1-1,-1 1 1,0-1-1,1 1 1,-1-1 0,0 1-1,1 0 1,-1 0-1,0-1 1,0 1 0,1 0-1,-1 0 1,0 0-1,0 0 1,0 0 0,1 0-1,-1 0 1,0 0-1,0 0 1,1 0 0,-1 0-1,0 1 1,0-1-1,1 0 1,-1 0-1,0 1 1,1-1 0,-2 1-1,-33 13-48,23-6 28,1 1-1,0 0 1,0 1 0,1 0 0,0 1 0,-15 22 0,19-26 15,1 1 0,1 1-1,0-1 1,0 1 0,0 0 0,1 0 0,0 0 0,1 0 0,0 0-1,1 0 1,-1 14 0,2-21-4,0 0 0,0 0 0,0-1-1,0 1 1,1 0 0,-1-1 0,1 1 0,-1-1 0,1 1-1,-1-1 1,1 1 0,0-1 0,0 1 0,0-1-1,0 1 1,0-1 0,0 0 0,0 0 0,1 1 0,-1-1-1,0 0 1,1 0 0,1 1 0,2 0 8,-1 0 0,1 0 0,-1-1 1,1 0-1,0 1 0,-1-2 0,1 1 0,7 0 1,5-1-28,-1-1 0,1 0-1,0-1 1,17-5 0,41-17-1836,-28 1-3099,-15 1-2121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5"/>
    </inkml:context>
    <inkml:brush xml:id="br0">
      <inkml:brushProperty name="width" value="0.025" units="cm"/>
      <inkml:brushProperty name="height" value="0.025" units="cm"/>
    </inkml:brush>
  </inkml:definitions>
  <inkml:trace contextRef="#ctx0" brushRef="#br0">116 498 12332,'-1'-10'1382,"1"2"-652,-1 1 0,-1 0 0,1 0 0,-1-1-1,-5-11 1,6 18-566,1-1-1,-1 1 0,1-1 0,-1 1 1,0-1-1,0 1 0,0 0 1,0 0-1,0-1 0,0 1 0,0 0 1,0 0-1,-1 0 0,1 0 1,0 0-1,-1 0 0,1 0 1,-1 1-1,1-1 0,-1 1 0,1-1 1,-1 1-1,1-1 0,-1 1 1,1 0-1,-1-1 0,0 1 0,1 0 1,-1 0-1,1 0 0,-1 1 1,0-1-1,1 0 0,-1 1 1,1-1-1,-1 1 0,1-1 0,-1 1 1,1 0-1,-1-1 0,-1 2 1,0 1-66,0-1 1,0 1 0,0 0 0,0 0 0,0 0-1,1 0 1,0 0 0,-1 0 0,1 1 0,0-1 0,1 1-1,-1-1 1,1 1 0,-1 0 0,1 0 0,-1 6-1,0 1-11,0 0 0,1 0 0,0 0 0,1 20 0,0-30-82,0 0 1,-1 0-1,1 0 1,0 1 0,0-1-1,0 0 1,1 0-1,-1 0 1,0 1-1,0-1 1,1 0 0,-1 0-1,0 0 1,1 0-1,-1 0 1,1 0 0,0 0-1,-1 0 1,1 0-1,0 0 1,-1 0-1,1 0 1,0 0 0,0 0-1,0-1 1,0 1-1,0 0 1,0-1 0,0 1-1,0 0 1,0-1-1,0 0 1,0 1-1,1-1 1,-1 0 0,0 1-1,0-1 1,0 0-1,0 0 1,1 0 0,-1 0-1,0 0 1,0 0-1,0 0 1,1 0-1,-1-1 1,0 1 0,0 0-1,0-1 1,0 1-1,0-1 1,2 0 0,3-3 32,0 1 0,0-1 1,0 0-1,0 0 1,-1 0-1,0-1 0,8-8 1,0-3 12,0-1 1,-1 0-1,-1-1 0,0 0 1,-2-1-1,0 0 0,-1 0 0,-1-1 1,0 0-1,-2 0 0,-1-1 1,4-37-1,-23 106-473,11-24 400,1 0 0,2 0-1,0 0 1,3 29-1,-2-52 23,0 0 0,0 1 0,0-1-1,0 0 1,1 0 0,-1 1 0,0-1-1,1 0 1,-1 0 0,1 1 0,-1-1 0,1 0-1,-1 0 1,1 0 0,0 0 0,0 0-1,0 0 1,-1 0 0,1 0 0,0 0 0,0-1-1,0 1 1,0 0 0,0 0 0,1-1-1,-1 1 1,0-1 0,0 1 0,0-1-1,1 1 1,-1-1 0,0 0 0,2 1 0,0-1 10,-1-1 1,1 1 0,-1 0 0,1-1 0,-1 0-1,0 1 1,1-1 0,-1 0 0,0 0 0,1 0-1,-1-1 1,0 1 0,0 0 0,0-1 0,0 0 0,0 1-1,1-3 1,12-12 136,-2-1-1,-1-1 1,0 0-1,-1-1 1,9-21 0,38-105 190,-53 132-301,3-8 27,-1 0 0,-1-1-1,-1 0 1,0 0 0,-2 0 0,1-25-1,-4 125-125,4 1 0,21 116-1,-18-161 97,1 0 0,2 0 0,1 0 0,2-1 0,2-1 0,0-1 0,3 0 0,21 31 0,-12-29 2,-20-27-28,0 1 0,-1 0-1,0 0 1,-1 1 0,0 0 0,0 0 0,0 0 0,-1 0 0,-1 1 0,1 0 0,2 10 0,-6-18 25,0-1 1,0 1 0,0 0 0,0 0 0,0 0-1,0 0 1,0-1 0,0 1 0,-1 0 0,1 0 0,0 0-1,0-1 1,-1 1 0,1 0 0,0 0 0,-1-1-1,1 1 1,-1 0 0,1 0 0,-1-1 0,1 1-1,-1-1 1,0 1 0,1-1 0,-1 1 0,0-1 0,1 1-1,-3 0 1,-26 2 649,22-5-614,0 1 0,0-1 0,1 1 0,-1-2 0,1 1 0,-1-1 1,-5-3-1,-3-6-42,1 1 0,1-2 0,0 1 1,1-2-1,0 0 0,1 0 0,1-1 0,-16-29 1,20 33-52,1 1 1,1-1 0,0 0 0,0 0-1,1 0 1,0-1 0,1 1-1,0-1 1,1 0 0,0 1 0,1-1-1,1 0 1,-1 0 0,6-20 0,-4 25-50,1 0-1,0 1 1,0-1 0,0 0 0,1 1 0,0 0 0,0 0 0,1 0 0,0 1 0,8-8 0,63-45-3126,-21 18-4188,-26 15-2371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6.574"/>
    </inkml:context>
    <inkml:brush xml:id="br0">
      <inkml:brushProperty name="width" value="0.025" units="cm"/>
      <inkml:brushProperty name="height" value="0.025" units="cm"/>
    </inkml:brush>
  </inkml:definitions>
  <inkml:trace contextRef="#ctx0" brushRef="#br0">33 366 5701,'5'-13'1815,"56"-139"2139,-56 137-2765,0-1 0,-1 0 0,-1-1 0,-1 1-1,0 0 1,-1-1 0,0 1 0,-4-32 0,3 47-1098,0 0 0,0 0 0,0 0 0,-1 0 0,1 0 1,0 0-1,0 0 0,-1 0 0,1 0 0,0 0 0,-1 0 0,1 1 0,-1-1 0,0 0 0,1 0 0,-1 0 0,1 1 0,-1-1 0,0 0 0,0 0 0,1 1 0,-1-1 0,0 1 0,0-1 0,0 1 0,0-1 0,0 1 0,0 0 0,0-1 0,0 1 0,0 0 0,0 0 0,0 0 0,0-1 1,0 1-1,0 0 0,0 0 0,0 0 0,0 1 0,0-1 0,0 0 0,0 0 0,0 1 0,1-1 0,-1 0 0,-2 2 0,0-1 19,-1 1 0,1 0 0,0 0 0,0 1 0,0-1 0,0 1-1,0-1 1,0 1 0,1 0 0,-5 6 0,-1 5-30,2 1 0,0 0 0,0 0 0,2 0 0,0 0 0,0 1 0,-1 24 0,2-8 6,2 0-1,6 58 1,-2-71-62,2-1 1,0 0-1,1 0 0,0-1 0,2 0 1,0 0-1,1 0 0,1-1 0,0-1 1,15 18-1,-22-26-20,0-1 0,0 0 0,-1 1-1,0 0 1,0 0 0,-1-1 0,0 1 0,0 0 0,0 14 0,-1-19 14,0 0 1,0 1 0,-1-1 0,1 0-1,0 0 1,-1 0 0,0 1 0,1-1-1,-1 0 1,0 0 0,0 0-1,0 0 1,0 0 0,-3 3 0,3-4 20,0-1-1,0 1 1,0 0 0,0-1 0,-1 1 0,1-1 0,0 0 0,0 1 0,-1-1 0,1 0 0,0 1 0,-1-1 0,1 0-1,0 0 1,0 0 0,-1 0 0,1-1 0,0 1 0,-1 0 0,1 0 0,0-1 0,0 1 0,-1-1 0,1 1 0,0-1-1,0 0 1,-2-1 0,0 0-3,1 0 1,-1-1-1,1 1 0,-1-1 0,1 1 0,0-1 0,0 0 0,0 0 0,1 0 1,-1 0-1,1-1 0,-1 1 0,1 0 0,0 0 0,-1-8 0,-7-54 27,7 45-54,1 0 1,1-1-1,1 1 1,1 0-1,0 0 1,9-30-1,-9 43-68,1 0 0,0-1 1,0 1-1,1 0 0,-1 1 0,1-1 0,1 1 1,0 0-1,0 0 0,0 0 0,0 0 0,1 1 0,0 0 1,0 0-1,0 1 0,1 0 0,0 0 0,-1 0 0,1 1 1,8-3-1,-14 5 27,0 1 0,0-1 0,0 1 0,0-1-1,0 1 1,0 0 0,0-1 0,0 1 0,0 0 0,0 0 0,0-1 0,0 1 0,0 0 0,0 0 0,0 0 0,0 0 0,0 1 0,0-1 0,0 0-1,0 0 1,0 1 0,0-1 0,0 0 0,0 1 0,-1-1 0,2 1 0,0 21-147,-2-19-86,-1-1 1,1 0 0,0 0-1,0 0 1,0 1 0,0-1-1,0 0 1,1 0-1,-1 0 1,1 0 0,1 5-1,12-6-7965,-8-3 1764,1-5-2786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7.076"/>
    </inkml:context>
    <inkml:brush xml:id="br0">
      <inkml:brushProperty name="width" value="0.025" units="cm"/>
      <inkml:brushProperty name="height" value="0.025" units="cm"/>
    </inkml:brush>
  </inkml:definitions>
  <inkml:trace contextRef="#ctx0" brushRef="#br0">33 105 6694,'0'0'4789,"4"-8"-2173,-3 6-2410,18-43 2575,-18 40-2206,0 1 0,-1 0-1,1-1 1,-1 1 0,0-1 0,0 1 0,0-6 0,0 10-522,-1-1 1,1 1 0,0-1 0,0 1 0,-1-1-1,1 1 1,0-1 0,-1 1 0,1 0 0,-1-1-1,1 1 1,0-1 0,-1 1 0,1 0 0,-1-1-1,1 1 1,-1 0 0,1 0 0,-1-1 0,1 1-1,-1 0 1,0 0 0,1 0 0,-1 0 0,1-1-1,-1 1 1,1 0 0,-1 0 0,0 0 0,1 0-1,-1 0 1,1 1 0,-1-1 0,1 0 0,-1 0-1,0 0 1,1 0 0,-1 1 0,1-1 0,-1 0 0,1 1-1,-1-1 1,1 0 0,0 1 0,-1-1 0,1 0-1,-1 1 1,1-1 0,-1 1 0,-23 19-81,12 6 348,16-25 225,6-14-366,-5 8 178,-3 14-151,-6 30 63,1-9 224,3-29-120,3-40 1424,-2 31-6233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8.183"/>
    </inkml:context>
    <inkml:brush xml:id="br0">
      <inkml:brushProperty name="width" value="0.025" units="cm"/>
      <inkml:brushProperty name="height" value="0.025" units="cm"/>
    </inkml:brush>
  </inkml:definitions>
  <inkml:trace contextRef="#ctx0" brushRef="#br0">152 298 2883,'0'0'21300,"-11"-7"-20270,-35-22-395,44 29-613,1-1-1,-1 1 1,0 0-1,0-1 0,1 1 1,-1 0-1,0 0 0,0 0 1,0 0-1,1 1 1,-1-1-1,0 0 0,0 1 1,1-1-1,-1 1 0,0 0 1,1-1-1,-1 1 0,1 0 1,-1 0-1,1 0 1,-1 0-1,1 0 0,0 1 1,-1-1-1,1 0 0,0 0 1,0 1-1,0-1 1,-2 4-1,-22 44 149,25-48-164,-4 9 20,0 0 0,1 0 0,1 0 1,0 1-1,0-1 0,1 1 0,0-1 1,1 1-1,0-1 0,0 1 0,4 13 1,-4-23-24,0 1 0,1-1 0,0 1 0,-1-1 0,1 0 0,0 1 0,0-1 0,0 0 0,-1 0 0,1 0 0,1 1 0,-1-1 0,0 0 0,0 0 0,0-1 0,0 1 0,1 0 0,-1 0 0,0-1 0,1 1 0,-1 0 0,1-1 0,-1 0 0,1 1 0,-1-1 0,1 0 0,-1 1 0,1-1 0,-1 0 0,1 0 0,-1 0 0,1-1 0,-1 1 0,1 0 0,-1-1 0,0 1 0,1 0 0,-1-1 0,1 0 0,-1 1 0,0-1 0,1 0 0,-1 0 0,0 0 0,2-1 0,4-3 47,0 0 1,0 0-1,0-1 1,-1 1-1,0-1 0,8-12 1,-2-1 8,0-1 0,15-39 1,-4 7 7,-17 84-158,-6 102 529,21-296 107,-20 154-546,-1 7 0,0 1-1,-1 0 1,1-1 0,0 1-1,0-1 1,0 1 0,0-1-1,-1 1 1,1 0 0,0-1-1,0 1 1,0-1 0,0 1-1,0-1 1,0 1 0,1-1-1,-1 1 1,0-1-1,0 1 1,0-1 0,0 1-1,0 0 1,1-1 0,-1 1-1,0-1 1,0 1 0,1 0-1,-1-1 1,0 1 0,1 0-1,-1-1 1,0 1 0,1 0-1,-1-1 1,0 1 0,1 0-1,-1 0 1,1-1-1,-1 1 1,0 0 0,1 0-1,-1 0 1,1 0 0,-1 0-1,1 0 1,-1 0 0,1 0-1,-1 0 1,1 0 0,-1 0-1,0 0 1,1 0 0,-1 0-1,1 0 1,-1 0-1,1 0 1,-1 0 0,1 1-1,-1-1 1,0 0 0,1 0-1,-1 0 1,1 1 0,-1-1-1,1 1 1,2 0 0,2-1 17,0 0 0,0 0 0,0 0 0,0-1 0,0 0 0,0 0 1,0 0-1,0 0 0,0-1 0,-1 0 0,1 0 0,-1 0 0,1-1 0,-1 1 0,0-1 0,0 0 0,0 0 0,0-1 0,-1 1 1,1-1-1,5-7 0,-1 2 26,-1 0 0,0 0 0,0-1 0,-1 0-1,0 0 1,-1-1 0,0 1 0,5-20 0,-9 29-33,-1 0 0,0 0-1,0 0 1,1 0 0,-1 0-1,0-1 1,0 1-1,0 0 1,0 0 0,0 0-1,0 0 1,-1 0 0,1-1-1,0 1 1,-1 0-1,1 0 1,0 0 0,-1 0-1,0 0 1,1 0 0,-1 0-1,1 0 1,-1 0 0,0 0-1,0 0 1,0 1-1,-1-2 1,1 2-7,1-1 0,-1 1 0,0 0 0,0 0 0,0 0 0,0 0 0,0 0 0,0 0 0,0 0 0,0 0 0,0 1 0,0-1 0,0 0 0,0 1 0,0-1 0,0 0 0,1 1 0,-1-1 0,0 1 0,0-1 0,0 1 0,1 0 0,-1-1 0,0 1 0,1 0 0,-1-1 0,0 1 0,1 0 0,-1 0 0,1 0 0,-1-1 0,1 1 0,-1 2 0,-7 12 14,1 0 1,1 1-1,0 0 1,1 1-1,0-1 1,2 1-1,0 0 1,1 0-1,0 0 1,2 30-1,0-46-12,0 1-1,0-1 0,0 0 0,0 0 0,1 0 0,-1 0 0,0 0 0,1 0 0,-1 0 0,0 0 0,1 0 0,-1 0 0,1 0 0,0 0 0,-1 0 0,1 0 0,0 0 0,-1-1 0,1 1 0,0 0 0,0 0 0,0-1 1,0 1-1,0-1 0,0 1 0,0-1 0,0 1 0,0-1 0,0 1 0,0-1 0,0 0 0,0 0 0,0 1 0,0-1 0,0 0 0,0 0 0,0 0 0,1 0 0,-1 0 0,0-1 0,0 1 0,2-1 0,1 0 17,0 0-1,0 0 0,0 0 0,0-1 0,0 0 0,-1 0 1,1 0-1,-1 0 0,1 0 0,3-4 0,4-7 4,0 1 0,-1-2 0,-1 1 0,0-1 0,-1-1-1,-1 1 1,0-1 0,-1-1 0,-1 1 0,0-1 0,-1 0 0,0 0 0,1-28-1,-5 36-22,-3 52-239,1-34 245,1-1 0,0 1 0,1 0 0,0-1 0,0 1 0,1 0-1,3 11 1,-4-21-1,0 1-1,1 0 0,-1-1 0,1 1 0,-1 0 1,1-1-1,0 1 0,-1-1 0,1 1 1,-1-1-1,1 0 0,0 1 0,-1-1 1,1 0-1,0 1 0,0-1 0,-1 0 1,1 0-1,0 1 0,0-1 0,-1 0 1,1 0-1,0 0 0,0 0 0,-1 0 1,1 0-1,0 0 0,0 0 0,-1-1 1,1 1-1,0 0 0,0 0 0,0-1 1,25-12 203,-13-3-169,0-1 1,-2-1 0,0 0 0,-1-1 0,0 0-1,-2 0 1,9-30 0,-9 27-1,-7 21-23,-1 37-224,0 81 64,3-177-16944,-3 33 6582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8.511"/>
    </inkml:context>
    <inkml:brush xml:id="br0">
      <inkml:brushProperty name="width" value="0.025" units="cm"/>
      <inkml:brushProperty name="height" value="0.025" units="cm"/>
    </inkml:brush>
  </inkml:definitions>
  <inkml:trace contextRef="#ctx0" brushRef="#br0">2 3 13068,'-2'-2'6663,"2"6"-6631,7 4-32,4 0-96,0-2-1122,1 1-1600,-1-2-1506,0-1-1250</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8.959"/>
    </inkml:context>
    <inkml:brush xml:id="br0">
      <inkml:brushProperty name="width" value="0.025" units="cm"/>
      <inkml:brushProperty name="height" value="0.025" units="cm"/>
    </inkml:brush>
  </inkml:definitions>
  <inkml:trace contextRef="#ctx0" brushRef="#br0">68 73 9097,'0'0'8947,"2"13"-7186,21 184 4026,-9-56-4949,-13-128-796,3 25 196,-2 61-1,-2-91-204,-1 1-1,1-1 1,-2 0-1,1 1 1,-1-1-1,0 0 1,-1 0-1,0 0 1,0 0-1,-1-1 0,0 1 1,0-1-1,-8 10 1,11-16-23,0 0 0,1 0 0,-1-1 1,0 1-1,0 0 0,0 0 0,1-1 0,-1 1 1,0 0-1,0-1 0,0 1 0,0-1 0,0 1 0,0-1 1,0 0-1,-1 1 0,1-1 0,0 0 0,0 0 0,0 1 1,0-1-1,0 0 0,0 0 0,0-1 0,-1 1 1,-1 0-1,2-1-1,-1 0 1,1 0 0,-1 0-1,1-1 1,-1 1-1,1 0 1,0-1 0,-1 1-1,1-1 1,0 1-1,0-1 1,0 1 0,0-1-1,-1-2 1,-2-6-3,1 0 0,-1 0 0,2-1 0,-3-13 0,2-7-34,1 1 0,2 0 0,1 0 0,1 0 0,1 0 0,2 0 0,1 0 0,17-47 0,1 13 47,3 2 1,60-104-1,-87 167-21,0-1 0,0 0 0,0 0 1,0 0-1,0 1 0,0-1 0,0 0 0,0 0 0,0 0 0,0 0 0,0 1 0,0-1 0,0 0 0,1 0 0,-1 0 0,0 0 1,0 1-1,0-1 0,0 0 0,0 0 0,0 0 0,0 0 0,1 0 0,-1 1 0,0-1 0,0 0 0,0 0 0,0 0 0,1 0 1,-1 0-1,0 0 0,0 0 0,0 0 0,0 0 0,1 0 0,-1 0 0,0 0 0,0 0 0,0 0 0,1 0 0,-1 0 0,0 0 1,0 0-1,0 0 0,0 0 0,1 0 0,-1 0 0,0 0 0,0 0 0,0 0 0,0 0 0,1 0 0,-1 0 0,0-1 0,0 1 1,0 0-1,0 0 0,0 0 0,1 0 0,-1 0 0,0-1 0,3 34 1,-4 42 57,-1-59-42,0 12 116,3 49 1,-1-77-123,0 0 0,0 1 0,0-1 0,0 0 0,0 1 1,0-1-1,0 0 0,0 1 0,0-1 0,0 0 0,0 1 0,0-1 1,0 0-1,0 1 0,1-1 0,-1 0 0,0 1 0,0-1 0,0 0 1,1 0-1,-1 1 0,0-1 0,0 0 0,1 0 0,-1 0 0,0 1 1,0-1-1,1 0 0,-1 0 0,0 0 0,1 0 0,-1 0 0,0 1 1,1-1-1,-1 0 0,0 0 0,1 0 0,-1 0 0,15-8 588,7-16 377,27-53-501,-30 43-437,43-54-1,-61 87-28,0-1-1,0 1 1,0 0-1,0-1 1,1 1-1,-1 0 0,0 0 1,0 0-1,1 0 1,-1 0-1,1 0 1,-1 0-1,1 1 0,-1-1 1,1 0-1,2 0 1,-3 1-2,0 1 1,-1-1-1,1 0 1,0 0 0,-1 1-1,1-1 1,0 0-1,-1 1 1,1-1-1,-1 1 1,1-1 0,0 0-1,-1 1 1,1-1-1,-1 1 1,0 0-1,1-1 1,-1 1-1,1-1 1,-1 1 0,0 0-1,1-1 1,-1 1-1,0 0 1,0-1-1,1 2 1,1 10 96,0-1 0,-1 1 1,1 22-1,-1-4 190,-1-30-288,0 1-1,0-1 0,0 1 0,0-1 0,0 1 0,0-1 1,0 1-1,0-1 0,1 0 0,-1 1 0,0-1 1,0 1-1,0-1 0,0 1 0,1-1 0,-1 1 0,0-1 1,1 0-1,-1 1 0,0-1 0,1 0 0,-1 1 1,0-1-1,1 0 0,-1 1 0,1-1 0,-1 0 0,0 0 1,1 1-1,-1-1 0,1 0 0,-1 0 0,1 0 1,-1 0-1,1 0 0,-1 1 0,1-1 0,-1 0 0,1 0 1,-1 0-1,1 0 0,-1-1 0,1 1 0,-1 0 1,1 0-1,21-16 139,-7 5-1936,-20 21-8589,-4-2 208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3.834"/>
    </inkml:context>
    <inkml:brush xml:id="br0">
      <inkml:brushProperty name="width" value="0.025" units="cm"/>
      <inkml:brushProperty name="height" value="0.025" units="cm"/>
    </inkml:brush>
  </inkml:definitions>
  <inkml:trace contextRef="#ctx0" brushRef="#br0">0 149 6438,'0'0'6257,"3"-11"-3556,-2 5-2505,0 1 0,0 0-1,1 0 1,0 0 0,0-1 0,0 2 0,0-1-1,1 0 1,0 0 0,0 1 0,0 0 0,1-1 0,0 1-1,-1 1 1,1-1 0,1 0 0,-1 1 0,0 0 0,1 0-1,0 0 1,9-4 0,7-1 275,1 1 0,0 0 0,0 2 0,1 0 0,0 2 1,-1 1-1,1 0 0,0 2 0,45 4 0,-48-1-408,0 0 0,0 1 0,0 1 0,-1 1 0,0 0 0,0 2 0,0 0 0,-1 1 0,-1 1 0,1 1 0,23 19-1,-32-22-12,0 1 0,-1 0 0,0 0 0,0 1 0,-1 0-1,0 0 1,-1 1 0,0 0 0,-1 0 0,0 0 0,-1 1-1,0 0 1,-1-1 0,0 1 0,-1 1 0,0-1 0,-1 0-1,0 0 1,-1 1 0,0-1 0,-1 0 0,-1 1-1,0-1 1,-1 0 0,0 0 0,0 0 0,-1-1 0,-1 1-1,0-1 1,-1 0 0,0 0 0,-14 18 0,1-7 488,-1-1 1,0-1 0,-2-1 0,0-1-1,-1 0 1,-37 20 0,46-30-440,-1 0 1,0-2 0,-1 1-1,0-2 1,0 0-1,0-1 1,0 0 0,-1-1-1,1-1 1,-1-1 0,0-1-1,-23-1 1,36 0-276,0 1 0,1-1 0,-1 0 0,0 0 0,1 0 0,-1-1 0,1 1 0,-1-1 0,1 0 0,0 0 0,0 0 0,0 0 0,0-1 0,0 1 0,0-1 0,1 0 0,-1 0 0,1 0 0,0 0 0,-1 0 0,1 0 0,1 0 0,-1-1 0,1 1 0,-1-1 0,1 0 0,-1-4 0,2 5-410,-1-1 1,1 1-1,0 0 1,0-1 0,0 1-1,1-1 1,-1 1-1,1 0 1,0 0 0,0-1-1,0 1 1,0 0-1,1 0 1,-1 0 0,1 0-1,0 0 1,0 0-1,0 1 1,0-1 0,3-2-1,16-14-7539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3.221"/>
    </inkml:context>
    <inkml:brush xml:id="br0">
      <inkml:brushProperty name="width" value="0.025" units="cm"/>
      <inkml:brushProperty name="height" value="0.025" units="cm"/>
    </inkml:brush>
  </inkml:definitions>
  <inkml:trace contextRef="#ctx0" brushRef="#br0">0 0 224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29.878"/>
    </inkml:context>
    <inkml:brush xml:id="br0">
      <inkml:brushProperty name="width" value="0.025" units="cm"/>
      <inkml:brushProperty name="height" value="0.025" units="cm"/>
    </inkml:brush>
  </inkml:definitions>
  <inkml:trace contextRef="#ctx0" brushRef="#br0">99 187 5765,'0'0'18882,"2"-2"-18321,5-4-402,-1 0-1,1-1 1,-2 1 0,1-1-1,-1 0 1,0-1 0,0 1-1,-1-1 1,0 0 0,0 0-1,-1 0 1,0-1 0,-1 1-1,0-1 1,0 1 0,-1-1-1,1-16 1,-2 24-147,0 0 1,0-1-1,0 1 1,0 0-1,0 0 1,0 0-1,0 0 1,-1 0-1,1-1 1,0 1-1,-1 0 1,1 0-1,-1 0 1,1 0-1,-1 0 1,1 0 0,-1 0-1,0 0 1,1 1-1,-1-1 1,0 0-1,0 0 1,0 0-1,0 1 1,0-1-1,0 1 1,0-1-1,0 0 1,0 1-1,0 0 1,0-1-1,0 1 1,0 0-1,0-1 1,0 1-1,0 0 1,-1 0-1,1 0 1,0 0-1,0 0 1,0 0-1,0 0 1,0 0-1,0 1 1,-1-1-1,1 0 1,0 1-1,0-1 1,0 1-1,-1 0 1,-4 1-6,1 1 1,0-1 0,0 1 0,1 0-1,-1 0 1,0 0 0,1 1 0,0 0-1,-5 5 1,0 4-24,0 1 0,0 0-1,2 1 1,0 0 0,0 0-1,1 1 1,1-1 0,-3 22-1,2-6-7,2-1-1,1 1 0,2 45 1,1-70 17,0-1 0,0 0-1,1 0 1,0 1 0,0-1 0,1 0 0,-1 0 0,1 0 0,0-1 0,0 1 0,5 6 0,-6-9-9,0-1-1,1 1 1,-1-1-1,1 1 1,0-1 0,0 1-1,-1-1 1,1 0-1,0 0 1,0 0-1,0 0 1,0 0 0,0 0-1,0 0 1,1-1-1,-1 1 1,0-1 0,0 0-1,0 1 1,1-1-1,-1 0 1,0 0 0,0-1-1,1 1 1,-1 0-1,0-1 1,0 1 0,4-3-1,3 0-183,-1-1 1,1 0-1,-1-1 0,0 0 1,0-1-1,-1 1 0,0-1 0,0-1 1,12-13-1,3-7-3040,25-39 0,-15 13-3572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0.204"/>
    </inkml:context>
    <inkml:brush xml:id="br0">
      <inkml:brushProperty name="width" value="0.025" units="cm"/>
      <inkml:brushProperty name="height" value="0.025" units="cm"/>
    </inkml:brush>
  </inkml:definitions>
  <inkml:trace contextRef="#ctx0" brushRef="#br0">119 0 10922,'0'0'9908,"-6"8"-7516,-21 32-378,9-15-1393,-22 40-1,35-57-607,1 1 1,1 0-1,-1-1 1,1 1-1,1 0 1,0 1-1,0-1 1,1 0-1,-1 15 1,2-23-14,0 0-1,0 0 1,1 0 0,-1 0 0,0 0 0,0 0 0,0 0-1,1 0 1,-1 0 0,1 0 0,-1 0 0,1 0 0,-1 0-1,1 0 1,-1 0 0,1 0 0,0-1 0,-1 1 0,1 0-1,0 0 1,0-1 0,0 1 0,-1-1 0,1 1 0,0-1-1,0 1 1,0-1 0,2 1 0,0 0-22,1 0 0,-1-1 0,1 0 0,-1 1-1,1-1 1,-1-1 0,1 1 0,6-2 0,0 0-374,0 0-1,0-2 0,-1 1 0,1-1 1,13-8-1,10-12-3041,-1-4-2482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0.751"/>
    </inkml:context>
    <inkml:brush xml:id="br0">
      <inkml:brushProperty name="width" value="0.025" units="cm"/>
      <inkml:brushProperty name="height" value="0.025" units="cm"/>
    </inkml:brush>
  </inkml:definitions>
  <inkml:trace contextRef="#ctx0" brushRef="#br0">110 62 5317,'0'0'18599,"-9"-3"-17227,7 2-1339,0 0 0,0 0 0,0 0 0,0 0-1,0 1 1,0-1 0,-1 1 0,1-1 0,0 1 0,0 0 0,0 0 0,-1 0 0,1 0 0,0 0-1,0 0 1,-1 1 0,1-1 0,0 1 0,0 0 0,0-1 0,0 1 0,0 0 0,0 0 0,0 0-1,0 1 1,0-1 0,0 0 0,1 1 0,-1-1 0,0 1 0,1-1 0,-1 1 0,1 0 0,0 0-1,0 0 1,-1 0 0,1 0 0,0 0 0,1 0 0,-1 0 0,0 0 0,0 3 0,-4 9-8,0 0 1,2 0-1,-1 1 1,2-1-1,0 1 1,0 0-1,2 0 1,1 21-1,-1-35-24,-1-1 0,1 1-1,0 0 1,0-1 0,0 1-1,0 0 1,0-1 0,0 1 0,1 0-1,-1 0 1,0-1 0,0 1-1,0 0 1,1-1 0,-1 1-1,0 0 1,1-1 0,-1 1 0,0-1-1,1 1 1,-1-1 0,1 1-1,-1 0 1,1-1 0,-1 0 0,1 1-1,-1-1 1,1 1 0,0-1-1,-1 0 1,1 1 0,-1-1-1,1 0 1,0 0 0,0 1 0,-1-1-1,1 0 1,0 0 0,-1 0-1,1 0 1,0 0 0,-1 0 0,1 0-1,0 0 1,0 0 0,-1 0-1,1 0 1,0-1 0,-1 1-1,1 0 1,0 0 0,-1-1 0,1 1-1,-1-1 1,1 1 0,0 0-1,-1-1 1,1 1 0,-1-1 0,1 1-1,0-2 1,33-32 227,10-36-160,-32 48-62,0 1 0,31-37 0,-43 57-7,1 0-1,-1 1 1,0-1 0,1 0-1,-1 1 1,1-1 0,-1 0 0,1 1-1,0-1 1,-1 1 0,1-1 0,-1 1-1,1-1 1,0 1 0,0 0-1,-1-1 1,1 1 0,0 0 0,0-1-1,-1 1 1,1 0 0,0 0-1,0 0 1,0 0 0,-1 0 0,1 0-1,0 0 1,0 0 0,0 0 0,-1 0-1,1 0 1,0 0 0,0 1-1,-1-1 1,1 0 0,0 1 0,0-1-1,-1 0 1,1 1 0,0-1 0,-1 1-1,1-1 1,0 1 0,-1-1-1,1 1 1,-1 0 0,1-1 0,-1 1-1,1 0 1,-1-1 0,0 1-1,1 0 1,-1-1 0,0 1 0,1 0-1,-1 0 1,0-1 0,0 3 0,13 55-93,-11-46 92,-2-8 23,13 38-11,-13-41-2,0 0 0,0-1-1,1 1 1,-1-1-1,0 1 1,1-1 0,-1 1-1,1-1 1,-1 1-1,1-1 1,-1 0-1,1 1 1,-1-1 0,1 1-1,-1-1 1,1 0-1,-1 0 1,1 1-1,0-1 1,-1 0 0,1 0-1,-1 0 1,2 0-1,-1 0 22,0 0 0,0-1 1,0 1-1,0 0 0,0-1 0,1 1 0,-1-1 0,0 0 0,-1 1 0,1-1 0,0 0 0,0 0 0,0 0 0,0 0 0,0 1 1,-1-1-1,2-2 0,34-59 681,-31 52-714,0 0 0,0 1-1,1-1 1,0 1 0,1 0-1,-1 0 1,2 1 0,0 0-1,12-10 1,-19 17-6,0 0 0,0 0 0,0 0 1,0 0-1,1 1 0,-1-1 0,0 0 0,1 1 0,-1-1 1,0 1-1,1-1 0,-1 1 0,0 0 0,1-1 1,-1 1-1,1 0 0,-1 0 0,1 0 0,-1 0 0,1 0 1,-1 0-1,1 1 0,-1-1 0,0 0 0,1 1 0,-1-1 1,0 1-1,1 0 0,-1-1 0,0 1 0,1 0 0,-1 0 1,0 0-1,0 0 0,0 0 0,0 0 0,1 1 0,3 5-1,-1 0 0,-1 1 0,1-1 0,-1 1-1,4 14 1,6 13 57,-13-35-66,0 1 0,1-1 0,-1 0 0,0 1 0,0-1 0,0 0 0,0 1 0,0-1 1,1 0-1,-1 0 0,0 1 0,0-1 0,1 0 0,-1 0 0,0 1 0,0-1 0,1 0 0,-1 0 0,0 0 0,1 1 0,-1-1 0,0 0 0,1 0 0,-1 0 1,0 0-1,1 0 0,-1 0 0,0 0 0,1 0 0,-1 0 0,0 0 0,1 0 0,-1 0 0,0 0 0,1 0 0,-1 0 0,0 0 0,1 0 0,-1 0 0,0 0 1,1 0-1,-1-1 0,0 1 0,1 0 0,-1 0 0,0 0 0,0-1 0,1 1 0,-1 0 0,0 0 0,0-1 0,1 1 0,-1 0 0,0 0 0,0-1 0,1 1 1,10-23-5228,-9 18 3099,9-17-7520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1.575"/>
    </inkml:context>
    <inkml:brush xml:id="br0">
      <inkml:brushProperty name="width" value="0.025" units="cm"/>
      <inkml:brushProperty name="height" value="0.025" units="cm"/>
    </inkml:brush>
  </inkml:definitions>
  <inkml:trace contextRef="#ctx0" brushRef="#br0">108 258 16303,'0'0'8216,"-9"2"-7255,5-2-941,0 1-1,0-1 0,1 1 1,-1 0-1,1 0 1,-1 0-1,1 1 1,-1-1-1,1 1 0,-1 0 1,1 0-1,0 0 1,0 0-1,0 0 1,0 1-1,1-1 0,-1 1 1,1 0-1,-1 0 1,1 0-1,0 0 1,0 0-1,0 1 0,-1 3 1,-1 3 93,0 1 0,0-1 0,1 1-1,1 0 1,0 0 0,-1 20 0,3-31-105,0 0 1,0 1-1,0-1 1,0 0-1,0 1 1,0-1-1,0 0 1,0 1-1,0-1 1,1 0-1,-1 1 1,0-1-1,0 0 1,0 1-1,1-1 1,-1 0-1,0 0 0,0 1 1,1-1-1,-1 0 1,0 0-1,0 0 1,1 1-1,-1-1 1,0 0-1,1 0 1,-1 0-1,0 0 1,1 0-1,-1 0 1,0 0-1,1 1 1,-1-1-1,0 0 0,1 0 1,-1 0-1,1 0 1,-1-1-1,0 1 1,1 0-1,-1 0 1,0 0-1,1 0 1,-1 0-1,0 0 1,1 0-1,-1-1 1,0 1-1,0 0 1,1 0-1,-1 0 0,0-1 1,1 1-1,-1-1 1,19-12 139,-7 0-150,0-1 1,-1 0-1,16-29 1,17-22-169,-38 66 346,-1 11 4,4 27 156,-5-19-142,-4-19-184,0 1 0,1-1-1,-1 0 1,0 0 0,0 0 0,1 0 0,-1 0 0,1 0 0,-1 0 0,1 0-1,0 0 1,-1 0 0,1 0 0,0 0 0,0 0 0,-1 0 0,1 0 0,0-1-1,0 1 1,0 0 0,0-1 0,0 1 0,0-1 0,0 1 0,0-1-1,3 1 1,-3-1 7,1 0 0,0-1-1,0 1 1,-1-1-1,1 1 1,0-1 0,-1 0-1,1 0 1,-1 1-1,1-1 1,-1 0 0,1-1-1,-1 1 1,1 0 0,1-2-1,7-8 49,-1-1-1,0 0 0,8-15 1,-14 22-81,9-16 20,25-35 10,-34 52-15,-1 0 0,2 1 0,-1-1-1,0 1 1,1 0 0,-1 0 0,1 0 0,0 0 0,0 0-1,8-3 1,-11 6-6,-1 0 0,1 0 0,0 0 1,-1 0-1,1 0 0,0-1 0,0 1 0,-1 1 0,1-1 0,0 0 0,0 0 0,-1 0 0,1 0 0,0 0 0,-1 1 0,1-1 0,0 0 0,-1 1 1,1-1-1,0 0 0,-1 1 0,1-1 0,0 1 0,-1-1 0,1 1 0,-1-1 0,1 1 0,-1-1 0,0 1 0,1 0 0,0 0 0,12 30 256,-12-28-176,0 1 0,0-1 0,0 1 0,1-1-1,0 0 1,-1 1 0,1-1 0,5 5 0,-7-8-60,1 1 1,-1-1-1,0 0 0,1 1 0,-1-1 1,1 0-1,-1 0 0,1 0 0,0 1 1,-1-1-1,1 0 0,-1 0 0,1 0 1,-1 0-1,1 0 0,-1 0 0,1 0 1,0 0-1,-1 0 0,1 0 0,-1 0 0,1-1 1,-1 1-1,1 0 0,19-17 239,8-17-179,87-102 62,-114 135-129,0 0 0,0 0 0,0 0 0,0 0 0,0 0 0,1 0 0,-1 0 0,0 0 0,0 0 0,1 1 0,-1-1 0,1 0 0,-1 1 0,3-1 0,-3 1 2,-1 0-1,0 0 1,1 0-1,-1 0 1,1 0-1,-1 1 1,1-1-1,-1 0 1,1 0-1,-1 1 1,0-1-1,1 0 1,-1 0 0,1 1-1,-1-1 1,0 0-1,1 1 1,-1-1-1,0 1 1,0-1-1,1 1 1,-1-1-1,0 0 1,0 1-1,0-1 1,1 1-1,-1-1 1,0 2-1,2 47 496,-2-36-401,-1 21 112,0-22-90,0 1-1,1 0 1,1 0 0,3 18-1,-4-30-117,0-1-1,0 1 0,0 0 1,0 0-1,1-1 0,-1 1 1,0 0-1,1 0 0,-1-1 1,0 1-1,1 0 1,-1-1-1,1 1 0,-1-1 1,1 1-1,-1-1 0,1 1 1,-1-1-1,1 1 0,0-1 1,-1 1-1,1-1 0,0 1 1,-1-1-1,1 0 0,0 0 1,0 1-1,-1-1 0,1 0 1,0 0-1,0 0 1,-1 0-1,1 0 0,0 0 1,0 0-1,-1 0 0,1 0 1,0 0-1,0 0 0,-1 0 1,1-1-1,0 1 0,0 0 1,-1-1-1,1 1 0,0 0 1,-1-1-1,1 1 0,0-1 1,-1 1-1,1-1 1,-1 1-1,2-2 0,29-30 187,80-159-1255,-107 197 956,-2 19-47,-2 25-44,1-17-3336,4-29 339,8-16 134,-2-6-3324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1.964"/>
    </inkml:context>
    <inkml:brush xml:id="br0">
      <inkml:brushProperty name="width" value="0.025" units="cm"/>
      <inkml:brushProperty name="height" value="0.025" units="cm"/>
    </inkml:brush>
  </inkml:definitions>
  <inkml:trace contextRef="#ctx0" brushRef="#br0">3 107 3075,'0'0'23777,"-1"9"-22416,0 24-576,1-33-761,0 1 1,1 0-1,-1 0 0,1-1 0,-1 1 0,1 0 1,-1-1-1,1 1 0,-1 0 0,1-1 0,0 1 1,-1-1-1,1 1 0,0-1 0,-1 1 1,1-1-1,0 0 0,0 1 0,0-1 0,-1 0 1,1 0-1,0 1 0,0-1 0,0 0 1,0 0-1,-1 0 0,1 0 0,0 0 0,0 0 1,0 0-1,0-1 0,-1 1 0,1 0 0,0 0 1,1-1-1,28-7 225,-24 4-231,0 0-1,0-1 1,0 1-1,-1-1 1,0-1-1,0 1 1,0-1-1,-1 1 1,0-1 0,0-1-1,0 1 1,-1 0-1,1-1 1,-2 0-1,1 0 1,-1 0-1,0 0 1,0 0-1,-1 0 1,1-12 0,-2 19-14,0-1 0,0 1 0,0-1 0,0 1 0,0-1 0,0 1 0,0-1 0,-1 1 1,1-1-1,0 1 0,0-1 0,0 1 0,0-1 0,-1 1 0,1-1 0,0 1 1,0 0-1,-1-1 0,1 1 0,0 0 0,-1-1 0,1 1 0,-1-1 0,1 1 1,0 0-1,-1 0 0,1-1 0,-1 1 0,1 0 0,-1 0 0,1 0 0,-1-1 1,1 1-1,-1 0 0,1 0 0,-1 0 0,1 0 0,-1 0 0,1 0 0,-1 0 0,1 0 1,-1 0-1,1 0 0,-1 0 0,1 0 0,-1 1 0,1-1 0,-1 0 0,1 0 1,0 0-1,-1 1 0,1-1 0,-1 0 0,1 1 0,-1-1 0,1 0 0,0 1 1,-1 0-1,-26 21 9,19-12 19,1 2 0,0-1 0,1 1 0,1 0 0,0 0 0,0 0 0,1 1 0,1-1 0,0 1 0,0 0 0,2 0 0,-1 24 0,1-35-25,1 0 0,0-1 1,0 1-1,1-1 0,-1 1 0,0 0 0,0-1 0,1 1 1,-1-1-1,1 1 0,-1-1 0,1 1 0,0-1 0,0 1 1,0-1-1,0 1 0,0-1 0,0 0 0,0 0 0,0 0 0,0 1 1,0-1-1,1 0 0,2 1 0,-2-1 5,1 0 1,0 0-1,0-1 1,-1 1-1,1-1 0,0 0 1,0 0-1,0 0 1,0 0-1,-1 0 0,1-1 1,0 1-1,3-2 1,4-1-3,0 0 0,-1-1 0,1 0 0,-1-1 0,0 0 0,0 0 0,8-8 0,-12 8-259,1 0 1,0-1-1,-1 1 1,0-1 0,0-1-1,-1 1 1,0-1-1,0 0 1,0 0 0,3-11-1,-4 9-971,-1 1 0,0-1 0,-1 1 0,0-1 0,0-13 0,-1-14-6099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2.418"/>
    </inkml:context>
    <inkml:brush xml:id="br0">
      <inkml:brushProperty name="width" value="0.025" units="cm"/>
      <inkml:brushProperty name="height" value="0.025" units="cm"/>
    </inkml:brush>
  </inkml:definitions>
  <inkml:trace contextRef="#ctx0" brushRef="#br0">1 0 15599,'0'0'9353,"12"1"-9716,14 1 2992,4-1-4181,80 3-14945,-60-3 13000,0-1 8082,-26 0 2104,-1 1 3633,-37 8-7330,-15 33-2723,28-42-209,-16 39 146,17-38-229,-1-1 0,1 1 1,0 0-1,0 0 0,0-1 0,-1 1 0,1 0 0,0 0 1,0-1-1,0 1 0,0 0 0,0 0 0,0-1 0,0 1 0,1 0 1,-1 0-1,0-1 0,0 1 0,0 0 0,1-1 0,-1 1 1,1 0-1,-1-1 0,0 1 0,1 0 0,-1-1 0,1 1 1,-1-1-1,1 1 0,-1-1 0,1 1 0,0-1 0,-1 1 1,1-1-1,0 0 0,-1 1 0,1-1 0,0 0 0,-1 1 1,1-1-1,0 0 0,0 0 0,-1 0 0,1 0 0,0 0 1,0 0-1,-1 0 0,2 0 0,211-16-4066,-213 16 4146,1 0 1,0 0-1,-1 0 0,1 0 1,0 1-1,-1-1 0,1 0 1,-1 0-1,1 1 0,0-1 1,-1 0-1,1 1 0,-1-1 1,1 1-1,-1-1 1,1 0-1,-1 1 0,0-1 1,1 1-1,-1-1 0,1 1 1,-1 0-1,0-1 0,0 1 1,1-1-1,-1 1 0,0 0 1,0-1-1,0 1 0,1-1 1,-1 1-1,0 0 0,0-1 1,0 1-1,0 0 1,0-1-1,-1 1 0,1 0 1,0-1-1,0 1 0,0 0 1,0-1-1,-1 1 0,1-1 1,0 1-1,-1-1 0,1 1 1,-1 0-1,-16 32 1265,6-21-1146,-1-1 0,0 0 0,0 0 0,-1-1 1,-1 0-1,0-2 0,-28 15 0,34-21-1877,4-3-3911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4.401"/>
    </inkml:context>
    <inkml:brush xml:id="br0">
      <inkml:brushProperty name="width" value="0.025" units="cm"/>
      <inkml:brushProperty name="height" value="0.025" units="cm"/>
    </inkml:brush>
  </inkml:definitions>
  <inkml:trace contextRef="#ctx0" brushRef="#br0">0 10 14318,'0'-9'7270,"0"14"-4803,0 18-1987,0 6-159,7 6 319,4 5-384,2-3-160,3-4-96,0-7 32,3-6-64,-5-7-544,1-11-930,-5-2-319,-5-9-481,-5-14-1698,0-8-2498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4.743"/>
    </inkml:context>
    <inkml:brush xml:id="br0">
      <inkml:brushProperty name="width" value="0.025" units="cm"/>
      <inkml:brushProperty name="height" value="0.025" units="cm"/>
    </inkml:brush>
  </inkml:definitions>
  <inkml:trace contextRef="#ctx0" brushRef="#br0">22 1 8136,'0'0'13709,"-21"68"-13645,35-45-64,4-2-865,5-3-2178,-1-4-2114,5-5-2979</inkml:trace>
  <inkml:trace contextRef="#ctx0" brushRef="#br0" timeOffset="1">375 262 12908,'0'0'9673,"3"54"-8135,-3-40-577,0 1-673,0-4-256,0-3-320,0-4-1570,6-4-640,-1 0-930,-2-8-2657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5.120"/>
    </inkml:context>
    <inkml:brush xml:id="br0">
      <inkml:brushProperty name="width" value="0.025" units="cm"/>
      <inkml:brushProperty name="height" value="0.025" units="cm"/>
    </inkml:brush>
  </inkml:definitions>
  <inkml:trace contextRef="#ctx0" brushRef="#br0">35 197 15791,'0'0'9171,"9"-4"-8386,1-1-681,-1 0 0,0-1 1,0 1-1,-1-2 0,0 1 0,0-1 0,0-1 1,6-7-1,-10 11-64,-1-1 0,1 1 0,-1 0 1,0-1-1,0 1 0,-1-1 0,1 0 1,-1 0-1,0 0 0,0-1 1,-1 1-1,1 0 0,-1 0 0,0-1 1,-1 1-1,1-1 0,-1 1 0,0-1 1,-1 1-1,0-7 0,0 11-22,1 0 1,0 0-1,-1 0 1,1 0-1,-1 0 0,0 1 1,1-1-1,-1 0 0,0 0 1,0 0-1,1 1 0,-1-1 1,0 0-1,0 1 1,0-1-1,0 0 0,0 1 1,0-1-1,0 1 0,0 0 1,0-1-1,0 1 1,0 0-1,0 0 0,0-1 1,0 1-1,0 0 0,0 0 1,0 0-1,0 0 1,0 1-1,-1-1 0,1 0 1,-1 1-1,-1-1-5,-1 1 0,1 0 0,0 0 0,-1 0 1,1 1-1,0-1 0,0 1 0,0 0 0,-6 4 0,1 2-23,0 1 0,1 0 1,0 1-1,0-1 0,1 1 0,0 1 0,1-1 0,0 1 1,1 0-1,0 0 0,-3 13 0,2-1 55,0 1 0,2 0 0,1 0 0,0 35 0,2-56-33,0 0 0,0 0 0,0 0 0,0 0 0,1 0 0,-1 0 0,1 0 0,0-1 0,0 1 0,0 0 0,0 0 0,1-1-1,-1 1 1,1 0 0,-1-1 0,1 1 0,0-1 0,0 0 0,0 0 0,0 0 0,0 0 0,1 0 0,-1 0 0,1 0 0,-1-1 0,1 1 0,-1-1 0,1 0 0,0 0 0,0 0 0,0 0 0,0 0 0,0 0 0,-1-1 0,1 0 0,0 0 0,0 1 0,0-1 0,0-1 0,0 1 0,6-2 0,8 0-296,-1-2 0,0 0 0,0 0 0,-1-2 0,0 0 1,21-11-1,26-20-7692,-40 19 716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5.459"/>
    </inkml:context>
    <inkml:brush xml:id="br0">
      <inkml:brushProperty name="width" value="0.025" units="cm"/>
      <inkml:brushProperty name="height" value="0.025" units="cm"/>
    </inkml:brush>
  </inkml:definitions>
  <inkml:trace contextRef="#ctx0" brushRef="#br0">1 1 13549,'0'0'13581,"55"12"-13133,-46-12-384,-1 0-64,0 0-448,-2 0-1923,-6-12-3106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4.686"/>
    </inkml:context>
    <inkml:brush xml:id="br0">
      <inkml:brushProperty name="width" value="0.025" units="cm"/>
      <inkml:brushProperty name="height" value="0.025" units="cm"/>
    </inkml:brush>
  </inkml:definitions>
  <inkml:trace contextRef="#ctx0" brushRef="#br0">0 198 4452,'0'-5'775,"0"0"-1,0 0 1,1 0-1,0 0 1,0 1 0,0-1-1,0 0 1,0 0-1,1 1 1,0-1-1,0 1 1,5-8 0,-1 5-336,0 1 1,0 0 0,0 0 0,1 0 0,0 1 0,12-7 0,-4 1-58,2 1 0,-1 1 1,1 1-1,0 0 0,1 1 1,0 1-1,0 0 0,0 2 0,1 0 1,0 1-1,-1 1 0,24 0 1,-42 2-379,1 0 0,-1 0 0,1 0 0,0 0 0,-1 0 0,1 0 0,-1 0 0,1 1 0,-1-1 0,1 0 0,-1 0 0,1 0 0,-1 1 0,1-1 0,-1 0 0,1 1 1,-1-1-1,0 1 0,1-1 0,-1 0 0,0 1 0,1-1 0,-1 1 0,0-1 0,1 1 0,-1-1 0,0 1 0,0-1 0,0 1 0,1-1 0,-1 2 0,-4 20 222,-20 18 257,-2-15-299,-56 42-1,-9 8 277,90-75-429,0 1-1,0 0 1,1-1 0,-1 1-1,0 0 1,0-1-1,1 1 1,-1 0-1,0 0 1,1 0 0,-1-1-1,1 1 1,-1 0-1,1 0 1,-1 0 0,1 0-1,0 0 1,-1 0-1,1 0 1,0 0-1,0 0 1,0 0 0,0 0-1,0 0 1,0 0-1,0 2 1,1-2-6,0 0-1,0 0 1,0 0 0,0 0-1,0-1 1,0 1 0,0 0-1,1-1 1,-1 1-1,0-1 1,0 1 0,1-1-1,-1 0 1,0 1 0,0-1-1,1 0 1,1 0 0,69-3 256,-67 2-262,96-13-868,-60 5-6443,-37 8 261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6.020"/>
    </inkml:context>
    <inkml:brush xml:id="br0">
      <inkml:brushProperty name="width" value="0.025" units="cm"/>
      <inkml:brushProperty name="height" value="0.025" units="cm"/>
    </inkml:brush>
  </inkml:definitions>
  <inkml:trace contextRef="#ctx0" brushRef="#br0">44 245 12588,'0'0'2146,"-8"-9"1052,-21-27-257,29 36-2896,0 0-1,0 0 1,0 0 0,0 0-1,0 0 1,0 0-1,0 0 1,0-1 0,0 1-1,0 0 1,0 0 0,-1 0-1,1 0 1,0 0 0,0 0-1,0 0 1,0 0-1,0 0 1,0 0 0,0 0-1,-1 0 1,1 0 0,0 0-1,0 0 1,0 0-1,0 0 1,0 0 0,0 0-1,-1 0 1,1 0 0,0 0-1,0 0 1,0 0-1,0 0 1,0 0 0,0 0-1,0 0 1,0 0 0,-1 0-1,1 1 1,0-1 0,0 0-1,0 0 1,0 0-1,0 0 1,0 0 0,0 0-1,0 0 1,0 0 0,0 0-1,0 1 1,0-1-1,0 0 1,0 0 0,-1 0-1,1 0 1,0 0 0,0 0-1,0 0 1,0 1-1,0-1 1,0 0 0,0 0-1,1 0 1,-3 16 670,3 16-690,2-12 18,2 0-1,0-1 1,2 0 0,0 0-1,1 0 1,0-1 0,2 0 0,0-1-1,1 0 1,1-1 0,16 19-1,-25-32-18,0-1-1,-1 1 1,1-1-1,0 0 1,0 0-1,0 0 1,1 0-1,-1 0 1,0-1-1,1 0 1,-1 1-1,1-1 1,-1 0-1,1-1 1,0 1-1,-1-1 1,1 1-1,0-1 1,-1 0-1,1 0 1,4-2-1,-3 1 94,1-1 1,-1 0-1,0-1 0,0 1 0,-1-1 1,1 0-1,0 0 0,-1-1 0,0 0 0,0 1 1,0-1-1,6-7 0,4-9 232,-1 1-1,-1-1 1,-1-1-1,-1 0 1,12-33-1,-12 26-178,-2-1 0,-1 0-1,-1 0 1,-1-1-1,-2 1 1,-1-1 0,-1 0-1,-4-35 1,0 51-162,0 24-125,0 25-46,5-11 109,2-1 0,0 1 0,2-1 0,0 0 0,2-1 0,0 1 0,1-2 0,2 1 1,18 28-1,-27-47-124,-1 0 1,1-1 0,0 1-1,-1-1 1,1 0 0,0 0-1,1 0 1,-1 0 0,0 0-1,0 0 1,1 0 0,-1-1-1,1 1 1,0-1 0,-1 1-1,1-1 1,0 0 0,0-1-1,0 1 1,0 0 0,0-1-1,0 1 1,0-1 0,0 0-1,0 0 1,0 0 0,0 0-1,-1-1 1,1 1 0,0-1-1,0 0 1,0 0 0,0 0-1,0 0 1,-1 0 0,1-1 0,-1 1-1,1-1 1,-1 0 0,1 1-1,-1-1 1,0 0 0,0-1-1,0 1 1,2-3 0,7-8-1901,0-1 0,-1 0 0,10-20 0,2-12-3640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6.381"/>
    </inkml:context>
    <inkml:brush xml:id="br0">
      <inkml:brushProperty name="width" value="0.025" units="cm"/>
      <inkml:brushProperty name="height" value="0.025" units="cm"/>
    </inkml:brush>
  </inkml:definitions>
  <inkml:trace contextRef="#ctx0" brushRef="#br0">108 104 6726,'0'-13'4559,"-4"-43"-320,4 54-3902,0-1 1,0 1-1,-1 0 1,1-1-1,-1 1 0,1 0 1,-1-1-1,0 1 0,0 0 1,0 0-1,-3-4 0,4 6-212,0 0 0,-1-1 0,1 1 0,-1-1 0,1 1 0,-1 0 0,1 0 0,-1-1 0,1 1 0,-1 0 0,1 0 0,-1 0 0,1-1 0,-1 1 0,1 0 0,-1 0 0,1 0 0,-1 0 0,1 0 0,-1 0 0,0 0 0,1 0 0,-1 0 0,1 1 0,-1-1 0,1 0 0,-1 0 0,1 0 0,-1 1 0,-2 1 104,0 0-1,0 0 1,0 1 0,1-1 0,-1 1-1,1 0 1,-1-1 0,1 1-1,0 0 1,-2 6 0,-5 7-71,2 0-1,1 1 1,0 0 0,0 0 0,2 0-1,0 0 1,1 1 0,0 19 0,3-36-157,0-1 1,0 1-1,0-1 0,0 0 1,0 1-1,0-1 0,0 1 1,1-1-1,-1 0 1,0 1-1,0-1 0,0 1 1,1-1-1,-1 0 0,0 1 1,0-1-1,1 0 0,-1 0 1,0 1-1,1-1 1,-1 0-1,0 1 0,1-1 1,-1 0-1,1 0 0,-1 0 1,0 0-1,1 1 1,-1-1-1,1 0 0,-1 0 1,0 0-1,2 0 0,20-1 59,24-13-187,-45 13 89,20-6-206,0 0-1,0 2 1,0 0 0,1 1-1,-1 2 1,1 0-1,0 1 1,24 2 0,-45-1 241,0 0-1,0 1 1,0-1 0,0 0 0,0 0 0,0 1 0,0-1 0,0 0-1,0 1 1,0-1 0,-1 1 0,1-1 0,0 1 0,0 0 0,0-1 0,-1 1-1,1 0 1,0-1 0,-1 1 0,1 0 0,0 0 0,-1 0 0,1 0 0,-1 0-1,0 0 1,1 1 0,0 1 62,0 0 0,-1 0 0,0 0 0,0 0 0,0 0 0,0 0 0,0 0 0,-1 0 0,0 4 0,-1 2 164,-1-1 0,0 1-1,0-1 1,-1 0 0,-7 13-1,-4-2 127,0 1-1,-36 32 1,43-44-424,0-1-1,-1 0 1,0-1 0,0 0 0,0 0 0,-1-1 0,0 0-1,0-1 1,-11 4 0,21-8-27,-1 0 1,1 0-1,0 0 0,-1 0 0,1 0 1,0 0-1,-1 0 0,1 0 1,0 0-1,0-1 0,-1 1 0,1 0 1,0 0-1,0 0 0,-1 0 1,1 0-1,0-1 0,0 1 0,-1 0 1,1 0-1,0 0 0,0-1 1,-1 1-1,1 0 0,0 0 0,0 0 1,0-1-1,0 1 0,0 0 0,-1-1 1,1 1-1,0 0 0,0 0 1,0-1-1,0 1 0,0 0 0,0-1 1,0 1-1,0 0 0,0 0 1,0-1-1,0 1 0,0 0 0,0-1 1,0 1-1,0 0 0,0 0 1,1-1-1,-1 1 0,5-18-5238,7-4-3746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6.956"/>
    </inkml:context>
    <inkml:brush xml:id="br0">
      <inkml:brushProperty name="width" value="0.025" units="cm"/>
      <inkml:brushProperty name="height" value="0.025" units="cm"/>
    </inkml:brush>
  </inkml:definitions>
  <inkml:trace contextRef="#ctx0" brushRef="#br0">110 30 19859,'0'0'6443,"-4"11"-6032,-90 283 2771,93-287-3196,4-9-65,12-22-244,18-40-740,-20 29 415,-1-1 0,-3 0 0,0-1 0,6-71 0,4 424 3707,-19-310-2955,1 0 0,0-1 0,1 1 0,-1 0 1,1-1-1,0 1 0,1-1 0,-1 1 0,1-1 1,5 7-1,-7-10-83,1-1 0,0 1 0,0 0 0,0-1 0,0 1 0,0-1 0,0 1 0,0-1 0,0 0 0,0 0 0,1 0 0,-1 0 0,0 0 0,1-1 0,-1 1 0,1-1 0,-1 1 0,1-1 0,-1 0 0,1 0 0,-1 0 0,1 0 0,-1-1 0,1 1 0,-1-1 0,5-1 0,-6 2-25,0-1-1,1 0 0,-1 1 0,0-1 0,0 0 1,0 0-1,1 0 0,-1 0 0,0 0 0,0 0 1,0 0-1,-1 0 0,1 0 0,0 0 0,0-1 1,-1 1-1,1 0 0,0 0 0,-1-1 0,1 1 1,-1-1-1,0 1 0,1 0 0,-1-1 0,0 1 1,0-1-1,0 1 0,0 0 0,0-1 0,0 1 1,-1-1-1,1 1 0,0-1 0,-1 1 0,1 0 1,-1-2-1,-1-2-93,1 0 1,-1 1-1,0-1 1,0 0-1,0 1 0,-1 0 1,1-1-1,-1 1 1,-4-4-1,-4-2-479,-1 0 0,0 1 0,-1 0 0,0 1 0,0 1-1,-1 0 1,-23-9 0,25 12 762,-1 1 0,1 0 0,-1 0 0,1 1 0,-21 0 0,69-13 1920,-17 6-1973,10-1-376,41-19-211,-66 26-732,1 0-1,-1 0 1,1 0-1,-1-1 1,0 1-1,6-8 1,1-8-12106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7.798"/>
    </inkml:context>
    <inkml:brush xml:id="br0">
      <inkml:brushProperty name="width" value="0.025" units="cm"/>
      <inkml:brushProperty name="height" value="0.025" units="cm"/>
    </inkml:brush>
  </inkml:definitions>
  <inkml:trace contextRef="#ctx0" brushRef="#br0">140 77 15599,'0'0'5589,"-10"-5"-3560,-34-14-577,42 18-1404,1 1 1,-1 0-1,1 0 1,-1-1-1,1 1 1,-1 0-1,1 1 1,-1-1-1,1 0 1,-1 0-1,1 0 1,-1 1 0,1-1-1,0 1 1,-1-1-1,1 1 1,-1 0-1,1-1 1,0 1-1,0 0 1,0 0-1,-1 0 1,1 0-1,0 0 1,0 0-1,-1 2 1,-18 32 294,18-29-256,-3 5-39,1-1 0,0 1 0,1 0 0,0 0 0,1 0 0,0 0 0,1 0 0,0 1 0,0-1 0,3 17 0,-2-27-45,0 0-1,0-1 0,0 1 0,0 0 0,0-1 0,0 1 0,0-1 0,0 1 0,1 0 0,-1-1 0,0 1 0,0-1 0,1 1 0,-1-1 0,0 1 0,1-1 0,-1 1 0,1-1 0,-1 1 0,1-1 0,-1 1 0,1-1 0,-1 0 0,1 1 0,-1-1 0,1 0 0,-1 1 0,1-1 0,-1 0 0,1 0 0,0 0 0,-1 1 0,1-1 0,0 0 0,-1 0 0,1 0 0,-1 0 0,1 0 0,0 0 0,-1 0 0,1 0 0,0-1 0,-1 1 1,1 0-1,-1 0 0,1 0 0,-1-1 0,1 1 0,0 0 0,-1-1 0,1 1 0,-1 0 0,1-1 0,-1 1 0,1-1 0,-1 1 0,0 0 0,1-1 0,-1 1 0,0-1 0,1-1 0,27-31 203,-15 1-107,-1-1-1,8-36 0,-14 49 23,-9 67-203,1-29 87,0 1 0,1-1 1,2 0-1,-1 0 0,2 0 0,7 32 0,-9-49 3,0 0 0,1 0 0,-1 1 0,0-1 0,1 0 0,-1 0 0,1 1-1,0-1 1,-1 0 0,1 0 0,0 0 0,0 0 0,0 0 0,-1 0 0,1 0 0,0 0 0,0-1 0,1 1-1,-1 0 1,0 0 0,0-1 0,0 1 0,0-1 0,0 1 0,1-1 0,-1 1 0,0-1 0,3 0-1,-1 0 31,-1-1-1,1 1 1,-1-1-1,0 0 0,1 0 1,-1 0-1,0-1 0,1 1 1,-1 0-1,0-1 0,0 1 1,0-1-1,3-3 0,4-5 110,0-1-1,0 0 0,-1 0 1,8-15-1,-7 10-135,-2 0 0,0-1 1,0 1-1,-2-1 0,0-1 0,-1 1 0,-1-1 0,0 1 0,0-32 1,-5 42-614,-1 20 316,-2 26 152,2 0 132,1-24-101,1 0 0,1 0 1,0 0-1,1 1 1,5 26-1,-6-41 42,1 0-1,-1 0 0,0 0 1,1 0-1,-1 0 1,1 0-1,-1 1 1,1-1-1,-1 0 1,1-1-1,0 1 1,-1 0-1,1 0 1,0 0-1,0 0 1,0 0-1,0-1 1,0 1-1,0 0 1,0-1-1,0 1 1,0-1-1,0 1 1,0-1-1,0 0 1,0 1-1,2-1 1,0 0-108,-1 0 0,1 0 0,-1-1 0,1 1 0,-1-1 0,0 0 0,1 0 0,-1 0 0,0 0 1,1 0-1,-1 0 0,2-3 0,5-2-1082,0-1 0,-1 0 1,0-1-1,11-14 0,3-9-4241,-2-2-833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8.313"/>
    </inkml:context>
    <inkml:brush xml:id="br0">
      <inkml:brushProperty name="width" value="0.025" units="cm"/>
      <inkml:brushProperty name="height" value="0.025" units="cm"/>
    </inkml:brush>
  </inkml:definitions>
  <inkml:trace contextRef="#ctx0" brushRef="#br0">10 263 10634,'0'0'9486,"-2"-8"-7473,0 1-1726,1 0 0,-1 1 0,1-1 0,0 0 0,1 0 0,0 0 0,0 0 0,0 0 0,1 0 0,0 0 0,0 0 0,1 0 0,0 0 0,0 0 0,0 1 0,5-8 0,2-4-240,1 1 1,1 1-1,1 0 0,0 0 0,25-23 0,-36 38-48,-1 0 0,1 1-1,-1-1 1,1 0 0,0 1-1,-1-1 1,1 1 0,0-1 0,-1 1-1,1 0 1,0-1 0,0 1-1,0 0 1,-1-1 0,1 1 0,0 0-1,0 0 1,0 0 0,0-1-1,-1 1 1,1 0 0,0 0-1,0 1 1,0-1 0,0 0 0,0 0-1,-1 0 1,1 0 0,0 1-1,0-1 1,0 0 0,-1 1 0,1-1-1,0 1 1,0-1 0,-1 1-1,1-1 1,0 1 0,-1-1 0,1 1-1,-1 0 1,1-1 0,-1 1-1,1 0 1,-1 0 0,1-1-1,-1 1 1,0 0 0,1 0 0,-1 0-1,0-1 1,0 1 0,0 0-1,1 0 1,-1 0 0,0 1 0,6 53 138,-6-51-110,-1 30 79,0-26-99,0 0 0,1 0 0,0 0 0,0 0 0,1 0 0,2 9 0,-3-17-9,0 0 1,0 0 0,0 1-1,1-1 1,-1 0 0,0 0-1,0 0 1,0 0 0,0 0-1,0 1 1,1-1-1,-1 0 1,0 0 0,0 0-1,0 0 1,0 0 0,1 0-1,-1 0 1,0 0 0,0 0-1,0 0 1,1 0 0,-1 0-1,0 0 1,0 0 0,0 0-1,1 0 1,-1 0-1,0 0 1,0 0 0,0 0-1,1 0 1,-1 0 0,0 0-1,0 0 1,0 0 0,1 0-1,-1 0 1,0 0 0,0-1-1,0 1 1,0 0 0,1 0-1,-1 0 1,0 0-1,0 0 1,0-1 0,0 1-1,0 0 1,0 0 0,0 0-1,1-1 1,-1 1 0,0 0-1,0 0 1,0-1 0,7-10-392,16-53-5226,-13 21-3517,-4 14-2571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8.720"/>
    </inkml:context>
    <inkml:brush xml:id="br0">
      <inkml:brushProperty name="width" value="0.025" units="cm"/>
      <inkml:brushProperty name="height" value="0.025" units="cm"/>
    </inkml:brush>
  </inkml:definitions>
  <inkml:trace contextRef="#ctx0" brushRef="#br0">121 285 7495,'0'0'16394,"-8"-6"-15438,-26-19-294,33 24-649,0 1 0,0-1 0,0 1 0,0 0 1,0-1-1,0 1 0,1 0 0,-1 0 0,0-1 0,0 1 0,0 0 1,0 0-1,0 0 0,0 0 0,0 0 0,0 1 0,0-1 0,0 0 0,0 0 1,0 1-1,0-1 0,0 0 0,1 1 0,-1-1 0,0 1 0,0-1 1,0 1-1,1 0 0,-1-1 0,0 1 0,1 0 0,-1-1 0,0 1 1,1 0-1,-1 1 0,-15 30 11,14-26 13,-4 10 80,0 0 1,2 0-1,0 1 0,1 0 1,0 0-1,0 33 1,3-48-112,0-1-1,0 1 1,0-1 0,0 1 0,0-1-1,0 1 1,0-1 0,0 1 0,1-1-1,-1 1 1,0-1 0,1 1 0,-1-1-1,1 0 1,0 1 0,0-1 0,-1 0-1,1 1 1,0-1 0,0 0 0,0 0 0,0 0-1,0 0 1,0 0 0,1 0 0,-1 0-1,0 0 1,0-1 0,1 1 0,-1 0-1,0-1 1,1 1 0,-1-1 0,1 1-1,-1-1 1,1 0 0,-1 1 0,1-1-1,-1 0 1,1 0 0,2 0 0,0-1 13,0 0 1,1 0 0,-1 0 0,0-1-1,0 1 1,1-1 0,-1 0-1,-1 0 1,1 0 0,0-1-1,0 1 1,-1-1 0,5-5 0,4-6 55,-1 0 0,0 0 0,-1-1 0,-1 0 0,0-1 0,-1 0 0,-1-1 0,0 1 0,-2-1 0,6-27 0,-3 0 314,-2-1 0,-2 1 0,-2-46-1,-8 59-242,0 23-82,0 21-97,1 24-12,1 1 0,3-1 0,4 59 0,-2-79 43,-1-3-379,2-1 0,0 1-1,1-1 1,0 0 0,7 18-1,-5-19-495,1 1-1,0-1 1,1 0-1,0 0 1,1-1-1,1 0 1,0 0-1,17 16 1,-16-18-7419</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39.370"/>
    </inkml:context>
    <inkml:brush xml:id="br0">
      <inkml:brushProperty name="width" value="0.025" units="cm"/>
      <inkml:brushProperty name="height" value="0.025" units="cm"/>
    </inkml:brush>
  </inkml:definitions>
  <inkml:trace contextRef="#ctx0" brushRef="#br0">97 88 769,'0'0'7986,"3"-10"-3662,2-1-3135,6-22 979,-5 3 2814,-6 30-4938,0-1 1,0 1-1,0 0 1,0 0-1,0 0 1,0 0-1,0-1 1,-1 1-1,1 0 1,0 0-1,0 0 1,0 0-1,0 0 1,0-1-1,0 1 1,-1 0-1,1 0 1,0 0-1,0 0 1,0 0-1,0 0 1,-1 0-1,1 0 1,0 0-1,0 0 1,0 0-1,-1 0 1,1 0 0,0 0-1,0 0 1,0 0-1,0 0 1,-1 0-1,1 0 1,0 0-1,0 0 1,0 0-1,-1 0 1,1 0-1,0 0 1,0 0-1,0 0 1,0 0-1,-1 0 1,1 1-1,0-1 1,0 0-1,0 0 1,0 0-1,0 0 1,0 0-1,-1 1 1,1-1-1,0 0 1,0 0-1,0 0 1,0 0-1,0 1 1,0-1-1,0 0 1,0 0 0,-8 10 177,0-1 1,0 2 0,1-1-1,1 1 1,0 0 0,0 0 0,-4 14-1,-3 9-7,-9 44-1,16-51 101,1-1 1,1 1 0,1 0 0,2 0 0,2 33 0,-2-58-313,1 0 0,0-1-1,0 1 1,1-1 0,-1 1 0,0 0 0,0-1 0,1 1 0,-1-1 0,1 1-1,-1-1 1,1 1 0,0-1 0,0 0 0,-1 1 0,1-1 0,0 0 0,0 0 0,0 1-1,1-1 1,-1 0 0,0 0 0,0 0 0,0 0 0,1-1 0,-1 1 0,1 0-1,-1 0 1,0-1 0,1 1 0,0-1 0,-1 1 0,1-1 0,-1 0 0,1 1 0,-1-1-1,1 0 1,-1 0 0,1 0 0,0 0 0,-1-1 0,1 1 0,-1 0 0,1-1-1,-1 1 1,4-2 0,2-1-78,1 0-1,0 0 0,-1-1 1,0 0-1,0-1 0,0 0 1,11-10-1,2-5-806,-1-1 1,-1 0-1,17-27 0,-17 18-1802,0 0 0,15-38 0,-6-4-4261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0.097"/>
    </inkml:context>
    <inkml:brush xml:id="br0">
      <inkml:brushProperty name="width" value="0.025" units="cm"/>
      <inkml:brushProperty name="height" value="0.025" units="cm"/>
    </inkml:brush>
  </inkml:definitions>
  <inkml:trace contextRef="#ctx0" brushRef="#br0">19 1 9129,'0'0'4719,"-2"9"-2894,-4 21-720,1 1 0,1 0 0,2 0 0,3 46 0,17 140 2322,-11-145-2785,-6-70-600,7 43 406,-8-44-437,0-1 0,0 1 1,0 0-1,0-1 1,1 1-1,-1 0 0,0 0 1,0-1-1,1 1 0,-1 0 1,0-1-1,1 1 1,-1-1-1,1 1 0,-1 0 1,1-1-1,-1 1 1,1-1-1,-1 1 0,1-1 1,-1 0-1,1 1 1,0-1-1,-1 0 0,1 1 1,0-1-1,-1 0 1,1 1-1,0-1 0,-1 0 1,1 0-1,0 0 0,0 0 1,-1 0-1,1 0 1,0 0-1,-1 0 0,1 0 1,0 0-1,0 0 1,-1 0-1,1-1 0,0 1 1,-1 0-1,1-1 1,0 1-1,-1 0 0,1-1 1,0 1-1,-1 0 0,1-1 1,-1 1-1,1-2 1,6-4 111,0-2 1,-1 1 0,0 0 0,-1-1 0,0 0 0,0-1-1,7-16 1,23-72 86,-29 77-193,19-58 591,-19 75-538,0 13-71,0 13-4,0 19 76,-6-30-52,2 0 1,-1 0 0,2-1-1,0 1 1,0 0 0,5 11 0,-7-23-12,-1 1 0,0-1 0,0 0 0,0 0 0,0 0 0,0 1 1,0-1-1,0 0 0,1 0 0,-1 0 0,0 0 0,0 1 1,0-1-1,0 0 0,1 0 0,-1 0 0,0 0 0,0 0 0,0 0 1,1 1-1,-1-1 0,0 0 0,0 0 0,1 0 0,-1 0 0,0 0 1,0 0-1,0 0 0,1 0 0,-1 0 0,0 0 0,0 0 0,1 0 1,-1 0-1,0 0 0,0-1 0,0 1 0,1 0 0,-1 0 1,0 0-1,1 0 0,8-11 191,4-14 4,-13 24-195,59-161 179,-52 156-322,-1 18 36,0 30 16,-4-32 91,-2-7 11,3 11-9,0 1 1,0 0-1,8 17 1,-10-30 12,-1 0 0,1 0 0,0 0 0,0 0 1,0 0-1,1-1 0,-1 1 0,0 0 0,1-1 1,-1 1-1,1-1 0,-1 1 0,1-1 0,2 2 1,-3-3 11,0 0 0,0 0 0,1 1-1,-1-1 1,0 0 0,0 0 0,0 0 0,1 0 0,-1-1 0,0 1 0,0 0 0,0 0 0,0-1 0,1 1 0,-1-1 0,0 1 0,0-1 0,0 1 0,0-1 0,0 0 0,0 0 0,0 1 0,0-1 0,-1 0 0,1 0 0,0 0 0,1-1 0,9-13 113,0-1 0,-1 1 0,-1-1 1,0-1-1,-1 0 0,6-19 1,23-45-130,-37 80-21,1 0 1,-1 0 0,0 0 0,1 1 0,-1-1 0,1 0 0,-1 1 0,0-1-1,1 0 1,0 1 0,-1-1 0,1 0 0,-1 1 0,1-1 0,0 1 0,-1-1 0,1 1-1,0 0 1,0-1 0,-1 1 0,1 0 0,0-1 0,0 1 0,0 0 0,-1 0-1,1 0 1,1-1 0,-1 2-3,0 0 1,0-1-1,0 1 0,0 0 0,0-1 0,0 1 1,0 0-1,0 0 0,-1 0 0,1 0 0,0 0 1,0 0-1,-1 0 0,1 0 0,-1 0 0,2 2 1,17 64-131,-14-47 113,-4-18 24,-1-1 1,1 1 0,-1 0 0,1 0-1,-1-1 1,1 1 0,0-1 0,0 1 0,0-1-1,0 1 1,0-1 0,0 1 0,1-1-1,-1 0 1,0 0 0,1 0 0,2 2 0,-3-3 2,0 1 1,0-1-1,-1 0 1,1 0-1,0 0 1,0 0-1,0-1 1,0 1-1,0 0 1,0 0 0,0-1-1,0 1 1,0 0-1,-1-1 1,1 1-1,0-1 1,0 1-1,0-1 1,-1 1-1,1-1 1,0 1-1,-1-1 1,2-1 0,5-7 52,-1 0 1,1 0 0,-2 0 0,7-15 0,-6 13-40,7-15-79,-9 14-217,2 1-1,-1 0 1,1 0 0,1 1 0,0 0 0,0 0-1,16-14 1,-23 23 162,0 1 0,0 0 0,0 0 0,0 0 0,0 0 0,1 0 0,-1 0 0,0-1 0,0 1 0,0 0 0,0 0 0,1 0 0,-1 0-1,0 0 1,0 0 0,0 0 0,1 0 0,-1 0 0,0 0 0,0 0 0,0 0 0,1 0 0,-1 0 0,0 0 0,0 0 0,0 0 0,0 0 0,1 0 0,-1 0-1,0 0 1,0 1 0,0-1 0,0 0 0,1 0 0,-1 0 0,0 0 0,0 0 0,0 0 0,0 1 0,0-1 0,1 0 0,-1 0 0,0 0 0,0 0 0,0 1-1,3 12-2216,-5 8-1169,-1-13-1843,-4-1-2456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0.427"/>
    </inkml:context>
    <inkml:brush xml:id="br0">
      <inkml:brushProperty name="width" value="0.025" units="cm"/>
      <inkml:brushProperty name="height" value="0.025" units="cm"/>
    </inkml:brush>
  </inkml:definitions>
  <inkml:trace contextRef="#ctx0" brushRef="#br0">35 84 13196,'0'0'3268,"-23"-51"-290,16 34-896,2 6-1473,5 6-225,5 5-576,7 8-128,5 3-1538,4 0-1345,4 0-2370,5-3-3107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0.759"/>
    </inkml:context>
    <inkml:brush xml:id="br0">
      <inkml:brushProperty name="width" value="0.025" units="cm"/>
      <inkml:brushProperty name="height" value="0.025" units="cm"/>
    </inkml:brush>
  </inkml:definitions>
  <inkml:trace contextRef="#ctx0" brushRef="#br0">155 102 13196,'0'0'4378,"-9"-2"-1090,2 0-2862,1 1 0,0-1 0,0 1 0,-1 1 0,1-1-1,0 1 1,-7 1 0,9-1-298,1 1 0,0 0 0,0 0 0,0 0 0,0 0 1,0 1-1,1 0 0,-1-1 0,0 1 0,0 0 0,1 0 0,0 0 0,-1 0 0,1 1 0,0-1 0,0 1 0,0-1 1,0 1-1,-1 3 0,-4 6 299,2 0 1,-1 0 0,-5 21 0,9-28-329,1-1-1,0 1 1,0-1 0,0 1 0,1 0 0,-1-1 0,1 1 0,0 0 0,0-1 0,1 1 0,0 0 0,0-1 0,2 8 0,-2-10-91,-1-1 0,1 0 0,0 0 0,0 0 0,0-1 0,0 1 0,0 0 0,0 0 0,0 0-1,0-1 1,1 1 0,-1-1 0,0 1 0,0-1 0,1 1 0,-1-1 0,0 0 0,0 1 0,1-1 0,-1 0 0,0 0 0,1 0 0,-1 0 0,0 0 0,1 0 0,-1-1 0,0 1 0,1 0 0,-1-1 0,0 1-1,0 0 1,0-1 0,2 0 0,2-1 30,0-1 0,0 1-1,0-1 1,0 0 0,0 0-1,6-6 1,0-3 35,0 0 0,-2-1 0,1 1 1,-1-2-1,-1 0 0,-1 0 0,7-16 0,4-15 254,11-47-1,-31 118-371,1 1-1,1-1 0,4 29 0,-3-32 42,-1-17-39,1-1-1,-1 1 0,1-1 0,1 0 0,-1 1 0,1-1 1,0 0-1,0 0 0,0 0 0,1 0 0,-1 0 0,1 0 1,0-1-1,1 0 0,-1 1 0,1-1 0,0 0 0,0-1 0,5 4 1,-6-4-217,1-1 0,0 0 0,-1-1 0,1 1 0,0-1 0,0 1 0,0-1 0,0 0 0,0-1 0,0 1 0,5 0 0,-4-1-337,1-1 0,-1 1 0,0-1 0,0 0-1,0 0 1,0-1 0,0 1 0,0-1 0,0 0 0,5-3 0,24-18-8372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5.014"/>
    </inkml:context>
    <inkml:brush xml:id="br0">
      <inkml:brushProperty name="width" value="0.025" units="cm"/>
      <inkml:brushProperty name="height" value="0.025" units="cm"/>
    </inkml:brush>
  </inkml:definitions>
  <inkml:trace contextRef="#ctx0" brushRef="#br0">0 178 13004,'0'0'9321,"84"-15"-8040,-27-7-576,8-2-545,2-3-128,0 2 0,-7 3 0,-8 5-64,-9 3-544,-12 7-866,-9 3-768,-12 3-1537,-5 1-1859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1.164"/>
    </inkml:context>
    <inkml:brush xml:id="br0">
      <inkml:brushProperty name="width" value="0.025" units="cm"/>
      <inkml:brushProperty name="height" value="0.025" units="cm"/>
    </inkml:brush>
  </inkml:definitions>
  <inkml:trace contextRef="#ctx0" brushRef="#br0">52 1217 20948,'-8'4'283,"3"-3"-242,3 0-34,-1 0 1,1 0-1,0-1 0,-1 1 1,1 1-1,-1-1 0,1 0 1,0 1-1,0-1 0,0 1 0,0-1 1,0 1-1,0 0 0,0 0 1,1 0-1,-4 4 0,6-5-6,-1-1 0,0 0-1,0 1 1,0-1 0,1 0 0,-1 1-1,0-1 1,1 0 0,-1 1 0,0-1-1,0 0 1,1 0 0,-1 1-1,1-1 1,-1 0 0,0 0 0,1 0-1,-1 1 1,0-1 0,1 0 0,-1 0-1,1 0 1,-1 0 0,0 0-1,1 0 1,-1 0 0,1 0 0,-1 0-1,1 0 1,-1 0 0,0 0-1,1 0 1,0-1 0,18 0 60,2-3 310,-1-1 1,0-1-1,0-1 0,-1 0 1,0-2-1,0 0 1,20-14-1,1 1 32,635-356 1191,-468 259-1475,-57 34-157,538-328-442,-639 379-2637,61-52-1,-65 40-3694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8.066"/>
    </inkml:context>
    <inkml:brush xml:id="br0">
      <inkml:brushProperty name="width" value="0.025" units="cm"/>
      <inkml:brushProperty name="height" value="0.025" units="cm"/>
    </inkml:brush>
  </inkml:definitions>
  <inkml:trace contextRef="#ctx0" brushRef="#br0">0 1 13389,'0'0'10057,"56"31"-9801,-45 7-159,-2 2-130,-1 2-767,-2-1-161,-5-5-577,-1-7-640,0-10-1858,-6-8-1152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8.566"/>
    </inkml:context>
    <inkml:brush xml:id="br0">
      <inkml:brushProperty name="width" value="0.025" units="cm"/>
      <inkml:brushProperty name="height" value="0.025" units="cm"/>
    </inkml:brush>
  </inkml:definitions>
  <inkml:trace contextRef="#ctx0" brushRef="#br0">4 202 10250,'0'0'8611,"-2"-9"-7005,2 6-1529,-1 1 0,1 0-1,0-1 1,0 1 0,0 0-1,0-1 1,0 1 0,1 0 0,-1-1-1,1 1 1,-1 0 0,1-1-1,0 1 1,0 0 0,0 0-1,0 0 1,0 0 0,0 0-1,1 0 1,-1 0 0,3-2-1,4-3 69,0 1 0,1 0 0,0 1 0,0 0 0,11-5 0,27-11 398,2 2-1,69-19 0,-90 30-488,1 2-1,1 1 1,-1 2 0,1 1-1,50 2 1,-77 0-56,0 0 0,0 1 0,1-1 0,-1 1 0,0-1 1,0 1-1,0 0 0,0 1 0,0-1 0,0 0 0,0 1 0,0 0 0,-1-1 0,1 1 0,-1 0 0,1 0 1,-1 1-1,0-1 0,5 6 0,-6-5 7,1 1 0,0 0 0,-1 0 1,0 0-1,0 0 0,0 0 0,0 1 0,0-1 0,-1 0 1,0 0-1,0 0 0,0 1 0,-2 5 0,0 4 33,-2 0 0,1 0 0,-2-1-1,0 0 1,-1 0 0,0 0 0,-16 24-1,-4-4 370,-2-2 0,-1 0 0,-1-2 0,-40 29 1,59-49-132,51-27-346,-6-1-286,73-27-1,-90 40 210,0 1-1,1 1 1,-1 0-1,1 1 1,0 1-1,30 1 1,-44 1 155,0 0 1,-1 0 0,1 0-1,-1 1 1,1 0 0,-1 0-1,1 0 1,-1 0 0,1 0-1,-1 1 1,0-1 0,0 1-1,0 0 1,0 0-1,0 0 1,0 1 0,0-1-1,-1 0 1,1 1 0,-1 0-1,0 0 1,0 0 0,0 0-1,0 0 1,0 0 0,0 0-1,-1 0 1,0 1 0,0-1-1,0 1 1,0-1-1,0 1 1,-1-1 0,1 1-1,-1 0 1,0-1 0,0 1-1,0-1 1,-1 1 0,1 0-1,-1-1 1,0 1 0,0-1-1,0 1 1,-1-1 0,1 0-1,-1 0 1,0 1 0,-3 4-1,-5 4 284,-1 0-1,0 0 1,-1-1-1,0-1 1,-1 0-1,0-1 1,-1 0-1,1-1 1,-20 8-1,-17 6 520,-69 21 1,106-39-922,0 0 1,1-1-1,-1 0 1,-1-2 0,-24 2-1,37-3 20,1 0 0,-1 0 0,1 0 0,-1 0 0,1 0 0,-1 0 0,1 0-1,-1 0 1,1 0 0,-1 0 0,1-1 0,-1 1 0,1 0 0,-1 0 0,1-1 0,-1 1 0,1 0 0,0 0 0,-1-1-1,1 1 1,-1 0 0,1-1 0,0 1 0,-1-1 0,1 1 0,0-1 0,0 1 0,-1 0 0,1-1 0,0 1-1,0-1 1,0 1 0,-1-2 0,6-19-2945,20-19-3049,6 8-514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49.357"/>
    </inkml:context>
    <inkml:brush xml:id="br0">
      <inkml:brushProperty name="width" value="0.025" units="cm"/>
      <inkml:brushProperty name="height" value="0.025" units="cm"/>
    </inkml:brush>
  </inkml:definitions>
  <inkml:trace contextRef="#ctx0" brushRef="#br0">41 440 11627,'0'0'8307,"-7"11"-6759,1 1-1026,1 0 0,0 1 1,1 0-1,0-1 1,-4 27-1,7-36-401,1 0 0,0 1 0,-1-1 1,2 0-1,-1 0 0,0 1 0,0-1 0,1 0 0,0 0 1,0 1-1,0-1 0,0 0 0,0 0 0,4 5 0,-4-6-97,1 0-1,0-1 1,0 1-1,0-1 1,0 0-1,0 1 1,0-1-1,1 0 0,-1 0 1,0 0-1,1-1 1,-1 1-1,0 0 1,1-1-1,-1 0 1,1 1-1,-1-1 1,1 0-1,-1 0 0,0 0 1,1-1-1,-1 1 1,5-2-1,-2 1 21,1-1 0,0 0 1,-1 0-1,1-1 0,-1 0 0,1 0 0,-1 0 0,0 0 0,-1-1 0,1 0 0,-1 0 1,1 0-1,-1 0 0,0-1 0,-1 0 0,1 1 0,-1-2 0,6-9 0,-4 4-1,0 1 0,-1-1 0,0 0-1,0 0 1,-1-1 0,-1 1-1,0-1 1,1-20 0,-5 31-155,-2 12 50,-3 16 12,6-20 51,-1 5-19,1 0 0,1-1 0,0 1 1,3 19-1,-3-29 21,0 0 0,0-1 1,1 1-1,-1 0 0,0-1 1,1 1-1,0 0 0,-1-1 1,1 1-1,0-1 0,0 1 1,0-1-1,0 1 0,0-1 0,0 0 1,0 0-1,0 1 0,1-1 1,-1 0-1,1 0 0,-1 0 1,0 0-1,1 0 0,0-1 1,-1 1-1,1 0 0,-1-1 1,1 1-1,0-1 0,-1 1 0,1-1 1,0 0-1,0 0 0,-1 0 1,1 0-1,0 0 0,0 0 1,-1 0-1,1-1 0,1 0 1,3-1 24,-1 0 0,0 0 1,0-1-1,0 0 0,0 0 1,0 0-1,-1-1 0,0 0 1,1 0-1,-1 0 0,-1 0 1,1 0-1,-1-1 0,5-7 1,40-74 73,-48 84-101,16-37-123,-1-2 1,-3 0-1,-1 0 1,-2-1-1,-2 0 0,-1 0 1,-3-1-1,-2-59 1,-2 110 71,0 0 0,-1 0 0,1 0 0,-6 13 0,-3 13 156,3 1 232,2-1 1,1 1 0,2 70 0,2-92-262,2-1 0,-1 1 0,2 0 0,0 0 0,0-1-1,1 0 1,1 0 0,0 0 0,0 0 0,2-1 0,-1 0 0,1 0 0,1 0 0,9 9 0,-9-11-63,0 0 0,1 0 0,0-1 0,1 0 0,0-1 0,0 0 0,20 9 0,-31-19 37,1 1 1,0-1-1,-1 0 0,0 0 1,0 0-1,0 0 1,0 1-1,0-1 1,-1 0-1,-2-3 1,-16-19-384,-1 1-1,-1 1 1,-2 1 0,-28-20 0,21 16 63,-51-52-1,82 78 278,-1-1 0,0 0 0,0 0 0,0 0 0,0 0 0,1 0 0,-1 0-1,0 0 1,1 0 0,-1 0 0,1 0 0,-1 0 0,1 0 0,-1 0 0,1 0 0,0-1 0,0 1 0,-1 0 0,1 0 0,0 0-1,0-1 1,0 1 0,0 0 0,1 0 0,-1 0 0,0 0 0,0-1 0,1 1 0,-1 0 0,1 0 0,-1 0 0,1 0 0,-1 0-1,1 0 1,0 0 0,-1 0 0,1 0 0,0 0 0,0 0 0,0 0 0,0 1 0,0-1 0,0 0 0,0 1 0,0-1 0,0 0-1,0 1 1,0-1 0,2 1 0,8-5 13,1 1-1,-1 0 1,1 1-1,13-2 0,-7 1-27,15-3-54,67-21-1825,-88 23 3,0-1-1,0 0 1,15-11-1,18-16-9214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1.010"/>
    </inkml:context>
    <inkml:brush xml:id="br0">
      <inkml:brushProperty name="width" value="0.025" units="cm"/>
      <inkml:brushProperty name="height" value="0.025" units="cm"/>
    </inkml:brush>
  </inkml:definitions>
  <inkml:trace contextRef="#ctx0" brushRef="#br0">18 1 16816,'0'0'3465,"-3"13"-2430,3-12-1026,-13 108 2061,12-99-1894,1 1 0,0-1 0,0 1 0,1-1 0,0 1 0,1-1 0,0 1 0,1-1 0,7 17-1,-9-25-159,0 1-1,1-1 0,-1 1 0,1-1 0,0 0 0,0 1 0,0-1 1,0 0-1,0 0 0,0-1 0,1 1 0,-1 0 0,1-1 0,-1 1 0,1-1 1,-1 0-1,1 0 0,0 0 0,0 0 0,-1 0 0,1-1 0,0 1 0,0-1 1,0 0-1,0 0 0,0 0 0,0 0 0,-1 0 0,1-1 0,0 1 1,0-1-1,0 0 0,0 0 0,-1 0 0,1 0 0,-1 0 0,4-2 0,4-3 76,1 0 0,-1-1 0,0 0 0,-1-1 0,1 0 0,-2-1 0,11-12 0,-2-1-11,-2-1 0,17-33 0,-17 30 470,25-36 0,-40 61-533,0 1-1,0 0 1,0 0 0,0 0-1,0 0 1,0 0 0,1-1-1,-1 1 1,0 0 0,0 0-1,0 0 1,0 0-1,0 0 1,0 0 0,0 0-1,1-1 1,-1 1 0,0 0-1,0 0 1,0 0 0,0 0-1,0 0 1,1 0 0,-1 0-1,0 0 1,0 0 0,0 0-1,0 0 1,0 0 0,1 0-1,-1 0 1,0 0 0,0 0-1,0 0 1,0 0 0,1 0-1,-1 0 1,0 0-1,0 0 1,0 0 0,0 0-1,0 0 1,0 0 0,1 1-1,-1-1 1,0 0 0,0 0-1,0 0 1,0 0 0,0 0-1,0 0 1,0 0 0,1 1-1,-1-1 1,0 0 0,0 0-1,0 0 1,0 0 0,0 0-1,0 1 1,4 16 281,-3 23-101,-1-38-85,-2 162 390,2-164-503,0 0 0,0 1 0,0-1 0,0 0 0,0 0 0,0 1 0,0-1 0,0 0 0,0 0 0,0 1 0,0-1 0,0 0 0,0 0 0,0 1 0,0-1 0,0 0 0,0 0 0,0 1 0,0-1 1,0 0-1,0 0 0,1 1 0,-1-1 0,0 0 0,0 0 0,0 0 0,1 1 0,-1-1 0,0 0 0,0 0 0,0 0 0,1 0 0,-1 0 0,0 1 0,0-1 0,1 0 0,-1 0 0,0 0 0,0 0 0,1 0 0,-1 0 0,0 0 0,0 0 1,1 0-1,-1 0 0,0 0 0,15-9 34,9-18 91,12-32-42,-15 22-22,31-41 1,-50 76-68,0 0 1,-1-1 0,1 1-1,0 0 1,1 0 0,-1 0 0,0 1-1,0-1 1,1 0 0,-1 1 0,1 0-1,0-1 1,-1 1 0,1 0-1,0 1 1,4-2 0,-6 2 3,1 0-1,-1 0 1,1 1-1,-1-1 1,1 0 0,-1 1-1,1-1 1,-1 1 0,0-1-1,1 1 1,-1 0 0,0 0-1,1 0 1,-1 0 0,0 0-1,0 0 1,0 0 0,0 0-1,0 0 1,0 0 0,0 0-1,0 1 1,0-1 0,-1 0-1,1 1 1,-1-1 0,1 0-1,-1 1 1,1-1 0,-1 1-1,1 1 1,3 17 9,0-1-1,1 40 1,-1-14-231,-4-94-11733,0 13 3166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1.383"/>
    </inkml:context>
    <inkml:brush xml:id="br0">
      <inkml:brushProperty name="width" value="0.025" units="cm"/>
      <inkml:brushProperty name="height" value="0.025" units="cm"/>
    </inkml:brush>
  </inkml:definitions>
  <inkml:trace contextRef="#ctx0" brushRef="#br0">26 0 16720,'0'0'9481,"-25"50"-17425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1.841"/>
    </inkml:context>
    <inkml:brush xml:id="br0">
      <inkml:brushProperty name="width" value="0.025" units="cm"/>
      <inkml:brushProperty name="height" value="0.025" units="cm"/>
    </inkml:brush>
  </inkml:definitions>
  <inkml:trace contextRef="#ctx0" brushRef="#br0">0 68 10858,'0'0'9439,"2"11"-8927,2 24 231,4 33 767,3 0 1,2-1 0,23 65-1,-36-132-1482,0 1 0,0-1 0,0 1 0,0-1-1,0 0 1,1 1 0,-1-1 0,0 0 0,0 1 0,0-1 0,0 0 0,0 1-1,0-1 1,0 0 0,1 1 0,-1-1 0,0 0 0,0 0 0,1 1 0,-1-1-1,0 0 1,0 0 0,1 1 0,-1-1 0,0 0 0,0 0 0,1 0 0,-1 1-1,0-1 1,1 0 0,-1 0 0,0 0 0,1 0 0,-1 0 0,0 0 0,1 0-1,0 0 1,4-13 847,-1-24-102,-4 11-691,0-19 144,-9-82 0,9 131-232,1-1 0,0 1 0,-1 0 0,1-1 1,1 1-1,-1 0 0,1-1 0,-1 0 1,1 1-1,0-1 0,0 0 0,0 0 1,1 0-1,-1 0 0,1 0 0,-1 0 1,1-1-1,0 1 0,0-1 0,0 0 1,1 0-1,-1 0 0,0 0 0,1-1 1,-1 1-1,1-1 0,0 0 0,-1 0 1,1 0-1,0-1 0,0 1 0,-1-1 1,1 0-1,5 0 0,0-1-6,-1 0 0,1-1 0,0 1 1,-1-2-1,0 1 0,1-1 0,-1 0 0,0-1 0,-1 0 1,1 0-1,-1-1 0,1 0 0,-1 0 0,8-8 0,-7 5 38,0-1-1,-1 1 0,1-1 1,-1-1-1,-1 1 0,0-1 0,0 0 1,-1-1-1,-1 1 0,1-1 1,-2 0-1,0 0 0,0 0 0,-1-1 1,0 1-1,0 0 0,-2-1 1,0-20-1,0 31-25,0 1 0,0-1 0,0 0-1,0 1 1,0-1 0,0 0 0,-1 1 0,1-1 0,0 0-1,0 1 1,0-1 0,-1 0 0,1 1 0,0-1 0,-1 1 0,1-1-1,-1 1 1,1-1 0,0 0 0,-1 1 0,1 0 0,-1-1 0,0 1-1,1-1 1,-1 1 0,1 0 0,-1-1 0,1 1 0,-1 0 0,0-1-1,1 1 1,-1 0 0,0 0 0,1 0 0,-1 0 0,0 0 0,1 0-1,-1 0 1,0 0 0,0 0 0,1 0 0,-2 0 0,0 1-14,1-1 0,-1 1 1,0 0-1,0 0 1,1 0-1,-1 0 0,1 0 1,-1 0-1,1 1 0,-1-1 1,1 0-1,0 1 1,-1-1-1,1 1 0,-1 1 1,-7 17-7,1 1 0,0 0 0,2 0 1,1 1-1,0 0 0,1-1 0,2 2 1,0-1-1,2 28 0,0-47 10,0 1 0,0-1 0,0 0 0,0 0 0,0 0 0,1 0 0,-1 1 0,1-1 0,0 0 0,0 0 0,0 0 0,1 0 0,-1-1 0,1 1 0,-1 0 0,1 0 0,0-1 0,0 1 0,0-1 0,0 0 0,4 3 0,-2-3-208,0 0 0,1 0 0,-1-1 0,0 1 0,1-1 0,0 0 0,-1 0 0,1-1 0,0 0 0,-1 1 0,1-1 0,0-1 0,8-1 0,24-7-3738,-2-9-2482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2.370"/>
    </inkml:context>
    <inkml:brush xml:id="br0">
      <inkml:brushProperty name="width" value="0.025" units="cm"/>
      <inkml:brushProperty name="height" value="0.025" units="cm"/>
    </inkml:brush>
  </inkml:definitions>
  <inkml:trace contextRef="#ctx0" brushRef="#br0">152 72 9417,'3'-8'3678,"0"-2"-2358,-2 5-517,1-1 0,-1 1-1,0 0 1,0 0 0,0-1 0,-1-7 0,0 12-711,0 1 0,0 0 0,0-1 1,0 1-1,0 0 0,0-1 0,0 1 0,0 0 0,0-1 0,-1 1 1,1 0-1,0-1 0,0 1 0,0 0 0,-1 0 0,1-1 0,0 1 1,0 0-1,0 0 0,-1-1 0,1 1 0,0 0 0,-1 0 0,1 0 1,0 0-1,0-1 0,-1 1 0,1 0 0,0 0 0,-1 0 0,1 0 1,0 0-1,-1 0 0,1 0 0,0 0 0,-1 0 0,1 0 0,0 0 1,-1 0-1,1 0 0,0 0 0,-1 0 0,1 0 0,0 0 0,-1 0 1,1 1-1,0-1 0,-1 0 0,-18 9 854,10 0-773,-1 0 0,1 1 0,0 0 1,1 0-1,0 1 0,1 0 0,0 0 0,-7 17 0,3-5 9,1 1 0,2 1-1,-9 33 1,15-51-147,1 0 1,0 0-1,0 0 1,0 0-1,1 0 1,0 0-1,0 0 1,1 0-1,1 7 1,-2-13-37,1 1 1,-1-1 0,1 0 0,0 1 0,-1-1 0,1 0 0,0 1 0,0-1 0,0 0 0,0 0 0,0 0-1,0 0 1,0 0 0,0 0 0,0 0 0,1 0 0,-1-1 0,2 2 0,0-1-20,0 0 0,0-1 1,0 1-1,0-1 0,0 0 0,0 0 1,-1 0-1,1 0 0,0 0 0,0-1 1,0 1-1,5-3 0,2 0-307,0-1-1,-1 0 1,0-1-1,1 0 1,-2-1 0,14-10-1,46-44-5644,-32 23 164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2.930"/>
    </inkml:context>
    <inkml:brush xml:id="br0">
      <inkml:brushProperty name="width" value="0.025" units="cm"/>
      <inkml:brushProperty name="height" value="0.025" units="cm"/>
    </inkml:brush>
  </inkml:definitions>
  <inkml:trace contextRef="#ctx0" brushRef="#br0">45 128 3587,'0'0'10939,"-7"8"-7624,0-1-2711,4-5-366,0 1 0,1-1-1,-1 1 1,1-1 0,0 1-1,0 0 1,0 0 0,0 0-1,0 0 1,1 0 0,-1 0-1,1 1 1,0-1 0,-1 5-1,2-7-154,0 0 0,0-1 0,0 1 1,0 0-1,1 0 0,-1 0 0,0 0 0,1-1 0,-1 1 0,0 0 0,1 0 0,-1 0 1,1-1-1,-1 1 0,1 0 0,0-1 0,-1 1 0,1-1 0,0 1 0,-1 0 0,1-1 0,0 1 1,0-1-1,-1 0 0,1 1 0,0-1 0,0 0 0,0 1 0,0-1 0,-1 0 0,1 0 0,0 0 1,0 0-1,0 0 0,0 0 0,0 0 0,0 0 0,-1 0 0,1 0 0,0 0 0,1-1 0,43-6 901,-32 2-873,-1 0 1,1-1 0,-1 0-1,-1-1 1,1 0 0,-1-1-1,16-14 1,-20 16-70,-1 1 0,0-1-1,-1-1 1,1 1 0,-1-1 0,0 0 0,-1 0 0,0 0-1,0-1 1,0 1 0,-1-1 0,0 0 0,2-12-1,-4 19-34,-1 0-1,0 1 0,0-1 1,1 0-1,-1 0 0,0 1 1,0-1-1,0 0 0,0 0 0,0 0 1,0 1-1,0-1 0,0 0 1,0 0-1,0 0 0,0 1 0,-1-1 1,1 0-1,0 0 0,0 1 1,-1-1-1,1 0 0,-1 1 1,1-1-1,-1 0 0,1 1 0,-1-1 1,1 0-1,-1 1 0,1-1 1,-1 1-1,0-1 0,1 1 1,-1 0-1,0-1 0,1 1 0,-1 0 1,0-1-1,0 1 0,1 0 1,-1 0-1,0-1 0,0 1 1,0 0-1,1 0 0,-1 0 0,0 0 1,0 0-1,0 0 0,1 0 1,-1 1-1,0-1 0,0 0 0,0 0 1,1 1-1,-1-1 0,0 0 1,1 1-1,-1-1 0,-1 1 1,-3 1-34,0 1 0,1-1 1,-1 1-1,0 0 0,1 1 1,-1-1-1,-5 7 0,0 2 10,1 1 0,0 1-1,1 0 1,1 0 0,0 0-1,1 1 1,0 0-1,1 0 1,1 1 0,0 0-1,2-1 1,-1 1 0,2 0-1,0 0 1,2 18 0,-1-33 14,1 0 0,-1 0 0,1 0 0,-1 0 0,1 0 0,-1 0 0,1 0 0,0 0 0,-1 0-1,1 0 1,0 0 0,0 0 0,0-1 0,0 1 0,0 0 0,0-1 0,0 1 0,0-1 0,0 1 0,0-1 0,0 1 0,0-1 0,0 0 0,0 1 0,1-1 0,-1 0 0,0 0 0,0 0 0,0 0 0,0 0 0,1 0 0,-1 0 0,0 0 0,0 0 0,0-1 0,0 1 0,0-1 0,0 1 0,2-1 0,4-1 22,0 0 0,0-1 1,-1 0-1,1 0 0,8-6 0,13-12 21,-1-2 0,-2-1 0,24-27 0,17-17 3,-41 51-77,-25 17 37,1 0-1,-1 0 1,1 0-1,-1-1 1,1 1 0,-1 0-1,1 1 1,-1-1-1,1 0 1,-1 0-1,1 0 1,-1 0 0,1 0-1,-1 0 1,0 0-1,1 1 1,-1-1-1,1 0 1,-1 0 0,1 1-1,-1-1 1,0 0-1,1 1 1,-1-1-1,0 0 1,1 1 0,-1-1-1,0 0 1,0 1-1,1 0 1,1 4 31,-1 1 1,0-1-1,0 0 0,-1 1 1,1-1-1,-1 1 1,-1 5-1,2 9 35,-1-17-60,0-1 1,0 1-1,0 0 0,0-1 0,1 1 1,0-1-1,-1 1 0,1-1 1,0 1-1,0-1 0,0 0 1,1 1-1,0 1 0,-1-3 1,0-1 1,0 0-1,0 1 0,0-1 0,0 0 0,-1 1 1,1-1-1,0 0 0,0 0 0,0 0 1,0 0-1,0 0 0,0 0 0,0 0 0,0 0 1,0 0-1,0 0 0,0 0 0,0-1 0,-1 1 1,1 0-1,0-1 0,0 1 0,0-1 0,0 1 1,-1-1-1,1 1 0,0-1 0,0 1 1,-1-1-1,1 0 0,0 1 0,-1-1 0,1 0 1,-1 0-1,1 1 0,-1-1 0,1-2 0,38-46 170,-28 34-205,0 1 0,0 1-1,1-1 1,15-11 0,-26 24 13,-1 1-1,1-1 1,-1 1 0,1-1 0,-1 0 0,1 1 0,-1-1-1,1 1 1,-1 0 0,1-1 0,0 1 0,-1-1 0,1 1-1,0 0 1,0 0 0,-1-1 0,1 1 0,0 0 0,0 0-1,-1 0 1,1 0 0,0 0 0,0 0 0,-1 0 0,1 0-1,0 0 1,0 0 0,-1 0 0,1 1 0,0-1 0,0 0-1,-1 0 1,1 1 0,0-1 0,-1 0 0,1 1 0,0-1-1,-1 1 1,1-1 0,-1 1 0,1-1 0,-1 1-1,1-1 1,-1 1 0,1 0 0,-1-1 0,0 1 0,1 0-1,-1-1 1,0 1 0,1 0 0,-1 0 0,0-1 0,0 1-1,0 0 1,0 0 0,0 0 0,3 52-143,-3-43 87,0-5-368,1 26-171,-1-30 278,0 0 1,0 0 0,0 0 0,0 0 0,0 0-1,0 0 1,0 0 0,0 0 0,1 0 0,-1 0-1,0 0 1,1 0 0,-1 0 0,1 0 0,-1 0-1,1 0 1,-1 0 0,1-1 0,0 1-1,-1 0 1,2 1 0,4-5-5838,1-10-2023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3.306"/>
    </inkml:context>
    <inkml:brush xml:id="br0">
      <inkml:brushProperty name="width" value="0.025" units="cm"/>
      <inkml:brushProperty name="height" value="0.025" units="cm"/>
    </inkml:brush>
  </inkml:definitions>
  <inkml:trace contextRef="#ctx0" brushRef="#br0">120 0 14894,'0'0'4132,"0"12"-3064,-3 110 2288,2 52 1003,3-152-4222,1 0 1,0 0 0,2 0 0,0 0-1,17 40 1,-16-49-134,-9-21-69,-10-21-157,-2 11-15,-2 0 0,-19-18 0,20 22 203,2 0-1,-1-2 1,-16-23-1,31 39 52,0-1-1,-1 1 0,1-1 0,0 1 0,0-1 1,0 1-1,0-1 0,0 1 0,-1-1 1,1 1-1,0-1 0,0 1 0,0-1 0,0 1 1,0-1-1,1 1 0,-1-1 0,0 1 0,0-1 1,0 1-1,0-1 0,0 1 0,1-1 1,-1 1-1,0-1 0,1 1 0,-1-1 0,0 1 1,1-1-1,-1 1 0,0 0 0,1-1 1,-1 1-1,1 0 0,-1-1 0,0 1 0,1 0 1,-1 0-1,1-1 0,-1 1 0,1 0 0,-1 0 1,1 0-1,0 0 0,30-9 30,-23 7-16,55-10 10,9-2-1446,-27-2-3852,-19 2-2654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5.592"/>
    </inkml:context>
    <inkml:brush xml:id="br0">
      <inkml:brushProperty name="width" value="0.025" units="cm"/>
      <inkml:brushProperty name="height" value="0.025" units="cm"/>
    </inkml:brush>
  </inkml:definitions>
  <inkml:trace contextRef="#ctx0" brushRef="#br0">0 101 13293,'0'0'6320,"7"-10"-5225,-1 2-981,1 1 0,0 0 1,0 0-1,1 1 1,0-1-1,0 2 1,0-1-1,1 1 1,0 1-1,0-1 0,0 1 1,1 1-1,-1 0 1,1 0-1,13-1 1,-11 1-98,0 2-1,-1-1 1,1 2 0,0-1 0,21 3 0,-32-2-16,-1 0 0,1 0 0,0 1 0,0-1 0,0 0 0,-1 0 0,1 0 0,0 1 0,0-1 0,-1 0 0,1 1-1,0-1 1,0 1 0,-1-1 0,1 1 0,0-1 0,-1 1 0,1-1 0,-1 1 0,1-1 0,-1 1 0,1 0 0,-1 0 0,1-1 0,-1 1 0,0 0 0,1-1 0,-1 3 0,0-2 20,0 1 0,0 0 0,0-1 1,0 1-1,-1-1 0,1 1 0,-1 0 1,1-1-1,-1 1 0,0-1 0,1 1 1,-1-1-1,-1 2 0,-33 36 813,23-28-402,-1-1 0,0-1 1,-1 0-1,-27 13 1,45-24-445,0 1 0,1-1 0,-1 1 0,1 0 1,-1 0-1,1 1 0,0-1 0,-1 1 1,1 0-1,0 0 0,-1 1 0,1-1 1,0 1-1,-1 0 0,1 0 0,-1 1 0,1-1 1,-1 1-1,0 0 0,0 0 0,0 1 1,0-1-1,0 1 0,0 0 0,-1 0 1,1 0-1,-1 0 0,0 1 0,0-1 0,0 1 1,0 0-1,-1 0 0,1 0 0,-1 0 1,0 0-1,0 0 0,-1 1 0,1-1 1,-1 1-1,0-1 0,0 1 0,-1 0 0,1 7 1,-2-8 68,1 1 0,-1 0 0,0 0-1,0-1 1,-1 1 0,1 0 0,-1-1 0,0 0 0,0 1 0,-1-1 0,1 0 0,-1 0 0,0 0 0,0 0 0,0-1 0,-1 1-1,1-1 1,-1 0 0,0 0 0,0 0 0,0-1 0,-6 4 0,0-1 80,1 0-1,-1-1 1,0 0-1,0-1 1,0 0-1,-1-1 1,1 0-1,-1 0 1,-15 0-1,25-2-166,-1 0-1,1 0 1,-1-1 0,1 1-1,-1 0 1,1 0 0,-1-1-1,1 1 1,-1-1-1,1 0 1,0 1 0,-1-1-1,1 0 1,0 0-1,-1 0 1,1 0 0,0 0-1,0 0 1,0 0-1,0 0 1,0 0 0,0-1-1,0 1 1,0 0 0,1 0-1,-1-1 1,0 1-1,1-1 1,-1 1 0,1-1-1,0 1 1,-1-1-1,1-2 1,1-24-3731,10 2-3509,1 7-1032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4.242"/>
    </inkml:context>
    <inkml:brush xml:id="br0">
      <inkml:brushProperty name="width" value="0.025" units="cm"/>
      <inkml:brushProperty name="height" value="0.025" units="cm"/>
    </inkml:brush>
  </inkml:definitions>
  <inkml:trace contextRef="#ctx0" brushRef="#br0">3 84 4965,'0'-9'6870,"-1"-2"-5049,0 1-278,1 0-1,-1 0 1,2 0 0,1-10 0,1 17 816,3 9-1677,3 11-344,-2 15 206,0-1 1,-2 2 0,2 42-1,-4 63 1365,-3-129-1202,1-44-565,-2 1 0,-2 0 1,0 1-1,-3-1 0,-11-42 1,17 76-147,0 0 1,0 0-1,0 0 1,0 0 0,0 0-1,0 0 1,0 0-1,0 0 1,1 0 0,-1 0-1,0 0 1,0 0-1,0 0 1,0 0-1,0-1 1,0 1 0,0 0-1,0 0 1,0 0-1,0 0 1,0 0-1,1 0 1,-1 0 0,0 0-1,0 0 1,0 0-1,0 0 1,0 0-1,0 0 1,0 0 0,0 0-1,0-1 1,0 1-1,0 0 1,0 0 0,0 0-1,0 0 1,0 0-1,0 0 1,0 0-1,14 16-362,32 34-662,-44-47 958,1-1 0,0 1-1,0-1 1,0 1 0,0-1-1,1 0 1,-1 0-1,1 0 1,-1 0 0,1-1-1,0 0 1,-1 1-1,7 0 1,-8-2-224,-1-1 0,1 1 0,-1-1 0,1 1 0,-1-1 0,1 1 0,-1-1 0,1 0 0,-1 0 0,0 0 0,1 0 0,-1 0 0,0 0 0,0 0 0,0 0 0,0 0 0,0 0 0,0-1 0,0 1 0,0 0 0,0-1 0,0 1 0,-1-1 0,1 1 0,-1-1 0,1-2 0,9-20-5968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4.588"/>
    </inkml:context>
    <inkml:brush xml:id="br0">
      <inkml:brushProperty name="width" value="0.025" units="cm"/>
      <inkml:brushProperty name="height" value="0.025" units="cm"/>
    </inkml:brush>
  </inkml:definitions>
  <inkml:trace contextRef="#ctx0" brushRef="#br0">52 0 6694,'0'0'14830,"-4"0"-14467,-13 3-1466,-6 7-10307,15-5 5367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4.980"/>
    </inkml:context>
    <inkml:brush xml:id="br0">
      <inkml:brushProperty name="width" value="0.025" units="cm"/>
      <inkml:brushProperty name="height" value="0.025" units="cm"/>
    </inkml:brush>
  </inkml:definitions>
  <inkml:trace contextRef="#ctx0" brushRef="#br0">1 145 4420,'0'0'6534,"0"10"-3859,0 5-1440,0 0 0,1 1 0,0-1 0,2 0 0,-1 0 0,7 17 1,-8-29-1100,0 0 0,0 1 0,0-1 0,1 0 0,0 0 0,-1 0 0,1-1 1,0 1-1,1 0 0,-1-1 0,0 1 0,1-1 0,-1 0 0,1 1 0,0-1 1,-1-1-1,1 1 0,0 0 0,0-1 0,1 1 0,-1-1 0,0 0 0,0 0 1,1 0-1,-1-1 0,0 1 0,1-1 0,-1 0 0,1 0 0,-1 0 0,0 0 1,1 0-1,-1-1 0,0 0 0,1 1 0,-1-1 0,0 0 0,4-2 0,4-2 17,-1 0 0,0 0 0,0-1 0,0-1 0,-1 1 0,0-2 0,0 1 0,-1-1 0,0 0-1,0-1 1,-1 0 0,7-11 0,2-2 19,-2-2 0,0 0-1,19-50 1,-29 64-117,-1 1 0,0-1 0,0 1 0,-1-1 0,0 0-1,0-13 1,-8 30-205,-3 10 23,-2 34 99,2 1 0,2 0 0,1 73 0,1-32 401,4 43 264,1-47-2306,-3-38-4265,23-178-5656,-13 66 4357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5.320"/>
    </inkml:context>
    <inkml:brush xml:id="br0">
      <inkml:brushProperty name="width" value="0.025" units="cm"/>
      <inkml:brushProperty name="height" value="0.025" units="cm"/>
    </inkml:brush>
  </inkml:definitions>
  <inkml:trace contextRef="#ctx0" brushRef="#br0">0 196 15727,'0'0'7367,"10"3"-5280,-5-1-1928,0-1 0,1 1 0,-1-1 0,0 0 0,1-1 0,-1 1 0,1-1 0,0 0 0,-1-1 0,1 1-1,-1-1 1,1 0 0,-1 0 0,0-1 0,1 0 0,-1 0 0,0 0 0,0 0 0,0-1 0,0 0 0,6-5 0,-4 2-121,0 0 1,0-1-1,-1 1 1,0-2 0,0 1-1,-1 0 1,0-1-1,0 0 1,-1 0-1,0-1 1,0 1-1,-1-1 1,0 0 0,0 0-1,-1 0 1,-1 0-1,2-13 1,-3 21-37,0 0 0,0 0 1,0 0-1,0 0 1,0 0-1,0 1 0,0-1 1,-1 0-1,1 0 0,0 0 1,-1 0-1,1 0 0,0 1 1,-1-1-1,1 0 0,-1 0 1,1 1-1,-1-1 0,1 0 1,-1 1-1,0-1 0,1 0 1,-1 1-1,0-1 0,1 1 1,-1-1-1,0 1 0,0 0 1,0-1-1,1 1 0,-1 0 1,0-1-1,0 1 0,0 0 1,0 0-1,0 0 1,1 0-1,-1 0 0,0 0 1,0 0-1,0 0 0,0 0 1,0 0-1,0 0 0,1 1 1,-1-1-1,0 0 0,0 1 1,0-1-1,0 0 0,-1 2 1,-2 0-22,-1 0 0,1 0 0,-1 0 0,1 1 0,0 0 0,0 0 1,0 0-1,-5 5 0,-1 5-23,1 0 1,0 1 0,0 0 0,1 1-1,1 0 1,1 0 0,0 1-1,1-1 1,1 1 0,0 1 0,1-1-1,1 0 1,0 1 0,1 21-1,1-37-47,0 0-1,0 0 1,0 0-1,0 1 0,1-1 1,-1 0-1,0 0 0,1 0 1,-1 0-1,1 1 0,-1-1 1,1 0-1,-1 0 0,1 0 1,0 0-1,-1 0 0,1-1 1,0 1-1,0 0 0,0 0 1,0 0-1,0-1 0,0 1 1,0 0-1,0-1 0,0 1 1,2 0-1,0 0-145,0-1 0,-1 0-1,1 1 1,0-1 0,0-1-1,0 1 1,0 0 0,0-1 0,0 1-1,0-1 1,3-1 0,5-2-1036,-1 0 1,0-1 0,1 0-1,17-13 1,10-15-3545,-1-3 170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5.774"/>
    </inkml:context>
    <inkml:brush xml:id="br0">
      <inkml:brushProperty name="width" value="0.025" units="cm"/>
      <inkml:brushProperty name="height" value="0.025" units="cm"/>
    </inkml:brush>
  </inkml:definitions>
  <inkml:trace contextRef="#ctx0" brushRef="#br0">49 126 5477,'3'-10'4260,"-1"3"-3146,8-30 2224,-7 8 2369,-13 40-1058,-4 13-4563,13-20-37,-6 10 220,0 0-1,2 0 1,-1 1 0,2 0-1,0 0 1,1 1-1,1-1 1,-2 25 0,4-40-267,1 1 1,-1-1 0,0 1 0,0-1 0,1 0 0,-1 1 0,0-1-1,1 0 1,-1 1 0,0-1 0,1 0 0,-1 0 0,0 1-1,1-1 1,-1 0 0,1 0 0,-1 1 0,1-1 0,-1 0-1,0 0 1,1 0 0,-1 0 0,1 0 0,-1 0 0,1 0-1,-1 0 1,1 0 0,-1 0 0,1 0 0,-1 0 0,1 0-1,-1 0 1,0 0 0,1-1 0,-1 1 0,1 0 0,-1 0-1,0 0 1,1-1 0,-1 1 0,1 0 0,-1 0 0,1-1 0,19-11 171,91-110 221,-110 122-397,-1 0 0,1-1 1,-1 1-1,1 0 1,-1 0-1,1 0 1,0 0-1,-1 0 0,1 0 1,-1 0-1,1 0 1,0 1-1,-1-1 1,1 0-1,-1 0 0,1 0 1,-1 0-1,1 1 1,-1-1-1,1 0 1,-1 1-1,1-1 0,-1 0 1,1 1-1,-1-1 1,0 1-1,1-1 1,-1 0-1,0 1 0,1-1 1,-1 1-1,0-1 1,1 1-1,-1 0 1,0-1-1,0 1 0,0-1 1,1 1-1,-1-1 1,0 1-1,0-1 1,0 1-1,0 1 0,13 39-111,-8-23 82,-5-16 43,1 0 0,-1 0 0,1 0 0,-1-1 0,1 1 0,0 0 0,0 0 0,0-1 0,0 1 0,0-1 0,0 1 0,0-1 0,0 1 0,1-1 0,-1 0 0,1 0 0,-1 1 0,1-1 0,-1 0 0,1 0 0,0-1 0,-1 1 0,1 0 0,0 0 0,0-1 0,-1 1 0,1-1 0,0 0 0,0 1 0,3-1 0,-3-1 14,1-1-1,0 1 0,0 0 0,-1-1 0,1 0 0,-1 1 0,1-1 0,-1 0 0,0 0 0,0-1 0,0 1 0,0 0 0,0-1 1,0 1-1,-1-1 0,1 0 0,-1 1 0,2-5 0,1-1 22,-1 0 0,0-1 0,-1 1 1,0-1-1,0 1 0,-1-1 0,0 0 0,0-15 0,-1 19-40,0 0 0,-1 0 1,1 0-1,-1 0 0,0 0 0,-1 0 0,1 1 0,-1-1 0,0 0 0,0 1 0,-1-1 0,1 1 0,-1 0 0,0-1 0,0 1 0,-5-4 0,12 10-674,1 0-1,-1-1 0,1 1 0,-1-1 0,1 1 0,0-1 0,-1-1 1,1 1-1,10-1 0,51-2-7355,-34-6 2433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6.118"/>
    </inkml:context>
    <inkml:brush xml:id="br0">
      <inkml:brushProperty name="width" value="0.025" units="cm"/>
      <inkml:brushProperty name="height" value="0.025" units="cm"/>
    </inkml:brush>
  </inkml:definitions>
  <inkml:trace contextRef="#ctx0" brushRef="#br0">137 15 11179,'0'0'8509,"-8"-4"-5915,8 4-2580,-3-1 128,1-1 0,-1 1 0,1 0 0,-1 0 0,0 0 0,0 0 0,1 0 0,-1 0 0,0 1 0,0-1 0,0 1 0,1 0 0,-1 0 0,0 0 0,0 0 0,0 1 0,0-1 0,0 1 0,1 0 0,-1 0 0,0 0 0,1 0 0,-1 0 0,0 0 0,1 1 0,0-1 0,-1 1 0,-3 3 0,2-2-39,0 0 0,1 0 0,-1 1 0,1 0 0,-1-1 0,1 1 0,1 0 0,-1 1 0,0-1 0,1 0 0,0 1 0,0-1 0,0 1 0,1 0 0,0 0 0,0-1 0,0 1-1,0 0 1,1 0 0,-1 6 0,2-9-101,0-1-1,-1 0 0,1 0 0,0 0 0,0 0 0,0 0 1,-1 0-1,1 0 0,0-1 0,0 1 0,1 0 0,-1 0 0,0-1 1,0 1-1,0 0 0,0-1 0,1 0 0,-1 1 0,0-1 1,0 0-1,1 1 0,-1-1 0,0 0 0,0 0 0,2 0 1,41 0-14,-32 0-1,18-2-160,38 1 6,-65 1 160,0 0 0,1 0 1,-1 1-1,0-1 0,0 1 0,0 0 1,0 0-1,0 0 0,-1 0 1,1 0-1,0 1 0,0-1 1,-1 1-1,1 0 0,-1-1 1,4 5-1,-5-4 50,0 0 0,0 0 0,0 0-1,0 0 1,0 1 0,-1-1 0,1 0 0,-1 0 0,0 1 0,0-1 0,0 0 0,0 1-1,0-1 1,0 0 0,0 1 0,-1-1 0,1 0 0,-1 0 0,0 1 0,1-1 0,-1 0-1,0 0 1,0 0 0,-1 0 0,1 0 0,0 0 0,-1 0 0,1 0 0,-1-1-1,1 1 1,-1-1 0,-4 4 0,-6 5 161,0 1 0,-1-1 0,-19 10 0,32-20-209,-6 4-292,-56 29 435,39-26-3206,0-5-4104,10-2-5993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7.303"/>
    </inkml:context>
    <inkml:brush xml:id="br0">
      <inkml:brushProperty name="width" value="0.025" units="cm"/>
      <inkml:brushProperty name="height" value="0.025" units="cm"/>
    </inkml:brush>
  </inkml:definitions>
  <inkml:trace contextRef="#ctx0" brushRef="#br0">1 64 8616,'0'0'10479,"0"10"-9694,4 38 70,3 1 0,1-1 0,2-1 0,3 1 0,34 84 0,-43-124-769,0 0 0,0-1 0,1 1-1,9 11 1,-13-18-64,0-1 1,0 1-1,-1 0 1,1 0-1,0-1 1,0 1-1,0 0 1,0-1-1,0 1 1,0-1-1,0 1 1,0-1-1,0 1 1,0-1-1,0 0 1,0 0-1,0 1 1,2-1-1,-2-1 3,0 1 0,1-1 0,-1 1 0,0-1 0,0 1 0,-1-1 0,1 0 0,0 0 0,0 1 0,0-1 0,0 0 0,-1 0 0,1 0 0,0 0 0,-1 0 0,1 0 0,-1 0 0,1 0 0,-1 0 0,1 0 0,-1 0 0,1-2 0,2-7 4,0-1 0,-1 1 0,0 0 0,-1-1 0,0 1 0,-1-1 0,0 0 0,0 1 0,-1-1 0,-1 1 0,0-1 0,0 1 0,-6-15 0,0 4-57,-1 1 1,-1 0-1,0 1 1,-2 0-1,-19-25 0,38 52-31,0 0 1,1-1-1,0 0 0,0 0 0,0-1 1,1 0-1,0-1 0,0 1 0,1-2 0,16 7 1,-22-9 73,1-1 1,0 1 0,0-1-1,0 0 1,0 0 0,0-1-1,0 1 1,0-1 0,0 0-1,1-1 1,-1 1 0,0-1-1,0 0 1,0 0 0,-1-1-1,1 1 1,0-1 0,0 0-1,-1-1 1,1 1-1,-1-1 1,0 0 0,0 0-1,0 0 1,0 0 0,0-1-1,3-4 1,0-1 35,0-1-1,-1-1 1,0 1 0,-1-1 0,0 0-1,-1 0 1,0 0 0,-1-1-1,0 0 1,-1 1 0,0-1 0,-1 0-1,0 0 1,-1 0 0,-2-16-1,2 26-42,0 1-1,0-1 0,0 1 1,-1-1-1,1 0 0,0 1 1,-1-1-1,0 1 0,1-1 1,-1 1-1,0 0 0,1-1 0,-3-1 1,2 2-10,1 1 0,0 0 0,-1-1 0,1 1 0,-1 0 0,1-1 0,-1 1 0,1 0 0,-1 0 0,1 0 0,-1 0 0,1-1 0,-1 1 0,0 0 0,1 0 0,-1 0 0,1 0 0,-1 0 0,1 0 0,-1 0 0,1 0 0,-1 1 0,1-1 0,-1 0 0,1 0 0,-1 1 0,-1 0-9,0 0 0,0 0 1,0 1-1,1-1 0,-1 1 1,1-1-1,-1 1 0,1-1 1,0 1-1,-1 0 0,1 0 1,0 0-1,0 0 0,0 0 0,1 0 1,-1 0-1,-1 4 0,-2 21 55,1 1 0,0 0-1,3-1 1,0 1-1,5 31 1,-5-56-11,0 1-1,0-1 1,1 1 0,0-1-1,0 0 1,0 1 0,0-1 0,0 0-1,0 1 1,1-1 0,0 0-1,0 0 1,0 0 0,0-1-1,0 1 1,0 0 0,1-1-1,-1 1 1,1-1 0,0 0 0,-1 0-1,1 0 1,0 0 0,0-1-1,1 1 1,-1-1 0,5 2-1,-4-2-10,1-1-1,0 0 1,-1 0-1,1-1 1,0 1-1,-1-1 1,1 0-1,0 0 1,-1 0-1,0-1 1,1 1-1,-1-1 1,0 0-1,0-1 1,0 1-1,0-1 1,0 0-1,0 1 1,5-8-1,3-1 14,-1-1-1,0-1 0,-1 0 0,0 0 1,-1-1-1,11-24 0,-16 42-230,1 15 127,4 33 136,-7-39-29,-1-2 73,2 0 0,-1-1 0,1 0 0,6 15 0,-8-24-88,-1 0 1,1 0-1,-1 1 0,1-1 1,0 0-1,-1-1 1,1 1-1,0 0 0,0 0 1,0 0-1,0 0 1,0 0-1,0-1 1,0 1-1,0-1 0,0 1 1,0 0-1,0-1 1,0 0-1,1 1 1,0-1-28,-1 0 1,1-1-1,-1 1 1,1 0 0,-1-1-1,1 1 1,-1-1-1,0 0 1,1 0 0,-1 1-1,0-1 1,0 0-1,1 0 1,-1 0 0,0 0-1,0 0 1,0 0-1,0-1 1,0 1 0,-1 0-1,2-2 1,10-18-2927,-9 4-6525,-3 11 689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7.848"/>
    </inkml:context>
    <inkml:brush xml:id="br0">
      <inkml:brushProperty name="width" value="0.025" units="cm"/>
      <inkml:brushProperty name="height" value="0.025" units="cm"/>
    </inkml:brush>
  </inkml:definitions>
  <inkml:trace contextRef="#ctx0" brushRef="#br0">1 119 14638,'0'0'8402,"2"11"-7462,-2-9-890,2 9 127,1 1 0,0-1-1,1-1 1,0 1-1,6 11 1,-9-20-152,0 0-1,0 0 1,0-1-1,0 1 1,0 0 0,0-1-1,1 1 1,-1 0-1,0-1 1,1 0 0,-1 1-1,1-1 1,0 0-1,-1 0 1,1 0 0,0 0-1,0 0 1,0 0-1,0-1 1,0 1-1,0 0 1,0-1 0,0 0-1,0 1 1,0-1-1,0 0 1,0 0 0,0 0-1,0 0 1,0-1-1,0 1 1,0 0-1,0-1 1,0 0 0,-1 1-1,1-1 1,0 0-1,0 0 1,0 0 0,-1 0-1,1 0 1,2-3-1,10-7 50,-1 0 0,-1-1 0,0-1-1,-1 0 1,10-16 0,17-18-20,-38 46-52,1 0-1,-1 0 1,1 0 0,0 0 0,-1 0-1,1 0 1,0 0 0,0 0 0,0 0 0,0 0-1,0 1 1,0-1 0,0 0 0,0 1-1,0-1 1,0 1 0,0-1 0,0 1-1,0-1 1,0 1 0,1 0 0,-1 0 0,0-1-1,0 1 1,0 0 0,1 0 0,-1 0-1,0 0 1,0 1 0,0-1 0,3 1-1,-2 1 51,0 0 0,0 1-1,0-1 1,0 1 0,0-1-1,-1 1 1,1 0 0,-1-1-1,3 7 1,13 22 368,-16-30-418,0-1 0,-1 1 0,1 0-1,0 0 1,0-1 0,0 1 0,0-1 0,0 1 0,-1-1-1,1 1 1,0-1 0,0 1 0,0-1 0,1 0 0,-1 0-1,0 1 1,0-1 0,0 0 0,0 0 0,0 0 0,0 0-1,0 0 1,0-1 0,0 1 0,0 0 0,0 0 0,0-1-1,1 1 1,1-2-200,0 0 0,0 0 0,0 0-1,-1 0 1,1-1 0,-1 1 0,0-1-1,1 1 1,-1-1 0,0 0 0,-1 0-1,1 0 1,2-5 0,19-49-6096,-17 40 3437,4-12-2625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8.175"/>
    </inkml:context>
    <inkml:brush xml:id="br0">
      <inkml:brushProperty name="width" value="0.025" units="cm"/>
      <inkml:brushProperty name="height" value="0.025" units="cm"/>
    </inkml:brush>
  </inkml:definitions>
  <inkml:trace contextRef="#ctx0" brushRef="#br0">2 1 9513,'0'0'8232,"0"8"-7250,-1 36 752,0 99 2623,3-122-3616,0 0 0,1-1 0,0 0 0,14 38 0,-17-56-697,1 1-1,-1-1 1,1 0 0,0 0-1,0 0 1,0 0-1,1 0 1,-1 0 0,0 0-1,1-1 1,-1 1 0,1 0-1,-1-1 1,1 1-1,0-1 1,0 1 0,-1-1-1,5 2 1,-4-3-1,-1 0-1,1 0 1,-1 0 0,1 0 0,-1 0 0,1 0-1,-1 0 1,1 0 0,-1-1 0,1 1-1,-1-1 1,0 1 0,1-1 0,-1 0 0,1 1-1,-1-1 1,0 0 0,0 0 0,1 0-1,1-2 1,4-4 76,0-2 1,0 1-1,-1-1 0,0 1 1,-1-2-1,7-12 0,3-10-209,-2 0-1,-1 0 0,-1-2 0,12-63 1,-23 82-2984,0 9-1860,0 1-1963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8.551"/>
    </inkml:context>
    <inkml:brush xml:id="br0">
      <inkml:brushProperty name="width" value="0.025" units="cm"/>
      <inkml:brushProperty name="height" value="0.025" units="cm"/>
    </inkml:brush>
  </inkml:definitions>
  <inkml:trace contextRef="#ctx0" brushRef="#br0">1 1 17905,'0'0'2338,"24"47"609,-8-29-417,0-3-960,4-7-513,2-2-673,-2-3-288,0-2-704,-5-1-2083,-5 0-3331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6.262"/>
    </inkml:context>
    <inkml:brush xml:id="br0">
      <inkml:brushProperty name="width" value="0.025" units="cm"/>
      <inkml:brushProperty name="height" value="0.025" units="cm"/>
    </inkml:brush>
  </inkml:definitions>
  <inkml:trace contextRef="#ctx0" brushRef="#br0">283 0 13293,'0'0'1462,"-10"2"-191,-3 2-969,0 0-1,1 1 1,-1 0 0,1 1 0,1 0 0,-1 1 0,1 1-1,0-1 1,1 2 0,0-1 0,0 2 0,-11 13 0,6-6 206,2 0 1,0 1 0,1 0 0,0 1 0,-12 31 0,19-38-376,0 0 1,2 0 0,-1 0 0,2 0 0,-1 1 0,2 0 0,0-1 0,0 1 0,1 0 0,1-1 0,1 14 0,-1-22-144,0 1 0,1-1 0,-1 1 0,1-1 0,-1 0 0,1 0 0,1 0 0,-1 0 0,1 0-1,-1 0 1,1 0 0,0-1 0,0 0 0,1 1 0,-1-1 0,1 0 0,-1-1 0,1 1 0,0-1 0,0 1 0,6 1 0,43 11-2244,1-13-3850,-18-6-2080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9.097"/>
    </inkml:context>
    <inkml:brush xml:id="br0">
      <inkml:brushProperty name="width" value="0.025" units="cm"/>
      <inkml:brushProperty name="height" value="0.025" units="cm"/>
    </inkml:brush>
  </inkml:definitions>
  <inkml:trace contextRef="#ctx0" brushRef="#br0">153 317 8296,'0'0'8744,"0"-9"-6053,0 8-2705,-4-30 2769,-7 23-755,-11 18-746,11-1-1131,1 1 0,0-1 0,1 2 0,0-1 0,1 1 0,0 1 0,1-1 1,0 2-1,1-1 0,0 0 0,1 1 0,0 0 0,1 0 0,0 1 0,-2 22 1,6-35-125,0-1 1,0 0 0,0 0-1,0 1 1,0-1 0,0 0-1,0 0 1,0 1 0,0-1-1,0 0 1,0 0 0,0 1-1,0-1 1,0 0 0,0 0 0,0 1-1,1-1 1,-1 0 0,0 0-1,0 0 1,0 1 0,0-1-1,1 0 1,-1 0 0,0 0-1,0 0 1,0 1 0,1-1-1,-1 0 1,0 0 0,0 0 0,0 0-1,1 0 1,-1 0 0,0 0-1,0 0 1,1 1 0,-1-1-1,0 0 1,0 0 0,1 0-1,13-6 35,12-14 127,5-11-5,-2-2-1,-1 0 1,-2-2 0,27-48-1,-36 54-91,-2 0-1,-1-1 1,-2-1-1,-1 0 1,-1-1-1,7-39 1,-49 491-113,32-419 49,4 37-473,-4-37 447,0-1 0,0 1 0,0 0 0,1-1 0,-1 1 0,0 0 0,0-1 0,1 1-1,-1-1 1,1 1 0,-1 0 0,0-1 0,1 1 0,-1-1 0,1 1 0,-1-1 0,1 0 0,0 1 0,-1-1 0,1 1-1,-1-1 1,1 0 0,0 0 0,-1 1 0,1-1 0,0 0 0,-1 0 0,1 0 0,0 0 0,-1 1 0,1-1-1,0 0 1,-1 0 0,1-1 0,0 1 0,-1 0 0,1 0 0,0 0 0,-1 0 0,1-1 0,0 1 0,-1 0-1,1 0 1,0-1 0,-1 1 0,1 0 0,-1-1 0,1 1 0,0-1 0,2-2-761,0 0 1,0-1-1,0 1 1,-1 0-1,1-1 1,-1 0-1,0 1 1,4-8-1,6-17-7172</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9.565"/>
    </inkml:context>
    <inkml:brush xml:id="br0">
      <inkml:brushProperty name="width" value="0.025" units="cm"/>
      <inkml:brushProperty name="height" value="0.025" units="cm"/>
    </inkml:brush>
  </inkml:definitions>
  <inkml:trace contextRef="#ctx0" brushRef="#br0">1 200 11371,'0'0'7329,"7"-6"-6111,2-1-573,0 1 0,0 0 0,1 0 0,0 1 0,15-5 0,-19 7-391,0 1 1,0-1-1,-1-1 1,1 1 0,-1-1-1,0 0 1,0 0-1,0-1 1,-1 1-1,1-1 1,-1 0-1,0 0 1,0-1-1,-1 1 1,0-1-1,0 0 1,0 0-1,-1 0 1,1 0 0,-1 0-1,-1 0 1,1-1-1,-1 1 1,0-11-1,-1 17-236,0-1 1,0 0-1,0 0 0,0 0 1,0 0-1,-1 1 0,1-1 1,0 0-1,0 0 0,-1 1 1,1-1-1,-1 0 0,1 0 0,0 1 1,-1-1-1,1 0 0,-1 1 1,0-1-1,1 1 0,-1-1 1,0 1-1,1-1 0,-1 1 0,0-1 1,1 1-1,-1-1 0,0 1 1,0 0-1,0 0 0,1-1 1,-1 1-1,0 0 0,0 0 0,0 0 1,1 0-1,-1 0 0,0 0 1,0 0-1,0 0 0,0 0 1,1 0-1,-1 0 0,0 1 0,0-1 1,0 0-1,1 1 0,-1-1 1,-1 1-1,-2 0-23,-1 1-1,0 0 1,0 0 0,1 1-1,0-1 1,-8 6 0,3 1 8,0 1 1,1-1-1,1 1 0,0 0 1,0 1-1,1 0 1,0 0-1,1 0 1,0 1-1,1 0 1,0-1-1,1 2 1,1-1-1,0 0 0,0 0 1,0 16-1,2-26-1,0 0-1,1-1 1,-1 1-1,0-1 1,0 1-1,1-1 0,-1 1 1,1-1-1,-1 1 1,1-1-1,0 1 1,-1-1-1,1 0 0,0 1 1,0-1-1,0 0 1,0 0-1,0 0 1,0 0-1,1 0 0,1 2 1,1-1 7,-1 0 0,1-1 1,0 1-1,-1-1 0,1 0 0,0 0 1,0 0-1,6 0 0,7 0-219,-1-1 0,1 0 0,19-4-1,35-14-3892,-28-1-3143,-14 3-3100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4:59.894"/>
    </inkml:context>
    <inkml:brush xml:id="br0">
      <inkml:brushProperty name="width" value="0.025" units="cm"/>
      <inkml:brushProperty name="height" value="0.025" units="cm"/>
    </inkml:brush>
  </inkml:definitions>
  <inkml:trace contextRef="#ctx0" brushRef="#br0">1 142 20563,'0'0'8841,"66"-35"-8040,-29 13-417,1 0-320,-2 3-160,-4 3-1313,-10 7-1955,-9 1-2433,-9-2-8873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0.626"/>
    </inkml:context>
    <inkml:brush xml:id="br0">
      <inkml:brushProperty name="width" value="0.025" units="cm"/>
      <inkml:brushProperty name="height" value="0.025" units="cm"/>
    </inkml:brush>
  </inkml:definitions>
  <inkml:trace contextRef="#ctx0" brushRef="#br0">2 79 12812,'0'0'8680,"0"9"-7148,-1 46 407,0 63 1141,2-103-2736,0 0 0,1 0 1,0-1-1,2 1 0,8 23 0,-6-33 369,1-14-227,1-13 8,-4 3-412,0 1 1,-2-1-1,2-26 1,-4 39-75,0-1 0,0 0 0,-1 0 1,1 0-1,-1 0 0,-1 1 1,1-1-1,-1 0 0,-1 1 1,1 0-1,-1-1 0,-5-8 0,11 37-750,0-17 723,0-1-1,1 0 0,-1 0 1,1-1-1,0 1 0,0-1 0,0 0 1,1 0-1,-1 0 0,1 0 1,-1-1-1,1 0 0,0 0 0,0 0 1,0 0-1,0-1 0,0 0 1,0 0-1,0 0 0,1-1 0,-1 0 1,0 0-1,0 0 0,1-1 1,-1 1-1,0-1 0,6-2 0,-2 1 32,0-1-1,0 0 0,-1 0 0,0-1 0,1 0 0,-1 0 1,-1-1-1,1 0 0,-1 0 0,1-1 0,-1 0 1,-1 0-1,0-1 0,11-13 0,-12 13 8,-1 0 0,0-1 0,-1 1 0,0-1 0,0 0 0,0 1 1,-1-1-1,0 0 0,-1-1 0,0 1 0,0 0 0,-1 0 0,-1-17 0,1 25-24,0-1 0,0 1 0,0-1 0,0 1 1,0-1-1,-1 1 0,1-1 0,0 1 0,0-1 0,0 1 0,-1-1 0,1 1 0,0-1 1,-1 1-1,1-1 0,0 1 0,-1-1 0,1 1 0,-1 0 0,1-1 0,-1 1 0,1 0 0,-1 0 1,1-1-1,-1 1 0,1 0 0,-1 0 0,1 0 0,-1-1 0,1 1 0,-1 0 0,1 0 1,-1 0-1,0 0 0,1 0 0,-1 0 0,1 0 0,-1 0 0,1 0 0,-1 0 0,1 1 0,-1-1 1,1 0-1,-1 0 0,1 0 0,-1 1 0,1-1 0,-1 0 0,1 1 0,-1-1 0,1 0 1,-1 1-1,1-1 0,0 1 0,-1-1 0,1 0 0,0 1 0,-1-1 0,1 2 0,-25 25-320,14-8 305,2-1 0,1 2 1,0-1-1,1 1 0,2 0 0,0 0 1,1 1-1,0 0 0,0 34 0,4-54-69,0 0 0,1 0 0,-1 0 0,0 1 0,0-1 0,1 0 0,-1 0 0,0 0 0,1 0 0,-1 0 0,1 0 0,0 0 0,-1 0 0,1 0 0,0 0 0,-1 0 0,1 0 0,0-1 0,0 1 0,0 0 0,0 0 0,0-1 0,0 1 0,0-1 0,0 1 0,0-1 0,0 1 0,0-1 0,0 0 1,0 1-1,2-1 0,0 1-617,0-1 0,0 0 0,0 0 0,1 0 0,-1 0 0,0-1 0,0 1 0,0-1 0,0 0 0,6-2 1,14-12-7746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1.357"/>
    </inkml:context>
    <inkml:brush xml:id="br0">
      <inkml:brushProperty name="width" value="0.025" units="cm"/>
      <inkml:brushProperty name="height" value="0.025" units="cm"/>
    </inkml:brush>
  </inkml:definitions>
  <inkml:trace contextRef="#ctx0" brushRef="#br0">0 1 5381,'0'0'21829,"5"9"-20810,1 14-730,0 0-1,-1 0 0,-2 0 0,0 1 1,-1 47-1,-9-5-2290,7-66 1827,1 0 0,-1 0-1,0 1 1,0-1 0,0 0 0,1 0 0,-1 0-1,0 0 1,0 0 0,1 1 0,-1-1-1,0 0 1,0 0 0,1 0 0,-1 0-1,0 0 1,0 0 0,1 0 0,-1 0 0,0 0-1,1 0 1,-1 0 0,0 0 0,0 0-1,1 0 1,-1 0 0,0 0 0,0-1 0,1 1-1,-1 0 1,0 0 0,0 0 0,1 0-1,-1 0 1,0-1 0,0 1 0,0 0-1,1 0 1,-1 0 0,0-1 0,0 1 0,0 0-1,0 0 1,0 0 0,1-1 0,-1 1-1,0-1 1,12-10-5582,-7-4-409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1.714"/>
    </inkml:context>
    <inkml:brush xml:id="br0">
      <inkml:brushProperty name="width" value="0.025" units="cm"/>
      <inkml:brushProperty name="height" value="0.025" units="cm"/>
    </inkml:brush>
  </inkml:definitions>
  <inkml:trace contextRef="#ctx0" brushRef="#br0">10 1 1890,'0'0'25496,"-10"9"-26169,10 7-1152,3-2-1186,0 0-1377,4-6-3140</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2.059"/>
    </inkml:context>
    <inkml:brush xml:id="br0">
      <inkml:brushProperty name="width" value="0.025" units="cm"/>
      <inkml:brushProperty name="height" value="0.025" units="cm"/>
    </inkml:brush>
  </inkml:definitions>
  <inkml:trace contextRef="#ctx0" brushRef="#br0">176 1 17040,'0'0'4671,"-11"2"-2450,-10 3-1372,1 1 0,-33 13 0,49-17-801,0-1 0,0 1 0,0 0 0,0 0 0,0 0 0,0 0 0,1 1 0,-1 0 0,1-1 0,0 1 0,-1 1 0,1-1 0,1 0 0,-1 1 0,0-1 0,1 1 0,0 0 0,0 0 0,0 0 0,0 0 0,1 0 0,-1 0 0,0 6 0,2-9-51,1 0-1,-1-1 0,1 1 0,-1 0 0,1 0 0,-1-1 0,1 1 0,-1 0 0,1-1 0,-1 1 0,1-1 0,0 1 0,-1-1 0,1 1 1,0-1-1,0 1 0,0-1 0,-1 0 0,1 1 0,0-1 0,0 0 0,0 0 0,0 1 0,-1-1 0,1 0 0,0 0 0,1 0 0,32 3 56,-25-3-47,56 2-27,35 4-510,-90-5 462,0 0 1,0 1-1,-1 1 1,1 0-1,0 0 1,-1 1-1,12 6 1,-20-10 75,0 0 0,-1 1 0,1-1 0,0 1 1,0-1-1,-1 1 0,1-1 0,0 1 0,-1-1 1,1 1-1,0 0 0,-1-1 0,1 1 0,-1 0 0,1 0 1,-1-1-1,1 1 0,-1 0 0,0 0 0,1 0 1,-1-1-1,0 1 0,0 0 0,0 0 0,1 0 1,-1 0-1,0 0 0,0 0 0,0-1 0,0 1 0,-1 2 1,0-1 44,0 0 1,0 0-1,-1 0 1,1 0-1,-1 0 1,1 0-1,-1 0 1,0 0-1,0-1 1,0 1-1,-3 1 1,-57 30 936,51-29-875,-1 2-61,1-2-1,-1 1 1,0-2 0,0 1 0,0-2-1,-20 3 1,32-6-275,0 1 1,-1 0-1,1 0 0,-1-1 0,1 1 0,-1 0 1,1-1-1,0 1 0,-1-1 0,1 1 0,-1-1 1,1 1-1,0 0 0,0-1 0,-1 1 0,1-1 1,0 1-1,0-1 0,0 1 0,-1-1 0,1 1 1,0-1-1,0 0 0,0 1 0,0-1 0,0 1 1,0-1-1,0 1 0,0-1 0,0 1 0,0-1 1,1 1-1,-1-1 0,0 1 0,0-1 0,0 1 1,1-1-1,-1 0 0,1 0-377,4-16-8416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2.560"/>
    </inkml:context>
    <inkml:brush xml:id="br0">
      <inkml:brushProperty name="width" value="0.025" units="cm"/>
      <inkml:brushProperty name="height" value="0.025" units="cm"/>
    </inkml:brush>
  </inkml:definitions>
  <inkml:trace contextRef="#ctx0" brushRef="#br0">1 1 17649,'0'0'2626,"3"8"-651,17 50 643,-3-1-1,14 93 0,6 20-1655,-37-167-952,18 45 27,-17-47-34,-1 0 0,1 0 1,-1 0-1,1 0 0,-1 0 0,1 0 0,-1 0 0,1-1 0,0 1 1,-1 0-1,1 0 0,0-1 0,0 1 0,0-1 0,-1 1 1,1 0-1,0-1 0,0 0 0,0 1 0,0-1 0,0 1 0,0-1 1,0 0-1,0 0 0,0 0 0,0 1 0,0-1 0,0 0 1,0 0-1,0-1 0,0 1 0,0 0 0,0 0 0,0 0 1,0-1-1,0 1 0,0 0 0,0-1 0,0 1 0,0-1 0,0 1 1,0-1-1,0 0 0,-1 1 0,2-2 0,9-11 56,0 0 0,-2-1 0,1-1 0,-2 1 0,0-1 0,-1-1 0,10-30 0,-11 31-45,80-243 109,-104 288-12076,2-11 497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3.042"/>
    </inkml:context>
    <inkml:brush xml:id="br0">
      <inkml:brushProperty name="width" value="0.025" units="cm"/>
      <inkml:brushProperty name="height" value="0.025" units="cm"/>
    </inkml:brush>
  </inkml:definitions>
  <inkml:trace contextRef="#ctx0" brushRef="#br0">0 221 18546,'0'0'5829,"9"4"-3347,-2 0-2283,0-1-1,0 0 0,0-1 0,1 0 0,-1 0 0,0 0 0,1-1 0,-1 0 0,1-1 1,0 1-1,-1-2 0,1 1 0,-1-1 0,1 0 0,-1 0 0,1-1 0,7-3 0,-4-1-521,0 0-1,0 0 1,-1-1-1,0-1 1,11-10-1,-16 14-173,-1-1 0,1 0 0,-1 0 0,0 0 0,0-1 0,0 0 0,-1 1 0,0-1 0,0 0-1,-1-1 1,3-8 0,-3 7 262,-4 23 1194,0-3-423,1 1 0,0-1 0,0 1 0,2-1 0,2 22 0,-2-33-491,-1 0 0,1 0 1,-1 0-1,1 0 0,0-1 0,0 1 0,-1 0 0,1 0 1,0-1-1,0 1 0,0-1 0,0 1 0,0-1 1,0 1-1,0-1 0,0 1 0,0-1 0,0 0 0,0 0 1,0 1-1,0-1 0,0 0 0,0 0 0,0 0 1,0 0-1,0 0 0,0 0 0,0-1 0,0 1 0,0 0 1,2-1-1,32-14 730,11-33-531,-40 40-254,0 0 0,1 0 0,0 1 0,1 0 0,-1 0 0,1 0 0,0 1 0,1 1 0,12-7 0,-20 11 17,0 1 0,1 0 1,-1-1-1,0 1 0,0 0 1,0 0-1,1 0 0,-1 0 0,0 0 1,0 0-1,1 0 0,-1 0 0,0 1 1,0-1-1,0 0 0,0 1 0,1-1 1,-1 1-1,0-1 0,0 1 1,0 0-1,0-1 0,0 1 0,0 0 1,0 0-1,0-1 0,-1 1 0,1 0 1,0 0-1,0 0 0,-1 0 0,1 0 1,-1 0-1,1 1 0,-1-1 1,1 0-1,-1 0 0,0 0 0,1 0 1,-1 1-1,0 0 0,0 0 28,1-1 1,-1 0-1,0 1 0,1-1 1,-1 0-1,0 0 0,1 1 1,0-1-1,-1 0 0,1 0 0,0 0 1,-1 0-1,1 0 0,0 0 1,0 0-1,0 0 0,0 0 1,0 0-1,0 0 0,0-1 0,0 1 1,1 0-1,-1-1 0,0 1 1,0-1-1,0 1 0,1-1 1,-1 0-1,0 1 0,1-1 0,-1 0 1,0 0-1,2 0 0,0-1-96,-1-1-1,1 1 0,-1 0 0,1-1 0,-1 0 0,0 0 1,0 0-1,0 0 0,0 0 0,0 0 0,-1 0 0,1 0 1,-1-1-1,1 1 0,-1-1 0,2-3 0,15-44-7156,-17 27 1474,0-3-2755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3.384"/>
    </inkml:context>
    <inkml:brush xml:id="br0">
      <inkml:brushProperty name="width" value="0.025" units="cm"/>
      <inkml:brushProperty name="height" value="0.025" units="cm"/>
    </inkml:brush>
  </inkml:definitions>
  <inkml:trace contextRef="#ctx0" brushRef="#br0">1 1 15503,'0'0'5637,"53"29"-6854,-38-29-1185,1 0-1826,-1 0-161,-4-1-1408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6.650"/>
    </inkml:context>
    <inkml:brush xml:id="br0">
      <inkml:brushProperty name="width" value="0.025" units="cm"/>
      <inkml:brushProperty name="height" value="0.025" units="cm"/>
    </inkml:brush>
  </inkml:definitions>
  <inkml:trace contextRef="#ctx0" brushRef="#br0">1 139 14606,'0'0'6977,"12"-9"-6454,61-31 67,119-47 0,-191 87-588,-1-1 0,0 1 0,1 0-1,-1 0 1,1 0 0,-1-1 0,0 1 0,1 0 0,-1 0 0,1 0 0,-1 0-1,1 0 1,-1 0 0,0 0 0,1 0 0,-1 0 0,1 0 0,-1 0-1,1 0 1,-1 0 0,0 0 0,1 0 0,-1 0 0,1 1 0,-1-1-1,0 0 1,1 0 0,-1 0 0,1 1 0,-1-1 0,0 0 0,1 1 0,-1-1-1,0 0 1,0 1 0,1-1 0,-1 0 0,0 1 0,0-1 0,1 0-1,-1 1 1,0-1 0,0 1 0,0-1 0,0 0 0,0 1 0,0-1-1,1 1 1,-1-1 0,0 1 0,0-1 0,0 1 0,-1-1 0,1 0 0,0 1-1,0-1 1,0 1 0,0-1 0,0 0 0,0 1 0,-1-1 0,1 1-1,0-1 1,0 0 0,0 1 0,-1-1 0,1 1 0,-17 39 299,14-33-227,-12 24 267,1 1 1,1 0 0,2 1-1,2 0 1,1 1 0,1 0-1,-3 60 1,10-94-509,0 0-1,0 0 1,0 0-1,-1 1 1,1-1 0,0 0-1,0 0 1,0 1-1,0-1 1,-1 0-1,1 0 1,0 0 0,0 0-1,-1 1 1,1-1-1,0 0 1,0 0 0,-1 0-1,1 0 1,0 0-1,0 0 1,-1 0-1,1 0 1,0 0 0,0 0-1,-1 0 1,1 0-1,0 0 1,0 0-1,-1 0 1,1 0 0,0 0-1,0 0 1,-1 0-1,1 0 1,0 0 0,-1 0-1,1 0 1,0 0-1,0-1 1,0 1-1,-1 0 1,1 0 0,0 0-1,0 0 1,-1-1-1,-9-8-6088</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3.712"/>
    </inkml:context>
    <inkml:brush xml:id="br0">
      <inkml:brushProperty name="width" value="0.025" units="cm"/>
      <inkml:brushProperty name="height" value="0.025" units="cm"/>
    </inkml:brush>
  </inkml:definitions>
  <inkml:trace contextRef="#ctx0" brushRef="#br0">32 0 1313,'4'2'14458,"-1"10"-6788,2 31-4270,-1 0-4622,0-21 3229,8 14-1881,2 0 0,2 0-1,21 35 1,-15-31-100,26 66 0,-47-104-17,0 1 0,0 0 0,0-1 0,0 1 0,-1 0-1,1-1 1,-1 1 0,0 0 0,1 0 0,-1-1 0,0 1-1,-1 0 1,1 0 0,0-1 0,-1 1 0,0 0 0,1-1 0,-1 1-1,0 0 1,0-1 0,-1 1 0,1-1 0,-1 0 0,1 1 0,-3 2-1,1-4 40,1 1 0,-1-1 0,1 1 0,-1-1 0,0 0 1,0 0-1,0 0 0,1-1 0,-1 1 0,0-1 0,0 0 0,0 1 0,0-1 0,0 0 0,0-1 0,0 1 0,0 0 0,0-1 0,0 0 0,0 0 0,1 0 0,-1 0 0,0 0 0,-3-2 0,-1-1 20,0 0 0,0 0 0,1-1 1,-1 0-1,1-1 0,0 1 0,0-1 0,1 0 0,0-1 0,0 1 1,0-1-1,1 0 0,0 0 0,0 0 0,-4-12 0,3 5-128,0-1 0,1 0 0,0 1-1,2-1 1,-1-1 0,2 1 0,0-22 0,1 31 51,1 1 0,0-1 1,0 1-1,1 0 1,0 0-1,-1 0 0,2 0 1,-1 0-1,1 0 0,-1 1 1,1-1-1,1 1 1,-1-1-1,0 1 0,1 0 1,0 1-1,4-4 0,12-9-258,1 1-1,35-18 0,-36 22-2253,-1-1 1,20-16 0,-8-1-6593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4.401"/>
    </inkml:context>
    <inkml:brush xml:id="br0">
      <inkml:brushProperty name="width" value="0.025" units="cm"/>
      <inkml:brushProperty name="height" value="0.025" units="cm"/>
    </inkml:brush>
  </inkml:definitions>
  <inkml:trace contextRef="#ctx0" brushRef="#br0">140 158 16912,'0'0'1650,"-3"-8"229,1 5-1606,1-1 0,-1 1 0,0 0 0,1 0 1,-1 0-1,-1 1 0,1-1 0,0 1 0,-1-1 0,1 1 1,-1-1-1,0 1 0,0 0 0,-5-2 0,6 3-202,1 1-1,-2-1 1,1 0-1,0 1 1,0 0-1,0-1 1,0 1-1,0 0 1,0 0-1,0 0 0,0 1 1,0-1-1,0 0 1,-1 1-1,1 0 1,0-1-1,0 1 1,1 0-1,-1 0 1,0 0-1,0 0 1,0 0-1,1 0 1,-1 1-1,0-1 1,1 0-1,-1 1 0,1 0 1,0-1-1,-1 1 1,-1 3-1,-2 3 67,-1 0-1,2 1 0,-1 0 0,-4 13 0,7-19-122,1 1-1,0-1 0,0 0 1,0 0-1,1 1 0,-1-1 1,1 0-1,-1 1 0,1-1 1,0 1-1,1-1 0,-1 1 1,1-1-1,-1 0 0,1 1 1,2 4-1,-2-7-9,0 0 0,0 0 0,0 0 0,0 0 0,1 0 0,-1 0 0,0 0 0,0 0-1,1 0 1,-1-1 0,1 1 0,-1-1 0,1 1 0,-1-1 0,1 1 0,-1-1 0,1 0 0,-1 0 0,1 0 0,-1 0 0,1 0 0,-1 0 0,1 0 0,-1 0 0,1-1 0,-1 1 0,3-1 0,1-1 26,1 1 1,-1-1 0,0 0-1,0 0 1,-1-1 0,10-5 0,3-8 20,-1 0 1,0-2-1,-1 1 1,-1-2 0,0 0-1,11-22 1,9-12 83,-30 71-453,-5 12 273,-3 2 51,2-20 6,0 0 0,1-1 0,1 1 0,0 0 0,0 0 0,1 0-1,3 12 1,-4-23-4,0 0-1,0 0 0,0 0 0,1-1 1,-1 1-1,0 0 0,1-1 0,-1 1 0,1 0 1,-1 0-1,0-1 0,1 1 0,0-1 1,-1 1-1,1 0 0,-1-1 0,1 1 0,0-1 1,-1 0-1,1 1 0,0-1 0,0 1 1,-1-1-1,1 0 0,0 0 0,0 1 1,-1-1-1,2 0 0,23-9 345,15-28 138,-17 6-391,34-60 1,-20 29-395,-36 61 210,-1 1-1,1-1 1,-1 0 0,0 0-1,1 1 1,-1-1 0,1 0-1,0 1 1,-1-1 0,1 0-1,-1 1 1,1-1-1,0 1 1,0-1 0,-1 1-1,1-1 1,0 1 0,0 0-1,-1-1 1,3 1 0,6 11-973,-2 44-543,-5-31-103,-2-22 1525,0-1 0,0 1 0,0-1 1,1 1-1,-1-1 0,0 1 0,1-1 0,-1 1 1,1-1-1,-1 0 0,1 1 0,0-1 1,0 0-1,-1 1 0,1-1 0,0 0 0,0 0 1,0 0-1,0 0 0,0 0 0,1 0 0,-1 0 1,0 0-1,0 0 0,1-1 0,-1 1 0,0 0 1,1-1-1,-1 1 0,1-1 0,-1 0 0,1 1 1,-1-1-1,1 0 0,-1 0 0,1 0 1,-1 0-1,1 0 0,-1 0 0,1 0 0,-1 0 1,1-1-1,-1 1 0,0-1 0,1 1 0,-1-1 1,1 0-1,-1 1 0,0-1 0,0 0 0,1 0 1,-1 0-1,0 0 0,0 0 0,0 0 0,0 0 1,0 0-1,0 0 0,0-1 0,1-1 1,15-22-5316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4.762"/>
    </inkml:context>
    <inkml:brush xml:id="br0">
      <inkml:brushProperty name="width" value="0.025" units="cm"/>
      <inkml:brushProperty name="height" value="0.025" units="cm"/>
    </inkml:brush>
  </inkml:definitions>
  <inkml:trace contextRef="#ctx0" brushRef="#br0">55 192 10314,'0'0'13725,"-5"8"-13015,-1 2-551,0-2 20,1 0 0,0 0 0,0 0 0,1 1-1,0-1 1,0 1 0,1 0 0,0 0 0,-2 12 0,6-21-174,-1 1 1,0-1-1,1 1 0,-1 0 0,1-1 0,-1 1 1,1-1-1,-1 0 0,1 1 0,-1-1 0,1 1 0,-1-1 1,1 0-1,0 0 0,-1 1 0,1-1 0,-1 0 1,1 0-1,0 1 0,-1-1 0,1 0 0,0 0 0,-1 0 1,1 0-1,0 0 0,-1 0 0,1 0 0,0 0 1,-1-1-1,1 1 0,0 0 0,-1 0 0,1 0 0,-1-1 1,1 1-1,0 0 0,-1-1 0,1 1 0,-1 0 1,2-2-1,26-11 81,-9-4-37,0-1 0,-2-1 0,0-1 0,-1 0 0,-1-1 0,-1-1 0,-1 0 0,-1 0 0,-1-2 0,15-43 0,-20 42 388,-13 31-23,-16 40-224,18-30 40,1 1 0,1-1 1,0 1-1,1 0 0,1 1 0,0-1 0,1 0 0,5 30 0,-4-42-308,-1 0 0,1-1 0,1 1-1,-1-1 1,1 1 0,-1-1 0,1 1 0,0-1 0,1 0 0,-1 0 0,1 0-1,0 0 1,0-1 0,0 1 0,0-1 0,1 0 0,-1 0 0,1 0-1,0 0 1,0 0 0,0-1 0,0 0 0,0 0 0,1 0 0,-1 0 0,1-1-1,-1 0 1,1 0 0,0 0 0,-1 0 0,1-1 0,0 1 0,-1-1 0,1-1-1,9 0 1,7-6-5420,-5-12-5083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5.603"/>
    </inkml:context>
    <inkml:brush xml:id="br0">
      <inkml:brushProperty name="width" value="0.025" units="cm"/>
      <inkml:brushProperty name="height" value="0.025" units="cm"/>
    </inkml:brush>
  </inkml:definitions>
  <inkml:trace contextRef="#ctx0" brushRef="#br0">182 245 6598,'0'0'8269,"-10"1"-6277,-1 1-1409,0 0 0,0 0 0,0 1 1,0 1-1,1-1 0,-18 10 0,22-10-344,1 0-1,0 1 1,0-1-1,0 1 0,0 0 1,0 0-1,1 0 1,0 1-1,0 0 0,0-1 1,1 1-1,-1 1 1,1-1-1,0 0 1,1 1-1,-3 7 0,3-9-170,1 0-1,0 0 0,0 0 1,1 1-1,-1-1 0,1 0 1,0 0-1,0 0 1,0 1-1,1-1 0,-1 0 1,1 0-1,0 0 0,3 7 1,-3-10-67,-1 1 0,1-1 1,0 0-1,0 0 1,0 0-1,0 0 0,0 0 1,0 0-1,0 0 1,0 0-1,0 0 0,1-1 1,-1 1-1,0 0 0,0-1 1,1 1-1,-1-1 1,2 1-1,0-1 0,0 1 0,0-1-1,1 0 1,-1 0 0,0-1 0,0 1 0,0-1-1,0 1 1,0-1 0,0 0 0,4-2 0,3-2 43,1-1 1,-1 0 0,0-1 0,0 0 0,-1 0 0,0-1-1,15-17 1,0-2 13,27-42 1,-39 52 56,-1-1-1,-1-1 1,0 1 0,-1-2 0,-1 1-1,-1-1 1,-1 0 0,-1-1 0,0 0 0,-2 1-1,2-31 1,-8 44 315,-2 18-402,-4 21-134,3-2 148,2 0 0,1 1 1,1 0-1,2-1 0,1 1 0,1 0 0,8 34 0,-9-61-35,0 0 0,0 0 0,1-1 0,-1 1 0,1 0 0,0-1 0,0 1 0,0-1 0,0 0 0,1 1 0,-1-1 0,1 0 0,0 0 0,0-1 0,0 1 0,0-1 0,6 4 0,-7-5-179,0-1-1,1 1 1,-1-1-1,0 0 1,0 1-1,1-1 1,-1 0-1,1 0 1,-1 0-1,0-1 1,1 1-1,-1-1 1,0 1-1,0-1 1,1 0-1,-1 1 1,0-1-1,0-1 1,0 1-1,0 0 1,0 0-1,0-1 1,0 1-1,-1-1 1,1 1-1,0-1 1,-1 0-1,1 0 1,-1 0-1,2-3 1,16-23-6795,-5-6-6801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6.118"/>
    </inkml:context>
    <inkml:brush xml:id="br0">
      <inkml:brushProperty name="width" value="0.025" units="cm"/>
      <inkml:brushProperty name="height" value="0.025" units="cm"/>
    </inkml:brush>
  </inkml:definitions>
  <inkml:trace contextRef="#ctx0" brushRef="#br0">2 231 10826,'0'0'15038,"5"-8"-13943,27-35 227,28-40-107,-56 76-1150,0-1 0,0 1 0,-1 0 0,0-1 0,0 0 0,-1 0 0,1 0 0,-2 0 0,2-16 0,-3 24-61,0-1 0,-1 1 0,1 0 0,-1 0 0,1-1 0,0 1 0,-1 0 0,1 0 1,-1-1-1,1 1 0,0 0 0,-1 0 0,1 0 0,-1 0 0,1 0 0,-1-1 0,1 1 0,-1 0 0,1 0 0,0 0 0,-1 0 0,1 0 1,-1 1-1,1-1 0,-1 0 0,1 0 0,-1 0 0,1 0 0,0 0 0,-1 1 0,1-1 0,-1 0 0,1 0 0,0 1 0,-1-1 1,1 0-1,-1 1 0,-5 4-31,1 0 0,0 0-1,0 1 1,0 0 0,0 0 0,1 0 0,0 0 0,-5 11 0,-23 58-12,25-59 30,1 1 0,1 0 0,1 0 0,0 1 0,1 0 0,1-1 0,1 1 1,1 27-1,0-44-16,0 1 0,0-1 1,1 0-1,-1 1 0,1-1 1,-1 0-1,1 0 0,-1 0 1,1 0-1,0 1 0,0-1 1,-1 0-1,1 0 0,0 0 0,0 0 1,0-1-1,0 1 0,0 0 1,0 0-1,1-1 0,-1 1 1,0 0-1,0-1 0,0 1 1,1-1-1,-1 0 0,0 1 1,0-1-1,1 0 0,-1 0 1,0 0-1,1 1 0,-1-2 1,0 1-1,1 0 0,-1 0 1,0 0-1,1-1 0,-1 1 1,0 0-1,2-1 0,4-1-352,0 0-1,0-1 1,0 1 0,0-2-1,0 1 1,6-4 0,47-43-7700,-31 23 848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6.464"/>
    </inkml:context>
    <inkml:brush xml:id="br0">
      <inkml:brushProperty name="width" value="0.025" units="cm"/>
      <inkml:brushProperty name="height" value="0.025" units="cm"/>
    </inkml:brush>
  </inkml:definitions>
  <inkml:trace contextRef="#ctx0" brushRef="#br0">122 0 13677,'0'0'13095,"-8"6"-12897,-1 2-147,0 0 1,0 1 0,1 0-1,0 0 1,1 1 0,0 0 0,1 0-1,0 1 1,0 0 0,1 0 0,1 0-1,-5 17 1,4-16-5,2-4-27,0 1 0,1-1 0,0 0 0,0 1 0,0-1 0,0 10 0,2-18-34,0 1 0,0-1-1,0 1 1,0-1 0,0 0 0,1 1-1,-1-1 1,0 1 0,0-1 0,0 1 0,0-1-1,0 0 1,1 1 0,-1-1 0,0 1-1,0-1 1,1 0 0,-1 1 0,0-1-1,1 0 1,-1 1 0,0-1 0,1 0 0,-1 0-1,0 1 1,1-1 0,-1 0 0,1 0-1,-1 0 1,0 0 0,1 1 0,-1-1 0,1 0-1,0 0 1,21-3-579,18-15-1113,26-33-5576,-34 22 647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6.976"/>
    </inkml:context>
    <inkml:brush xml:id="br0">
      <inkml:brushProperty name="width" value="0.025" units="cm"/>
      <inkml:brushProperty name="height" value="0.025" units="cm"/>
    </inkml:brush>
  </inkml:definitions>
  <inkml:trace contextRef="#ctx0" brushRef="#br0">100 68 14990,'0'0'3844,"-7"8"-2397,-8 8-764,2 1 0,0 1 0,-12 22 0,22-34-451,-1-1 0,1 1-1,0 1 1,0-1 0,1 0 0,0 1 0,0-1-1,1 1 1,-1 0 0,1-1 0,1 1 0,0 0-1,0 0 1,0 0 0,0-1 0,3 13-1,-2-18-195,0 1 0,0-1 0,0 0 0,0 0 0,0 1 0,0-1 0,0 0 0,1 0 0,-1 0 0,0 0 0,1 0 0,-1 0 0,1-1-1,-1 1 1,1 0 0,-1-1 0,1 1 0,-1-1 0,1 1 0,-1-1 0,1 0 0,0 0 0,-1 0 0,1 0 0,0 0 0,-1 0-1,3 0 1,1-1 14,-1 1-1,1-1 1,-1 0-1,0 0 0,0 0 1,0-1-1,0 1 1,0-1-1,6-3 1,-2-2-18,0 0 1,0-1 0,0 0 0,-1 0 0,0-1 0,0 0-1,-1 0 1,-1-1 0,1 0 0,-1 0 0,-1 0 0,0 0-1,-1-1 1,0 1 0,0-1 0,-1 0 0,0 0 0,-1 0-1,0-12 1,-5 18-21,-3 14-127,-6 17-6,11-18 118,0 0-1,1 0 1,0 0 0,1 0-1,-1 0 1,2 1 0,0 7-1,-1-15 9,1 0-1,-1-1 0,0 1 1,1-1-1,-1 1 0,1 0 0,-1-1 1,1 1-1,-1-1 0,1 1 1,-1-1-1,1 1 0,-1-1 1,1 1-1,0-1 0,-1 0 0,1 1 1,0-1-1,0 0 0,-1 1 1,1-1-1,0 0 0,0 0 1,-1 0-1,1 0 0,0 0 0,0 0 1,-1 0-1,1 0 0,0 0 1,0 0-1,-1 0 0,1 0 1,0-1-1,0 1 0,-1 0 0,1-1 1,0 1-1,-1 0 0,1-1 1,0 1-1,-1-1 0,1 1 1,-1-1-1,2 0 0,29-21 145,-19 6-169,-1-1 0,-1 1-1,0-1 1,13-33 0,-24 56-94,0 0 0,1 1 0,-1-1 0,2 1 0,0 10 0,1 4 109,-2-11 30,0-1 0,1 1 0,0-1-1,5 17 1,-6-25-14,1 0 0,-1 1 0,1-1 0,-1 0-1,1 0 1,-1 0 0,1 0 0,0 0 0,-1 0 0,1 0-1,0 0 1,0 0 0,0 0 0,-1 0 0,1-1 0,0 1-1,0 0 1,0-1 0,2 2 0,-1-2 7,-1 0 1,1 0-1,-1 0 1,1-1-1,-1 1 1,1 0-1,-1-1 1,0 1-1,1-1 1,-1 1-1,0-1 1,1 0-1,-1 1 1,0-1-1,0 0 1,0 0-1,0 0 1,0 0-1,0 0 1,0 0-1,2-2 1,7-10 35,-1 1 1,0-2 0,-1 1 0,0-1 0,10-27 0,-10 24-85,-1 0-1,2 1 1,17-25 0,-26 86-515,-12 11-2119,9-42 780,-1-1-1,2 1 1,-2 24 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7.399"/>
    </inkml:context>
    <inkml:brush xml:id="br0">
      <inkml:brushProperty name="width" value="0.025" units="cm"/>
      <inkml:brushProperty name="height" value="0.025" units="cm"/>
    </inkml:brush>
  </inkml:definitions>
  <inkml:trace contextRef="#ctx0" brushRef="#br0">5 68 10890,'0'0'7938,"0"9"-6080,-1 267 3229,-3-96-3346,22-254-1015,-7-53-661,-9 85-51,2 0 0,1 0-1,2 1 1,25-80 0,-31 119-25,-1 0 1,1-1-1,0 1 1,-1 0-1,1 0 1,0 0-1,1 0 1,-1 0-1,0 0 1,0 0-1,1 0 1,0 1-1,-1-1 1,1 0-1,0 1 1,-1-1-1,1 1 1,0 0-1,0 0 1,0-1-1,0 1 1,1 1-1,-1-1 1,0 0-1,0 0 1,0 1-1,1-1 1,-1 1-1,0 0 1,1 0-1,-1 0 1,0 0-1,1 0 1,-1 0-1,0 1 1,0-1-1,4 2 1,-2-1-25,-1 1 1,0 0 0,0 0-1,0 0 1,0 1 0,-1-1-1,1 1 1,-1-1 0,1 1-1,-1 0 1,0 0 0,0 0 0,0 0-1,0 0 1,-1 0 0,1 1-1,-1-1 1,0 0 0,0 1-1,0-1 1,0 1 0,-1 0-1,1 5 1,-2 1 55,0-1 1,0 1-1,-1 0 0,-1-1 1,1 0-1,-2 1 0,1-1 1,-1 0-1,0-1 1,-1 1-1,0-1 0,-1 0 1,0 0-1,0-1 0,0 1 1,-1-1-1,0-1 0,0 1 1,-1-1-1,-14 9 0,21-14-65,0-1-1,0 1 0,-1 0 0,1 0 0,0-1 0,0 1 0,0-1 0,-1 1 0,1-1 0,0 1 0,-1-1 0,1 0 0,0 0 0,0 0 1,-1 0-1,1 0 0,-2 0 0,2 0-106,1 0 0,0-1 1,-1 1-1,1 0 0,-1-1 1,1 1-1,0-1 0,-1 1 1,1-1-1,0 1 0,0-1 1,-1 1-1,1-1 0,0 1 1,0-1-1,0 1 0,-1-1 1,1 1-1,0-1 0,0 1 1,0-1-1,0 1 0,0-1 1,0 1-1,0-1 0,0 1 1,1-2-1,0-3-1341,0 0 0,0-1 0,1 1 0,0 0 1,0 0-1,4-7 0,9-16-8139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7.897"/>
    </inkml:context>
    <inkml:brush xml:id="br0">
      <inkml:brushProperty name="width" value="0.025" units="cm"/>
      <inkml:brushProperty name="height" value="0.025" units="cm"/>
    </inkml:brush>
  </inkml:definitions>
  <inkml:trace contextRef="#ctx0" brushRef="#br0">34 1 5733,'0'0'17825,"-3"13"-16613,-2 12-783,-15 98 1795,17-105-1820,1 1-1,2 0 1,0-1 0,4 35-1,-4-51-395,0-1 0,0 0 0,0 1 0,1-1 0,-1 0-1,0 0 1,1 1 0,-1-1 0,1 0 0,-1 0 0,1 1 0,-1-1 0,1 0-1,0 0 1,0 0 0,0 0 0,-1 0 0,1 0 0,0 0 0,0 0 0,0-1-1,0 1 1,1 0 0,-1 0 0,0-1 0,0 1 0,0-1 0,0 1 0,1-1-1,-1 0 1,0 1 0,1-1 0,-1 0 0,0 0 0,1 0 0,-1 0 0,0 0 0,0 0-1,1 0 1,-1 0 0,0-1 0,1 1 0,-1 0 0,0-1 0,0 1 0,1-1-1,1-1 1,2-1 18,1 0-1,0 0 1,-1-1 0,0 0-1,0 0 1,0 0 0,0-1-1,4-5 1,90-131-389,-99 142 360,0-1 0,0 1 0,0-1 0,0 1 0,0-1 0,0 1 0,0-1 0,1 1 0,-1-1 0,0 0 0,0 1 0,0-1 0,0 1 0,1-1 0,-1 0 0,0 1 0,0-1 0,1 1 0,-1-1 0,0 0 0,1 1 0,-1-1 0,0 0 0,1 0 0,-1 1 0,1-1 0,-1 0 0,0 0 0,1 1 0,-1-1 0,1 0 0,-1 0 0,1 0 0,-1 0 0,1 0 0,-1 0 0,1 0 0,-1 0 0,0 0 0,1 0 0,-1 0 0,1 0 0,-1 0 0,1 0 0,-1 0 0,1 0 0,-1-1 0,1 1 0,-1 0 0,0 0 0,1 0 0,-1-1 0,0 1 0,1 0 0,-1-1 0,1 1 0,-1 0 0,0-1 0,0 1 0,1 0 0,-1-1 0,0 1 0,0-1 0,1 0 0,1 60 195,-2-26 8,0-32-187,0 1 0,1-1 0,-1 1 1,0-1-1,0 1 0,1-1 0,-1 1 0,0-1 0,1 1 0,0-1 0,-1 0 0,1 1 0,0-1 0,0 0 0,0 1 0,-1-1 0,1 0 1,1 0-1,-1 0 0,0 0 0,0 0 0,0 0 0,0 0 0,1-1 0,-1 1 0,0 0 0,1-1 0,-1 1 0,1-1 0,-1 1 0,1-1 1,-1 1-1,0-1 0,1 0 0,-1 0 0,1 0 0,0 0 0,-1 0 0,1 0 0,-1 0 0,0-1 0,1 1 0,-1 0 0,1-1 0,-1 0 0,1 1 1,-1-1-1,2 0 0,9-5 35,-1-1 1,1 0 0,-2-1 0,16-12-1,-13 10-131,5-4-52,39-28-357,-53 39 456,1 0-1,-1 1 0,1-1 1,0 1-1,0 0 0,0 0 1,0 1-1,0 0 0,1 0 0,4-1 1,-9 3 39,0 0 1,0 0-1,-1 0 1,1 0-1,-1-1 1,1 1-1,-1 0 1,1 0-1,-1 0 0,0 0 1,1 0-1,-1 0 1,0 0-1,0 1 1,0-1-1,0 0 1,0 0-1,0 0 1,0 0-1,0 1 1,-1 35 245,1-29-176,1 4 217,1-12-866,6-25-2453,4-40-5523,-8 30 3304,-1-3-160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8.224"/>
    </inkml:context>
    <inkml:brush xml:id="br0">
      <inkml:brushProperty name="width" value="0.025" units="cm"/>
      <inkml:brushProperty name="height" value="0.025" units="cm"/>
    </inkml:brush>
  </inkml:definitions>
  <inkml:trace contextRef="#ctx0" brushRef="#br0">0 0 3555,'0'0'14254,"8"49"-14094,2-31-480,1-4-1858,0-2-2691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6.993"/>
    </inkml:context>
    <inkml:brush xml:id="br0">
      <inkml:brushProperty name="width" value="0.025" units="cm"/>
      <inkml:brushProperty name="height" value="0.025" units="cm"/>
    </inkml:brush>
  </inkml:definitions>
  <inkml:trace contextRef="#ctx0" brushRef="#br0">1 90 8712,'0'0'6214,"50"-10"-3780,-15 4-1377,4-1-224,9-2-545,4-2-255,3 1-226,0-1-1825,-2 0-2626,-6-3 384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8.598"/>
    </inkml:context>
    <inkml:brush xml:id="br0">
      <inkml:brushProperty name="width" value="0.025" units="cm"/>
      <inkml:brushProperty name="height" value="0.025" units="cm"/>
    </inkml:brush>
  </inkml:definitions>
  <inkml:trace contextRef="#ctx0" brushRef="#br0">17 0 7815,'0'0'4954,"2"9"-699,12 78 1742,13 53-3079,-16-106-2844,-2 0 0,-2 0 0,-1 1 0,-1 1 0,-2-1 0,-3 69 0,-1-99 4,0 0 0,0-1 0,0 0 0,-1 1 0,0-1 0,1 0 0,-2 1 0,1-1 0,0-1 0,-1 1 0,-3 4 0,5-7-16,1 0 1,-1-1-1,0 1 0,0 0 1,1-1-1,-1 1 0,0-1 1,0 1-1,0-1 0,0 1 1,1-1-1,-1 1 0,0-1 1,0 0-1,0 0 0,0 1 1,0-1-1,0 0 0,0 0 1,0 0-1,0 0 0,-1 0 1,1-1-2,-1 0 0,1 1 0,0-1 0,-1 0 0,1 0 1,0 0-1,0 0 0,0 0 0,0 0 0,0 0 0,0-1 1,0 1-1,0 0 0,0-1 0,1 1 0,-1 0 0,0-1 0,1 1 1,-1-2-1,-7-24-36,0 1 1,2-1-1,1-1 1,2 1-1,0-1 1,2 1-1,1-1 1,4-34-1,-4 55-46,1 0-1,0 1 0,1-1 0,0 0 0,0 1 1,0-1-1,1 1 0,0-1 0,0 1 1,1 0-1,-1 0 0,1 1 0,8-9 0,2 1-1495,1 0-1,0 1 1,27-16-1,-35 23 489,25-16-5991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8.958"/>
    </inkml:context>
    <inkml:brush xml:id="br0">
      <inkml:brushProperty name="width" value="0.025" units="cm"/>
      <inkml:brushProperty name="height" value="0.025" units="cm"/>
    </inkml:brush>
  </inkml:definitions>
  <inkml:trace contextRef="#ctx0" brushRef="#br0">175 22 13901,'0'0'5328,"-8"-5"-3081,5 3-2092,1 0-86,0 1-1,0-1 1,0 1 0,0 0-1,0 0 1,0 0-1,0 0 1,-1 0 0,1 0-1,0 0 1,0 1 0,-1-1-1,1 1 1,0-1 0,-1 1-1,1 0 1,-1 0 0,1 0-1,0 1 1,-1-1-1,1 0 1,0 1 0,-1 0-1,1-1 1,0 1 0,0 0-1,0 0 1,0 0 0,0 1-1,0-1 1,0 0 0,0 1-1,0-1 1,-3 4-1,-5 7 99,1-1 0,0 2 0,1-1 0,1 1 0,-1 1-1,2-1 1,0 1 0,1 0 0,0 0 0,1 1-1,-3 20 1,7-34-164,0-1 0,0 0 0,0 1 0,0-1-1,0 0 1,0 1 0,0-1 0,0 1 0,0-1-1,0 0 1,0 1 0,0-1 0,1 0 0,-1 1 0,0-1-1,0 0 1,0 1 0,0-1 0,1 0 0,-1 1-1,0-1 1,0 0 0,1 1 0,-1-1 0,0 0-1,1 0 1,-1 1 0,0-1 0,0 0 0,1 0 0,-1 0-1,1 0 1,-1 1 0,0-1 0,1 0 0,-1 0-1,0 0 1,1 0 0,0 0 0,19-5 69,19-15 21,-18 5-150,9-7-196,50-26 0,-71 43 229,0 1 0,1 0 0,-1 0 0,0 1 0,1 1 0,0 0 0,0 0 0,0 1 0,0 0-1,17 0 1,-25 1 10,-1 1-1,0-1 0,1 0 0,-1 0 0,0 1 1,1-1-1,-1 0 0,0 1 0,0-1 1,1 1-1,-1 0 0,0-1 0,0 1 0,0 0 1,0 0-1,0 0 0,0 0 0,0 0 0,0 0 1,0 0-1,0 0 0,0 0 0,-1 0 0,2 2 1,-1 0 10,-1 0 1,1-1 0,-1 1-1,1 0 1,-1-1 0,0 1-1,0 0 1,0 0 0,-1-1 0,1 1-1,-2 5 1,0-2 43,0 1 1,0-1-1,-1 0 1,1 1-1,-2-1 0,1 0 1,-1-1-1,0 1 1,-7 8-1,0-6-34,0 1 0,0-1 0,-1-1 1,0 0-1,0-1 0,-1-1 0,1 1 0,-1-2 0,0 0 0,-1 0 0,1-2 0,-1 1 0,-26 0 1,39-3-114,0 0 1,0 0-1,0 0 1,0 0-1,0 0 1,0 0 0,0 0-1,0-1 1,0 1-1,0 0 1,0-1 0,0 1-1,1 0 1,-1-1-1,0 1 1,0-1-1,0 0 1,0 1 0,1-1-1,-1 1 1,0-1-1,1 0 1,-1 0 0,0 1-1,1-1 1,-1 0-1,1 0 1,0 0-1,-1-1 1,-2-31-5381,3 29 4851,3-36-7062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9.334"/>
    </inkml:context>
    <inkml:brush xml:id="br0">
      <inkml:brushProperty name="width" value="0.025" units="cm"/>
      <inkml:brushProperty name="height" value="0.025" units="cm"/>
    </inkml:brush>
  </inkml:definitions>
  <inkml:trace contextRef="#ctx0" brushRef="#br0">27 0 15375,'0'0'4767,"5"10"-3054,7 16-419,-2 0 1,-1 1-1,10 48 0,10 99 741,-3-14-1447,-25-158-313,1-5-87,-1-16 2,-1 13-169,0-1 0,0 1 0,-1 0 0,0 0 0,-2-12 0,-3 8-6,0 0 1,0 0-1,0 0 0,-1 1 1,-1 0-1,1 1 0,-2-1 0,-16-12 1,-29-33-63,54 54 39,0 0 0,0-1 0,0 1 1,0 0-1,-1 0 0,1 0 0,0-1 0,0 1 1,0 0-1,0 0 0,0-1 0,0 1 0,0 0 1,-1 0-1,1-1 0,0 1 0,0 0 0,0-1 1,0 1-1,0 0 0,0 0 0,0-1 0,0 1 1,1 0-1,-1 0 0,0-1 0,0 1 0,0 0 1,0 0-1,0-1 0,0 1 0,0 0 0,1 0 1,-1-1-1,0 1 0,0 0 0,1 0 0,13-7-239,26 1-277,-31 5 300,117-19-3013,-44-1-6690,-52 12-1049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09.819"/>
    </inkml:context>
    <inkml:brush xml:id="br0">
      <inkml:brushProperty name="width" value="0.025" units="cm"/>
      <inkml:brushProperty name="height" value="0.025" units="cm"/>
    </inkml:brush>
  </inkml:definitions>
  <inkml:trace contextRef="#ctx0" brushRef="#br0">105 51 7335,'0'0'17141,"-7"-6"-15913,5 4-1192,0 1 36,0-1 1,-1 0-1,1 0 0,-1 1 1,1-1-1,-1 1 0,1 0 1,-1 0-1,0 0 0,-4-1 1,5 2-36,1 0 1,-1 1-1,0-1 1,1 0 0,-1 1-1,0 0 1,1-1 0,-1 1-1,1 0 1,-1 0-1,1 0 1,-1 0 0,1 0-1,0 0 1,-1 0 0,1 0-1,0 0 1,0 1 0,0-1-1,0 0 1,0 1-1,0-1 1,0 1 0,1-1-1,-2 4 1,-3 6 220,0 0 0,0 1-1,-3 17 1,6-24-170,1 0 0,0-1 0,1 1 0,-1 0 0,1-1 0,0 1 0,0 0 0,0 0 0,1-1 0,-1 1 0,4 9 0,-3-13-71,0 0 0,0 0 1,0-1-1,0 1 0,0 0 0,0 0 0,0 0 0,0-1 0,0 1 0,0 0 0,1-1 0,-1 1 0,0-1 0,0 0 0,1 1 0,-1-1 0,0 0 0,1 0 0,-1 0 0,0 0 0,1 0 0,-1 0 1,0 0-1,2 0 0,33-8 293,-24 2-267,-1-1-1,1 0 1,-2-1 0,1 0 0,-1-1-1,0 0 1,-1-1 0,0 0-1,-1 0 1,0-1 0,-1 0 0,0 0-1,0-1 1,-1 0 0,-1 0-1,7-22 1,-14 52-228,1 1 0,1-1 1,2 26-1,-1 3-379,-1-44-28,1 18 102,3-15-7898,2-10 1293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0.582"/>
    </inkml:context>
    <inkml:brush xml:id="br0">
      <inkml:brushProperty name="width" value="0.025" units="cm"/>
      <inkml:brushProperty name="height" value="0.025" units="cm"/>
    </inkml:brush>
  </inkml:definitions>
  <inkml:trace contextRef="#ctx0" brushRef="#br0">1 13 7015,'0'0'16970,"0"8"-15827,12 104 1759,-5-68-2183,0 54 0,-7-76-697,0-3 615,5-38-84,6-30-409,-5 17-122,1 1 1,2 0 0,24-58 0,-31 85-276,1 1 1,0 0 0,1 0 0,-1 0-1,0 0 1,1 0 0,0 0-1,0 1 1,-1 0 0,1 0 0,0 0-1,1 0 1,-1 1 0,0-1 0,0 1-1,6 0 1,24-12-5827,-12 1-311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1.406"/>
    </inkml:context>
    <inkml:brush xml:id="br0">
      <inkml:brushProperty name="width" value="0.025" units="cm"/>
      <inkml:brushProperty name="height" value="0.025" units="cm"/>
    </inkml:brush>
  </inkml:definitions>
  <inkml:trace contextRef="#ctx0" brushRef="#br0">3 0 9001,'0'0'12641,"-2"11"-11499,2 32-364,1 0-1,2 0 0,2-1 1,2 1-1,2-2 1,1 1-1,21 52 0,-27-100 371,-2-22-889,-1-32-342,-14-8-392,12 67 256,35 21-304,-25-17 525,1 1-1,-1-1 0,1-1 1,0 1-1,0-2 0,0 0 1,0 0-1,1 0 0,-1-1 1,0-1-1,0 0 0,0 0 1,0-1-1,0 0 0,0-1 1,10-4-1,-14 5 28,0-1-1,0 1 1,-1-1 0,1 0-1,-1 0 1,1-1-1,-1 0 1,0 0 0,-1 0-1,1 0 1,-1-1-1,0 0 1,0 0 0,0 0-1,0 0 1,-1 0 0,0-1-1,0 0 1,-1 0-1,0 1 1,0-1 0,0-1-1,0 1 1,-1 0-1,0 0 1,0-9 0,-1 14-25,0 0 0,0 0 1,0 0-1,0 0 0,0 0 1,-1 0-1,1 0 0,0 1 1,0-1-1,-1 0 0,1 0 1,0 0-1,-1 0 0,1 1 1,-1-1-1,1 0 0,-1 0 1,0 1-1,1-1 0,-1 0 1,0 1-1,1-1 0,-1 1 1,0-1-1,0 1 0,0-1 1,1 1-1,-1-1 0,0 1 1,0 0-1,0 0 0,0-1 1,0 1-1,0 0 0,0 0 1,1 0-1,-1 0 0,0 0 1,0 0-1,0 0 0,0 0 1,0 0-1,0 1 0,0-1 1,0 0-1,1 0 0,-1 1 1,0-1-1,0 1 0,0-1 1,0 1-1,-4 1-21,0 0-1,0 0 1,1 1 0,-1 0-1,1-1 1,0 1 0,0 1-1,-5 3 1,3 1 2,0 1 0,1-1 0,0 1 0,0 0 0,1 0 0,0 0 0,1 1-1,0-1 1,0 1 0,1 0 0,0 0 0,1 0 0,0 0 0,1 0 0,0 0 0,1 11 0,0-19-56,0-1-1,-1 1 1,1-1 0,0 1-1,0-1 1,0 0 0,0 1 0,0-1-1,0 0 1,1 0 0,-1 0 0,0 0-1,1 0 1,-1 0 0,0 0 0,1-1-1,-1 1 1,1 0 0,0-1-1,-1 1 1,1-1 0,-1 1 0,1-1-1,0 0 1,-1 0 0,1 0 0,0 0-1,-1 0 1,3 0 0,3 0-635,0-1 0,0 0 0,0 0 0,0 0 0,12-5 0,18-14-4793,0-6-3539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1.795"/>
    </inkml:context>
    <inkml:brush xml:id="br0">
      <inkml:brushProperty name="width" value="0.025" units="cm"/>
      <inkml:brushProperty name="height" value="0.025" units="cm"/>
    </inkml:brush>
  </inkml:definitions>
  <inkml:trace contextRef="#ctx0" brushRef="#br0">115 1 18353,'0'0'1912,"-8"10"431,-5 6-1133,1 1-1,-14 25 1,21-33-927,1-1 0,0 1 0,0 0 0,1 0 0,1 1 0,-1-1 0,1 1 0,-1 18 1,4-25-313,0-1 0,0 0 0,0 1 0,1-1 0,-1 0 1,1 0-1,-1 0 0,1 0 0,0 0 0,0 0 0,0 0 1,0 0-1,0-1 0,0 1 0,0-1 0,0 0 0,1 1 1,-1-1-1,4 1 0,22 17-291,-8 5 127,-1 0 0,-1 2 0,18 33 0,-29-46 107,-1 0 0,0 0-1,-1 1 1,0 0 0,-1 0-1,-1 1 1,0-1 0,2 29 0,-6-39 210,1 0 1,-1 0-1,1 0 1,-1 1-1,0-1 1,-1 0-1,1 0 1,-1 0-1,1-1 1,-1 1-1,-1 0 1,1-1-1,0 1 1,-1-1-1,0 1 1,1-1-1,-1 0 1,-1 0-1,1-1 1,0 1-1,-1-1 1,-5 4-1,6-4-33,0-1 0,-1 0 0,1 1 0,0-1 1,0 0-1,0-1 0,-1 1 0,1 0 0,0-1 0,-1 0 0,1 0 0,-1 0 0,1 0 0,0-1 0,-1 1 0,1-1 0,0 0 0,0 0 0,-1 0 0,1 0 0,0 0 0,0-1 0,0 1 0,0-1 0,1 0 0,-1 0 0,0 0 0,-4-5 0,-1-3-86,-1-1 0,1 0 0,0-1 0,1 0 0,1 0 0,0 0 0,0-1 0,2 0 0,-1 0 0,2 0 0,-1-1 0,2 1 0,0-1 0,1 1 0,0-1 0,1-17 0,1 10-569,1 0 0,1 0 1,1 0-1,1 1 1,1-1-1,0 1 0,2 0 1,0 1-1,20-34 1,10-11-6847,-20 37 539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2.138"/>
    </inkml:context>
    <inkml:brush xml:id="br0">
      <inkml:brushProperty name="width" value="0.025" units="cm"/>
      <inkml:brushProperty name="height" value="0.025" units="cm"/>
    </inkml:brush>
  </inkml:definitions>
  <inkml:trace contextRef="#ctx0" brushRef="#br0">8 0 16912,'0'0'2402,"-7"69"385,7-31-449,0-3-512,0-1-385,3-7-512,6-8-480,4-11-385,-1-7-64,3-1-673,-2-9-320,-3-13-961,-2-3-1185,-4-5-224,-4-4-1377,0-2-289,-1-1-4228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2.512"/>
    </inkml:context>
    <inkml:brush xml:id="br0">
      <inkml:brushProperty name="width" value="0.025" units="cm"/>
      <inkml:brushProperty name="height" value="0.025" units="cm"/>
    </inkml:brush>
  </inkml:definitions>
  <inkml:trace contextRef="#ctx0" brushRef="#br0">0 261 8072,'8'-5'753,"27"-16"763,-34 21-1443,-1-1-1,0 1 0,1 0 0,-1-1 0,0 1 0,1 0 0,-1 0 0,0-1 0,1 1 0,-1 0 0,1 0 0,-1 0 0,1 0 0,-1-1 0,1 1 0,-1 0 0,1 0 0,-1 0 0,1 0 0,-1 0 1,0 0-1,1 0 0,-1 0 0,1 0 0,-1 0 0,1 1 0,-1-1 0,1 0 0,-1 0 0,1 0 0,-1 1 0,0-1 0,1 0 0,-1 0 0,1 1 0,-1-1 0,0 0 0,1 1 0,-1-1 0,0 0 1,1 1-1,-1-1 0,0 1 0,0-1 0,0 0 0,1 1 0,-1-1 0,0 1 0,0-1 0,0 1 0,0-1 0,0 1 0,1 0 0,-2 3 258,1 0-1,0 1 1,1-1-1,-1 0 1,1 1-1,0-1 1,0 0-1,0 0 1,1 0-1,-1 0 1,1 0 0,0 0-1,0 0 1,0-1-1,1 1 1,-1-1-1,1 1 1,0-1-1,0 0 1,0 0-1,6 4 1,-5-5-144,0 0-1,-1-1 1,1 0 0,0 0 0,0 0-1,0 0 1,0-1 0,-1 1 0,1-1 0,0 0-1,0 0 1,0 0 0,0-1 0,0 1-1,0-1 1,0 0 0,0 0 0,-1-1-1,1 1 1,0-1 0,-1 0 0,0 1 0,1-2-1,3-2 1,10-6 248,0-2 0,-1 0 0,18-19 0,-29 28-329,-1-1-1,1 0 1,-1 1 0,0-2 0,-1 1 0,1 0 0,-1-1 0,0 0 0,-1 0 0,1 1 0,-1-2 0,0 1 0,-1 0 0,2-10 0,-3 15-94,0 1 0,0 0 0,0 0 0,0 0-1,0-1 1,0 1 0,0 0 0,0 0 0,0 0 0,0-1 0,0 1 0,0 0 0,0 0 0,0 0 0,0-1-1,0 1 1,0 0 0,-1 0 0,1 0 0,0 0 0,0-1 0,0 1 0,0 0 0,0 0 0,-1 0 0,1 0 0,0 0-1,0-1 1,0 1 0,0 0 0,-1 0 0,1 0 0,0 0 0,0 0 0,0 0 0,-1 0 0,1 0 0,0 0-1,0 0 1,0 0 0,-1 0 0,1 0 0,0 0 0,0 0 0,0 0 0,-1 0 0,-12 7 71,-9 12-138,10-4 92,1 1-1,1 1 1,0 0 0,-11 28-1,17-36 64,0 0 1,1 1-1,0-1 0,1 1 1,0 0-1,1 0 0,0 0 1,1 0-1,0 0 0,2 17 1,-2-25-94,0-1 1,1 1 0,0 0-1,-1-1 1,1 1 0,0 0-1,0-1 1,0 1 0,0-1-1,0 0 1,0 1 0,0-1-1,0 0 1,0 0-1,1 1 1,-1-1 0,1 0-1,-1 0 1,1 0 0,-1-1-1,1 1 1,-1 0 0,1-1-1,0 1 1,-1-1 0,1 1-1,0-1 1,0 0 0,-1 1-1,1-1 1,0 0 0,0 0-1,-1-1 1,1 1 0,0 0-1,3-1 1,-1 0-120,1 0-1,0 0 1,-1-1-1,1 1 1,-1-1 0,1 0-1,-1 0 1,0-1-1,1 1 1,-1-1 0,0 0-1,4-4 1,-4 2-687,0 0 1,-1-1 0,0 1 0,0 0 0,0-1-1,-1 0 1,0 0 0,0 1 0,0-1-1,-1 0 1,0-1 0,0 1 0,0-10-1,0-23-7106</inkml:trace>
  <inkml:trace contextRef="#ctx0" brushRef="#br0" timeOffset="1">250 1 13677,'0'0'8616,"72"39"-20115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2.885"/>
    </inkml:context>
    <inkml:brush xml:id="br0">
      <inkml:brushProperty name="width" value="0.025" units="cm"/>
      <inkml:brushProperty name="height" value="0.025" units="cm"/>
    </inkml:brush>
  </inkml:definitions>
  <inkml:trace contextRef="#ctx0" brushRef="#br0">97 0 15054,'0'0'12529,"-9"10"-11173,-27 29-437,34-37-882,0-1 1,1 1-1,0 0 1,-1-1-1,1 1 1,0 0-1,0 0 1,0 0 0,0 0-1,0 0 1,0 0-1,1 0 1,-1 0-1,1 0 1,-1 1-1,1-1 1,0 0-1,0 0 1,0 0 0,0 1-1,0-1 1,1 0-1,-1 0 1,0 0-1,1 0 1,0 1-1,-1-1 1,1 0 0,2 3-1,2 1-151,0-1 0,1 0 0,-1 0 0,1 0 0,0-1 0,0 0 0,8 4 0,-9-5 27,0-1 0,-1 1 0,0 0 0,1 0 0,-1 0 0,-1 0 0,1 1 0,0-1 0,-1 1 0,5 7 1,-6-6 135,-1 0 1,1 0 0,-1 0 0,-1 0-1,1 0 1,-1 0 0,0 0 0,0 1 0,0-1-1,-1 0 1,0 0 0,0 0 0,0 0-1,0 0 1,-1 0 0,0 0 0,0-1-1,0 1 1,-1 0 0,0-1 0,-3 5 0,2-3-171,-1-1 1,1 1 0,-1-2 0,0 1 0,-1 0 0,-10 7 0,12-10-507,-1 1 0,0-1 0,0 0 0,0 0 0,0 0-1,0 0 1,0-1 0,0 0 0,-6 0 0,-15 0-8731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7.368"/>
    </inkml:context>
    <inkml:brush xml:id="br0">
      <inkml:brushProperty name="width" value="0.025" units="cm"/>
      <inkml:brushProperty name="height" value="0.025" units="cm"/>
    </inkml:brush>
  </inkml:definitions>
  <inkml:trace contextRef="#ctx0" brushRef="#br0">220 55 10442,'0'0'6609,"-9"-2"-4533,4 1-1963,-1 0 0,1 1 0,0-1 0,-1 1 0,1 0 0,-1 0 0,1 1 0,-1-1 0,1 1-1,0 1 1,0-1 0,-1 1 0,1 0 0,0 0 0,0 0 0,0 1 0,1-1 0,-1 1 0,-6 6 0,0 0 303,0 1 1,0 1-1,1 0 1,0 1-1,-10 16 1,16-23-276,1 1 0,-1 0 0,1 0 1,1 0-1,-1 1 0,1-1 0,1 0 1,-1 1-1,1 0 0,0-1 0,0 1 1,1 0-1,0-1 0,1 10 0,-1-13-116,1 0 0,1 0-1,-1 0 1,0 0-1,1 0 1,-1 0 0,1 0-1,0-1 1,0 1 0,0 0-1,0-1 1,1 0-1,-1 1 1,1-1 0,-1 0-1,1 0 1,0-1 0,0 1-1,0 0 1,0-1-1,0 0 1,0 0 0,0 0-1,0 0 1,0 0 0,0-1-1,1 1 1,-1-1-1,0 0 1,1 0 0,4 0-1,-1 0 0,0 0-1,-1-1 1,0 1-1,1-1 1,-1-1-1,1 1 1,-1-1-1,0 0 1,0 0-1,0-1 1,0 0-1,0 0 1,-1 0-1,1-1 1,7-6-1,-8 3 21,-1 0 0,1 0 0,-1 0 0,-1-1-1,1 0 1,-1 0 0,0 0 0,-1 0 0,0 0 0,0 0 0,-1-1 0,0-10-1,0 15-106,-1 0 0,1 0-1,-1 0 1,0 0-1,-1 0 1,1 0-1,-1 0 1,1 0-1,-1 0 1,-1 0-1,1 0 1,0 0-1,-1 1 1,0-1 0,0 0-1,0 1 1,0-1-1,0 1 1,-1 0-1,0 0 1,1 0-1,-1 0 1,0 1-1,-1-1 1,1 1-1,0-1 1,-5-1 0,7 3-71,1 1 0,0 0 0,-1 0 0,1-1 0,0 1 0,-1 0 0,1 0 0,0-1 0,-1 1 0,1 0 0,-1 0 0,1 0 0,-1 0 0,1 0 0,0-1 0,-1 1 0,1 0 0,-1 0 0,1 0 0,-1 0 0,1 0 0,0 1 0,-1-1 0,1 0 0,-1 0 0,1 0 0,0 0 0,-1 0 0,1 0 0,-1 1 0,1-1 0,0 0 0,-1 0 0,1 1 0,0-1 0,-1 0 0,1 1 0,0-1 0,-1 0 1,1 1-1,0-1 0,0 0 0,0 1 0,-1-1 0,1 0 0,0 1 0,0 0 0,0 0-217,0 0 1,0-1-1,0 1 0,1 0 1,-1 0-1,0-1 1,1 1-1,-1 0 1,1-1-1,-1 1 1,1 0-1,-1-1 0,1 1 1,-1 0-1,1-1 1,0 1-1,-1-1 1,1 1-1,0-1 1,-1 0-1,1 1 0,0-1 1,0 0-1,-1 1 1,2-1-1,15 4-5580</inkml:trace>
  <inkml:trace contextRef="#ctx0" brushRef="#br0" timeOffset="1">667 1 16528,'0'0'3139,"-13"12"-1842,-26 22-325,-84 79 2441,107-96-3255,0 0 0,1 1 0,1 0 0,0 1 0,-11 23 0,20-23-181,13-16-928,-6-3 693,0-1 0,1 0 0,-1 0-1,0-1 1,0 1 0,0 0-1,0-1 1,0 1 0,0-1-1,0 0 1,2-2 0,34-49-8828,-19 17-657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3.274"/>
    </inkml:context>
    <inkml:brush xml:id="br0">
      <inkml:brushProperty name="width" value="0.025" units="cm"/>
      <inkml:brushProperty name="height" value="0.025" units="cm"/>
    </inkml:brush>
  </inkml:definitions>
  <inkml:trace contextRef="#ctx0" brushRef="#br0">1 1 8296,'0'0'13559,"5"12"-11466,9 28-1055,-3 0 1,-1 1-1,8 75 0,-17-107-1035,7 36 128,-8-44-147,0 1-1,1 0 1,-1-1-1,1 1 1,-1-1-1,1 1 1,0 0-1,0-1 0,-1 1 1,1-1-1,0 0 1,0 1-1,1-1 1,-1 0-1,0 0 0,0 0 1,1 1-1,-1-1 1,0-1-1,3 3 1,-4-3-30,1 0-1,-1 0 1,1-1 0,-1 1 0,1 0 0,-1 0 0,1 0 0,-1 0-1,1 0 1,-1-1 0,1 1 0,-1 0 0,1 0 0,-1-1 0,1 1 0,-1 0-1,0 0 1,1-1 0,-1 1 0,0-1 0,1 1 0,-1 0 0,0-1-1,1 1 1,-1-1 0,0 1 0,0-1 0,0 1 0,1-1 0,-1 1-1,0-1 1,0 1 0,0-1 0,0 1 0,0-1 0,0 0 0,3-22-1781,-3 20 1485,-2-64-9054,-9 25 3140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3.617"/>
    </inkml:context>
    <inkml:brush xml:id="br0">
      <inkml:brushProperty name="width" value="0.025" units="cm"/>
      <inkml:brushProperty name="height" value="0.025" units="cm"/>
    </inkml:brush>
  </inkml:definitions>
  <inkml:trace contextRef="#ctx0" brushRef="#br0">40 57 3908,'0'0'5028,"-30"-46"-1280,21 35 2978,9 18-6662,9 8-64,5 1-32,0 3-800,4-1-1859,1-3-2594</inkml:trace>
  <inkml:trace contextRef="#ctx0" brushRef="#br0" timeOffset="1">359 261 14894,'0'0'10762,"24"-9"-19890,-6-7-5831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4.087"/>
    </inkml:context>
    <inkml:brush xml:id="br0">
      <inkml:brushProperty name="width" value="0.025" units="cm"/>
      <inkml:brushProperty name="height" value="0.025" units="cm"/>
    </inkml:brush>
  </inkml:definitions>
  <inkml:trace contextRef="#ctx0" brushRef="#br0">43 245 11659,'0'0'14414,"8"-7"-13176,-1 0-1018,17-14 577,39-46 1,-58 61-751,1-1 0,-1 0 0,-1 0 0,1 0-1,-1-1 1,0 1 0,-1-1 0,0 0 0,0 0 0,-1-1 0,0 1 0,0 0 0,1-14 0,-3 21-43,-1 0 1,1 0-1,0 0 0,-1 0 1,1 0-1,-1 0 0,1-1 1,-1 2-1,1-1 0,-1 0 1,0 0-1,1 0 0,-1 0 1,0 0-1,0 0 0,0 1 1,0-1-1,1 0 1,-1 1-1,0-1 0,0 1 1,0-1-1,0 1 0,-1-1 1,1 1-1,0 0 0,0-1 1,0 1-1,0 0 0,0 0 1,0 0-1,0 0 0,-1 0 1,1 0-1,0 0 1,0 0-1,0 1 0,0-1 1,0 0-1,-2 1 0,-1 0-24,-1 0 0,1 0 0,-1 0 0,1 0 0,0 1 0,0 0 0,0 0 0,0 0 0,-5 4 0,-3 6 13,1 0 0,1 0 0,1 1 0,-1 0-1,2 1 1,0 0 0,1 0 0,0 1-1,1 0 1,1 0 0,0 1 0,1-1 0,1 1-1,0 0 1,1 0 0,1 17 0,0-30 13,1-1 0,0 0 1,1 0-1,-1 0 1,0 0-1,1 0 0,-1 0 1,1 0-1,-1 0 0,1 0 1,0 0-1,0 0 1,0-1-1,0 1 0,0 0 1,0 0-1,1-1 0,-1 1 1,1-1-1,-1 1 0,3 1 1,0-1 8,-1 0 1,0-1-1,0 0 0,1 0 1,-1 0-1,1 0 0,-1 0 1,1 0-1,-1-1 1,1 0-1,5 0 0,5-1-13,-1-1 0,0 0-1,0-1 1,-1 0 0,1-1-1,12-5 1,50-28-2690,-29 6-4142,-17 8-2865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4.428"/>
    </inkml:context>
    <inkml:brush xml:id="br0">
      <inkml:brushProperty name="width" value="0.025" units="cm"/>
      <inkml:brushProperty name="height" value="0.025" units="cm"/>
    </inkml:brush>
  </inkml:definitions>
  <inkml:trace contextRef="#ctx0" brushRef="#br0">0 32 24151,'0'0'8520,"35"-32"-30109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5.021"/>
    </inkml:context>
    <inkml:brush xml:id="br0">
      <inkml:brushProperty name="width" value="0.025" units="cm"/>
      <inkml:brushProperty name="height" value="0.025" units="cm"/>
    </inkml:brush>
  </inkml:definitions>
  <inkml:trace contextRef="#ctx0" brushRef="#br0">0 49 16047,'0'0'1543,"4"12"293,10 38 302,-9-27-1179,1 0 1,2 0-1,0 0 0,21 40 1,-28-61-915,1 0-1,-1 0 1,1 0 0,0 0-1,-1 0 1,1-1-1,0 1 1,0-1 0,0 1-1,1-1 1,-1 0 0,0 0-1,0 0 1,1 0 0,-1 0-1,1 0 1,-1-1 0,0 1-1,1-1 1,-1 1 0,1-1-1,-1 0 1,1 0 0,0 0-1,-1-1 1,1 1-1,-1-1 1,0 1 0,1-1-1,-1 0 1,1 0 0,-1 0-1,0 0 1,0 0 0,1 0-1,2-3 1,5-3 176,0 0 0,-1-1-1,0 0 1,-1 0 0,1-1 0,7-12 0,-7 9-153,-1-1 1,0 0 0,-1 0-1,0-1 1,-1 1-1,-1-1 1,0-1 0,-1 1-1,-1-1 1,0 1 0,-1-1-1,-1 0 1,0-17 0,-2 59-151,0 0 0,2 1 0,6 39 0,-5-57 81,0 1-1,0-1 1,1 0-1,0 0 1,1 0-1,0-1 1,0 1-1,1-1 1,1 0-1,-1 0 1,1-1-1,11 12 1,-15-18-86,1 1 1,0-1 0,-1 0 0,1-1-1,0 1 1,0 0 0,0-1-1,1 1 1,-1-1 0,0 0 0,0 0-1,1 0 1,-1-1 0,1 1 0,-1-1-1,0 0 1,1 0 0,-1 0 0,1 0-1,-1-1 1,7-1 0,-4 1-497,-1-1 0,1-1 0,0 1 0,-1-1 0,0 0 0,1 0 0,-1-1 0,0 0 0,-1 1 0,1-2 0,4-4 0,19-26-6475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5.363"/>
    </inkml:context>
    <inkml:brush xml:id="br0">
      <inkml:brushProperty name="width" value="0.025" units="cm"/>
      <inkml:brushProperty name="height" value="0.025" units="cm"/>
    </inkml:brush>
  </inkml:definitions>
  <inkml:trace contextRef="#ctx0" brushRef="#br0">163 1 13997,'0'0'8819,"-9"9"-7110,-17 21-876,1 1 1,2 2 0,1 0 0,-30 62 0,52-94-836,-1 0 0,0-1 0,1 1-1,-1 0 1,1 0 0,-1 0 0,1-1 0,0 1 0,-1 0 0,1 0 0,0 0 0,0 0 0,0 0 0,-1 0 0,1 0-1,0 0 1,0 0 0,0 0 0,1 0 0,-1 0 0,0 0 0,0 0 0,0-1 0,1 1 0,-1 0 0,0 0-1,1 0 1,-1 0 0,1 0 0,-1-1 0,1 1 0,-1 0 0,1 0 0,0-1 0,-1 1 0,1 0 0,0-1-1,1 2 1,2-1-68,0-1 0,0 1 0,1-1 0,-1 1 0,0-1 0,1 0 0,5-2 0,-3 2 7,71-9-1680,-55 5 1494,0 1 1,1 1-1,-1 1 0,0 1 1,28 4-1,-49-4 323,0 0 0,0 0 0,-1 0 0,1 0 0,0 1 0,-1-1 0,1 1 0,0-1 0,-1 1 0,1 0 0,-1-1 0,1 1 0,-1 0 0,1 0 0,-1 0 0,0 0 0,1 0 0,-1 1 0,0-1 0,0 0 0,0 1 0,0-1 0,0 0 0,0 1 0,0-1 0,0 1 0,-1-1 0,1 1 0,-1 0 0,1-1 0,-1 1 0,1 0 0,-1-1 0,0 1 0,0 0 0,0 0 0,0-1 0,0 1 0,0 0 0,-1-1 0,1 1 0,0 0 0,-2 2 0,0 2 93,-1 0 0,1 0 0,-1 0 0,-1 0 0,1-1 0,-1 1 0,0-1 0,0 0 0,-1 0 0,-6 5 0,-3 2-312,0-1 0,0-1 0,-2 0 0,1 0 0,-1-2 0,0 0 0,-1 0 0,0-2 0,0 0 0,-1-1 0,-22 3 0,39-8-20,1 0 0,-1 0 0,0 1 0,1-1 0,-1 0 0,0 0 0,1 0 0,-1-1 0,0 1 0,1 0 0,-1 0 0,0 0 0,1 0 0,-1-1 0,1 1 0,-1 0 0,0 0 0,1-1 0,-1 1 0,1-1 0,-1 1 0,1 0 0,-1-1 0,1 1 0,-1-1 0,1 1 1,-1-1-1,1 1 0,0-1 0,-1 0 0,2-21-6135,10-5-2706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5.815"/>
    </inkml:context>
    <inkml:brush xml:id="br0">
      <inkml:brushProperty name="width" value="0.025" units="cm"/>
      <inkml:brushProperty name="height" value="0.025" units="cm"/>
    </inkml:brush>
  </inkml:definitions>
  <inkml:trace contextRef="#ctx0" brushRef="#br0">173 62 10954,'0'0'16549,"-4"12"-15780,-90 197 1831,33-79-1778,47-92-662,15-38-162,-1 1 0,1-1 0,0 0 0,-1 0-1,1 0 1,-1 0 0,1 0 0,0 1 0,-1-1 0,1 0 0,-1 0 0,1-1-1,0 1 1,-1 0 0,1 0 0,-1 0 0,1 0 0,0 0 0,-1-1-1,1 1 1,-1 0 0,1 0 0,-1-1 0,1 0 0,8-5-293,0-2 0,0 1 0,-1-1 0,0 0 0,-1-1 0,0 0 0,0 0 0,6-12 0,-1 2-1006,-2-1 0,0 0 1,9-29-1,-12 20 529,-2-1 1,0 1-1,-2-1 1,-1 0 0,-3-41-1,1 34 2256,9 87 2357,-1-10-3128,-2 12-290,-5-24-369,2 0 0,1 0 0,1-1-1,1 0 1,2 0 0,0-1 0,15 31 0,-13-41-410,6 15-1687,-10-11-4046,-5-13-66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16.143"/>
    </inkml:context>
    <inkml:brush xml:id="br0">
      <inkml:brushProperty name="width" value="0.025" units="cm"/>
      <inkml:brushProperty name="height" value="0.025" units="cm"/>
    </inkml:brush>
  </inkml:definitions>
  <inkml:trace contextRef="#ctx0" brushRef="#br0">13 207 14318,'0'0'2690,"-13"-48"-224,13 22-320,23 0-224,14 3-416,6 2-930,3 2-416,0 7-128,-3 3-864,-5 0-2019,-2-4-5413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59.584"/>
    </inkml:context>
    <inkml:brush xml:id="br0">
      <inkml:brushProperty name="width" value="0.025" units="cm"/>
      <inkml:brushProperty name="height" value="0.025" units="cm"/>
    </inkml:brush>
  </inkml:definitions>
  <inkml:trace contextRef="#ctx0" brushRef="#br0">6165 8542 10570,'0'0'811,"-9"-1"118,5 1-833,-28-7 558,32 6-633,-1 1 0,0-1 0,0 1 0,0-1 0,1 0 0,-1 1 0,0-1 0,1 0 0,-1 0 0,0 1 0,1-1 0,-1 0 0,1 0 0,0 0 0,-1 0 0,1 0 0,-1 0 0,1 0 0,0 1 0,0-1 0,0 0 0,0 0 0,0 0 0,0 0 0,0 0 0,0 0 0,0 0 0,0 0 0,0 0 0,0 0 0,1 0 0,-1 0 0,0 0 0,1 0 0,-1 0 0,1 0 0,0-1 0,3-4 10,-1 0-1,1 0 0,1 1 1,-1 0-1,1-1 1,0 1-1,0 1 0,0-1 1,0 1-1,1 0 0,10-6 1,79-34 77,-49 24-89,5-6 6,-3-3 1,0-1 0,-2-3 0,-1-2 0,-1-1 0,52-59 0,205-274 353,-214 250-354,122-221-1,-180 283-27,-3-1 0,-2-1 0,-3-2 0,-2 0-1,-3-1 1,12-99 0,-21 52 14,-4 0-1,-19-193 1,-71-213 37,55 388-56,-5 2 1,-63-144 0,-139-227 435,-192-423 831,-84-289-1211,81 230 6,391 884 10,-5 3 0,-70-103 0,87 151-36,-2 1-1,-1 2 0,-2 1 1,-2 2-1,-2 2 1,-50-36-1,23 28-25,-2 3-1,-1 3 1,-2 3-1,-100-32 1,-314-69 13,360 103-11,-559-128 40,515 130-48,-2 7 0,-184-1 0,219 26-27,1 7 0,-181 34 0,-260 85 348,59-11 318,371-94-416,0-7 0,-265-4 0,402-12-213,-99-7 11,101 6-13,-1 0-1,1-1 0,0 0 0,-1 0 1,1-1-1,0 0 0,1-1 0,-1 0 0,1 0 1,-8-6-1,14 9 0,-1 1 0,1-1 1,0 0-1,0-1 0,0 1 0,0 0 1,0 0-1,0 0 0,0-1 0,0 1 1,0 0-1,1-1 0,-1 1 0,0-1 1,1 1-1,-1-1 0,1 1 0,0-1 1,-1 1-1,1-1 0,0 1 0,0-1 1,0 1-1,1-3 0,-1 1 5,1 0 0,1 1 0,-1-1 0,0 1 0,1 0 0,-1-1 0,1 1 0,0 0 0,-1 0 0,1 0 0,0 0 0,4-3 0,8-5 49,1 0 0,-1 2 0,26-12 1,-36 19-45,99-43 248,112-31 1,116-17-151,-79 24-211,-130 34-323,75-22-2063,-72 9-4225,-87 27 2990,-2-5-651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5:59.927"/>
    </inkml:context>
    <inkml:brush xml:id="br0">
      <inkml:brushProperty name="width" value="0.025" units="cm"/>
      <inkml:brushProperty name="height" value="0.025" units="cm"/>
    </inkml:brush>
  </inkml:definitions>
  <inkml:trace contextRef="#ctx0" brushRef="#br0">5 271 13549,'-4'-39'192,"4"-10"32,28 2-32,22 5-63,8 1-65,6 8-32,2 13-32,-4 20 0,-8 3-64,-11 28 64,-10 13-32,-13 9 64,-15 9 32,-5 6-32,-25 5-128,-8 5-1666,-9-3-1345,-2-4-6342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7.713"/>
    </inkml:context>
    <inkml:brush xml:id="br0">
      <inkml:brushProperty name="width" value="0.025" units="cm"/>
      <inkml:brushProperty name="height" value="0.025" units="cm"/>
    </inkml:brush>
  </inkml:definitions>
  <inkml:trace contextRef="#ctx0" brushRef="#br0">218 18 14670,'0'0'2616,"-10"-2"-577,-22-4-489,0 2 0,-51-1 0,82 5-1545,0 0 1,0 0 0,-1 0-1,1 0 1,0 0 0,0 1 0,0-1-1,0 0 1,0 1 0,0-1-1,0 1 1,0-1 0,0 1 0,0-1-1,0 1 1,0 0 0,0 0-1,0-1 1,0 1 0,1 0-1,-1 0 1,0 0 0,1 0 0,-1 0-1,0 0 1,1 0 0,-1 0-1,1 0 1,0 0 0,-1 0-1,1 0 1,0 0 0,0 0 0,-1 1-1,1-1 1,0 0 0,1 2-1,-1-1 7,0-1 1,0 1-1,0 0 0,1-1 0,-1 1 0,1 0 0,-1-1 0,1 1 0,0-1 0,-1 1 0,1-1 0,0 1 1,0-1-1,0 0 0,0 1 0,0-1 0,0 0 0,1 0 0,-1 0 0,0 0 0,1 0 0,-1 0 0,1 0 1,-1 0-1,1-1 0,-1 1 0,3 0 0,8 2 40,1-1 0,-1-1 0,1 0 1,-1 0-1,25-3 0,-31 1-37,1 1 1,-1-2-1,0 1 0,0-1 1,1 0-1,-1 0 1,0 0-1,-1-1 0,1 0 1,0 0-1,-1 0 1,0-1-1,7-5 0,-12 8-5,1 1-1,0-1 1,-1 1-1,1 0 0,-1-1 1,1 0-1,-1 1 0,1-1 1,-1 1-1,1-1 1,-1 1-1,0-1 0,1 0 1,-1 1-1,0-1 1,1 0-1,-1 0 0,0 1 1,0-1-1,0 0 1,0 0-1,0 1 0,0-1 1,0 0-1,0 0 1,0 1-1,0-1 0,0 0 1,0 1-1,0-1 0,-1-1 1,0 1-3,0 0 0,0 0 0,-1 0-1,1 1 1,0-1 0,-1 0 0,1 1 0,0-1 0,-1 1 0,1-1 0,-1 1-1,1 0 1,-1-1 0,-1 1 0,-58 0-37,59 0 30,-11 2-6,-1 0 0,1 1 0,0 1 0,0-1 0,0 2-1,-14 7 1,23-11-18,0 1-1,0 0 0,0 0 1,0 0-1,1 0 0,-1 1 0,1-1 1,0 1-1,0 0 0,0 0 1,0 0-1,0 0 0,0 1 1,1-1-1,0 1 0,0 0 1,0 0-1,0 0 0,0-1 1,1 2-1,0-1 0,-1 0 0,1 6 1,1-8-244,0-1 0,0 1 0,1 0 0,-1 0-1,1 0 1,-1-1 0,1 1 0,0 0 0,-1-1 0,1 1 0,0 0 0,0-1 0,0 1 0,1-1 0,-1 0 0,0 1 0,0-1 0,1 0 0,-1 0 0,1 0-1,-1 0 1,1 0 0,-1 0 0,1 0 0,0 0 0,0-1 0,2 2 0,19 7-6677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1.282"/>
    </inkml:context>
    <inkml:brush xml:id="br0">
      <inkml:brushProperty name="width" value="0.025" units="cm"/>
      <inkml:brushProperty name="height" value="0.025" units="cm"/>
    </inkml:brush>
  </inkml:definitions>
  <inkml:trace contextRef="#ctx0" brushRef="#br0">0 0 16784,'0'0'3267,"1"13"-2338,4 37-385,3 36-304,18 87 1,-25-172-212,-1 0 1,0 0-1,0 0 1,0 0-1,0 0 1,1 0-1,-1 0 1,0 0-1,1 0 1,-1 0-1,1 0 1,-1 0-1,1 0 1,-1 0-1,1-1 1,0 1-1,-1 0 1,1 0-1,0-1 1,0 1-1,-1 0 1,1-1-1,0 1 1,0-1-1,1 1 1,-1-1 14,0 0 1,0-1 0,1 1-1,-1 0 1,0-1-1,0 1 1,0-1 0,0 1-1,0-1 1,0 1-1,0-1 1,0 0 0,0 0-1,0 1 1,-1-1 0,1 0-1,0 0 1,1-1-1,34-60 1132,-29 50-1137,25-47 133,32-54 185,-63 111-340,0 0 0,0 0 0,0 1 0,1-1 0,-1 1 0,0-1 0,1 1 0,-1-1 0,1 1 0,0 0 0,-1-1 0,4 0 0,-5 2-14,0 0 1,1 0 0,-1 0 0,1 0-1,-1 0 1,0 0 0,1 0 0,-1 0-1,1 0 1,-1 0 0,0 0 0,1 1-1,-1-1 1,1 0 0,-1 0-1,0 0 1,1 1 0,-1-1 0,0 0-1,0 1 1,1-1 0,-1 0 0,0 0-1,1 1 1,-1-1 0,0 1 0,0-1-1,0 0 1,0 1 0,1-1-1,-1 0 1,0 1 0,0-1 0,0 1-1,0-1 1,5 53 210,-5-50-201,-8 199 371,8-202-382,0 0-1,0 1 1,0-1 0,0 1 0,0-1 0,0 1-1,0-1 1,0 1 0,0-1 0,0 0-1,0 1 1,0-1 0,0 1 0,1-1-1,-1 1 1,0-1 0,0 0 0,0 1 0,1-1-1,-1 1 1,0-1 0,1 0 0,-1 1-1,0-1 1,0 0 0,1 1 0,-1-1 0,1 0-1,-1 0 1,0 1 0,1-1 0,-1 0-1,1 0 1,-1 0 0,0 0 0,1 0-1,-1 1 1,1-1 0,-1 0 0,1 0 0,-1 0-1,1 0 1,-1 0 0,1 0 0,-1 0-1,0 0 1,1-1 0,-1 1 0,1 0-1,-1 0 1,1 0 0,-1 0 0,0-1 0,1 1-1,-1 0 1,1 0 0,-1-1 0,1 1-1,25-19 98,-4-4-26,-1-2 0,31-44 1,-34 44-85,0 1 0,1 1 0,31-30 0,-50 53 7,1 0 0,-1-1 1,0 1-1,1-1 0,-1 1 0,0 0 0,1-1 1,-1 1-1,1 0 0,-1 0 0,0-1 0,1 1 1,-1 0-1,1 0 0,-1-1 0,1 1 0,-1 0 0,1 0 1,-1 0-1,1 0 0,-1 0 0,1 0 0,-1 0 1,1 0-1,-1 0 0,1 0 0,-1 0 0,1 0 1,-1 0-1,1 0 0,-1 1 0,1-1 0,-1 0 1,1 0-1,-1 1 0,1-1 0,-1 0 0,0 0 1,1 1-1,-1-1 0,0 0 0,1 1 0,-1-1 1,0 1-1,1-1 0,-1 0 0,0 1 0,1-1 1,-1 1-1,0-1 0,0 1 0,0-1 0,0 1 1,1-1-1,-1 1 0,0-1 0,0 1 0,0-1 1,0 1-1,0-1 0,0 1 0,0-1 0,-1 2 1,2 44-32,-2-34 35,-6 69 108,-1 0-3680,12-95-2091,0-3 2678,-3-12-2941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1.608"/>
    </inkml:context>
    <inkml:brush xml:id="br0">
      <inkml:brushProperty name="width" value="0.025" units="cm"/>
      <inkml:brushProperty name="height" value="0.025" units="cm"/>
    </inkml:brush>
  </inkml:definitions>
  <inkml:trace contextRef="#ctx0" brushRef="#br0">0 0 13036,'0'0'9385,"51"26"-9225,-36-12-128,5-1-2017,-1 0-3333,0-7-9640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1.963"/>
    </inkml:context>
    <inkml:brush xml:id="br0">
      <inkml:brushProperty name="width" value="0.025" units="cm"/>
      <inkml:brushProperty name="height" value="0.025" units="cm"/>
    </inkml:brush>
  </inkml:definitions>
  <inkml:trace contextRef="#ctx0" brushRef="#br0">157 45 18706,'0'0'1857,"-10"13"-58,-2 3-1363,0 1-1,1 0 0,1 1 0,0 0 0,2 0 0,0 1 0,1 0 0,1 0 0,-6 30 0,10-29-382,1 1-1,0 0 1,2 0-1,1-1 0,0 1 1,1-1-1,1 1 1,1-1-1,1 0 0,16 35 1,-2-17 288,-20-38-336,0 0-1,0 0 0,0 0 0,0 0 0,0 1 0,0-1 0,0 0 0,0 0 0,0 0 0,0 0 0,0 0 0,0 0 0,0 0 0,0 1 0,0-1 0,0 0 0,0 0 0,0 0 0,0 0 0,0 0 0,1 0 0,-1 0 0,0 0 1,0 0-1,0 0 0,0 1 0,0-1 0,0 0 0,0 0 0,0 0 0,1 0 0,-1 0 0,0 0 0,0 0 0,0 0 0,0 0 0,0 0 0,0 0 0,1 0 0,-1 0 0,0 0 0,0 0 0,0 0 0,0 0 0,0 0 0,0 0 0,0 0 1,1 0-1,-1 0 0,0 0 0,0-1 0,0 1 0,0 0 0,0 0 0,0 0 0,0 0 0,0 0 0,1 0 0,-1 0 0,0 0 0,0 0 0,0-1 0,0 1 0,0 0 0,0 0 0,0 0 0,-2-24 195,-2 0-247,-2 1 0,0 0 0,-2 0 0,-1 1 0,0 0 0,-2 0 0,-25-39 0,19 47-21,16 14 63,1-1-1,0 1 1,0 0-1,-1 0 0,1 0 1,0 0-1,0 0 1,0 0-1,-1 0 0,1 0 1,0 0-1,0 0 1,-1 0-1,1 0 0,0 0 1,0 0-1,-1 0 1,1 0-1,0 1 0,0-1 1,-1 0-1,1 0 1,0 0-1,0 0 0,0 0 1,0 0-1,-1 1 0,1-1 1,0 0-1,0 0 1,0 0-1,0 1 0,-1-1 1,1 0-1,0 0 1,0 0-1,0 1 0,0-1 1,0 0-1,0 2-3,0-1-1,0 0 1,1 0-1,-1 0 1,0 0 0,1 0-1,-1 0 1,1 0-1,0 0 1,-1 0-1,1 0 1,0 0-1,-1 0 1,1-1-1,0 1 1,0 0 0,0 0-1,0-1 1,0 1-1,0 0 1,0-1-1,0 1 1,0-1-1,0 1 1,0-1-1,0 0 1,0 1 0,0-1-1,0 0 1,2 0-1,7 2 8,0-1 0,0-1 0,0 1 1,0-2-1,-1 1 0,1-1 0,0-1 0,0 0 0,-1 0 0,1-1 0,-1 0 0,0-1 0,0 0 0,0 0 0,0-1 0,-1 0 1,0 0-1,0-1 0,0 0 0,-1-1 0,8-7 0,-6 4 75,0 0 0,0-1 0,-1 1 0,0-1-1,-1-1 1,0 0 0,-1 0 0,0 0 0,-1-1 0,0 1 0,-1-1 0,-1 0 0,0-1 0,2-24 0,-5 36-53,-2-39 296,2 40-313,1 1-1,-1-1 1,0 0 0,0 1 0,0-1 0,0 0-1,0 1 1,0-1 0,0 1 0,-1-1-1,1 0 1,0 1 0,0-1 0,0 0 0,-1 1-1,1-1 1,0 1 0,-1-1 0,1 1 0,0-1-1,-1 1 1,1-1 0,-1 1 0,1-1-1,-1 1 1,1-1 0,-1 1 0,1 0 0,-1-1-1,1 1 1,-1 0 0,1-1 0,-1 1 0,0 0-1,1 0 1,-1 0 0,0 0 0,1-1-1,-1 1 1,0 0 0,1 0 0,-1 0 0,1 0-1,-1 1 1,0-1 0,1 0 0,-1 0-1,0 0 1,1 0 0,-1 1 0,1-1 0,-1 0-1,0 0 1,0 1 0,-3 4-17,1 0-1,-1 0 1,1 0-1,0 0 1,1 0-1,-1 1 1,1-1-1,0 1 1,0 0-1,1-1 1,-1 1-1,1 0 1,0 9-1,-2 2 14,-4 18 47,1 2-1,1-1 1,2 1-1,2-1 1,5 59-1,-4-93-55,1 1 0,-1 0 0,0 0 0,1 0 0,-1-1 1,1 1-1,0 0 0,0 0 0,0-1 0,1 1 0,-1-1 0,0 1 0,1-1 0,0 0 0,-1 1 0,1-1 0,0 0 0,0 0 1,0 0-1,1-1 0,-1 1 0,0 0 0,1-1 0,-1 1 0,1-1 0,-1 0 0,1 0 0,0 0 0,-1 0 0,1-1 1,0 1-1,0-1 0,0 1 0,-1-1 0,1 0 0,0 0 0,0 0 0,0 0 0,0-1 0,4-1 0,-1 1-362,0-1 1,0 0-1,-1-1 0,1 1 0,-1-1 0,1 0 0,-1 0 1,5-5-1,-5 4-580,-1 0 1,1 0 0,-1 0-1,0-1 1,-1 0 0,1 1-1,-1-1 1,4-8 0,5-17-6773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2.718"/>
    </inkml:context>
    <inkml:brush xml:id="br0">
      <inkml:brushProperty name="width" value="0.025" units="cm"/>
      <inkml:brushProperty name="height" value="0.025" units="cm"/>
    </inkml:brush>
  </inkml:definitions>
  <inkml:trace contextRef="#ctx0" brushRef="#br0">55 327 13869,'-4'9'3593,"-47"86"4842,52-92-8108,5-5-255,6-7-87,-5 0-61,0 1 1,-1-1-1,-1 0 0,0-1 1,0 1-1,0-1 0,-1 0 1,-1 0-1,0-1 1,0 1-1,-1-1 0,0 1 1,-1-1-1,0 0 0,-1 1 1,0-1-1,-2-13 1,5 55 485,8 55 86,-10-78-480,1-1-1,0 1 1,0-1-1,1 0 1,0 1-1,1-1 1,-1-1-1,8 11 1,-9-14-18,0 0-1,1-1 1,-1 0 0,1 1 0,-1-1-1,1 0 1,0 0 0,0 0 0,0-1-1,0 1 1,0-1 0,0 1 0,0-1-1,1 0 1,-1 0 0,0-1 0,1 1-1,4 0 1,-2-1-60,0-1 0,0 0 0,0 0 0,-1 0 0,1 0 0,0-1 0,-1 0 0,0 0 0,1-1-1,5-3 1,2-2-206,0-1 0,-1 0-1,0-1 1,0 0 0,-1-1-1,0-1 1,12-16 0,-14 14 62,-1 0 0,0 0 0,-1-1 1,0 0-1,-1 0 0,-1-1 0,6-30 1,-5 9 266,-2 0 0,-2-50 0,-6 63 285,4 24-326,0-1 0,0 1 1,0 0-1,-1 0 0,1 0 1,0 0-1,0-1 0,0 1 1,0 0-1,-1 0 0,1 0 1,0 0-1,0 0 0,-1 0 1,1 0-1,0 0 0,0-1 1,0 1-1,-1 0 0,1 0 1,0 0-1,0 0 0,-1 0 1,1 0-1,0 0 0,0 0 1,-1 0-1,1 0 1,0 1-1,0-1 0,-1 0 1,1 0-1,0 0 0,0 0 1,0 0-1,-1 0 0,1 0 1,0 1-1,0-1 0,0 0 1,-1 0-1,1 0 0,0 1 1,-3 2 117,1 0 1,-1 1-1,1-1 1,0 1-1,0 0 1,0 0-1,-3 7 1,-9 29 447,0 0 1,3 1-1,2 1 0,1-1 1,-4 71-1,13-104-556,-1-1-1,2 0 1,-1 1 0,1-1-1,0 0 1,0 0 0,7 13-1,-9-18-23,1-1-1,0 1 1,0 0-1,-1-1 1,1 1 0,0 0-1,1-1 1,-1 1-1,0-1 1,0 0-1,1 1 1,-1-1 0,1 0-1,-1 0 1,1 0-1,-1 0 1,1 0-1,0 0 1,-1 0 0,1 0-1,0-1 1,0 1-1,-1-1 1,1 1-1,0-1 1,0 0 0,0 0-1,0 0 1,0 0-1,0 0 1,-1 0-1,1 0 1,0-1 0,0 1-1,3-2 1,-3 1 6,-1-1 0,0 1 0,0 0 0,0-1 0,0 1 1,0-1-1,0 0 0,0 1 0,-1-1 0,1 0 0,0 1 0,-1-1 0,0 0 1,1 0-1,-1 0 0,0 1 0,0-1 0,0 0 0,0-3 0,-2-42 72,1 41-63,0-8-8,-1 0 0,-1 0 1,0 1-1,-1 0 0,0-1 1,-1 1-1,-1 1 1,0-1-1,-11-16 0,9 25-182,7 16 96,8 20 107,-5-29-30,0 1-1,0-1 1,0 1 0,1-1-1,-1 0 1,1 0 0,0 0-1,0 0 1,0 0 0,0-1 0,0 1-1,1-1 1,-1 0 0,1 0-1,0 0 1,-1-1 0,5 2-1,-1-1-32,-1-1 0,1 0 0,0 0 0,-1 0 0,1-1 0,0 0 0,0 0 0,-1-1-1,14-3 1,-12 3-30,1-2 0,-1 1 0,0-1 0,0 0 0,0-1 0,0 0 0,-1 0 0,0-1 0,0 0 0,0 0 0,0-1 0,-1 0 0,0 0 0,0 0 0,0-1 0,7-11 0,-20 60 1068,2-29-873,1 0 0,1 0 1,0 0-1,1 1 0,1-1 0,0 1 0,1-1 0,0 1 0,4 23 0,-4-36-200,0 1 0,1-1-1,0 1 1,-1-1-1,1 1 1,0-1 0,0 1-1,0-1 1,0 0-1,0 1 1,0-1 0,0 0-1,0 0 1,1 0-1,-1 0 1,0 0 0,1 0-1,-1 0 1,1 0-1,-1-1 1,1 1 0,-1 0-1,1-1 1,-1 0-1,1 1 1,0-1 0,-1 0-1,1 0 1,-1 0-1,1 0 1,0 0-1,-1 0 1,1 0 0,2-1-1,-1 1-148,0-1-1,0 0 0,0 0 0,0 0 1,-1-1-1,1 1 0,0-1 0,-1 1 0,1-1 1,-1 0-1,0 0 0,1 0 0,-1 0 1,0 0-1,0-1 0,0 1 0,2-5 1,0-1-1316,-1 0 1,0 0-1,-1 0 0,0 0 1,2-15-1,0-18-4252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3.060"/>
    </inkml:context>
    <inkml:brush xml:id="br0">
      <inkml:brushProperty name="width" value="0.025" units="cm"/>
      <inkml:brushProperty name="height" value="0.025" units="cm"/>
    </inkml:brush>
  </inkml:definitions>
  <inkml:trace contextRef="#ctx0" brushRef="#br0">38 1 3587,'0'0'18674,"-37"64"-18610,42-46-160,6 2-1089,4-3-1378,2-1-2433,0-6-2724</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3.432"/>
    </inkml:context>
    <inkml:brush xml:id="br0">
      <inkml:brushProperty name="width" value="0.025" units="cm"/>
      <inkml:brushProperty name="height" value="0.025" units="cm"/>
    </inkml:brush>
  </inkml:definitions>
  <inkml:trace contextRef="#ctx0" brushRef="#br0">22 1 448,'0'0'23633,"-1"8"-21972,-19 63 1072,20-70-2734,0 0 0,0-1 0,0 1-1,0-1 1,0 1 0,0-1 0,0 1 0,0-1 0,0 1 0,1-1 0,-1 1-1,0-1 1,0 1 0,0-1 0,1 1 0,-1-1 0,0 1 0,1-1-1,-1 1 1,0-1 0,1 1 0,-1-1 0,1 0 0,-1 1 0,0-1 0,1 0-1,-1 1 1,1-1 0,-1 0 0,1 0 0,-1 0 0,1 1 0,-1-1 0,1 0-1,0 0 1,-1 0 0,1 0 0,-1 0 0,1 0 0,-1 0 0,1 0 0,-1 0-1,1 0 1,-1 0 0,1 0 0,0-1 0,-1 1 0,1 0 0,-1 0-1,1 0 1,-1-1 0,1 1 0,32-12-190,-18 4 82,75-31-928,-83 36 1007,1 1 0,-1 0 0,1 1-1,-1-1 1,1 1 0,0 1-1,-1 0 1,1 0 0,0 0 0,11 3-1,-18-3 97,1 1-1,-1 0 0,1-1 1,0 1-1,-1 0 1,0 0-1,1 0 0,-1 0 1,0 0-1,1 1 1,-1-1-1,0 0 0,0 1 1,0-1-1,0 1 1,0-1-1,0 1 0,-1-1 1,1 1-1,0-1 0,-1 1 1,0 0-1,1-1 1,-1 1-1,0 0 0,1 2 1,-1-2-5,0-1-1,0 1 1,0-1 0,0 1 0,0-1 0,1 1 0,-1 0 0,1-1-1,-1 0 1,1 1 0,0-1 0,-1 1 0,1-1 0,0 0-1,0 1 1,0-1 0,0 0 0,0 0 0,0 0 0,0 0-1,1 0 1,-1 0 0,0 0 0,1 0 0,-1 0 0,0-1-1,1 1 1,-1 0 0,1-1 0,-1 1 0,1-1 0,-1 0 0,1 1-1,0-1 1,2 0 0,0 0-332,24-4 228,-28 4-326,1-1 0,0 1-1,-1 0 1,1-1 0,0 1-1,-1-1 1,1 0-1,0 1 1,-1-1 0,1 1-1,-1-1 1,0 0 0,1 1-1,-1-1 1,1 0-1,-1 0 1,0 1 0,0-1-1,1 0 1,-1 0-1,0-1 1,1-9-10137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4.243"/>
    </inkml:context>
    <inkml:brush xml:id="br0">
      <inkml:brushProperty name="width" value="0.025" units="cm"/>
      <inkml:brushProperty name="height" value="0.025" units="cm"/>
    </inkml:brush>
  </inkml:definitions>
  <inkml:trace contextRef="#ctx0" brushRef="#br0">16 114 11787,'0'0'12700,"2"16"-11141,-2 22-934,-1 0 0,-6 40 0,-2 26-140,9-100-452,1 30 58,-1-33-88,0-1 0,0 1 1,0-1-1,1 1 0,-1-1 0,0 1 0,0-1 1,0 1-1,1-1 0,-1 1 0,0-1 1,0 1-1,1-1 0,-1 1 0,0-1 0,1 0 1,-1 1-1,1-1 0,-1 0 0,0 1 0,1-1 1,-1 0-1,1 0 0,-1 1 0,1-1 0,-1 0 1,1 0-1,-1 0 0,1 1 0,0-1 1,-1 0-1,1 0 0,-1 0 0,1 0 0,-1 0 1,1 0-1,-1 0 0,1 0 0,-1-1 0,1 1 1,-1 0-1,1 0 0,-1 0 0,1 0 1,-1-1-1,1 1 0,-1 0 0,1-1 0,-1 1 1,1 0-1,-1-1 0,0 1 0,1 0 0,-1-1 1,1 0-1,4-3 39,0-1 0,-1 0 0,1 0 0,-1-1 1,0 1-1,0-1 0,-1 0 0,0 0 0,0 0 0,0-1 0,-1 1 1,0-1-1,2-8 0,1-6 14,-2 0 0,4-42 0,-7 43-27,2 10-12,-1 0 0,-1 0-1,0 0 1,0 0 0,-1 1 0,0-1-1,-1 0 1,0 0 0,0 1 0,-8-19-1,10 28-17,0 0-1,0 0 1,0-1-1,0 1 1,0 0-1,0 0 1,0 0-1,-1 0 1,1-1-1,0 1 1,0 0-1,0 0 0,0 0 1,0 0-1,0 0 1,0 0-1,-1-1 1,1 1-1,0 0 1,0 0-1,0 0 1,0 0-1,0 0 1,-1 0-1,1 0 1,0 0-1,0 0 0,0 0 1,0 0-1,-1-1 1,1 1-1,0 0 1,0 0-1,0 0 1,0 0-1,-1 0 1,1 1-1,0-1 1,0 0-1,0 0 1,0 0-1,-1 0 0,1 0 1,0 0-1,0 0 1,0 0-1,0 0 1,-1 0-1,1 0 1,0 0-1,0 1 1,0-1-1,0 0 1,0 0-1,0 0 1,0 0-1,-1 1 1,-3 15-94,2 20 38,3-26 62,-1-1 0,2 1-1,-1 0 1,1-1 0,1 1 0,0-1-1,0 0 1,7 13 0,-9-19 1,1-1 1,-1 0-1,1 1 1,-1-1-1,1 0 1,0 0-1,-1 0 1,1 0 0,0 0-1,0 0 1,1-1-1,-1 1 1,0-1-1,1 1 1,-1-1-1,0 0 1,1 0-1,-1 0 1,1 0-1,0 0 1,-1-1-1,1 1 1,0-1-1,0 0 1,-1 0-1,1 0 1,0 0 0,-1 0-1,1 0 1,0-1-1,-1 1 1,1-1-1,0 0 1,-1 0-1,5-2 1,0-1 16,1-1 1,-1 0 0,0-1-1,0 1 1,0-1 0,-1-1-1,0 1 1,0-1-1,-1 0 1,1-1 0,-2 1-1,6-10 1,2-6 19,-2 0 1,0-1-1,7-26 0,-5 0 22,-12 46-58,-1 7-6,-6 27-15,-3 12 175,3 1 1,2 1-1,0 76 1,5-117-143,0-1 0,0 1 1,0-1-1,0 1 0,0-1 0,1 0 0,-1 1 1,1-1-1,0 0 0,0 1 0,0-1 0,0 0 1,0 0-1,0 0 0,0 0 0,1 0 0,-1 0 1,1 0-1,0 0 0,-1 0 0,1-1 0,0 1 1,0-1-1,0 1 0,0-1 0,0 0 1,4 2-1,-3-3-5,1 1 0,-1-1 0,1 1 0,-1-1 0,1 0 0,-1-1 1,1 1-1,-1 0 0,0-1 0,1 0 0,-1 0 0,0 0 0,1 0 0,-1-1 1,0 1-1,0-1 0,0 0 0,5-4 0,4-3-5,-1-1-1,0 0 1,-1 0 0,0-1 0,-1-1-1,0 0 1,-1 0 0,0 0 0,-1-1-1,0 0 1,-1-1 0,-1 1 0,0-1-1,-1-1 1,0 1 0,-1 0 0,-1-1-1,0 1 1,-1-1 0,0 0-1,-4-27 1,3 41-12,1 0 0,-1 1 0,0-1 0,0 0 0,0 1 0,0-1 0,0 0 0,0 1 0,0-1 0,0 1 0,0-1 0,0 0 0,-1 1 0,1-1 0,0 0 0,0 1 0,0-1 0,-1 1 0,1-1 0,0 1 0,-1-1 0,1 0 1,-1 1-1,1-1 0,-1 1 0,1 0 0,-1-1 0,1 1 0,-1-1 0,1 1 0,-1 0 0,1-1 0,-1 1 0,1 0 0,-1 0 0,0-1 0,1 1 0,-1 0 0,0 0 0,1 0 0,-1 0 0,0 0 0,0 0 0,0 1-7,-1-1 1,1 1-1,0 0 0,0 0 1,0 0-1,0 0 1,-1 0-1,1 1 0,1-1 1,-1 0-1,0 0 1,0 1-1,0-1 0,1 0 1,-1 1-1,0-1 1,0 3-1,-7 24 7,2 1-1,0 0 1,2 0 0,-1 51 0,5-80 4,0 0 1,0 1-1,0-1 1,0 1 0,0-1-1,0 0 1,0 1-1,0-1 1,1 1-1,-1-1 1,0 0-1,0 1 1,0-1-1,1 0 1,-1 1-1,0-1 1,0 0-1,1 1 1,-1-1-1,0 0 1,1 0-1,-1 1 1,0-1-1,1 0 1,-1 0 0,0 1-1,1-1 1,-1 0-1,0 0 1,1 0-1,-1 0 1,1 0-1,-1 0 1,1 0-1,-1 0 1,0 0-1,1 0 1,-1 0-1,1 0 1,-1 0-1,0 0 1,1 0-1,-1 0 1,1 0 0,-1 0-1,0-1 1,1 1-1,-1 0 1,0 0-1,1 0 1,-1-1-1,1 1 1,18-15-131,-17 13-81,-1 0 0,0 0 0,0 0 0,0-1 0,0 1 0,0 0 0,-1 0 0,1-1 0,0 1 0,-1 0 0,0 0 0,0-1-1,1 1 1,-1 0 0,-1-1 0,1 1 0,0 0 0,0-1 0,-2-1 0,-12-7-6957,-14 8-4217,16 3 3499</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4.661"/>
    </inkml:context>
    <inkml:brush xml:id="br0">
      <inkml:brushProperty name="width" value="0.025" units="cm"/>
      <inkml:brushProperty name="height" value="0.025" units="cm"/>
    </inkml:brush>
  </inkml:definitions>
  <inkml:trace contextRef="#ctx0" brushRef="#br0">140 156 6887,'0'0'1462,"-8"-4"230,-1 1-938,1-1 0,0 1-1,-1 1 1,1 0-1,-1 0 1,0 0 0,-10 0-1,17 2-506,0 0 0,0 0-1,0 1 1,-1-1 0,1 0-1,0 1 1,0-1 0,0 1-1,0 0 1,0-1 0,0 1 0,0 0-1,0 0 1,1 1 0,-1-1-1,0 0 1,0 0 0,1 1-1,-1-1 1,1 1 0,-1 0 0,1-1-1,0 1 1,0 0 0,0 0-1,0 0 1,0 0 0,0 0-1,0 0 1,1 0 0,-1 0-1,1 0 1,-1 0 0,1 0 0,0 0-1,0 0 1,0 1 0,0-1-1,0 0 1,1 4 0,-1-5-169,1 0 0,-1 0 1,1 0-1,0 0 1,-1 0-1,1 0 0,0 0 1,-1 0-1,1 0 0,0 0 1,0-1-1,0 1 0,0 0 1,0-1-1,0 1 0,0 0 1,0-1-1,0 0 1,0 1-1,0-1 0,0 1 1,0-1-1,0 0 0,0 0 1,0 0-1,1 1 0,-1-1 1,0 0-1,0-1 0,2 1 1,41-3 871,-32 0-874,1-2 0,-1 0 1,0 0-1,0-1 0,0 0 0,-1-1 1,0-1-1,0 1 0,-1-2 0,0 1 0,-1-2 1,1 1-1,-2-1 0,0-1 0,0 1 0,0-1 1,7-18-1,-14 28-72,0-1 1,0 0-1,-1 1 1,1-1 0,-1 0-1,1 0 1,-1 1-1,0-1 1,1 0-1,-1 0 1,0 0-1,0 1 1,0-1-1,-1 0 1,1 0-1,0 0 1,-1 1-1,0-4 1,0 4-5,0 0 0,0 0 0,0 0 0,0 0 0,0 0 0,0 1 0,0-1 0,0 0 1,0 1-1,0-1 0,0 1 0,0-1 0,0 1 0,0-1 0,-1 1 0,1 0 0,0-1 0,0 1 0,-1 0 0,-1 0 1,-2 0-6,0 1 1,0-1 0,0 1 0,0 0 0,0 0-1,0 1 1,0-1 0,1 1 0,-1 0 0,0 1-1,-8 5 1,-1 4 52,0 1 0,1 0 0,0 2-1,1-1 1,0 1 0,1 1-1,1 0 1,1 1 0,0 0 0,1 0-1,1 1 1,1 0 0,0 0 0,2 0-1,0 1 1,-2 20 0,6-37-42,0 1 1,0-1-1,0 1 1,0-1 0,0 0-1,1 1 1,-1-1-1,1 0 1,0 1-1,-1-1 1,1 0 0,0 0-1,0 0 1,1 0-1,-1 0 1,0 0 0,1 0-1,-1 0 1,1 0-1,0 0 1,-1-1-1,1 1 1,0-1 0,0 1-1,0-1 1,0 0-1,0 0 1,0 0-1,1 0 1,-1 0 0,0 0-1,0-1 1,1 1-1,-1-1 1,1 0-1,-1 1 1,0-1 0,5 0-1,10 0-6,-1-1 0,1 0 0,0-1 0,21-5 0,-21 4-375,81-19-1883,-50 4-2825,-9-6-5538,-25 10 857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5.380"/>
    </inkml:context>
    <inkml:brush xml:id="br0">
      <inkml:brushProperty name="width" value="0.025" units="cm"/>
      <inkml:brushProperty name="height" value="0.025" units="cm"/>
    </inkml:brush>
  </inkml:definitions>
  <inkml:trace contextRef="#ctx0" brushRef="#br0">258 106 17008,'0'0'6155,"-9"-1"-4420,3 0-1559,1 1 1,-1 0-1,0 0 0,0 0 0,0 1 0,1 0 0,-1 0 1,0 0-1,1 1 0,-1 0 0,1 0 0,-1 0 0,1 1 1,0-1-1,-7 6 0,-6 6 187,1 1 0,0 1 0,1 1 0,-15 20 0,24-29-268,1 1-1,0 0 1,1 0 0,0 0 0,0 1-1,1 0 1,1 0 0,-1 0 0,1 0-1,1 0 1,-2 13 0,4-22-92,0 0 0,0 0-1,0 0 1,0 0 0,0 0 0,1 0-1,-1 1 1,0-1 0,0 0 0,1 0-1,-1 0 1,1 0 0,-1 0 0,1-1 0,-1 1-1,1 0 1,0 0 0,-1 0 0,1 0-1,0 0 1,0-1 0,-1 1 0,1 0-1,0-1 1,0 1 0,0-1 0,0 1 0,0-1-1,0 1 1,0-1 0,0 0 0,0 1-1,0-1 1,0 0 0,0 0 0,0 0-1,0 1 1,0-1 0,0-1 0,1 1-1,-1 0 1,1 0 0,4-1 12,-1 0-1,0 0 0,1 0 1,-1 0-1,0-1 1,0 0-1,9-5 1,0-2-2,-1 0 1,0-2-1,-1 1 0,0-2 1,0 0-1,-2 0 0,1-1 1,-2 0-1,1-1 0,-2 0 1,8-16-1,-6 10-18,-2-1 1,0 1-1,-1-1 0,-1-1 1,-1 1-1,-1-1 0,3-38 1,-40 161-338,23-68 394,0 0-1,3 1 1,1 0-1,1 0 1,0 65 0,4-97-50,1 0 1,1-1 0,-1 1 0,0 0 0,0 0-1,1-1 1,-1 1 0,0 0 0,1-1-1,0 1 1,-1-1 0,1 1 0,0-1 0,0 1-1,0-1 1,0 1 0,0-1 0,0 0 0,0 0-1,1 1 1,-1-1 0,0 0 0,1 0-1,2 1 1,-1-1 2,0 0 0,-1-1 0,1 0 1,0 1-1,0-1 0,0 0 0,0 0 0,0 0 0,-1-1 0,1 1 0,0-1 0,0 0 0,4-1 0,3-2-8,0-1 0,0 1-1,-1-2 1,1 1 0,-1-1-1,15-14 1,-14 10-14,-1-1-1,1-1 1,-2 1 0,0-1-1,0-1 1,-1 0 0,-1 0-1,0 0 1,-1-1 0,0 0-1,5-27 1,-17 75 65,3-16 111,0 0 1,1 1-1,1-1 0,0 1 0,2 28 1,0-45-150,1 0 0,-1 0 1,0 0-1,1 0 0,-1 0 1,1-1-1,-1 1 0,1 0 1,0 0-1,0-1 0,0 1 1,0-1-1,0 1 0,0 0 1,1-1-1,-1 0 0,0 1 1,1-1-1,-1 0 0,1 0 1,-1 0-1,1 0 0,2 1 1,-1-1 5,0 0 1,1 0 0,-1 0-1,0-1 1,1 0 0,-1 0-1,1 0 1,-1 0 0,1 0-1,-1-1 1,7-1 0,1-1 14,-1 0 0,1-1 1,-1-1-1,0 1 0,0-2 0,18-12 1,-13 5-33,0 0 1,-1-1-1,0-1 1,11-16-1,-20 24 0,0 0-1,0 0 1,-1 0-1,0-1 1,-1 1 0,0-1-1,0 0 1,0 0-1,-1 0 1,0 0-1,-1-1 1,1-8-1,-14 22-94,6 2 89,0 1 0,1 0 0,1 0 0,-1 1 0,1-1 0,0 1 0,1 0 0,-4 17 0,3-7-109,0 0-1,1 0 1,0 29 0,3-47-3,0 0 1,0 0-1,0-1 0,0 1 1,0 0-1,0 0 1,0-1-1,0 1 1,1 0-1,-1-1 0,0 1 1,0 0-1,1 0 1,-1-1-1,0 1 0,1-1 1,-1 1-1,0 0 1,1-1-1,-1 1 0,1-1 1,-1 1-1,1-1 1,0 1-1,-1-1 0,1 1 1,-1-1-1,1 0 1,0 1-1,-1-1 0,1 0 1,0 1-1,0-1 1,-1 0-1,1 0 0,0 0 1,-1 0-1,1 0 1,1 0-1,1 0-560,-1 0 1,1-1-1,-1 1 0,1-1 1,-1 0-1,1 0 1,-1 0-1,1 0 0,-1 0 1,4-3-1,13-11-5492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5.705"/>
    </inkml:context>
    <inkml:brush xml:id="br0">
      <inkml:brushProperty name="width" value="0.025" units="cm"/>
      <inkml:brushProperty name="height" value="0.025" units="cm"/>
    </inkml:brush>
  </inkml:definitions>
  <inkml:trace contextRef="#ctx0" brushRef="#br0">117 29 10090,'0'0'18956,"-7"8"-17984,-7 8-598,-44 54 326,53-64-694,1 1-1,-1-1 0,1 1 0,1 0 0,0 0 0,0 0 1,0 1-1,1-1 0,-3 14 0,5-21-19,0 1 0,0 0 0,0 0 0,0 0 0,0 0 0,0 0 0,0-1 1,1 1-1,-1 0 0,0 0 0,0 0 0,1 0 0,-1-1 0,0 1 0,1 0 0,-1 0 0,1-1 0,-1 1 0,1 0 0,0-1 0,-1 1 0,1-1 0,-1 1 0,1 0 0,0-1 0,0 0 1,-1 1-1,1-1 0,0 1 0,0-1 0,0 0 0,0 1 0,3 0-42,0-1-1,0 1 1,0-1 0,0 0 0,0 0-1,0 0 1,8-1 0,0-2-268,1 0 0,-1 0 0,1-1 0,11-6 0,-7 1-851,0-1-1,-1 0 1,0-2 0,-1 0 0,24-24-1,-26 22-1162,-1 0 0,-1-1-1,14-23 1,-6 3-2888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8.070"/>
    </inkml:context>
    <inkml:brush xml:id="br0">
      <inkml:brushProperty name="width" value="0.025" units="cm"/>
      <inkml:brushProperty name="height" value="0.025" units="cm"/>
    </inkml:brush>
  </inkml:definitions>
  <inkml:trace contextRef="#ctx0" brushRef="#br0">74 1 17328,'0'0'2883,"-9"8"-1698,2 1-749,-1 0-1,1 1 1,1-1-1,0 1 1,0 1-1,1-1 1,-6 17 0,9-24-354,1 0 0,0 1 0,0-1 0,0 0 1,0 0-1,1 1 0,-1-1 0,1 1 0,0-1 1,0 0-1,0 1 0,0-1 0,1 1 0,0-1 1,-1 0-1,1 0 0,0 1 0,0-1 0,1 0 0,-1 0 1,1 0-1,0 0 0,-1 0 0,1 0 0,0-1 1,1 1-1,-1-1 0,0 1 0,1-1 0,0 0 1,-1 0-1,1 0 0,0 0 0,0 0 0,5 1 1,-1 0 38,0 0 1,0-1-1,0 0 1,1 0 0,-1-1-1,1 0 1,-1 0 0,1-1-1,-1 0 1,1 0-1,14-3 1,-19 2-81,0 1-1,-1-1 1,1 0-1,0 0 1,0 0 0,-1 0-1,1-1 1,-1 1-1,1-1 1,-1 1 0,0-1-1,0 0 1,1 0-1,-1 0 1,-1 0 0,1 0-1,0-1 1,0 1 0,-1 0-1,1-1 1,-1 1-1,0-1 1,0 0 0,0 1-1,0-1 1,0 0-1,-1 0 1,1 0 0,-1 1-1,1-1 1,-1 0-1,0 0 1,-1-3 0,1 4-28,-1-1 0,0 1 0,1 0 0,-1 0 0,0 0 0,0 0 0,0 0 0,-1 0 0,1 1 0,0-1 1,-1 0-1,1 1 0,-1-1 0,0 1 0,1-1 0,-1 1 0,0 0 0,0-1 0,0 1 0,0 0 0,0 0 0,0 1 1,0-1-1,0 0 0,0 1 0,0-1 0,-3 1 0,-7-3-1299,0 1 0,0 0 0,-20 1 0,26 2-3641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6.062"/>
    </inkml:context>
    <inkml:brush xml:id="br0">
      <inkml:brushProperty name="width" value="0.025" units="cm"/>
      <inkml:brushProperty name="height" value="0.025" units="cm"/>
    </inkml:brush>
  </inkml:definitions>
  <inkml:trace contextRef="#ctx0" brushRef="#br0">121 1 8488,'0'0'13330,"-5"9"-11803,-1 7-1033,0 0 0,1 1 0,0 0 0,2 0 0,0 0 0,-2 29 0,4 123 2046,3-63-2036,-2-105-503,-3 32 34,-2-32-26,-3-18-6,-13-33-1,13 33 7,1 0 0,0 0 0,1 0 0,1 0 1,1-1-1,0 0 0,-1-28 0,5 43 41,1 1-1,-1-1 1,1 1 0,0 0 0,-1 0 0,1-1 0,0 1 0,0 0-1,1 0 1,-1 0 0,0 0 0,1 0 0,-1 0 0,1 1 0,0-1 0,-1 0-1,1 1 1,0-1 0,0 1 0,0 0 0,0-1 0,0 1 0,0 0-1,1 0 1,-1 0 0,0 1 0,0-1 0,1 1 0,-1-1 0,1 1-1,4 0 1,12-3 70,1 2 0,38 1-1,-34 1-322,7-1-1005,12 0-3603,-15 0-3835,-8-2-6264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6.533"/>
    </inkml:context>
    <inkml:brush xml:id="br0">
      <inkml:brushProperty name="width" value="0.025" units="cm"/>
      <inkml:brushProperty name="height" value="0.025" units="cm"/>
    </inkml:brush>
  </inkml:definitions>
  <inkml:trace contextRef="#ctx0" brushRef="#br0">28 0 16047,'0'0'10047,"0"14"-9022,-2 48-208,-16 100 0,15-137-999,0 0 1,1 31-1,17-101-5519,-9-40-4175,-5 30 3683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6.861"/>
    </inkml:context>
    <inkml:brush xml:id="br0">
      <inkml:brushProperty name="width" value="0.025" units="cm"/>
      <inkml:brushProperty name="height" value="0.025" units="cm"/>
    </inkml:brush>
  </inkml:definitions>
  <inkml:trace contextRef="#ctx0" brushRef="#br0">0 25 8264,'0'-18'2851,"0"11"7078,0 14-9096,0 3-609,6 4-96,7 3-96,2-4-1153,5 0-1762,2-4-2626,3-2-6246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7.232"/>
    </inkml:context>
    <inkml:brush xml:id="br0">
      <inkml:brushProperty name="width" value="0.025" units="cm"/>
      <inkml:brushProperty name="height" value="0.025" units="cm"/>
    </inkml:brush>
  </inkml:definitions>
  <inkml:trace contextRef="#ctx0" brushRef="#br0">101 1 15375,'0'0'6043,"-7"9"-4330,4-5-1610,-51 77 1935,49-72-1785,-1 0 0,2 1 0,-1 0-1,1 0 1,1 0 0,0 0 0,-3 20 0,6-30-251,0 1 1,0-1-1,0 0 0,0 1 1,0-1-1,0 1 0,0-1 0,0 1 1,0-1-1,0 0 0,0 1 0,0-1 1,0 1-1,1-1 0,-1 0 1,0 1-1,0-1 0,0 0 0,1 1 1,-1-1-1,0 0 0,1 1 0,-1-1 1,0 0-1,1 0 0,-1 1 1,0-1-1,1 0 0,-1 0 0,0 0 1,1 1-1,-1-1 0,0 0 0,1 0 1,-1 0-1,1 0 0,21-3 127,18-16 144,10-19-113,-42 30-187,1 1-1,0-1 1,0 1 0,1 1 0,0 0 0,0 0 0,0 1 0,1 1-1,0-1 1,17-3 0,-27 8 27,0 0-1,0 0 1,0 1-1,0-1 0,0 0 1,0 0-1,0 1 1,0-1-1,0 1 1,-1-1-1,1 1 1,0-1-1,0 1 1,0-1-1,-1 1 0,1 0 1,0 0-1,0-1 1,-1 1-1,1 0 1,-1 0-1,1 0 1,-1 0-1,1-1 1,-1 1-1,0 0 1,1 0-1,-1 0 0,0 0 1,0 0-1,1 0 1,-1 0-1,0 0 1,0 0-1,0 1 1,0 46 638,-1-36-301,1-9-288,0 0 1,0 0-1,0 0 0,0-1 1,0 1-1,1 0 1,-1 0-1,1 0 0,0-1 1,0 1-1,0-1 1,0 1-1,0 0 1,1-1-1,-1 0 0,1 1 1,2 3-1,-2-6-10,0 1-1,0 0 0,0 0 1,0-1-1,0 1 1,0-1-1,0 0 1,0 0-1,0 1 1,0-1-1,0 0 0,0-1 1,0 1-1,0 0 1,0-1-1,-1 1 1,1-1-1,0 1 0,0-1 1,0 0-1,0 0 1,0 0-1,-1 0 1,1 0-1,0 0 0,1-2 1,54-38 212,17-11-170,-67 48-134,-1 1-1,1 0 1,-1 0-1,1 1 1,0 0-1,0 0 1,0 0-1,0 1 1,0 0-1,9 0 1,-15 2 38,1-1 1,-1 0 0,1 0 0,-1 1 0,0-1-1,1 1 1,-1-1 0,0 1 0,1 0-1,-1 0 1,0-1 0,0 1 0,0 0 0,1 0-1,-1 0 1,0 0 0,0 0 0,-1 0 0,1 1-1,0-1 1,0 0 0,0 0 0,-1 1-1,1-1 1,-1 0 0,1 1 0,-1-1 0,1 1-1,-1-1 1,0 0 0,0 4 0,2 53-946,-3-41-914,2-8-2845,5-7-3224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7.655"/>
    </inkml:context>
    <inkml:brush xml:id="br0">
      <inkml:brushProperty name="width" value="0.025" units="cm"/>
      <inkml:brushProperty name="height" value="0.025" units="cm"/>
    </inkml:brush>
  </inkml:definitions>
  <inkml:trace contextRef="#ctx0" brushRef="#br0">151 110 11018,'4'-9'3241,"-2"6"-2711,19-38 2659,-20 39-2819,0 0 1,0-1-1,0 1 0,0-1 1,-1 1-1,1-1 0,-1 1 1,1-1-1,-1 0 0,0 1 1,0-1-1,0 0 0,0 1 1,-1-1-1,1 1 0,-2-4 1,2 5-272,-1 0 1,0 1 0,1-1 0,-1 0-1,0 1 1,0-1 0,0 1 0,0 0 0,1-1-1,-1 1 1,0-1 0,0 1 0,0 0-1,0 0 1,0 0 0,0-1 0,0 1-1,0 0 1,0 0 0,0 0 0,0 0-1,0 1 1,0-1 0,1 0 0,-1 0 0,-2 1-1,-25 11 475,16-2-512,1 0 1,1 1-1,-1 0 1,2 0-1,-1 1 1,2 1-1,0-1 1,0 1-1,1 1 1,1-1-1,0 1 1,1 1-1,0-1 1,2 1-1,-1-1 1,-1 21-1,5-33-59,0-1-1,-1 1 1,1-1 0,0 1 0,0-1-1,0 1 1,0 0 0,1-1-1,-1 1 1,0-1 0,0 1-1,1-1 1,-1 1 0,1-1 0,0 1-1,-1-1 1,1 0 0,0 1-1,0-1 1,0 0 0,0 0 0,0 1-1,0-1 1,0 0 0,2 1-1,-1-1 4,0-1-1,0 1 1,0-1 0,0 1-1,0-1 1,1 0-1,-1 0 1,0 0-1,0 0 1,0 0 0,1 0-1,-1-1 1,0 1-1,0-1 1,3-1-1,7-3 30,-1 0 0,0 0 0,0-1 0,0-1 0,11-9-1,-1-2 11,0 0 0,-2-1-1,27-35 1,-39 46-18,-1 0 0,-1-1 1,1 0-1,-1 0 0,-1 0 1,0-1-1,0 1 0,-1-1 1,0 0-1,-1 0 1,0-1-1,1-14 0,-19 39 5,6 4-69,0-1 0,2 2-1,0-1 1,1 1-1,1 0 1,1 1 0,0-1-1,1 1 1,2 0 0,-1 38-1,3-56-76,-1 0 0,1 0-1,1 0 1,-1 0 0,0-1-1,0 1 1,1 0 0,-1 0-1,1 0 1,-1 0 0,1-1-1,0 1 1,-1 0 0,1-1-1,0 1 1,0-1 0,1 1-1,-1-1 1,0 1 0,0-1-1,1 0 1,-1 1 0,1-1-1,-1 0 1,1 0 0,-1 0-1,1 0 1,0 0 0,-1-1-1,1 1 1,0 0 0,0-1-1,-1 1 1,4-1 0,1 1-627,0-1 0,0 0 1,0-1-1,0 1 0,0-1 1,0 0-1,0-1 0,-1 1 1,12-5-1,27-17-6503</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8.014"/>
    </inkml:context>
    <inkml:brush xml:id="br0">
      <inkml:brushProperty name="width" value="0.025" units="cm"/>
      <inkml:brushProperty name="height" value="0.025" units="cm"/>
    </inkml:brush>
  </inkml:definitions>
  <inkml:trace contextRef="#ctx0" brushRef="#br0">242 0 15599,'0'0'7532,"-9"1"-4937,-2 1-2259,0 1 1,0 0 0,0 1-1,1 0 1,-1 1 0,1 0-1,0 1 1,1 0 0,-1 0 0,-16 15-1,15-11-186,0 0-1,0 1 1,1 0 0,0 0-1,1 1 1,0 1 0,1-1-1,-9 21 1,16-31-146,0 1 0,0-1-1,0 1 1,0-1 0,1 1 0,-1 0 0,1-1 0,-1 1 0,1 0 0,0-1 0,1 4 0,-1-5-7,0 0 0,1 1 1,-1-1-1,1 0 1,-1 0-1,1 0 1,-1 0-1,1 0 1,-1 0-1,1 0 1,0 0-1,0-1 1,-1 1-1,1 0 1,0 0-1,0-1 1,0 1-1,2 1 1,2 0-4,1 0 0,0-1 0,0 0 0,0 0 1,0 0-1,0 0 0,0-1 0,9 0 0,-1-1-206,0-1-1,0 0 0,0-1 0,-1 0 0,1-1 0,-1 0 0,1-1 0,12-8 0,-4 2-2318,0-1-1,-1-2 0,34-28 0,-19 9-4520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8.358"/>
    </inkml:context>
    <inkml:brush xml:id="br0">
      <inkml:brushProperty name="width" value="0.025" units="cm"/>
      <inkml:brushProperty name="height" value="0.025" units="cm"/>
    </inkml:brush>
  </inkml:definitions>
  <inkml:trace contextRef="#ctx0" brushRef="#br0">257 1 9833,'0'0'13773,"-3"9"-12513,2-6-1240,-67 196 2978,60-168-2517,0 1 0,3 0 1,0 0-1,0 55 0,5-84-484,0-1 0,0 0 0,0 0 0,0 1 0,1-1 0,-1 0-1,1 0 1,-1 1 0,1-1 0,0 0 0,0 0 0,0 0 0,0 0 0,0 0 0,1 0 0,2 3 0,-3-4-4,0-1 1,0 1-1,0 0 1,1-1 0,-1 1-1,0 0 1,0-1-1,1 0 1,-1 1 0,0-1-1,1 0 1,-1 1-1,0-1 1,1 0 0,-1 0-1,0 0 1,1 0-1,-1-1 1,0 1 0,3-1-1,0 0-12,-1-1 0,0 1 0,1-1 0,-1 1 0,0-1 0,0 0 0,0-1 1,0 1-1,-1 0 0,1-1 0,-1 0 0,1 1 0,-1-1 0,0 0 0,0 0 0,0 0 0,-1-1 0,1 1 0,2-7 0,-3 3-62,0 0 0,0 0 1,0 0-1,0 0 0,-1-1 0,-1 1 0,1 0 1,-1 0-1,0 0 0,-1 0 0,1 0 0,-2 0 0,1 0 1,-1 0-1,0 1 0,0-1 0,0 1 0,-1 0 1,0 0-1,-1 0 0,1 1 0,-1-1 0,0 1 0,0 0 1,-7-4-1,4 2 101,-1 0 0,-1 1 0,1 0-1,-1 0 1,0 1 0,-1 0 0,1 1 0,-1 0 0,0 0 0,0 2 0,0-1 0,0 1-1,0 1 1,0 0 0,-15 1 0,26 0-2,-1 0 0,1 0 1,0 0-1,-1 0 0,1 0 0,0 0 0,-1 0 0,1 0 0,0 0 0,0 0 1,-1 0-1,1 0 0,0 0 0,-1 1 0,1-1 0,0 0 0,0 0 1,-1 0-1,1 1 0,0-1 0,0 0 0,-1 0 0,1 1 0,0-1 1,0 0-1,0 0 0,0 1 0,0-1 0,-1 0 0,1 1 0,0-1 1,0 0-1,0 0 0,0 1 0,0-1 0,0 0 0,0 1 0,0-1 1,0 0-1,0 1 0,0-1 0,0 0 0,0 1 0,0-1 0,0 0 1,0 1-1,1-1 0,-1 0 0,0 1 0,11 12 500,4-9-329,-1-1 0,1 0 0,-1-1 0,1-1 1,0 0-1,-1-1 0,1-1 0,16-2 0,-12 2-118,89-9 274,-5 1-1622,-34 6-5158,-52 3-329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8.779"/>
    </inkml:context>
    <inkml:brush xml:id="br0">
      <inkml:brushProperty name="width" value="0.025" units="cm"/>
      <inkml:brushProperty name="height" value="0.025" units="cm"/>
    </inkml:brush>
  </inkml:definitions>
  <inkml:trace contextRef="#ctx0" brushRef="#br0">41 472 12716,'0'0'3817,"-9"1"-1094,3 0-2536,-20 1 2055,27-2-2216,-1 0 0,0 0 0,0 0 0,0 0 0,0 0 1,0 0-1,0 0 0,0 0 0,0 0 0,0 0 1,0 0-1,0 0 0,0 0 0,0 0 0,0 0 0,0 0 1,0 0-1,0 0 0,0-1 0,0 1 0,0 0 0,0 0 1,0 0-1,0 0 0,0 0 0,0 0 0,0 0 1,0 0-1,0 0 0,0 0 0,0 0 0,0 0 0,0 0 1,0 0-1,0 0 0,0 0 0,0-1 0,0 1 1,-1 0-1,1 0 0,0 0 0,0 0 0,0 0 0,0 0 1,0 0-1,20-7 606,70-19 1097,148-23 1,100 8-608,-273 34-920,762-54 173,-46 3-1038,-443 14 542,-260 30 471,-1-4 0,95-35 0,-164 50-223,-4 2-22,-1 0-1,1 0 1,-1 0 0,0-1-1,1 1 1,-1-1 0,0 0-1,0 0 1,0 0 0,0 0 0,0-1-1,-1 1 1,1-1 0,3-4-1,-6 7-73,0-1-1,0 0 1,0 1 0,0-1-1,0 0 1,0 1-1,0-1 1,0 0 0,0 1-1,-1-1 1,1 1-1,0-1 1,0 0-1,0 1 1,-1-1 0,1 1-1,0-1 1,-1 1-1,1-1 1,-1 1-1,1-1 1,-1 1 0,1-1-1,-1 1 1,1 0-1,-1-1 1,1 1-1,-1 0 1,1-1 0,-1 1-1,1 0 1,-1 0-1,0-1 1,1 1 0,-1 0-1,0 0 1,1 0-1,-1 0 1,1 0-1,-1 0 1,-1 0 0,-33-5-11,30 4 5,-41-2-495,28 2-842,0 0-1,1-1 1,-1-1 0,-31-10 0,20-1-4475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09.634"/>
    </inkml:context>
    <inkml:brush xml:id="br0">
      <inkml:brushProperty name="width" value="0.025" units="cm"/>
      <inkml:brushProperty name="height" value="0.025" units="cm"/>
    </inkml:brush>
  </inkml:definitions>
  <inkml:trace contextRef="#ctx0" brushRef="#br0">24 167 9897,'2'-52'2018,"7"4"481,-5 12-129,2 13 32,-6 16 161,0 9-866,0 36-1216,-3 17-225,-4 13-96,-6 14-128,4 10 32,0 1-64,6 0-993,3-9-1089,0-16-1217,8-21-3235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4:10.459"/>
    </inkml:context>
    <inkml:brush xml:id="br0">
      <inkml:brushProperty name="width" value="0.025" units="cm"/>
      <inkml:brushProperty name="height" value="0.025" units="cm"/>
    </inkml:brush>
  </inkml:definitions>
  <inkml:trace contextRef="#ctx0" brushRef="#br0">638 353 5029,'0'0'3123,"-9"0"-3134,-138-9 2531,139 10-2606,0 0-1,0 0 1,0 0 0,0 1 0,0 1-1,0-1 1,0 1 0,1 0 0,-1 1 0,1 0-1,0 0 1,-13 10 0,-4 5 210,1 1 1,-24 26-1,38-35-92,0 1 0,1 0 1,0 0-1,0 1 0,2 0 0,-1 0 0,2 1 0,0 0 0,-6 25 0,0 14 55,-5 69 0,12-82-149,-12 410-8,10-116 113,-5-14 86,-16 182 191,-6-245-152,-30 291 571,53 66-662,12-372-42,-5 1129 291,4-1336-336,2 0-1,1 0 1,13 49 0,38 103 43,6 24 98,-58-199-120,3 22 72,2-1-1,19 48 1,-23-71-32,1-1 0,0 1 0,0-1 0,1 0 1,0 0-1,1-1 0,0 1 0,0-2 0,1 1 0,0-1 0,0 0 0,12 7 0,4-1 12,1 0 1,0-2-1,1-1 0,0-1 0,0-1 0,31 5 1,171 18 19,-172-26-91,65 5-77,142-8 1,124-26 185,-271 15-124,-66 6 22,727-34 61,-14 54-60,-563-11-43,338-34 0,138-1 74,-148 12-3,794-12 186,-1184 29-236,991-9 54,211 2 32,-928 25 303,19 0-296,397-44 206,-544 13-111,198-16-139,-137 7-22,302-34 198,-87-5-192,-556 61 29,0-1-1,1 1 1,-1-1 0,0 0-1,0 0 1,0 0-1,0 0 1,0-1 0,0 0-1,0 1 1,0-2 0,0 1-1,-1 0 1,1-1 0,-1 1-1,0-1 1,0 0 0,0 0-1,0-1 1,3-2 0,-3-1 44,0 0 1,-1 0-1,1-1 0,-1 1 1,0 0-1,-1-1 1,0 1-1,0-1 1,-1 1-1,0-12 1,-3-39 3,-3 0 0,-2 1 0,-3 0 0,-2 0 0,-29-78 0,31 101-39,-2 0 1,-1 1-1,-20-33 0,28 56-33,-1 0 0,1 1 0,-2 0 0,1 0 0,-1 1 0,-1 0 0,1 1 0,-1-1 1,-1 2-1,1-1 0,-1 1 0,0 1 0,-19-8 0,-26-4 75,0 3 0,-74-9 0,-23-6-97,52 8-1,-156-12 1,-105 16-5,183 10 24,-153-4 26,-257-15-19,463 16-27,-171-12 10,-306-64 1,386 50-22,-75-18-2,266 47 2,0-1 0,1 0 0,0-2 0,1-1-1,0-1 1,0-1 0,1-1 0,1-1 0,0-1-1,2 0 1,-1-2 0,2 0 0,1-1 0,0-1-1,1-1 1,1 0 0,1-1 0,1 0 0,1-1-1,1-1 1,-8-26 0,-10-60-163,6-1-1,-18-209 1,28 191-116,-51-228 1,-124-483-72,16 16 458,95 488-96,4 12-45,47 232 96,-53-129-1,60 178-38,-1 2 0,-2 0-1,-2 2 1,-1 0 0,-3 2-1,0 1 1,-3 1 0,0 2-1,-3 1 1,0 1 0,-2 2-1,-1 2 1,-2 1-1,0 2 1,-2 1 0,-71-28-1,-14 8-6,-2 5-1,-2 6 1,0 6-1,-157-11 1,-542 3 186,499 28-144,-61-5-31,-1247 1-132,229 7-705,742 0-3983,501 15 2141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4.176"/>
    </inkml:context>
    <inkml:brush xml:id="br0">
      <inkml:brushProperty name="width" value="0.025" units="cm"/>
      <inkml:brushProperty name="height" value="0.025" units="cm"/>
    </inkml:brush>
  </inkml:definitions>
  <inkml:trace contextRef="#ctx0" brushRef="#br0">113 1 21845,'0'0'3656,"0"10"-3004,2 93 1417,-3-46-1472,3 1 0,12 74-1,-8-106-524,1 3-499,-2 1-1,0-1 1,-2 1-1,-1 0 1,-4 53-1,2-82 351,0 0 0,0 0-1,0 0 1,-1 1 0,1-1-1,0 0 1,-1 0 0,1 0-1,0 0 1,-1 1 0,1-1-1,-1 0 1,0 0 0,1 0-1,-1 0 1,0 0 0,0-1-1,0 1 1,1 0 0,-1 0-1,0 0 1,0-1 0,0 1-1,0 0 1,0-1 0,0 1-1,-1-1 1,1 1 0,0-1-1,0 0 1,0 1 0,0-1-1,-1 0 1,1 0-1,0 0 1,0 0 0,0 0-1,-1 0 1,-1 0 0,0-1-205,0 0 0,0 0 1,0 0-1,0 0 0,0-1 1,1 1-1,-1-1 0,0 0 1,1 0-1,-1 0 0,1 0 1,0 0-1,-1 0 0,-1-4 0,-46-77-8868,20 27 2104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8.968"/>
    </inkml:context>
    <inkml:brush xml:id="br0">
      <inkml:brushProperty name="width" value="0.025" units="cm"/>
      <inkml:brushProperty name="height" value="0.025" units="cm"/>
    </inkml:brush>
  </inkml:definitions>
  <inkml:trace contextRef="#ctx0" brushRef="#br0">88 25 13933,'0'0'619,"11"-4"107,-3 0-494,1 0-1,0 2 0,-1-1 0,1 1 0,1 0 0,-1 0 0,0 1 0,0 1 1,1 0-1,-1 0 0,0 0 0,0 1 0,1 1 0,-1 0 0,0 0 0,14 6 1,-12-2-135,-1 0 0,1 1 0,-1 0 0,-1 1 0,1 1 0,-2-1 0,1 1 0,-1 1 0,0-1 0,-1 1 1,0 1-1,-1-1 0,0 1 0,0 0 0,-1 1 0,6 23 0,-7-19-88,0 0 1,-2 0-1,0 1 1,0-1-1,-2 1 0,0-1 1,-1 1-1,-1-1 0,0 0 1,-1 0-1,-1 0 0,-9 25 1,-6 4 70,-3-1 0,-1-1-1,-43 60 1,-99 110-2273,109-148-2174,10-14-3197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0.110"/>
    </inkml:context>
    <inkml:brush xml:id="br0">
      <inkml:brushProperty name="width" value="0.025" units="cm"/>
      <inkml:brushProperty name="height" value="0.025" units="cm"/>
    </inkml:brush>
  </inkml:definitions>
  <inkml:trace contextRef="#ctx0" brushRef="#br0">64 102 4773,'-62'11'2007,"60"6"2000,9 15-2633,-6-29-1296,0 1 0,0-1 0,1 0 1,0 0-1,0 0 0,-1 0 0,2 0 0,-1 0 1,0-1-1,0 1 0,1-1 0,0 0 0,-1 1 1,1-1-1,0 0 0,0-1 0,0 1 0,0 0 0,1-1 1,-1 0-1,0 1 0,0-1 0,1-1 0,-1 1 1,1 0-1,-1-1 0,1 0 0,3 0 0,10-1 406,0-1-1,-1 0 0,1-2 0,28-9 1,0 1-422,166-41 144,-104 24-111,1 4 0,191-19 0,-50 38 186,126-10 9,-329 11-275,0 1 1,0 2-1,1 2 0,-1 3 0,0 1 1,52 12-1,-59-7 16,0-3-1,0-1 1,59 0 0,120-14 48,-45 0-100,383-8 53,442 21 54,-804-7-59,85 4 20,-106 27-77,-14-1 2,951 24 412,-1018-55-357,100-18-1,63-3 12,-89 20-36,693 4 28,-699 16 103,72 2 49,65-20 693,-313 29-4734,0-11-551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7.178"/>
    </inkml:context>
    <inkml:brush xml:id="br0">
      <inkml:brushProperty name="width" value="0.025" units="cm"/>
      <inkml:brushProperty name="height" value="0.025" units="cm"/>
    </inkml:brush>
  </inkml:definitions>
  <inkml:trace contextRef="#ctx0" brushRef="#br0">47 223 8360,'0'0'1260,"-8"-5"-694,-23-17-214,31 22-342,-1 0 0,1 0 0,-1-1 0,1 1 0,0 0 0,-1 0 0,1 0-1,-1-1 1,1 1 0,0 0 0,-1-1 0,1 1 0,0 0 0,-1-1 0,1 1 0,0 0 0,0-1 0,-1 1 0,1-1 0,0 1 0,0 0 0,0-1 0,0 1 0,-1-1-1,1 1 1,0-1 0,0 1 0,0 0 0,0-1 0,0 1 0,0-1 0,0 1 0,0-1 0,0 1 0,1-1 0,-1 1 0,0-1 0,0 1 0,0 0 0,0-1-1,1 1 1,-1-1 0,0 1 0,0 0 0,1-1 0,-1 0 0,18-6 242,-16 6-192,90-24 382,1 4-1,1 3 1,102-4 0,-68 8-340,55-13-73,-74 9 7,172-6 0,-279 24-43,0 0 0,0 0 0,0 0 0,0 0 0,0 0 0,0 0 0,-1 0 0,1 1 0,0-1 0,0 0 0,0 1 0,0 0 0,0-1 0,-1 1 0,1 0 0,2 2 0,-4-3 7,0 1 1,0 0-1,0 0 1,0-1-1,0 1 0,0 0 1,0-1-1,0 1 0,-1 0 1,1-1-1,0 1 0,0 0 1,-1-1-1,1 1 0,0 0 1,-1-1-1,1 1 1,-1-1-1,1 1 0,-1-1 1,1 1-1,-1-1 0,1 1 1,-1-1-1,1 0 0,-1 1 1,1-1-1,-2 1 1,-9 6 34,0-1 0,0 1 0,-20 6 0,-521 153 61,387-122-85,97-24 35,-4 0 83,-132 22 0,203-42-127,1 1-1,-1-1 0,1 0 1,-1 0-1,1 0 1,-1 1-1,0-1 0,1 0 1,-1 0-1,1 0 0,-1 0 1,0 0-1,1 0 1,-1 0-1,1 0 0,-1-1 1,1 1-1,-1 0 1,1 0-1,-1 0 0,0-1 1,1 1-1,-1 0 0,1 0 1,-1-1-1,1 1 1,0 0-1,-1-1 0,1 1 1,-1-1-1,1 1 0,-1-1 1,12-15-43,29-14-65,101-50-177,208-88 0,-309 155 359,-17 6-1317,-44 6-973,-15 1-1032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7.783"/>
    </inkml:context>
    <inkml:brush xml:id="br0">
      <inkml:brushProperty name="width" value="0.025" units="cm"/>
      <inkml:brushProperty name="height" value="0.025" units="cm"/>
    </inkml:brush>
  </inkml:definitions>
  <inkml:trace contextRef="#ctx0" brushRef="#br0">0 250 9673,'0'0'2808,"9"-4"-2498,2 0-251,1 0 0,-1 0 0,1 2 0,0-1 0,0 1 0,17 0 0,88 2 239,-54 1-91,118-2-503,-1-7-1,0-9 1,352-79 0,-389 51 356,-86 25 532,91-19 0,-160 43-561,-1-1 0,1 2 0,0 0 0,-14 7 0,-20 10 134,-84 29-171,-554 207-1627,592-230-1271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8.643"/>
    </inkml:context>
    <inkml:brush xml:id="br0">
      <inkml:brushProperty name="width" value="0.025" units="cm"/>
      <inkml:brushProperty name="height" value="0.025" units="cm"/>
    </inkml:brush>
  </inkml:definitions>
  <inkml:trace contextRef="#ctx0" brushRef="#br0">43 1 13645,'0'0'2589,"-2"9"-2082,0 1-381,-13 61 841,-6 104 0,19-155-918,1 0 0,2-1 0,0 1 0,1 0 0,0-1 0,2 0 1,0 1-1,2-2 0,0 1 0,16 34 0,-12-40-107,-1-1 85,-9-10-2380,-5-4-2870,-13-11 1561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9.030"/>
    </inkml:context>
    <inkml:brush xml:id="br0">
      <inkml:brushProperty name="width" value="0.025" units="cm"/>
      <inkml:brushProperty name="height" value="0.025" units="cm"/>
    </inkml:brush>
  </inkml:definitions>
  <inkml:trace contextRef="#ctx0" brushRef="#br0">70 187 1537,'0'0'6374,"-53"-35"-4195,38 26 63,14 1-64,1 3-160,17 3-1602,17-1 801,13-3 128,14-3-480,9-4-320,5-2-193,3-1-192,-6-1-32,-7 0-448,-20 0-1570,-12 3-4099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19.745"/>
    </inkml:context>
    <inkml:brush xml:id="br0">
      <inkml:brushProperty name="width" value="0.025" units="cm"/>
      <inkml:brushProperty name="height" value="0.025" units="cm"/>
    </inkml:brush>
  </inkml:definitions>
  <inkml:trace contextRef="#ctx0" brushRef="#br0">1 186 7559,'0'0'11851,"86"-21"-10121,-17-5-257,5 3-448,3-2-480,-8 3-353,-5 5-128,-11 4-64,-10 4-352,-10 3-801,-8-3-1570,-12-5-4067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0.307"/>
    </inkml:context>
    <inkml:brush xml:id="br0">
      <inkml:brushProperty name="width" value="0.025" units="cm"/>
      <inkml:brushProperty name="height" value="0.025" units="cm"/>
    </inkml:brush>
  </inkml:definitions>
  <inkml:trace contextRef="#ctx0" brushRef="#br0">1 180 7431,'0'0'5066,"3"-11"-3144,-3 9-1857,2-3 100,-1 0 0,1 0 0,-1 0-1,1 0 1,0 1 0,1-1 0,0 0 0,-1 1 0,1 0-1,0 0 1,1 0 0,-1 0 0,1 0 0,0 1 0,0-1-1,0 1 1,6-3 0,15-8 302,0 1 0,1 1 0,0 2-1,1 1 1,0 0 0,1 2 0,0 2 0,29-3-1,-56 8-462,1-1 0,0 1-1,-1 0 1,1 0 0,-1 0-1,1 0 1,0 1-1,-1-1 1,1 0 0,-1 1-1,1-1 1,-1 1-1,1-1 1,-1 1 0,1 0-1,-1 0 1,1-1-1,1 3 1,-2-2-1,0 0-1,-1 0 1,0 0 0,1 0 0,-1 0-1,1 0 1,-1 0 0,0 1 0,0-1-1,0 0 1,0 0 0,1 0 0,-2 0-1,1 0 1,0 0 0,0 0-1,0 0 1,0 0 0,-1 1 0,0 0-1,-2 5 20,0 0 0,0 0-1,-1-1 1,0 1 0,-1-1-1,-8 10 1,-80 76 161,58-61 149,2 2 1,-42 55-1,71-83-263,1 0 0,-1 1 0,1-1 1,1 1-1,-1 0 0,1 0 0,0 0 0,-2 11 0,4-16-64,0 1 0,-1 0-1,1-1 1,0 1 0,0 0-1,0-1 1,1 1 0,-1 0-1,0-1 1,1 1 0,-1-1-1,1 1 1,-1-1 0,1 1-1,0-1 1,-1 1 0,1-1-1,0 1 1,0-1 0,0 0-1,0 1 1,1-1-1,-1 0 1,0 0 0,0 0-1,1 0 1,-1 0 0,0 0-1,1 0 1,-1-1 0,1 1-1,-1 0 1,1-1 0,0 1-1,1-1 1,17 4-103,-1-1 0,1-2-1,-1 0 1,1 0 0,-1-2 0,1-1 0,33-6 0,4-6-2806,69-25 0,-35 6-3673</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0.679"/>
    </inkml:context>
    <inkml:brush xml:id="br0">
      <inkml:brushProperty name="width" value="0.025" units="cm"/>
      <inkml:brushProperty name="height" value="0.025" units="cm"/>
    </inkml:brush>
  </inkml:definitions>
  <inkml:trace contextRef="#ctx0" brushRef="#br0">220 55 14125,'-14'0'1666,"4"1"-1385,-1 0-1,1 0 1,-1 1 0,1 1 0,0 0-1,0 0 1,0 0 0,0 2 0,1-1-1,0 1 1,-1 0 0,2 1 0,-1 0-1,1 1 1,0 0 0,-14 14-1,18-16-158,1 0 0,-1 0-1,1 0 1,0 0-1,1 1 1,-1-1-1,1 1 1,0-1-1,1 1 1,-2 7-1,2-11-99,1 0-1,0 0 1,0 0-1,0 0 1,0-1-1,1 1 1,-1 0-1,0 0 0,1 0 1,-1 0-1,1-1 1,0 1-1,-1 0 1,1-1-1,0 1 0,0 0 1,0-1-1,0 1 1,1-1-1,-1 0 1,0 1-1,0-1 0,1 0 1,-1 0-1,1 0 1,-1 0-1,1 0 1,0 0-1,-1 0 0,1 0 1,0-1-1,0 1 1,-1-1-1,1 1 1,0-1-1,3 1 0,7 1 57,1-1-1,0 0 0,0-1 0,-1 0 0,1-1 0,0-1 0,-1 0 1,1 0-1,-1-1 0,1-1 0,-1 0 0,-1 0 0,18-10 0,-23 11-43,-1 0-1,0-1 0,0 1 1,0-1-1,0 0 1,-1 0-1,1 0 0,-1-1 1,0 1-1,-1-1 0,1 0 1,-1 0-1,0 0 0,0-1 1,0 1-1,-1-1 0,0 0 1,0 0-1,-1 1 1,1-1-1,-1 0 0,0 0 1,-1 0-1,0-1 0,0 1 1,0 0-1,0 0 0,-1 0 1,0 0-1,-3-8 0,3 10-14,-1 1-1,1 0 1,-1 0-1,0 0 1,0 0-1,0 0 1,-1 0-1,1 0 0,-1 1 1,0-1-1,1 1 1,-1-1-1,0 1 1,0 0-1,0 1 1,-1-1-1,1 0 1,0 1-1,-1 0 0,1 0 1,-1 0-1,1 0 1,-1 0-1,1 1 1,-1-1-1,-7 1 1,9 0-121,-1 0 1,1 0 0,-1 0 0,1 0 0,-1 0-1,1 1 1,-1-1 0,1 1 0,-1 0 0,1-1-1,-1 1 1,1 0 0,0 0 0,0 1 0,-1-1-1,1 0 1,0 1 0,0 0 0,0-1 0,1 1-1,-1 0 1,0 0 0,1 0 0,-1 0 0,1 0-1,-1 0 1,1 0 0,0 1 0,0-1 0,0 0-1,0 1 1,1-1 0,-1 1 0,0-1 0,1 1-1,0-1 1,0 1 0,0 3 0,4 11-3422,13-5-2174</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1.025"/>
    </inkml:context>
    <inkml:brush xml:id="br0">
      <inkml:brushProperty name="width" value="0.025" units="cm"/>
      <inkml:brushProperty name="height" value="0.025" units="cm"/>
    </inkml:brush>
  </inkml:definitions>
  <inkml:trace contextRef="#ctx0" brushRef="#br0">206 1 13677,'0'0'8050,"-9"7"-7409,-14 14-426,1 0-1,0 2 1,2 0 0,1 1-1,0 2 1,2-1 0,1 2 0,-13 30-1,27-53-212,1-1 0,-1 0-1,1 1 1,0-1-1,0 1 1,1 0 0,-1-1-1,1 1 1,-1-1-1,1 1 1,0 0 0,1-1-1,0 5 1,-1-6-121,1-1 0,0 0 1,0 1-1,-1-1 0,1 0 0,0 0 1,0 0-1,0 0 0,0 0 1,1 0-1,-1 0 0,0 0 0,0 0 1,0-1-1,1 1 0,-1 0 0,0-1 1,1 1-1,-1-1 0,1 1 0,-1-1 1,1 0-1,-1 0 0,1 1 0,-1-1 1,1 0-1,-1 0 0,0-1 1,1 1-1,-1 0 0,1 0 0,-1-1 1,2 0-1,10-5-3810,-4-9-2851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1.365"/>
    </inkml:context>
    <inkml:brush xml:id="br0">
      <inkml:brushProperty name="width" value="0.025" units="cm"/>
      <inkml:brushProperty name="height" value="0.025" units="cm"/>
    </inkml:brush>
  </inkml:definitions>
  <inkml:trace contextRef="#ctx0" brushRef="#br0">133 1 12396,'-9'0'2343,"4"0"-2156,-1 0-1,1 1 0,0 0 0,0 0 1,0 0-1,0 0 0,0 1 0,0 0 1,0 0-1,1 0 0,-1 1 0,1-1 1,-1 1-1,1 0 0,0 1 0,0-1 1,0 1-1,1-1 0,-1 1 0,1 0 1,0 1-1,0-1 0,0 0 0,1 1 1,-1 0-1,-1 5 0,2-7-98,1 1-1,-1 0 1,1 0 0,0 0-1,0 0 1,0 0 0,1 0-1,-1 0 1,1 0-1,0 1 1,0-1 0,0 0-1,1 0 1,-1 0 0,1 0-1,0 0 1,1 0 0,-1 0-1,0 0 1,1 0-1,0-1 1,3 6 0,-1-5-37,0 0-1,0-1 1,0 1 0,0-1 0,1 0 0,-1-1 0,1 1-1,0-1 1,-1 0 0,1 0 0,0 0 0,0 0 0,1-1-1,-1 0 1,0 0 0,0-1 0,7 1 0,1-1 7,0 0 1,-1-1-1,1-1 0,0 0 1,-1 0-1,1-1 1,-1-1-1,23-9 0,-31 11-46,1 0-1,-1 0 0,0 0 0,1-1 0,-1 1 1,0-1-1,0 0 0,-1-1 0,1 1 0,-1 0 1,1-1-1,-1 0 0,0 0 0,-1 0 0,1 0 1,-1 0-1,0-1 0,0 1 0,0-1 0,0 1 1,-1-1-1,0 0 0,0 0 0,0 0 0,0-8 1,-1 11-5,0 0 1,0 1 0,-1-1 0,1 0 0,-1 0-1,1 0 1,-1 0 0,0 1 0,0-1 0,0 0-1,0 1 1,0-1 0,0 1 0,0-1 0,0 1 0,-1-1-1,1 1 1,0 0 0,-1-1 0,-2-1 0,-1 1-5,0 0 0,1-1 0,-1 1 0,0 1 1,0-1-1,0 1 0,-10-2 0,6 2-13,-1 0-1,0 1 1,1 0 0,-1 1-1,0 0 1,1 0-1,-1 1 1,-13 4 0,17-3-17,1 0 0,0 0 0,0 0 0,1 1 0,-1 0 0,1 0 0,-1 0 0,1 0 0,0 1 0,1 0 0,-1 0 0,-5 10 0,8-11-209,-1 0 0,0 0 0,1 0 0,-1 0 0,1 0 0,0 0 0,1 1 0,-1 6 0,1-9-159,0 1 0,0-1 1,0 1-1,1 0 0,0-1 0,-1 1 0,1-1 0,0 1 1,0-1-1,0 1 0,0-1 0,1 0 0,-1 0 0,3 4 0,15 10-5178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39.715"/>
    </inkml:context>
    <inkml:brush xml:id="br0">
      <inkml:brushProperty name="width" value="0.025" units="cm"/>
      <inkml:brushProperty name="height" value="0.025" units="cm"/>
    </inkml:brush>
  </inkml:definitions>
  <inkml:trace contextRef="#ctx0" brushRef="#br0">0 1 15150,'0'0'3588,"85"42"-2788,-20-41-255,11-1-417,5 0-96,3 0-32,-8-9-1025,-7-4-3747,-14-4-3172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21.708"/>
    </inkml:context>
    <inkml:brush xml:id="br0">
      <inkml:brushProperty name="width" value="0.025" units="cm"/>
      <inkml:brushProperty name="height" value="0.025" units="cm"/>
    </inkml:brush>
  </inkml:definitions>
  <inkml:trace contextRef="#ctx0" brushRef="#br0">99 28 11499,'-6'8'2039,"-5"5"-933,-42 59 1651,49-67-2555,1 1 0,0 0-1,0-1 1,0 1 0,1 1-1,-1-1 1,1 0 0,1 0-1,-1 1 1,1-1 0,0 11-1,1-15-143,1-1-1,0 1 0,-1-1 0,1 0 0,0 1 0,0-1 0,0 0 1,-1 0-1,1 1 0,1-1 0,-1 0 0,0 0 0,0 0 0,0 0 1,1 0-1,-1-1 0,0 1 0,1 0 0,-1-1 0,0 1 0,1-1 1,-1 1-1,1-1 0,-1 1 0,1-1 0,-1 0 0,1 0 1,-1 0-1,1 0 0,3 0 0,52-4 835,-45 1-783,0 0-1,-1-1 1,0 0-1,0-1 1,0 0 0,0 0-1,-1-1 1,14-11-1,-18 13-22,-1 0-1,1-1 0,-1 1 1,0-1-1,-1 0 1,1 0-1,-1-1 1,0 1-1,0-1 0,-1 0 1,0 0-1,0 0 1,0-1-1,-1 1 0,1-1 1,0-6-1,-3 10-35,0 1 0,1 0 0,-1 0 0,0 0 0,-1-1 0,1 1 0,0 0 1,-1 0-1,1 0 0,-1 0 0,0-1 0,1 1 0,-1 0 0,0 0 0,0 0 0,-1 1 0,1-1 0,0 0 0,-1 0 0,1 1 0,-3-3 0,1 1 9,-1 1-1,0-1 1,0 1 0,0 0-1,0 0 1,0 0 0,-1 1-1,1-1 1,-9 0 0,-3 0 42,0 0 0,0 1 1,0 1-1,-32 4 0,40-3-81,-1 1 0,1 0-1,0 1 1,0 0 0,-10 4-1,15-5-68,0-1-1,1 0 0,-1 1 1,0 0-1,1 0 1,-1-1-1,1 1 1,0 1-1,-1-1 1,1 0-1,0 1 1,0-1-1,1 1 0,-1-1 1,0 1-1,1 0 1,-2 3-1,4 3-2946,8-7-3467,15-4-8138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7.781"/>
    </inkml:context>
    <inkml:brush xml:id="br0">
      <inkml:brushProperty name="width" value="0.025" units="cm"/>
      <inkml:brushProperty name="height" value="0.025" units="cm"/>
    </inkml:brush>
  </inkml:definitions>
  <inkml:trace contextRef="#ctx0" brushRef="#br0">31 101 4100,'1'-20'6797,"-1"-26"-1096,0 44-5400,0 0 0,0 0 1,0 0-1,-1 0 0,1 0 0,-1 1 1,1-1-1,-1 0 0,0 0 1,0 0-1,0 0 0,0 1 0,0-1 1,0 0-1,0 1 0,0-1 1,-2-1-1,2 3-260,1 0 0,0 0 0,-1 0 1,1 0-1,0-1 0,-1 1 0,1 0 0,0 0 1,-1 0-1,1 0 0,-1 0 0,1 0 0,0 1 1,-1-1-1,1 0 0,0 0 0,-1 0 0,1 0 0,0 0 1,0 0-1,-1 0 0,1 1 0,0-1 0,-1 0 1,1 0-1,0 1 0,0-1 0,-1 0 0,1 0 1,0 1-1,0-1 0,0 0 0,-1 0 0,1 1 0,0-1 1,0 0-1,0 1 0,0-1 0,0 0 0,0 1 1,-1-1-1,1 0 0,0 1 0,0-1 0,0 0 1,0 1-1,-3 18 25,3-19-61,-2 23 39,1 0 1,1 1-1,1-1 0,1 0 1,6 24-1,-6-35 37,1-1-1,0 1 1,1-1 0,0 0-1,1 0 1,0-1-1,1 1 1,0-1-1,0 0 1,1-1 0,16 18-1,-20-25-42,-1 0 0,1 0 0,-1 1 0,1-1 0,0-1 0,0 1 0,0 0 0,0-1 0,0 1 0,0-1 0,0 0 0,1 0 0,-1 0 0,0-1 0,1 1 0,-1-1-1,1 0 1,-1 0 0,7-1 0,-5 0 24,-1 0-1,0-1 0,1 0 0,-1 1 1,0-2-1,0 1 0,0 0 0,0-1 1,0 0-1,-1 0 0,1 0 0,5-7 1,-1 1 25,-1-1 0,-1 1 0,0-1 0,0 0 0,-1-1 0,0 1 0,0-1 0,-2 0 0,1 0 0,-1 0 0,1-12 0,-4 20-77,2-30 82,-2 33-85,0-1 0,0 0 1,0 1-1,0-1 0,1 0 0,-1 1 0,0-1 0,0 0 0,-1 1 1,1-1-1,0 0 0,0 1 0,0-1 0,0 0 0,0 1 0,-1-1 1,1 1-1,0-1 0,-1 0 0,1 1 0,0-1 0,-1 1 1,1-1-1,-1 1 0,1-1 0,-1 1 0,1-1 0,-1 1 0,1-1 1,-1 1-1,1 0 0,-1-1 0,1 1 0,-2-1 0,1 2-4,0 0-1,0-1 0,0 1 0,0 0 0,0 0 0,0-1 0,0 1 1,0 0-1,1 0 0,-1 0 0,0 0 0,1 0 0,-1 0 0,0 0 1,1 0-1,-1 0 0,1 1 0,0-1 0,-1 0 0,1 0 0,0 0 1,0 0-1,0 3 0,-2 33-20,2-31 27,-1-2 0,1 12-4,0 1-1,1 0 1,0-1 0,5 17 0,-6-30-5,1 1 0,0-1 0,1 0 0,-1 0 1,0 0-1,1 1 0,0-1 0,0-1 0,0 1 0,0 0 0,4 3 0,-5-4 3,1-1-1,-1 0 1,1 0 0,0 0-1,0 0 1,-1-1-1,1 1 1,0 0-1,0-1 1,0 1 0,0-1-1,0 0 1,0 1-1,0-1 1,0 0-1,0 0 1,0-1 0,0 1-1,0 0 1,0-1-1,3 0 1,0-2 56,0 1 0,1-1 0,-1 0 0,-1 0 0,1-1 0,0 0 0,-1 0 0,0 0 0,0 0 0,0 0 0,0-1 0,-1 0 0,0 0 0,0 0 0,0 0 0,2-6 0,5-10 210,-1-1 0,10-37 0,-16 47-216,1 0 0,-2 0 1,0-1-1,0 1 0,-1 0 1,0-1-1,-2 0 1,1 1-1,-4-20 0,-2 27 14,3 16-97,2 16-17,0-18-124,5 40 444,-4-49-309,0 0-1,0 1 1,0-1-1,0 1 1,0-1 0,1 0-1,-1 1 1,0-1-1,0 0 1,0 1-1,1-1 1,-1 0-1,0 1 1,0-1-1,1 0 1,-1 1-1,0-1 1,1 0-1,-1 0 1,0 1-1,1-1 1,-1 0 0,0 0-1,1 0 1,-1 1-1,0-1 1,1 0-1,-1 0 1,1 0-1,-1 0 1,0 0-1,1 0 1,19-16-3614,-4-7-6451,-8 12 647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8.120"/>
    </inkml:context>
    <inkml:brush xml:id="br0">
      <inkml:brushProperty name="width" value="0.025" units="cm"/>
      <inkml:brushProperty name="height" value="0.025" units="cm"/>
    </inkml:brush>
  </inkml:definitions>
  <inkml:trace contextRef="#ctx0" brushRef="#br0">1 0 13004,'0'0'12642,"4"10"-12173,23 61-237,-20-46-196,2 0 1,19 36 0,-12-42-237,-5-13-1987,-3-9-4576,-6-4-422</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8.710"/>
    </inkml:context>
    <inkml:brush xml:id="br0">
      <inkml:brushProperty name="width" value="0.025" units="cm"/>
      <inkml:brushProperty name="height" value="0.025" units="cm"/>
    </inkml:brush>
  </inkml:definitions>
  <inkml:trace contextRef="#ctx0" brushRef="#br0">0 1 12075,'0'0'8622,"0"12"-7186,1 32-789,2-1-1,2-1 1,2 1-1,1-1 1,2 0 0,3 0-1,30 70 1,-41-109-613,0 1 1,0-1 0,0 0-1,0 0 1,1 0 0,-1-1-1,1 1 1,0-1 0,5 4-1,-8-5-16,1-1 0,-1 0-1,0 1 1,1-1-1,-1 0 1,1 0 0,0 0-1,-1 1 1,1-1 0,-1 0-1,1 0 1,-1 0-1,1 0 1,-1 0 0,1 0-1,-1 0 1,1 0 0,-1 0-1,1 0 1,0-1-1,-1 1 1,1 0 0,-1 0-1,1-1 1,0 0 15,0 0 1,0 1-1,-1-1 1,1 0-1,-1 0 1,1 0-1,0 0 1,-1 0-1,0-1 1,1 1-1,-1 0 0,0 0 1,1 0-1,-1 0 1,0 0-1,0-2 1,2-46 131,-3 1 0,-11-86 0,6 82-569,9 42-198,7 18 398,16 26 265,-20-25-107,-3-4 47,1-1-1,1 1 1,-1 0-1,1-1 0,-1 0 1,1 0-1,0 0 0,1-1 1,-1 0-1,1 0 1,5 3-1,-9-6 1,-1 1 1,1-1-1,0 0 1,-1 1-1,1-1 0,-1 0 1,1 0-1,0 0 0,-1 0 1,1 0-1,-1 0 1,1-1-1,0 1 0,-1 0 1,1-1-1,-1 1 0,1-1 1,2-1-1,-3 1 6,1-1 0,0 0-1,-1 0 1,1 1 0,-1-1-1,1 0 1,-1 0 0,0 0-1,0 0 1,0-1 0,0 1-1,0 0 1,0 0 0,-1-1-1,1 1 1,0-4 0,0-1 34,0 0-1,-1 0 1,1 0 0,-2 0 0,1 0 0,-1 0 0,1 0 0,-2 0 0,1 0 0,-5-10 0,5 14-38,0 0 0,0 0 0,-1 1 0,0-1 0,1 0 0,-1 0 1,0 1-1,0-1 0,0 1 0,-1 0 0,1 0 0,-1 0 0,1 0 1,-1 0-1,0 0 0,1 0 0,-1 1 0,0 0 0,0-1 0,0 1 1,0 0-1,0 1 0,-1-1 0,-5 0 0,8 1-7,-1 0-1,0 1 1,0-1-1,1 1 1,-1 0-1,0-1 1,1 1-1,-1 0 1,0 0-1,1 0 1,-1 0-1,1 0 1,-1 0-1,1 1 1,0-1-1,0 0 1,-1 1-1,1-1 1,0 1-1,0-1 1,1 1-1,-1-1 1,0 1-1,0 0 1,1 0-1,-1-1 1,1 1-1,-1 0 1,1 0-1,0-1 1,0 1-1,0 3 1,-5 67-46,5-65 51,0 3-8,-1-3 8,1 0-1,0 0 1,1-1 0,0 1 0,0 0-1,0 0 1,3 8 0,-3-14-1,0 1 0,0-1 0,0 1 1,0-1-1,0 0 0,0 1 0,1-1 0,-1 0 0,1 0 1,-1 0-1,0 0 0,1 0 0,0 0 0,-1 0 1,1 0-1,-1-1 0,1 1 0,0-1 0,0 1 0,-1-1 1,1 0-1,0 0 0,0 1 0,-1-1 0,1 0 1,0 0-1,0-1 0,0 1 0,-1 0 0,1-1 0,0 1 1,-1-1-1,4-1 0,4-1 9,0-1 0,-1 0 0,1-1 0,-1 1 0,9-8 0,40-21-72,-54 32 47,0-1 0,0 1 0,0 1 0,0-1 0,0 0 0,0 1-1,0-1 1,0 1 0,0 0 0,1 0 0,-1 0 0,0 1 0,0-1-1,0 1 1,0-1 0,6 3 0,-7-1 11,0 0 1,0-1-1,-1 1 1,1 0-1,-1 0 1,1 0-1,-1 0 1,1 0-1,-1 0 1,0 0-1,0 0 1,0 1-1,0-1 0,-1 0 1,1 1-1,0-1 1,-1 1-1,0-1 1,0 1-1,0 3 1,0 50 8,0-55-86,0 0-1,0 0 1,0 0-1,0 0 0,0 0 1,0 0-1,-1 0 1,1 0-1,0 0 1,-1 0-1,1 0 1,0 0-1,-1 0 0,1-1 1,-1 1-1,1 0 1,-1 0-1,0-1 1,1 1-1,-1 0 1,0 0-1,1-1 0,-1 1 1,0-1-1,0 1 1,0-1-1,1 1 1,-1-1-1,0 1 1,0-1-1,0 0 1,0 0-1,0 1 0,0-1 1,0 0-1,0 0 1,0 0-1,0 0 1,0 0-1,0 0 1,0 0-1,0 0 0,0-1 1,0 1-1,-1-1 1,-3 0-1096,0-1 1,0 0 0,1 0 0,-1-1 0,0 1-1,-8-7 1,-16-14-8704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9.038"/>
    </inkml:context>
    <inkml:brush xml:id="br0">
      <inkml:brushProperty name="width" value="0.025" units="cm"/>
      <inkml:brushProperty name="height" value="0.025" units="cm"/>
    </inkml:brush>
  </inkml:definitions>
  <inkml:trace contextRef="#ctx0" brushRef="#br0">0 0 9513,'0'0'11082,"51"18"-10985,-23-14-930,0 1-2915,1 4-5541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39.383"/>
    </inkml:context>
    <inkml:brush xml:id="br0">
      <inkml:brushProperty name="width" value="0.025" units="cm"/>
      <inkml:brushProperty name="height" value="0.025" units="cm"/>
    </inkml:brush>
  </inkml:definitions>
  <inkml:trace contextRef="#ctx0" brushRef="#br0">7 73 13100,'0'0'11286,"0"11"-10363,-3 27-117,0 22 630,3-44-703,3-18-99,4-18-556,-1 0 0,-2-1 0,0 1 0,-1-1 0,0 0 0,-2 0 1,-2-27-1,1 49-78,0-1 1,0 0-1,0 0 1,0 0-1,-1 0 1,1 0-1,0 0 1,0 1-1,0-1 1,0 0-1,0 0 1,-1 0 0,1 0-1,0 0 1,0 0-1,0 0 1,-1 0-1,1 0 1,0 0-1,0 0 1,0 0-1,0 0 1,-1 0-1,1 0 1,0 0-1,0 0 1,0 0 0,0 0-1,-1 0 1,1 0-1,0 0 1,0 0-1,0 0 1,0 0-1,-1-1 1,1 1-1,0 0 1,0 0-1,0 0 1,0 0-1,0 0 1,-1 0 0,1-1-1,0 1 1,0 0-1,0 0 1,0 0-1,0 0 1,0 0-1,0-1 1,0 1-1,0 0 1,0 0-1,0 0 1,0-1-1,0 1 1,0 0 0,0 0-1,0 0 1,0 0-1,0-1 1,0 1-1,0 0 1,0 0-1,-8 14 19,5 0 80,1 0 1,0 1-1,1-1 0,0 1 1,1 0-1,4 28 0,-4-40-80,0 0 0,1 0 0,-1 0-1,1 0 1,0 0 0,0 0 0,0 0 0,0 0-1,0-1 1,1 1 0,-1 0 0,1-1 0,0 1-1,0-1 1,0 0 0,0 1 0,0-1-1,0 0 1,1 0 0,-1 0 0,1-1 0,-1 1-1,1 0 1,0-1 0,-1 0 0,1 0 0,0 0-1,0 0 1,0 0 0,0 0 0,0-1-1,0 1 1,0-1 0,0 0 0,0 0 0,0 0-1,0 0 1,0-1 0,4 0 0,1-2 55,0 0 0,0 0 0,-1-1 0,15-8 0,-11 5-2990,0 2-3373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41.109"/>
    </inkml:context>
    <inkml:brush xml:id="br0">
      <inkml:brushProperty name="width" value="0.025" units="cm"/>
      <inkml:brushProperty name="height" value="0.025" units="cm"/>
    </inkml:brush>
  </inkml:definitions>
  <inkml:trace contextRef="#ctx0" brushRef="#br0">93 184 4100,'0'0'929,"2"-10"2359,-2 9-3270,9-68 4017,-8 55-2064,0 0 0,-1 1 0,-3-27 0,3 39-1894,-1 1 1,1-1-1,0 1 1,0 0-1,-1-1 1,1 1-1,0 0 1,-1-1-1,1 1 0,0 0 1,-1-1-1,1 1 1,0 0-1,-1 0 1,1 0-1,-1-1 1,1 1-1,0 0 1,-1 0-1,1 0 1,-1 0-1,1 0 1,-1-1-1,1 1 0,-1 0 1,1 0-1,0 0 1,-1 0-1,1 1 1,-1-1-1,1 0 1,-1 0-1,1 0 1,-1 0-1,1 0 1,0 0-1,-1 1 0,1-1 1,-1 0-1,1 0 1,0 1-1,-1-1 1,1 0-1,0 1 1,-1-1-1,1 0 1,0 1-1,0-1 1,-1 0-1,1 1 1,0-1-1,0 1 0,-1-1 1,-18 20 490,10-3-450,0 0 1,1 0-1,1 1 0,0 0 1,2 0-1,0 0 0,1 1 1,0 0-1,2-1 0,0 1 1,1 21-1,1-39-90,0 1 1,0-1-1,0 1 0,0 0 0,0-1 1,0 1-1,0 0 0,1-1 1,-1 1-1,1-1 0,-1 1 0,1 0 1,-1-1-1,1 0 0,0 1 1,0-1-1,0 1 0,-1-1 1,1 0-1,1 1 0,-1-1 0,0 0 1,0 0-1,0 0 0,1 0 1,-1 0-1,0 0 0,1 0 0,-1-1 1,1 1-1,-1 0 0,1-1 1,-1 1-1,4-1 0,-2 0 21,0 0-1,-1 0 1,1 0-1,0-1 1,0 1-1,0-1 0,0 0 1,-1 0-1,1 0 1,0 0-1,-1 0 1,1-1-1,0 1 1,-1-1-1,0 1 1,1-1-1,-1 0 1,3-3-1,6-9 27,0 1-1,-1-2 0,0 1 1,-1-1-1,-1-1 1,-1 1-1,0-2 1,-1 1-1,0 0 0,-2-1 1,0 0-1,-1 0 1,0-1-1,-2 1 0,0-1 1,-1-17-1,0 35-55,0-1-1,0 1 1,0-1-1,0 1 0,0 0 1,0-1-1,0 1 1,0-1-1,0 1 0,0 0 1,0-1-1,0 1 1,0-1-1,0 1 1,-1 0-1,1-1 0,0 1 1,0 0-1,0-1 1,-1 1-1,1 0 0,0-1 1,0 1-1,-1 0 1,1 0-1,0-1 1,-1 1-1,1 0 0,0 0 1,-1-1-1,1 1 1,-1 0-1,1 0 0,-1 0 1,-10 10 308,-5 22-178,11-10-99,1-1 0,1 1 0,0 0 0,2 0 0,3 40-1,-2-60-50,0 1 0,0-1 0,0 0 0,0 1 0,1-1-1,-1 1 1,1-1 0,-1 0 0,1 1 0,0-1 0,0 0-1,0 0 1,0 0 0,1 0 0,-1 0 0,1 0 0,-1 0 0,1 0-1,0 0 1,-1 0 0,1-1 0,0 1 0,0-1 0,0 0-1,0 1 1,0-1 0,1 0 0,-1 0 0,0 0 0,0-1 0,1 1-1,-1 0 1,1-1 0,-1 0 0,0 1 0,1-1 0,-1 0-1,1 0 1,-1-1 0,1 1 0,-1 0 0,0-1 0,1 1-1,-1-1 1,3-1 0,4 0-312,-1-1 0,0 0-1,0 0 1,-1-1 0,12-7-1,-13 7-752,-1 0-1,1 0 0,0 0 1,-1-1-1,9-11 0,-7 4-5350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41.813"/>
    </inkml:context>
    <inkml:brush xml:id="br0">
      <inkml:brushProperty name="width" value="0.025" units="cm"/>
      <inkml:brushProperty name="height" value="0.025" units="cm"/>
    </inkml:brush>
  </inkml:definitions>
  <inkml:trace contextRef="#ctx0" brushRef="#br0">10 0 12268,'0'0'12427,"-2"10"-11786,0 0-416,0 0 1,0-1-1,1 1 0,1 16 0,0-24-193,0 1 0,0 0-1,0-1 1,0 1 0,1 0-1,-1-1 1,1 1 0,0-1-1,0 1 1,0-1 0,0 1-1,0-1 1,0 1-1,1-1 1,-1 0 0,1 0-1,-1 0 1,1 0 0,0 0-1,0 0 1,0 0 0,0-1-1,0 1 1,1-1 0,-1 1-1,0-1 1,4 1 0,-4-1-22,0-1 1,-1 0 0,1 0-1,0 0 1,0 0 0,0 0 0,-1 0-1,1 0 1,0-1 0,0 1-1,-1-1 1,1 1 0,0-1 0,-1 0-1,1 1 1,0-1 0,-1 0-1,1 0 1,-1 0 0,0 0 0,1-1-1,-1 1 1,0 0 0,1-1-1,-1 1 1,0 0 0,0-1 0,0 1-1,-1-1 1,3-3 0,2-6 98,1-2 0,-1 1 0,4-16-1,-3 7-5,-6 21-103,0 0 0,0 0 0,0-1-1,0 1 1,0 0 0,0-1 0,0 1 0,1 0 0,-1-1 0,0 1 0,0 0 0,0 0 0,0-1 0,1 1 0,-1 0 0,0 0 0,0-1 0,0 1 0,1 0 0,-1 0-1,0-1 1,0 1 0,1 0 0,-1 0 0,0 0 0,1 0 0,-1 0 0,0-1 0,1 1 0,-1 0 0,0 0 0,0 0 0,1 0 0,-1 0 0,0 0 0,1 0 0,-1 0-1,0 0 1,1 0 0,-1 0 0,0 0 0,1 0 0,-1 1 0,0-1 0,1 0 0,-1 0 0,0 0 0,0 0 0,1 0 0,-1 1 0,0-1 0,0 0 0,1 0 0,-1 1-1,0-1 1,0 0 0,0 0 0,1 1 0,-1-1 0,0 0 0,0 0 0,0 1 0,0-1 0,0 0 0,1 1 0,-1-1 0,11 23-2,-11-23 8,34 75 109,3-1-1,50 72 1,-46-80 608,-62-70 1044,-211-78-1404,231 82-390,0-1 0,0 1 0,0 0 0,1-1 0,-1 1 0,0-1 0,0 1 0,1-1 0,-1 0 0,0 1 0,1-1 0,-1 0 0,0 1 0,1-1 0,-1 0 0,1 0 0,0 0 0,-1 1 0,1-1 0,-1 0 0,1 0 0,0 0 0,0 0 0,0 0 0,-1 0 0,1 0 0,0 0 0,0 0 0,0 1 0,0-1 0,1 0 0,-1 0 0,0 0 0,0 0 0,0 0 0,1 0 0,-1 0 0,0 1 0,1-1 0,-1 0 0,1 0 0,-1 0 0,1 1 0,0-1 0,-1 0 0,1 1 0,0-1 0,-1 0 0,1 1 0,1-1 0,44-42-2646,-35 35 1652,81-77-11396,-62 57 4831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42.155"/>
    </inkml:context>
    <inkml:brush xml:id="br0">
      <inkml:brushProperty name="width" value="0.025" units="cm"/>
      <inkml:brushProperty name="height" value="0.025" units="cm"/>
    </inkml:brush>
  </inkml:definitions>
  <inkml:trace contextRef="#ctx0" brushRef="#br0">128 80 10122,'0'0'11958,"9"-6"-10448,6-3-922,29-20 2001,-44 28-2541,1 1 1,-1 0 0,1-1 0,-1 1 0,1 0-1,-1-1 1,1 1 0,-1-1 0,1 1-1,-1-1 1,1 1 0,-1-1 0,0 1 0,1-1-1,-1 1 1,0-1 0,0 1 0,1-1 0,-1 1-1,0-1 1,0 0 0,0 1 0,0-1-1,0 0 1,0 1 0,0-1 0,0 1 0,0-1-1,0 0 1,0 1 0,0-1 0,0 0-1,-18-10 859,-27 5 116,38 6-983,1 1 0,0 0 0,0 0 0,-1 0 0,1 1 0,0 0 0,0 0 0,1 1-1,-1 0 1,0 0 0,1 0 0,0 0 0,0 1 0,0 0 0,0 0 0,0 0 0,1 1 0,-7 8 0,7-8-35,1-1-1,0 1 1,0 0 0,1 0 0,-1 0 0,1 0 0,0 0-1,0 0 1,1 1 0,0-1 0,0 1 0,0-1-1,0 1 1,1-1 0,0 1 0,0-1 0,1 1 0,0-1-1,-1 1 1,2-1 0,2 11 0,-2-14-12,-1 1 1,0-1 0,1 0-1,0 0 1,-1 1-1,1-1 1,0 0-1,0 0 1,0-1-1,1 1 1,-1 0 0,0-1-1,1 1 1,-1-1-1,1 0 1,-1 1-1,1-2 1,0 1 0,-1 0-1,1 0 1,0-1-1,0 1 1,-1-1-1,1 0 1,0 0-1,0 0 1,0 0 0,-1 0-1,1-1 1,3 0-1,3-1-255,0 0 0,0 0 0,0-1 0,0 0 0,-1 0 0,1-1 0,13-8 0,42-41-4916,-28 13-2013,-11 5-2621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1:42.592"/>
    </inkml:context>
    <inkml:brush xml:id="br0">
      <inkml:brushProperty name="width" value="0.025" units="cm"/>
      <inkml:brushProperty name="height" value="0.025" units="cm"/>
    </inkml:brush>
  </inkml:definitions>
  <inkml:trace contextRef="#ctx0" brushRef="#br0">70 296 16848,'-5'9'3171,"-5"5"-2197,2 2 1,-1-1 0,2 1-1,0 0 1,1 1-1,1 0 1,0-1-1,-3 26 1,8-41-968,0-1 1,0 0-1,0 1 1,1-1-1,-1 1 1,0-1 0,0 1-1,0-1 1,0 0-1,1 1 1,-1-1-1,0 0 1,0 1-1,1-1 1,-1 1-1,0-1 1,0 0-1,1 0 1,-1 1-1,0-1 1,1 0-1,-1 1 1,1-1-1,-1 0 1,0 0-1,1 0 1,-1 0-1,1 1 1,-1-1-1,1 0 1,-1 0-1,0 0 1,1 0-1,-1 0 1,1 0 0,-1 0-1,1 0 1,-1 0-1,1 0 1,-1 0-1,0 0 1,1-1-1,-1 1 1,1 0-1,-1 0 1,0 0-1,1-1 1,-1 1-1,1 0 1,-1 0-1,0-1 1,1 1-1,-1 0 1,0-1-1,0 1 1,1 0-1,-1-1 1,1 0-1,22-17 57,-11 1-51,0-1 0,-1-1 0,10-20 0,-13 22-9,1 0 1,0 1-1,2 0 1,14-18 0,-24 33-6,-1 0 0,1 1 0,-1-1 0,1 1 0,-1-1 0,1 1 1,0-1-1,-1 1 0,1-1 0,0 1 0,-1 0 0,1-1 0,0 1 0,-1 0 0,1 0 0,0-1 1,0 1-1,-1 0 0,1 0 0,0 0 0,0 0 0,0 0 0,-1 0 0,1 0 0,0 0 0,0 0 1,-1 0-1,1 1 0,0-1 0,0 0 0,-1 0 0,1 1 0,0-1 0,0 1 0,-1-1 1,1 0-1,-1 1 0,1-1 0,0 1 0,-1 0 0,1-1 0,-1 1 0,1-1 0,-1 1 0,1 0 1,-1-1-1,0 1 0,1 0 0,-1-1 0,0 1 0,1 1 0,18 48-69,-14-34 59,-5-14 12,1 0 0,0 0 0,0 0 1,0 0-1,0 0 0,0 0 0,0 0 1,1 0-1,-1 0 0,1-1 0,-1 1 1,1-1-1,-1 1 0,1-1 0,3 3 1,-4-4-1,0 0 1,-1 0-1,1 0 1,0 0 0,0 0-1,0 0 1,0 0-1,-1 0 1,1 0-1,0 0 1,0 0 0,0-1-1,0 1 1,-1 0-1,1 0 1,0-1-1,0 1 1,-1-1 0,1 1-1,0-1 1,-1 1-1,1-1 1,0 1-1,-1-1 1,1 0 0,-1 1-1,1-2 1,2-2 4,1-1-1,-2 0 1,1 0 0,-1-1 0,1 1 0,-2 0-1,1-1 1,0 0 0,-1 1 0,0-8 0,0 6 51,0 1 1,-1-1-1,0 0 1,0 1-1,-1-1 1,0 1-1,0-1 1,-1 1-1,1-1 1,-1 1-1,-5-10 1,4 12 0,1 0 1,-1-1 0,-1 2-1,1-1 1,0 0 0,-1 1-1,0-1 1,0 1 0,0 0-1,0 0 1,-1 1-1,1-1 1,0 1 0,-1 0-1,-9-2 1,13 3 347,5 1-319,0-1 1,0 0 0,0 0 0,0 0-1,0 0 1,0 0 0,0-1-1,-1 0 1,5-2 0,-2 1 28,21-10-21,1-2-1,47-33 1,-28 8-3049,-37 28-1129,-9 3-3178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0.058"/>
    </inkml:context>
    <inkml:brush xml:id="br0">
      <inkml:brushProperty name="width" value="0.025" units="cm"/>
      <inkml:brushProperty name="height" value="0.025" units="cm"/>
    </inkml:brush>
  </inkml:definitions>
  <inkml:trace contextRef="#ctx0" brushRef="#br0">0 28 11851,'0'0'4516,"61"-9"-4195,-14 0-65,10 2-32,3 4-64,2 3 129,-7 0-225,-13 7-32,-11 14-32,-21 6-32,-10 8 32,-18 5 128,-15 8-32,-12 3-577,-4 1-736,-3-6-833,2-6-2306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2:21.489"/>
    </inkml:context>
    <inkml:brush xml:id="br0">
      <inkml:brushProperty name="width" value="0.025" units="cm"/>
      <inkml:brushProperty name="height" value="0.025" units="cm"/>
    </inkml:brush>
  </inkml:definitions>
  <inkml:trace contextRef="#ctx0" brushRef="#br0">1663 39 11339,'-30'-9'38,"0"1"1,-1 1 0,0 1-1,0 2 1,0 1 0,0 2-1,0 1 1,-1 1 0,1 2-1,-52 11 1,34-1-87,1 2 1,0 2-1,1 2 0,2 3 0,-81 49 1,33-10-370,4 4 1,2 4 0,-101 103-1,125-106 571,3 3 0,3 2-1,3 3 1,-62 112 0,100-156 7,0 1 0,2 1 0,2 0 0,1 1 0,1 0 0,-8 55 0,16-75-87,1 1-1,0 0 0,1-1 1,1 1-1,0 0 0,1-1 1,0 1-1,1-1 0,0 1 1,2-1-1,-1 0 0,1-1 1,1 1-1,0-1 0,1 0 1,1 0-1,-1-1 0,2 0 1,11 12-1,-2-7-28,1 0 0,1-1 0,0-1-1,1-1 1,0-1 0,1-1 0,0-1 0,1-1 0,0-1-1,0 0 1,1-2 0,25 3 0,27 1-20,-1-3-1,120-4 1,-97-8-11,0-5 1,116-25-1,191-65 5,-218 51-71,-127 34 84,646-191 83,-617 173-15,-2-4 0,-1-4 0,-2-4 1,-2-3-1,128-100 0,-178 122-41,-2-1 0,-1-1 1,-1-2-1,-2-1 0,0-1 0,22-39 1,-41 57-35,0 0 1,0 0 0,-1 0 0,-1-1 0,-1 0 0,0 0 0,-1 0 0,2-20 0,-5 24 13,0 0 0,0 0 0,-1 0 1,-1 1-1,0-1 0,0 1 0,-1-1 0,0 1 0,-1 0 0,0 0 0,-1 0 0,0 0 1,-7-9-1,-5-5 125,-2 2 0,0 0 0,-2 0 1,0 2-1,-1 1 0,-1 1 0,-1 1 0,0 0 1,-37-17-1,10 9-9,-2 3 1,0 1-1,-107-25 0,103 34-258,0 3-1,0 2 1,0 2 0,-1 3-1,0 3 1,1 2-1,-1 2 1,1 3 0,1 3-1,-79 24 1,15 11-1717,-161 88-1,83-29-1360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40.593"/>
    </inkml:context>
    <inkml:brush xml:id="br0">
      <inkml:brushProperty name="width" value="0.025" units="cm"/>
      <inkml:brushProperty name="height" value="0.025" units="cm"/>
    </inkml:brush>
  </inkml:definitions>
  <inkml:trace contextRef="#ctx0" brushRef="#br0">1 361 10025,'9'-1'577,"297"-7"-174,-55 4 470,965-93 819,547-70 289,-1761 167-1979,1044-58 1529,2 32-299,-890 27-1552,278 35-1,-218 4-4868,-123-20-218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48.442"/>
    </inkml:context>
    <inkml:brush xml:id="br0">
      <inkml:brushProperty name="width" value="0.025" units="cm"/>
      <inkml:brushProperty name="height" value="0.025" units="cm"/>
    </inkml:brush>
  </inkml:definitions>
  <inkml:trace contextRef="#ctx0" brushRef="#br0">17 110 4933,'-1'-1'80,"0"1"-1,0-1 1,0 0 0,0 0 0,0 0 0,0 0 0,0 0 0,0 0 0,0 0 0,0 0 0,1 0-1,-1 0 1,0 0 0,1-1 0,-1 1 0,1 0 0,-1 0 0,1-1 0,0 1 0,-1 0 0,1-1-1,0 1 1,0 0 0,0-1 0,0 1 0,0-1 0,0 1 0,0 0 0,1-1 0,-1 1 0,0 0-1,1 0 1,-1-1 0,1 1 0,0 0 0,-1 0 0,1-1 0,0 1 0,0 0 0,-1 0 0,1 0 0,0 0-1,0 0 1,0 0 0,0 1 0,0-1 0,1 0 0,-1 0 0,0 1 0,0-1 0,0 1 0,2-1-1,6-4 51,0 1 0,0 1-1,0-1 1,0 2 0,20-4-1,33-1 201,0 3 0,91 7 0,128 24 256,45 3-448,1017-45 792,-415-7-365,1039 46-413,-1153-8-123,1284-41 247,-962 1 452,-952 22-515,550-27 1949,-853 39-6731,26-2 1360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49.361"/>
    </inkml:context>
    <inkml:brush xml:id="br0">
      <inkml:brushProperty name="width" value="0.025" units="cm"/>
      <inkml:brushProperty name="height" value="0.025" units="cm"/>
    </inkml:brush>
  </inkml:definitions>
  <inkml:trace contextRef="#ctx0" brushRef="#br0">1 148 9577,'359'13'439,"1"1"-419,1059-66 371,-1299 45-264,1925-100 2078,-1878 99-2136,278 21 1,-364-5-1368,-13-6-1814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04.511"/>
    </inkml:context>
    <inkml:brush xml:id="br0">
      <inkml:brushProperty name="width" value="0.025" units="cm"/>
      <inkml:brushProperty name="height" value="0.025" units="cm"/>
    </inkml:brush>
  </inkml:definitions>
  <inkml:trace contextRef="#ctx0" brushRef="#br0">3048 233 4805,'-8'-8'1900,"-7"-5"-1721,-1 0 0,-1 1 0,0 1-1,0 0 1,-1 1 0,0 1 0,-1 1 0,0 1 0,-28-8-1,-342-63 57,321 64 0,-1 4 0,-82-2 0,-141 11 279,143 2 72,38-1-162,-272 9 936,323-4-1280,0 4-1,0 2 1,1 2 0,-77 29 0,68-15-43,2 3-1,1 3 1,1 3-1,-108 81 1,131-84-16,2 1 1,1 2 0,1 1 0,2 2 0,2 2 0,2 1 0,-40 70 0,56-83 7,2 0 0,1 1 1,1 0-1,1 1 0,2 0 1,1 0-1,2 1 0,-3 42 1,8-55 29,0 1 0,1-1 0,1 0 1,1 0-1,0 0 0,2 0 0,0 0 1,1-1-1,1 0 0,0 0 0,2-1 1,0 0-1,0 0 0,2-1 0,12 15 1,4-2-113,2-1 1,0-1 0,2-2 0,0-1-1,2-2 1,0-1 0,2-2 0,0-1 0,1-1-1,1-2 1,57 14 0,38 4-325,268 28 0,-356-56 370,487 30 281,-426-36-193,0-5 0,-1-5 0,110-25-1,597-200 161,-655 186-172,-150 48-61,56-17 5,-2-3 1,110-54-1,-153 67 34,-1-1-1,-1-1 0,0 0 0,-1-1 1,0 0-1,0-1 0,-2 0 0,1-2 1,-2 1-1,0-1 0,-1-1 0,0 0 1,-1 0-1,11-30 0,-8 4 155,-2 0-1,-2-1 1,-1 0-1,-3 0 1,-1-1 0,-6-73-1,2 99-89,-1 0 1,-1 0-1,-1 1 0,0-1 0,-2 1 0,0 0 1,0 0-1,-2 0 0,-11-18 0,5 13-32,-1 1 0,-1 0 0,-1 1 0,0 1 0,-2 1 0,-20-16-1,8 10-44,-2 2-1,0 1 0,-1 1 1,-1 2-1,-1 2 1,0 1-1,-1 2 0,-61-14 1,45 18-163,0 2 0,-1 2 0,1 3 0,-1 2 0,-55 7 0,-262 59-5616,210-30 81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14.961"/>
    </inkml:context>
    <inkml:brush xml:id="br0">
      <inkml:brushProperty name="width" value="0.025" units="cm"/>
      <inkml:brushProperty name="height" value="0.025" units="cm"/>
    </inkml:brush>
  </inkml:definitions>
  <inkml:trace contextRef="#ctx0" brushRef="#br0">2176 209 6694,'-11'-8'945,"-37"-30"-379,26 19-509,-1 1 0,-1 1 0,0 0 0,-1 2 0,-48-21 0,34 25-215,-2 2 0,0 1 0,-73-3 0,-130 9 1030,124 4 36,21-2-375,-1 5 1,1 4-1,0 5 1,-132 35 0,185-36-490,0 2 1,2 2-1,0 2 1,1 1 0,1 3-1,1 2 1,1 1-1,1 2 1,2 1-1,0 3 1,-39 44 0,57-53-41,1 1 1,0 1-1,2 1 1,2 0-1,0 1 1,1 1-1,2 0 1,-11 42 0,16-50-19,2 0 0,1 0 0,0 0 0,1 1 0,1-1 0,1 1 0,1-1 0,1 1 0,1-1 0,0 0 0,2 0 0,0 0 0,11 26 0,6 0 29,2-1 0,1 0 0,3-2 0,1-1-1,2-2 1,2-1 0,2-1 0,1-2 0,1-1 0,3-3 0,0 0 0,2-3 0,1-2 0,2-1 0,0-3 0,1-1 0,2-2 0,0-3 0,52 12 0,8-10 52,1-5 0,0-4 0,1-6 1,157-13-1,-55-11 111,-1-11 0,329-90 0,-433 91-156,-2-6-1,171-82 1,-202 79 286,-2-3-1,-2-3 0,-2-3 0,78-73 0,-130 106-219,0-1-1,-1 0 1,-1-1-1,-1-1 0,0 0 1,-1-1-1,-1 0 0,9-22 1,-16 30-33,0 1 1,-1-1-1,0 0 0,0 0 1,-1 0-1,-1 0 0,0 0 1,-1-1-1,0 1 0,0 0 1,-1 0-1,-1 0 1,0 0-1,0 0 0,-1 0 1,0 0-1,-9-17 0,-3 0 60,-2 1 0,0 1-1,-2 1 1,-1 0-1,-1 1 1,-1 1 0,-31-25-1,12 15 246,-1 2-1,-2 2 0,-74-38 1,93 55-226,0 2 1,-1 0 0,0 2-1,0 0 1,-1 2 0,-49-5-1,61 10-152,1 1-1,-1 0 1,1 0 0,-1 2-1,1 0 1,-1 0 0,1 2-1,0 0 1,0 0 0,1 1-1,-1 1 1,1 0 0,1 1-1,-19 12 1,11-2-446,1 0 0,0 1 0,2 1 0,-25 33 0,-50 89-4230,91-140 4645,-56 96-4334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57.543"/>
    </inkml:context>
    <inkml:brush xml:id="br0">
      <inkml:brushProperty name="width" value="0.025" units="cm"/>
      <inkml:brushProperty name="height" value="0.025" units="cm"/>
    </inkml:brush>
  </inkml:definitions>
  <inkml:trace contextRef="#ctx0" brushRef="#br0">0 698 3491,'56'-25'464,"1"3"0,1 2 0,63-13 0,182-20 739,939-193 1816,-1171 230-2926,79-15 603,1 7 0,275-8 0,411-22-718,-578 41 33,-328-1 395,-406-5-345,144 12-31,-117-29-30,-200-8 0,493 40 0,22-1-3,-158 15 0,284-9 8,-101 15-188,99-14 97,0 0 0,1 1-1,-1 0 1,1 0 0,-1 1-1,1 0 1,0 0 0,0 1 0,-11 9-1,18-13 79,0 0 0,0-1 0,0 1 0,0 0-1,1 0 1,-1 0 0,0 0 0,1 0 0,-1 0-1,0 0 1,1 0 0,-1 0 0,1 0 0,0 0 0,-1 0-1,1 0 1,0 0 0,0 1 0,0-1 0,0 0 0,0 0-1,0 0 1,0 0 0,0 0 0,0 1 0,0-1-1,0 0 1,1 0 0,-1 0 0,1 0 0,-1 0 0,1 0-1,-1 0 1,1 0 0,-1 0 0,1 0 0,0 0 0,0 0-1,-1 0 1,1-1 0,0 1 0,0 0 0,0 0-1,0-1 1,0 1 0,0-1 0,0 1 0,0-1 0,1 1-1,9 5 18,0-1-1,0-1 0,20 7 0,-22-8-27,77 22-44,137 22 0,96-7-150,-106-14 136,986 90-1461,-925-92 1426,-527-84 119,66 14 98,-96-18-91,-376-75 302,475 109-62,-304-9 0,-84 71-2186,481-23 330,12-4-859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6:59.006"/>
    </inkml:context>
    <inkml:brush xml:id="br0">
      <inkml:brushProperty name="width" value="0.025" units="cm"/>
      <inkml:brushProperty name="height" value="0.025" units="cm"/>
    </inkml:brush>
  </inkml:definitions>
  <inkml:trace contextRef="#ctx0" brushRef="#br0">230 500 5189,'700'-19'2098,"-600"19"-2008,479-6 36,-2-42-65,-526 41-28,-11 2 145,-1-1 0,74-22-1,-112 28-171,1 0 0,-1 0 0,0 0 0,1-1 0,-1 1 0,0-1 1,1 1-1,-1-1 0,0 0 0,0 1 0,1-1 0,-1 0 0,0 0 0,0 0 0,0 0 0,0 0 0,0 0 0,0 0 0,0 0 0,0 0 0,-1 0 0,1-1 0,0 1 0,0-2 0,-2 2 2,1 0-1,-1 0 1,0-1 0,0 1 0,1 0 0,-1 0-1,0 0 1,0 0 0,0 0 0,0 0 0,0 1-1,0-1 1,0 0 0,-1 1 0,1-1-1,0 0 1,0 1 0,-1-1 0,-1 0 0,-78-20 96,78 21-114,-244-40 476,-293-8 1,-252 34 287,23 47-722,766-33-48,11 0-25,27-3-86,55-7-74,559-67 136,9 46 69,89-8 63,-675 34-44,553-68 333,-602 67-297,-23 6-56,0 0 0,0 0-1,0 0 1,0 0 0,0 0-1,-1 0 1,1-1 0,0 1 0,0 0-1,0 0 1,0 0 0,0 0 0,0 0-1,0 0 1,0 0 0,0 0-1,0 0 1,0 0 0,0-1 0,0 1-1,0 0 1,0 0 0,0 0 0,0 0-1,0 0 1,0 0 0,0 0-1,0 0 1,0 0 0,0-1 0,0 1-1,0 0 1,0 0 0,0 0 0,0 0-1,0 0 1,0 0 0,0 0-1,0 0 1,0 0 0,0-1 0,0 1-1,0 0 1,0 0 0,0 0 0,0 0-1,1 0 1,-1 0 0,0 0-1,0 0 1,0 0 0,0 0 0,0 0-1,0 0 1,0 0 0,0 0 0,0 0-1,1 0 1,-1 0 0,0 0-1,0 0 1,0 0 0,0 0 0,0 0-1,0 0 1,0 0 0,0 0 0,1 0-1,-40-4 162,-1478 67-90,1024 13-206,365-54-371,-46 6-1653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16.642"/>
    </inkml:context>
    <inkml:brush xml:id="br0">
      <inkml:brushProperty name="width" value="0.025" units="cm"/>
      <inkml:brushProperty name="height" value="0.025" units="cm"/>
    </inkml:brush>
  </inkml:definitions>
  <inkml:trace contextRef="#ctx0" brushRef="#br0">1669 347 3812,'0'0'1671,"0"-10"-1175,2-2-260,-2-1 0,0 0 0,-1 0-1,0 0 1,-1 0 0,0 1 0,-5-15 0,5 20-84,-1 0-1,0 0 1,0 1-1,-1-1 1,0 1 0,0 0-1,0-1 1,-1 2 0,0-1-1,0 1 1,-1-1 0,1 2-1,-1-1 1,0 0 0,-9-4-1,-4 0 141,-1 0-1,0 2 1,0 0-1,0 1 1,-1 1-1,-31-4 0,-134-3-214,155 11 38,-526 3-101,208 3 276,332-6-17,-1-1 0,1-1 0,0-1 1,1 0-1,-1-1 0,-17-8 0,18 6-220,0 1 0,0 1 1,0 1-1,-1 0 0,0 1 1,-17 0-1,34 3-117,-13 28-5990,11-24 1159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18.962"/>
    </inkml:context>
    <inkml:brush xml:id="br0">
      <inkml:brushProperty name="width" value="0.025" units="cm"/>
      <inkml:brushProperty name="height" value="0.025" units="cm"/>
    </inkml:brush>
  </inkml:definitions>
  <inkml:trace contextRef="#ctx0" brushRef="#br0">11030 192 5317,'0'0'534,"-10"-4"149,-15-6-80,-1 1 1,0 1-1,0 2 0,0 0 0,-47-3 1,-146 17-593,132-3 66,0-2 0,0-5 1,-111-16-1,-232-32 856,-3 31-114,4 0-174,-42 6-430,208 9-137,-680 3-96,166 3 4,198-7 21,-768-22 18,125 36-2177,989-1 1950,-131 1-251,-652 35-177,229 13-112,461-13 1018,272-33-213,0 3 0,1 2 0,-98 44 0,130-49-40,2 0 1,0 1-1,0 1 0,1 1 0,1 0 1,-22 24-1,33-33-15,1 1-1,0 0 1,0 0 0,1 0 0,0 1-1,0-1 1,0 1 0,1 0 0,0 0 0,0 0-1,1 1 1,0-1 0,0 0 0,0 1-1,1 0 1,1-1 0,-1 1 0,1 0 0,0-1-1,1 1 1,0 0 0,3 10 0,-1-9-6,2 0-1,0 0 1,0-1 0,0 1 0,1-1 0,0 0 0,1 0 0,0-1 0,0 0 0,0 0 0,1-1 0,11 7 0,9 6 27,1-2 0,42 19 0,15 0 35,1-4-1,137 32 1,189 13 28,417-19 551,-428-43-288,753 80 10,-375-25-346,1279 74 1279,-1754-120-789,1062 70-4,182-87-494,-1323-12-236,445-14-981,-539 8 1178,-2-5 1,0-5-1,-1-7 1,-1-5-1,193-77 0,-289 97 126,0-2 0,-1-1 0,0-1 0,-2-2 0,41-32 0,-60 42-77,1 0 0,-2 0 0,0-1 0,0 0 0,0-1 0,-2 0 0,1 0 0,-1-1 0,-1 1 0,0-2 0,-1 1 0,0-1 0,-1 1 0,0-1 0,-1 0 0,-1-1 1,2-13-1,-4 12 49,0 0 1,0 0-1,-2 0 1,1 0-1,-2 0 1,0 1-1,-1-1 1,-1 1-1,0-1 1,0 2-1,-2-1 1,0 1-1,0 0 1,-1 0-1,-1 0 1,0 2-1,-1-1 1,-11-10 0,-6-6 28,-2 2-1,-1 1 1,-1 2 0,-1 1 0,-1 1 0,-58-27 0,43 27 6,-1 3 0,-1 2 1,0 3-1,-67-10 0,22 11-681,-144 0-1,-92 22-3762,312-9 3952,-137 2-5069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0.770"/>
    </inkml:context>
    <inkml:brush xml:id="br0">
      <inkml:brushProperty name="width" value="0.025" units="cm"/>
      <inkml:brushProperty name="height" value="0.025" units="cm"/>
    </inkml:brush>
  </inkml:definitions>
  <inkml:trace contextRef="#ctx0" brushRef="#br0">0 3 13965,'0'0'3032,"3"9"-1830,5 25-404,-2 0 0,-2 0 0,1 58 0,-5-79 2180,0-15-1225,1-30-792,1-55-1261,-2-10 348,52 117-625,-38-16 139,1-2-1,-1 0 1,26 1-1,17-3-3791,-25 0-190,-3 0-3070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7:35.986"/>
    </inkml:context>
    <inkml:brush xml:id="br0">
      <inkml:brushProperty name="width" value="0.025" units="cm"/>
      <inkml:brushProperty name="height" value="0.025" units="cm"/>
    </inkml:brush>
  </inkml:definitions>
  <inkml:trace contextRef="#ctx0" brushRef="#br0">0 136 10378,'0'0'240,"4"-9"-277,1 0 38,0 1 1,0 0-1,1 1 1,0-1-1,0 1 1,1 0-1,0 0 1,0 1-1,1 0 1,-1 1-1,1-1 1,1 1 0,14-6-1,-13 6 6,1 0 0,0 2-1,-1-1 1,1 1 0,0 1 0,1 0-1,-1 1 1,0 0 0,0 0 0,1 1 0,-1 1-1,16 2 1,-2 3 8,-1 1-1,-1 1 0,1 1 1,33 18-1,-12-7 19,1-1 1,1-2-1,1-3 0,0-1 0,1-3 0,0-1 1,0-3-1,83 0 0,19-6 95,-4-1 1220,282 34 0,-265-11-467,331 3-1,167-54-1054,-266 7-105,1613-107 487,-1344 105-229,1 34 70,-628-9-45,844 4 28,-423-6 102,163 56 271,-18 0 81,-418-57-445,186 9 532,-361-6-772,-1-1 281,-1 1 0,0 1 0,1 0 0,13 4 0,-20-5-359,-1 1 1,1-1 0,-1 0-1,0 1 1,1-1-1,-1 1 1,0 0 0,0 0-1,0 0 1,0 0 0,0 0-1,-1 0 1,1 0-1,-1 1 1,1-1 0,-1 1-1,0-1 1,0 1 0,1 3-1,2 4-3246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14.825"/>
    </inkml:context>
    <inkml:brush xml:id="br0">
      <inkml:brushProperty name="width" value="0.025" units="cm"/>
      <inkml:brushProperty name="height" value="0.025" units="cm"/>
    </inkml:brush>
  </inkml:definitions>
  <inkml:trace contextRef="#ctx0" brushRef="#br0">379 0 5381,'-14'3'3555,"-32"7"-3044,1 2 0,-85 35 0,91-32-587,31-13 451,0 1 0,0 0-1,0 0 1,0 1 0,0 0 0,0 0-1,1 1 1,0 0 0,0 0-1,-12 12 1,18-15-335,0-1-1,0 1 0,0-1 1,0 1-1,0 0 1,1-1-1,-1 1 1,1 0-1,-1 0 1,1-1-1,-1 1 1,1 0-1,0 0 1,0 0-1,0 0 1,0-1-1,0 1 1,1 0-1,-1 0 1,0 0-1,1-1 0,-1 1 1,1 0-1,0-1 1,0 1-1,-1 0 1,1-1-1,0 1 1,0-1-1,1 1 1,-1-1-1,0 0 1,0 1-1,1-1 1,-1 0-1,1 0 1,-1 0-1,1 0 1,-1 0-1,1 0 0,3 1 1,5 3 56,0-1 1,1 0-1,0 0 1,-1-1-1,17 2 1,52 3 297,0-3-1,96-6 1,-66-1-150,676-13 223,-2-50 32,-570 36-340,278-32 343,-337 49-275,183 8 1,-289 7-247,-1 3-1,0 1 1,0 2 0,-1 3-1,0 1 1,-1 2 0,70 35-1,-115-50 20,0 0 0,0 0 0,0 0 0,1 0 0,-1 0 0,0 0 0,0 0 0,0 0 0,0 0 0,0 0-1,0 0 1,1 0 0,-1 0 0,0 0 0,0 0 0,0 0 0,0 0 0,0 0 0,0 0 0,0 0 0,1 0 0,-1 0-1,0 1 1,0-1 0,0 0 0,0 0 0,0 0 0,0 0 0,0 0 0,0 0 0,0 0 0,0 0 0,0 1 0,0-1-1,0 0 1,0 0 0,1 0 0,-1 0 0,0 0 0,0 0 0,0 0 0,0 1 0,0-1 0,0 0 0,0 0-1,-1 0 1,1 0 0,0 0 0,0 0 0,0 1 0,0-1 0,0 0 0,0 0 0,0 0 0,0 0 0,0 0 0,0 0-1,0 0 1,0 0 0,0 1 0,0-1 0,-1 0 0,1 0 0,0 0 0,0 0 0,0 0 0,0 0 0,-15 3 73,-26-2 9,36-1-114,-338-3-2179,-683 24 2004,136 74 1008,108-10-343,328-69-105,1099-58-385,-464 25 26,198-17 19,1426-99 38,-1682 128-39,257-14 51,-344 11 135,-42 4 1,-21 1 23,-406 14-338,-2 35-1057,343-35 1005,-339 45-1101,-98 11-4962,324-47-720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6.625"/>
    </inkml:context>
    <inkml:brush xml:id="br0">
      <inkml:brushProperty name="width" value="0.025" units="cm"/>
      <inkml:brushProperty name="height" value="0.025" units="cm"/>
    </inkml:brush>
  </inkml:definitions>
  <inkml:trace contextRef="#ctx0" brushRef="#br0">0 106 4420,'0'0'6903,"2"-10"-5355,-1 4-1095,0 0 1,1 0-1,0 0 1,0 1-1,1-1 1,-1 0-1,1 1 1,1 0-1,-1 0 1,6-6-1,-7 8-204,0 1 0,0-1-1,0 1 1,1 0 0,-1 0-1,1 0 1,-1 1 0,1-1 0,0 0-1,-1 1 1,1 0 0,0 0 0,0 0-1,0 0 1,0 0 0,0 0-1,0 1 1,1-1 0,-1 1 0,0 0-1,0 0 1,0 0 0,0 1 0,0-1-1,0 1 1,1 0 0,2 1-1,-4-2-162,-1 1-1,0 0 0,1 0 1,-1 0-1,0 0 0,0 0 0,0 0 1,0 1-1,0-1 0,0 0 0,0 1 1,0-1-1,-1 0 0,1 1 0,0-1 1,-1 1-1,1-1 0,-1 1 0,0-1 1,1 1-1,-1-1 0,0 4 1,1 42 453,-2-34-376,-2 19 2,-1 0 0,-2 0 0,-1 0-1,-23 59 1,-4 21 688,25-73-520,2 0 1,2 1 0,-1 63-1,6-102-311,0 0 0,0 1 0,0-1 0,0 0 0,0 0-1,0 1 1,0-1 0,0 0 0,1 0 0,-1 0 0,0 1 0,1-1 0,-1 0-1,1 0 1,0 0 0,-1 0 0,1 0 0,0 0 0,-1 0 0,1 0 0,0 0-1,0 0 1,0 0 0,0 0 0,0-1 0,0 1 0,0 0 0,0-1 0,0 1-1,0 0 1,0-1 0,1 0 0,-1 1 0,0-1 0,0 0 0,0 1 0,1-1-1,-1 0 1,0 0 0,2 0 0,-3 0 58,2-33-9155,-1 19 2477,1-1-3983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7.379"/>
    </inkml:context>
    <inkml:brush xml:id="br0">
      <inkml:brushProperty name="width" value="0.025" units="cm"/>
      <inkml:brushProperty name="height" value="0.025" units="cm"/>
    </inkml:brush>
  </inkml:definitions>
  <inkml:trace contextRef="#ctx0" brushRef="#br0">59 0 6470,'0'0'16757,"-1"12"-15534,-25 206 1987,11-116-2253,5 1 0,3 136-1,8-224-901,-1-7 56,0 0 0,1 0-1,0 0 1,4 14 0,-4-21-78,1 0 1,0 0 0,0 0-1,0 0 1,0 0 0,0-1-1,0 1 1,0-1 0,0 1-1,0-1 1,1 0-1,-1 0 1,0 0 0,0 0-1,0 0 1,0 0 0,0-1-1,3 0 1,1 0 85,21-3 50,1-1 1,-1-1-1,35-14 1,16-3 22,5 7-304,0 2 0,1 5 0,146 2 0,-233 1-7054,-6-3 4106,5 5 57,-11-12-7727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8.002"/>
    </inkml:context>
    <inkml:brush xml:id="br0">
      <inkml:brushProperty name="width" value="0.025" units="cm"/>
      <inkml:brushProperty name="height" value="0.025" units="cm"/>
    </inkml:brush>
  </inkml:definitions>
  <inkml:trace contextRef="#ctx0" brushRef="#br0">57 478 11723,'0'0'3587,"-9"2"-1115,-1 2-1686,-27 3 2891,49-18-960,171-157 701,-99 85-2986,83-110 0,-159 182-407,-7 8-11,1 1 0,0-1 0,0 1 0,0 0 0,0-1 0,0 1 0,0 0 0,1 0 0,3-2 0,-6 5-14,1-1-1,0 1 1,-1-1 0,1 1-1,-1 0 1,1-1-1,-1 1 1,1-1-1,-1 1 1,1 0 0,-1 0-1,1-1 1,-1 1-1,0 0 1,1 0 0,-1-1-1,0 1 1,0 0-1,0 0 1,0 0 0,1-1-1,-1 1 1,0 0-1,0 0 1,-1 0 0,1 0-1,0-1 1,0 2-1,0 1-8,3 38-67,-1-9 135,1 1 0,1-1 1,2 0-1,12 41 1,-15-66-95,-1 0-1,1 0 1,0-1 0,1 1-1,-1-1 1,1 1 0,1-1-1,-1 0 1,1 0 0,0-1-1,0 0 1,1 0 0,-1 0-1,1 0 1,0-1 0,1 0-1,-1 0 1,1-1 0,0 0-1,0 0 1,0 0 0,0-1-1,0 0 1,10 1 0,44 2-3786,-21-7-2010,11-4-6965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8.547"/>
    </inkml:context>
    <inkml:brush xml:id="br0">
      <inkml:brushProperty name="width" value="0.025" units="cm"/>
      <inkml:brushProperty name="height" value="0.025" units="cm"/>
    </inkml:brush>
  </inkml:definitions>
  <inkml:trace contextRef="#ctx0" brushRef="#br0">10 0 8520,'0'0'6406,"21"57"-3940,-16-18-63,3 8-321,-5 5-545,-3 3-576,0 0-641,0-5-256,0-6-32,-5-7-384,1-11-961,-1-8-193,-2-11-1056,-4-7-2883,-3 0-4036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8.922"/>
    </inkml:context>
    <inkml:brush xml:id="br0">
      <inkml:brushProperty name="width" value="0.025" units="cm"/>
      <inkml:brushProperty name="height" value="0.025" units="cm"/>
    </inkml:brush>
  </inkml:definitions>
  <inkml:trace contextRef="#ctx0" brushRef="#br0">14 115 14606,'0'0'4441,"-4"-8"-1921,3 7-2456,0 0 0,0-1 1,0 1-1,0 0 0,1 0 0,-1-1 0,0 1 0,1 0 1,-1-1-1,1 1 0,-1 0 0,1-1 0,0 1 1,0-1-1,0 1 0,0 0 0,0-1 0,0 1 0,0-1 1,0 1-1,0-1 0,1 1 0,-1 0 0,0-1 1,1 1-1,0 0 0,-1-1 0,2-1 0,3 0 61,0 0 0,0 0 0,0 0-1,1 1 1,-1 0 0,1 0 0,-1 0-1,11-1 1,31-9 84,1 1 0,0 3 0,1 2 0,0 2 0,-1 2 0,77 7 0,-117-4-203,0 0 0,0 1 1,0 0-1,-1 1 0,1 0 0,-1 0 0,1 0 0,-1 1 1,0 0-1,-1 0 0,1 1 0,-1 0 0,0 0 1,0 0-1,9 11 0,-9-7 2,-1-1 0,0 0 0,0 1 0,-1 0 0,0 0 0,-1 0 0,0 1 0,0-1 0,-1 1 0,0 0 0,1 14 0,-3-8 172,0 0 0,0 0 0,-2-1 0,0 1 0,0-1 0,-2 1 0,0-1 0,0 0 0,-1 0 0,-1-1 0,-1 1 0,0-1 0,-1-1 0,0 1 0,-19 21 0,15-23 100,-1 0-1,0-1 1,-1 0 0,0-1 0,0-1 0,-1 0-1,-20 8 1,26-13-257,0-1 0,0 1 0,0-2 0,0 1 0,-1-1 0,1-1 0,0 0 0,-1 0 0,0-1 0,1 0 1,-1 0-1,1-1 0,0-1 0,-17-4 0,22 5-152,1-1 0,-1 0 1,0 0-1,1-1 0,-1 1 1,1-1-1,0 0 0,-1 1 1,1-2-1,1 1 0,-1 0 1,0 0-1,1-1 0,0 0 1,-1 1-1,2-1 0,-4-7 1,4 9-92,1 0-1,-1 0 1,0 0 0,1 0 0,0 0 0,-1 0-1,1 0 1,0-1 0,0 1 0,0 0 0,0 0-1,1 0 1,-1 0 0,1 0 0,-1 0 0,1 0-1,0 0 1,-1 0 0,1 0 0,0 0 0,0 0-1,1 0 1,-1 1 0,0-1 0,0 0 0,1 1-1,-1-1 1,1 1 0,0-1 0,-1 1 0,1 0-1,0 0 1,0 0 0,0 0 0,0 0 0,2-1-1,10-2-1484,0 1-1,0 0 0,0 0 1,0 2-1,0 0 0,18 1 1,-21 0 629,41-1-5292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29.746"/>
    </inkml:context>
    <inkml:brush xml:id="br0">
      <inkml:brushProperty name="width" value="0.025" units="cm"/>
      <inkml:brushProperty name="height" value="0.025" units="cm"/>
    </inkml:brush>
  </inkml:definitions>
  <inkml:trace contextRef="#ctx0" brushRef="#br0">128 300 8168,'0'0'7997,"2"-9"-4271,-2 5-3412,1 0 0,-1 0-1,0 0 1,0 1 0,0-1 0,0 0 0,-1 0 0,1 0-1,-3-6 1,2 8-197,0 0-1,0 1 0,0-1 0,-1 0 1,1 1-1,0-1 0,-1 1 1,1 0-1,-1-1 0,0 1 0,1 0 1,-1 0-1,0 0 0,0 0 0,0 0 1,0 0-1,0 1 0,1-1 1,-1 1-1,0-1 0,-1 1 0,1 0 1,0 0-1,0 0 0,0 0 1,-3 0-1,2 0-75,0 1-1,0-1 1,0 1 0,0 0 0,0 0 0,0 0 0,0 0-1,0 0 1,0 1 0,1-1 0,-1 1 0,1-1 0,-1 1-1,1 0 1,0 0 0,-1 0 0,1 1 0,0-1 0,0 0-1,1 1 1,-1 0 0,0-1 0,1 1 0,-2 3 0,0 1 55,1-1 1,-1 1-1,1-1 1,1 1-1,-1 0 1,1 0-1,0 0 1,1 0-1,0 13 1,0-19-88,0 0 0,0 0 1,0 1-1,0-1 1,1 0-1,-1 0 1,1 0-1,-1 0 0,0 0 1,1 0-1,0 0 1,-1 0-1,1 0 1,0 0-1,-1 0 0,1 0 1,0-1-1,0 1 1,0 0-1,0 0 0,0-1 1,0 1-1,0-1 1,0 1-1,0-1 1,1 1-1,2 0 15,-1 0 1,1 0-1,-1-1 0,1 0 1,-1 0-1,1 0 0,-1 0 1,8-1-1,-2-1 47,1 0-1,-1-1 1,1 0-1,-1-1 1,16-8-1,-11 2-50,-2 0 0,1 0-1,-1-1 1,-1-1-1,0 0 1,-1-1-1,0 0 1,-1 0 0,0-1-1,-1 0 1,7-19-1,-16 38-148,1 0-1,-1-1 0,1 1 0,0-1 0,0 1 0,0 0 0,2 6 1,-1 5 30,-1-6-8,0 0-1,0-1 1,1 1-1,0 0 1,1-1-1,0 1 1,5 13-1,-6-21 40,0 0 1,0 0-1,0 0 0,1 0 1,-1-1-1,0 1 0,1-1 1,-1 1-1,1-1 0,-1 1 1,1-1-1,0 0 0,-1 0 0,1 0 1,0 0-1,3 2 0,-1-3-6,-1 1-1,0 0 0,1-1 0,-1 0 0,1 0 0,-1 0 0,1 0 1,-1-1-1,0 1 0,1-1 0,-1 0 0,1 0 0,4-2 0,-1 0 63,0-1 0,-1 0-1,1-1 1,-1 0 0,0 0-1,0 0 1,0-1 0,0 1-1,-1-1 1,0-1 0,-1 1-1,1-1 1,-1 0 0,3-7-1,5-11 61,0 0-1,12-46 1,6-73 512,-33 176-506,-2 0-1,-9 34 0,7-33 340,-8 66-1,15-89-267,0 66 299,0-74-411,0 0 0,0 0 0,0 0 0,0-1 0,1 1 0,-1 0 1,1 0-1,-1 0 0,1 0 0,-1 0 0,1 0 0,0 0 0,0-1 0,0 1 1,0 0-1,0-1 0,1 1 0,-1-1 0,0 1 0,1-1 0,-1 0 1,1 1-1,0-1 0,-1 0 0,1 0 0,0 0 0,-1 0 0,1 0 0,0-1 1,3 2-1,-3-2 36,-1-1 1,0 1 0,1-1-1,-1 1 1,0-1 0,0 0-1,1 1 1,-1-1 0,0 0-1,0 0 1,0 0 0,0 0-1,0 0 1,0 0 0,0 0-1,0 0 1,0-1 0,0 1-1,-1 0 1,1 0-1,0-1 1,-1 1 0,1 0-1,-1-1 1,0 1 0,1 0-1,-1-1 1,0 1 0,0-3-1,6-46 508,-6 47-495,0-104 595,1 108-657,0 1 0,-1-1 1,1 0-1,0 0 0,-1 0 0,1 0 1,0 0-1,0 0 0,0 0 0,0 0 1,0 0-1,0 0 0,0 0 0,1-1 1,-1 1-1,0 0 0,0-1 0,2 1 1,27 11 44,-28-11-36,20 5 38,0 0 0,1-2 0,-1-1 0,1 0 0,0-2 0,0 0 0,0-2 0,0-1 0,0 0 0,34-9 1,-4-9 0,-51 19-20,0 0 0,0 0 0,0 0 0,0 0 0,0 0 0,0-1 0,-1 1 1,1-1-1,0 1 0,-1-1 0,0 1 0,1-1 0,-1 0 0,0 0 0,0 0 0,0 0 0,0 0 0,0 0 0,0 0 0,0 0 0,-1 0 0,1-4 1,-1 5-5,-1 1 0,0-1 1,1 0-1,-1 0 0,0 0 1,1 1-1,-1-1 0,0 0 1,0 1-1,0-1 1,1 1-1,-1-1 0,0 1 1,0-1-1,0 1 0,0-1 1,0 1-1,0 0 0,0 0 1,0 0-1,0-1 1,0 1-1,0 0 0,0 0 1,0 0-1,0 1 0,0-1 1,-2 0-1,-34 3 257,31-1-267,-1 1-1,1-1 1,-1 1 0,1 1-1,0-1 1,0 1 0,1 0-1,-1 0 1,1 1 0,0-1-1,0 1 1,0 0-1,0 1 1,1-1 0,0 1-1,0 0 1,1 0 0,-5 11-1,6-13-16,0 0 1,1 0-1,0 0 0,0 0 0,0 0 0,0 0 0,0 0 1,1 0-1,0 0 0,0 0 0,0 0 0,0 0 0,1 0 1,-1 0-1,1 1 0,0-1 0,0-1 0,1 1 0,-1 0 0,1 0 1,0 0-1,0-1 0,0 1 0,0-1 0,1 0 0,-1 1 1,1-1-1,0 0 0,0-1 0,0 1 0,0 0 0,6 2 1,3 2-386,0 0 0,1-1 0,0 0 0,0-1 0,23 5 0,37-1-8842,-26-8-5120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1.140"/>
    </inkml:context>
    <inkml:brush xml:id="br0">
      <inkml:brushProperty name="width" value="0.025" units="cm"/>
      <inkml:brushProperty name="height" value="0.025" units="cm"/>
    </inkml:brush>
  </inkml:definitions>
  <inkml:trace contextRef="#ctx0" brushRef="#br0">258 86 7687,'-1'-30'8868,"-11"10"-3330,9 18-5277,0 0 0,0 0 0,0 1 0,0-1 0,-1 1 0,1 0 0,-1 0 0,1 0 0,0 0 0,-1 1 1,1 0-1,-1-1 0,0 1 0,-3 1 0,0 0-213,-1 0 1,0 1 0,0 0 0,1 0 0,-1 0 0,1 1 0,0 1 0,0-1-1,0 1 1,0 0 0,1 1 0,-1-1 0,1 1 0,0 1 0,1-1 0,-1 1-1,1 0 1,-8 13 0,6-10 62,0 1 1,1 0-1,1 0 0,-1 0 1,2 1-1,-1 0 0,2 0 1,-1 0-1,2 0 0,-1 0 1,2 1-1,-2 16 0,3-27-102,0 1 0,1-1-1,-1 0 1,0 1 0,1-1-1,-1 0 1,0 0 0,1 1-1,0-1 1,-1 0 0,1 0-1,0 0 1,-1 0 0,1 0-1,0 0 1,0 0 0,0 0-1,0 0 1,0 0 0,0 0-1,0-1 1,0 1 0,0 0-1,1-1 1,-1 1 0,0-1 0,0 1-1,1-1 1,-1 0 0,0 1-1,0-1 1,1 0 0,-1 0-1,0 0 1,1 0 0,-1 0-1,0 0 1,1 0 0,1-1-1,4 0 32,-1 0 0,1 0-1,0-1 1,0 0 0,-1 0-1,13-7 1,0-2-14,-1 0 0,-1-2 1,0 0-1,-1-1 0,0-1 1,-1-1-1,-1 0 0,0-1 1,-1 0-1,-1-1 0,-1 0 1,0-1-1,-1 0 0,7-22 1,-16 28 178,-11 30-137,-13 32 102,20-38-65,0-1 0,0 1 0,1 1 0,0 13 0,1-23-89,1 0 0,0-1 0,0 1 0,0 0-1,0 0 1,0 0 0,0 0 0,1-1 0,-1 1-1,1 0 1,-1 0 0,1 0 0,-1-1 0,1 1-1,0 0 1,0-1 0,0 1 0,0-1 0,0 1-1,0-1 1,1 1 0,-1-1 0,0 0-1,1 0 1,-1 0 0,1 1 0,-1-1 0,1-1-1,-1 1 1,1 0 0,0 0 0,-1-1 0,1 1-1,3 0 1,7 0 59,1 0 1,0 0-1,0-2 0,-1 0 0,1 0 0,0-1 0,15-5 1,86-33-25,-32 9-378,-81 30 320,0 1 0,0-1 1,0 1-1,0-1 0,0 1 0,0-1 0,0 1 1,0 0-1,0 0 0,1 0 0,-1-1 1,0 1-1,0 0 0,0 0 0,0 1 0,1-1 1,-1 0-1,0 0 0,0 0 0,0 1 1,0-1-1,0 1 0,0-1 0,0 1 0,0-1 1,0 1-1,0 0 0,1 0 0,-1 2-1,0-1 1,0 1-1,-1-1 0,1 1 0,-1-1 0,1 1 0,-1 0 0,0-1 0,0 1 0,-1 3 0,1 3 57,-10 96 1147,10-105-1193,0 1 1,0 0-1,0-1 1,0 1-1,0 0 1,0-1-1,0 1 1,1-1-1,-1 1 1,0 0-1,0-1 1,1 1-1,-1-1 1,0 1-1,0-1 1,1 1-1,-1-1 1,1 1-1,-1-1 1,0 1-1,1-1 1,-1 1-1,1-1 1,-1 0 0,1 1-1,-1-1 1,1 0-1,0 1 1,-1-1-1,1 0 1,-1 0-1,1 1 1,-1-1-1,2 0 1,27-4 182,24-21 60,5-16-246,-47 31 0,0 1 0,1 1 0,-1 0 0,2 0 0,-1 1 0,1 1 0,0 0 0,1 1 0,14-4 0,-28 9-3,1 0 0,-1 0 0,1 1 0,-1-1 0,1 0 0,-1 0 0,1 0 0,-1 0 0,1 0 0,-1 1 0,1-1 0,-1 0 0,0 1 0,1-1 0,-1 0 0,1 1 0,-1-1 0,0 0 0,1 1 0,-1-1 0,0 1 0,1-1 0,-1 0 0,0 1 0,0-1 0,1 1 0,-1-1 0,0 1 0,0-1 0,0 1 0,0-1 0,0 1 0,0-1 0,1 1 0,-1-1 0,-1 1 0,1 0 0,0 0 0,-1 32-436,2 0-799,13-34-8168,0-5-918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1.550"/>
    </inkml:context>
    <inkml:brush xml:id="br0">
      <inkml:brushProperty name="width" value="0.025" units="cm"/>
      <inkml:brushProperty name="height" value="0.025" units="cm"/>
    </inkml:brush>
  </inkml:definitions>
  <inkml:trace contextRef="#ctx0" brushRef="#br0">193 164 18770,'0'0'6641,"-10"-4"-4565,3 2-1871,3 0-114,-1 1 0,1-1 0,-1 1 0,1-1 0,-1 1 0,0 1 0,0-1 0,1 1 0,-1 0-1,0 0 1,0 0 0,0 1 0,0-1 0,1 1 0,-1 0 0,0 1 0,1-1 0,-1 1 0,-6 3 0,5-1-14,0 0 0,1 0 0,0 1 0,0 0 0,0 0 0,0 0 1,1 0-1,-1 1 0,1 0 0,1 0 0,-1 0 0,1 0 0,0 0 1,1 1-1,-1-1 0,1 1 0,1 0 0,-1-1 0,0 14 0,2-19-66,0 0 1,0 1-1,0-1 0,0 0 0,0 0 0,1 0 0,-1 0 0,1 0 0,-1 0 0,0 1 0,1-1 0,0 0 0,-1 0 0,1 0 0,0-1 0,-1 1 0,1 0 1,0 0-1,0 0 0,0 0 0,0-1 0,0 1 0,0 0 0,0-1 0,1 1 0,1 1 8,1-1 0,-1 0 0,1 0 0,0 0 1,-1-1-1,1 1 0,0-1 0,4 0 0,3 0 26,0-1 1,0 0-1,0-1 0,-1 0 0,13-5 1,-6-1-26,0-1-1,-1 0 1,0-2 0,0 0 0,-1-1-1,-1 0 1,0-1 0,0-1 0,-2 0-1,0-1 1,0 0 0,-1-1 0,-1 0-1,-1-1 1,0 0 0,-1 0 0,-1-1-1,-1 0 1,5-22 0,-11 39-19,0 1-1,0 0 1,0 0 0,-1 0 0,1-1-1,0 1 1,0 0 0,0 0 0,-1 0-1,1 0 1,0 0 0,0-1 0,0 1 0,-1 0-1,1 0 1,0 0 0,0 0 0,-1 0-1,1 0 1,0 0 0,0 0 0,-1 0-1,1 0 1,0 0 0,0 0 0,-1 0-1,1 0 1,0 0 0,0 0 0,-1 0 0,1 0-1,0 0 1,0 0 0,-1 1 0,1-1-1,0 0 1,0 0 0,0 0 0,-1 0-1,1 0 1,0 1 0,0-1 0,0 0-1,0 0 1,-1 0 0,1 1 0,0-1 0,0 0-1,0 0 1,0 1 0,0-1 0,0 0-1,0 0 1,0 1 0,-15 11-1,4 3 52,1 0-1,0 0 0,1 1 0,-11 29 1,16-36-27,1 1 1,0 0 0,0 0-1,1 0 1,0 0-1,1 0 1,0 1 0,1-1-1,2 19 1,-1-25-150,0 0 0,0-1-1,1 1 1,0-1 0,-1 0 0,1 0 0,0 1 0,1-1-1,-1 0 1,1-1 0,-1 1 0,1 0 0,0-1 0,0 1-1,0-1 1,0 0 0,0 0 0,0 0 0,1-1 0,-1 1-1,1-1 1,-1 0 0,1 1 0,0-2 0,-1 1 0,8 0-1,0 1-1162,1 0-1,0-2 0,-1 1 0,1-1 0,0-1 0,-1 0 0,19-5 0,8-9-17182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1.175"/>
    </inkml:context>
    <inkml:brush xml:id="br0">
      <inkml:brushProperty name="width" value="0.025" units="cm"/>
      <inkml:brushProperty name="height" value="0.025" units="cm"/>
    </inkml:brush>
  </inkml:definitions>
  <inkml:trace contextRef="#ctx0" brushRef="#br0">75 10 12460,'0'0'7495,"-9"4"-7169,5-2-254,0-1-1,0 1 1,0 0 0,1 0 0,-1 0 0,1 1 0,-1-1 0,1 1 0,0 0 0,0 0 0,0 0 0,0 0 0,1 1 0,-1-1 0,1 1 0,0 0 0,0-1 0,0 1 0,1 0 0,-1 0 0,1 0 0,0 0 0,0 0 0,0 0 0,1 1 0,-1-1 0,1 0 0,0 0 0,0 1 0,1-1 0,-1 0 0,2 4 0,-1-6-48,-1 0 0,1 0 0,0 0 0,0-1 0,0 1-1,0 0 1,0-1 0,1 1 0,-1-1 0,0 1 0,1-1 0,-1 1 0,1-1-1,-1 0 1,1 0 0,0 0 0,0 0 0,-1 0 0,1 0 0,0 0 0,0-1 0,0 1-1,0-1 1,0 1 0,0-1 0,0 0 0,0 0 0,0 0 0,0 0 0,0 0-1,0 0 1,0 0 0,-1-1 0,4 0 0,1 0 6,0 0 1,0 0-1,0 0 0,0-1 0,-1 0 1,1 0-1,0-1 0,-1 0 1,1 0-1,5-4 0,-6 2-15,1 1 0,-1-1 0,0 0 0,0-1-1,-1 0 1,1 1 0,-1-1 0,-1 0 0,1-1-1,-1 1 1,0-1 0,0 0 0,-1 1 0,0-1 0,0 0-1,-1 0 1,1-15 0,-2 22-20,1 0 0,-1-1 0,0 1 0,0 0 0,0 0 0,0 0 0,0-1 0,0 1 0,0 0 0,0 0 0,0-1 0,0 1 0,0 0 0,0 0 0,0-1 0,0 1 0,0 0 0,0 0 0,0-1 0,0 1 0,0 0 0,-1 0 0,1 0 0,0-1 0,0 1 0,0 0 0,0 0 0,0 0 0,-1 0 0,1-1 0,0 1 0,0 0 0,0 0 0,0 0 0,-1 0-1,1 0 1,0-1 0,0 1 0,-1 0 0,1 0 0,0 0 0,0 0 0,0 0 0,-1 0 0,1 0 0,-11 9-85,-6 17 53,15-19 62,-1 0-1,1 0 0,0-1 0,1 1 0,-1 1 1,2-1-1,-1 0 0,1 0 0,0 0 0,1 11 0,-1-16-119,1 0-1,-1 0 0,1 0 0,0-1 0,-1 1 0,1 0 0,0 0 0,0 0 1,0-1-1,0 1 0,0 0 0,1-1 0,-1 1 0,0-1 0,1 0 0,3 3 1,-3-3-321,0 0 0,1 0 1,-1 0-1,1-1 0,-1 1 1,1 0-1,-1-1 1,1 0-1,-1 0 0,1 0 1,-1 0-1,1 0 1,-1 0-1,1-1 0,-1 1 1,5-2-1,6-4-5568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2.268"/>
    </inkml:context>
    <inkml:brush xml:id="br0">
      <inkml:brushProperty name="width" value="0.025" units="cm"/>
      <inkml:brushProperty name="height" value="0.025" units="cm"/>
    </inkml:brush>
  </inkml:definitions>
  <inkml:trace contextRef="#ctx0" brushRef="#br0">22 1 14926,'0'0'6705,"0"8"-4521,-10 56 756,6-45-2269,1 1 1,0-1 0,1 35-1,2-54-661,1 1 0,-1 0 0,0 0 0,1-1 0,-1 1 0,1 0-1,-1-1 1,0 1 0,1 0 0,-1-1 0,1 1 0,0-1 0,-1 1 0,1-1 0,0 1-1,-1-1 1,1 1 0,0-1 0,-1 1 0,1-1 0,0 0 0,0 0 0,-1 1 0,1-1-1,0 0 1,0 0 0,0 0 0,-1 0 0,1 0 0,0 0 0,0 0 0,0 0 0,-1 0-1,1 0 1,1-1 0,31-6 334,-9-3-150,-1-1 1,0-1 0,25-18 0,-26 16-180,1 0-1,0 2 1,29-11 0,-51 22-1,0 1 1,0-1 0,0 1 0,0-1 0,1 1-1,-1 0 1,0 0 0,0-1 0,0 1 0,0 0-1,0 0 1,0 0 0,0 0 0,0 0-1,0 1 1,1-1 0,-1 0 0,0 0 0,0 1-1,0-1 1,0 1 0,0-1 0,0 1 0,0-1-1,0 1 1,-1 0 0,1-1 0,0 1-1,0 0 1,0 0 0,-1-1 0,1 1 0,0 0-1,-1 0 1,1 0 0,-1 0 0,1 0 0,-1 0-1,1 0 1,-1 0 0,0 0 0,1 0-1,-1 0 1,0 0 0,0 0 0,0 1 0,0-1-1,0 2 1,0 11 136,0-1 0,-1 1 0,-4 21 0,1 7-193,5-42-201,1 1-1,-1-1 1,1 1-1,-1-1 1,1 0-1,0 0 1,-1 0-1,1 1 1,0-1-1,-1-1 1,1 1-1,-1 0 1,1 0-1,0-1 1,-1 1-1,1-1 1,2 0-1,0-2-941,1 0-1,-1 0 0,0-1 1,0 1-1,0-1 0,4-5 1,-3 4-434,16-18-7665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2.627"/>
    </inkml:context>
    <inkml:brush xml:id="br0">
      <inkml:brushProperty name="width" value="0.025" units="cm"/>
      <inkml:brushProperty name="height" value="0.025" units="cm"/>
    </inkml:brush>
  </inkml:definitions>
  <inkml:trace contextRef="#ctx0" brushRef="#br0">130 0 16528,'0'0'3688,"-11"11"-698,-2 1-2349,-53 56 2582,61-63-2976,1 0 0,0 0-1,1 1 1,-1 0 0,1 0 0,0 0 0,0 0 0,1 0 0,0 0 0,0 1 0,0-1-1,-1 13 1,4-17-234,-1 0-1,1 0 1,0-1 0,-1 1-1,1 0 1,0-1-1,0 1 1,0-1-1,1 0 1,-1 1 0,0-1-1,0 0 1,1 1-1,-1-1 1,1 0-1,-1 0 1,1 0 0,-1 0-1,1-1 1,0 1-1,-1 0 1,1-1 0,0 1-1,0-1 1,-1 1-1,1-1 1,0 0-1,0 0 1,0 0 0,-1 0-1,4 0 1,7 1 25,-1-1 0,1 0 0,21-4 0,-29 4-29,0-1 0,0 0-1,0-1 1,-1 1-1,1-1 1,0 1-1,-1-1 1,1 0-1,-1-1 1,0 1-1,0 0 1,0-1-1,0 0 1,0 0-1,0 0 1,-1 0-1,0 0 1,3-4-1,-4 5 4,1-1 0,-1 1-1,0-1 1,-1 1 0,1-1 0,0 1 0,-1-1-1,1 0 1,-1 1 0,0-1 0,0 0-1,0 1 1,0-1 0,0 0 0,-1 1-1,1-1 1,-1 1 0,0-1 0,0 1 0,0-1-1,0 1 1,0-1 0,0 1 0,-1 0-1,1 0 1,-1-1 0,-3-2 0,0-2-40,-1 1 1,0 0 0,0 1 0,0-1 0,-1 1 0,0 0-1,0 1 1,0 0 0,0 0 0,-14-5 0,20 9-1228,8-1-5063,-3 2 3871,12-1-7445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3.267"/>
    </inkml:context>
    <inkml:brush xml:id="br0">
      <inkml:brushProperty name="width" value="0.025" units="cm"/>
      <inkml:brushProperty name="height" value="0.025" units="cm"/>
    </inkml:brush>
  </inkml:definitions>
  <inkml:trace contextRef="#ctx0" brushRef="#br0">66 1 5285,'0'0'7052,"1"8"-3166,4 23-111,3 57 0,-11 42-135,-32 126-437,31-228-2932,-1 5 252,-2-1 1,-19 57-1,28-132-213,8-16-352,3 1 0,2 1 0,3 0 0,2 1 0,2 1 0,47-80 0,-61 123-30,0 0 1,1 1-1,1 0 0,0 0 0,0 1 0,1 0 0,0 1 0,1 0 0,23-13 0,-27 18 15,0 0-1,0 1 0,0 0 1,0 0-1,1 1 1,-1 0-1,1 0 0,0 1 1,0 0-1,-1 1 0,1 0 1,0 0-1,0 1 1,-1 0-1,1 0 0,0 1 1,11 4-1,-17-5 28,-1 0 0,1 0 1,-1 0-1,1 0 0,-1 0 0,0 1 0,1-1 1,-1 1-1,0-1 0,0 1 0,0 0 0,0 0 1,-1 0-1,1 0 0,0 0 0,-1 0 0,0 0 1,1 1-1,-1-1 0,0 1 0,0-1 0,0 0 1,0 1-1,-1 0 0,1-1 0,-1 1 0,1 4 1,-2-3 28,1 0 1,-1 0-1,0 0 1,0 0-1,0 0 1,0 0-1,-1 0 1,0-1-1,1 1 1,-1 0-1,-1-1 1,1 0-1,0 1 1,-1-1-1,0 0 1,0 0-1,-4 3 1,-15 12 396,-1-2-1,-1 0 1,-48 23 0,62-34-324,-1 0 1,0-1-1,-1 0 0,1-1 0,-1 0 1,0 0-1,1-2 0,-1 1 0,0-1 0,0-1 1,-22-2-1,33 2-115,0 0 0,0-1 0,0 1 0,0 0 0,0 0 0,0-1 0,1 1 0,-1-1 0,0 1 0,0-1 0,1 1 0,-1-1 0,0 1 0,1-1 0,-1 1 0,0-1 0,1 0 0,-1 1 0,1-1-1,-1 0 1,1 0 0,-1 0 0,1 1 0,0-1 0,-1 0 0,1 0 0,0 0 0,0 0 0,-1 0 0,1 1 0,0-1 0,0 0 0,0 0 0,0 0 0,0 0 0,0 0 0,1 0 0,-1 0 0,0 1 0,1-3 0,-1 1-289,1 0 1,0-1-1,0 1 1,0 0-1,0 0 1,1 0-1,-1-1 0,0 1 1,1 1-1,0-1 1,-1 0-1,1 0 0,3-2 1,2 0-1632,1 0 0,-1 0 1,1 1-1,0 0 0,10-3 0,18-1-9936</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4.175"/>
    </inkml:context>
    <inkml:brush xml:id="br0">
      <inkml:brushProperty name="width" value="0.025" units="cm"/>
      <inkml:brushProperty name="height" value="0.025" units="cm"/>
    </inkml:brush>
  </inkml:definitions>
  <inkml:trace contextRef="#ctx0" brushRef="#br0">18 122 10250,'0'0'8178,"-3"8"-5674,-11 27-401,14-34-2003,0 0 0,0 0 0,-1 0 0,1 0 0,0 0 0,0 0 0,0 0 0,0 0 0,0 0-1,0 0 1,0 0 0,1 0 0,-1 0 0,0 0 0,1 0 0,-1 0 0,0 0 0,1 0 0,-1 0 0,1 0 0,0 0 0,-1 0 0,1 0-1,0-1 1,-1 1 0,1 0 0,0 0 0,0-1 0,0 1 0,0 0 0,0-1 0,0 1 0,0-1 0,0 0 0,0 1 0,0-1 0,0 0-1,0 1 1,0-1 0,0 0 0,2 0 0,48 4 1387,-45-4-1138,-1-1-299,-1 1 1,1-1 0,0 1-1,0-1 1,-1-1 0,1 1 0,0-1-1,-1 0 1,1 0 0,-1 0-1,0 0 1,0-1 0,0 0 0,0 0-1,0 0 1,-1 0 0,1-1-1,-1 1 1,0-1 0,0 0 0,0 0-1,-1 0 1,1 0 0,-1 0-1,0-1 1,0 1 0,0-1 0,-1 1-1,0-1 1,0 0 0,0 0-1,0 1 1,-1-1 0,0 0 0,0 0-1,0 0 1,-1-8 0,0 12-51,1 0 0,0 0 0,0 0 0,-1 0 0,1-1 0,0 1 0,-1 0 0,1 0 0,-1 0 0,0 0 0,1 0 0,-1 0 0,0 0 0,1 0 0,-1 0 0,0 0 0,0 1 1,0-1-1,0 0 0,0 1 0,0-1 0,0 0 0,0 1 0,0-1 0,-2 0 0,0 1-6,1 0 1,-1 0-1,1 0 0,0 0 1,-1 0-1,1 0 0,-1 1 0,1-1 1,-1 1-1,1-1 0,-5 3 1,0 0-12,0 1 1,-1 0 0,1 1-1,1-1 1,-1 1 0,-8 9-1,-29 40-16,42-50 47,-1 0 0,1 0 0,0 0 0,0 0 0,1 1 0,-1-1 0,1 0 0,0 1 0,0-1 1,0 1-1,0 0 0,1 8 0,1-12-8,-1 0 1,1 0 0,0 1 0,0-1 0,-1 0-1,1 0 1,0 0 0,0 0 0,0 0 0,0 0-1,1-1 1,-1 1 0,0 0 0,0 0 0,0-1-1,1 1 1,-1-1 0,0 1 0,0-1 0,1 1-1,-1-1 1,1 0 0,-1 0 0,0 0 0,1 0 0,-1 0-1,3 0 1,49-1 142,-42 1-109,14-2-23,1-2 0,34-8-1,-37 6-24,0 1-1,1 1 0,28 0 1,-52 4 7,1 0 1,0 0 0,0 0-1,-1 0 1,1 0 0,0 0 0,0 0-1,-1 0 1,1 0 0,0 1-1,-1-1 1,1 0 0,0 0-1,-1 1 1,1-1 0,0 1 0,-1-1-1,1 0 1,0 1 0,-1-1-1,1 1 1,-1-1 0,1 1-1,-1 0 1,1-1 0,-1 1-1,0-1 1,1 1 0,-1 0 0,1 1-1,-1 24 4,-1-25-2,1 1-1,0-1 0,0 1 1,-1-1-1,1 1 0,0-1 0,0 1 1,0 0-1,0-1 0,1 1 1,-1-1-1,0 1 0,1-1 1,-1 1-1,1-1 0,-1 1 1,1-1-1,0 1 0,1 1 1,-1-3 4,0 1 0,0-1 0,0 0 0,0 1 0,0-1 0,0 0 0,0 0 1,0 0-1,0 0 0,0 0 0,0 0 0,0 0 0,0 0 0,0 0 0,0 0 1,0 0-1,0-1 0,0 1 0,0 0 0,0-1 0,0 1 0,0-1 0,0 1 0,0-1 1,0 1-1,0-1 0,0 0 0,-1 0 0,1 1 0,0-1 0,0 0 0,-1 0 0,1 0 1,-1 0-1,1 1 0,-1-1 0,1 0 0,-1 0 0,1 0 0,-1 0 0,0-2 1,17-44 232,-14 27-199,-2-1 0,-1-39 1,-2 14-67,28 60-42,-15-9 65,0-1 0,1 1 1,-1-2-1,1 1 0,-1-2 1,1 1-1,0-2 0,0 1 1,0-2-1,0 0 0,0 0 0,13-2 1,-21 0-21,0 0 1,-1 1 0,0-1-1,1 0 1,-1-1 0,0 1-1,0 0 1,0-1 0,0 0-1,-1 0 1,1 0 0,-1 0-1,1 0 1,-1 0 0,0-1-1,-1 1 1,1-1 0,0 1-1,-1-1 1,0 0 0,0 1-1,0-1 1,0 0 0,-1 0-1,1 0 1,-1-4 0,-11 9-159,7 4 171,-1 0 0,1 0-1,-1 0 1,2 1 0,-1-1-1,1 1 1,-1 0 0,1 0-1,1 0 1,-1 0 0,1 0-1,1 1 1,-2 8 0,-1 5 64,1 2-1,0 39 1,3-59-134,0 0 0,0 0-1,0 0 1,1 0-1,-1 0 1,0 0 0,1-1-1,0 1 1,-1 0 0,1 0-1,0 0 1,0 0 0,0-1-1,0 1 1,0 0-1,1-1 1,-1 1 0,0-1-1,1 1 1,-1-1 0,1 0-1,2 2 1,-2-2-620,-1 0 0,1 0 0,0-1 0,0 1 0,0 0 0,0-1 0,0 0 1,0 1-1,0-1 0,0 0 0,0 0 0,0 0 0,0 0 0,3-1 0,6-3-9815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4.517"/>
    </inkml:context>
    <inkml:brush xml:id="br0">
      <inkml:brushProperty name="width" value="0.025" units="cm"/>
      <inkml:brushProperty name="height" value="0.025" units="cm"/>
    </inkml:brush>
  </inkml:definitions>
  <inkml:trace contextRef="#ctx0" brushRef="#br0">1 1 13196,'0'0'13453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4.965"/>
    </inkml:context>
    <inkml:brush xml:id="br0">
      <inkml:brushProperty name="width" value="0.025" units="cm"/>
      <inkml:brushProperty name="height" value="0.025" units="cm"/>
    </inkml:brush>
  </inkml:definitions>
  <inkml:trace contextRef="#ctx0" brushRef="#br0">102 121 9865,'0'0'5942,"4"-8"-2536,1-1-2308,-1 0 0,0-1 1,-1 1-1,4-21 0,-7 29-1020,1 0 0,-1-1-1,0 1 1,1-1 0,-1 1 0,0-1-1,0 1 1,0-1 0,0 1 0,0-1-1,-1 1 1,1-1 0,0 1 0,-1-1-1,1 1 1,-1 0 0,1-1 0,-1 1-1,0 0 1,0-1 0,1 1 0,-1 0-1,0 0 1,0 0 0,0 0 0,0 0-1,-1 0 1,1 0 0,0 0 0,0 0-1,-1 0 1,1 1 0,0-1 0,-1 0-1,1 1 1,0-1 0,-1 1 0,1 0-1,-1-1 1,1 1 0,-1 0 0,1 0-1,-1 0 1,1 0 0,-1 0 0,1 0-1,-1 1 1,1-1 0,-1 0 0,1 1-1,-2 0 1,-1 0-73,0 1-1,0-1 1,0 1-1,0 0 1,0 0 0,1 0-1,-1 1 1,1-1-1,0 1 1,-1 0 0,1 0-1,1 0 1,-1 0-1,0 0 1,1 1-1,-1-1 1,1 1 0,0 0-1,0-1 1,1 1-1,-3 7 1,1-2 76,0 0-1,1 0 1,0 0 0,0 1 0,1-1-1,0 0 1,0 1 0,2 16 0,0-23-60,0 0 1,-1 0 0,1 0-1,0-1 1,1 1 0,-1 0-1,0-1 1,1 1-1,-1-1 1,1 0 0,0 1-1,0-1 1,0 0 0,0 0-1,0 0 1,0 0 0,0-1-1,1 1 1,-1 0 0,1-1-1,-1 0 1,1 0 0,0 0-1,-1 0 1,1 0-1,0 0 1,0 0 0,0-1-1,0 0 1,-1 1 0,1-1-1,0 0 1,0-1 0,0 1-1,0 0 1,3-2 0,0 2 3,0-1 1,0 0 0,1-1-1,-1 1 1,0-1 0,-1 0-1,1-1 1,0 0 0,-1 0-1,1 0 1,-1 0 0,0-1-1,0 0 1,0 0 0,8-9-1,-9 6 12,0-1-1,0 0 0,-1 0 0,0 0 1,0-1-1,-1 1 0,0-1 0,-1 0 0,1-9 1,-2 15-58,1-1-1,-1 1 1,-1 0 0,1-1 0,0 1 0,-1 0 0,0-1 0,0 1 0,0 0 0,0 0 0,-3-6-1,3 8-57,0-1-1,-1 1 0,1-1 1,0 1-1,-1 0 0,1 0 0,-1-1 1,1 1-1,-1 0 0,1 0 1,-1 1-1,0-1 0,0 0 1,1 0-1,-1 1 0,0-1 0,0 1 1,0 0-1,0-1 0,0 1 1,1 0-1,-4 0 0,5 1-472,-1 0 0,0-1-1,1 1 1,-1 0 0,0 0 0,1 0-1,-1 0 1,1 0 0,-1-1 0,1 1-1,0 0 1,-1 0 0,1 0 0,0 0-1,0 0 1,0 0 0,0 0 0,0 0-1,0 0 1,0 0 0,0 0 0,0 0-1,0 0 1,0 0 0,1 0 0,-1 0-1,0 0 1,2 2 0,4 7-11854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8:35.357"/>
    </inkml:context>
    <inkml:brush xml:id="br0">
      <inkml:brushProperty name="width" value="0.025" units="cm"/>
      <inkml:brushProperty name="height" value="0.025" units="cm"/>
    </inkml:brush>
  </inkml:definitions>
  <inkml:trace contextRef="#ctx0" brushRef="#br0">161 240 19058,'0'0'4474,"-9"-4"-2569,5 1-1778,1 2-14,0-1 0,0 0-1,1 0 1,-1 1 0,0 0-1,0 0 1,-1 0 0,1 0 0,0 0-1,0 0 1,0 1 0,-1-1 0,1 1-1,0 0 1,0 0 0,-1 0-1,1 1 1,0-1 0,0 1 0,-1 0-1,1 0 1,0 0 0,0 0 0,0 0-1,0 1 1,0-1 0,-2 3 0,-2 1 142,1 1 1,0-1 0,1 1 0,0 0 0,0 1 0,-6 8 0,9-12-211,0 0 0,1 0 1,-1 0-1,1 0 0,0 1 0,0-1 0,0 0 1,0 1-1,1-1 0,-1 0 0,1 1 0,0-1 1,0 1-1,0-1 0,0 0 0,1 1 0,1 6 1,-1-9-32,0 1 0,0 0 1,1 0-1,-1-1 0,0 1 1,1-1-1,-1 1 0,1-1 0,0 0 1,-1 1-1,1-1 0,0 0 1,0 0-1,0 0 0,-1 0 1,1-1-1,0 1 0,0 0 1,1-1-1,-1 1 0,0-1 1,2 0-1,51 3 172,-49-3-162,3-1-10,1-1 1,-1 0 0,1 0-1,-1-1 1,0 0 0,0 0-1,0-1 1,-1 0 0,1-1-1,-1 0 1,0 0 0,0-1-1,-1 0 1,1-1 0,-1 1-1,-1-1 1,1-1 0,8-13-1,0 0 0,-1-1 0,-1 0 1,-1 0-1,-1-2 0,15-46 0,-23 62-4,0 0 0,-1-1 0,0 1 0,0-1 0,-1 0 0,-1 1 0,1-16 0,-2 24-11,1-1 1,0 1-1,0-1 0,0 1 1,0-1-1,0 0 0,-1 1 1,1-1-1,0 1 1,0-1-1,-1 1 0,1-1 1,0 1-1,-1 0 0,1-1 1,-1 1-1,1-1 1,0 1-1,-1 0 0,1-1 1,-1 1-1,1 0 0,-1-1 1,1 1-1,-1 0 0,0 0 1,1 0-1,-1-1 1,1 1-1,-1 0 0,1 0 1,-1 0-1,0 0 0,1 0 1,-1 0-1,1 0 0,-1 0 1,1 0-1,-1 0 1,0 1-1,1-1 0,-1 0 1,1 0-1,-1 0 0,1 1 1,-1-1-1,1 0 1,-1 1-1,1-1 0,-1 0 1,1 1-1,0-1 0,-1 1 1,1-1-1,-1 1 0,1-1 1,0 0-1,-1 2 1,-24 25-38,19-16 60,1 1-1,0 0 0,1 0 1,1 0-1,0 1 0,0-1 1,1 1-1,1 0 0,0-1 1,1 1-1,0 0 0,1 0 1,0-1-1,1 1 0,1-1 1,0 1-1,0-1 1,1 0-1,1 0 0,0 0 1,1-1-1,0 1 0,1-2 1,14 20-1,-9-17-235,-6-5-566,0-1 0,1 1 0,0-1 0,1-1 0,-1 1 0,1-1 0,1 0 0,13 6 0,-5-8-5887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2.884"/>
    </inkml:context>
    <inkml:brush xml:id="br0">
      <inkml:brushProperty name="width" value="0.025" units="cm"/>
      <inkml:brushProperty name="height" value="0.025" units="cm"/>
    </inkml:brush>
  </inkml:definitions>
  <inkml:trace contextRef="#ctx0" brushRef="#br0">122 120 2018,'0'0'1639,"0"-9"-1399,0-5-413,2-2 987,-2 0 1,0 0 0,-3-19 0,3 34-735,0 0 1,-1 0 0,1 1 0,-1-1 0,1 0 0,-1 0 0,1 1 0,-1-1-1,1 0 1,-1 1 0,0-1 0,1 1 0,-1-1 0,0 1 0,0-1-1,1 1 1,-1-1 0,0 1 0,0 0 0,1-1 0,-1 1 0,0 0 0,0 0-1,0-1 1,0 1 0,0 0 0,0 0 0,1 0 0,-1 0 0,0 0-1,0 0 1,0 1 0,0-1 0,0 0 0,1 0 0,-1 1 0,0-1 0,0 0-1,0 1 1,1-1 0,-1 1 0,0-1 0,0 1 0,1-1 0,-1 1-1,0-1 1,1 1 0,-1 0 0,1-1 0,-1 1 0,1 0 0,-1 0 0,0 1-1,-6 17-59,0 0-1,1 0 0,0 1 0,2-1 0,0 1 1,0 23-1,-1-2-7,-17 122 268,8 1 1,11 252-1,8-363-108,23 97-1,-16-103-91,-3 1-1,5 78 1,-15-53 252,-4 0-1,-20 109 1,20-142-103,-1 74-1,13-113 43,-7-1-260,1 0 0,0 0-1,0 0 1,0 0 0,0 0 0,-1 0 0,1 0-1,0 0 1,0 0 0,0 0 0,0 1 0,-1-1-1,1 0 1,0 1 0,0-1 0,-1 0 0,1 1-1,0-1 1,0 1 0,-1-1 0,1 1 0,-1-1-1,1 1 1,0-1 0,-1 1 0,1 0 0,-1-1-1,1 2 1,0 4 0,-1 0 1,1 0-1,1 0 0,-1 0 0,1 0 0,0-1 1,0 1-1,0-1 0,1 1 0,0-1 0,0 0 1,1 0-1,-1 0 0,1 0 0,0-1 0,0 0 1,0 0-1,1 0 0,0 0 0,-1 0 0,1-1 1,1 0-1,-1 0 0,0-1 0,1 1 0,-1-1 1,1 0-1,0-1 0,0 1 0,0-1 0,-1 0 1,1-1-1,0 1 0,12-2 0,141-2 30,-67-1 20,178 17 0,-116 4-11,1-6 1,240-15 0,217-6 31,-369 10-65,1024 32 3,10 8-5,-675-82 22,-72 0-49,-497 40 20,-24 0 152,1 1 1,0 1 0,0-1 0,0 2 0,0-1-1,0 1 1,-1 1 0,1-1 0,0 2 0,14 5-1,-28-12-127,0 1-1,0-1 0,0 0 1,0 0-1,1 0 0,0 0 0,0 0 1,0-1-1,1 0 0,-1 1 1,1-1-1,0 0 0,0 0 0,1 0 1,-1 0-1,1-1 0,0-5 1,-2-15-83,2 0-1,2-36 1,0 20 110,0-33-47,-4 0 0,-2 1 0,-4 0-1,-28-112 1,-78-301-435,110 455 392,-2 0 1,-1 1 0,-1 0 0,-2 0-1,-20-40 1,25 60 22,0 1-1,-1 0 1,-1 0 0,1 0 0,-1 1-1,-1 0 1,0 0 0,0 1-1,-1 0 1,0 1 0,0 0-1,-1 0 1,1 1 0,-2 1 0,1 0-1,0 0 1,-16-3 0,-105-19 36,0 6 0,-191-6 0,197 18-14,-431-40 62,-127-9-97,-1080-65 46,941 100-103,600 34 164,-369 66 1,543-66-138,33-6-173,0-1 1,0-1-1,0 0 0,0-2 0,0 0 1,-31-2-1,46 1 95,0 0 1,0 0-1,0 0 0,0 0 1,0 0-1,0-1 1,0 1-1,1 0 1,-1-1-1,0 1 1,0-1-1,0 1 0,0-1 1,1 1-1,-1-1 1,0 0-1,0 1 1,1-1-1,-1 0 0,1 1 1,-1-1-1,1 0 1,-2-2-1,-1-30-5937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3.914"/>
    </inkml:context>
    <inkml:brush xml:id="br0">
      <inkml:brushProperty name="width" value="0.025" units="cm"/>
      <inkml:brushProperty name="height" value="0.025" units="cm"/>
    </inkml:brush>
  </inkml:definitions>
  <inkml:trace contextRef="#ctx0" brushRef="#br0">1 1029 11115,'0'0'7094,"6"-13"-6074,8-12-591,2 0 0,0 0-1,2 2 1,0 0 0,41-36 0,180-163 1080,-76 75-1238,187-218-1,-341 354-251,-2 3 2,0 0 0,0-1 0,0 0 0,-1 0 0,-1-1 0,0 1 0,7-19 0,-22 33 39,-6 9-126,-33 37-2335,-86 68 0,97-90-1775,-63 35 1,43-33-1388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4.242"/>
    </inkml:context>
    <inkml:brush xml:id="br0">
      <inkml:brushProperty name="width" value="0.025" units="cm"/>
      <inkml:brushProperty name="height" value="0.025" units="cm"/>
    </inkml:brush>
  </inkml:definitions>
  <inkml:trace contextRef="#ctx0" brushRef="#br0">501 0 10186,'-8'4'1537,"5"-2"-1472,-3 1 359,1 0 0,0 0 0,0 0 0,0 0 1,0 1-1,1 0 0,0 0 0,0 0 0,0 1 1,0-1-1,0 1 0,1 0 0,0 0 0,-5 10 1,-81 191 3239,-74 86-2815,33-64-270,122-213-497,4-8-60,0-1 0,0 1 0,1-1 0,0 1 1,0 0-1,1 0 0,0 0 0,0 1 1,0-1-1,0 8 0,2-15-22,0 0 0,0 0 0,0 1 0,0-1-1,0 0 1,1 0 0,-1 0 0,0 1 0,0-1 0,0 0 0,0 0 0,0 0 0,0 1-1,0-1 1,0 0 0,0 0 0,1 0 0,-1 0 0,0 1 0,0-1 0,0 0 0,0 0-1,0 0 1,1 0 0,-1 0 0,0 0 0,0 0 0,0 1 0,0-1 0,1 0 0,-1 0-1,0 0 1,0 0 0,0 0 0,1 0 0,-1 0 0,0 0 0,0 0 0,0 0 0,1 0-1,-1 0 1,0 0 0,0 0 0,0 0 0,1 0 0,-1-1 0,0 1 0,0 0 0,11-2 94,0-2-1,0 1 1,-1-1 0,1 0 0,-1-1 0,0-1 0,-1 1 0,1-2 0,-1 1-1,10-11 1,16-7 278,362-225 654,-123 98-7380,-174 97-2396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1.798"/>
    </inkml:context>
    <inkml:brush xml:id="br0">
      <inkml:brushProperty name="width" value="0.025" units="cm"/>
      <inkml:brushProperty name="height" value="0.025" units="cm"/>
    </inkml:brush>
  </inkml:definitions>
  <inkml:trace contextRef="#ctx0" brushRef="#br0">1 173 6406,'0'0'12310,"10"5"-10468,-2 0-1551,0-1 0,1 0 0,-1-1 0,1 0 0,0-1 0,0 0 0,0 0 0,0 0 0,0-1 0,1-1-1,-1 0 1,0 0 0,0-1 0,0 0 0,12-3 0,-5-1-181,0 0 0,-1-1-1,1-1 1,-1-1 0,-1 0-1,14-10 1,-22 14-97,0 0-1,0-1 1,0 1-1,-1-1 1,0 0 0,0 0-1,0-1 1,-1 1 0,0-1-1,0 0 1,0-1-1,-1 1 1,0 0 0,0-1-1,0 0 1,1-9-1,-3 15-7,-1 0-1,0 0 0,0-1 1,0 1-1,0 0 0,0-1 1,0 1-1,0 0 0,0-1 1,-1 1-1,1 0 0,-1 0 1,1-1-1,-1 1 0,1 0 1,-1 0-1,1 0 0,-1-1 0,0 1 1,0 0-1,0 0 0,1 0 1,-1 0-1,0 1 0,-2-2 1,1 1-5,0 0 1,-1 0 0,1 0-1,-1 0 1,1 0 0,-1 1 0,1-1-1,-1 1 1,1 0 0,-1 0-1,0 0 1,-3 1 0,-1-1-10,0 1 0,0 1 0,0 0 1,0 0-1,0 0 0,0 1 1,1 0-1,-12 6 0,3 3 1,1 1 1,0 0-1,1 1 0,0 1 0,-11 16 0,18-22 32,0 0 0,0 0-1,1 1 1,0 0 0,1-1-1,0 2 1,1-1 0,0 0-1,1 1 1,-3 15 0,5-23-21,0-1 1,1 0-1,-1 0 1,0 0 0,1 0-1,-1 0 1,1 0-1,-1 0 1,1 0 0,0-1-1,0 1 1,0 0-1,0 0 1,0 0 0,1-1-1,-1 1 1,0-1-1,1 1 1,-1-1 0,1 1-1,-1-1 1,1 0-1,0 0 1,0 0 0,-1 0-1,1 0 1,0 0-1,0 0 1,0-1 0,0 1-1,0-1 1,0 1-1,0-1 1,3 0 0,9 2-107,1-1 0,0-1 0,26-2 0,-24 1-257,1-1-1176,0 0 1,0-1 0,-1-1-1,28-10 1,-16 3-4711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4.895"/>
    </inkml:context>
    <inkml:brush xml:id="br0">
      <inkml:brushProperty name="width" value="0.025" units="cm"/>
      <inkml:brushProperty name="height" value="0.025" units="cm"/>
    </inkml:brush>
  </inkml:definitions>
  <inkml:trace contextRef="#ctx0" brushRef="#br0">0 0 11563,'0'0'10335,"2"14"-9465,12 150 1792,-11-102-2406,3-1 1,2 0 0,21 80 0,-27-134-616,1 1 1,-1-1-1,2 0 0,-1 0 0,1 0 1,0 0-1,0 0 0,1-1 0,7 9 1,-50-47-8456,3 3 1869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5.255"/>
    </inkml:context>
    <inkml:brush xml:id="br0">
      <inkml:brushProperty name="width" value="0.025" units="cm"/>
      <inkml:brushProperty name="height" value="0.025" units="cm"/>
    </inkml:brush>
  </inkml:definitions>
  <inkml:trace contextRef="#ctx0" brushRef="#br0">55 336 12556,'0'0'1409,"-50"-63"-192,45 46 1602,5 5-897,10-1-417,18-1-95,9 0-1,11-5-128,12-1-64,5-3-480,7-2-513,3 0-128,-6 2-64,-5 1-608,-11 5-1442,-8 4-1313,-15 4-1986,-12 2-4036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5.707"/>
    </inkml:context>
    <inkml:brush xml:id="br0">
      <inkml:brushProperty name="width" value="0.025" units="cm"/>
      <inkml:brushProperty name="height" value="0.025" units="cm"/>
    </inkml:brush>
  </inkml:definitions>
  <inkml:trace contextRef="#ctx0" brushRef="#br0">0 42 15759,'1'9'1484,"34"205"5351,-19-149-6171,32 87-1,-45-145-592,-3-5 13,1 1 0,0-1 1,-1 0-1,1 1 1,0-1-1,0 0 1,0 0-1,1 0 0,-1 0 1,0 0-1,1 0 1,-1 0-1,1 0 1,0 0-1,0-1 0,3 4 1,-4-6-37,-1 1 0,1 0 1,-1 0-1,1-1 0,-1 1 0,1-1 1,-1 1-1,1 0 0,-1-1 1,0 1-1,1-1 0,-1 1 0,1-1 1,-1 1-1,0-1 0,0 1 1,1-1-1,-1 1 0,0-1 0,0 0 1,0 1-1,0-1 0,0 1 0,0-1 1,0 0-1,0 1 0,0-1 1,0 1-1,0-1 0,0 0 0,0-27 454,0 22-354,0-16-86,-1-1 0,-1 1 1,-2-1-1,0 1 0,-1 0 1,-1 0-1,-1 1 0,-1 0 0,-1 0 1,0 1-1,-17-26 0,16 37-142,8 15-172,2-5 205,1 1 0,-1-1 0,0 0 0,1 1 0,-1-1 0,1 0 0,0 1 0,-1-1-1,1 0 1,0 0 0,0 1 0,0-1 0,0 0 0,0 0 0,0 0 0,0 0 0,2 1-1,5 2-504,0-1-1,0 0 1,0-1-1,0 0 0,1 0 1,-1-1-1,1 0 0,-1 0 1,1-1-1,-1 0 0,1 0 1,-1-1-1,1 0 1,-1-1-1,1 0 0,9-4 1,1 0-427,-1-1 0,0-1 1,-1 0-1,0-2 1,0 0-1,17-14 1,-31 21 986,47-40 187,-46 40 410,-1-1 0,0 1 0,0-1 1,0 0-1,0 0 0,-1-1 0,1 1 0,-1 0 0,0-1 0,3-9 1,-21 26 4095,-4 13-4192,13-11-242,0-1 1,1 2-1,1-1 0,0 0 1,1 1-1,1 0 1,0 0-1,1 0 0,1 1 1,0 29-1,1-44-252,0 1-1,0-1 0,0 1 0,1-1 1,-1 1-1,0-1 0,1 0 0,-1 1 1,1-1-1,-1 0 0,1 1 1,0-1-1,-1 0 0,1 0 0,0 0 1,0 1-1,0-1 0,0 0 1,0 0-1,0 0 0,0 0 0,0-1 1,0 1-1,1 0 0,-1 0 0,0-1 1,1 1-1,-1-1 0,0 1 1,1-1-1,-1 1 0,0-1 0,1 0 1,-1 0-1,1 0 0,-1 0 1,1 0-1,-1 0 0,1 0 0,-1 0 1,0 0-1,1-1 0,-1 1 1,1-1-1,-1 1 0,0-1 0,1 1 1,1-2-1,5-2 84,0 1 1,0-1-1,-1-1 0,1 1 1,-1-1-1,12-11 0,-8 5-46,-1 0 0,0-1 1,0 0-1,-1-1 0,-1 0 0,0 0 0,-1-1 0,0 0 0,-1 0 1,-1-1-1,0 0 0,-1 0 0,-1 0 0,0 0 0,-1-1 0,1-20 0,-3 36-51,0-1 0,0 1-1,0 0 1,0 0 0,0 0 0,0 0-1,0-1 1,0 1 0,0 0-1,0 0 1,0 0 0,0-1-1,0 1 1,0 0 0,0 0 0,0 0-1,0 0 1,0-1 0,0 1-1,0 0 1,0 0 0,0 0-1,0-1 1,0 1 0,0 0 0,0 0-1,0 0 1,0 0 0,0-1-1,-1 1 1,1 0 0,0 0-1,0 0 1,0 0 0,0 0 0,0 0-1,-1-1 1,1 1 0,0 0-1,0 0 1,0 0 0,0 0-1,-1 0 1,1 0 0,0 0 0,0 0-1,0 0 1,-1 0 0,1 0-1,0 0 1,0 0 0,-9 10-77,-6 19-61,12-16 137,0 1-1,1 0 0,0-1 1,1 26-1,1-36-105,-1 0 0,1 0 1,1-1-1,-1 1 0,0 0 0,1 0 0,0-1 0,-1 1 1,1 0-1,0-1 0,0 1 0,0-1 0,1 1 0,-1-1 1,1 0-1,-1 1 0,1-1 0,0 0 0,0 0 0,0 0 1,0 0-1,0-1 0,0 1 0,0-1 0,1 1 0,-1-1 1,1 1-1,-1-1 0,1 0 0,-1 0 0,4 0 0,1 0-380,1-1 0,0 1 0,-1-2 0,1 1 0,-1-1 0,1 0 0,0 0 0,-1-1 0,0 0 0,13-6 0,-5 1-787,-1 0 0,0-1-1,0 0 1,14-13 0,17-20-4017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6.253"/>
    </inkml:context>
    <inkml:brush xml:id="br0">
      <inkml:brushProperty name="width" value="0.025" units="cm"/>
      <inkml:brushProperty name="height" value="0.025" units="cm"/>
    </inkml:brush>
  </inkml:definitions>
  <inkml:trace contextRef="#ctx0" brushRef="#br0">122 253 9705,'0'0'9481,"-11"6"-7660,7-4-1673,-2 2 44,0-1 0,1 1 0,-1-1 1,1 2-1,0-1 0,0 0 1,0 1-1,0 0 0,1 0 0,0 1 1,0-1-1,1 1 0,-5 8 1,2 0 242,0 1 0,1-1 1,0 1-1,1 0 0,1 0 1,0 0-1,1 1 1,1 24-1,1-38-417,0-1-1,0 1 1,0 0-1,1-1 1,-1 0-1,1 1 1,-1-1-1,1 1 1,0-1 0,-1 0-1,1 1 1,0-1-1,0 0 1,0 0-1,0 1 1,0-1 0,0 0-1,0 0 1,0 0-1,1 0 1,-1 0-1,0-1 1,0 1 0,1 0-1,-1-1 1,1 1-1,-1-1 1,1 1-1,-1-1 1,1 1 0,-1-1-1,1 0 1,-1 0-1,1 0 1,-1 0-1,1 0 1,-1 0 0,1 0-1,-1-1 1,1 1-1,-1-1 1,1 1-1,2-2 1,2 0 52,1 0 0,-1 0 0,1-1 0,-1 0 0,0 0 1,0-1-1,0 1 0,9-9 0,-1-4 33,0-1 0,-1 0 0,-1-1-1,-1 0 1,0 0 0,-1-2 0,-1 1 0,-1-1 0,10-38 0,-8 18 5,-2 0 0,-2-1 0,-2 0 0,-1-46 0,-7 69-140,-6 27-121,-8 30-19,7 2 183,2 0 1,2 1-1,1 0 1,3 1 0,2 70-1,2-108-7,-1 1 0,2 0 0,-1-1 0,1 1 1,0-1-1,0 1 0,0-1 0,1 0 0,-1 0 0,1 0 0,1 0 0,-1-1 0,1 1 0,0-1 0,0 0 1,0 0-1,0 0 0,1 0 0,-1-1 0,1 0 0,0 0 0,0 0 0,0-1 0,1 1 0,-1-1 0,7 1 0,-6-1 1,1 0-1,0 0 1,0-1-1,0 0 1,0-1-1,0 1 1,0-1-1,0-1 1,0 1-1,0-1 0,0-1 1,-1 1-1,1-1 1,0 0-1,-1-1 1,1 1-1,-1-1 1,0-1-1,0 1 0,0-1 1,8-6-1,2-6 11,-1-1-1,-1 0 0,0-1 1,-1 0-1,-1-1 0,17-34 1,-22 36 1,1 1 0,-2-1 0,-1 0 0,0-1 0,-1 1 0,0-1 1,-2 0-1,1-32 0,-3 49-15,0-1 0,0 1 0,0-1 0,0 0 0,-1 1 0,1-1 0,-1 1 0,1-1 0,-1 1 0,1-1 0,-1 1 0,0-1 0,0 1 0,1 0 0,-1-1 0,0 1 0,0 0 0,-1 0 0,1 0 0,0 0 0,0 0 0,0 0 0,-1 0 0,1 0 0,-1 0 0,1 0 0,0 1 0,-1-1 0,1 1 0,-1-1 0,0 1 0,1 0 0,-1-1 0,1 1 0,-1 0 0,1 0 0,-1 0 0,0 0 0,1 0 0,-3 1 0,0-1-8,0 1 0,0 0 0,-1 0 0,1 0-1,0 1 1,0-1 0,0 1 0,0 0 0,0 0 0,1 1 0,-1-1-1,1 1 1,-7 5 0,4 0 8,-1 1 0,2 0 0,-1 0 0,1 1 0,1-1-1,0 1 1,0 0 0,1 0 0,0 1 0,0-1 0,1 1 0,1-1 0,-1 12 0,2-18 9,0 0 0,0 1 0,0-1 0,0 0 0,1 0 0,0 0 0,-1 0 0,2 0 0,-1 0 0,0 0 0,1 0 0,0 0 0,-1 0 0,2-1 0,-1 1 0,0-1 0,1 1 0,-1-1 0,1 0 0,0 0 0,0 0 0,0 0 0,1-1 0,-1 1 0,1-1 1,-1 0-1,1 0 0,0 0 0,0-1 0,0 1 0,0-1 0,0 0 0,0 0 0,0 0 0,5 0 0,8 0-72,0 0 0,0-1-1,0 0 1,0-2 0,0 0 0,-1-1 0,1 0-1,0-2 1,15-6 0,-21 7-1511,0-1 0,-1 0-1,0-1 1,17-13 0,0-5-9051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7.607"/>
    </inkml:context>
    <inkml:brush xml:id="br0">
      <inkml:brushProperty name="width" value="0.025" units="cm"/>
      <inkml:brushProperty name="height" value="0.025" units="cm"/>
    </inkml:brush>
  </inkml:definitions>
  <inkml:trace contextRef="#ctx0" brushRef="#br0">44 26 12556,'0'-2'378,"0"1"1,0-1-1,0 1 0,0-1 0,-1 1 1,1-1-1,0 1 0,-1-1 1,1 1-1,-1 0 0,0-1 1,1 1-1,-1 0 0,0-1 1,0 1-1,-1-2 0,-5 21 2879,0 45-2445,-7 278 2093,14-339-2868,0 1 0,0 0 0,0-1 0,1 1 0,-1 0 0,0-1 0,1 1 0,0-1 0,0 1 0,0-1 0,0 1 0,0-1 0,0 1 0,0-1 0,1 0 0,2 4 0,-2-5-9,0 0 0,-1 0 0,1 0 0,0-1 0,-1 1 0,1 0 0,0-1 0,0 1 0,-1-1 0,1 0 0,0 1-1,0-1 1,0 0 0,0 0 0,0 0 0,-1 0 0,1-1 0,0 1 0,0 0 0,0-1 0,0 1 0,-1-1 0,1 0 0,0 0 0,1 0 0,10-6 94,-1-1 1,-1 1 0,1-2 0,-1 0-1,0 0 1,12-15 0,41-33-33,-59 54-97,0-1 0,1 1-1,0 0 1,0 0 0,0 0 0,0 1 0,0 0-1,0 0 1,0 1 0,11-2 0,-15 3 6,0 0 1,0 0 0,1 0 0,-1 0-1,0 1 1,0-1 0,0 1-1,0-1 1,0 1 0,1 0 0,-1 0-1,0 0 1,-1 0 0,1 0 0,0 0-1,0 1 1,0-1 0,-1 0-1,1 1 1,-1 0 0,1-1 0,-1 1-1,1 0 1,-1 0 0,0-1-1,0 1 1,0 0 0,0 0 0,0 0-1,-1 1 1,1-1 0,0 0 0,-1 0-1,0 0 1,1 4 0,-1-1 15,1 0 0,-1 0 1,0 0-1,0 0 0,-1 0 1,1 0-1,-1 0 0,0 0 0,-1-1 1,1 1-1,-1 0 0,0-1 1,0 1-1,0-1 0,-4 6 1,-3-1 125,0 0-1,0 0 1,-1-1 0,0-1 0,0 0 0,-1 0 0,0-1 0,0 0 0,-1-1 0,-15 5 0,11-5-24,0 0-1,-1-1 1,1-1-1,-1-1 1,0 0-1,0-1 0,-20-2 1,33 1-125,0-1 1,0 1-1,0-1 0,0 0 1,0-1-1,0 1 0,1-1 1,-6-2-1,8 4-56,0-1 0,0 0 0,0 1 0,0-1 0,0 0 0,0 0 0,0 0-1,0 0 1,1 1 0,-1-1 0,0 0 0,0 0 0,1-1 0,-1 1 0,1 0 0,-1 0 0,1 0 0,-1 0 0,1 0-1,0-1 1,-1 1 0,1 0 0,0 0 0,0-1 0,0 1 0,0 0 0,0 0 0,0-1 0,1-1 0,0 2-71,-1 0 0,1 0 0,-1 0 0,1 0 0,0 0 1,-1 0-1,1 0 0,0 1 0,0-1 0,0 0 0,0 0 1,0 1-1,0-1 0,0 1 0,0-1 0,0 1 0,0-1 1,0 1-1,0 0 0,0-1 0,0 1 0,2 0 0,31-3-1974,-24 3 1346,138-13-9999,-92 5 3037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7.983"/>
    </inkml:context>
    <inkml:brush xml:id="br0">
      <inkml:brushProperty name="width" value="0.025" units="cm"/>
      <inkml:brushProperty name="height" value="0.025" units="cm"/>
    </inkml:brush>
  </inkml:definitions>
  <inkml:trace contextRef="#ctx0" brushRef="#br0">161 103 13741,'0'0'2055,"-5"-10"737,3 7-2548,0-1 37,0 0 0,0-1 0,-1 1 0,0 0 0,0 1 0,-5-7 0,7 9-194,-1 0 0,1 0 0,-1 0 0,1 0 1,-1 0-1,0 0 0,1 0 0,-1 1 0,0-1 0,0 1 1,1-1-1,-1 1 0,0-1 0,0 1 0,0 0 1,0 0-1,1 0 0,-1 0 0,0 0 0,0 1 0,0-1 1,0 0-1,1 1 0,-1-1 0,0 1 0,-2 1 1,-1 1-9,0 1 0,0 0 1,0 0-1,0 0 1,1 0-1,-1 1 1,1 0-1,0 0 0,1 0 1,-1 0-1,1 0 1,0 1-1,1 0 0,-1-1 1,-3 13-1,3-7 34,-1 0 0,2 1 0,0 0-1,0 0 1,1-1 0,0 1 0,2 19-1,-1-29-91,0-1-1,0 1 0,0-1 0,1 1 1,-1-1-1,0 0 0,1 1 0,0-1 1,-1 0-1,1 1 0,0-1 0,0 0 1,-1 0-1,1 1 0,0-1 0,0 0 1,0 0-1,0 0 0,1 0 0,-1 0 1,0-1-1,0 1 0,1 0 0,0 0 1,1 0 47,0 0 0,0-1 0,0 1 0,0-1 1,0 0-1,0 1 0,0-2 0,0 1 0,0 0 1,0 0-1,4-2 0,1 0 115,0 0 0,0-1-1,0 0 1,0-1 0,-1 0-1,1 0 1,11-9 0,-6 1-52,-1 0-1,0-1 1,0-1-1,-2 0 1,0-1 0,0 1-1,-2-2 1,0 0-1,0 0 1,-2 0 0,0-1-1,0 1 1,-2-1-1,3-21 1,-9 54-367,-10 150-1546,11-164 1571,1 0-1,1 1 1,-1-1-1,0 0 1,0 0-1,1 0 0,-1 1 1,1-1-1,0 0 1,0 0-1,0 0 1,0 0-1,0 0 1,0 0-1,0 0 1,1 0-1,1 1 1,-1-2-165,-1 0 0,1 0 0,-1 0 1,1 0-1,0-1 0,-1 1 0,1 0 1,0-1-1,-1 0 0,1 1 0,0-1 1,0 0-1,0 0 0,-1 0 0,1 0 1,0 0-1,0 0 0,0-1 0,-1 1 1,1 0-1,0-1 0,0 0 0,-1 1 1,1-1-1,-1 0 0,1 0 0,0 0 1,-1 0-1,0 0 0,1 0 0,-1 0 1,2-3-1,19-20-8940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8.312"/>
    </inkml:context>
    <inkml:brush xml:id="br0">
      <inkml:brushProperty name="width" value="0.025" units="cm"/>
      <inkml:brushProperty name="height" value="0.025" units="cm"/>
    </inkml:brush>
  </inkml:definitions>
  <inkml:trace contextRef="#ctx0" brushRef="#br0">32 0 15631,'0'0'6539,"-4"10"-5049,-3 14-1045,1 1 1,1 0-1,1 0 0,1 1 1,0 29-1,9 140 1837,-4-169-2109,2 0-1,1 0 1,15 47 0,-16-59-126,1-1-1,1 0 1,0 0-1,1 0 1,1-1-1,0 0 1,0 0 0,17 17-1,-24-28-149,-1-1 1,1 1-1,-1 0 0,1-1 0,0 1 1,-1-1-1,1 1 0,0 0 0,-1-1 0,1 0 1,0 1-1,0-1 0,-1 1 0,1-1 1,0 0-1,0 0 0,0 1 0,0-1 1,-1 0-1,1 0 0,0 0 0,0 0 1,0 0-1,0 0 0,0 0 0,-1 0 0,1 0 1,0-1-1,0 1 0,0 0 0,0 0 1,-1-1-1,1 1 0,0 0 0,0-1 1,-1 1-1,1-1 0,0 1 0,-1-1 1,2 0-1,14-32-9259,-6 3-4193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8.780"/>
    </inkml:context>
    <inkml:brush xml:id="br0">
      <inkml:brushProperty name="width" value="0.025" units="cm"/>
      <inkml:brushProperty name="height" value="0.025" units="cm"/>
    </inkml:brush>
  </inkml:definitions>
  <inkml:trace contextRef="#ctx0" brushRef="#br0">146 24 19699,'0'0'2535,"-8"-1"-287,6 0-2117,-2 0-49,1 1 1,-1-1-1,1 0 1,-1 1-1,0 0 0,1 0 1,-1 0-1,1 0 1,-1 0-1,0 1 0,1 0 1,-1-1-1,1 1 1,-1 1-1,1-1 0,0 0 1,-1 1-1,1 0 1,0 0-1,0 0 0,0 0 1,0 0-1,-3 4 0,0 1-37,1 1 0,-1 0 0,2 0-1,-1 1 1,1-1 0,0 1-1,0 0 1,1 0 0,1 0 0,0 1-1,0-1 1,0 1 0,1-1-1,1 1 1,0 17 0,0-25-27,1-1 0,-1 1 1,0-1-1,0 1 0,1-1 0,-1 1 0,0-1 1,1 1-1,0-1 0,-1 1 0,1-1 1,0 0-1,0 1 0,0-1 0,-1 0 0,1 0 1,1 0-1,-1 0 0,0 0 0,0 0 1,0 0-1,0 0 0,1 0 0,-1 0 0,3 0 1,-1 0 27,0 0 1,1-1 0,-1 0-1,0 1 1,0-1 0,1-1-1,-1 1 1,0 0 0,0-1 0,0 0-1,6-1 1,1-2 40,1 0 0,-1-1 0,0 0 1,0-1-1,-1 0 0,11-8 0,-9 4-53,0-1 0,0 0 0,-1-1 0,0 0 0,-1-1 1,-1 0-1,0 0 0,0-1 0,-2 1 0,0-2 0,0 1 0,5-25 0,-27 92-256,12-43 259,0 0 0,1 0 1,0 0-1,1 1 0,0-1 0,0 1 0,1 0 0,1-1 1,0 1-1,1 13 0,0-22-22,-1-1-1,1 0 1,0 0 0,0 1-1,-1-1 1,1 0 0,0 0-1,0 0 1,0 0 0,0 0-1,0-1 1,1 1 0,-1 0 0,0 0-1,0-1 1,0 1 0,1-1-1,-1 1 1,0-1 0,1 1-1,-1-1 1,0 0 0,1 1-1,-1-1 1,0 0 0,1 0-1,-1 0 1,1 0 0,-1-1-1,0 1 1,1 0 0,1-1-1,4 0 102,0-1 0,0 1 0,0-1 0,-1 0 0,10-5 0,6-6-47,-1-2 1,-1 0-1,-1-1 0,0 0 1,-1-2-1,0 0 1,24-35-1,-41 71-290,-5 11 255,1-18-18,1-7 7,1 0 1,0 0-1,0 1 1,0-1-1,0 1 1,1-1-1,0 0 1,-1 1-1,2 7 1,0-12-14,-1 0 0,1 1 0,-1-1 0,1 0-1,0 0 1,-1 1 0,1-1 0,-1 0 0,1 0 0,0 0 0,-1 0 0,1 0 0,0 0-1,-1 0 1,1 0 0,-1 0 0,1 0 0,0 0 0,-1 0 0,1 0 0,0 0-1,-1-1 1,1 1 0,-1 0 0,1 0 0,-1-1 0,1 1 0,0-1 0,18-9 87,33-33 28,-42 33-226,0 1 1,1 1-1,0-1 0,16-8 0,-27 17 44,1 1 1,-1 0-1,0 0 0,1-1 0,-1 1 0,0 0 0,0 0 0,1-1 0,-1 1 0,0 0 0,0 0 0,0-1 0,0 1 0,0 0 1,0 0-1,0 0 0,0-1 0,0 1 0,0 0 0,-1 0 0,1 0 0,0-1 0,-1 1 0,0 1 0,-5 25-1119,6-25 928,-5 22-2539,4-24 2585,1 1-1,0-1 1,0 1 0,0-1-1,0 1 1,0-1-1,0 1 1,0-1 0,0 1-1,0-1 1,1 1-1,-1-1 1,0 1-1,0-1 1,0 1 0,0-1-1,1 0 1,-1 1-1,0-1 1,1 1 0,-1-1-1,0 0 1,1 1-1,-1-1 1,0 0-1,1 1 1,-1-1 0,0 0-1,1 0 1,-1 1-1,1-1 1,-1 0 0,1 0-1,-1 0 1,1 1-1,-1-1 1,0 0-1,1 0 1,-1 0 0,2 0-1,12 0-6005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9.126"/>
    </inkml:context>
    <inkml:brush xml:id="br0">
      <inkml:brushProperty name="width" value="0.025" units="cm"/>
      <inkml:brushProperty name="height" value="0.025" units="cm"/>
    </inkml:brush>
  </inkml:definitions>
  <inkml:trace contextRef="#ctx0" brushRef="#br0">149 1 17873,'0'0'6902,"-9"2"-5028,0 3-1676,-1 0 0,1 0 0,0 0 0,0 1 0,1 1 0,-1-1 0,1 1-1,1 1 1,0 0 0,0 0 0,0 0 0,1 1 0,-9 15 0,13-21-197,-1 1 1,1 0-1,0 0 0,0 1 1,0-1-1,1 0 0,0 0 1,-1 1-1,1-1 0,1 1 1,-1-1-1,1 6 1,0-8-10,1-1 0,-1 1 1,1 0-1,0 0 0,0-1 1,-1 1-1,1 0 1,0-1-1,1 1 0,-1-1 1,0 1-1,0-1 0,1 0 1,-1 0-1,1 1 0,-1-1 1,1 0-1,-1 0 1,1 0-1,0 0 0,-1-1 1,1 1-1,0 0 0,0-1 1,0 1-1,0-1 1,-1 0-1,1 0 0,0 1 1,3-2-1,95 8-4630,-34-14-5784,-36-2 1086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39.470"/>
    </inkml:context>
    <inkml:brush xml:id="br0">
      <inkml:brushProperty name="width" value="0.025" units="cm"/>
      <inkml:brushProperty name="height" value="0.025" units="cm"/>
    </inkml:brush>
  </inkml:definitions>
  <inkml:trace contextRef="#ctx0" brushRef="#br0">36 97 2530,'0'0'22576,"9"0"-21439,17 2-524,0-2 0,42-4 0,-59 3-442,0 0-1,0-1 1,0 0 0,-1-1-1,1 0 1,-1 0 0,1-1-1,-1 0 1,0-1 0,0 1-1,-1-1 1,10-9 0,-16 14-133,0-1 0,0 0 0,0 1 0,0-1 0,0 0 0,0 0 0,-1 0 0,1 0 0,0 0 0,0 0 0,-1 0 0,1 0 0,-1 0-1,1 0 1,-1 0 0,1-1 0,-1 1 0,1 0 0,-1 0 0,0 0 0,0-1 0,0 1 0,0 0 0,0 0 0,0-1 0,0-1 0,-1 2-11,0 0 0,0 0-1,-1 0 1,1 0 0,0 0-1,0 0 1,-1 0 0,1 1-1,0-1 1,-1 0 0,1 1-1,-1-1 1,1 1 0,-1 0-1,1-1 1,-1 1 0,-2 0-1,-9-1 6,0 0 0,0 2 0,-23 2 0,20 1 5,2 0 0,-1 0 0,0 2 0,1 0 0,0 0 0,-19 14 0,27-17-25,1 0 0,0 0 1,0 0-1,1 1 0,-1 0 0,1 0 0,0 0 0,0 0 0,0 1 1,0 0-1,1 0 0,0 0 0,0 0 0,0 0 0,1 1 0,-1-1 1,1 1-1,1 0 0,-3 9 0,4-14-12,1 1 1,-1 0-1,0 0 1,1 0-1,-1-1 1,1 1-1,-1 0 1,1-1-1,0 1 1,0 0-1,0-1 0,0 1 1,0-1-1,0 0 1,0 1-1,1-1 1,-1 0-1,0 0 1,1 1-1,-1-1 1,1 0-1,-1 0 1,1-1-1,0 1 0,-1 0 1,1 0-1,0-1 1,3 1-1,57 10 22,-55-11-20,122 6-694,-43-12-4221,-40-5-2513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2.245"/>
    </inkml:context>
    <inkml:brush xml:id="br0">
      <inkml:brushProperty name="width" value="0.025" units="cm"/>
      <inkml:brushProperty name="height" value="0.025" units="cm"/>
    </inkml:brush>
  </inkml:definitions>
  <inkml:trace contextRef="#ctx0" brushRef="#br0">172 1 13549,'0'0'1094,"-9"11"449,-1 3-870,1 0-1,0 0 1,1 1 0,0 1-1,1-1 1,-9 32-1,7 19 1026,2 0 0,4 116 0,3-146-1800,-2-53 68,-1 0 1,0 1-1,-1-1 1,-1 1-1,-1-1 1,0 2-1,-1-1 1,-1 1-1,0 0 1,-17-23-1,77 55 83,-34-13-602,0-1 1,0 0-1,21 0 1,24-2-7211,-35-1 1042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40.411"/>
    </inkml:context>
    <inkml:brush xml:id="br0">
      <inkml:brushProperty name="width" value="0.025" units="cm"/>
      <inkml:brushProperty name="height" value="0.025" units="cm"/>
    </inkml:brush>
  </inkml:definitions>
  <inkml:trace contextRef="#ctx0" brushRef="#br0">0 564 13773,'10'0'448,"389"19"-333,141 3-22,2-40 538,249-85 1327,-3-31-1078,-313 51-878,-69 11 159,612-92 996,-926 154-2189,17-3-4187,-64 6 67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59:48.326"/>
    </inkml:context>
    <inkml:brush xml:id="br0">
      <inkml:brushProperty name="width" value="0.025" units="cm"/>
      <inkml:brushProperty name="height" value="0.025" units="cm"/>
    </inkml:brush>
  </inkml:definitions>
  <inkml:trace contextRef="#ctx0" brushRef="#br0">13 195 4228,'0'0'4842,"-3"-8"-4372,-7-25-193,10 33-270,0-1-1,0 1 0,0-1 1,0 1-1,0-1 1,0 1-1,0-1 0,0 1 1,0-1-1,0 1 0,0 0 1,1-1-1,-1 1 0,0-1 1,0 1-1,0-1 1,1 1-1,-1 0 0,0-1 1,1 1-1,-1-1 0,0 1 1,0 0-1,1 0 1,-1-1-1,1 1 0,-1 0 1,0-1-1,1 1 0,-1 0 1,1 0-1,-1 0 0,1-1 1,-1 1-1,0 0 1,1 0-1,-1 0 0,1 0 1,-1 0-1,1 0 0,-1 0 1,1 0-1,-1 0 1,1 0-1,-1 0 0,1 1 1,0-1 14,0 0 1,0 0-1,0 0 1,0 0 0,0 0-1,0 0 1,0 1-1,0-1 1,0 1-1,0-1 1,0 0 0,0 1-1,0-1 1,-1 1-1,1 0 1,0-1-1,0 1 1,-1 0 0,1-1-1,0 1 1,0 2-1,1-1 18,-1 0 0,0 0 0,1 0-1,-1 0 1,1 0 0,0 0 0,0 0-1,0 0 1,0 0 0,0-1 0,0 1-1,0-1 1,0 1 0,1-1-1,-1 0 1,0 0 0,1 0 0,-1-1-1,1 1 1,-1 0 0,1-1 0,-1 1-1,1-1 1,4 0 0,71-2 409,-70 1-386,136-17 601,44-4-210,-154 20-428,161-10 363,259 17 0,80 9-261,-263-13-94,745-1-23,-398-33 21,-415 11-12,204-49 1,-378 63 5,-19 5 113,1 0 0,0 0 0,0 1 0,12 0 0,-23 5-1501,0-8-5874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04.059"/>
    </inkml:context>
    <inkml:brush xml:id="br0">
      <inkml:brushProperty name="width" value="0.025" units="cm"/>
      <inkml:brushProperty name="height" value="0.025" units="cm"/>
    </inkml:brush>
  </inkml:definitions>
  <inkml:trace contextRef="#ctx0" brushRef="#br0">8 179 448,'0'0'5173,"1"-5"-5167,-1 4-31,1-18 187,-1 19-158,0 0-1,0 0 1,0 0-1,0 1 1,0-1-1,-1 0 1,1 0-1,0 0 1,0 0-1,0 1 1,0-1-1,-1 0 1,1 0-1,0 0 1,0 0-1,0 0 1,-1 0-1,1 0 1,0 0-1,0 1 1,0-1-1,-1 0 1,1 0-1,0 0 0,0 0 1,-1 0-1,1 0 1,0 0-1,0 0 1,-1 0-1,1 0 1,0-1-1,0 1 1,0 0-1,-1 0 1,1 0-1,0 0 1,0 0-1,0 0 1,-1 0-1,1-1 1,0 1-1,0 0 1,0 0-1,0 0 1,-1 0-1,1-1 1,0 1-1,0 0 1,0 0-1,0 0 1,0-1-1,0 1 1,0 0-1,0 0 1,-1-1-1,1 2-4,0-1 1,0 0-1,0 1 1,0-1-1,0 1 1,0-1-1,0 1 0,1-1 1,-1 0-1,0 1 1,0-1-1,0 1 0,0-1 1,1 0-1,-1 1 1,0-1-1,0 0 1,1 1-1,-1-1 0,0 0 1,0 1-1,1-1 1,-1 0-1,0 0 1,1 1-1,-1-1 0,0 0 1,1 0-1,-1 1 1,1-1-1,-1 0 0,0 0 1,1 0-1,-1 0 1,1 0-1,-1 0 1,1 0-1,-1 0 0,0 0 1,1 0-1,-1 0 1,1 0-1,-1 0 1,1 0-1,-1 0 0,27 3-40,-25-3 40,918 16 2099,-536-23-1294,574-26-530,-128-12-1,-393 24 1034,-422 21-1249,211-19 456,-193 15-435,-1-2-1,1-1 1,-1-2 0,52-22 0,-117 51-3154,11-10-1110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05.459"/>
    </inkml:context>
    <inkml:brush xml:id="br0">
      <inkml:brushProperty name="width" value="0.025" units="cm"/>
      <inkml:brushProperty name="height" value="0.025" units="cm"/>
    </inkml:brush>
  </inkml:definitions>
  <inkml:trace contextRef="#ctx0" brushRef="#br0">223 69 384,'-28'-13'96,"2"2"129,1 1 127,-1 0-160,1 3 0,0 2-160,1 1-32,1-1-192,3 2-544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06.250"/>
    </inkml:context>
    <inkml:brush xml:id="br0">
      <inkml:brushProperty name="width" value="0.025" units="cm"/>
      <inkml:brushProperty name="height" value="0.025" units="cm"/>
    </inkml:brush>
  </inkml:definitions>
  <inkml:trace contextRef="#ctx0" brushRef="#br0">9 172 3427,'0'0'2872,"-8"-6"-2562,20 6-241,327 10 556,-274-4-538,436 32 152,603-35 127,-1-49-108,-813 31-34,445-34 141,-6-51 637,-707 96-921,0 0 0,-1 1 0,2 2 1,25 0-1,-47 1-105,1 0 1,0 1 0,0-1 0,-1 1 0,1-1-1,0 1 1,0-1 0,-1 1 0,1 0 0,0 0-1,-1 0 1,1 0 0,-1 0 0,0 0-1,1 0 1,-1 0 0,0 1 0,1-1 0,-1 1-1,0-1 1,0 1 0,0-1 0,-1 1-1,2 2 1,18 19-1868,-10-21-3100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38.550"/>
    </inkml:context>
    <inkml:brush xml:id="br0">
      <inkml:brushProperty name="width" value="0.025" units="cm"/>
      <inkml:brushProperty name="height" value="0.025" units="cm"/>
    </inkml:brush>
  </inkml:definitions>
  <inkml:trace contextRef="#ctx0" brushRef="#br0">315 69 6374,'-15'3'-192,"-175"47"608,175-47-23,-1-1 0,0-1 0,-28 0 0,26-2 443,42 12-863,60-8 737,144-12 1,-80 1-504,148-11 491,-153 6-568,0 7 1,176 15-1,-105 17 37,225 16 131,421-77 148,-264 0-220,197-12-34,-503 26-106,854-5 21,-1058 26-1004,28 0-2167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0:47.582"/>
    </inkml:context>
    <inkml:brush xml:id="br0">
      <inkml:brushProperty name="width" value="0.025" units="cm"/>
      <inkml:brushProperty name="height" value="0.025" units="cm"/>
    </inkml:brush>
  </inkml:definitions>
  <inkml:trace contextRef="#ctx0" brushRef="#br0">23 206 2434,'0'0'3908,"-4"-8"-3465,-14-24-176,18 31-255,0 0 0,0 0 1,1 0-1,-1 0 0,0 0 0,1 1 1,-1-1-1,0 0 0,1 0 0,-1 0 1,1 1-1,-1-1 0,1 0 0,0 1 1,-1-1-1,1 0 0,-1 1 0,1-1 1,0 1-1,0-1 0,-1 1 0,1-1 1,0 1-1,0 0 0,0-1 0,0 1 0,0 0 1,-1-1-1,1 1 0,0 0 0,0 0 1,2 0-1,29-6 262,18 3 328,62 6 0,24 0-23,599-10 1691,-434 9-1721,409 12 250,-124-1-734,-224-5 100,389-7 332,-181-67-421,-26 2 185,159 41-133,-457 18-502,-230 2-1110,-7-11-1596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03.085"/>
    </inkml:context>
    <inkml:brush xml:id="br0">
      <inkml:brushProperty name="width" value="0.025" units="cm"/>
      <inkml:brushProperty name="height" value="0.025" units="cm"/>
    </inkml:brush>
  </inkml:definitions>
  <inkml:trace contextRef="#ctx0" brushRef="#br0">33 407 3972,'-21'13'6701,"10"-6"-303,20-11-477,16-11-5399,-1-1-1,-1 0 0,0-2 1,-1-1-1,24-26 0,-23 21-442,1 2 0,1 0 0,39-25 0,-62 46-76,-1-1 0,0 1 1,1 0-1,-1 0 0,1 0 1,-1 1-1,1-1 0,-1 0 1,1 1-1,0-1 0,-1 0 1,1 1-1,0 0 0,-1-1 1,1 1-1,0 0 0,0 0 1,-1 0-1,1 0 0,0 0 1,-1 1-1,1-1 0,0 0 1,-1 1-1,1 0 0,0-1 1,-1 1-1,1 0 0,-1-1 1,1 1-1,-1 0 0,1 0 1,-1 0-1,0 1 0,1-1 1,-1 0-1,0 0 0,1 2 1,2 5 66,0 1 0,-1-1 0,0 0 0,0 1 0,-1-1 0,2 13 0,4 15 185,-7-32-216,0 0-1,0-1 0,0 1 1,0 0-1,1 0 1,0-1-1,0 1 0,0-1 1,0 1-1,0-1 1,1 0-1,0 0 1,-1 0-1,1 0 0,0 0 1,0-1-1,1 1 1,-1-1-1,1 0 0,-1 0 1,1 0-1,-1 0 1,1-1-1,0 0 0,0 1 1,0-1-1,0-1 1,0 1-1,0-1 0,0 1 1,0-1-1,0 0 1,0 0-1,0-1 1,0 1-1,0-1 0,0 0 1,0 0-1,0-1 1,6-2-1,4-3 77,-1 1 0,0-2 0,-1 0 0,0-1 0,0 0 0,-1 0 0,0-2 0,0 1 0,-1-1 0,-1-1 0,0 0 0,0 0 0,-2 0 0,1-1 0,-1-1 0,-1 1 0,-1-1 0,0 0 0,0 0 0,-1 0 0,2-20 0,-6 22-205,0-1-1,0 1 0,-2 0 0,-4-23 1,30 34-6146,-3 0 706,3-4-3834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07.773"/>
    </inkml:context>
    <inkml:brush xml:id="br0">
      <inkml:brushProperty name="width" value="0.025" units="cm"/>
      <inkml:brushProperty name="height" value="0.025" units="cm"/>
    </inkml:brush>
  </inkml:definitions>
  <inkml:trace contextRef="#ctx0" brushRef="#br0">72 80 6150,'0'0'4767,"2"-10"-1906,2-28-261,-4 37-2481,0 0 0,0 0 0,0 0 0,0 0 0,0 1 0,0-1 0,0 0 0,0 0 0,-1 0 0,1 0 0,0 1 0,-1-1 0,1 0 0,-1 0 0,1 0 0,0 1 0,-1-1 0,0 0 0,1 1 0,-1-1 0,1 1 0,-1-1 0,0 0 0,1 1 0,-1-1 0,0 1 0,0 0 0,0-1 0,1 1 0,-1 0 0,0-1 0,0 1 0,0 0 0,0 0 0,1 0 0,-1-1 0,0 1 0,0 0-1,0 0 1,0 1 0,-1-1 0,0 0 33,0 0-1,0 0 0,0 1 0,0-1 1,0 1-1,0-1 0,0 1 0,0 0 0,0-1 1,0 1-1,0 0 0,0 1 0,0-1 0,-1 1 1,0 4-79,0 0 0,0 0 0,0-1 1,1 2-1,0-1 0,1 0 0,-1 0 0,1 1 1,0-1-1,1 0 0,-1 10 0,1-12-62,0 1 0,0-1 0,0 0-1,0 0 1,1 0 0,-1 1 0,1-1 0,0 0-1,1 0 1,-1 0 0,1 0 0,-1 0 0,1-1-1,0 1 1,1 0 0,-1-1 0,1 1 0,2 2-1,-4-5 3,0 0-1,0 0 0,0-1 1,0 1-1,0-1 0,0 1 1,0-1-1,0 1 0,0-1 1,0 0-1,0 1 0,1-1 0,-1 0 1,0 0-1,0 0 0,0 0 1,0 0-1,0 0 0,0 0 1,1 0-1,-1 0 0,0-1 1,0 1-1,0 0 0,0-1 1,0 1-1,0-1 0,2 0 0,-1-1 90,0 0-1,0 0 0,0-1 0,0 1 1,0-1-1,0 1 0,-1-1 0,1 1 0,-1-1 1,2-5-1,2-5 476,-1-1 0,-1 0 1,3-21-1,-4-42 1959,-1 94-2581,1-1 0,1 0 0,7 25-1,-7-33-178,-1 0-1,1 0 0,0 0 0,0-1 0,1 1 0,0-1 0,1 0 0,0 0 1,6 6-1,-10-12 64,0 0 1,0 0 0,0 0 0,0 0-1,1 0 1,-1 0 0,0-1-1,0 1 1,1 0 0,-1-1-1,1 1 1,-1-1 0,0 0 0,1 1-1,-1-1 1,1 0 0,-1 0-1,1 0 1,-1 0 0,1 0-1,-1 0 1,1-1 0,-1 1-1,1 0 1,-1-1 0,0 1 0,1-1-1,-1 1 1,0-1 0,1 0-1,-1 0 1,0 1 0,0-1-1,0 0 1,1 0 0,-1 0 0,0 0-1,0 0 1,-1-1 0,3-1-1,3-6-1055,0 1-1,-1-1 1,0-1-1,5-13 0,-8 20 543,17-41-7467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08.162"/>
    </inkml:context>
    <inkml:brush xml:id="br0">
      <inkml:brushProperty name="width" value="0.025" units="cm"/>
      <inkml:brushProperty name="height" value="0.025" units="cm"/>
    </inkml:brush>
  </inkml:definitions>
  <inkml:trace contextRef="#ctx0" brushRef="#br0">0 312 12556,'0'0'6427,"10"-4"-5097,-6 3-1124,-1 0 0,1 0 0,0-1 0,-1 0 1,1 0-1,-1 0 0,0 0 0,0 0 0,0-1 1,0 1-1,0-1 0,0 0 0,-1 0 0,1 0 0,-1 0 1,0 0-1,0-1 0,0 1 0,0-1 0,0 1 1,-1-1-1,0 0 0,2-5 0,1-18 1106,-1 1 1,0-54-1,2-25 575,5 143-1950,-3-13 78,0 18 17,-5-21-58,2 0-1,1 0 0,12 36 1,-17-57-15,0 0 0,1 0 0,-1 0 0,0 0 0,0 0 0,1 0 0,-1 0 0,0 0 0,1-1 0,-1 1 1,1 0-1,-1 0 0,1-1 0,0 1 0,-1 0 0,1 0 0,0-1 0,-1 1 0,1-1 0,0 1 0,0-1 0,-1 1 1,1-1-1,0 1 0,0-1 0,0 0 0,0 1 0,0-1 0,0 0 0,0 0 0,-1 0 0,1 0 0,0 0 0,0 0 1,0 0-1,0 0 0,0 0 0,0 0 0,0 0 0,0-1 0,0 1 0,0 0 0,-1-1 0,1 1 0,0 0 0,0-1 1,0 1-1,0-1 0,-1 0 0,1 1 0,0-1 0,-1 1 0,1-1 0,0 0 0,0-1 0,5-5-665,-1 0-1,1-1 1,-1 0-1,4-10 0,27-60-10487,-22 37 1766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2.945"/>
    </inkml:context>
    <inkml:brush xml:id="br0">
      <inkml:brushProperty name="width" value="0.025" units="cm"/>
      <inkml:brushProperty name="height" value="0.025" units="cm"/>
    </inkml:brush>
  </inkml:definitions>
  <inkml:trace contextRef="#ctx0" brushRef="#br0">106 1 7751,'0'0'15396,"1"11"-14376,-1 2-724,0 1 0,-1 0 1,0 0-1,-1-1 0,-1 1 1,0-1-1,-8 21 0,-11 22 302,10-28-437,1 0-1,1 1 0,1 0 0,2 0 0,1 1 0,-3 38 0,9-66-152,1-1-1,-1 1 0,1-1 1,-1 1-1,1-1 1,-1 1-1,1-1 1,0 1-1,-1-1 0,1 0 1,0 1-1,0-1 1,0 0-1,0 0 1,1 1-1,-1-1 1,0 0-1,0 0 0,1-1 1,-1 1-1,0 0 1,1 0-1,-1 0 1,1-1-1,-1 1 1,1-1-1,-1 1 0,1-1 1,0 0-1,-1 0 1,1 0-1,-1 1 1,3-2-1,62 1 191,-57-1-179,7-1-477,0-1 0,0 0 1,0-1-1,28-12 0,22-16-10391,-46 19 2660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08.491"/>
    </inkml:context>
    <inkml:brush xml:id="br0">
      <inkml:brushProperty name="width" value="0.025" units="cm"/>
      <inkml:brushProperty name="height" value="0.025" units="cm"/>
    </inkml:brush>
  </inkml:definitions>
  <inkml:trace contextRef="#ctx0" brushRef="#br0">5 1 11627,'0'0'3651,"0"8"-1040,-2 25-626,0-1 338,3 64 0,0-89-2199,-1 0 0,1 0-1,1 0 1,-1 0 0,1 0-1,0 0 1,1 0 0,0-1 0,0 1-1,0-1 1,1 0 0,0 0 0,0 0-1,0-1 1,6 6 0,-8-8-102,0-1 1,0-1-1,1 1 1,-1 0 0,0 0-1,1-1 1,-1 0-1,1 1 1,-1-1-1,1 0 1,0 0 0,-1 0-1,1-1 1,0 1-1,0 0 1,-1-1-1,1 0 1,0 0 0,0 0-1,0 0 1,0 0-1,-1-1 1,1 1-1,0-1 1,0 0 0,-1 0-1,1 0 1,0 0-1,-1 0 1,1 0-1,-1-1 1,1 1 0,-1-1-1,0 0 1,0 1-1,0-1 1,0 0-1,0-1 1,3-2 0,0-3 185,0 1 1,0-1-1,0 0 1,-1 0-1,-1 0 1,1-1 0,-1 1-1,-1-1 1,1 0-1,-1 0 1,0-11 0,-1 10-49,-1 0 1,-1 1 0,0-1 0,0 0-1,-1 0 1,0 0 0,-1 1 0,-4-12-1,6 19-158,0 0-1,1-1 0,-2 1 0,1 0 0,0 0 1,0 0-1,-1-1 0,1 2 0,-1-1 1,1 0-1,-1 0 0,0 0 0,0 1 1,0-1-1,0 1 0,0-1 0,0 1 0,0 0 1,-1 0-1,1 0 0,0 0 0,0 0 1,-1 1-1,1-1 0,-1 1 0,1-1 1,-1 1-1,1 0 0,-1 0 0,1 0 1,-1 0-1,1 1 0,0-1 0,-1 1 0,1-1 1,-1 1-1,1 0 0,-4 2 0,3-2-113,0 1 0,1 0 0,-1 0 0,1 1 0,-1-1 0,1 0-1,0 1 1,0 0 0,0-1 0,0 1 0,0 0 0,1 0 0,-1 0 0,1 0-1,0 0 1,-1 4 0,-3 18-7116,16-39-6582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1.759"/>
    </inkml:context>
    <inkml:brush xml:id="br0">
      <inkml:brushProperty name="width" value="0.025" units="cm"/>
      <inkml:brushProperty name="height" value="0.025" units="cm"/>
    </inkml:brush>
  </inkml:definitions>
  <inkml:trace contextRef="#ctx0" brushRef="#br0">12 28 5605,'-11'-16'10780,"16"9"-3342,30 5-1751,-19 3-6690,50-3 1233,-28 0-84,64 6 1,-103-2-67,1 0 0,0 0-1,-1 0 1,1-1 0,-1 1-1,1 0 1,-1 0 0,0 0 0,0 0-1,0-1 1,0 1 0,0 0-1,0-1 1,-2 2 0,-18 25 349,-81 112 455,117-166-4755,4-7-4531,-7 12 251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2.386"/>
    </inkml:context>
    <inkml:brush xml:id="br0">
      <inkml:brushProperty name="width" value="0.025" units="cm"/>
      <inkml:brushProperty name="height" value="0.025" units="cm"/>
    </inkml:brush>
  </inkml:definitions>
  <inkml:trace contextRef="#ctx0" brushRef="#br0">72 0 7399,'0'0'18546,"5"15"-17938,-2-4-506,1-1-26,-1-1 1,0 1-1,-1-1 0,0 1 0,-1 0 1,0 0-1,-1 0 0,0 0 1,-1 11-1,-4 15 454,-2 1 1,-20 63-1,27-100-556,0 0 0,0 1 0,0-1 0,0 0 0,0 1 0,0-1 0,0 0 1,0 0-1,-1 1 0,1-1 0,0 0 0,0 0 0,0 1 0,0-1 0,0 0 0,0 0 0,-1 1 1,1-1-1,0 0 0,0 0 0,0 0 0,-1 1 0,1-1 0,0 0 0,0 0 0,0 0 0,-1 0 0,1 0 1,0 0-1,0 1 0,-1-1 0,1 0 0,0 0 0,0 0 0,-1 0 0,1 0 0,0 0 0,-1 0 1,1 0-1,0 0 0,-1 0 0,-6-13-1841,-5-34-2685,9 33 2914,-9-28-3487,-1-4-1670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2.727"/>
    </inkml:context>
    <inkml:brush xml:id="br0">
      <inkml:brushProperty name="width" value="0.025" units="cm"/>
      <inkml:brushProperty name="height" value="0.025" units="cm"/>
    </inkml:brush>
  </inkml:definitions>
  <inkml:trace contextRef="#ctx0" brushRef="#br0">114 0 10794,'0'0'3064,"-11"7"-240,4-2-2393,-1-1 0,1 1 0,0 1 0,0-1 0,1 1 0,0 0 0,0 1 0,0-1 0,1 1 0,0 0 0,0 0 1,1 1-1,0 0 0,0 0 0,1 0 0,0 0 0,0 0 0,-2 17 0,4-21-369,1 0 0,-1 0 1,1 0-1,0 0 1,0 0-1,1 0 0,-1 0 1,1 0-1,0 0 1,0 0-1,0 0 0,1-1 1,1 5-1,-1-6-58,-1-1-1,1 1 1,0-1-1,-1 0 1,1 1-1,0-1 1,0 0-1,0 0 1,0 0-1,0 0 1,0-1-1,1 1 1,-1 0-1,0-1 1,0 0-1,0 1 1,1-1-1,-1 0 0,0 0 1,0 0-1,0 0 1,1-1-1,-1 1 1,4-2-1,-1 1 21,0-1-1,0 0 0,0 0 1,0 0-1,0-1 0,-1 1 1,1-1-1,-1 0 0,0-1 1,0 1-1,0-1 0,0 1 1,-1-1-1,1 0 0,-1-1 1,4-5-1,-3 4 19,0-1 0,0 0 0,-1 0 0,0 0 0,0 0 0,0 0 1,-1-1-1,0 1 0,-1-1 0,1-12 0,-1 19-27,-1 0 0,0 0 0,0 0 1,0 1-1,0-1 0,-1 0 0,1 0 0,0 0 0,0 0 1,0 1-1,-1-1 0,1 0 0,0 0 0,-1 1 0,1-1 1,-1 0-1,1 0 0,-1 1 0,1-1 0,-1 0 0,1 1 1,-1-1-1,0 1 0,1-1 0,-1 1 0,0-1 0,1 1 1,-1-1-1,-1 1 0,0-1 3,0 1-1,0 0 1,0 0-1,0 0 1,0 0 0,0 0-1,0 0 1,0 0 0,0 1-1,0-1 1,-4 2 0,0 0-13,0 1 0,0 0 1,0 0-1,0 0 1,0 1-1,1 0 0,-6 5 1,5-3 0,1 1 0,0 1 0,0-1 0,0 1 0,1 0 0,-5 13 0,7-17-116,1 0 0,-1 1 1,1-1-1,0 0 0,0 1 1,0-1-1,1 0 0,0 1 0,0-1 1,0 1-1,0-1 0,1 1 0,-1-1 1,1 0-1,2 6 0,-1-8-298,-1-1-1,1 1 1,0-1-1,0 0 0,-1 1 1,1-1-1,0 0 1,0 0-1,1 0 1,-1-1-1,0 1 0,0 0 1,0-1-1,0 1 1,1-1-1,-1 0 1,0 0-1,0 0 0,1 0 1,-1 0-1,0 0 1,4-1-1,2 1-1511,21 0-5340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3.054"/>
    </inkml:context>
    <inkml:brush xml:id="br0">
      <inkml:brushProperty name="width" value="0.025" units="cm"/>
      <inkml:brushProperty name="height" value="0.025" units="cm"/>
    </inkml:brush>
  </inkml:definitions>
  <inkml:trace contextRef="#ctx0" brushRef="#br0">15 28 13645,'-2'8'2413,"0"0"-1650,-1 5 184,1-1 0,0 1 1,0-1-1,1 1 0,1 20 1,1-31-874,-1 0 0,0 0 0,1 1 0,-1-1 0,1 0 0,-1 0 0,1 0 0,0 0 0,0 0 0,0 0 0,0 0 0,0 0 0,1 0 0,-1-1 0,1 1 0,-1 0 0,1-1 0,-1 1 0,1-1 0,0 1 1,0-1-1,0 0 0,-1 0 0,1 0 0,1 0 0,-1 0 0,0 0 0,0-1 0,0 1 0,0-1 0,0 1 0,1-1 0,-1 0 0,0 0 0,0 0 0,0 0 0,1 0 0,-1-1 0,0 1 0,0 0 0,0-1 0,3-1 0,-1 1 72,0 0-1,0-1 0,-1 0 1,1 0-1,0 0 0,-1 0 0,1-1 1,-1 1-1,0-1 0,0 0 1,0 0-1,0 0 0,-1 0 1,1 0-1,-1-1 0,1 1 0,-1-1 1,-1 0-1,1 1 0,2-7 1,-1 2 0,0 0 1,-1 0-1,0-1 1,0 1-1,-1-1 1,0 1-1,0-1 1,-1 1-1,0-10 1,-1 17-136,1-1 0,0 1 0,0 0 0,0 0 0,-1 0 1,1-1-1,-1 1 0,1 0 0,-1 0 0,1 0 0,-1 0 1,0 0-1,0 0 0,1 0 0,-1 0 0,0 0 1,0 0-1,0 0 0,0 0 0,0 1 0,0-1 0,0 0 1,0 1-1,0-1 0,0 1 0,-2-1 0,0 0-7,-1 1 0,1-1-1,0 1 1,-1 0 0,1 0 0,-1 0-1,1 0 1,0 1 0,-7 1 0,3-1-25,1 1 0,-1 0 1,1 1-1,0 0 0,0 0 1,0 0-1,0 0 1,1 1-1,-1 0 0,-4 5 1,8-7-173,0 1 1,0-1 0,0 1 0,0-1 0,1 1 0,-1 0-1,1 0 1,0 0 0,0 0 0,0 0 0,-1 3 0,11-8-6941,5-13-1477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5.389"/>
    </inkml:context>
    <inkml:brush xml:id="br0">
      <inkml:brushProperty name="width" value="0.025" units="cm"/>
      <inkml:brushProperty name="height" value="0.025" units="cm"/>
    </inkml:brush>
  </inkml:definitions>
  <inkml:trace contextRef="#ctx0" brushRef="#br0">28 80 4420,'0'0'5840,"-4"-8"-3870,1 2-1616,-12-30 1057,10 8 3145,5 27-3077,9 28 1136,6 34-498,10 82 0,8 32-649,-32-171-1405,0 0 0,0 0 0,0 0 0,1 0 0,0 0 0,0-1 0,0 1-1,0 0 1,0-1 0,5 6 0,-6-9-45,0 1 0,0 0 0,0-1-1,0 1 1,0-1 0,1 1 0,-1-1 0,0 0-1,0 1 1,0-1 0,1 0 0,-1 0 0,0 0-1,0 0 1,0 0 0,1 0 0,-1 0 0,0 0-1,0-1 1,0 1 0,0 0 0,1-1-1,-1 1 1,0-1 0,0 1 0,0-1 0,0 0-1,0 1 1,0-1 0,0 0 0,0 0 0,0 1-1,-1-1 1,1 0 0,0 0 0,0 0-1,-1 0 1,1 0 0,0-2 0,25-33 95,17-20 41,-40 53-150,-1 1 0,1-1 0,0 1 0,0 0 0,0 0 0,0 0 0,1 0 0,-1 1 1,0-1-1,1 1 0,-1 0 0,1 0 0,-1 0 0,1 0 0,0 1 0,4-1 0,-6 2 11,1-1-1,-1 1 1,0 0 0,1-1-1,-1 1 1,0 1-1,1-1 1,-1 0 0,0 0-1,0 1 1,0-1-1,0 1 1,0 0 0,0-1-1,-1 1 1,1 0-1,-1 0 1,1 0 0,-1 1-1,0-1 1,1 0-1,-1 0 1,0 1 0,-1-1-1,1 0 1,0 1-1,-1-1 1,1 5 0,2 6 116,0 1 1,-1 0 0,0 26-1,-2-36-115,0-1-1,-1 1 0,1 0 1,-1-1-1,1 1 0,-1-1 1,0 1-1,-1-1 0,1 1 1,0-1-1,-1 1 0,0-1 0,0 0 1,0 0-1,0 0 0,0 0 1,-1-1-1,1 1 0,-6 3 1,4-2 33,-1-1 0,-1 0 0,1-1 1,0 1-1,-1-1 0,1 0 0,-1 0 0,0-1 1,1 1-1,-1-2 0,-10 2 0,9-2-7,-1 1-1,1-1 1,-1-1 0,0 1-1,1-1 1,-1-1 0,1 0-1,-1 0 1,1 0 0,0-1-1,0 0 1,0 0 0,0 0-1,1-1 1,-1 0-1,1-1 1,0 0 0,0 0-1,-8-8 1,14 12-102,-1 0 0,0 0 0,1 0 0,-1 1-1,1-1 1,-1 0 0,1 0 0,-1 0 0,1 0 0,-1 0 0,1 0 0,0 0 0,0 0-1,-1 0 1,1 0 0,0 0 0,0 0 0,0 0 0,0 0 0,1-1 0,-1 1 0,0 0-1,0 0 1,0 0 0,1 0 0,-1 0 0,1 0 0,-1 1 0,1-1 0,-1 0-1,1 0 1,-1 0 0,1 0 0,0 0 0,-1 1 0,1-1 0,0 0 0,0 1 0,0-1-1,-1 0 1,1 1 0,0-1 0,0 1 0,0-1 0,0 1 0,0 0 0,0-1 0,0 1-1,0 0 1,1 0 0,11-4-1299,-1 1 0,0 1-1,21-1 1,-10 0-377,42-14-6288,-37 5 2905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5.858"/>
    </inkml:context>
    <inkml:brush xml:id="br0">
      <inkml:brushProperty name="width" value="0.025" units="cm"/>
      <inkml:brushProperty name="height" value="0.025" units="cm"/>
    </inkml:brush>
  </inkml:definitions>
  <inkml:trace contextRef="#ctx0" brushRef="#br0">3 37 12940,'0'0'12092,"-2"10"-11185,1 4-616,1 0 0,0 0 0,1 0 0,1 0 0,0 0 0,1 0 0,0 0 0,1 0 0,8 19 0,-11-32-277,-1 0 0,0 0 0,1 0 0,-1 0 0,1 0 0,-1 0 0,1 0 0,-1 0 0,1 0 0,0 0 0,-1 0 0,1-1 0,0 1 0,0 0 0,0-1 0,-1 1 0,1 0 0,0-1 0,0 1 0,0-1 0,0 1 0,0-1 1,0 0-1,0 1 0,0-1 0,0 0 0,2 0 0,-1 0 25,-1-1-1,1 1 1,-1-1 0,1 0 0,-1 0 0,0 0 0,1 0 0,-1 0 0,0 0 0,0 0-1,1 0 1,-1 0 0,0-1 0,0 1 0,1-3 0,4-5 202,-1-1 1,0 0-1,6-20 0,18-112 282,-24 136-553,0 16-42,3 13 20,-1 26 232,-6-39-155,0 1 1,0-1 0,1 0-1,1 1 1,-1-1 0,2 0-1,-1-1 1,8 14 0,-10-22-29,-1 0 0,1 0 0,-1-1 1,1 1-1,0 0 0,0-1 0,-1 1 1,1-1-1,0 1 0,0-1 1,0 1-1,0-1 0,-1 1 0,1-1 1,0 0-1,0 0 0,0 1 0,0-1 1,0 0-1,0 0 0,0 0 0,0 0 1,0 0-1,0 0 0,0 0 1,0 0-1,0-1 0,0 1 0,0 0 1,0 0-1,0-1 0,-1 1 0,1-1 1,0 1-1,0-1 0,0 1 0,0-1 1,-1 0-1,1 1 0,0-1 1,-1 0-1,1 1 0,0-1 0,-1 0 1,2-1-1,24-39-2242,-9 0-3535,-9 12-3104,-2 7-3736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6.401"/>
    </inkml:context>
    <inkml:brush xml:id="br0">
      <inkml:brushProperty name="width" value="0.025" units="cm"/>
      <inkml:brushProperty name="height" value="0.025" units="cm"/>
    </inkml:brush>
  </inkml:definitions>
  <inkml:trace contextRef="#ctx0" brushRef="#br0">2 53 2114,'0'0'21903,"-1"10"-20589,1-9-1255,1 70 1756,11-31-617,-12-39-1149,1 0 0,0 0 0,-1 0 0,1 0 0,0 0 0,0 0 0,0 0 0,0 0 1,0 0-1,0 0 0,0 0 0,0-1 0,1 1 0,-1 0 0,0-1 0,0 1 0,1-1 0,-1 1 0,0-1 0,1 0 0,-1 1 0,0-1 0,2 0 0,-1-1-24,1 1-1,-1-1 1,0 1-1,0-1 1,0 0 0,0 0-1,0 0 1,0-1 0,0 1-1,-1 0 1,1-1-1,0 1 1,-1-1 0,1 1-1,-1-1 1,1 0-1,-1 0 1,0 1 0,0-1-1,0 0 1,0 0 0,1-3-1,21-54 187,-18 44-203,3-11 13,-7 20-28,0 0-1,1 0 1,0 0 0,0 0-1,1 1 1,0-1 0,6-9-1,-9 15 2,0 0-1,0-1 0,0 1 1,0 0-1,1 0 1,-1 0-1,0 0 0,0 0 1,0 0-1,0 0 0,0 0 1,1 0-1,-1 0 1,0 0-1,0 0 0,0 0 1,0 0-1,1 0 0,-1 0 1,0 0-1,0 0 1,0 0-1,0 0 0,1 0 1,-1 0-1,0 0 0,0 0 1,0 0-1,0 0 0,0 0 1,0 0-1,1 1 1,-1-1-1,0 0 0,0 0 1,0 0-1,0 0 0,0 0 1,0 0-1,0 1 1,1-1-1,-1 0 0,0 0 1,0 0-1,0 0 0,0 0 1,0 1-1,0-1 1,0 0-1,5 15-117,-1 16 88,0 20 76,-1-15 232,9 51-1,-9-77-232,-1 1 0,1-1 0,1 0-1,0 0 1,0-1 0,1 1 0,0-1 0,1 0 0,10 12 0,2 0-108,-1 0 0,28 44 0,-40-56 75,0 0 0,-1 0-1,-1 1 1,1-1-1,-2 1 1,1 0 0,-1-1-1,-1 1 1,0 0 0,0 0-1,-1 13 1,0-21 7,0-1-1,0 1 1,0-1 0,0 1-1,0 0 1,-1-1 0,1 1-1,0-1 1,-1 1-1,1-1 1,-1 1 0,0-1-1,1 0 1,-1 1 0,0-1-1,0 0 1,0 1 0,0-1-1,0 0 1,0 0-1,0 0 1,-1 0 0,1 0-1,0 0 1,0 0 0,-1 0-1,1-1 1,-1 1 0,1 0-1,-1-1 1,1 1 0,-1-1-1,1 0 1,-1 1-1,1-1 1,-1 0 0,1 0-1,-1 0 1,0 0 0,1 0-1,-1 0 1,1-1 0,-1 1-1,1 0 1,-1-1 0,1 0-1,-1 1 1,-1-2-1,-3 0 29,-1-1 0,1 1-1,0-2 1,0 1-1,0-1 1,0 0-1,0 0 1,1 0-1,-9-10 1,6 4-99,1 0 1,0-1-1,1 0 1,0 0-1,0 0 0,1-1 1,1 0-1,0 0 0,1 0 1,0-1-1,1 1 1,0-1-1,1 0 0,0 1 1,1-1-1,0 0 0,1 1 1,1-1-1,0 0 1,1 1-1,0 0 0,1 0 1,0 0-1,1 0 1,0 0-1,1 1 0,0 0 1,13-17-1,40-35-5643,-27 33-300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7.742"/>
    </inkml:context>
    <inkml:brush xml:id="br0">
      <inkml:brushProperty name="width" value="0.025" units="cm"/>
      <inkml:brushProperty name="height" value="0.025" units="cm"/>
    </inkml:brush>
  </inkml:definitions>
  <inkml:trace contextRef="#ctx0" brushRef="#br0">48 416 3972,'8'-10'-450,"27"-37"5980,-33 44-4856,-1 1 0,1-1-1,-1 1 1,0-1 0,0 0-1,0 0 1,0 0 0,0 1-1,-1-1 1,1 0 0,-1 0-1,0 0 1,0 0 0,0 0-1,0 0 1,-1-4 0,1 7-523,-1-1-1,1 0 1,0 1 0,-1-1 0,1 1 0,-1-1-1,0 1 1,1-1 0,-1 1 0,1-1 0,-1 1-1,0-1 1,1 1 0,-1 0 0,0-1 0,1 1 0,-1 0-1,0 0 1,0-1 0,1 1 0,-1 0 0,0 0-1,0 0 1,1 0 0,-1 0 0,0 0 0,0 0-1,1 0 1,-1 0 0,-1 1 0,-23 9 1131,19-4-1199,1 1 0,1-1-1,-1 1 1,1 0-1,0 0 1,0 1 0,1-1-1,0 1 1,1-1-1,-4 15 1,3-6 10,0-1-1,1 1 1,1 0 0,1 25-1,0-40-84,0 0 0,0 0 0,0 0 0,0 0 0,0 0 0,0 0 0,0 0 0,1 0 0,-1 0 0,0 0-1,1 0 1,-1 0 0,0 0 0,1 0 0,0 0 0,-1 0 0,1 0 0,-1-1 0,1 1 0,0 0 0,0 0 0,-1-1 0,1 1-1,0 0 1,0-1 0,0 1 0,0-1 0,0 1 0,0-1 0,0 0 0,0 1 0,0-1 0,0 0 0,0 1 0,0-1 0,0 0-1,0 0 1,0 0 0,0 0 0,0 0 0,0 0 0,0-1 0,0 1 0,0 0 0,0 0 0,0-1 0,0 1 0,1-1-1,4-1 37,-1-1 0,0 1-1,1-1 1,-1 0-1,0-1 1,-1 1-1,8-7 1,1-4 121,0-1 0,-1 0 0,-1-1 0,0-1-1,-1 1 1,13-32 0,-18 38-110,-1-1 1,-1 1-1,1-1 0,-2 1 0,0-1 0,0 0 1,-1 0-1,0 0 0,-1 0 0,0 0 1,-1 0-1,0 0 0,-4-16 0,0 17-34,1 17-150,2 17-14,2-13 151,0 0 0,1 0-1,1 0 1,0 0-1,0-1 1,1 1 0,7 15-1,-9-23 0,0-1 0,0 0 0,0 1-1,0-1 1,1 0 0,-1 0 0,1 0 0,0 0-1,-1 0 1,1 0 0,0 0 0,0 0-1,0-1 1,0 1 0,1-1 0,-1 0 0,0 1-1,1-1 1,-1 0 0,0 0 0,1-1 0,-1 1-1,1 0 1,0-1 0,-1 0 0,1 1-1,-1-1 1,1 0 0,0 0 0,-1-1 0,1 1-1,-1-1 1,1 1 0,0-1 0,-1 0 0,0 1-1,1-1 1,2-2 0,3-1 32,0-1 0,-1 0 0,1-1 0,-1 0-1,0 0 1,-1 0 0,0-1 0,0 0 0,0 0 0,9-16 0,-2 2 28,-1-1 1,17-45-1,-24 54-55,-1-1 0,-1 1 1,0-1-1,0 0 0,-1 0 1,-1 1-1,0-1 0,-1 0 0,-3-17 1,3 31-18,0 0 0,0 0 1,0 1-1,0-1 0,0 0 1,0 0-1,0 0 0,0 1 1,0-1-1,0 0 1,0 0-1,0 0 0,0 1 1,0-1-1,0 0 0,0 0 1,0 0-1,0 0 0,0 1 1,-1-1-1,1 0 1,0 0-1,0 0 0,0 0 1,0 0-1,0 0 0,-1 1 1,1-1-1,0 0 0,0 0 1,0 0-1,0 0 0,-1 0 1,1 0-1,0 0 1,0 0-1,0 0 0,-1 0 1,1 0-1,0 0 0,0 0 1,0 0-1,-1 0 0,1 0 1,0 0-1,0 0 0,0 0 1,0 0-1,-1 0 1,1 0-1,0 0 0,0 0 1,0 0-1,-1-1 0,1 1 1,0 0-1,0 0 0,0 0 1,0 0-1,0 0 0,0 0 1,-1-1-1,1 1 1,0 0-1,0 0 0,0 0 1,0 0-1,0-1 0,-5 19-48,1 1-1,0 0 1,2 0-1,-1 24 1,-1 4 112,2-30-46,-3 30 424,0 90 0,6-124-394,0 1 0,1-1-1,0 1 1,1-1-1,1 0 1,0 0 0,1 0-1,0-1 1,0 0 0,2 0-1,10 16 1,28 23-27,8 10 26,-49-57-45,-1 1 1,0 0-1,0 0 0,0 1 0,-1-1 0,0 0 0,0 1 0,0 0 0,-1-1 0,2 11 0,-3-15 8,0 0-1,0 0 0,0 0 0,0-1 0,0 1 0,0 0 0,0 0 0,0 0 0,0-1 0,-1 1 1,1 0-1,0 0 0,0 0 0,-1-1 0,1 1 0,0 0 0,-1-1 0,1 1 0,-1 0 0,1-1 0,-1 1 1,1-1-1,-1 1 0,0 0 0,1-1 0,-1 1 0,0-1 0,1 0 0,-1 1 0,0-1 0,0 0 0,1 1 1,-1-1-1,0 0 0,0 0 0,1 0 0,-1 1 0,0-1 0,0 0 0,0 0 0,1 0 0,-1 0 0,0-1 1,0 1-1,0 0 0,1 0 0,-3-1 0,-1 0 15,-1 0 0,1 0-1,0-1 1,0 0 0,-1 0 0,1 0 0,-6-4-1,-2-4-21,1-1-1,0 0 1,1-1-1,0 0 1,1-1-1,0 0 1,1 0-1,1 0 0,0-1 1,0-1-1,2 1 1,0-1-1,0 0 1,2 0-1,-1 0 1,2 0-1,0-1 0,1 1 1,1-1-1,1-18 1,0 29-7,0-1 0,1 0 0,-1 1 0,1-1 0,0 1 0,0 0-1,1 0 1,-1 0 0,1 0 0,0 0 0,1 0 0,-1 1 0,1-1 0,0 1 0,0 0 0,9-7 0,5-1-499,1 0-1,1 1 1,23-10 0,37-22-9086,-45 15-3890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9.114"/>
    </inkml:context>
    <inkml:brush xml:id="br0">
      <inkml:brushProperty name="width" value="0.025" units="cm"/>
      <inkml:brushProperty name="height" value="0.025" units="cm"/>
    </inkml:brush>
  </inkml:definitions>
  <inkml:trace contextRef="#ctx0" brushRef="#br0">51 97 7976,'5'-8'5648,"-2"3"-4771,20-38 2519,-15 5 1747,-8 38-5078,0 0 0,0-1 0,-1 1-1,1 0 1,0 0 0,0 0 0,0-1-1,-1 1 1,1 0 0,0 0-1,0 0 1,-1 0 0,1 0 0,0 0-1,0 0 1,-1-1 0,1 1 0,0 0-1,-1 0 1,1 0 0,0 0-1,0 0 1,-1 0 0,1 0 0,0 0-1,0 1 1,-1-1 0,1 0-1,0 0 1,0 0 0,-1 0 0,1 0-1,0 0 1,0 0 0,-1 1 0,1-1-1,0 0 1,0 0 0,0 0-1,-1 0 1,1 1 0,0-1 0,0 0-1,0 0 1,0 1 0,-1-1 0,1 0-1,0 1 1,-13 10 84,3 6-72,1 0 0,1 0 0,1 1 0,0 0 0,1 1 0,1-1 0,1 1 0,0 0 0,2 0 0,0 0 0,1 23-1,1-40-64,0-1-1,0 0 0,0 1 0,0-1 0,0 0 0,0 1 0,0-1 0,0 1 0,0-1 1,1 0-1,-1 1 0,1-1 0,-1 0 0,1 0 0,0 1 0,-1-1 0,1 0 0,0 0 0,0 0 1,-1 0-1,1 0 0,0 0 0,0 0 0,1 0 0,-1 0 0,1 0 0,0 0 19,0-1 0,0 1 0,0-1-1,0 0 1,0 0 0,0 0 0,0 0-1,0-1 1,0 1 0,0 0 0,0-1-1,0 1 1,0-1 0,0 0 0,2-1 0,7-3 179,-1-1 1,0 0-1,-1-1 1,0 0 0,9-9-1,-1-1 83,-1-1-1,26-36 0,-37 46-238,0 1-1,-1-1 1,0 0-1,0 0 1,-1-1 0,0 1-1,0-1 1,-1 0-1,0 1 1,1-18-1,-3 33-110,-1-1 0,0 1-1,-1-1 1,0 1-1,-3 9 1,-8 34 61,13-42 67,-1-3-142,1 0 0,0-1 0,0 1 0,0 0 0,1 0 0,1 8 0,-1-12-15,-1 1 0,1-1-1,0 0 1,0 0 0,-1 0 0,1 0 0,0 0 0,0 0 0,0 0 0,0 0 0,0 0 0,0 0 0,1 0 0,-1-1 0,0 1 0,0 0 0,0-1 0,1 1 0,-1-1 0,0 1 0,1-1 0,-1 0 0,0 0 0,1 1 0,-1-1 0,1 0-1,1 0 1,2 0-275,-1-1-1,0 1 0,0 0 1,0-1-1,0 0 0,0 0 1,0 0-1,0 0 0,-1-1 1,1 1-1,0-1 0,-1 0 1,1 0-1,-1-1 0,5-3 1,27-24-5724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5.001"/>
    </inkml:context>
    <inkml:brush xml:id="br0">
      <inkml:brushProperty name="width" value="0.025" units="cm"/>
      <inkml:brushProperty name="height" value="0.025" units="cm"/>
    </inkml:brush>
  </inkml:definitions>
  <inkml:trace contextRef="#ctx0" brushRef="#br0">141 304 7847,'0'0'8755,"-2"-8"-6587,2 4-1914,-8-25 1018,8 29-1228,-1-1 1,1 0-1,-1 0 0,1 1 1,-1-1-1,0 0 0,0 1 1,1-1-1,-1 0 0,0 1 1,0-1-1,1 1 0,-1 0 1,0-1-1,0 1 1,0-1-1,0 1 0,0 0 1,0 0-1,0 0 0,0 0 1,1-1-1,-1 1 0,0 0 1,0 0-1,0 1 0,0-1 1,0 0-1,0 0 1,0 0-1,0 1 0,0-1 1,0 0-1,1 1 0,-2 0 1,-6 4 161,0 1 0,1-1 0,0 2 0,0-1 0,0 1 0,1 0 0,0 0 0,1 1 0,-1 0 0,2 0 0,-1 0 0,1 1 1,0-1-1,1 1 0,-1 0 0,2 0 0,0 0 0,0 0 0,-1 15 0,3-23-195,1-1 0,-1 1-1,1 0 1,-1 0 0,1 0 0,-1-1 0,1 1 0,0 0 0,-1-1-1,1 1 1,0-1 0,0 1 0,-1-1 0,1 1 0,0-1 0,0 1-1,0-1 1,0 0 0,0 1 0,-1-1 0,1 0 0,0 0-1,0 1 1,0-1 0,0 0 0,0 0 0,0 0 0,0 0 0,0-1-1,0 1 1,0 0 0,0 0 0,1-1 0,36-8 154,-26 2-205,0 0 0,-1-1 0,0 0 1,0-1-1,0 0 0,15-18 0,-21 21-8,1-1-1,-1 1 0,0-1 0,-1 0 0,1 0 1,-1-1-1,-1 1 0,1-1 0,-1 0 0,-1 0 1,0 0-1,2-11 0,-13 28-356,-3 11 356,6-9 60,1 0 1,1 1-1,0-1 0,1 1 0,0 0 0,1 1 1,0-1-1,1 0 0,1 13 0,0-23-21,0-1 0,0 0 0,1 0 1,-1 0-1,1 1 0,-1-1 0,1 0 0,0 0 0,-1 0 0,1 0 0,0 0 0,0 0 0,0 0 0,0 0 0,0 0 0,-1 0 0,2-1 0,-1 1 0,0 0 0,0 0 1,0-1-1,0 1 0,0-1 0,1 1 0,-1-1 0,0 0 0,0 0 0,1 1 0,-1-1 0,0 0 0,0 0 0,1 0 0,-1 0 0,0 0 0,1 0 0,-1-1 1,2 0-1,2 1-95,1-1 1,-1 0 0,1-1 0,-1 1-1,0-1 1,1 0 0,8-5-1,0-4-738,-1 0-1,1-1 1,-2 0-1,0-1 1,0 0-1,-1-1 0,-1-1 1,0 0-1,-1 0 1,7-18-1,-2 5-238,-2-1-1,-2-1 1,0 0 0,9-56-1,-17 71 891,-2-6 4690,-6 13-33,-9 18-2911,9-2-1207,0 1 0,0-1 0,1 1 0,0 0 1,1 1-1,0-1 0,0 1 0,1 0 0,0 0 0,-2 15 1,0 11 662,-1 56 1,5-77-913,2 135 749,-1-149-820,0 0 1,0 0-1,0 0 1,0 0-1,0 0 1,0 0-1,0 0 1,0 0 0,1 0-1,-1 0 1,0-1-1,1 1 1,-1 0-1,1 0 1,-1 0-1,1 0 1,-1-1-1,1 1 1,-1 0-1,1-1 1,0 2-1,13-8 490,8-28-241,-16 14-343,-2 0-1,0 0 0,0 0 0,-2-1 0,-1 1 0,-1-30 0,0 36-92,-2 8-132,-2 14 177,-2 15 42,5-19 74,1 0-1,0 0 1,0 0 0,1 0 0,-1 0 0,1 0 0,0-1 0,0 1 0,0 0 0,0-1 0,1 1 0,-1 0 0,1-1-1,0 0 1,3 4 0,-2-5 8,-1 1-1,1-1 1,0 0 0,0-1-1,1 1 1,-1-1-1,0 1 1,1-1-1,-1 0 1,0 0-1,1 0 1,-1-1 0,1 1-1,-1-1 1,1 0-1,7-1 1,-9 2-2,1-1-1,0 0 1,-1 0 0,1-1 0,0 1-1,-1 0 1,1-1 0,-1 0 0,1 0 0,-1 1-1,1-2 1,-1 1 0,1 0 0,-1 0-1,0-1 1,0 1 0,1-1 0,-1 0 0,0 1-1,-1-1 1,1 0 0,0 0 0,0-1-1,-1 1 1,1 0 0,-1 0 0,0-1 0,0 1-1,1-4 1,10-14-269,-11 18 249,0 1 0,0-1-1,0 1 1,0-1 0,0 1 0,0 0-1,0-1 1,1 1 0,-1 0 0,0 0 0,1 0-1,-1 0 1,1 0 0,-1 0 0,3-1-1,-3 2 8,-1 0 0,1 0-1,0 0 1,-1 0 0,1 0-1,-1 0 1,1 0-1,-1 1 1,1-1 0,-1 0-1,1 0 1,0 0 0,-1 1-1,1-1 1,-1 0-1,0 1 1,1-1 0,-1 0-1,1 1 1,-1-1 0,1 1-1,-1-1 1,0 1-1,1-1 1,-1 0 0,0 1-1,0 0 1,1-1 0,-1 1-1,0 0 1,1 2 11,0 0 0,0 0-1,-1 0 1,1 0 0,-1 1 0,0-1 0,0 0 0,0 0 0,0 1 0,0-1 0,-1 0 0,0 0-1,1 0 1,-1 1 0,-2 3 0,-3 6 124,0 0 0,1 0-1,1 1 1,0-1 0,0 1 0,2 0 0,-2 27-1,4-41-101,0 1 0,1-1 0,-1 1-1,1-1 1,0 1 0,-1-1-1,1 0 1,-1 1 0,1-1-1,0 0 1,-1 1 0,1-1-1,0 0 1,-1 0 0,1 0 0,0 1-1,-1-1 1,1 0 0,0 0-1,-1 0 1,1 0 0,0 0-1,-1 0 1,1-1 0,0 1-1,0 0 1,-1 0 0,1 0 0,-1-1-1,1 1 1,0 0 0,-1-1-1,1 1 1,0 0 0,-1-1-1,1 1 1,-1-1 0,1 1-1,-1-1 1,1 1 0,-1-1 0,0 1-1,1-1 1,-1 0 0,1 0-1,6-52-36,-7 53-28,0 0-53,-2 44-42,1-43 134,1 0 0,0 0 0,0-1-1,0 1 1,0 0 0,0 0 0,0 0 0,0-1 0,0 1-1,1 0 1,-1 0 0,0 0 0,0-1 0,1 1 0,-1 0 0,0 0-1,1-1 1,-1 1 0,1 0 0,-1-1 0,0 1 0,1-1-1,0 1 1,-1 0 0,1-1 0,-1 1 0,1-1 0,0 1 0,-1-1-1,1 0 1,0 1 0,0-1 0,-1 0 0,2 1 0,1-1 4,-1 0 0,1-1 0,-1 1 0,0-1 0,1 1 0,-1-1 0,0 0 0,1 0-1,-1 0 1,0 0 0,3-2 0,53-41 29,-25 11-336,36-32-27,-63 60 297,-1 1 0,1 0 0,0 0 0,0 0 0,0 1 0,0 0 0,0 1 0,1-1 0,-1 1 1,11-2-1,-17 4 27,1 0 1,-1 0 0,0 0-1,1 0 1,-1 0 0,0 0-1,0 0 1,1 0 0,-1 0-1,0 0 1,1 1 0,-1-1-1,0 0 1,1 0 0,-1 0 0,0 0-1,0 1 1,1-1 0,-1 0-1,0 0 1,0 0 0,1 1-1,-1-1 1,0 0 0,0 0-1,0 1 1,0-1 0,1 0-1,-1 1 1,0-1 0,0 0 0,0 0-1,0 1 1,0-1 0,0 0-1,0 1 1,0-1 0,0 0-1,0 1 1,0-1 0,0 1-1,-3 21-9,-12 18 71,15-40-57,-2 5-3,-13 41 378,15-45-361,-1 0 0,1-1 0,0 1 0,0 0 0,0 0 0,0 0 0,0 0 0,0 0 0,0 0 0,0 0 0,0 0 0,0-1 0,0 1 0,0 0 0,1 0 0,-1 0 0,0 0 0,1 0 0,-1-1 0,1 1-1,-1 0 1,1 0 0,-1-1 0,1 1 0,-1 0 0,1-1 0,0 1 0,-1-1 0,1 1 0,0 0 0,0-1 0,0 0 0,-1 1 0,1-1 0,0 1 0,0-1 0,0 0 0,0 0 0,-1 1 0,1-1 0,0 0 0,0 0 0,1 0 0,3 0 2,0-1 0,-1 1-1,1-1 1,-1 0 0,1 0 0,-1-1-1,0 1 1,1-1 0,-1 0-1,0 0 1,0 0 0,0-1 0,0 1-1,-1-1 1,1 0 0,-1 0-1,1 0 1,-1-1 0,0 1 0,-1-1-1,1 0 1,0 1 0,3-9-1,-1 2 3,0 0-1,-1 0 0,-1-1 1,1 1-1,-2-1 0,1 0 0,-1 1 1,-1-1-1,0-13 0,-1 25-20,1 1-1,-1-1 1,0 1-1,0-1 1,1 1-1,-1-1 1,1 1 0,-1-1-1,1 0 1,0 1-1,0-1 1,-1 0-1,1 0 1,0 0-1,0 1 1,0-1 0,0 0-1,0 0 1,1 0-1,-1 0 1,0-1-1,0 1 1,3 1-1,1 1-17,1-1-1,-1-1 1,1 1-1,-1 0 1,1-1-1,10 1 1,-6-2-3,0 1 1,-1-1 0,1-1-1,-1 0 1,1 0 0,0-1 0,-1 0-1,15-5 1,-9-2 20,1 0 1,27-21-1,-38 25 4,1 0 0,0 0-1,-1 0 1,0 0 0,0-1 0,-1 0 0,0 0-1,0 0 1,5-12 0,-8 17-1,-1 1 0,0 0 0,1-1-1,-1 1 1,0-1 0,0 1 0,0-1 0,1 1 0,-1-1-1,0 0 1,0 1 0,0-1 0,0 1 0,0-1 0,0 1-1,0-1 1,0 1 0,0-1 0,0 1 0,0-1 0,-1 1-1,1-1 1,0 1 0,0-1 0,0 1 0,-1-1 0,1 1-1,0-1 1,-1 1 0,1-1 0,0 1 0,-1-1 0,1 1-1,0 0 1,-1-1 0,1 1 0,-1 0 0,0-1 0,-25 3-77,-25 22-32,44-19 106,0 0 1,1 0-1,0 1 1,0 0-1,0 0 1,1 1 0,0-1-1,0 1 1,1 0-1,-7 14 1,10-19 20,0 1 0,0 0 0,0 0 1,1 0-1,-1 0 0,1 0 1,0 0-1,-1 0 0,1 0 1,1 0-1,-1 0 0,0 0 0,1 0 1,-1 0-1,1 0 0,0 0 1,0 0-1,0-1 0,0 1 1,1 0-1,-1-1 0,1 1 0,0-1 1,0 1-1,-1-1 0,1 0 1,1 0-1,-1 1 0,0-2 1,1 1-1,-1 0 0,5 2 0,4 2-47,0-1-1,0 0 0,0-1 0,1 0 0,0 0 1,0-1-1,0-1 0,0 0 0,0-1 0,1 0 1,17-2-1,-28 1-162,-1 0 0,0 0 1,0 0-1,0 0 1,0 0-1,0-1 0,0 1 1,1 0-1,-1-1 0,0 1 1,0-1-1,0 1 0,0-1 1,0 1-1,0-1 0,0 0 1,0 1-1,-1-1 0,1 0 1,0 0-1,0 0 1,0 1-1,-1-1 0,1 0 1,-1 0-1,1 0 0,-1 0 1,1 0-1,-1-1 0,1 1 1,-1 0-1,0 0 0,0 0 1,1 0-1,-1 0 0,0 0 1,0-1-1,0 1 0,-1-2 1,2-19-6263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19.787"/>
    </inkml:context>
    <inkml:brush xml:id="br0">
      <inkml:brushProperty name="width" value="0.025" units="cm"/>
      <inkml:brushProperty name="height" value="0.025" units="cm"/>
    </inkml:brush>
  </inkml:definitions>
  <inkml:trace contextRef="#ctx0" brushRef="#br0">5 0 5349,'0'0'16949,"-1"9"-15844,-3 183 2337,5-151-3237,-2-39-189,1 0 1,0 1 0,0-1-1,0 0 1,1 0-1,-1 0 1,0 0 0,1 0-1,-1 0 1,1 0 0,0 0-1,0 0 1,0 0 0,0 0-1,0 0 1,0 0 0,0 0-1,1-1 1,2 4 0,-2-4 5,0-1 1,0 1 0,0 0-1,-1-1 1,1 0 0,0 1-1,0-1 1,0 0-1,0 0 1,0 0 0,0 0-1,0 0 1,0-1 0,0 1-1,0 0 1,0-1 0,0 0-1,0 1 1,0-1 0,0 0-1,-1 0 1,4-2 0,10-7 214,-1 0 0,1-1 0,-2-1 0,0 0 0,17-21 0,31-27-84,-61 59-157,1 0 1,0 0 0,-1 0 0,1 0 0,0 1 0,0-1 0,0 0 0,0 0 0,0 1 0,-1-1 0,1 1 0,0-1-1,0 1 1,0-1 0,0 1 0,1 0 0,-1-1 0,0 1 0,0 0 0,0 0 0,0 0 0,0 0 0,0 0 0,0 0-1,0 0 1,1 0 0,-1 0 0,0 0 0,0 1 0,0-1 0,0 0 0,0 1 0,0-1 0,0 1 0,0-1-1,0 1 1,0 0 0,0-1 0,0 1 0,-1 0 0,1 0 0,0-1 0,0 1 0,-1 0 0,1 0 0,0 0 0,-1 0-1,1 0 1,-1 0 0,0 0 0,1 0 0,-1 0 0,0 0 0,1 2 0,2 8 3,-1 0 1,0 1-1,0 0 0,-1 14 1,0-13 81,5 112-477,-6-125 333,0 1-1,0-1 0,0 1 1,0 0-1,0-1 1,0 1-1,0-1 1,1 1-1,-1-1 0,0 1 1,0-1-1,0 1 1,1-1-1,-1 1 1,0-1-1,0 1 0,1-1 1,-1 1-1,0-1 1,1 0-1,-1 1 1,1-1-1,-1 0 0,1 1 1,-1-1-1,0 0 1,1 1-1,-1-1 1,1 0-1,0 0 0,13-9-2183,12-27-1921,-25 34 3899,19-32-3677,2-2-1661</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0.362"/>
    </inkml:context>
    <inkml:brush xml:id="br0">
      <inkml:brushProperty name="width" value="0.025" units="cm"/>
      <inkml:brushProperty name="height" value="0.025" units="cm"/>
    </inkml:brush>
  </inkml:definitions>
  <inkml:trace contextRef="#ctx0" brushRef="#br0">142 1 11179,'0'0'5151,"-5"8"-2338,-131 181 6087,148-192-8783,3-7 17,0 0-1,0-2 1,16-16-1,-13 12-103,35-26 0,-47 38-33,0 1 1,0-1 0,0 2-1,0-1 1,0 1 0,0 0-1,1 0 1,-1 0 0,1 1-1,-1 0 1,9 0 0,-13 1 0,0 1 1,0-1 0,-1 1-1,1-1 1,0 1 0,0 0-1,-1 0 1,1 0-1,-1 0 1,1 0 0,-1 0-1,1 0 1,-1 0-1,1 1 1,-1-1 0,0 0-1,0 1 1,0-1 0,0 1-1,0 0 1,0-1-1,0 1 1,0 0 0,-1-1-1,1 1 1,-1 0-1,1 0 1,-1 0 0,0-1-1,0 1 1,1 2 0,2 69 531,-3-60-370,3 12 134,-3-25-285,0 0 1,0 1 0,1-1 0,-1 0-1,0 0 1,0 0 0,0 1 0,0-1-1,0 0 1,1 0 0,-1 0 0,0 1-1,0-1 1,0 0 0,0 0 0,1 0-1,-1 0 1,0 0 0,0 1 0,1-1-1,-1 0 1,0 0 0,0 0 0,0 0-1,1 0 1,-1 0 0,0 0-1,0 0 1,1 0 0,-1 0 0,0 0-1,0 0 1,1 0 0,-1 0 0,0 0-1,0 0 1,1 0 0,-1 0 0,0-1-1,1 1 1,24-29 585,-17 18-591,8-10 27,46-57 63,-57 73-135,0 0 0,1 0 0,-1 0 0,1 1 0,0 0-1,0 0 1,0 0 0,1 1 0,-1 0 0,1 0 0,8-1-1,-14 3 30,0 1-1,0 0 0,0 0 0,0 0 0,1-1 1,-1 1-1,0 0 0,0 1 0,0-1 0,0 0 1,0 0-1,0 0 0,0 1 0,0-1 0,1 0 1,-1 1-1,0-1 0,0 1 0,-1 0 1,1-1-1,0 1 0,0 0 0,0-1 0,0 1 1,0 0-1,0 1 0,1 1 15,0 0-1,-1 0 1,0 0-1,0 0 1,0 0-1,0 0 1,0 0-1,0 0 1,-1 6-1,1 7 169,-1 1 0,-4 31-1,3-43-118,1-5-46,0 1-1,0-1 1,-1 0 0,1 1-1,0-1 1,0 1 0,0-1-1,0 1 1,0-1-1,0 1 1,0-1 0,0 0-1,0 1 1,0-1 0,0 1-1,0-1 1,0 1 0,0-1-1,0 1 1,0-1 0,1 0-1,-1 1 1,0-1 0,0 1-1,0-1 1,1 0 0,-1 1-1,0-1 1,1 1 0,-1-1-1,0 0 1,1 0 0,-1 1-1,0-1 1,1 0 0,0 1-1,15-12 312,29-41 319,-31 35-530,-6 7-126,30-31-198,-37 40 211,0 0 0,1-1 0,-1 1 1,1 0-1,-1 0 0,1 0 0,-1 0 0,1 0 1,0 0-1,-1 1 0,1-1 0,0 1 0,-1-1 1,1 1-1,0-1 0,0 1 0,0 0 0,0 0 1,-1 0-1,1 0 0,0 0 0,0 0 0,3 1 1,-4 2 2,1 1 1,-1-1-1,0 0 1,0 1-1,0-1 1,0 1-1,0-1 1,-1 1 0,1-1-1,-1 1 1,0-1-1,0 1 1,-1 0-1,0 6 1,0-1 39,1 55 376,0-63-406,14-14-3470,9-12-7628,-9 13-582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0.766"/>
    </inkml:context>
    <inkml:brush xml:id="br0">
      <inkml:brushProperty name="width" value="0.025" units="cm"/>
      <inkml:brushProperty name="height" value="0.025" units="cm"/>
    </inkml:brush>
  </inkml:definitions>
  <inkml:trace contextRef="#ctx0" brushRef="#br0">19 140 11755,'0'0'7602,"10"-2"-6011,109 0 4302,-116 1-5829,-1 1 0,1-1-1,-1 0 1,0 0 0,0 0-1,1 0 1,-1 0-1,0 0 1,0-1 0,0 1-1,0-1 1,0 1-1,-1-1 1,1 0 0,0 1-1,-1-1 1,1 0 0,-1 0-1,0 0 1,1-1-1,-1 1 1,0 0 0,0 0-1,-1-1 1,1 1 0,0 0-1,-1-1 1,1 1-1,-1-1 1,0-3 0,1 3-22,-1 0 1,0 0-1,0 0 0,0 0 1,0 1-1,0-1 1,0 0-1,-1 0 0,0 0 1,1 0-1,-1 1 1,0-1-1,0 0 1,-1 1-1,1-1 0,0 1 1,-1-1-1,1 1 1,-1 0-1,0-1 0,0 1 1,0 0-1,0 0 1,0 0-1,-1 1 1,-2-3-1,1 3-40,1-1 1,-1 1-1,0 0 0,0 0 1,0 0-1,0 0 0,0 1 1,0 0-1,0-1 0,-1 2 1,1-1-1,0 0 0,0 1 1,0 0-1,0 0 0,0 0 1,1 0-1,-1 0 0,0 1 1,0 0-1,1 0 0,-1 0 1,1 0-1,0 1 0,-1-1 1,1 1-1,0 0 0,0 0 1,1 0-1,-1 0 0,1 0 1,-3 5-1,-1 2 109,0 1 0,1-1 0,0 1 0,1 0 0,0 0 0,1 0 0,0 1-1,0-1 1,2 1 0,-1 14 0,1-25-93,1 1-1,0 0 1,0 0 0,0 0-1,1 0 1,-1 0-1,0-1 1,1 1 0,-1 0-1,1 0 1,-1-1 0,1 1-1,0 0 1,0-1-1,0 1 1,0 0 0,0-1-1,0 1 1,0-1-1,1 0 1,-1 1 0,1-1-1,-1 0 1,3 2-1,0-2 2,0 1 0,0-1-1,0 0 1,0 0-1,0 0 1,0 0 0,0-1-1,0 1 1,0-1-1,8-1 1,4-1-64,-1-1 0,0 0-1,0-1 1,0-1 0,17-7 0,-18 6-413,44-23-1914,-25 5-5939,-20 8-2473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1.794"/>
    </inkml:context>
    <inkml:brush xml:id="br0">
      <inkml:brushProperty name="width" value="0.025" units="cm"/>
      <inkml:brushProperty name="height" value="0.025" units="cm"/>
    </inkml:brush>
  </inkml:definitions>
  <inkml:trace contextRef="#ctx0" brushRef="#br0">56 201 15086,'0'0'6396,"-3"9"-4731,-10 27-352,13-36-1273,0 1-1,0 0 0,0 0 0,1-1 0,-1 1 1,0 0-1,0 0 0,0-1 0,0 1 0,1 0 1,-1-1-1,0 1 0,1 0 0,-1-1 0,0 1 1,1 0-1,-1-1 0,1 1 0,-1-1 0,1 1 1,-1-1-1,1 1 0,0-1 0,-1 1 0,1-1 1,0 0-1,-1 1 0,1-1 0,0 0 0,-1 1 1,1-1-1,0 0 0,-1 0 0,1 0 0,0 0 1,0 0-1,-1 0 0,1 0 0,0 0 0,0 0 1,-1 0-1,1 0 0,0 0 0,0 0 0,-1-1 1,1 1-1,0 0 0,0-1 0,37-11 971,-28 4-893,-1 0 0,0-1 0,0 0 0,-1-1-1,0 0 1,0 0 0,-1 0 0,-1-1 0,0 0-1,0-1 1,-1 0 0,-1 1 0,1-1 0,-2-1-1,0 1 1,3-25 0,-6 35-109,0 1-1,0-1 0,1 1 1,-1-1-1,0 1 0,0-1 1,-1 0-1,1 1 1,0-1-1,0 1 0,-1-1 1,1 1-1,-1-1 0,1 1 1,-1-1-1,0 1 1,0 0-1,1-1 0,-1 1 1,0 0-1,0-1 0,0 1 1,-1 0-1,1 0 1,0 0-1,0 0 0,0 0 1,-1 0-1,1 1 0,-1-1 1,1 0-1,0 1 1,-1-1-1,1 1 0,-1-1 1,0 1-1,1-1 0,-1 1 1,1 0-1,-1 0 1,1 0-1,-4 0 0,1 1-13,-1 0 0,0 0 0,0 0-1,1 0 1,-1 1 0,1 0 0,-1 0-1,1 0 1,0 0 0,0 1-1,0 0 1,0-1 0,-4 5 0,-4 6-13,1 0 0,1 0 1,0 1-1,1 0 0,0 1 1,1 0-1,1 0 0,1 0 1,0 1-1,1 0 0,0 1 0,2-1 1,0 1-1,0 0 0,1 25 1,2-40 14,-1-1 0,1 1 1,0-1-1,1 1 0,-1-1 1,0 1-1,0-1 0,1 1 1,-1-1-1,0 1 0,1-1 1,0 0-1,-1 1 0,1-1 1,0 0-1,0 1 0,0-1 1,-1 0-1,1 0 0,1 0 1,-1 0-1,0 0 0,0 0 1,0 0-1,2 1 0,0-1 4,0 0-1,-1-1 0,1 1 0,0-1 1,-1 0-1,1 0 0,0 0 1,-1 0-1,1 0 0,-1-1 1,1 1-1,0-1 0,3-1 1,6-2 42,0-1 0,0 0 1,-1-1-1,22-14 0,123-110 574,-83 66-319,-39 42-184,-33 22-114,0 0 1,-1 0-1,1 0 0,0-1 1,-1 1-1,1 0 0,0 0 1,-1 0-1,1 0 0,0 1 1,-1-1-1,1 0 0,0 0 1,-1 0-1,1 0 0,-1 1 1,1-1-1,0 0 0,-1 1 1,1-1-1,-1 0 0,1 1 1,-1-1-1,1 1 0,-1-1 1,1 1-1,-1-1 0,1 1 1,-1-1-1,0 1 0,1 0 1,-1-1-1,0 1 0,1-1 1,-1 1-1,0 0 0,0-1 1,0 1-1,0 0 0,1-1 1,-1 1-1,0 0 0,0-1 1,0 1-1,0 0 0,-1-1 1,1 1-1,0 1 0,0 19 185,-1 0-1,-1 0 0,-1 0 0,-8 29 0,-3 17 466,15-54-441,7-15 35,11-16 92,-17 16-326,12-15-9,17-17 0,64-58 0,-93 90 0,0 1 0,0-1 0,0 1 0,0-1 0,0 1 0,0 0 0,0 0 0,1 0 0,-1 0 0,1 0 0,-1 1 0,0-1 0,5 0 0,-6 1 0,0 1 0,0-1 0,0 1 0,0-1 0,0 0 0,0 1 0,0 0 0,-1-1 0,1 1 0,0-1 0,0 1 0,-1 0 0,1 0 0,0-1 0,-1 1 0,1 0 0,-1 0 0,1 0 0,-1 0 0,0 0 0,1-1 0,-1 1 0,0 0 0,1 0 0,-1 0 0,0 0 0,0 0 0,0 0 0,0 0 0,0 0 0,0 0 0,0 0 0,0 0 0,-1 1 0,1 9-624,-1-1-1,-1 1 1,0-1 0,-6 19-1,7-24 202,-1 0 0,1-1 0,-1 1 0,-1-1 0,1 0 0,0 1 0,-1-1 0,0 0 0,0 0 0,0-1 0,-1 1 0,-6 5 0</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3.010"/>
    </inkml:context>
    <inkml:brush xml:id="br0">
      <inkml:brushProperty name="width" value="0.025" units="cm"/>
      <inkml:brushProperty name="height" value="0.025" units="cm"/>
    </inkml:brush>
  </inkml:definitions>
  <inkml:trace contextRef="#ctx0" brushRef="#br0">0 1 13581,'0'0'11205,"6"9"-9368,1 7-1415,-1 0 1,0 0-1,-1 1 1,0-1-1,-2 1 1,0 0-1,-1 1 1,0 19-1,-6 156 1315,3-169-1677,-9 185 207,17-220-120,2-14-16,-5-10-314,-2 0 1,-2-40-1,0 33-11,0 42 181,0 0-1,0 0 1,0 0-1,0-1 1,0 1-1,1 0 1,-1 0-1,0 0 1,0 0-1,0 0 1,0 0 0,1 0-1,-1 0 1,0-1-1,0 1 1,0 0-1,0 0 1,1 0-1,-1 0 1,0 0-1,0 0 1,0 0 0,1 0-1,-1 0 1,0 0-1,0 0 1,0 0-1,0 0 1,1 0-1,-1 0 1,0 1-1,0-1 1,0 0 0,0 0-1,1 0 1,-1 0-1,0 0 1,0 0-1,0 0 1,0 0-1,0 1 1,1-1-1,-1 0 1,0 0 0,0 0-1,0 0 1,0 0-1,0 1 1,0-1-1,0 0 1,0 0-1,0 0 1,0 1 0,1-1-1,-1 0 1,0 0-1,0 0 1,0 0-1,0 1 1,0-1-1,0 0 1,-1 0-1,18 21-79,4 3 105,-18-22-6,1 0 1,-1-1-1,1 1 0,0-1 0,-1 1 0,1-1 1,0 0-1,0-1 0,0 1 0,0-1 1,0 1-1,0-1 0,0 0 0,0-1 1,0 1-1,0-1 0,0 0 0,0 0 0,0 0 1,0 0-1,-1-1 0,1 1 0,0-1 1,-1 0-1,1 0 0,2-3 0,-2 3 9,-1-1-1,1 1 1,-1-1-1,0 1 1,0-1-1,0 0 1,0 0-1,-1 0 1,1-1-1,-1 1 1,0-1-1,0 1 0,0-1 1,0 0-1,0 0 1,-1 0-1,0 0 1,0 0-1,0 0 1,0 0-1,-1 0 1,0 0-1,0 0 1,0-1-1,-1-5 1,1 10-18,0 0 0,0-1 0,0 1 0,0 0 0,-1-1 1,1 1-1,0 0 0,0-1 0,0 1 0,-1 0 0,1 0 1,0-1-1,-1 1 0,1 0 0,0 0 0,-1-1 0,1 1 1,0 0-1,-1 0 0,1 0 0,0 0 0,-1 0 0,1-1 1,0 1-1,-1 0 0,1 0 0,-1 0 0,1 0 0,0 0 1,-1 0-1,1 0 0,0 0 0,-1 0 0,1 0 0,-1 1 1,1-1-1,0 0 0,-1 0 0,1 0 0,0 0 0,-1 1 1,1-1-1,0 0 0,-1 0 0,1 0 0,0 1 0,0-1 1,-1 0-1,1 1 0,0-1 0,0 0 0,-1 1 1,-14 15-121,14-14 124,-1 1-1,1 0 0,-1 0 0,1 0 0,0 0 0,0 0 1,1 0-1,-1 1 0,1-1 0,-1 0 0,1 0 1,0 1-1,0-1 0,0 0 0,1 0 0,0 5 1,0-6 0,0-1 1,1 1 0,-1 0-1,0 0 1,1-1 0,-1 1 0,1-1-1,-1 0 1,1 1 0,0-1 0,0 0-1,-1 0 1,1 0 0,0 0-1,0 0 1,0 0 0,0-1 0,0 1-1,0-1 1,0 1 0,0-1 0,0 0-1,0 0 1,1 0 0,2 0-1,39 2-47,-1 1-1,0 3 0,55 14 1,-97-20 65,0 1 0,0-1 0,-1 1 0,1-1 1,0 0-1,0 0 0,0 1 0,0-1 1,0 0-1,0 0 0,-1 0 0,1 0 0,0 0 1,0 0-1,0 0 0,0 0 0,0 0 0,0 0 1,0 0-1,-1-1 0,1 1 0,0 0 1,0-1-1,0 1 0,-1-1 0,1 1 0,0-1 1,0 1-1,-1-1 0,1 1 0,0-1 1,-1 0-1,1 1 0,-1-1 0,1 0 0,-1 0 1,1 1-1,-1-1 0,1-1 0,-1-1 51,0-1 0,0 1 0,0 0 0,0-1 0,-1 1 0,0 0-1,1 0 1,-1 0 0,0-1 0,-3-4 0,-34-64-237,27 53-50,0-2 1,-12-30-1,56 66-6098,-28-12 5303,-1-1 1,1 0-1,1 0 0,-1-1 0,0 1 1,0-1-1,0 0 0,1-1 1,-1 1-1,0-1 0,1 0 1,8-1-1,-12 0 828,1 0 0,0 1 0,-1-1 0,1 0 0,-1-1 0,1 1 0,-1 0 0,0-1 0,1 1 0,2-4 0,-3 3 1013,1-1 0,-1 0 0,1 0 0,-1 0 0,0 0 1,0 0-1,-1-1 0,3-5 0,-5 29 6795,3 35-5636,0-5-1089,21 443 2966,-20-482-3764,1-13 57,3-21 53,7-120-300,-10 81-44,2 1 1,4 0-1,27-99 1,-33 150 50,0 0 0,0 1 0,1-1 0,0 1 0,1 0 0,0 0 0,12-13 0,-16 19 15,1 1 0,0-1 0,0 0 0,0 1 0,0-1 0,0 1 0,1 0 0,-1 0 0,1 1 0,-1-1 0,1 1 0,0-1 0,-1 1 0,1 0 0,0 1 0,0-1 0,0 1 0,0-1 0,0 1 0,0 1 0,-1-1 0,1 0 0,7 2 0,-10-1 62,0-1 0,0 1 0,0 0 0,-1-1 0,1 1 0,0 0 0,0-1 0,0 1 0,-1 0 0,1 0 0,0 0-1,-1 0 1,1 0 0,-1 0 0,1 0 0,-1 0 0,1 0 0,-1 0 0,0 0 0,0 0 0,1 0 0,-1 0 0,0 0 0,0 0 0,0 0 0,0 0-1,0 0 1,0 1 0,0-1 0,-1 2 0,-10 34-14,-2-19 134,0 0-1,-1-2 1,-1 0-1,0 0 0,-1-1 1,-1-1-1,0-1 1,-31 18-1,28-22-662,23-19-2308,27-24-3322,-6 12 1021,3-2-1713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3.574"/>
    </inkml:context>
    <inkml:brush xml:id="br0">
      <inkml:brushProperty name="width" value="0.025" units="cm"/>
      <inkml:brushProperty name="height" value="0.025" units="cm"/>
    </inkml:brush>
  </inkml:definitions>
  <inkml:trace contextRef="#ctx0" brushRef="#br0">29 40 15182,'1'6'10649,"-4"16"-7936,-8 28-2238,6-33-89,3-11-310,0 1 0,0-1-1,1 1 1,0-1 0,0 1-1,0 0 1,1-1 0,0 1-1,1 10 1,0-16-39,0-1 1,0 1 0,0-1-1,0 0 1,0 0-1,0 0 1,0 1-1,0-1 1,0 0 0,0 0-1,0 0 1,0-1-1,0 1 1,0 0-1,0 0 1,0-1 0,0 1-1,0 0 1,0-1-1,0 1 1,0-1 0,0 1-1,0-1 1,0 1-1,1-2 1,6-6-35,0 1-1,-1-1 1,0 0 0,0-1 0,-1 0 0,0 0 0,-1 0-1,0-1 1,0 1 0,-1-1 0,0 0 0,-1-1 0,0 1-1,-1-1 1,0 1 0,1-22 0,-17 78 146,12-38-52,1 0-1,1 0 1,-1 1-1,1-1 0,1 0 1,-1 0-1,4 12 1,-4-18-72,1 0 0,-1-1 1,1 1-1,0-1 1,-1 1-1,1-1 0,0 1 1,0-1-1,0 0 0,0 1 1,0-1-1,0 0 1,0 0-1,1 0 0,-1 0 1,0 0-1,3 2 0,-2-3-13,1 1-1,-1-1 0,0 1 0,0-1 1,0 0-1,1 0 0,-1 0 0,0 0 1,0 0-1,1 0 0,-1-1 0,0 1 1,0-1-1,0 0 0,0 1 0,0-1 1,3-2-1,-1 1-35,1 0 0,-1-1 0,0 0 0,0 0 0,0-1 0,0 1 0,0-1 0,-1 0 0,0 1 1,1-2-1,-2 1 0,1 0 0,0-1 0,-1 1 0,0-1 0,0 1 0,2-7 0,-1-1-55,1-1 1,-2 0-1,0-1 1,0 1-1,-1-19 1,-21 116 441,20-76-319,-1 0-1,1-1 1,0 1 0,1 0-1,0 0 1,0 0 0,1-1-1,0 1 1,0-1 0,6 13-1,-7-12-732,-6-3-4684,-13-10-4980,6-6 818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3.963"/>
    </inkml:context>
    <inkml:brush xml:id="br0">
      <inkml:brushProperty name="width" value="0.025" units="cm"/>
      <inkml:brushProperty name="height" value="0.025" units="cm"/>
    </inkml:brush>
  </inkml:definitions>
  <inkml:trace contextRef="#ctx0" brushRef="#br0">1 1 20019,'0'0'12460,"13"14"-21685,-22-3 769</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4.294"/>
    </inkml:context>
    <inkml:brush xml:id="br0">
      <inkml:brushProperty name="width" value="0.025" units="cm"/>
      <inkml:brushProperty name="height" value="0.025" units="cm"/>
    </inkml:brush>
  </inkml:definitions>
  <inkml:trace contextRef="#ctx0" brushRef="#br0">89 62 22133,'0'0'5023,"0"-9"-3079,3-43 527,-4 52-2455,-1 0 0,1 0-1,0 0 1,0 0 0,0 0 0,-1 0-1,1 0 1,0 0 0,0 1 0,0-1-1,0 1 1,0-1 0,0 0-1,-1 1 1,1 0 0,0-1 0,0 1-1,-1 1 1,-2 3-39,-1 1 0,1-1 0,1 1 1,-1 0-1,1 1 0,0-1 0,0 0 0,1 1 0,0 0 0,0-1 0,-1 15 0,2-18 7,0 0 0,1-1 0,0 1 0,-1 0 0,1 0 0,1 0-1,-1 0 1,0 0 0,1 0 0,-1 0 0,1 0 0,0 0 0,0 0 0,0 0 0,0 0 0,1-1-1,-1 1 1,1-1 0,-1 1 0,1-1 0,0 1 0,0-1 0,0 0 0,0 0 0,1 0 0,-1 0-1,0 0 1,1-1 0,4 3 0,4-1-308,-1 0 0,1-1 0,0 0 0,11 0 0,-14-2 64,-1 0 0,1 1 0,-1 0 0,1 1 0,-1-1 0,0 1 1,0 1-1,0 0 0,0 0 0,8 4 0,-14-6 277,0-1-1,0 1 1,0 0-1,-1-1 1,1 1-1,0 0 0,-1 0 1,1 0-1,0 0 1,-1-1-1,1 1 1,-1 0-1,1 0 1,-1 0-1,0 0 1,1 0-1,-1 0 1,0 0-1,0 0 0,0 1 1,1-1-1,-1 0 1,0 0-1,0 0 1,-1 0-1,1 0 1,0 0-1,0 0 1,0 0-1,-1 0 1,1 0-1,-1 0 1,1 0-1,-1 0 0,1 0 1,-1 0-1,1 0 1,-1-1-1,0 1 1,1 0-1,-1 0 1,0-1-1,0 1 1,0 0-1,1-1 1,-1 1-1,-2 0 1,-43 28 2086,34-23-1945,-1 0 0,1 0 0,-1-1 0,0-1 1,0 0-1,0-1 0,-1 0 0,1-1 1,-1-1-1,-16 0 0,29-1-234,1 0 1,-1 0-1,0-1 0,1 1 0,-1 0 1,1-1-1,-1 1 0,1 0 1,-1-1-1,1 1 0,-1-1 0,1 1 1,-1-1-1,1 1 0,0-1 1,-1 1-1,1-1 0,0 1 1,-1-1-1,1 0 0,0 1 0,0-1 1,-1 1-1,1-1 0,0 0 1,0 1-1,0-1 0,0 0 0,0 1 1,0-1-1,0 0 0,0 1 1,0-1-1,0 0 0,0 1 1,1-1-1,-1 1 0,0-1 0,0 0 1,1 1-1,-1-1 0,0 1 1,1-1-1,-1 1 0,0-1 0,1 1 1,-1-1-1,1 0 0,18-28-4056,4 5-705,3-4-1932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4.640"/>
    </inkml:context>
    <inkml:brush xml:id="br0">
      <inkml:brushProperty name="width" value="0.025" units="cm"/>
      <inkml:brushProperty name="height" value="0.025" units="cm"/>
    </inkml:brush>
  </inkml:definitions>
  <inkml:trace contextRef="#ctx0" brushRef="#br0">70 48 14189,'0'0'4581,"9"-2"-1015,4 2-2138,9-2 258,-1-5 3015,-20 7-4655,0-1 1,-1 1-1,1-1 0,-1 0 0,1 0 1,-1 1-1,1-1 0,-1 0 0,1 0 0,-1 0 1,0 0-1,0 1 0,1-1 0,-1 0 1,0 0-1,0 0 0,0 0 0,0 0 0,0 0 1,0 0-1,0 1 0,0-1 0,-1 0 1,1 0-1,0 0 0,0 0 0,-1 0 1,1 1-1,0-1 0,-1 0 0,1 0 0,-1 1 1,1-1-1,-1 0 0,0 0 0,1 1 1,-1-1-1,1 1 0,-1-1 0,0 1 0,0-1 1,1 1-1,-2-1 0,-3 0-49,0 0-1,0 0 1,0 1-1,0-1 1,0 1-1,0 1 1,-1-1-1,1 1 1,0 0-1,1 0 1,-1 0-1,0 0 1,0 1 0,0 0-1,1 0 1,-1 1-1,1-1 1,-5 4-1,7-4 26,-1 0-1,0 1 1,1-1 0,0 1-1,-1 0 1,1-1-1,0 1 1,0 0 0,1 0-1,-1 0 1,0 1 0,1-1-1,0 0 1,0 0-1,0 1 1,0-1 0,1 1-1,-1-1 1,1 1-1,0-1 1,0 1 0,0-1-1,0 1 1,1-1-1,-1 1 1,1-1 0,1 5-1,0-5-17,0 0-1,0 0 1,0 0-1,0 0 0,0 0 1,1 0-1,-1 0 1,1-1-1,-1 1 0,1-1 1,0 0-1,0 0 1,0 0-1,1 0 1,-1-1-1,0 1 0,1-1 1,-1 0-1,1 0 1,-1 0-1,1 0 1,4 0-1,12 2-176,0-1 1,32 0-1,-51-2 143,10 0-961,-1 0 1,1-1 0,0 0-1,-1-1 1,16-4 0,13-10-7578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6.042"/>
    </inkml:context>
    <inkml:brush xml:id="br0">
      <inkml:brushProperty name="width" value="0.025" units="cm"/>
      <inkml:brushProperty name="height" value="0.025" units="cm"/>
    </inkml:brush>
  </inkml:definitions>
  <inkml:trace contextRef="#ctx0" brushRef="#br0">70 0 8712,'0'0'14921,"-1"8"-13795,-25 147 727,13-92-1215,-7 108 0,20-170-634,0 0 1,-1 0-1,1 0 0,0 0 1,0 0-1,0 0 1,0 0-1,0 0 1,0 0-1,1 0 0,-1 0 1,0 0-1,0 0 1,1 0-1,-1 0 0,0 0 1,1 0-1,-1-1 1,1 1-1,0 0 1,-1 0-1,1 0 0,-1-1 1,2 2-1,-1-2 3,0 0 0,0 0 0,0 0-1,0 0 1,1 0 0,-1 0 0,0 0 0,0-1-1,-1 1 1,1 0 0,0-1 0,0 1 0,0-1-1,0 1 1,0-1 0,0 1 0,0-1 0,-1 0-1,2 0 1,45-49 223,-39 39-199,9-8-16,0 1 1,1 0-1,25-18 0,-38 32-19,1 1 0,-1-1-1,1 1 1,0 0 0,0 0 0,0 0-1,1 1 1,-1 0 0,0 0-1,1 1 1,0-1 0,-1 2-1,1-1 1,0 1 0,-1 0-1,1 0 1,8 2 0,-12-1 15,-1 0-1,1 0 1,-1 0 0,1 1 0,-1-1 0,1 1-1,-1 0 1,0 0 0,0 0 0,0 0-1,0 0 1,0 0 0,0 0 0,0 1 0,-1-1-1,1 1 1,-1-1 0,0 1 0,0 0-1,0-1 1,0 1 0,0 0 0,0 0 0,-1 0-1,0-1 1,1 1 0,-1 0 0,0 0-1,-1 3 1,2 2 61,-2 0-1,1-1 1,-1 1-1,0 0 1,0-1 0,-1 0-1,0 1 1,-1-1-1,1 0 1,-5 8-1,-1-4 72,0-1-1,-1 0 1,0 0-1,-1-1 1,0 0-1,-1 0 1,0-1-1,0-1 1,0 0-1,-1 0 1,0-1-1,-1-1 1,1 0-1,-1-1 1,0 0-1,0-1 1,0 0-1,0-1 1,-1 0-1,1-2 1,-1 1-1,-21-3 1,33 2-169,0 0-1,0-1 1,0 1 0,0-1-1,0 1 1,0-1 0,0 1-1,0-1 1,0 0 0,0 0-1,1 0 1,-1 0 0,0 0-1,1-1 1,-1 1 0,0 0 0,1-1-1,0 1 1,-1-1 0,1 0-1,0 1 1,0-1 0,0 0-1,0 0 1,0 0 0,0 0-1,0 0 1,0-2 0,1 2-21,0 0 0,0 0 0,0 1 0,1-1 1,-1 0-1,0 0 0,1 0 0,0 0 0,-1 0 1,1 1-1,0-1 0,0 0 0,0 0 0,0 1 1,0-1-1,0 1 0,0-1 0,0 1 0,1 0 1,-1-1-1,1 1 0,-1 0 0,1 0 0,0 0 1,-1 0-1,1 0 0,0 0 0,-1 0 0,4 0 1,21-7-1758,0 1 1,1 1-1,46-5 1,-38 7-3452,50-12 0,-41 1-2240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5.326"/>
    </inkml:context>
    <inkml:brush xml:id="br0">
      <inkml:brushProperty name="width" value="0.025" units="cm"/>
      <inkml:brushProperty name="height" value="0.025" units="cm"/>
    </inkml:brush>
  </inkml:definitions>
  <inkml:trace contextRef="#ctx0" brushRef="#br0">20 12 13068,'-11'-7'4805,"5"3"-3011,4 4 1377,9 0-3075,6 0-96,4 0-1666,4 0-6181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6.384"/>
    </inkml:context>
    <inkml:brush xml:id="br0">
      <inkml:brushProperty name="width" value="0.025" units="cm"/>
      <inkml:brushProperty name="height" value="0.025" units="cm"/>
    </inkml:brush>
  </inkml:definitions>
  <inkml:trace contextRef="#ctx0" brushRef="#br0">0 1 1826,'0'0'1986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6.725"/>
    </inkml:context>
    <inkml:brush xml:id="br0">
      <inkml:brushProperty name="width" value="0.025" units="cm"/>
      <inkml:brushProperty name="height" value="0.025" units="cm"/>
    </inkml:brush>
  </inkml:definitions>
  <inkml:trace contextRef="#ctx0" brushRef="#br0">25 0 7815,'0'0'12674,"-2"10"-10475,-4 47 222,1 76 0,5-132-2419,0 0 0,0 0 0,0 0 0,0 0 0,0 0-1,0 0 1,0 0 0,0 0 0,1 0 0,-1 0 0,0 0 0,1 0 0,-1 0 0,1 0 0,-1 0-1,1 0 1,-1-1 0,1 1 0,-1 0 0,1 0 0,0 0 0,0-1 0,-1 1 0,1 0 0,0-1 0,0 1-1,0-1 1,0 1 0,0-1 0,0 1 0,0-1 0,-1 0 0,1 1 0,1-1 0,-1 0 0,0 0-1,0 0 1,0 1 0,0-1 0,0 0 0,0-1 0,0 1 0,0 0 0,0 0 0,0 0 0,0-1-1,1 1 1,2-2 11,0 1-1,0-1 1,-1 0 0,1 0-1,-1 0 1,1 0-1,-1 0 1,0-1-1,0 0 1,5-5 0,28-52 61,-13 18-36,-23 42-40,0 0 0,0 0 0,0 0 0,0 1 0,0-1 0,0 0 0,0 0 0,0 1 0,0-1 0,0 0 0,0 0 0,0 1 0,1-1 0,-1 0 0,0 0 0,0 0 0,0 1 0,0-1 0,0 0 1,1 0-1,-1 0 0,0 1 0,0-1 0,0 0 0,1 0 0,-1 0 0,0 0 0,0 0 0,0 1 0,1-1 0,-1 0 0,0 0 0,0 0 0,1 0 0,-1 0 0,0 0 0,0 0 0,1 0 0,-1 0 0,0 0 0,0 0 0,1 0 0,-1 0 1,0 0-1,0 0 0,0 0 0,1 0 0,-1 0 0,0-1 0,0 1 0,1 0 0,-1 0 0,0 0 0,0 0 0,0 0 0,1-1 0,-1 1 0,0 0 0,0 0 0,0 0 0,0-1 0,0 1 0,1 0 0,-1-1 0,3 25-66,-3-22 77,7 102 978,-10 154 1,-9-181-287,10-70-576,1 0-1,-2 0 0,1 0 1,-1-1-1,0 1 0,0-1 1,0 1-1,-8 8 0,11-15-112,0 1 0,-1-1 0,1 1 0,-1-1 1,1 0-1,0 1 0,-1-1 0,1 0 0,-1 1 0,1-1 0,-1 0 0,1 0 0,-1 0 0,1 1 0,-1-1 0,1 0 0,-1 0 0,1 0 0,-1 0 0,0 0 0,1 0 0,-1 0 0,1 0 0,-1 0 0,1 0 0,-1 0 0,1 0 0,-1 0 0,1-1 0,-1 1 0,1 0 0,-1 0 0,1-1 0,-1 1 0,1 0 0,-1 0 0,1-1 0,-1 1 0,1-1 0,0 1 0,-1 0 0,1-1 0,0 1 0,-1-1 0,1 1 0,-1-2 0,-13-26 180,12 22-164,-2-1-32,-53-139 107,52 128-205,0 1 1,1-1-1,0 0 0,2 0 0,0-1 0,2-26 0,0 41-56,1 1 0,-1 0 0,1-1 0,0 1 0,1 0 0,-1 0 0,1 0 0,-1 0 0,1 0 0,0 0 0,0 0 0,0 1 0,0-1 0,0 1 0,1-1-1,-1 1 1,1 0 0,0 0 0,0 0 0,-1 0 0,1 1 0,4-3 0,9-3-1741,0 1-1,0 1 1,21-5 0,-11 3-2088,12-3-3380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7.099"/>
    </inkml:context>
    <inkml:brush xml:id="br0">
      <inkml:brushProperty name="width" value="0.025" units="cm"/>
      <inkml:brushProperty name="height" value="0.025" units="cm"/>
    </inkml:brush>
  </inkml:definitions>
  <inkml:trace contextRef="#ctx0" brushRef="#br0">113 3 9097,'0'0'12000,"-10"4"-10046,4-2-1782,0 0 0,0 1 0,0 0 0,1 0 0,-1 0 1,1 0-1,0 1 0,0 0 0,0 0 0,0 1 0,1-1 0,0 1 0,0 0 0,0 0 0,0 0 0,1 0 0,0 1 0,0 0 0,1-1 0,-1 1 0,1 0 0,0 0 1,1 0-1,-1 1 0,0 9 0,2-15-163,0 0 1,0 0-1,0 0 1,0 0-1,1-1 1,-1 1-1,0 0 1,0 0 0,0 0-1,1 0 1,-1-1-1,0 1 1,1 0-1,-1 0 1,1-1-1,-1 1 1,1 0-1,-1-1 1,1 1-1,0 0 1,-1-1-1,1 1 1,0-1-1,-1 1 1,1-1 0,0 1-1,0-1 1,-1 0-1,1 1 1,0-1-1,0 0 1,0 0-1,0 1 1,-1-1-1,1 0 1,0 0-1,0 0 1,0 0-1,0 0 1,0 0 0,0 0-1,-1-1 1,1 1-1,0 0 1,0 0-1,0-1 1,-1 1-1,1 0 1,0-1-1,0 1 1,-1-1-1,2 0 1,4-1 29,0-1-1,0 0 1,0 0-1,-1-1 1,9-7-1,-4 2 8,0-1 0,-2 0 0,1-1 0,-1 0 0,-1 0 0,0-1 0,0 0 0,-1 0 0,5-17 0,-14 41-83,-1 4 175,0 1 1,1-1-1,0 1 0,1 30 1,2-45-186,0 1 0,0 0 0,0 0 0,0-1 0,1 1 0,-1 0 1,1-1-1,0 1 0,0 0 0,0-1 0,0 1 0,0-1 0,1 0 0,-1 1 1,1-1-1,-1 0 0,1 0 0,0 0 0,0 0 0,0 0 0,0 0 0,0 0 0,1-1 1,-1 1-1,0-1 0,1 0 0,-1 1 0,1-1 0,-1 0 0,1-1 0,0 1 0,-1 0 1,1-1-1,0 1 0,-1-1 0,1 0 0,3 0 0,25-2-3172,-1-6-2354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7.739"/>
    </inkml:context>
    <inkml:brush xml:id="br0">
      <inkml:brushProperty name="width" value="0.025" units="cm"/>
      <inkml:brushProperty name="height" value="0.025" units="cm"/>
    </inkml:brush>
  </inkml:definitions>
  <inkml:trace contextRef="#ctx0" brushRef="#br0">176 72 3331,'2'-10'9241,"1"-3"-7207,2-36 3486,-6 61-947,-5 4-3193,-2 8-1242,-4 84 985,5 1-1,10 157 1,11-164 201,-15-110-1321,0 1-1,0 0 1,-1 1 0,0-1-1,-1 0 1,1 1-1,-1-1 1,0 1-1,-1 0 1,0-1 0,-7-8-1,-59-65-529,53 62 431,9 10 59,-24-32-204,31 39 237,1 0 0,-1 0 0,1 0 0,-1 0 0,1 0 0,0 0 1,-1 0-1,1 0 0,0 0 0,0 0 0,0 0 0,0 0 0,0-1 1,0 1-1,0 0 0,0 0 0,0 0 0,0 0 0,1 0 0,-1 0 1,0 0-1,1 0 0,-1 0 0,1 0 0,-1 0 0,1 0 0,-1 0 1,1 0-1,0 0 0,0 0 0,-1 0 0,1 1 0,0-1 0,0 0 1,0 1-1,0-1 0,0 0 0,0 1 0,1-1 0,36-17-1137,56-19-1,-60 25-2124,-1-1 0,60-33 1,-62 24-14315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8.954"/>
    </inkml:context>
    <inkml:brush xml:id="br0">
      <inkml:brushProperty name="width" value="0.025" units="cm"/>
      <inkml:brushProperty name="height" value="0.025" units="cm"/>
    </inkml:brush>
  </inkml:definitions>
  <inkml:trace contextRef="#ctx0" brushRef="#br0">90 61 8296,'0'0'6657,"0"-8"-2846,-6-27-483,6 34-3231,0 0-1,-1 0 1,1 1-1,0-1 1,-1 0-1,1 0 1,-1 0-1,1 0 1,-1 0-1,0 1 1,1-1-1,-1 0 1,0 1-1,1-1 1,-1 0-1,0 1 1,0-1-1,0 1 1,0-1-1,1 1 1,-1 0-1,0-1 1,0 1-1,0 0 1,0-1-1,0 1 1,0 0-1,0 0 1,0 0-1,0 0 1,0 0-1,0 0 1,0 0-1,0 0 1,0 0-1,0 1 1,0-1-1,1 0 1,-1 1-1,0-1 1,0 0-1,0 1 1,0-1-1,0 1 1,1 0-1,-1-1 1,-1 2-1,-1 1-39,0 0 0,0 0 1,0 0-1,0 1 0,1-1 0,-1 1 0,1 0 1,0 0-1,0 0 0,0 0 0,0 0 0,1 0 0,0 1 1,-1 5-1,-9 63 398,10-66-366,1 0 0,0 0 0,0 0 0,1 0 0,0 0 0,0 0 0,3 9 0,-3-15-76,-1 1 0,1-1 0,0 0 0,-1 1 0,1-1 0,0 0 0,0 0 0,0 1 0,0-1-1,0 0 1,0 0 0,0 0 0,0 0 0,0-1 0,0 1 0,0 0 0,1 0 0,-1-1 0,0 1 0,1 0-1,-1-1 1,1 0 0,-1 1 0,0-1 0,1 0 0,-1 1 0,1-1 0,-1 0 0,1 0 0,-1 0 0,1-1 0,-1 1-1,0 0 1,1 0 0,-1-1 0,1 1 0,-1-1 0,0 1 0,1-1 0,-1 0 0,3-1 0,1-2 63,0-1 1,1 1-1,-1-1 1,-1 0 0,1 0-1,-1-1 1,0 1-1,0-1 1,0 0 0,-1 0-1,0 0 1,0-1-1,-1 1 1,0-1-1,0 0 1,0 1 0,-1-1-1,0 0 1,0 0-1,-1 0 1,0 0 0,0 0-1,0 0 1,-1 0-1,-2-9 1,2 14-74,-1 0 1,1 0 0,0 1-1,-1-1 1,1 0-1,-1 0 1,0 1-1,1-1 1,-1 1 0,0 0-1,0-1 1,0 1-1,0 0 1,0 0-1,0 0 1,0 0-1,0 1 1,-1-1 0,1 0-1,0 1 1,0 0-1,-3-1 1,3 1-44,1 0-1,-1 0 1,1 0 0,-1 0-1,1 0 1,-1 0 0,1 0-1,-1 1 1,1-1 0,-1 0-1,1 1 1,0 0 0,-1-1-1,1 1 1,-1 0 0,1-1-1,0 1 1,0 0 0,0 0-1,0 0 1,-1 0 0,1 0-1,0 0 1,1 0 0,-1 1 0,0-1-1,0 0 1,0 1 0,1-1-1,-1 0 1,1 1 0,-1-1-1,1 1 1,-1 1 0,1-2-202,-1 1 0,1-1-1,0 1 1,0 0 0,0-1 0,0 1 0,0 0 0,0 0 0,0-1 0,0 1 0,1-1 0,-1 1 0,1 0 0,-1-1 0,1 1 0,-1-1-1,1 1 1,0-1 0,0 1 0,2 1 0,-2-2-319,1 0 1,-1 0-1,1 0 0,0-1 1,-1 1-1,1 0 0,0-1 0,-1 0 1,1 1-1,0-1 0,-1 0 1,1 0-1,0 0 0,0 0 0,-1 0 1,1 0-1,0 0 0,0-1 0,-1 1 1,4-2-1,10-5-6448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29.373"/>
    </inkml:context>
    <inkml:brush xml:id="br0">
      <inkml:brushProperty name="width" value="0.025" units="cm"/>
      <inkml:brushProperty name="height" value="0.025" units="cm"/>
    </inkml:brush>
  </inkml:definitions>
  <inkml:trace contextRef="#ctx0" brushRef="#br0">0 0 14990,'0'0'13597,"4"13"-12983,9 56 371,8 133 0,-21-215-854,0-8 113,-1 0 0,-1 0 0,-1 1 1,0-1-1,-8-21 0,-5 2-244,72 34-149,-32 3-319,34-7-2003,-24-3-6367,-20 3-3803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0.412"/>
    </inkml:context>
    <inkml:brush xml:id="br0">
      <inkml:brushProperty name="width" value="0.025" units="cm"/>
      <inkml:brushProperty name="height" value="0.025" units="cm"/>
    </inkml:brush>
  </inkml:definitions>
  <inkml:trace contextRef="#ctx0" brushRef="#br0">0 197 13036,'0'0'9524,"10"7"-8761,-4-2-589,-5-3-125,1 0 0,0 0 1,-1-1-1,1 1 0,0-1 0,0 1 0,0-1 1,0 1-1,1-1 0,-1 0 0,0 0 0,0 0 1,1 0-1,-1-1 0,0 1 0,1-1 0,-1 1 1,1-1-1,-1 0 0,1 0 0,-1 0 0,1 0 1,-1 0-1,1-1 0,-1 1 0,0-1 0,1 1 1,-1-1-1,4-1 0,3-5 183,-1-1 0,1 1 0,-1-1 0,0-1 0,-1 0 0,0 0 1,0 0-1,-1-1 0,0 1 0,-1-2 0,0 1 0,-1 0 0,0-1 0,-1 0 0,0 0 0,0 0 0,-1 0 0,1-21 0,-3 32-222,0-1 0,1 0-1,-1 1 1,0-1-1,0 0 1,0 1-1,0-1 1,0 0-1,0 0 1,0 1 0,0-1-1,0 0 1,0 1-1,0-1 1,-1 0-1,1 0 1,0 1-1,0-1 1,-1 1 0,1-1-1,0 0 1,-1 1-1,1-1 1,-1 1-1,1-1 1,-1 0-1,1 1 1,-1 0 0,1-1-1,-1 1 1,1-1-1,-1 1 1,0 0-1,1-1 1,-1 1-1,0 0 1,1-1 0,-1 1-1,0 0 1,1 0-1,-1 0 1,0 0-1,0 0 1,1 0-1,-1 0 1,0 0 0,0 0-1,1 0 1,-1 0-1,0 0 1,1 0-1,-1 1 1,0-1 0,1 0-1,-1 1 1,-1 0-1,-1 0-17,0 1-1,1 0 1,-1 0-1,0 0 1,0 0-1,1 0 1,0 1-1,-1-1 1,1 1 0,0 0-1,-2 3 1,-2 9-21,1 0 0,0 1 0,1-1 0,1 1 0,1 0 1,0 0-1,1 0 0,1 1 0,1 17 0,-1-32 25,0 0 0,0 0 0,0 0 0,0 0-1,1 0 1,-1 0 0,1 0 0,-1 0 0,1 0 0,0 0-1,-1 0 1,1 0 0,0 0 0,1-1 0,-1 1-1,0 0 1,0-1 0,1 1 0,1 1 0,-1-2 2,-1 0 0,1-1 0,-1 1 0,1 0 0,0-1 0,-1 0 0,1 1 0,0-1 1,0 0-1,-1 0 0,1 0 0,0 0 0,-1 0 0,1 0 0,0 0 0,0-1 0,-1 1 0,3-2 0,3 0 29,0-2 0,1 1 0,-2-1 0,1 0 0,0 0 0,-1-1 0,0 0 0,9-9 0,6-10 67,-1-2 0,23-38 0,-4 5-50,-39 59-45,0 0 1,0 0 0,1 0-1,-1 0 1,0-1 0,0 1-1,0 0 1,0 0 0,0 0 0,0 0-1,1 0 1,-1 0 0,0 0-1,0 0 1,0 0 0,0 0-1,0 0 1,0 0 0,1 0-1,-1 0 1,0 0 0,0 0-1,0 0 1,0 0 0,0 0-1,1 0 1,-1 0 0,0 0-1,0 0 1,0 0 0,0 1 0,0-1-1,0 0 1,1 0 0,-1 0-1,0 0 1,0 0 0,0 0-1,0 0 1,0 0 0,0 1-1,0-1 1,0 0 0,0 0-1,0 0 1,0 0 0,0 0-1,1 0 1,-1 1 0,0-1-1,0 0 1,0 0 0,0 0 0,0 0-1,0 0 1,0 1 0,0-1-1,0 0 1,0 0 0,-1 0-1,1 0 1,0 0 0,0 1-1,0-1 1,0 0 0,0 0-1,3 22-56,-2 26-30,-1 102 413,0-148-313,0 0 0,0-1 0,0 1 1,0-1-1,0 1 0,1 0 0,-1-1 0,0 1 1,1-1-1,-1 1 0,1-1 0,0 1 0,0-1 1,-1 1-1,1-1 0,0 0 0,0 0 0,2 2 1,-2-2-6,-1-1 0,1 1 1,0-1-1,0 0 1,0 1-1,0-1 1,0 0-1,0 0 0,0 0 1,0 0-1,0 0 1,0 0-1,0 0 1,0 0-1,0 0 0,0 0 1,0 0-1,0-1 1,0 1-1,0 0 1,1-2-1,2 0-22,0 0 0,0 0 0,-1-1 0,1 0-1,-1 0 1,1 0 0,-1 0 0,0 0 0,0-1 0,-1 0 0,4-4 0,-1-2-719,-1 0 1,0 0 0,0 0-1,4-21 1,-2-45-7207,-6 29 914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0.738"/>
    </inkml:context>
    <inkml:brush xml:id="br0">
      <inkml:brushProperty name="width" value="0.025" units="cm"/>
      <inkml:brushProperty name="height" value="0.025" units="cm"/>
    </inkml:brush>
  </inkml:definitions>
  <inkml:trace contextRef="#ctx0" brushRef="#br0">0 0 15535,'0'0'9256,"48"36"-14316,-38-30-514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3.015"/>
    </inkml:context>
    <inkml:brush xml:id="br0">
      <inkml:brushProperty name="width" value="0.025" units="cm"/>
      <inkml:brushProperty name="height" value="0.025" units="cm"/>
    </inkml:brush>
  </inkml:definitions>
  <inkml:trace contextRef="#ctx0" brushRef="#br0">96 57 1890,'10'-39'16811,"-10"39"-16714,1-1-1,-1 1 1,0-1 0,0 0-1,0 1 1,0-1 0,0 1-1,0-1 1,0 0 0,0 1-1,0-1 1,-1 0 0,1 1-1,0-1 1,0 1 0,0-1-1,-1 1 1,1-1 0,0 1-1,-1-1 1,1 1 0,0-1-1,-1 1 1,1-1 0,-1 1-1,1-1 1,-1 1 0,1 0 0,-1-1-1,1 1 1,-1 0 0,1-1-1,-1 1 1,1 0 0,-1 0-1,0 0 1,1-1 0,-1 1-1,1 0 1,-1 0 0,0 0-1,1 0 1,-1 0 0,1 0-1,-1 0 1,0 0 0,1 0-1,-1 0 1,1 1 0,-1-1-1,0 0 1,1 0 0,-1 1-1,1-1 1,-1 0 0,1 1-1,-1-1 1,1 0 0,-1 1-1,1-1 1,-1 1 0,0 0-1,-3 2-90,1 0-1,-1 0 0,0 1 1,1-1-1,0 1 0,0 0 0,0 0 1,0 0-1,1 0 0,-1 1 1,1-1-1,0 1 0,-2 7 0,0-1-12,1-1 0,1 1 0,0-1 0,0 1 0,0 14 0,23-47 242,-9-3-105,-9 18-103,0 0-1,0 0 1,1 0-1,0 0 1,0 1-1,1-1 1,0 1-1,7-7 1,-12 12-31,1 1-1,-1 0 1,1 0 0,0 0 0,-1-1 0,1 1 0,-1 0-1,1 0 1,-1 0 0,1 0 0,0 0 0,-1 0 0,1 0-1,-1 0 1,1 0 0,-1 1 0,1-1 0,0 0 0,-1 0-1,1 0 1,-1 1 0,1-1 0,-1 0 0,1 1 0,-1-1-1,1 0 1,-1 1 0,0-1 0,1 1 0,-1-1 0,1 0-1,-1 1 1,0-1 0,1 1 0,-1-1 0,0 1-1,0 0 1,1-1 0,-1 1 0,0-1 0,0 1 0,0 0 0,9 30-70,-8-26 97,11 45 186,-2 1 0,-3 1 0,-1-1 1,-3 1-1,-8 98 0,3-132 76,-1 0-1,0-1 1,-2 1 0,0-1 0,-1 0 0,0 0 0,-2-1 0,0 0 0,-1 0-1,-21 28 1,30-43-252,-1 0-1,0 0 0,0 0 0,0 0 1,0 0-1,0 0 0,0 0 0,0 0 1,0-1-1,0 1 0,0 0 1,-1-1-1,1 1 0,0-1 0,0 1 1,-1-1-1,1 0 0,0 0 0,-1 1 1,1-1-1,0 0 0,-1 0 1,1 0-1,0 0 0,-1-1 0,-1 1 1,1-1 6,1 0 1,-1-1 0,0 1 0,1 0-1,-1-1 1,0 1 0,1-1 0,0 0-1,-1 1 1,1-1 0,0 0 0,0 0-1,0 0 1,-1-3 0,-2-6 39,0 0 0,1-1 0,0 1 0,-2-22 0,4 6-79,1 0 0,1 0 0,1 0 0,2 0 0,0 1 0,2-1 0,1 1 0,1 0 0,1 1 0,2 0 0,0 1 0,2 0 0,0 0 0,2 1 0,0 1 0,1 1 0,2 0 0,0 1 0,1 1 0,37-28 0,-5 18-154,-50 29 140,0-1 0,0 0 0,0 1 1,0-1-1,0 1 0,0-1 0,0 1 0,0 0 1,0-1-1,0 1 0,0 0 0,0 0 0,0 0 0,0 0 1,1 0-1,-1 0 0,0 0 0,0 0 0,0 0 1,0 0-1,0 1 0,0-1 0,0 0 0,0 1 0,0-1 1,0 1-1,0-1 0,0 1 0,0-1 0,0 1 1,0 0-1,0 0 0,-1-1 0,1 1 0,0 0 1,0 0-1,-1 0 0,1 0 0,-1 0 0,1 0 0,-1 0 1,1 0-1,-1 0 0,1 0 0,-1 1 0,1 10 1,-1 1 0,0-1-1,-1 0 1,0 0 0,-1 0-1,0 0 1,-1 0 0,0 0-1,-6 11 1,-5 25 178,52-85 423,-16 12-555,-1 1-19,35-30 0,-50 49-23,-1 0 0,1 1 0,0 0 0,1 0 0,-1 0-1,1 1 1,-1 0 0,1 0 0,0 1 0,0 0 0,15-3 0,-21 6 4,0-1 1,0 1-1,0-1 1,0 1-1,1-1 1,-1 1-1,0 0 1,-1 0-1,1-1 0,0 1 1,0 0-1,0 0 1,0 0-1,-1 0 1,1 0-1,0 0 1,-1 0-1,1 0 1,-1 0-1,1 1 1,-1-1-1,1 0 1,-1 0-1,0 0 1,0 1-1,0-1 1,0 0-1,1 0 1,-2 1-1,1-1 1,0 0-1,0 2 1,-3 48 25,3-49-22,-14 49 610,9-37-2202,2-1-3380,7-31-1145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6.314"/>
    </inkml:context>
    <inkml:brush xml:id="br0">
      <inkml:brushProperty name="width" value="0.025" units="cm"/>
      <inkml:brushProperty name="height" value="0.025" units="cm"/>
    </inkml:brush>
  </inkml:definitions>
  <inkml:trace contextRef="#ctx0" brushRef="#br0">28 161 10474,'-1'0'161,"1"0"-1,0 0 1,-1 0-1,1 0 1,0 0 0,0 0-1,-1 0 1,1 1 0,0-1-1,-1 0 1,1 0 0,0 0-1,0 1 1,-1-1 0,1 0-1,0 0 1,0 0-1,0 1 1,-1-1 0,1 0-1,0 1 1,0-1 0,0 0-1,0 1 1,0-1 0,0 0-1,0 0 1,-1 1 0,1-1-1,0 0 1,0 1 0,0-1-1,0 0 1,0 1-1,0-1 1,1 0 0,-1 1-1,0-1 1,0 0 0,0 1-1,0-1 1,0 0 0,0 0-1,0 1 1,1-1 0,-1 0-1,0 1 1,0-1-1,0 0 1,1 0 0,-1 1-1,0-1 1,0 0 0,1 0-1,-1 0 1,0 0 0,1 1-1,-1-1 1,0 0 0,0 0-1,1 0 1,-1 0-1,0 0 1,1 0 0,1 0 53,-1 0 1,0 0-1,1 0 1,-1 0-1,1 0 1,-1 0-1,0-1 1,1 1 0,-1 0-1,0-1 1,1 1-1,-1-1 1,0 0-1,1 1 1,1-3-1,2-2 169,1-1 0,-1 0 0,0 0 0,-1 0 0,0-1-1,0 0 1,0 1 0,2-9 0,-4 11-305,0-1 1,0 0-1,-1 1 1,1-1-1,-1 0 0,-1 0 1,1 0-1,-1 0 0,1 0 1,-1 0-1,-1 0 1,1 1-1,-2-10 0,1 13-73,1 1 0,-1-1 0,1 0 0,-1 1 0,0-1 0,1 0 0,-1 1 0,0-1 0,1 1 0,-1-1-1,0 1 1,0-1 0,1 1 0,-1-1 0,0 1 0,0 0 0,0 0 0,0-1 0,1 1 0,-1 0 0,0 0 0,0 0 0,0 0-1,0 0 1,0 0 0,0 0 0,0 0 0,1 0 0,-1 1 0,0-1 0,-2 1 0,-25 12-72,22-6 55,1 0 0,0 0 0,0 0 0,1 1 0,0 0 0,0 0 0,1 0 0,0 1 0,0-1 0,1 1 0,0-1 0,1 1 0,0 0 0,0 0 0,1 12 0,1-21 10,-1 1 0,1 0 0,-1-1-1,1 1 1,0-1 0,-1 1 0,1-1 0,0 1 0,-1-1 0,1 1 0,0-1-1,0 0 1,-1 1 0,1-1 0,0 0 0,0 0 0,0 1 0,-1-1 0,1 0 0,0 0-1,0 0 1,0 0 0,0 0 0,-1 0 0,1 0 0,0-1 0,0 1 0,0 0-1,-1 0 1,1-1 0,0 1 0,1-1 0,30-9 51,0-6-2,33-15-31,-62 29-19,1 1 1,0 0 0,-1 0 0,1 0-1,0 1 1,0-1 0,-1 1-1,1 0 1,0 0 0,0 0 0,0 1-1,0-1 1,-1 1 0,1 0 0,4 1-1,-6 0 7,1 0-1,-1 0 1,1 0 0,-1 1-1,0-1 1,0 1-1,0-1 1,0 1-1,0 0 1,0 0 0,-1 0-1,1-1 1,-1 2-1,0-1 1,0 0-1,0 0 1,-1 0 0,1 0-1,0 7 1,-1-6 1,1 1 1,0-1 0,0 0-1,0 0 1,1 1 0,-1-1-1,1 0 1,0 0 0,5 7-1,-6-11-2,-1 0 0,1 1 0,0-1 0,-1 0 0,1 1-1,-1-1 1,1 0 0,0 0 0,0 0 0,-1 1 0,1-1-1,0 0 1,-1 0 0,1 0 0,0 0 0,0 0 0,-1 0 0,1-1-1,0 1 1,-1 0 0,1 0 0,0 0 0,-1-1 0,1 1-1,0 0 1,-1-1 0,1 1 0,-1 0 0,1-1 0,0 1 0,-1-1-1,1 1 1,-1-1 0,1 1 0,-1-1 0,0 1 0,1-1-1,-1 0 1,0 1 0,1-2 0,20-29 190,-18 25-156,15-25 32,-12 19-63,0 0-1,1 0 1,1 1-1,0 0 0,0 0 1,1 1-1,0 0 0,22-17 1,-30 26-9,0 1 1,0-1-1,0 0 1,0 1-1,0-1 1,0 1-1,0-1 1,0 1-1,0-1 1,0 1-1,0 0 1,1 0-1,-1 0 1,0-1-1,0 1 1,0 0-1,1 0 1,-1 1-1,0-1 1,0 0-1,0 0 1,0 1-1,1-1 1,-1 0-1,0 1 1,0-1-1,0 1 1,0-1-1,0 1 1,0 0-1,0-1 1,0 1-1,0 0 1,-1 0-1,1 0 1,0 0-1,0 0 1,-1 0-1,1 0 1,0 0-1,-1 0 1,1 0-1,-1 0 1,1 0-1,-1 0 1,0 0-1,0 1 1,1-1-1,-1 2 1,3 10 43,-1 1 1,0 1-1,0 22 0,0-4-1,-2-32-42,0-1 1,0 0-1,0 0 0,0 1 0,0-1 1,0 0-1,0 0 0,0 1 1,0-1-1,0 0 0,0 1 1,0-1-1,0 0 0,1 0 1,-1 1-1,0-1 0,0 0 1,0 0-1,0 0 0,1 1 1,-1-1-1,0 0 0,0 0 1,0 0-1,1 1 0,-1-1 1,0 0-1,0 0 0,0 0 1,1 0-1,-1 0 0,0 0 1,0 0-1,1 1 0,-1-1 0,0 0 1,1 0-1,-1 0 0,0 0 1,0 0-1,1 0 0,-1 0 1,0 0-1,0 0 0,1 0 1,-1-1-1,1 1 0,12-13-513,6-20-1580,6-22-4332,-10 16-897,-4 1-2595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4.567"/>
    </inkml:context>
    <inkml:brush xml:id="br0">
      <inkml:brushProperty name="width" value="0.025" units="cm"/>
      <inkml:brushProperty name="height" value="0.025" units="cm"/>
    </inkml:brush>
  </inkml:definitions>
  <inkml:trace contextRef="#ctx0" brushRef="#br0">5 123 15310,'-1'-9'2232,"-3"-29"-11,4 36-2107,0 0 1,0 0-1,1 0 1,-1 0-1,1 0 0,-1 0 1,1 0-1,-1 1 1,1-1-1,0 0 1,0 0-1,0 1 1,0-1-1,0 1 1,0-1-1,0 0 1,1 1-1,-1 0 1,0-1-1,1 1 0,0 0 1,-1 0-1,1 0 1,-1 0-1,1 0 1,0 0-1,0 0 1,0 1-1,2-1 1,8-3 141,0 1 1,0 0 0,19-1 0,-18 2 65,54-6-1,0 3 0,-1 2 0,1 4 0,0 2 0,0 4 0,100 22 0,-149-25-325,1 2-1,-1 1 1,0 0 0,0 1-1,28 18 1,-43-24 23,1 1 0,-1 0 0,1 0 0,-1 0 1,0 0-1,0 0 0,0 1 0,0-1 0,-1 1 0,0 0 0,1 0 1,-1 0-1,2 6 0,-4-7 46,1 0 1,-1 0-1,0 1 1,0-1-1,0 0 1,0 0-1,-1 1 1,1-1-1,-1 0 0,0 0 1,0 0-1,0 0 1,0 0-1,0 0 1,-1 0-1,1 0 1,-1 0-1,0-1 1,0 1-1,0-1 0,-3 3 1,-3 4 176,-1 0-1,-1-1 1,0-1 0,0 1 0,0-2-1,-1 1 1,0-2 0,0 1 0,0-1-1,-1-1 1,0 0 0,-13 2 0,-5 1-8,-1-2 0,-1-1 0,-48-1-1,76-3-350,0 0 0,1 0 0,-1 0 0,1 0 0,-1-1 0,0 0 0,1 0 0,0 0 0,-1 0 0,-4-2 0,-2-12-3747,12-9-4907,10-2-9796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5.731"/>
    </inkml:context>
    <inkml:brush xml:id="br0">
      <inkml:brushProperty name="width" value="0.025" units="cm"/>
      <inkml:brushProperty name="height" value="0.025" units="cm"/>
    </inkml:brush>
  </inkml:definitions>
  <inkml:trace contextRef="#ctx0" brushRef="#br0">78 0 14670,'0'0'5611,"-5"13"-4811,-10 25 23,1-1 1,2 2-1,2 0 0,-10 71 0,19-85-490,1-1 0,1 1 0,5 30 0,12 5-967,-13-50-305,0-1 1,0 0 0,1 0 0,7 10 0,-15-37-16422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7.044"/>
    </inkml:context>
    <inkml:brush xml:id="br0">
      <inkml:brushProperty name="width" value="0.025" units="cm"/>
      <inkml:brushProperty name="height" value="0.025" units="cm"/>
    </inkml:brush>
  </inkml:definitions>
  <inkml:trace contextRef="#ctx0" brushRef="#br0">17 1 1089,'0'0'25389,"-2"9"-24780,-5 46 443,2-1-1,3 1 1,8 102 0,-5-140-936,1-1 0,0 1 0,9 28 0,-5-40 141,1-13-36,0-14 22,-4 9-232,-1 0 0,0 0 0,-1 0 0,-1 0 1,0 0-1,0 0 0,-2 0 0,0 0 0,0 0 0,-6-17 1,8 29-23,0 1 0,0-1 1,0 0-1,-1 1 0,1-1 1,0 1-1,-1-1 1,1 1-1,0-1 0,-1 1 1,1-1-1,0 1 0,-1-1 1,1 1-1,-1-1 1,1 1-1,-1 0 0,1-1 1,-1 1-1,1 0 0,-1-1 1,1 1-1,-1 0 1,0 0-1,1-1 0,-1 1 1,-5 13-220,3 25 79,3-37 148,-1 1 0,1-1 0,0 1 0,0-1 0,0 1 0,0-1 0,0 1 0,0-1 0,0 0 0,1 1 0,-1-1 0,0 1 0,1-1 0,-1 0 0,1 1 0,0-1 0,-1 0 0,1 1 0,0-1 0,0 0 0,0 0 0,0 0 0,0 0 0,0 0 0,0 0 0,0 0 0,0 0 0,0 0 0,1 0 0,-1-1 0,0 1 0,1 0 0,-1-1 0,0 1 0,1-1 0,-1 0 0,1 1 0,-1-1 0,0 0 0,1 0 0,-1 0 0,1 0 0,-1 0 0,1 0 0,-1 0 0,1 0 0,-1-1 0,1 1 0,-1-1 0,2 0 0,3-1 13,0-1 1,0 1-1,0-1 1,-1-1-1,1 1 1,-1-1 0,0 1-1,0-2 1,-1 1-1,9-9 1,-10 8-5,1 0-1,-1 0 1,0 0 0,-1 0-1,1 0 1,-1-1 0,0 1 0,0-1-1,-1 0 1,1 1 0,-1-1-1,-1 0 1,1-11 0,-11 51-265,9-31 257,0-1 1,-1 1 0,1 0 0,0 0 0,0 0-1,1 0 1,-1 0 0,0 0 0,1 0-1,0 0 1,0 0 0,0 0 0,0 0 0,1 6-1,0-9 1,0 1 0,0 0 0,0-1-1,0 1 1,0-1 0,0 1 0,0-1 0,1 0-1,-1 1 1,0-1 0,0 0 0,0 0 0,0 1-1,1-1 1,-1 0 0,0 0 0,0-1 0,0 1-1,0 0 1,1 0 0,1-1 0,30-5 46,-31 5-53,9-2-21,0 1-1,-1 1 1,1-1-1,0 2 1,-1-1-1,1 1 1,0 1-1,20 4 1,-27-4 20,0 0 0,0 1 0,0 0 0,0 0 0,0 0 0,0 0 0,0 0 0,0 1 0,-1 0 0,1 0 0,-1 0 0,0 0 0,0 0 0,0 1 0,0-1 0,-1 1 0,1 0 0,-1 0 0,0 0 0,0 0 0,-1 0 0,1 0 1,1 8-1,-12-126 1284,-3 54-1392,12 59-166,21 2-2493,28-2-4010,-19-6-2069,-11-2-2847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7.916"/>
    </inkml:context>
    <inkml:brush xml:id="br0">
      <inkml:brushProperty name="width" value="0.025" units="cm"/>
      <inkml:brushProperty name="height" value="0.025" units="cm"/>
    </inkml:brush>
  </inkml:definitions>
  <inkml:trace contextRef="#ctx0" brushRef="#br0">2 1 7079,'-1'10'9154,"1"6"-3735,2 10-2563,3 19-2741,1 16 1287,7 367 4155,-13-427-5306,1-24 304,1-39-573,3 1 0,3 0 0,3 0-1,21-68 1,-30 123-2,0-1 0,0 1-1,1 0 1,-1 0 0,1 0 0,1 0-1,-1 0 1,1 1 0,0-1 0,1 1-1,-1 0 1,1 1 0,10-9-1,-8 9-85,0 0 0,-1 1 0,2 0-1,-1 1 1,0 0 0,1 0 0,-1 0-1,1 1 1,-1 0 0,1 0 0,13 1-1,-21 0 101,0 0 0,0 0 0,0 0 0,1 0 0,-1 0 0,0 0-1,0 1 1,0-1 0,1 0 0,-1 0 0,0 0 0,0 0 0,0 0-1,0 0 1,1 0 0,-1 1 0,0-1 0,0 0 0,0 0 0,0 0-1,0 0 1,0 1 0,1-1 0,-1 0 0,0 0 0,0 0 0,0 1-1,0-1 1,0 0 0,0 0 0,0 0 0,0 1 0,0-1 0,0 0-1,0 0 1,0 1 0,0-1 0,0 0 0,0 0 0,0 0-1,0 1 1,0-1 0,0 0 0,-1 0 0,1 0 0,0 0 0,0 1-1,0-1 1,0 0 0,0 0 0,0 0 0,-1 1 0,-8 11-160,-9 1 222,-1-1 0,0 0 0,-1-2 0,0 0 1,-40 13-1,59-26-774,7-5-257,9-7-1267,32-29-6326,-20 18 1762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8.243"/>
    </inkml:context>
    <inkml:brush xml:id="br0">
      <inkml:brushProperty name="width" value="0.025" units="cm"/>
      <inkml:brushProperty name="height" value="0.025" units="cm"/>
    </inkml:brush>
  </inkml:definitions>
  <inkml:trace contextRef="#ctx0" brushRef="#br0">1 1 14414,'0'0'2557,"0"10"-160,0 22-729,0 71 3947,0-91-5309,1 1-1,1 0 1,0-1-1,1 1 1,0-1-1,5 12 1,-8-23-330,0 0 1,1 0-1,-1 0 1,1 0-1,-1 0 1,1 0-1,-1 0 1,1 0-1,-1-1 1,1 1-1,0 0 1,-1 0-1,1-1 1,0 1-1,0 0 1,-1-1-1,1 1 1,0-1-1,0 1 1,0-1-1,0 1 1,0-1-1,0 0 1,0 1-1,0-1 1,0 0-1,0 0 1,0 0-1,0 1 1,0-1-1,1-1 1,0 1-284,-1-1 1,0 1 0,0-1 0,0 0 0,0 0 0,0 1 0,-1-1-1,1 0 1,0 0 0,0 0 0,0 0 0,-1 0 0,1 0-1,0 0 1,-1 0 0,1-1 0,-1 1 0,0 0 0,1 0 0,-1 0-1,0-1 1,0 1 0,1 0 0,-1 0 0,0-3 0,0-19-5113,0-5-976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8.570"/>
    </inkml:context>
    <inkml:brush xml:id="br0">
      <inkml:brushProperty name="width" value="0.025" units="cm"/>
      <inkml:brushProperty name="height" value="0.025" units="cm"/>
    </inkml:brush>
  </inkml:definitions>
  <inkml:trace contextRef="#ctx0" brushRef="#br0">53 30 9065,'0'0'17712,"-49"-30"-17616,47 32-96,2 4-64,-1-1-1025,1 3-1185,0 1-1089,0 1-2242,0-2-3172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8.929"/>
    </inkml:context>
    <inkml:brush xml:id="br0">
      <inkml:brushProperty name="width" value="0.025" units="cm"/>
      <inkml:brushProperty name="height" value="0.025" units="cm"/>
    </inkml:brush>
  </inkml:definitions>
  <inkml:trace contextRef="#ctx0" brushRef="#br0">52 0 14638,'0'0'12689,"-7"6"-12641,2-2-42,2-2-6,0 0 0,0 0 0,1 0 1,-1 0-1,0 0 0,1 1 1,-1-1-1,1 1 0,0-1 0,0 1 1,0 0-1,0 0 0,1 0 1,-1 0-1,1 0 0,0 1 0,0-1 1,-1 4-1,42 1-577,-37-8 554,9 3-69,1 0 0,-1 1-1,0 0 1,15 8 0,-24-11 83,0 1 0,-1 0 1,1-1-1,-1 1 0,1 0 0,-1 0 1,0 1-1,0-1 0,0 0 1,0 1-1,0-1 0,0 1 0,-1-1 1,1 1-1,-1 0 0,0 0 0,1 0 1,-2 0-1,1 0 0,0 0 1,0 0-1,-1 0 0,0 4 0,1-4 98,-1 1-1,0-1 0,0 0 1,-1 1-1,1-1 0,-1 0 1,0 1-1,1-1 1,-2 0-1,1 0 0,0 0 1,0 0-1,-1 0 0,0 0 1,0 0-1,0 0 0,0-1 1,0 1-1,0-1 0,-1 1 1,1-1-1,-1 0 0,1 0 1,-1 0-1,0 0 1,0-1-1,0 1 0,0-1 1,0 1-1,0-1 0,0 0 1,-1 0-1,1-1 0,0 1 1,-1-1-1,1 0 0,0 1 1,-1-1-1,-5-1 0,7 0-157,1 0-1,-1 0 0,1 0 0,-1-1 0,1 1 0,0 0 0,-1 0 0,1-1 1,0 1-1,0-1 0,0 1 0,0-1 0,0 0 0,1 1 0,-1-1 1,0 0-1,1 1 0,-1-1 0,1 0 0,-1 0 0,1 0 0,0 0 1,0 1-1,0-1 0,0 0 0,0 0 0,1-2 0,3-53-7818,8 27-226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1:39.257"/>
    </inkml:context>
    <inkml:brush xml:id="br0">
      <inkml:brushProperty name="width" value="0.025" units="cm"/>
      <inkml:brushProperty name="height" value="0.025" units="cm"/>
    </inkml:brush>
  </inkml:definitions>
  <inkml:trace contextRef="#ctx0" brushRef="#br0">57 103 16848,'0'0'10164,"8"0"-8989,-3 0-1101,0-1 0,0 1 1,1-1-1,-1-1 0,0 1 1,0-1-1,0 0 0,0 0 1,-1 0-1,9-5 1,-11 5-37,1 1 0,-1-1 1,1 0-1,-1 0 0,0 0 1,0 0-1,0 0 1,0 0-1,0-1 0,0 1 1,-1-1-1,1 1 1,-1-1-1,1 0 0,-1 0 1,0 1-1,0-1 1,0 0-1,-1 0 0,1 0 1,-1 0-1,1 0 1,-1 0-1,-1-5 0,1 7-21,-1 0-1,1 0 0,-1 0 1,0 0-1,1 0 0,-1 0 1,0 0-1,0 1 0,0-1 1,1 0-1,-1 0 0,0 1 1,0-1-1,0 0 0,0 1 1,-1-1-1,1 1 0,0 0 1,0-1-1,0 1 0,0 0 1,0 0-1,0 0 0,-1-1 1,1 1-1,0 0 0,0 0 1,-1 1-1,-37 2 210,33-1-176,1 1 0,-1-1 0,1 1 0,0 0 0,0 1 0,0-1 0,0 1 0,1 0 1,0 0-1,0 1 0,0-1 0,0 1 0,0 0 0,-3 7 0,4-8 2,0 1 0,1 0 1,-1-1-1,1 1 0,0 0 0,1 0 1,-1 0-1,1 0 0,0 0 0,0 1 0,0-1 1,1 0-1,0 1 0,0-1 0,0 0 0,3 10 1,-3-13-42,1-1 1,0 1-1,0 0 1,1-1-1,-1 1 1,0-1 0,0 1-1,1-1 1,-1 0-1,1 0 1,-1 1 0,1-1-1,-1 0 1,1 0-1,0 0 1,-1-1-1,1 1 1,0 0 0,0-1-1,0 1 1,0-1-1,3 1 1,50 1 175,-43-2-176,6 0-512,1-1 0,-1-1 1,24-6-1,-20 2-1510,-1 0 1,31-15 0,-3-4-8662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2:27.061"/>
    </inkml:context>
    <inkml:brush xml:id="br0">
      <inkml:brushProperty name="width" value="0.025" units="cm"/>
      <inkml:brushProperty name="height" value="0.025" units="cm"/>
    </inkml:brush>
  </inkml:definitions>
  <inkml:trace contextRef="#ctx0" brushRef="#br0">1 119 5637,'0'0'374,"10"-4"-11,104-29 523,-73 24 417,80-32-1,-114 40-1190,0-1-1,0 1 1,0 0 0,1 1-1,-1 0 1,0 0-1,12 2 1,10-1 170,230-15 289,-130 4-185,0 5 0,190 18 0,372 47-288,-343-35-57,418 29 5,378 34 36,-383-34-114,-152-80-21,-288 12-107,-397 12-2686,24-9-981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3:30.240"/>
    </inkml:context>
    <inkml:brush xml:id="br0">
      <inkml:brushProperty name="width" value="0.025" units="cm"/>
      <inkml:brushProperty name="height" value="0.025" units="cm"/>
    </inkml:brush>
  </inkml:definitions>
  <inkml:trace contextRef="#ctx0" brushRef="#br0">7548 425 4965,'-11'-4'-112,"-393"-111"5202,146 50-5376,208 52 276,-1 3-1,0 2 0,-70-3 1,-158 12 392,146 2-225,-1361-43 1989,640-23-2054,-226-13 40,-76 52 524,1082 27-655,-1 3 0,1 3 0,1 3-1,0 3 1,1 4 0,-87 34 0,57-11-5,3 4 0,2 4 0,-146 102 0,198-121 16,3 3 0,0 1 1,3 2-1,0 1 0,3 3 0,2 1 1,-34 52-1,51-67 21,1 0 0,2 1 0,1 1 0,1 0 0,1 1 0,2 0 0,1 0 0,1 1 0,2 0 0,1 1 0,2-1 0,0 0 0,6 53 0,0-60-44,1-1 0,2 1 0,0-1-1,1 0 1,1-1 0,2 0 0,17 28-1,8 6 33,62 75 0,-60-87-11,2-1 0,2-2 0,2-2 1,1-2-1,2-2 0,2-3 0,67 36 0,-40-31 10,2-4 0,1-3 0,1-4 1,123 24-1,24-10 135,338 13 1,236-48-51,78-73-99,-4-56-1,59-38 30,-657 101-5,359-130 1,-537 154-2,-1-4-1,-3-4 1,100-65-1,-159 88 0,-1-3-1,-1 0 1,-2-2-1,-1-2 1,-1-1-1,-1-1 1,-2-1-1,-1-2 0,-1-1 1,32-62-1,-47 76-7,-1-1 0,-1 0 0,-1-1 1,-1 0-1,-1 0 0,-1 0 0,-1-1 0,-1 1 0,-1-1 0,-1 1 0,-4-35 0,1 42-14,0 0 0,-1 1 0,0 0 0,-1 0-1,-1 0 1,-1 0 0,0 1 0,-1 0 0,0 1 0,-1 0 0,0 0 0,-1 0 0,-1 2 0,0-1 0,-1 1 0,0 1-1,-25-17 1,14 13-50,-1 2-1,0 0 0,-1 1 1,-1 2-1,0 1 0,0 0 0,-44-5 1,-18 3-716,-89 2 0,0 0-2263,36-10-3800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5:07.781"/>
    </inkml:context>
    <inkml:brush xml:id="br0">
      <inkml:brushProperty name="width" value="0.025" units="cm"/>
      <inkml:brushProperty name="height" value="0.025" units="cm"/>
    </inkml:brush>
  </inkml:definitions>
  <inkml:trace contextRef="#ctx0" brushRef="#br0">1 237 2915,'342'-28'5391,"-120"4"-5054,494 8 196,-170 10-196,-488 4-325,872-9 1279,521-27-613,-268 17-156,-779 23-431,944-37-32,-989 11 3,674 42-1,-74 32-14,2-48-61,-491-3-8,511-78 80,-684 55 455,-293 29-604,-10 5-219,-13 6-1072,-17-6-1987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5:23.604"/>
    </inkml:context>
    <inkml:brush xml:id="br0">
      <inkml:brushProperty name="width" value="0.025" units="cm"/>
      <inkml:brushProperty name="height" value="0.025" units="cm"/>
    </inkml:brush>
  </inkml:definitions>
  <inkml:trace contextRef="#ctx0" brushRef="#br0">1 123 3972,'0'0'299,"16"-3"1521,18 1-1799,0 1 0,0 3 0,0 0 0,37 8 1,43 4-64,840-17 648,-380-11 149,141 17-23,530-3 314,-141-44-615,-331 8 232,-519 30-273,381-23 657,-578 22-971,23-2 969,-80 9-1211,0 1 1,0-1-1,0 0 1,0 0-1,0 1 1,0-1-1,0 0 1,1 1-1,-1-1 1,0 0-1,0 1 1,0-1-1,-1 0 1,1 0-1,0 1 1,0-1-1,0 0 1,0 1-1,0-1 1,0 0-1,0 0 1,0 1-1,-1-1 1,1 0-1,0 0 1,0 1-1,0-1 1,-1 0-1,1 0 1,0 1-1,0-1 1,-1 0-1,-3 0-3474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6.119"/>
    </inkml:context>
    <inkml:brush xml:id="br0">
      <inkml:brushProperty name="width" value="0.025" units="cm"/>
      <inkml:brushProperty name="height" value="0.025" units="cm"/>
    </inkml:brush>
  </inkml:definitions>
  <inkml:trace contextRef="#ctx0" brushRef="#br0">1 44 10634,'0'0'8691,"13"-5"-8638,-4 1-55,-1 0-2,0 1 1,0 0-1,0 0 0,0 1 1,1 0-1,-1 1 0,1 0 1,0 0-1,-1 1 0,13 0 1,17 5-171,212 20-10597,-141-22 12042,-109-2-1040,1-1 0,0 0 0,0 0 0,0 0-1,0 0 1,-1 0 0,1 0 0,0 0 0,0 0-1,0-1 1,-1 1 0,1 0 0,0 0-1,0-1 1,0 1 0,-1 0 0,1-1 0,0 1-1,-1-1 1,1 1 0,0-1 0,-1 1-1,1-1 1,-1 0 0,1 1 0,0-1 0,-1 0-1,0 1 1,1-1 0,-1 0 0,1 0 0,-1 1-1,0-1 1,0 0 0,1 0 0,-1 0-1,0 1 1,0-1 0,0 0 0,0 0 0,0 0-1,0-1 1,0 1-140,-1 0 0,1 0 0,-1 1 0,1-1 0,-1 0 0,1 0 0,-1 0 0,1 0 0,-1 1 0,0-1 0,1 0 0,-1 1 0,0-1 0,0 0 0,0 1 0,1-1 0,-1 1 0,0-1 0,0 1 0,0 0 0,0-1 0,0 1 0,-1 0 0,-8-2 21,-1 1 1,1 0-1,0 0 0,0 1 0,-1 1 1,1 0-1,0 0 0,0 1 1,0 0-1,-11 5 0,17-6-5,1 0-1,-1 0 1,1 0-1,-1 1 1,1-1-1,0 1 1,0 0 0,0 0-1,0 0 1,0 1-1,0-1 1,1 0-1,-1 1 1,1 0-1,0 0 1,-1 0-1,1 0 1,1 0-1,-1 0 1,0 0-1,1 1 1,-1-1 0,1 0-1,0 1 1,0-1-1,1 1 1,-1 0-1,1-1 1,-1 1-1,1-1 1,1 7-1,0-8-76,-1-1 0,1 0 0,0 1 0,-1-1-1,1 0 1,0 1 0,0-1 0,0 0 0,0 0 0,0 0-1,0 0 1,1 0 0,-1 0 0,0 0 0,0-1 0,1 1-1,-1 0 1,1-1 0,-1 1 0,0-1 0,1 1 0,-1-1-1,1 0 1,-1 1 0,1-1 0,-1 0 0,4 0 0,47 0 526,-45-1-469,4 0-65,-1 0 0,1-1 0,-1-1 0,1 0 0,-1 0 0,0-1 0,0-1 0,0 1 0,-1-1 0,0-1 0,0 0 0,0 0 0,-1-1 0,1 0 0,9-11 0,-17 17-50,0 0-1,0 0 0,0-1 0,1 1 0,-1 0 1,-1 0-1,1 0 0,0-1 0,0 1 0,0 0 1,-1-1-1,1 1 0,-1-1 0,1 1 0,-1-1 0,1 1 1,-1-1-1,0 1 0,0-1 0,0 0 0,0 1 1,0-1-1,0 1 0,0-1 0,-1-2 0,0 3-77,-1-1-1,1 1 0,-1 0 1,1 0-1,-1 0 1,1 0-1,-1 0 0,1 0 1,-1 1-1,0-1 0,1 0 1,-1 1-1,0 0 0,0-1 1,0 1-1,1 0 0,-1 0 1,-2 0-1,-8 0-1182,1 0 0,0 1-1,-1 0 1,1 1-1,-19 5 1,-2 5-4177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5:56.989"/>
    </inkml:context>
    <inkml:brush xml:id="br0">
      <inkml:brushProperty name="width" value="0.025" units="cm"/>
      <inkml:brushProperty name="height" value="0.025" units="cm"/>
    </inkml:brush>
  </inkml:definitions>
  <inkml:trace contextRef="#ctx0" brushRef="#br0">2 186 3427,'0'0'3812,"-1"-7"-3358,1 5-377,-1-1 1,1 1 0,0-1 0,0 1-1,0 0 1,1-1 0,-1 1 0,0 0-1,1-1 1,0 1 0,0 0 0,-1 0-1,1-1 1,0 1 0,1 0 0,-1 0 0,2-3-1,0 3 139,0-1-1,0 1 0,0 0 0,0 0 1,0 0-1,1 1 0,-1-1 0,1 1 1,-1-1-1,1 1 0,-1 0 0,1 1 1,-1-1-1,5 0 0,117-9 794,0 5 1,165 14-1,-10 0-914,183 2 566,3 0 18,383 3-189,-66-1-462,148 17 128,-408-7-99,-150-10-49,662 14 54,-845-27-60,1113-6 83,0-40-7,725-75-46,-1420 76-25,-206 13-8,-266 25-3592,136 12 0,-232-4-2301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6:04.454"/>
    </inkml:context>
    <inkml:brush xml:id="br0">
      <inkml:brushProperty name="width" value="0.025" units="cm"/>
      <inkml:brushProperty name="height" value="0.025" units="cm"/>
    </inkml:brush>
  </inkml:definitions>
  <inkml:trace contextRef="#ctx0" brushRef="#br0">0 484 5509,'16'-5'465,"205"-55"-694,239-33 1,255-6 2255,-713 98-2012,1221-67 636,-91 43 116,210-1-247,-605 31 46,320-4-257,-890-4 14,1-9-1,275-53 0,-426 62-217,-1-1 1,0-1 0,-1 0 0,22-11-1,-46 21-764,-1 0-1,1-1 0,-1-1 1,0 0-1,0 0 0,-12 1 1,-22 0-4477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5.400"/>
    </inkml:context>
    <inkml:brush xml:id="br0">
      <inkml:brushProperty name="width" value="0.025" units="cm"/>
      <inkml:brushProperty name="height" value="0.025" units="cm"/>
    </inkml:brush>
  </inkml:definitions>
  <inkml:trace contextRef="#ctx0" brushRef="#br0">0 171 12556,'0'0'7607,"12"-5"-6529,33-11 305,0 1-1,48-8 0,110-15-724,-14 4-1512,-164 25-1295,-25 9 2056,0 0-1,0 0 1,0 0-1,1 0 1,-1-1 0,0 1-1,0 0 1,0 0-1,0 0 1,0 0-1,0-1 1,0 1 0,0 0-1,0 0 1,0 0-1,0 0 1,1-1-1,-1 1 1,0 0 0,0 0-1,0 0 1,0-1-1,-1 1 1,1 0 0,0 0-1,0 0 1,0-1-1,0 1 1,0 0-1,0 0 1,0 0 0,0 0-1,0-1 1,0 1-1,0 0 1,-1 0-1,1 0 1,0 0 0,0 0-1,0-1 1,0 1-1,0 0 1,-1 0 0,1 0-1,0 0 1,0 0-1,0 0 1,0 0-1,-1 0 1,1 0 0,0 0-1,0-1 1,-44-11-8630,43 12 8691,-43-10-8312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5.728"/>
    </inkml:context>
    <inkml:brush xml:id="br0">
      <inkml:brushProperty name="width" value="0.025" units="cm"/>
      <inkml:brushProperty name="height" value="0.025" units="cm"/>
    </inkml:brush>
  </inkml:definitions>
  <inkml:trace contextRef="#ctx0" brushRef="#br0">704 45 2498,'-71'-13'1040,"24"2"2439,0 2-1,0 3 1,-1 1 0,-93 4 0,136 3-3292,0-1 1,-1 1-1,1-1 0,0 2 1,0-1-1,0 0 0,0 1 1,0 0-1,1 0 0,-7 6 1,-45 45-20,24-21-80,-9 4 13,-56 54 1538,95-90-1613,1 0-1,0 0 1,0 1 0,0-1-1,0 0 1,0 1-1,0-1 1,0 1 0,0-1-1,0 1 1,1-1 0,-1 1-1,0-1 1,1 1 0,0 0-1,-1-1 1,1 1 0,0 0-1,0-1 1,0 1 0,0 3-1,1-4-12,0 0 1,-1 1-1,1-1 0,0 0 1,0 0-1,0 0 0,0 1 0,0-1 1,1 0-1,-1-1 0,0 1 0,0 0 1,1 0-1,-1 0 0,0-1 1,1 1-1,-1-1 0,1 1 0,1 0 1,11 2 43,0-1 0,0 0 0,0-1 0,15 0 0,-21-1 13,224 1-418,-76-2-3496,-112 1 1769,58-2-5436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6.364"/>
    </inkml:context>
    <inkml:brush xml:id="br0">
      <inkml:brushProperty name="width" value="0.025" units="cm"/>
      <inkml:brushProperty name="height" value="0.025" units="cm"/>
    </inkml:brush>
  </inkml:definitions>
  <inkml:trace contextRef="#ctx0" brushRef="#br0">1 474 4388,'0'0'18188,"8"-7"-16955,29-24-775,-1-1 0,-2-2 0,34-43 0,85-128 465,-99 117-630,-89 169-45,3 0-1,-29 121 0,56-182-931,2 0-1,1 0 1,0 25-1,2-43 476,-1 0 0,1-1-1,0 1 1,0-1 0,0 1 0,0 0 0,0-1 0,1 1 0,-1 0 0,1-1 0,-1 1-1,1-1 1,-1 1 0,1-1 0,0 1 0,-1-1 0,1 0 0,0 1 0,0-1-1,0 0 1,0 0 0,0 1 0,1-1 0,-1 0 0,0 0 0,0 0 0,1 0-1,-1-1 1,1 1 0,-1 0 0,1-1 0,-1 1 0,1-1 0,-1 1 0,1-1 0,-1 1-1,1-1 1,0 0 0,-1 0 0,1 0 0,0 0 0,-1 0 0,1 0 0,-1-1-1,1 1 1,0 0 0,-1-1 0,1 1 0,-1-1 0,1 0 0,1-1 0,35-17-7212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6.861"/>
    </inkml:context>
    <inkml:brush xml:id="br0">
      <inkml:brushProperty name="width" value="0.025" units="cm"/>
      <inkml:brushProperty name="height" value="0.025" units="cm"/>
    </inkml:brush>
  </inkml:definitions>
  <inkml:trace contextRef="#ctx0" brushRef="#br0">187 1 16944,'0'0'3304,"-10"4"-2198,-6 3-871,1 1 0,0 1 1,1 1-1,0 0 0,-14 13 1,21-17-136,0 0 0,0 1 0,1 0 0,0 0 0,0 0 0,0 1 0,1 0 0,0 0 0,1 1 0,0-1-1,0 1 1,-3 13 0,7-21-72,0 0-1,-1 0 0,1 0 0,0 0 0,0 0 0,0 0 0,0 0 0,1 0 0,-1 0 0,0 0 0,0 0 1,1 0-1,-1 0 0,0 0 0,1 0 0,-1 0 0,1 0 0,-1-1 0,1 1 0,-1 0 0,1 0 1,0 0-1,-1-1 0,1 1 0,0 0 0,0-1 0,0 1 0,-1-1 0,1 1 0,0-1 0,0 1 0,0-1 1,0 0-1,0 1 0,0-1 0,0 0 0,0 0 0,0 1 0,0-1 0,0 0 0,0 0 0,0 0 1,0 0-1,1-1 0,6 1 128,-1-1 0,1 1 1,-1-2-1,0 1 0,8-3 1,5-4-34,-1-1 0,0 0 1,0-1-1,-1-1 0,-1-1 1,0-1-1,0 0 1,-1-1-1,-1-1 0,-1 0 1,25-33-1,-29 29-22,-12 13 18,1 6-119,-1 1 0,0 0 0,0 1 0,1-1 0,-1 0 0,0 0 0,1 1 0,0-1 0,-1 1 0,1 0 0,0-1 0,0 1 0,-1 0 0,0 1 0,-8 13 34,1-1 0,0 1 0,1 1 0,1-1 0,0 1 0,1 1 0,1-1 1,1 1-1,0 0 0,1 0 0,1 0 0,1 0 0,1 0 0,2 23 0,-1-37-9,0 1 0,0-1 0,1 0 0,-1 0-1,1 1 1,0-1 0,0 0 0,1-1 0,-1 1 0,1 0-1,0-1 1,0 1 0,5 4 0,52 32 251,-50-34-246,0 0 1,0 0-1,-1 1 0,0 0 1,10 11-1,-17-17-6,-1 0-1,0 0 1,0 0-1,0 1 1,0-1 0,0 0-1,0 1 1,-1-1-1,1 0 1,0 1 0,-1-1-1,1 1 1,-1-1-1,1 1 1,-1-1 0,0 1-1,0-1 1,1 1-1,-1-1 1,0 1 0,0 0-1,-1-1 1,1 1-1,0-1 1,0 1 0,-1 1-1,-1-1 32,1 0 0,-1 0-1,0 0 1,0 0 0,0 0 0,1 0-1,-2-1 1,1 1 0,0-1 0,0 0-1,0 1 1,-1-1 0,1 0-1,-4 1 1,-8 2 168,1-1 0,-1 0-1,0 0 1,-23 0 0,17-2-62,-1-2 0,1 0-1,0-1 1,0 0 0,-22-7 0,37 8-189,1 0 0,-1-1 1,1 1-1,-1-1 1,1 0-1,0 0 0,0 0 1,0-1-1,0 1 0,0-1 1,0 0-1,1 0 0,0 0 1,-1-1-1,1 1 0,0-1 1,1 0-1,-1 0 1,1 0-1,-1 0 0,1 0 1,1 0-1,-1-1 0,0 1 1,1-1-1,0 1 0,0-1 1,0-5-1,1 7-207,0-1 1,0 1-1,1 0 0,0-1 1,-1 1-1,1 0 0,0-1 1,0 1-1,1 0 0,-1 0 1,1 0-1,0 0 0,-1 0 0,1 1 1,0-1-1,1 0 0,-1 1 1,4-4-1,5-3-1769,0 1 1,1 0-1,13-8 1,-22 15 1549,39-22-7846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7.347"/>
    </inkml:context>
    <inkml:brush xml:id="br0">
      <inkml:brushProperty name="width" value="0.025" units="cm"/>
      <inkml:brushProperty name="height" value="0.025" units="cm"/>
    </inkml:brush>
  </inkml:definitions>
  <inkml:trace contextRef="#ctx0" brushRef="#br0">222 20 20692,'0'0'1980,"-11"2"236,4 0-1970,-1 0 0,1 1 0,0-1 1,0 1-1,0 1 0,0-1 1,0 1-1,1 1 0,-9 6 1,12-8-221,-1 1 0,0-1 1,1 1-1,-1 0 0,1 0 0,0 0 1,1 1-1,-1-1 0,1 1 1,0-1-1,0 1 0,0 0 1,1 0-1,-1 0 0,1 0 0,0 0 1,1 0-1,-1 6 0,2-8-30,-1-1-1,1 0 1,0 1 0,-1-1-1,1 0 1,1 0-1,-1 0 1,0 0-1,0 0 1,1 0-1,-1 0 1,1 0-1,0 0 1,-1-1 0,1 1-1,0-1 1,0 1-1,0-1 1,0 0-1,0 1 1,0-1-1,4 1 1,61 23-91,-47-19 84,26 8-96,-29-10 23,0 1 0,-1 0-1,0 2 1,0-1 0,0 2 0,-1 0 0,0 1 0,17 13-1,-31-21 85,0 0-1,0 0 1,-1 0 0,1 0-1,0 0 1,-1 0-1,1 0 1,0 0 0,-1 0-1,1 1 1,-1-1-1,0 0 1,1 0 0,-1 0-1,0 1 1,0-1-1,0 0 1,0 0-1,0 1 1,0-1 0,0 0-1,0 0 1,0 0-1,-1 1 1,1-1 0,0 0-1,-1 0 1,1 0-1,-1 0 1,1 0-1,-1 1 1,0-1 0,1 0-1,-1 0 1,0-1-1,0 1 1,0 0 0,0 0-1,0 0 1,0 0-1,0-1 1,0 1-1,0 0 1,0-1 0,0 1-1,0-1 1,-2 1-1,-8 5 76,0 0-1,0-1 1,-18 5-1,25-9-42,-19 7 315,-1-2 0,-1 0 0,1-1 0,-1-2 0,0 0 0,1-2 0,-1 0 0,-37-5 0,57 3-331,1 0 0,0 0 0,0 0 0,0 0 0,0 0 0,1-1 0,-1 0 0,0 0 0,1 0 0,-1 0 0,1 0 0,-1-1 0,1 0 0,0 1 0,0-1 0,1 0 0,-1-1 0,0 1 0,1 0 0,0-1 0,0 1 0,0-1 0,0 0 0,0 0 0,1 0 0,0 0 0,-1-5 0,1 4-16,1 0-1,0 0 1,0 0 0,0 0 0,0 0 0,1 0-1,0 0 1,0 0 0,1 0 0,-1 1 0,1-1-1,0 0 1,0 1 0,1-1 0,-1 1-1,1 0 1,0 0 0,0 0 0,0 0 0,1 1-1,-1-1 1,7-3 0,7-5-19,1 1 0,0 0 0,1 2 0,31-12 0,-24 11-13,43-24-1,-67 33-14,0 0 0,1 0 0,-1 0 0,0-1 0,0 1 0,0-1 0,0 1 0,0-1 1,0 0-1,0 0 0,0 0 0,-1 0 0,1 0 0,-1 0 0,0-1 0,1 1 0,-1 0 0,0-1 0,0 1 0,-1-1 0,1 1 1,0-1-1,-1 1 0,0-1 0,1 1 0,-1-1 0,0 0 0,0 1 0,-1-4 0,0 3-193,0 0 0,0 1-1,0-1 1,-1 0 0,1 1 0,-1-1-1,0 1 1,1 0 0,-1 0 0,-3-3-1,-32-19-6999,29 20 2777,3 1-763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07.706"/>
    </inkml:context>
    <inkml:brush xml:id="br0">
      <inkml:brushProperty name="width" value="0.025" units="cm"/>
      <inkml:brushProperty name="height" value="0.025" units="cm"/>
    </inkml:brush>
  </inkml:definitions>
  <inkml:trace contextRef="#ctx0" brushRef="#br0">315 26 11659,'0'0'8936,"-13"-4"-6854,2-1-1627,5 2-287,0 1 1,0 0 0,0 0 0,0 0-1,0 0 1,-1 1 0,1 0 0,0 0-1,-1 1 1,1 0 0,-1 0 0,-10 2-1,4 2 8,1 1 0,1 0-1,-1 1 1,1 0 0,0 1 0,0 0-1,1 1 1,0 0 0,0 1-1,1 0 1,-13 15 0,16-17-90,0 0-1,1 0 1,0 1 0,0-1-1,0 1 1,1 0 0,0 0 0,1 0-1,0 1 1,0 0 0,1-1-1,0 1 1,0 0 0,1 0 0,1 0-1,-1 0 1,2 12 0,0-18-77,-1 1-1,1-1 1,0 1 0,1-1 0,-1 0-1,1 0 1,-1 0 0,1 0 0,0 0-1,0 0 1,0 0 0,1-1 0,-1 1-1,1-1 1,-1 1 0,5 2 0,0-1 43,-1-1 1,1 1 0,0-1 0,0 0-1,0-1 1,0 0 0,10 2 0,10 0 215,0-2 0,-1-1 1,34-2-1,-37-1-196,-1 0-1,1-2 1,-1 0 0,35-12 0,-46 13 7,-1-1 1,0-1-1,-1 1 1,1-2-1,-1 1 1,0-1-1,0 0 1,0-1 0,-1 0-1,0-1 1,13-15-1,-19 21-70,0-1 0,0 1 1,0-1-1,-1 0 0,1 0 0,0 1 0,-1-1 0,0 0 0,0 0 0,0-1 0,0 1 0,0 0 1,-1 0-1,1 0 0,-1-1 0,0 1 0,0 0 0,0 0 0,0-1 0,0 1 0,-1 0 0,0 0 1,0 0-1,0 0 0,0 0 0,0 0 0,0 0 0,-1 0 0,1 0 0,-1 0 0,0 0 0,0 1 0,0-1 1,0 1-1,-1 0 0,1-1 0,0 1 0,-1 0 0,0 1 0,1-1 0,-1 0 0,-5-2 1,-7-3-79,0 0 0,-1 1 0,1 1 0,-1 0 0,0 1 0,0 1 0,-19-2 0,14 3-314,-1 0 0,1 2-1,-1 1 1,-25 3 0,-8 11-9114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0.212"/>
    </inkml:context>
    <inkml:brush xml:id="br0">
      <inkml:brushProperty name="width" value="0.025" units="cm"/>
      <inkml:brushProperty name="height" value="0.025" units="cm"/>
    </inkml:brush>
  </inkml:definitions>
  <inkml:trace contextRef="#ctx0" brushRef="#br0">0 157 4036,'0'0'5199,"12"0"-4611,300-11 5351,-109 3-5221,-181 7-648,905-22 1662,1 37-1351,167 12 175,-123-7 201,462 31 135,517-77 111,-897-60-912,116-6-75,516 78-117,-1333 37 386,-190-9-1393,1-5-3429,-78-6-898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4.943"/>
    </inkml:context>
    <inkml:brush xml:id="br0">
      <inkml:brushProperty name="width" value="0.025" units="cm"/>
      <inkml:brushProperty name="height" value="0.025" units="cm"/>
    </inkml:brush>
  </inkml:definitions>
  <inkml:trace contextRef="#ctx0" brushRef="#br0">105 44 7015,'0'0'5931,"9"-7"-4853,29-23 59,-20 23 37,-13 18-875,-10 16-96,-6 0 201,0-1 0,-2-1-1,-30 44 1,31-53-230,0 2-1,2-1 1,0 1 0,0 1 0,2 0 0,1 0-1,0 0 1,1 1 0,-3 23 0,9-42-169,0 1 1,-1 0 0,2 0-1,-1 0 1,0 0 0,0 0-1,1-1 1,-1 1-1,1 0 1,-1 0 0,1 0-1,0-1 1,0 1-1,0 0 1,0-1 0,0 1-1,0-1 1,0 1 0,0-1-1,1 0 1,-1 1-1,0-1 1,1 0 0,-1 0-1,1 0 1,0 0 0,-1 0-1,3 1 1,6 1-13,0 1 0,0-2 0,0 1 0,14 1 0,20 5-468,-39-7 435,-1 0 1,1 1-1,0-1 1,-1 1 0,1 0-1,-1 0 1,0 1-1,0-1 1,0 1-1,0 0 1,-1 0-1,0 0 1,0 0-1,0 1 1,0-1 0,0 1-1,-1 0 1,0-1-1,0 1 1,0 0-1,-1 1 1,0-1-1,0 0 1,0 0 0,0 1-1,-1-1 1,0 0-1,0 0 1,-2 10-1,-2 15 285,-1-2-1,-2 1 1,0-1-1,-16 36 0,8-21 198,9-26-299,3-8-23,-1 0-1,1 0 1,1 1-1,-1-1 1,2 1-1,-1-1 1,1 1-1,1 0 1,0 0-1,1 10 1,1-17-97,1 0 0,0 0 0,0 0 1,0 0-1,0 0 0,0 0 0,0-1 1,1 1-1,-1-1 0,1 0 1,0 0-1,-1 0 0,1-1 0,0 1 1,0-1-1,5 1 0,15 7 3,-18-4-28,1 0 0,0 0 0,-1 0-1,0 1 1,-1-1 0,1 2 0,-1-1 0,0 0-1,0 1 1,-1 0 0,0 0 0,0 1-1,-1-1 1,0 1 0,0-1 0,-1 1 0,0 0-1,0 0 1,-1 0 0,1 15 0,-1-7 89,0-1 0,-1 1 0,-1 0 1,-1-1-1,0 1 0,-1-1 0,0 0 1,-2 0-1,0 0 0,-7 16 0,9-24 124,-1-1-1,0 1 0,0-1 1,-1 0-1,-10 11 0,14-15-152,-1-1 0,0 1 0,1-1-1,-1 1 1,0-1 0,0 0 0,0 0-1,0 0 1,0 0 0,0 0 0,0 0-1,-1 0 1,1-1 0,0 1-1,0-1 1,-1 0 0,1 0 0,0 0-1,0 0 1,-1 0 0,1 0 0,0 0-1,-5-2 1,6 1-119,0 0-1,-1 0 1,1 0-1,0 0 1,0-1 0,0 1-1,0 0 1,0-1-1,0 1 1,0-1 0,0 1-1,0-1 1,1 1-1,-1-1 1,1 0 0,-1 1-1,1-1 1,0 0-1,-1 1 1,1-1 0,0 0-1,1-2 1,0-50-5459,-1 41 2154,3-28-9793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7.131"/>
    </inkml:context>
    <inkml:brush xml:id="br0">
      <inkml:brushProperty name="width" value="0.025" units="cm"/>
      <inkml:brushProperty name="height" value="0.025" units="cm"/>
    </inkml:brush>
  </inkml:definitions>
  <inkml:trace contextRef="#ctx0" brushRef="#br0">33 0 13357,'0'0'5872,"6"12"-5109,0 8-609,0 0 0,-1 1-1,-1 0 1,-2 0 0,1 0 0,-2 1-1,-1-1 1,-1 0 0,-4 26 0,-1-12-220,-2-1 1,-1 0 0,-19 44-1,22-68-2285,3-15-342,3-22-2072,0 20 3769,0-33-5655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7.592"/>
    </inkml:context>
    <inkml:brush xml:id="br0">
      <inkml:brushProperty name="width" value="0.025" units="cm"/>
      <inkml:brushProperty name="height" value="0.025" units="cm"/>
    </inkml:brush>
  </inkml:definitions>
  <inkml:trace contextRef="#ctx0" brushRef="#br0">56 38 8712,'0'0'14483,"-7"9"-14317,1-1-153,0 1 0,0 1 1,2-1-1,-1 1 0,1-1 1,0 1-1,1 1 1,0-1-1,1 0 0,0 1 1,0-1-1,1 1 0,1 17 1,0-23 1,0 2 34,0-1-1,0 0 0,1 0 0,-1 0 1,1 0-1,3 7 0,-4-12-19,0 0 0,1 0 0,0 0 0,-1 0 0,1 0 0,-1-1 0,1 1 0,0 0 0,0 0 0,-1-1 0,1 1 0,0 0 0,0-1 0,0 1 0,0-1 0,0 1 0,0-1 0,0 1 0,0-1 0,0 0 0,0 1 0,0-1 0,0 0 0,0 0 0,0 0 0,0 0 0,0 0 0,0 0 0,0 0 0,0 0 0,0 0 0,0-1 0,0 1 0,0 0 0,0-1 0,0 1 0,0-1 0,0 1 0,0-1 0,0 1 0,0-1 0,0 1 0,-1-1 0,1 0 0,1-1 0,7-4 206,-1-1 1,1 0 0,-1 0 0,-1-1 0,1 0 0,-1-1-1,-1 0 1,9-13 0,40-82 444,-44 72-520,1 2 587,-9 33-523,-2 18-308,-1 1 64,3 64-4,-2-82 19,0 1 0,-1-1-1,2 1 1,-1-1 0,0 1 0,1-1-1,0 0 1,0 0 0,0 0-1,1 0 1,-1 0 0,1 0-1,0 0 1,0-1 0,4 5-1,-5-7 29,0 0 0,1 1 0,-1-1 0,0 0 0,0 0 0,0-1-1,1 1 1,-1 0 0,1-1 0,-1 1 0,0-1 0,1 0 0,-1 0-1,1 0 1,-1 0 0,1 0 0,-1 0 0,0-1 0,1 1 0,-1-1-1,0 0 1,1 1 0,-1-1 0,0 0 0,0-1 0,0 1 0,0 0-1,0-1 1,0 1 0,0-1 0,0 1 0,0-1 0,-1 0 0,1 0 0,-1 0-1,3-4 1,4-3 216,-2-1-1,1 0 0,-1-1 1,-1 0-1,1 0 0,3-12 1,7-56 166,-16 80-407,0 6-11,0 1-1,0-1 1,1 0-1,0 0 1,3 12-1,-4-18 14,1 0 0,-1 0 0,1 0 0,-1 0 0,0-1 0,1 1 0,-1 0 0,1 0 0,0-1 0,-1 1 0,1 0 0,0-1 0,-1 1 0,1 0 0,0-1 0,0 1 0,-1-1 0,1 0 0,0 1 0,0-1 0,1 1 0,0-1 2,0 0 0,0 0 1,-1 0-1,1-1 1,0 1-1,0-1 1,-1 1-1,1-1 0,0 1 1,-1-1-1,1 0 1,-1 0-1,1 0 0,-1 0 1,1 0-1,1-1 1,2-3 17,1-1-1,-1 1 1,0-1 0,-1 1-1,0-1 1,0-1 0,0 1 0,4-10-1,10-15-9,-13 59-1575,-6 4 924,0-20-736,1 0 0,0 1 0,2 16 0,-1-28 1201,-1-1 0,0 0 0,0 0 0,0 1 0,0-1 1,1 0-1,-1 0 0,0 0 0,0 1 0,1-1 0,-1 0 0,0 0 0,0 0 1,1 0-1,-1 1 0,0-1 0,0 0 0,1 0 0,-1 0 0,0 0 1,0 0-1,1 0 0,-1 0 0,0 0 0,1 0 0,-1 0 0,0 0 1,1 0-1,-1 0 0,0 0 0,0 0 0,1 0 0,-1 0 0,0 0 1,1 0-1,-1-1 0,1 1 0,-1 0 170,9-5-5472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8.446"/>
    </inkml:context>
    <inkml:brush xml:id="br0">
      <inkml:brushProperty name="width" value="0.025" units="cm"/>
      <inkml:brushProperty name="height" value="0.025" units="cm"/>
    </inkml:brush>
  </inkml:definitions>
  <inkml:trace contextRef="#ctx0" brushRef="#br0">32 0 13132,'0'0'4463,"0"9"-2445,-15 228 4963,-2 16-5169,20-242-1760,5-16 72,4-18 143,-5-9-242,-1 1 1,-2-1 0,-1 0-1,-2-56 1,-1 88-37,0 0 1,0 0-1,0 0 1,0 0-1,0 1 1,0-1 0,0 0-1,0 0 1,0 0-1,0 0 1,1 0-1,-1 0 1,0 1-1,0-1 1,0 0-1,0 0 1,0 0-1,0 0 1,0 0 0,0 0-1,0 0 1,0 1-1,1-1 1,-1 0-1,0 0 1,0 0-1,0 0 1,0 0-1,0 0 1,0 0 0,1 0-1,-1 0 1,0 0-1,0 0 1,0 0-1,0 0 1,0 0-1,0 0 1,1 0-1,-1 0 1,0 0-1,0 0 1,0 0 0,0 0-1,0 0 1,1 0-1,-1 0 1,0 0-1,0 0 1,0 0-1,0 0 1,0 0-1,0 0 1,0 0 0,1-1-1,-1 1 1,0 0-1,0 0 1,0 0-1,0 0 1,0 0-1,0 0 1,0 0-1,0-1 1,0 1-1,15 19-138,8 10 161,-20-27-10,0 0 0,0 0 0,0 0 0,1 0 0,-1-1 0,0 1 0,0-1 0,1 0 0,-1 0 0,1 0 0,-1-1-1,1 1 1,-1-1 0,1 0 0,0 0 0,-1 0 0,1 0 0,-1 0 0,6-2 0,-3 0 54,-1 0 0,1-1 0,-1 0 0,0 0 0,0 0 0,0 0-1,0-1 1,0 0 0,-1 0 0,8-8 0,-2-1 93,0-1 1,0 0-1,-1-1 0,-1 0 0,-1 0 0,0 0 0,7-23 0,-3-12-36,-10 47-107,0-1-1,-1 1 1,0 0 0,1-1-1,-1 1 1,0 0 0,0-1 0,-1 1-1,1 0 1,-1 0 0,0-1-1,-1-4 1,1 8-13,1-1-1,-1 1 1,1-1 0,0 1-1,-1 0 1,1-1-1,-1 1 1,1 0-1,-1-1 1,1 1 0,-1 0-1,1 0 1,-1-1-1,0 1 1,1 0 0,-1 0-1,1 0 1,-1 0-1,1 0 1,-1 0-1,0 0 1,1 0 0,-1 0-1,1 0 1,-1 0-1,1 0 1,-1 1 0,0-1-1,1 0 1,-1 0-1,1 0 1,-1 1-1,1-1 1,-1 0 0,1 1-1,-1-1 1,1 0-1,-1 2 1,-16 16-200,7-2 207,1 2 1,0 0-1,2 0 1,0 0-1,1 1 1,0 0-1,2 0 1,0 0 0,-1 36-1,5-53 2,0-1 1,0 1-1,0 0 1,1-1-1,-1 1 0,0 0 1,1-1-1,-1 1 1,1-1-1,0 1 0,-1-1 1,1 1-1,0-1 0,0 0 1,0 1-1,0-1 1,0 0-1,0 0 0,0 0 1,1 0-1,-1 0 1,0 0-1,1 0 0,-1 0 1,0 0-1,1 0 0,-1-1 1,1 1-1,0-1 1,-1 1-1,1-1 0,-1 0 1,1 1-1,0-1 0,-1 0 1,1 0-1,-1 0 1,1 0-1,3-1 0,9 0-39,0-1-1,1-1 0,23-7 0,-14 4-306,-21 5 292,1 0 0,-1 0 1,1 1-1,0-1 0,-1 1 1,1 0-1,0 0 0,-1 0 1,1 0-1,0 0 0,-1 1 1,1 0-1,0 0 0,-1 0 1,1 0-1,-1 0 0,0 1 1,1 0-1,-1-1 0,0 1 1,5 4-1,-6-2 39,1-1 0,-1 1-1,0 0 1,0 0 0,-1 0 0,1 0-1,-1 0 1,0 0 0,0 0 0,0 0 0,0 1-1,-1-1 1,0 0 0,0 1 0,0-1-1,0 0 1,-1 0 0,-1 7 0,2-10-118,0 0 0,0 0-1,-1 0 1,1 0 0,0 0 0,-1 0 0,0 1 0,1-1 0,-1 0 0,1 0 0,-1-1 0,0 1-1,0 0 1,1 0 0,-1 0 0,0 0 0,0-1 0,0 1 0,0 0 0,0-1 0,0 1-1,0-1 1,0 1 0,0-1 0,0 1 0,-1-1 0,1 0 0,-2 1 0,-34-2-8789,10-7-1938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8.773"/>
    </inkml:context>
    <inkml:brush xml:id="br0">
      <inkml:brushProperty name="width" value="0.025" units="cm"/>
      <inkml:brushProperty name="height" value="0.025" units="cm"/>
    </inkml:brush>
  </inkml:definitions>
  <inkml:trace contextRef="#ctx0" brushRef="#br0">1 0 12780,'0'0'6502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39.536"/>
    </inkml:context>
    <inkml:brush xml:id="br0">
      <inkml:brushProperty name="width" value="0.025" units="cm"/>
      <inkml:brushProperty name="height" value="0.025" units="cm"/>
    </inkml:brush>
  </inkml:definitions>
  <inkml:trace contextRef="#ctx0" brushRef="#br0">0 30 4965,'0'0'8867,"6"9"-5269,8 25-2177,-1 0-1,-1 1 1,-2 0 0,10 66-1,15 54-580,-25-132-779,-10-23-44,0 0 0,0 0 0,1 0 1,-1 0-1,0 0 0,0 0 0,0 0 1,0 0-1,0 1 0,1-1 0,-1 0 1,0 0-1,0 0 0,0 0 0,0 0 1,0 0-1,1 0 0,-1 0 0,0 0 1,0 0-1,0 0 0,0 0 0,1 0 1,-1 0-1,0 0 0,0 0 0,0-1 1,0 1-1,0 0 0,1 0 0,-1 0 1,0 0-1,0 0 0,0 0 1,0 0-1,0 0 0,0 0 0,1-1 1,-1 1-1,0 0 0,0 0 0,0 0 1,0 0-1,0 0 0,0-1 0,0 1 1,0 0-1,0 0 0,0 0 0,0 0 1,0 0-1,0-1 0,0 1 0,0 0 1,0 0-1,0 0 0,5-43 1923,-6 14-1729,-1 0-1,-1 1 0,-2-1 0,0 1 0,-2 0 1,-1 0-1,-18-41 0,27 115-733,2-35 512,0 0 0,0 0 1,1-1-1,0 1 0,1-1 1,0 0-1,1-1 0,0 1 0,0-1 1,14 14-1,-18-20 28,1 0 0,0-1 0,0 1 0,0-1 0,0 0 0,0 0 0,1 0 0,-1 0 0,1-1-1,-1 1 1,1-1 0,-1 0 0,1 0 0,0 0 0,0-1 0,0 1 0,-1-1 0,1 0 0,0 0 0,0 0 0,0-1 0,-1 1 0,1-1 0,0 0 0,0 0 0,-1 0 0,1-1-1,-1 1 1,1-1 0,-1 0 0,0 0 0,1 0 0,-1 0 0,4-4 0,9-9 113,-1 1-1,0-2 0,-1 0 1,-1-1-1,0 0 1,-1-1-1,-1 0 1,-1-1-1,-1 0 1,0-1-1,-2 1 1,0-2-1,-1 1 0,-1-1 1,3-26-1,-13 71-205,0 1-1,-9 23 1,-11 50 81,21-70 18,1 0 0,1 47 1,2-73-22,0-1 1,0 1-1,0-1 1,0 1-1,0 0 1,0-1-1,1 1 0,-1 0 1,1-1-1,-1 1 1,1-1-1,0 1 1,-1-1-1,1 1 1,0-1-1,0 0 1,0 1-1,0-1 1,0 0-1,0 0 1,1 0-1,-1 0 1,0 0-1,0 0 1,4 2-1,-3-3 2,1 1-1,0-1 0,0 1 1,0-1-1,0 0 0,0 0 1,0 0-1,0 0 0,0-1 0,0 1 1,-1-1-1,1 0 0,4-1 1,5-3 17,0 0 1,0-1-1,0-1 1,-1 0-1,14-11 1,-8 4 2,0-1 0,15-19 0,-28 30-14,0 0-1,-1-1 1,1 0 0,-1 0 0,0 0-1,0 0 1,-1 0 0,1 0-1,-1-1 1,-1 1 0,1-1 0,-1 0-1,1-8 1,-2 14-6,0-1-1,0 1 1,0-1 0,0 1-1,-1 0 1,1-1 0,0 1-1,-1-1 1,1 1 0,0-1-1,-1 1 1,1 0 0,0-1-1,-1 1 1,1 0 0,-1-1-1,1 1 1,0 0 0,-1-1-1,1 1 1,-1 0 0,1 0-1,-1 0 1,1-1 0,-1 1-1,1 0 1,-1 0 0,1 0-1,-1 0 1,1 0 0,-1 0-1,0 0 1,1 0 0,-1 0-1,1 0 1,-1 1 0,1-1-1,-1 0 1,1 0 0,-1 0-1,0 1 1,-24 9-62,18-4 45,0 0 0,0 1 0,1 0 0,0 0 0,-7 10 0,11-15 8,0 1 1,1 0-1,-1-1 1,0 1-1,1 0 0,-1 0 1,1 0-1,0 0 1,0 0-1,0 0 0,1 0 1,-1 1-1,1-1 1,-1 0-1,1 0 0,0 1 1,0-1-1,1 6 1,2-8-9,-1 1 0,0-1 0,0 0 0,0 0 0,1 0 0,-1 0 0,0 0 0,1 0 1,-1-1-1,1 1 0,-1-1 0,1 0 0,-1 0 0,1 0 0,-1 0 0,1 0 0,-1 0 1,6-2-1,2 2-186,3 0-629,-1-1-1,1-1 0,22-5 0,12-8-6244,-9-3-4837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0.130"/>
    </inkml:context>
    <inkml:brush xml:id="br0">
      <inkml:brushProperty name="width" value="0.025" units="cm"/>
      <inkml:brushProperty name="height" value="0.025" units="cm"/>
    </inkml:brush>
  </inkml:definitions>
  <inkml:trace contextRef="#ctx0" brushRef="#br0">1 1 11307,'0'0'10159,"1"8"-9092,1 6-505,17 81 2020,-16-83-2373,0-1 0,1 1 0,1-1 0,-1 0 0,2 0 0,7 11 0,-12-20-169,0 0 0,0-1-1,1 1 1,-1 0 0,0-1 0,1 1-1,0-1 1,-1 0 0,1 1 0,0-1-1,0 0 1,0 0 0,0 0-1,-1-1 1,1 1 0,0 0 0,1-1-1,-1 1 1,0-1 0,0 1-1,0-1 1,0 0 0,0 0 0,0 0-1,0 0 1,1-1 0,-1 1-1,0 0 1,0-1 0,0 0 0,0 1-1,0-1 1,0 0 0,0 0 0,-1 0-1,1 0 1,3-3 0,6-4 353,0-1 0,-1-1 0,0 1 0,14-20 0,-12 15-387,-8 10 8,2-3 7,0 0 0,0 0 0,1 1 0,14-10 0,-20 15-24,0 0-1,0 1 0,1-1 0,-1 0 0,0 1 0,0-1 1,0 1-1,0 0 0,1-1 0,-1 1 0,0 0 0,0 0 0,0 0 1,1 0-1,-1 0 0,0 0 0,0 0 0,1 0 0,-1 0 1,0 1-1,0-1 0,1 0 0,-1 1 0,0-1 0,0 1 1,0-1-1,0 1 0,0 0 0,0-1 0,0 1 0,0 0 1,0 0-1,0 0 0,0 0 0,0 0 0,-1 0 0,1 0 0,0 0 1,-1 0-1,1 0 0,-1 0 0,1 0 0,-1 1 0,1 1 1,5 13-7,0 1 1,5 29 0,3 11 53,-14-57-42,0 1 1,0 0-1,0-1 1,0 1-1,0-1 1,0 1 0,1-1-1,-1 1 1,0-1-1,0 1 1,1-1-1,-1 1 1,0-1 0,1 1-1,-1-1 1,0 1-1,1-1 1,-1 1-1,1-1 1,-1 0 0,1 1-1,-1-1 1,1 0-1,-1 0 1,1 1-1,-1-1 1,1 0 0,-1 0-1,1 0 1,0 1-1,-1-1 1,1 0-1,-1 0 1,1 0 0,-1 0-1,1 0 1,0 0-1,-1 0 1,1 0-1,-1-1 1,1 1 0,-1 0-1,1 0 1,0 0-1,-1-1 1,1 1-1,-1 0 1,1-1 0,-1 1-1,0 0 1,1-1-1,-1 1 1,1 0-1,-1-1 1,1 0 0,24-30 152,-21 27-139,11-19-377,26-33 1073,-39 53-1102,0 1 0,1-1 0,-1 1 0,1 0 0,-1 0 0,1 0 0,0 0 0,0 0 0,-1 1 0,1-1 0,1 1 0,-1 0 0,0 0 1,0 0-1,0 0 0,6 0 0,-5 2-4330,-3 8-2881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0.662"/>
    </inkml:context>
    <inkml:brush xml:id="br0">
      <inkml:brushProperty name="width" value="0.025" units="cm"/>
      <inkml:brushProperty name="height" value="0.025" units="cm"/>
    </inkml:brush>
  </inkml:definitions>
  <inkml:trace contextRef="#ctx0" brushRef="#br0">7 1 9513,'0'0'5605,"-1"10"-3523,-3 38 1478,3-1 0,4 53 0,0-71-2662,2 0-1,13 49 1,24 41-396,-25-75-432,-2 1 1,-1 0 0,9 59 0,-26-123 25,-1 1 0,-1-1 1,-1 1-1,0 0 1,-11-21-1,-52-84 633,40 74-627,29 49-102,0 0-1,0 0 1,0-1 0,0 1-1,0 0 1,0 0 0,0 0-1,0-1 1,0 1-1,0 0 1,0 0 0,0 0-1,0-1 1,0 1 0,0 0-1,0 0 1,0 0 0,0-1-1,0 1 1,0 0 0,0 0-1,0 0 1,0-1 0,0 1-1,0 0 1,0 0-1,1 0 1,-1 0 0,0-1-1,0 1 1,0 0 0,0 0-1,0 0 1,1 0 0,-1 0-1,0 0 1,0-1 0,0 1-1,0 0 1,1 0 0,-1 0-1,0 0 1,16-3-46,22 3-136,-31 0 105,40 1-806,28 0-287,-24 0-8783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1.345"/>
    </inkml:context>
    <inkml:brush xml:id="br0">
      <inkml:brushProperty name="width" value="0.025" units="cm"/>
      <inkml:brushProperty name="height" value="0.025" units="cm"/>
    </inkml:brush>
  </inkml:definitions>
  <inkml:trace contextRef="#ctx0" brushRef="#br0">2 18 4612,'0'0'22309,"0"9"-21684,-2 28 718,5 50 0,-1-73-1133,0 0 0,0 1 0,1-1 0,1 0 0,0-1 1,1 1-1,9 16 0,-14-28-194,1-1 0,-1 0 0,1 0 0,0 1 0,0-1 1,-1 0-1,1 0 0,0 0 0,0 1 0,0-1 0,0 0 0,0-1 0,1 1 0,-1 0 1,0 0-1,0 0 0,0-1 0,1 1 0,-1 0 0,0-1 0,1 1 0,-1-1 0,1 0 1,-1 0-1,1 1 0,-1-1 0,3 0 0,-2-1-1,-1 0 1,0 1-1,1-1 1,-1 0-1,0 0 1,0 0-1,1 0 1,-1 0-1,0-1 1,0 1-1,0 0 1,0 0-1,-1-1 1,1 1-1,0-1 1,-1 1-1,1-1 1,0 1-1,-1-1 1,0 1-1,1-1 1,-1 1-1,0-1 1,0 1-1,0-3 1,2-11-44,-1 0 1,-1-1-1,-1 1 1,0 0-1,0 0 1,-2 0-1,0 0 0,-1 0 1,0 0-1,-1 1 1,-14-28-1,19 42-15,1-1 0,-1 1 0,0 0 0,0-1-1,0 1 1,0 0 0,-1-1 0,1 1 0,0 0 0,0-1 0,0 1 0,0 0-1,0 0 1,0-1 0,0 1 0,-1 0 0,1 0 0,0-1 0,0 1 0,0 0-1,0 0 1,-1-1 0,1 1 0,0 0 0,0 0 0,-1 0 0,1-1 0,0 1-1,-1 0 1,1 0 0,0 0 0,0 0 0,-1 0 0,1 0 0,0-1 0,-1 1 0,1 0-1,0 0 1,-1 0 0,1 0 0,0 0 0,-1 0 0,1 0 0,-1 1 0,8 13-2523,-2-10 1717,0 0-1,1 0 0,0-1 0,0 1 1,0-1-1,0-1 0,0 1 0,1-1 1,-1 0-1,1 0 0,-1-1 0,1 0 1,0 0-1,0 0 0,-1-1 0,1 0 1,0-1-1,7 0 0,-8 0 441,0 0 0,0 0 0,-1-1-1,1 1 1,0-1 0,0-1 0,-1 1 0,0-1 0,9-5-1,7-15 2396,-10-8 3843,-11 30-5681,0 0 0,0 1 0,0-1 0,1 0 0,-1 0 0,0 1 0,0-1 1,0 0-1,0 1 0,0-1 0,0 0 0,-1 0 0,1 1 0,0-1 0,0 0 0,0 1 0,-1-1 0,1 0 0,0 1 0,-1-1 0,1 0 1,-1 1-1,1-1 0,0 1 0,-1-1 0,1 1 0,-1-1 0,0 1 0,1-1 0,-1 1 0,1-1 0,-1 1 0,0 0 0,1-1 0,-1 1 1,0 0-1,1 0 0,-1 0 0,0-1 0,1 1 0,-1 0 0,0 0 0,0 0 0,1 0 0,-1 0 0,0 0 0,0 0 0,1 0 0,-1 1 0,-1-1 1,-1 1 61,0 0 0,-1 0 0,1 0 0,0 1 0,0-1 0,0 1 0,0 0 0,0 0 0,-5 4 0,1 1 101,1 0 0,0 1 0,0 0 0,0 0 0,1 1 1,1 0-1,-8 17 0,9-19-168,1 0 0,0-1 0,0 1 1,1 0-1,-1 0 0,1 0 0,1 0 1,0 0-1,0 0 0,0 0 0,1 0 0,1 7 1,-1-12-133,0 0 1,0-1 0,0 1 0,0-1 0,0 1-1,0-1 1,1 0 0,-1 1 0,0-1 0,1 0-1,-1 0 1,1 0 0,-1 0 0,1 0 0,0 0-1,0-1 1,-1 1 0,1-1 0,0 1 0,0-1-1,-1 1 1,1-1 0,0 0 0,0 0 0,0 0-1,0 0 1,-1 0 0,1 0 0,0 0 0,0-1-1,2 0 1,2 0 62,1 0 1,0-1-1,-1 1 0,0-1 0,1-1 1,-1 1-1,9-6 0,-8 3-25,0-1 0,0 0 0,-1-1 0,1 1-1,-2-1 1,1 0 0,-1-1 0,5-7 0,-8 11-40,0 1 0,0 0 0,0-1 0,-1 1 0,1-1 1,-1 0-1,0 0 0,0 1 0,-1-1 0,1 0 0,-1 0 0,1 0 1,-1 0-1,-1 0 0,1 0 0,0 1 0,-1-1 0,0 0 0,0 0 0,0 0 1,-3-5-1,2 7-107,0-1 0,0 1 0,-1 0 0,1 0 0,-1-1 0,1 2 0,-1-1 0,0 0 0,0 1 0,0-1 0,0 1 0,0 0 0,0 0 0,-1 0 0,1 0 0,0 1 0,0-1 0,-5 1 1,6-1-106,0 1 0,1 0 0,-1-1 0,0 1 0,1 0 0,-1 0 0,0 0 0,1 1 0,-1-1 0,0 0 1,1 1-1,-1-1 0,0 1 0,1-1 0,-1 1 0,1 0 0,-1 0 0,1-1 0,0 1 0,-1 0 0,1 0 1,0 1-1,-1-1 0,1 0 0,0 0 0,0 1 0,0-1 0,0 0 0,0 1 0,1-1 0,-1 1 0,0-1 1,1 1-1,-1 0 0,1-1 0,-1 3 0,0 9-3774,1-1-2237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2.140"/>
    </inkml:context>
    <inkml:brush xml:id="br0">
      <inkml:brushProperty name="width" value="0.025" units="cm"/>
      <inkml:brushProperty name="height" value="0.025" units="cm"/>
    </inkml:brush>
  </inkml:definitions>
  <inkml:trace contextRef="#ctx0" brushRef="#br0">197 175 5381,'0'0'15140,"-4"-8"-12108,2 4-2892,0 1 0,0 0 0,0-1 0,0 1 0,-1 0 0,1 0 0,-1 1 0,0-1 0,0 1 0,0-1 0,0 1 0,0 0 0,-1 0 0,1 0 0,-1 0 0,1 1 0,-1-1 0,1 1 0,-1 0 0,0 0 0,0 1 0,0-1 0,0 1 0,1 0 0,-1 0 0,0 0 0,0 0 0,0 0-1,0 1 1,1 0 0,-1 0 0,0 0 0,0 0 0,1 1 0,-7 3 0,4 0-118,0 0 0,1 0 0,0 0-1,0 0 1,1 1 0,0 0 0,0 0 0,0 0-1,1 1 1,-6 13 0,7-15 30,0 0 0,0 1 0,0-1 0,1 1 0,0 0 0,0 0 0,0-1 0,1 1 0,0 0 0,0 0 0,0 0 0,1-1 0,0 1 0,2 7 0,-2-11-41,0-1-1,0 1 1,0-1 0,0 0-1,1 1 1,-1-1-1,0 0 1,1 0 0,-1 0-1,1 0 1,0 0 0,-1 0-1,1 0 1,0-1 0,-1 1-1,1 0 1,0-1 0,0 0-1,-1 1 1,1-1-1,0 0 1,0 0 0,0 0-1,0 0 1,0 0 0,2-1-1,2 1 44,0-1 1,-1 0-1,1 0 0,0 0 0,0-1 0,0 0 1,6-3-1,0-3 10,-1 0 0,0 0 0,0-1-1,-1 0 1,0-1 0,0 0 0,-1-1 0,-1 0 0,0 0 0,10-19 0,-9 13-40,0 0-1,-2 0 1,0-1-1,-1 0 1,-1 0-1,0-1 1,1-20-1,-6 26-19,-3 11-20,-3 8-36,0 4 46,1 0-1,0 0 1,0 0 0,1 1-1,1-1 1,0 1 0,0 0-1,-2 21 1,3-8 108,0 1 1,2-1-1,2 27 0,-2-48-92,1 0-1,-1 0 1,1 0-1,0 0 0,0 0 1,0 0-1,0 0 1,0 0-1,0-1 0,1 1 1,0 0-1,-1-1 0,1 1 1,0-1-1,0 0 1,0 1-1,1-1 0,-1 0 1,0 0-1,1-1 0,-1 1 1,1 0-1,0-1 1,0 0-1,-1 1 0,1-1 1,0 0-1,0-1 1,6 2-1,-5-1 9,0-1 0,-1 0 0,1 0 1,0 0-1,0 0 0,0-1 0,0 0 0,0 0 0,0 0 1,0 0-1,0 0 0,-1-1 0,1 1 0,-1-1 0,1 0 1,-1 0-1,0-1 0,1 1 0,-1-1 0,0 1 0,-1-1 1,5-5-1,-1-1-11,0-1 1,-1 0 0,1 0-1,-2 0 1,0-1 0,0 1-1,-1-1 1,0 0-1,-1 0 1,0 0 0,-1 0-1,0-1 1,-1-12 0,0 23-11,0 1 0,0 0 0,0 0 0,0-1 0,0 1 0,0 0 0,0 0 0,0 0 0,0-1 0,0 1 0,0 0 0,0 0 0,0-1 1,0 1-1,0 0 0,0 0 0,0-1 0,0 1 0,0 0 0,0 0 0,0 0 0,-1-1 0,1 1 0,0 0 0,0 0 0,0 0 0,0-1 1,-1 1-1,1 0 0,0 0 0,0 0 0,0 0 0,-1 0 0,1-1 0,0 1 0,0 0 0,0 0 0,-1 0 0,1 0 0,0 0 0,0 0 1,-1 0-1,1 0 0,0 0 0,0 0 0,-1 0 0,1 0 0,-13 10-62,-7 16 57,-3 29 347,22-52-319,0 0 0,0 1 1,0-1-1,0 0 0,1 0 0,-1 1 0,1-1 1,0 0-1,0 1 0,0-1 0,0 0 0,1 1 0,-1-1 1,1 0-1,2 6 0,-2-8-20,0 0 0,-1 0 0,1-1 0,0 1 0,0 0 0,0-1 0,0 1 0,0 0 0,0-1 0,0 0 0,0 1 0,0-1 0,1 0 0,-1 1 0,0-1 0,0 0 0,0 0 0,0 0 0,1 0 0,-1 0 0,0 0 0,0 0 0,0 0 0,0-1 0,0 1 0,0 0 0,1-1 0,1 0 0,29-16 0,-18 3 0,0 0 0,-2-1 0,0 0 0,0-1 0,17-32 0,-26 100-320,-3-50 269,0 0-1,0 0 1,0 0 0,0 0 0,0 0 0,0 0 0,1 0 0,-1 0 0,1 0-1,-1 0 1,1 0 0,0 0 0,0 0 0,0 0 0,0-1 0,0 1 0,2 2-1,-1-3-201,0 0-1,0 0 1,0 0-1,1 0 0,-1 0 1,1 0-1,-1-1 1,1 1-1,-1-1 0,1 1 1,-1-1-1,1 0 0,-1 0 1,3-1-1,2 1-761,-1-1 0,1 0 0,-1 0-1,1 0 1,-1-1 0,0 0 0,0-1 0,0 1 0,0-1-1,0 0 1,8-6 0,13-10-7126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2.812"/>
    </inkml:context>
    <inkml:brush xml:id="br0">
      <inkml:brushProperty name="width" value="0.025" units="cm"/>
      <inkml:brushProperty name="height" value="0.025" units="cm"/>
    </inkml:brush>
  </inkml:definitions>
  <inkml:trace contextRef="#ctx0" brushRef="#br0">103 350 4484,'0'0'18962,"-9"4"-17045,3-2-1739,1 1 1,-1-1 0,0 2-1,1-1 1,0 1-1,0 0 1,0 0 0,0 0-1,0 0 1,1 1 0,0 0-1,0 0 1,0 0-1,1 1 1,0-1 0,0 1-1,0-1 1,0 1 0,1 0-1,0 0 1,1 0 0,-1 1-1,1-1 1,0 0-1,0 7 1,1-12-184,0 0-1,0 0 1,0-1-1,0 1 1,0 0 0,1 0-1,-1 0 1,0-1-1,0 1 1,1 0-1,-1 0 1,0 0 0,1-1-1,-1 1 1,1 0-1,-1-1 1,1 1 0,-1 0-1,1-1 1,-1 1-1,1-1 1,-1 1-1,1-1 1,0 1 0,0-1-1,-1 1 1,1-1-1,1 1 1,27-1-400,-22-1 183,0-1 1,0-1-1,0 1 0,0-1 1,-1 0-1,9-6 0,-2-1-598,0-1 0,-1 0 0,0-1 0,13-18 0,-11 11-1474,-1 0 0,-1-1 0,-1-1 0,16-42 0,-3-16-1743,-9-1 3650,-8-24 8813,-7 105-8295,0-1 0,0 0 0,0 0 0,-1 0 0,1 0 0,0 0 1,0 1-1,-1-1 0,1 0 0,0 0 0,0 0 0,-1 0 0,1 0 0,0 0 0,0 0 1,-1 0-1,1 0 0,0 0 0,0 0 0,-1 0 0,1 0 0,0 0 0,0 0 0,-1 0 1,1 0-1,0 0 0,0 0 0,-1 0 0,1-1 0,0 1 0,0 0 0,-1 0 0,1 0 1,0 0-1,0-1 0,0 1 0,-1 0 0,1 0 0,0 0 0,0-1 0,0 1 0,0 0 1,0 0-1,-1-1 0,1 1 0,0 0 0,0 0 0,0-1 0,0 1 0,0 0 0,-13 24 1687,5 3-800,1 0 0,0 1 0,3 0 0,-4 50 0,8-43-836,1-1 0,2 0-1,1 1 1,1-1 0,2-1 0,16 47 0,-12-59-323,-5-31-103,-5-43-107,-1 44 372,0-8-39,1 2 5,0 1 1,-1 0-1,-1 0 1,0 0-1,-1 0 1,-1 0 0,0 0-1,-1 0 1,0 1-1,-8-16 1,1 18 26,5 18 178,5-5-161,1 0 0,0 1 0,0-1-1,0 0 1,0 0 0,0 1 0,0-1 0,0 0 0,1 0 0,-1 1 0,2 1 0,0 0-15,0 0 0,1-1 0,0 1 0,-1-1 0,1 0 0,0 0 0,1 0 0,-1 0 0,1 0 0,-1-1 0,1 1 0,0-1 0,0 0 0,0 0 0,0-1 0,0 1 0,0-1 0,0 0 0,1 0 0,-1 0 0,8 0 0,-7 0-6,1-1 0,0 0 1,-1 0-1,1 0 1,0-1-1,-1 0 0,1 0 1,-1 0-1,1-1 0,-1 1 1,0-1-1,1-1 1,-1 1-1,0-1 0,-1 0 1,9-5-1,-7 2-9,0 0 1,-1-1-1,0 1 0,0-1 1,0 0-1,-1 0 0,1-1 1,-2 1-1,1-1 0,-1 0 1,-1 0-1,1 0 0,-1 0 1,-1 0-1,2-10 0,-3 18-2,-1 0-1,1-1 0,0 1 0,0 0 0,0 0 0,-1 0 1,1 0-1,0 0 0,0 0 0,0 0 0,-1 0 1,1 0-1,0 0 0,0 0 0,0 0 0,-1 0 0,1 0 1,0 0-1,0 0 0,0 0 0,-1 0 0,1 0 1,0 0-1,0 0 0,0 1 0,-1-1 0,1 0 0,0 0 1,0 0-1,0 0 0,0 0 0,0 0 0,-1 1 1,1-1-1,0 0 0,0 0 0,0 0 0,0 1 0,0-1 1,0 0-1,0 0 0,0 0 0,-1 1 0,-7 12 110,1 0 0,0 0-1,0 1 1,1 0-1,1 0 1,1 1-1,0-1 1,0 1 0,2 0-1,0 0 1,0 0-1,2 26 1,0-40-107,0 0-1,0 0 1,0 1 0,1-1-1,-1 0 1,0 0 0,1 0-1,-1 0 1,0 0 0,1 0-1,-1 0 1,1 0 0,0 0-1,-1 0 1,1 0 0,0-1-1,-1 1 1,1 0 0,0 0-1,0-1 1,0 1 0,0 0-1,0-1 1,0 1 0,0-1-1,0 1 1,0-1 0,0 1-1,0-1 1,0 0 0,0 0-1,0 1 1,0-1 0,0 0-1,2 0 1,-1 0-7,0 0-1,0-1 1,0 1 0,0 0-1,0-1 1,0 1 0,0-1-1,0 0 1,0 1 0,0-1-1,0 0 1,-1 0 0,1-1 0,0 1-1,-1 0 1,1 0 0,-1-1-1,3-2 1,1-3-558,0-1 0,-1 0 0,0 0 0,-1 0 1,0-1-1,0 1 0,-1-1 0,0 1 0,1-12 0,2-79-11071,-5 96 11266,0-57-10623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3.185"/>
    </inkml:context>
    <inkml:brush xml:id="br0">
      <inkml:brushProperty name="width" value="0.025" units="cm"/>
      <inkml:brushProperty name="height" value="0.025" units="cm"/>
    </inkml:brush>
  </inkml:definitions>
  <inkml:trace contextRef="#ctx0" brushRef="#br0">15 0 14990,'0'0'4164,"-14"71"-3139,14-46-641,5-2-255,10-3-738,4-2-1761,0-5-1762,3-4-2274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7.471"/>
    </inkml:context>
    <inkml:brush xml:id="br0">
      <inkml:brushProperty name="width" value="0.025" units="cm"/>
      <inkml:brushProperty name="height" value="0.025" units="cm"/>
    </inkml:brush>
  </inkml:definitions>
  <inkml:trace contextRef="#ctx0" brushRef="#br0">0 38 11627,'0'9'710,"0"18"764,1 0 1,1-1-1,2 1 1,0-1-1,12 37 1,-13-53-1341,1-1 1,0 1-1,0-1 1,1 1 0,0-1-1,1 0 1,0-1-1,0 0 1,1 0 0,0 0-1,0-1 1,1 0-1,0 0 1,0-1 0,1 0-1,0 0 1,18 8-1,-22-12-118,0 1 0,0-2 0,0 1-1,0 0 1,1-1 0,-1 0-1,0 0 1,1-1 0,-1 0 0,1 0-1,-1 0 1,1 0 0,-1-1 0,1 0-1,-1 0 1,0 0 0,8-4-1,-9 3 9,1-1 0,-2 1 0,1-1-1,0 0 1,0-1 0,-1 1 0,0 0-1,0-1 1,0 0 0,0 0 0,0 0-1,-1 0 1,1 0 0,-1-1 0,0 1-1,-1-1 1,1 1 0,-1-1 0,1-9-1,3-11 263,-2-1-1,0 0 1,-3-46-1,-1 57-344,0 0-1,-1 0 1,-1 1 0,-1-1 0,0 0-1,-1 1 1,-11-25 0,15 37 19,1 1 1,-1 0-1,1 0 1,-1-1-1,0 1 1,1 0-1,-1 0 1,0 0-1,0 0 1,1 0-1,-1 0 1,0 0-1,0 0 1,0 1-1,0-1 1,0 0-1,-1 0 1,1 1-1,0-1 1,0 1-1,0-1 1,-1 1-1,1-1 1,-2 1-1,2 0-37,0 1-1,0-1 0,-1 1 0,1 0 0,0-1 0,0 1 0,0 0 0,0 0 0,0-1 0,0 1 0,1 0 0,-1 0 0,0 0 0,0 0 0,1 0 1,-1 1-1,0-1 0,1 0 0,-1 2 0,-2 5-1253,0 0 0,0 1-1,1 0 1,0-1 0,-1 16 0,3-1-4648</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3.529"/>
    </inkml:context>
    <inkml:brush xml:id="br0">
      <inkml:brushProperty name="width" value="0.025" units="cm"/>
      <inkml:brushProperty name="height" value="0.025" units="cm"/>
    </inkml:brush>
  </inkml:definitions>
  <inkml:trace contextRef="#ctx0" brushRef="#br0">59 0 13164,'0'0'4479,"-3"9"-822,-12 21-1194,-15 34 1835,28-59-4023,0 0-1,0 0 1,1 1-1,0-1 1,0 0-1,0 0 0,0 1 1,1-1-1,0 1 1,1 5-1,-1-10-263,1 0 1,0 0-1,-1 0 0,1 0 0,0 0 1,0 0-1,0 0 0,0 0 1,0 0-1,0-1 0,0 1 0,0 0 1,0-1-1,0 1 0,0-1 1,0 1-1,1-1 0,-1 1 0,0-1 1,0 0-1,0 0 0,1 1 1,-1-1-1,0 0 0,0 0 0,1 0 1,-1 0-1,2-1 0,40-6 137,-30 1-166,0-1-1,-1 0 1,0-1 0,15-12-1,-16 11-117,0 1-1,1 0 1,0 1 0,22-10-1,-33 16 146,0 1 0,-1 0 0,1-1 1,-1 1-1,1 0 0,0 0 0,-1 0 0,1 0 0,0 0 0,-1-1 0,1 1 0,0 0 1,-1 0-1,1 1 0,0-1 0,-1 0 0,1 0 0,0 0 0,-1 0 0,1 0 0,-1 1 1,1-1-1,0 0 0,-1 1 0,1-1 0,-1 0 0,1 1 0,-1-1 0,1 1 0,-1-1 0,1 1 1,-1-1-1,1 1 0,-1-1 0,0 1 0,1-1 0,-1 1 0,0 0 0,1-1 0,-1 1 1,0-1-1,0 1 0,0 0 0,1 0 0,0 42 839,-2-39-792,1 0 0,-1-1 0,1 1 0,0-1 0,0 1 0,1-1 0,-1 1 0,1 0 0,-1-1 0,1 1 0,0-1 0,3 7 0,-1-9-65,-1 1 1,0-1-1,1 1 1,-1-1-1,0 0 1,1 0-1,0 0 1,-1 0-1,1-1 1,-1 1-1,1-1 1,0 0-1,-1 1 1,1-1-1,0 0 1,0-1-1,-1 1 1,1 0-1,0-1 1,-1 1-1,4-2 1,56-23-842,-49 20 462,-7 2-388,14-7-5495,-14 5-632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4.260"/>
    </inkml:context>
    <inkml:brush xml:id="br0">
      <inkml:brushProperty name="width" value="0.025" units="cm"/>
      <inkml:brushProperty name="height" value="0.025" units="cm"/>
    </inkml:brush>
  </inkml:definitions>
  <inkml:trace contextRef="#ctx0" brushRef="#br0">158 383 6887,'0'0'8242,"3"-8"-4457,11-26-1191,-14 33-2472,0 0 0,1 0 0,-1 0 0,0 0-1,-1 0 1,1 0 0,0 0 0,0 0-1,0 1 1,0-1 0,-1 0 0,1 0 0,0 0-1,-1 0 1,1 0 0,-1 1 0,1-1 0,-1 0-1,1 0 1,-1 1 0,0-1 0,1 0 0,-1 1-1,0-1 1,0 0 0,1 1 0,-1-1 0,0 1-1,0-1 1,0 1 0,0 0 0,0-1 0,1 1-1,-1 0 1,0 0 0,0 0 0,0-1-1,0 1 1,0 0 0,0 0 0,0 0 0,0 1-1,-2-1 1,-39 3 1358,36 0-1442,0 0 0,1 0 0,-1 0 0,1 0 0,0 1 0,0 0 0,0 0 0,1 0 0,0 1 0,-1 0 0,1 0 0,1 0 0,-1 0 0,-2 7 0,1-4-38,0 1 0,1 0 0,0 1 0,1-1 1,0 1-1,0-1 0,1 1 0,-1 11 0,3-20 2,0 0 0,0 0-1,-1 0 1,1 0 0,0 0 0,0 0 0,0 0-1,0 0 1,0 0 0,0 0 0,1 0-1,-1 0 1,0-1 0,0 1 0,1 0 0,-1 0-1,0 0 1,1 0 0,-1 0 0,1 0-1,-1-1 1,1 1 0,0 0 0,-1-1 0,1 1-1,0 0 1,-1-1 0,3 2 0,-2-2 6,1 0 0,-1 0 0,1 0 0,-1 0 0,1 0 0,-1 0-1,1-1 1,-1 1 0,0-1 0,1 1 0,-1-1 0,1 1 0,-1-1 0,0 0 0,3-1 0,5-5 69,0 1-1,-1-2 1,15-14 0,-7 2-18,0-1 0,-1 0 0,-1-1 1,-1 0-1,-1-1 0,-1-1 0,-2 0 0,0 0 0,-1-1 0,-1 0 1,5-40-1,-18 98-225,-6 52 164,12-78 26,-1-1 1,1 0 0,1 0-1,-1 0 1,1 0 0,0 0 0,0 0-1,1 0 1,0 0 0,0 0-1,4 8 1,-5-12-11,0 0 1,0-1-1,1 1 1,-1-1-1,0 1 0,1-1 1,-1 1-1,1-1 1,-1 0-1,1 0 0,0 0 1,-1 0-1,1 0 1,0 0-1,0 0 0,0 0 1,0-1-1,0 1 1,0-1-1,-1 0 0,1 1 1,0-1-1,0 0 1,1 0-1,-1 0 0,0 0 1,0-1-1,-1 1 1,1 0-1,0-1 0,0 0 1,0 1-1,0-1 1,0 0-1,0 0 0,-1 0 1,3-1-1,4-3 108,0-1 0,-1 0-1,0 0 1,0 0-1,0-1 1,9-12 0,-4 1-153,0-1 0,-2 0 0,0 0 0,-1-1 1,-1-1-1,-1 1 0,0-1 0,-2-1 0,-1 1 1,0-1-1,-2 1 0,1-37 0,-13 161-1054,1-24 1103,7-44-68,-2 19 249,2 1 0,6 61 1,-2-99-156,0 0 0,1-1 0,1 1 0,1-1 1,0 0-1,1-1 0,1 1 0,0-1 0,2 0 1,-1-1-1,14 18 0,0-8-30,23 29-8,-43-51 2,0 1 1,0 0-1,0-1 0,-1 1 0,1 0 1,-1 0-1,0 0 0,0 0 0,0 1 0,0-1 1,-1 0-1,1 0 0,-1 0 0,0 1 1,0-1-1,0 4 0,0-7 2,-1 1 0,1-1 0,0 1 0,-1-1 1,1 1-1,-1-1 0,1 0 0,-1 1 0,1-1 0,-1 1 0,0-1 0,1 0 0,-1 1 0,1-1 1,-1 0-1,0 0 0,1 0 0,-1 0 0,1 1 0,-1-1 0,0 0 0,1 0 0,-1 0 0,0 0 1,1 0-1,-1 0 0,0 0 0,1-1 0,-1 1 0,-1 0 0,-20-7 366,13 2-326,0-1 1,1 0 0,0 0 0,0-1-1,0 0 1,1-1 0,0 1-1,-8-13 1,1-1-68,0 0 0,-14-31 0,23 42-30,1 0 0,0 0 0,0 0-1,1-1 1,1 1 0,-2-13-1,4 19-38,-1 0 0,1 0-1,0 0 1,1 1-1,-1-1 1,1 0-1,0 0 1,-1 0 0,2 1-1,-1-1 1,0 1-1,1-1 1,-1 1-1,1-1 1,0 1 0,1 0-1,-1 0 1,0 0-1,1 0 1,4-4-1,54-40-4171,-18 17-1557,-40 28 5334,42-29-9651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4.664"/>
    </inkml:context>
    <inkml:brush xml:id="br0">
      <inkml:brushProperty name="width" value="0.025" units="cm"/>
      <inkml:brushProperty name="height" value="0.025" units="cm"/>
    </inkml:brush>
  </inkml:definitions>
  <inkml:trace contextRef="#ctx0" brushRef="#br0">1 0 4356,'0'0'2466</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5.585"/>
    </inkml:context>
    <inkml:brush xml:id="br0">
      <inkml:brushProperty name="width" value="0.025" units="cm"/>
      <inkml:brushProperty name="height" value="0.025" units="cm"/>
    </inkml:brush>
  </inkml:definitions>
  <inkml:trace contextRef="#ctx0" brushRef="#br0">345 125 9513,'7'-11'3262,"-4"6"-2718,3-3 394,-1 1 1,-1-1-1,1 0 1,-2 0-1,1-1 0,-1 1 1,0-1-1,2-13 1,-5 21-849,0 0 1,0 0-1,0 0 1,0 0-1,0 1 1,0-1 0,0 0-1,-1 0 1,1 0-1,0 1 1,-1-1-1,1 0 1,0 0 0,-1 1-1,1-1 1,-1 0-1,1 1 1,-1-1-1,1 0 1,-1 1-1,0-1 1,1 1 0,-1-1-1,0 1 1,1-1-1,-1 1 1,0 0-1,0-1 1,1 1 0,-1 0-1,0-1 1,0 1-1,0 0 1,0 0-1,1 0 1,-1 0 0,0 0-1,0 0 1,0 0-1,0 0 1,-1 0-1,-37 9 569,25-1-614,0 0 0,1 0-1,1 2 1,-1-1 0,2 2-1,-1-1 1,-16 21-1,-63 92 1365,91-122-1391,-25 36 1070,-34 69 1,52-92-921,1 0 0,1 0 0,0 1 0,1-1 0,1 1 0,0 0 0,1 0-1,0 28 1,2-41-159,0 1-1,0 0 0,1-1 1,-1 1-1,1-1 1,0 1-1,-1-1 0,1 0 1,0 1-1,1-1 1,-1 0-1,0 0 0,1 0 1,-1 1-1,1-2 1,0 1-1,-1 0 0,1 0 1,0 0-1,0-1 0,3 2 1,0 0 3,0 0 1,1-1-1,-1 0 1,1 0 0,0 0-1,0-1 1,-1 0-1,1 0 1,6 0-1,9-1 23,1 0 1,-1-2-1,1 0 0,24-7 0,-15 1-146,0-1 0,-1-1 0,0-1 0,-1-2-1,0-2 1,-1 0 0,-1-2 0,0 0 0,-2-2 0,34-32 0,-55 48-302,-1-1 0,1 0 0,-1-1 0,0 1 0,0 0 0,-1-1 1,1 0-1,-1 0 0,3-7 0,-5 10 77,0 1-1,0-1 1,1 1 0,-1-1 0,0 1-1,0-1 1,0 1 0,0-1 0,-1 1-1,1-1 1,0 1 0,-1 0 0,1-1-1,-1 1 1,1-1 0,-1 1 0,0 0-1,1 0 1,-1-1 0,0 1-1,0 0 1,0 0 0,0 0 0,0 0-1,0 0 1,0 0 0,0 0 0,-1 0-1,1 0 1,0 0 0,-1 1 0,1-1-1,0 1 1,-1-1 0,1 1 0,-3-1-1,-28-7-8994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5.912"/>
    </inkml:context>
    <inkml:brush xml:id="br0">
      <inkml:brushProperty name="width" value="0.025" units="cm"/>
      <inkml:brushProperty name="height" value="0.025" units="cm"/>
    </inkml:brush>
  </inkml:definitions>
  <inkml:trace contextRef="#ctx0" brushRef="#br0">47 248 15150,'-8'3'1944,"7"-3"-2356,-29 12 4138,23-8-692,24-8-1375,56-19-112,80-39 0,-33 13-1070,-55 24-508,120-43 112,-60 36-3574,-100 30 1834,-18 1-1092,1 1-4407,-24 2 800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6.239"/>
    </inkml:context>
    <inkml:brush xml:id="br0">
      <inkml:brushProperty name="width" value="0.025" units="cm"/>
      <inkml:brushProperty name="height" value="0.025" units="cm"/>
    </inkml:brush>
  </inkml:definitions>
  <inkml:trace contextRef="#ctx0" brushRef="#br0">1 399 17200,'0'0'6374,"69"-20"-4964,15-19-546,20-9-479,13-2 95,1-2 33,-6 3-129,-12 7-288,-19 10-256,-21 5-2114,-24 6-1538,-14 2-7334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7.563"/>
    </inkml:context>
    <inkml:brush xml:id="br0">
      <inkml:brushProperty name="width" value="0.025" units="cm"/>
      <inkml:brushProperty name="height" value="0.025" units="cm"/>
    </inkml:brush>
  </inkml:definitions>
  <inkml:trace contextRef="#ctx0" brushRef="#br0">1 679 5733,'0'0'14088,"13"-8"-12224,1-1-1461,-1-1 0,1 0 1,-1-1-1,-1-1 1,0 0-1,19-25 1,16-33 211,-3-1 1,-3-2 0,-3-2-1,-4-2 1,29-95 0,-62 262-504,-17 90-104,-2 55-22,18-233-17,0 0-1,0 0 0,-1 0 1,1-1-1,0 1 1,1 0-1,-1 0 0,0 0 1,0-1-1,1 1 0,-1 0 1,1 0-1,0-1 0,-1 1 1,1 0-1,0-1 0,0 1 1,0-1-1,0 1 0,0-1 1,0 0-1,1 1 0,-1-1 1,0 0-1,1 0 1,1 2-1,0-3-80,-1 0 1,1 0-1,0 0 1,-1 0-1,1 0 1,-1-1-1,1 1 0,-1-1 1,0 1-1,1-1 1,-1 0-1,0 0 1,1 0-1,-1-1 1,0 1-1,0 0 1,0-1-1,0 1 0,2-3 1,13-11-991,0 0 1,-1-1 0,-1-1-1,-1-1 1,0 0-1,-1-1 1,17-33-1,61-153-5989,-75 164 6893,0 4 529,11-31 2244,-16 25 2623,-20 44-841,-30 28-3632,-1 3-550,-93 84 2773,108-82-1364,24-34-1563,1 1 0,0-1 1,-1 1-1,1-1 0,-1 1 0,1 0 0,0-1 1,0 1-1,-1-1 0,1 1 0,0 0 0,0-1 1,0 1-1,0 0 0,0-1 0,0 1 0,0 0 0,0-1 1,0 1-1,0 0 0,0 0 0,0-1 0,0 1 1,1-1-1,-1 1 0,0 0 0,0-1 0,1 1 1,-1 0-1,1-1 0,-1 1 0,0-1 0,1 1 0,-1-1 1,1 1-1,-1-1 0,1 1 0,-1-1 0,1 0 1,-1 1-1,1-1 0,0 0 0,-1 1 0,1-1 1,0 0-1,-1 0 0,1 0 0,0 1 0,-1-1 0,1 0 1,0 0-1,-1 0 0,1 0 0,1 0 0,13-1 48,1 1 0,-1-2 0,1 0 1,-1-1-1,0 0 0,0-1 0,0-1 0,-1 0 0,0-2 0,17-8 0,-1-2-23,-1 0 1,-1-2-1,42-37 0,-69 55-40,3-2 37,0 0 1,0-1-1,0 1 1,-1-1-1,1 0 1,-1 0-1,0 0 1,0 0-1,-1 0 1,1-1-1,-1 0 1,3-7-1,-8 9 670,-8 7-499,-7 10-174,7 0-43,1 0 0,0 0 0,2 1 0,-1 0 0,2 0 0,0 1 0,1 0 0,0 0 0,-5 30 0,4-11-8,3 0 0,0 1-1,3 59 1,1-91 20,0 0 0,0 0 0,1 0-1,-1-1 1,1 1 0,0 0 0,0-1 0,0 1 0,1 0 0,-1-1 0,1 0-1,0 1 1,0-1 0,0 0 0,0 0 0,1 0 0,-1 0 0,1 0 0,3 2-1,0-1 19,0-1 0,0 1-1,0-1 1,0-1-1,1 1 1,-1-1-1,1-1 1,0 1-1,9 0 1,-15-2-6,-1 0 0,0 0 0,1 0 0,-1 0 1,0 0-1,1 0 0,-1 0 0,0 0 0,1 0 0,-1 0 0,1 0 0,-1 0 0,0 0 0,1 0 1,-1 0-1,0 0 0,1 0 0,-1 0 0,0 0 0,1 1 0,-1-1 0,0 0 0,0 0 0,1 0 1,-1 1-1,0-1 0,0 0 0,1 0 0,-1 1 0,0-1 0,0 0 0,1 1 0,-1-1 1,0 0-1,0 1 0,0-1 0,0 0 0,0 1 0,0-1 0,1 0 0,-1 1 0,-15 8 460,-27 4-140,-60-1-307,92-12-35,1 1 0,-1-2 0,1 1 1,-1-1-1,1-1 0,-1 0 0,1 0 1,-14-5-1,22 6-49,0 1 0,0 0 1,0-1-1,0 1 0,0-1 0,0 0 0,0 1 0,0-1 1,0 0-1,0 1 0,0-1 0,0 0 0,1 0 0,-1 0 1,0 0-1,0 1 0,1-1 0,-1 0 0,1 0 1,-1-1-1,1 1 0,-1 0 0,1 0 0,0-1 0,0 1-109,0 0 0,1 0 0,-1-1 0,1 1 0,-1 0 0,1 0-1,-1 0 1,1 0 0,0 0 0,0 0 0,-1 1 0,1-1 0,0 0 0,0 0-1,0 0 1,0 1 0,0-1 0,2 0 0,8-5-1617,1 0 1,0 2 0,16-5-1,-21 7 821,37-14-5985,3-2-5696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8.078"/>
    </inkml:context>
    <inkml:brush xml:id="br0">
      <inkml:brushProperty name="width" value="0.025" units="cm"/>
      <inkml:brushProperty name="height" value="0.025" units="cm"/>
    </inkml:brush>
  </inkml:definitions>
  <inkml:trace contextRef="#ctx0" brushRef="#br0">198 141 9513,'1'-15'7468,"-1"9"-7062,1-4 258,-1 1 0,0-1 0,-1 0 0,0 1 0,0-1 0,-4-11 0,4 18-520,1 1 1,-1 0-1,0 0 1,0-1-1,-1 1 1,1 0-1,0 0 1,-1 0-1,1 1 1,-1-1-1,1 0 1,-1 1-1,0-1 0,0 0 1,0 1-1,0 0 1,0 0-1,0-1 1,0 1-1,0 0 1,0 1-1,-1-1 1,1 0-1,0 1 1,-1-1-1,1 1 1,0 0-1,-1 0 1,1 0-1,-1 0 1,1 0-1,0 0 1,-1 0-1,1 1 1,0 0-1,-3 0 1,-2 2-75,1-1 0,-1 1 1,1 1-1,0-1 1,0 1-1,1 0 1,-1 0-1,1 1 0,0 0 1,0 0-1,0 0 1,1 0-1,-1 1 1,2 0-1,-1-1 0,-3 9 1,3-7 17,0 0 0,1 0 0,-1 0 1,2 0-1,-1 1 0,1-1 0,0 1 0,1 0 0,0 0 0,0-1 1,0 1-1,1 0 0,1 0 0,0 9 0,1-15-80,-1 1-1,0-1 1,0 0-1,1 0 1,0 0-1,-1 0 1,1 0-1,0-1 1,0 1-1,0 0 1,0-1-1,0 1 1,0-1-1,0 0 1,1 0 0,-1 0-1,1 0 1,-1 0-1,0 0 1,1-1-1,-1 1 1,1-1-1,-1 1 1,1-1-1,0 0 1,-1 0-1,1 0 1,-1-1-1,5 0 1,3 0 33,-1 0 1,1 0 0,-1-1 0,0-1 0,0 1-1,17-8 1,-17 5-25,0-1 0,0 0 0,0 0 0,-1 0 0,0-1 0,0 0-1,0-1 1,-1 0 0,-1 0 0,1-1 0,-1 1 0,0-1 0,-1-1 0,0 1 0,-1-1 0,0 0-1,4-14 1,-11 41-212,-6 22 50,3 0-1,-3 46 1,9-72 168,0-1-1,1 0 0,0 0 1,1 0-1,0 0 0,1 0 1,0 0-1,1-1 0,0 1 1,1-1-1,10 17 0,25 19 2,2 3 7,-40-47-21,1 0 0,-1 1 0,0-1 0,0 1 1,-1-1-1,1 1 0,-1 0 0,0 0 0,0-1 0,0 1 0,1 8 1,-3-10 27,1 0 0,-1 0 1,0 0-1,0 0 0,0 0 0,0 0 1,0 0-1,0 0 0,-1 0 1,1 0-1,-1-1 0,1 1 1,-1-1-1,1 1 0,-1-1 1,0 1-1,0-1 0,0 0 1,0 0-1,0 0 0,0 0 1,0 0-1,0 0 0,0-1 1,0 1-1,-1-1 0,1 1 1,0-1-1,-3 0 0,-70 7 1043,74-7-1080,-5 0 0,-12 0 16,0 0 1,0-1-1,-29-6 0,44 7-28,1-1 0,-1 1 0,0-1 0,0 1 0,1-1 0,-1 0 0,0 0 0,1-1 0,-1 1 0,1 0 0,-1-1 0,1 0 0,0 1 0,0-1 0,0 0 0,0 0 0,0 0 0,0 0 0,0-1 0,0 1 0,1 0-1,0-1 1,-1 1 0,1-1 0,0 0 0,0 1 0,0-1 0,0 0 0,1 1 0,-1-1 0,1-5 0,0 6-276,0 0-1,1-1 1,0 1-1,-1 0 1,1-1 0,0 1-1,0 0 1,0 0-1,1 0 1,-1 0-1,0 0 1,1 0 0,-1 0-1,1 0 1,3-2-1,34-26-5529,-18 15 1115,13-13-6226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48.591"/>
    </inkml:context>
    <inkml:brush xml:id="br0">
      <inkml:brushProperty name="width" value="0.025" units="cm"/>
      <inkml:brushProperty name="height" value="0.025" units="cm"/>
    </inkml:brush>
  </inkml:definitions>
  <inkml:trace contextRef="#ctx0" brushRef="#br0">198 54 14414,'0'0'4585,"-8"-8"-1707,3 3-2463,1 1 1,-1 0-1,-1 0 1,1 0-1,0 1 1,-1-1-1,-11-3 1,14 6-308,1 0-1,-1 0 1,0 1 0,0-1-1,0 1 1,0 0 0,0 0-1,0 0 1,0 0 0,0 1-1,0-1 1,0 1 0,0 0-1,1-1 1,-1 1 0,0 1 0,0-1-1,1 0 1,-1 1 0,1-1-1,-1 1 1,1 0 0,0 0-1,-4 3 1,0 0 6,0 2 0,1-1 0,-1 1 0,1-1 0,0 2 0,1-1 0,0 0 0,0 1 0,0 0 0,1 0 0,0 0 0,1 0 0,0 0 0,0 1 0,1-1 0,-1 16 0,2-23-106,0 0 1,0 0 0,0 0-1,1 0 1,-1 0-1,0 0 1,1 0-1,-1 0 1,0 0 0,1 0-1,0 0 1,-1 0-1,1-1 1,-1 1-1,1 0 1,0 0 0,0 0-1,-1-1 1,1 1-1,0-1 1,0 1-1,0 0 1,0-1 0,0 1-1,0-1 1,1 1-1,2 0 19,0 0-1,-1-1 1,1 1 0,0-1-1,0 0 1,-1 0-1,9-1 1,-3 0 31,0-1 1,1 0 0,-1 0-1,0-1 1,15-7-1,-8 0-18,-1 0 0,0-1 0,-1 0 0,19-20 0,-26 25-30,-2 0-1,1-1 0,-1 0 0,0 0 0,0 0 0,-1 0 0,0-1 0,-1 0 1,1 0-1,-1 0 0,3-14 0,-20 72-527,8-29 541,0-1 0,-3 25 1,7-29 49,1 0 1,0-1 0,1 1 0,1 0 0,1 0-1,0 0 1,7 23 0,-6-29-62,1 0-1,0-1 1,1 1 0,0-1-1,1 0 1,0-1 0,0 1-1,1-1 1,0-1 0,0 1-1,1-1 1,12 9 0,1-2 8,1-1 1,34 16-1,-39-22-20,-1 1-1,1 1 1,-1 1-1,0 0 1,25 23-1,-39-31 10,-1-1 0,1 0 0,-1 1 1,1-1-1,-1 1 0,0 0 0,0-1 0,0 1 0,0 0 0,0 0 0,0 0 0,0 0 0,0 0 0,-1 0 0,1 0 0,-1 0 0,0 0 0,1 0 0,-1 0 1,0 0-1,0 0 0,0 0 0,-1 0 0,0 3 0,0-2 27,0 0 1,-1 0-1,0 0 0,0-1 1,0 1-1,0-1 0,0 1 1,-1-1-1,1 0 0,-1 0 1,1 0-1,-1 0 0,-5 3 1,-7 3 111,-1-1 1,0-1 0,0 0-1,-29 5 1,16-5-149,0-2 0,-36 2 0,58-5 0,0-1 0,0 0 0,0 0 0,-1-1 0,1 0 0,0 0 0,0-1 0,1 0 0,-1 0 0,0 0 0,1-1 0,-1 0 0,1 0 0,-12-8 0,17 9-228,0 1 0,-1-1 0,1 0 0,0 1 0,0-1 0,0 0 0,0 1 0,0-1 0,1 0 1,-1 0-1,0 0 0,1 0 0,0 0 0,-1-3 0,1 2-554,0 1 0,0-1 1,0 1-1,0 0 0,1-1 1,-1 1-1,1 0 0,-1-1 1,1 1-1,0 0 0,0 0 1,2-3-1,10-13-16418</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8:51.045"/>
    </inkml:context>
    <inkml:brush xml:id="br0">
      <inkml:brushProperty name="width" value="0.025" units="cm"/>
      <inkml:brushProperty name="height" value="0.025" units="cm"/>
    </inkml:brush>
  </inkml:definitions>
  <inkml:trace contextRef="#ctx0" brushRef="#br0">0 63 3876,'0'0'3582,"9"-3"-2360,31-4-969,1 2 1,0 1-1,0 3 0,55 4 0,91-5-179,1467-42 4501,-1296 53-4334,165 1-156,-156-12-72,415 5 11,-478 11-18,112 1 20,578-50 70,740 52 209,445 26-700,-1203-39-460,-956-5-1931,-13-6-1971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8.696"/>
    </inkml:context>
    <inkml:brush xml:id="br0">
      <inkml:brushProperty name="width" value="0.025" units="cm"/>
      <inkml:brushProperty name="height" value="0.025" units="cm"/>
    </inkml:brush>
  </inkml:definitions>
  <inkml:trace contextRef="#ctx0" brushRef="#br0">52 161 3267,'0'0'3155,"9"-10"-443,-3 3-2406,28-34 2765,-31 36-2329,0 0 1,0 0 0,0 0 0,-1-1 0,0 1 0,0 0-1,0-1 1,-1 0 0,2-9 0,-3 14-557,0-1 0,0 1 0,1-1 0,-1 1 0,0-1 0,0 1 1,0-1-1,0 1 0,-1-1 0,1 1 0,0 0 0,-1-1 0,1 1 0,-1-1 0,1 1 0,-1 0 0,0-1 1,1 1-1,-1 0 0,0 0 0,0-1 0,0 1 0,0 0 0,0 0 0,0 0 0,0 0 0,0 0 1,-3-1-1,2 2-150,0 0 0,1 0 0,-1 0 0,0 0 0,0 0 0,0 0 0,0 1 0,1-1 0,-1 1 0,0-1 0,0 1 0,1 0 0,-1-1 0,0 1 0,1 0 0,-1 0 0,1 0 1,-1 0-1,1 1 0,-1-1 0,1 0 0,0 1 0,-2 1 0,-5 7-40,0 0 1,1 0-1,0 1 0,0 0 1,-6 17-1,10-22 11,0 1 1,1 0-1,-1-1 0,2 1 0,-1 0 0,1 0 0,0 0 0,1 1 0,-1-1 1,1 0-1,2 9 0,-2-15-3,1 1 0,0 0 1,0-1-1,0 1 0,0-1 1,0 1-1,0-1 0,0 0 0,0 1 1,1-1-1,-1 0 0,0 0 1,1 0-1,-1 1 0,1-2 0,-1 1 1,1 0-1,0 0 0,-1 0 0,1-1 1,0 1-1,0-1 0,-1 0 1,1 1-1,0-1 0,0 0 0,0 0 1,-1 0-1,1 0 0,0 0 1,0-1-1,3 0 0,2 1 17,0-1 0,0-1 0,-1 1 0,1-1 0,0 0 0,-1-1 0,8-3 0,-3-1-14,0 0-1,-1-1 1,0 0 0,-1-1-1,9-10 1,-14 15-9,0 0 0,-1 0 1,1-1-1,-1 0 0,-1 1 1,1-1-1,-1 0 0,1 0 1,-1-1-1,-1 1 0,1 0 1,-1-1-1,1-10 1,-16 31-758,-17 54 656,29-64 78,1 0-1,0 0 1,-1 0 0,1 0-1,1 0 1,-1 0 0,1 0-1,0 0 1,0 0 0,0 0 0,1 0-1,2 9 1,-2-13-90,-1 0 0,1 1 1,0-1-1,0 0 0,0 0 0,0 0 1,0 0-1,0 0 0,0 0 0,0 0 1,1 0-1,-1-1 0,0 1 0,1 0 0,-1-1 1,0 1-1,1-1 0,-1 1 0,0-1 1,1 0-1,-1 0 0,1 1 0,-1-1 0,1 0 1,-1 0-1,1-1 0,-1 1 0,0 0 1,1 0-1,-1-1 0,1 1 0,-1 0 1,2-2-1,2 1-533,0-1 0,0 0 1,0 0-1,-1 0 0,1-1 0,-1 0 1,1 0-1,4-4 0,14-18-4946,0-5-3167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9:07.868"/>
    </inkml:context>
    <inkml:brush xml:id="br0">
      <inkml:brushProperty name="width" value="0.025" units="cm"/>
      <inkml:brushProperty name="height" value="0.025" units="cm"/>
    </inkml:brush>
  </inkml:definitions>
  <inkml:trace contextRef="#ctx0" brushRef="#br0">4021 183 2723,'0'-1'325,"0"-1"0,-1 1 0,1-1 0,0 1 0,0-1 0,-1 1 0,1-1 0,-1 1 0,1 0 0,-1-1 0,1 1 1,-1 0-1,0-1 0,0 1 0,0 0 0,0 0 0,0 0 0,0 0 0,0 0 0,0 0 0,0 0 0,-3-2 0,0 1-130,1 1-1,-1-1 0,0 1 0,0-1 0,0 1 1,0 1-1,0-1 0,-6 0 0,-7 0-107,-1 2 0,1 0-1,-20 4 1,1-1 621,1-2-1,-1-1 0,-50-6 1,-8-12-20,64 11-98,-56-6 0,-110-12-184,128 13 165,-83-2 0,-325-9 758,102-9-282,289 28-1023,-556 0 619,55 4-142,272-5-457,229 1 120,-48 3 103,116 1-263,0 1 0,1 1 0,0 1 0,-1 0 0,1 1 0,-16 8 0,15-6 6,0 1-1,0 1 1,-29 22 0,40-26-8,0 0 0,1 1 0,0-1 0,0 1 0,0 1-1,1-1 1,-1 1 0,2 0 0,-1 0 0,1 0 0,0 0 0,-2 10 0,-17 58 5,4 1 0,-12 118 0,28-163 5,1 1 0,1-1 0,2 1 0,1-1 0,2 1 0,1-1 0,12 35 0,-6-22-2,3 0-1,1-2 0,36 67 1,-45-97-8,1 0 0,0 0 1,1-1-1,0 0 0,1-1 1,1 0-1,-1-1 0,1 0 1,1 0-1,-1-1 0,2-1 1,-1 0-1,1-1 0,0 0 1,27 8-1,14-3-4,1-3 1,-1-2-1,2-2 1,90-6-1,-45 0-22,-17 2 23,378 6-73,4-20-560,-362 8 580,677-4-289,-469 12 253,-216-8-74,-1-4 0,154-35-1,-221 39 167,85-19-71,0-5-1,205-83 1,-305 106 88,0 0 0,0-1 0,0-1 0,-1 0 0,0-1 0,-1 0 0,0-1 0,-1 0 0,0 0-1,-1-1 1,0-1 0,-1 0 0,10-18 0,-5 2 32,-1 1 0,-1-1 0,-2-1 0,-1 0 0,8-50 0,-14 53-11,0 0-1,-1 0 1,-2 0 0,-1 0-1,-9-43 1,-43-128 240,51 187-211,-1 0 1,-1 1 0,1-1-1,-2 1 1,0 0-1,0 0 1,0 0 0,-10-9-1,12 15-32,0 0 0,-1 0-1,1 0 1,-1 1 0,0 0-1,0 0 1,-1 0 0,1 0-1,0 1 1,-1 0 0,0 0-1,1 0 1,-1 1 0,0 0-1,0 0 1,0 0 0,-8 1-1,10-1-99,-1 1 1,0 0-1,1 0 0,-1 0 0,0 1 0,1-1 0,-1 1 0,0 0 0,1 1 0,-1-1 0,1 1 0,0 0 0,0 0 0,-1 0 0,1 0 0,1 1 0,-1 0 1,-5 4-1,9-6-127,-1-1 0,0 1 0,0 0 0,1-1 0,-1 1 1,0-1-1,0 1 0,0-1 0,1 0 0,-1 1 0,0-1 1,0 0-1,0 0 0,0 1 0,0-1 0,0 0 0,0 0 1,1 0-1,-1 0 0,0 0 0,0 0 0,0 0 0,0-1 1,-1 1-1,-12-8-6878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9:29.323"/>
    </inkml:context>
    <inkml:brush xml:id="br0">
      <inkml:brushProperty name="width" value="0.025" units="cm"/>
      <inkml:brushProperty name="height" value="0.025" units="cm"/>
    </inkml:brush>
  </inkml:definitions>
  <inkml:trace contextRef="#ctx0" brushRef="#br0">18 288 2146,'-17'4'1742,"26"-2"880,32-7-825,-27 0-1467,0 1 0,0 0 0,1 1 1,0 0-1,-1 1 0,1 1 0,0 0 1,0 1-1,17 2 0,18 5-446,68 18-1,1 0 245,131 2 40,342-7 1,-383-18-60,562-12 769,131-7-354,-379 14-514,-251-2 11,1011-39 177,-845 29-209,25-2-26,169-10 46,105-8 99,-113-8-106,89-10-9,-653 51-14,-44 2 11,0 0 1,-1-1 0,1-1-1,-1 0 1,1-1 0,-1-1-1,16-5 1,-30 9 8,0-1 1,0 1 0,0 0-1,-1-1 1,1 1-1,0-1 1,0 1 0,0-1-1,0 1 1,-1-1-1,1 1 1,0-1-1,-1 0 1,1 1 0,0-1-1,-1 0 1,1 0-1,-1 0 1,1 1 0,-1-1-1,1 0 1,-1 0-1,0 0 1,1 0-1,-1 0 1,0 0 0,0-2-1,0 2-12,-1 0 0,1-1 0,-1 1 0,0 0 0,1-1 0,-1 1 0,0 0 0,0 0-1,0 0 1,0 0 0,0 0 0,0 0 0,0 0 0,-1 0 0,-1-1 0,-4-3-18,-1 1 0,0 0 1,1 1-1,-1 0 0,-9-2 0,-36-3 36,0 2 1,0 3-1,-68 4 0,40 0-5,-483 24-16,225-4 22,-1540 39 36,312 4-93,378-12 17,746-35 37,-1146 8 15,1341-29 74,-114-6 73,325 7-386,35 3-11,8 0-44,59 6-693,77 3-1284,-47-8-651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11.560"/>
    </inkml:context>
    <inkml:brush xml:id="br0">
      <inkml:brushProperty name="width" value="0.025" units="cm"/>
      <inkml:brushProperty name="height" value="0.025" units="cm"/>
    </inkml:brush>
  </inkml:definitions>
  <inkml:trace contextRef="#ctx0" brushRef="#br0">396 2270 7399,'448'51'3241,"-271"-33"-3215,528 38 48,-179-16 50,414 5 1460,2-44-197,-422-3-1444,361 4 300,1077-8 150,420-147-489,-1504 35 1207,-16-75-509,-838 187-602,48-13-8,127-56 1,-178 68 24,-1-2 1,0 0-1,-1 0 1,0-2 0,0 0-1,-1 0 1,-1-1 0,0-1-1,0-1 1,-1 1-1,-1-2 1,18-30 0,-23 34 110,-1-1 0,-1-1 0,0 1 1,-1 0-1,0-1 0,-1 0 0,0 0 0,-1 0 1,0 0-1,-2-23 0,-2 17-14,0 0-1,-1 0 1,-1 1 0,-1-1-1,-1 1 1,-15-30-1,6 19-228,-2 0-1,-1 2 0,-1 0 0,-1 1 1,-2 1-1,0 1 0,-2 1 0,-29-21 0,-13-3-17,-146-74 0,-85-13 319,71 44 75,-286-72 0,-253-1-113,-791-11-582,1521 171 417,-1742-115-617,-1 43 409,1119 43 34,-135-5 158,2 40 566,644 7-392,1 6-1,1 7 1,-158 45-1,187-33-111,2 5-1,1 5 1,3 5 0,-123 75-1,104-44-445,-147 120 0,202-138 446,2 4 0,-127 151 0,181-192 114,1 0-1,1 1 1,2 1 0,0 0 0,2 1 0,1 1 0,-11 40 0,19-50-115,0 1 1,2 0 0,0 0-1,2 0 1,0 0 0,1 0 0,1 0-1,1 0 1,1 0 0,1 0-1,1 0 1,8 23 0,-2-17-253,1 1 1,1-1 0,1-1-1,1-1 1,27 34 0,-25-38-954,2 0 0,0-1-1,30 23 1,60 32-7177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0.330"/>
    </inkml:context>
    <inkml:brush xml:id="br0">
      <inkml:brushProperty name="width" value="0.025" units="cm"/>
      <inkml:brushProperty name="height" value="0.025" units="cm"/>
    </inkml:brush>
  </inkml:definitions>
  <inkml:trace contextRef="#ctx0" brushRef="#br0">3252 2009 10698,'0'0'5376,"1"-7"-4426,3-20-251,-3 20 1116,-24 21 2029,12-13-3784,0 1 0,0 0-1,0 1 1,0 0 0,0 0-1,1 1 1,0 1 0,-1 0 0,2 0-1,-12 8 1,9-5-15,-1-1-1,0 0 0,0-1 1,-1-1-1,-16 5 1,-102 33 93,-52-17 183,-270 2-1,327-23-283,-211-1 465,35-2-208,168-1 1211,133-2-1469,0 0 0,1 0 0,-1-1 0,1 1 0,-1 0-1,1-1 1,0 1 0,-1 0 0,1-1 0,0 0 0,0 1 0,-1-4 0,-20-20 399,4 17-357,-1-1-1,1 0 1,1-2-1,0 0 1,0-1-1,-26-25 1,-82-96-48,108 113-10,-364-390 236,359 390-215,-1 2 0,0 0 0,-27-16 0,28 21 0,1-2 0,1 0 0,0-1 0,-23-26 0,22 24 50,14 21-90,4 14-45,2-15 50,1 0 0,0-1 0,0 1 0,-1 0 0,1-1 0,-1 1 0,0-1 0,1 1 0,-1-1 0,0 1 0,0-1 0,0 1 0,0-1 0,0 0 0,0 0 0,0 1 0,0-1 0,-1 0 0,1 0 0,0 0 0,-1 0 0,1 0 0,-1-1 0,1 1 0,-1 0 0,1-1 0,-1 1 0,1-1 0,-1 0 0,0 1 0,1-1 0,-1 0 0,0 0 0,1 0 0,-1 0 0,0 0 0,1 0 0,-1-1 0,0 1 0,1 0 0,-1-1 0,1 1 0,-1-1 0,0 0 0,1 0 0,0 1 0,-1-1 1,1 0-1,-1 0 0,1 0 0,0 0 0,0-1 0,0 1 0,-2-2 0,-10-28 14,2-1 0,-9-40 0,-8-23 10,11 43-38,2 1-1,2-2 0,3 0 0,2 0 0,-2-100 0,10 140 10,-10-192 21,6 174-17,-1 0 0,-2 0 0,-1 1 0,-18-47 0,20 65 4,-3-7-25,1-1 0,0 0 0,2 0 1,0 0-1,1-1 0,1 0 0,-2-35 1,6 56-41,0-1 1,0 1 0,0 0-1,0 0 1,0 0 0,0 0-1,0-1 1,0 1 0,0 0 0,0 0-1,0 0 1,0 0 0,0-1-1,0 1 1,0 0 0,0 0-1,0 0 1,0-1 0,0 1-1,-1 0 1,1 0 0,0 0 0,0 0-1,0 0 1,0-1 0,0 1-1,0 0 1,0 0 0,-1 0-1,1 0 1,0 0 0,0 0-1,0 0 1,0 0 0,-1 0 0,1-1-1,0 1 1,0 0 0,0 0-1,0 0 1,-1 0 0,1 0-1,0 0 1,0 0 0,0 0-1,0 0 1,-1 0 0,1 0 0,0 0-1,0 0 1,0 0 0,-1 1-1,1-1 1,0 0 0,0 0-1,-1 0-189,1 0 0,0 0 0,0 0 0,-1 0 0,1 0 0,0 0 0,-1 1 1,1-1-1,0 0 0,0 0 0,-1-1 0,1 1 0,0 0 0,-1 0 0,1 0 0,0 0 0,-1 0 0,1 0 0,0 0 0,0 0 0,-1 0 0,1-1 0,0 1 0,0 0 0,-1 0 0,1 0 0,0-1 0,0 1 0,0 0 0,-1 0 0,1-1 0,0 1 0,0 0 0,0 0 0,0-1 0,-1 1 0,1 0 0,0 0 0,0-1 0,0 1 0,0 0 0,0-1 0,0 1 0,0 0 0,0-1 0,0 1 0,0-1 0,-3-18-8894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9.410"/>
    </inkml:context>
    <inkml:brush xml:id="br0">
      <inkml:brushProperty name="width" value="0.025" units="cm"/>
      <inkml:brushProperty name="height" value="0.025" units="cm"/>
    </inkml:brush>
  </inkml:definitions>
  <inkml:trace contextRef="#ctx0" brushRef="#br0">425 375 11787,'0'0'4335,"-2"-10"-2040,1 5-2120,-1 1-1,1-1 1,-1 1-1,0 0 1,1-1-1,-2 1 1,1 0 0,-1 0-1,1 0 1,-1 1-1,0-1 1,0 1-1,-1-1 1,1 1-1,-1 0 1,1 1-1,-1-1 1,0 0-1,0 1 1,0 0-1,-1 0 1,1 0-1,0 1 1,-1-1-1,1 1 1,-1 0-1,1 0 1,-6 0-1,-5 0-118,0 0 0,0 1 0,0 0 0,0 1 0,0 1 0,0 0 0,0 1 0,1 1-1,-1 0 1,1 1 0,0 1 0,0 0 0,-13 8 0,20-9-36,-1 0-1,1 0 1,0 0-1,0 1 1,0 1 0,1-1-1,0 1 1,0 0-1,1 0 1,-1 1-1,2-1 1,-1 1 0,1 0-1,0 1 1,1-1-1,0 1 1,0-1-1,1 1 1,0 0 0,1 0-1,0 0 1,0 15-1,1-22-1,0 0 0,0 0 0,0-1 0,0 1 0,0 0-1,1 0 1,-1 0 0,1 0 0,-1 0 0,1-1 0,0 1 0,-1 0-1,1 0 1,0-1 0,0 1 0,0-1 0,1 1 0,-1-1 0,0 1-1,0-1 1,1 0 0,-1 1 0,1-1 0,-1 0 0,1 0 0,0 0-1,-1 0 1,1-1 0,0 1 0,0 0 0,0-1 0,-1 1 0,1-1-1,0 1 1,0-1 0,0 0 0,0 0 0,0 0 0,0 0-1,3-1 1,5 0 60,0-1 0,0 0-1,0 0 1,0-1 0,0-1 0,17-8-1,13-10 112,-1-1 1,-2-3-1,63-53 0,86-109-70,-185 187-119,69-86 27,-64 79-21,-1 0 1,0-1-1,-1 0 1,0 1-1,0-1 1,-1 0-1,0-1 1,3-17-1,-6 27-1,0 0-1,-1 0 1,1 1 0,0-1-1,0 0 1,-1 0 0,1 1-1,0-1 1,0 0 0,-1 0-1,1 0 1,0 1 0,0-1-1,-1 0 1,1 0-1,0 0 1,-1 0 0,1 0-1,0 0 1,-1 0 0,1 0-1,0 0 1,-1 0 0,1 0-1,0 0 1,-1 0 0,1 0-1,0 0 1,-1 0-1,1 0 1,0 0 0,-1 0-1,1 0 1,0 0 0,-1-1-1,1 1 1,0 0 0,0 0-1,-1 0 1,1-1 0,0 1-1,0 0 1,-1 0 0,1-1-1,0 1 1,0 0-1,0 0 1,0-1 0,-1 1-1,1 0 1,0-1 0,0 1-1,0 0 1,0-1 0,0 1-1,0 0 1,0 0 0,0-1-1,0 1 1,0 0-1,0-1 1,0 1 0,0 0-1,0-1 1,0 1 0,0-1-1,-21 22 86,7 1-32,0 1 0,2 1 0,0 0 1,2 1-1,0 0 0,2 1 0,1 0 1,1 0-1,1 0 0,1 1 1,0 39-1,4-61-59,0-1 0,0 1 0,0-1 0,1 1-1,-1 0 1,1-1 0,0 1 0,1-1 0,-1 0 0,1 1 0,0-1 0,0 0 0,0 0 0,0 0 0,1 0-1,-1-1 1,1 1 0,4 3 0,-3-4-132,0 0-1,0-1 1,1 0-1,-1 0 1,0 0-1,1 0 1,-1-1-1,1 0 1,0 0-1,-1 0 1,1 0-1,0-1 1,0 0-1,-1 0 1,1 0-1,0-1 1,7-1-1,-6 1-408,0 0 1,0-1-1,-1 1 0,1-1 0,-1-1 0,1 1 0,-1-1 0,0 0 1,0 0-1,0 0 0,6-6 0,15-21-5672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9.738"/>
    </inkml:context>
    <inkml:brush xml:id="br0">
      <inkml:brushProperty name="width" value="0.025" units="cm"/>
      <inkml:brushProperty name="height" value="0.025" units="cm"/>
    </inkml:brush>
  </inkml:definitions>
  <inkml:trace contextRef="#ctx0" brushRef="#br0">3 110 15150,'0'0'2883,"0"8"-726,-2 25-566,2-31-1517,0-1 0,0 0 0,1 0 0,-1 0 1,1 0-1,-1 0 0,1 0 0,-1 0 1,1 0-1,-1 0 0,1 0 0,0 0 0,0 0 1,-1 0-1,1-1 0,0 1 0,0 0 1,0 0-1,0-1 0,0 1 0,0-1 0,0 1 1,0-1-1,0 1 0,0-1 0,0 0 1,1 1-1,-1-1 0,0 0 0,0 0 0,0 0 1,0 0-1,0 0 0,1 0 0,-1 0 0,0 0 1,0-1-1,1 1 0,45-9 1356,-33 3-1189,0-1 1,-1 0-1,0-1 0,0 0 1,16-14-1,-24 19-192,-1-1 0,1 0 0,-1 0 0,0 0 0,0-1 0,-1 1-1,1-1 1,-1 0 0,0 0 0,0 0 0,0 0 0,-1-1 0,0 1 0,0-1-1,0 1 1,1-12 0,-3 16-43,0 1 1,0-1-1,-1 0 0,1 0 1,0 1-1,0-1 0,-1 1 0,1-1 1,-1 0-1,1 1 0,-1-1 1,1 1-1,-1-1 0,1 1 0,-1-1 1,1 1-1,-1-1 0,0 1 0,1-1 1,-1 1-1,0 0 0,1-1 1,-1 1-1,0 0 0,1 0 0,-1 0 1,0-1-1,0 1 0,1 0 0,-1 0 1,0 0-1,0 0 0,1 0 1,-1 0-1,0 1 0,0-1 0,1 0 1,-1 0-1,0 0 0,1 1 1,-1-1-1,0 0 0,1 1 0,-1-1 1,0 1-1,-36 17-12,27-9 4,0 1 0,1-1 0,0 2 0,1-1 0,0 1 0,1 1 0,0-1 0,1 1-1,0 0 1,1 0 0,0 1 0,1 0 0,0 0 0,1 0 0,1 0 0,0 0 0,0 22 0,2-33-41,0 0-1,0 0 1,0 0 0,0 0 0,0 0 0,0 0 0,1 0-1,-1 0 1,1 0 0,0 0 0,-1 0 0,1 0-1,0-1 1,0 1 0,0 0 0,0 0 0,0-1 0,1 1-1,-1-1 1,1 1 0,-1-1 0,1 1 0,-1-1 0,1 0-1,0 0 1,-1 0 0,1 0 0,0 0 0,0 0-1,0-1 1,0 1 0,0 0 0,0-1 0,0 0 0,0 1-1,0-1 1,0 0 0,0 0 0,0 0 0,0 0 0,0 0-1,0-1 1,0 1 0,2-2 0,5 1-543,-1-1-1,0 0 1,0-1 0,0 0 0,0-1 0,-1 1 0,1-1-1,-1-1 1,13-9 0,-8 2-2036,0 0-1,0-1 1,14-23-1,0-5-5598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0.097"/>
    </inkml:context>
    <inkml:brush xml:id="br0">
      <inkml:brushProperty name="width" value="0.025" units="cm"/>
      <inkml:brushProperty name="height" value="0.025" units="cm"/>
    </inkml:brush>
  </inkml:definitions>
  <inkml:trace contextRef="#ctx0" brushRef="#br0">5 0 9737,'0'0'6406,"-4"49"-7463,4-41-1409,0-3-2210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0.440"/>
    </inkml:context>
    <inkml:brush xml:id="br0">
      <inkml:brushProperty name="width" value="0.025" units="cm"/>
      <inkml:brushProperty name="height" value="0.025" units="cm"/>
    </inkml:brush>
  </inkml:definitions>
  <inkml:trace contextRef="#ctx0" brushRef="#br0">114 0 14446,'0'0'4431,"-2"9"-3636,-43 143 3722,-4 12-794,44-142-3554,1 1-1,1-1 1,1 0-1,1 1 1,2 31-1,0-53-165,-1 0-1,0 0 1,0 1-1,0-1 1,0 0-1,1 0 1,-1 0-1,1 1 1,-1-1-1,1 0 1,-1 0-1,1 0 1,0 0-1,-1 0 1,1 0-1,0 0 1,0 0-1,0 0 1,0 0-1,0 0 1,0-1-1,0 1 1,0 0-1,2 0 1,-1 0 11,1 0-1,0-1 1,-1 1 0,1-1-1,0 0 1,-1 0 0,1 0 0,-1 0-1,1 0 1,0-1 0,3 0-1,8-4-56,0 0 0,-1 0 1,19-11-1,-26 13-114,7-4-6,1 1 0,0 1 0,0 0 0,0 0 0,1 2 0,0 0-1,-1 0 1,1 2 0,0 0 0,17 1 0,-30-1 155,0 1 1,0 1-1,0-1 0,0 0 0,0 0 0,0 1 1,0-1-1,0 1 0,0 0 0,0-1 0,-1 1 1,1 0-1,0 0 0,0 0 0,-1 0 0,1 0 1,-1 1-1,1-1 0,-1 0 0,0 1 0,1-1 1,-1 1-1,0 0 0,0-1 0,0 1 0,0 0 1,0 0-1,-1-1 0,1 1 0,0 0 0,-1 0 1,1 0-1,-1 0 0,0 0 0,0 0 0,0 4 1,0-1 52,0 0 0,-1 0 0,0 0 0,0 0 0,0 0 0,-1 0 0,0 0 0,0 0 0,0-1 0,0 1 0,-1-1 0,1 1 0,-6 4 0,-3 3 247,0-2 0,-1 0 0,0 0 0,-1-1 1,0 0-1,-1-1 0,1-1 0,-2 0 0,1-1 0,-21 6 0,27-10-223,1 0 0,0-1-1,-1 0 1,1 0-1,-1 0 1,1-1-1,-1 0 1,1-1 0,-1 0-1,-11-3 1,14 3-102,1-1 1,0 0 0,0 0-1,0 0 1,0 0-1,0-1 1,0 1 0,0-1-1,1 0 1,-1-1 0,1 1-1,0 0 1,0-1-1,0 0 1,1 0 0,-1 0-1,1 0 1,-3-6-1,4 8-159,0 0 1,1 1-1,-1-1 0,0 0 0,1 0 0,-1 0 0,1 0 0,-1 0 0,1 0 0,0 0 0,0 0 0,0 0 0,0 0 0,0 0 0,1 0 0,-1 0 0,0 0 0,1 0 0,0 0 0,-1 0 0,1 0 0,0 1 0,0-1 1,0 0-1,0 1 0,0-1 0,1 0 0,2-2 0,2-1-1381,0 0 0,1 1 0,0 0 0,0 0 0,15-5 1,-11 4-390,27-12-8624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0.797"/>
    </inkml:context>
    <inkml:brush xml:id="br0">
      <inkml:brushProperty name="width" value="0.025" units="cm"/>
      <inkml:brushProperty name="height" value="0.025" units="cm"/>
    </inkml:brush>
  </inkml:definitions>
  <inkml:trace contextRef="#ctx0" brushRef="#br0">246 1 6278,'0'0'8915,"-2"9"-5915,-3 21-1934,-10 50 1689,4 1 0,-2 83 1,15-122-2622,2 0 0,2 0 0,1 0 1,3-1-1,1 0 0,24 59 0,-35-99-529,-13-20-662,-19-18-1152,-68-61 0,63 64 2662,-53-62 0,89 95-432,1 1 1,0 0 0,0-1 0,-1 1 0,1 0 0,0-1 0,0 1 0,0-1 0,-1 1-1,1 0 1,0-1 0,0 1 0,0-1 0,0 1 0,0-1 0,0 1 0,0 0 0,0-1-1,0 1 1,0-1 0,0 1 0,1 0 0,-1-1 0,0 1 0,0-1 0,0 1-1,0 0 1,1-1 0,-1 1 0,0-1 0,0 1 0,1 0 0,-1-1 0,0 1 0,1 0-1,-1 0 1,0-1 0,1 1 0,-1 0 0,0 0 0,1-1 0,-1 1 0,0 0 0,1 0-1,-1 0 1,1 0 0,-1 0 0,1 0 0,-1-1 0,0 1 0,1 0 0,-1 0 0,1 0-1,-1 1 1,1-1 0,-1 0 0,0 0 0,1 0 0,0 0 0,42-1 260,-26 1-196,172-20-354,-63-3-5806,-63 9-2195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1.371"/>
    </inkml:context>
    <inkml:brush xml:id="br0">
      <inkml:brushProperty name="width" value="0.025" units="cm"/>
      <inkml:brushProperty name="height" value="0.025" units="cm"/>
    </inkml:brush>
  </inkml:definitions>
  <inkml:trace contextRef="#ctx0" brushRef="#br0">87 0 15951,'0'0'5851,"1"15"-4714,-1 34 521,-2 0 1,-13 78-1,12-114-1469,-1 6 111,1 0 0,-1 31 0,4-49-297,0 0-1,1 0 1,-1 0-1,0 0 1,1 0-1,-1 0 1,1 0-1,-1 0 1,1 0-1,0 0 1,-1 0-1,1 0 1,0-1 0,0 1-1,-1 0 1,1 0-1,0-1 1,0 1-1,0-1 1,0 1-1,0-1 1,0 1-1,0-1 1,0 0-1,0 1 1,0-1-1,0 0 1,0 0-1,0 1 1,0-1-1,0 0 1,0 0-1,0 0 1,0-1-1,2 1 1,47-5 109,-42 4-117,-3 0-35,12-2-90,0 1-1,0 0 0,-1 1 0,32 3 1,-46-2 116,1 1 0,0-1 0,-1 1 0,1 0 0,-1 0 0,1 0 0,-1 0 0,1 0 0,-1 0 0,1 1 0,-1-1 0,0 1 0,0-1 0,0 1 0,0 0 0,2 2 0,-3-1 11,0-1 0,0 1 0,0-1 1,0 1-1,0-1 0,-1 1 0,1-1 0,-1 1 0,0-1 0,0 1 0,0 0 0,0-1 0,0 1 0,-1 0 0,1-1 0,-1 1 0,1-1 0,-1 1 0,0-1 0,-1 4 0,-2 1 57,0-1 1,0 1-1,0 0 0,-1-1 0,0 0 1,0 0-1,0-1 0,-1 1 1,0-1-1,0 0 0,-8 5 0,-3 1 223,0-1-1,0-1 0,-26 11 0,36-18-170,0 1-1,0-1 1,0 0-1,-1 0 0,1-1 1,-1 0-1,0 0 1,1-1-1,-1 0 0,-9-2 1,14 2-135,1-1 1,-1 0 0,0 0-1,0 0 1,1 0 0,-1 0 0,1 0-1,-1-1 1,1 1 0,0-1-1,-1 0 1,1 0 0,0 0-1,0 0 1,0 0 0,1 0-1,-1 0 1,0-1 0,1 1-1,0-1 1,-1 1 0,1-1-1,0 1 1,0-1 0,0 0-1,1 0 1,-1 1 0,1-1-1,-1-5 1,1 3-287,-1 1 0,1 0 0,0 0 1,1 0-1,-1 0 0,1 0 0,0 0 0,0 0 0,0 0 1,0 1-1,0-1 0,1 0 0,0 0 0,0 1 0,3-5 1,1 1-781,0 0 0,0 1 1,0 0-1,0 1 0,1-1 1,11-5-1,26-16-5877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9.204"/>
    </inkml:context>
    <inkml:brush xml:id="br0">
      <inkml:brushProperty name="width" value="0.025" units="cm"/>
      <inkml:brushProperty name="height" value="0.025" units="cm"/>
    </inkml:brush>
  </inkml:definitions>
  <inkml:trace contextRef="#ctx0" brushRef="#br0">79 0 10186,'0'0'5824,"-5"8"-4586,-9 22 218,0 0 1,-16 58-1,26-74-1117,0 1-1,1-1 1,1 1 0,0 0 0,1 0 0,1 0 0,0 0-1,1-1 1,4 20 0,-4-31-332,0 0 0,0 0-1,0 0 1,0-1 0,0 1 0,1 0-1,-1-1 1,1 1 0,0-1 0,0 0 0,0 1-1,0-1 1,0 0 0,0 0 0,3 1-1,-5-2 1,1-1-1,-1 0 0,1 1 0,-1-1 0,1 0 0,-1 0 0,1 0 0,0 0 0,-1 1 0,1-1 0,-1 0 0,1 0 0,-1 0 0,1 0 0,0 0 0,-1 0 0,1 0 0,-1-1 0,1 1 0,-1 0 0,1 0 0,-1 0 0,1-1 0,0 1 0,-1 0 1,0 0-1,2-1 0,-1-1 9,0 1 0,0-1 1,0 1-1,0-1 0,0 0 0,-1 1 1,1-1-1,-1 0 0,1 1 1,-1-1-1,1 0 0,-1 0 1,0 0-1,0-1 0,0 0-7,5-80 115,-5 75-184,0 1 0,-1 0 0,0-1-1,0 1 1,-1 0 0,0 0 0,0 0 0,0 0 0,-5-7 0,7 13 52,0 1 0,0-1 1,0 0-1,0 1 1,-1-1-1,1 1 0,0-1 1,0 1-1,-1-1 1,1 1-1,0 0 0,-1-1 1,1 1-1,-1-1 1,1 1-1,0 0 0,-1-1 1,1 1-1,-1 0 1,1-1-1,-1 1 0,1 0 1,-1 0-1,1 0 1,-1-1-1,0 1 0,1 0 1,-1 0-1,1 0 1,-1 0-1,1 0 0,-1 0 1,1 0-1,-1 0 0,0 0 1,-10 19-179,4 27 48,7-44 130,0 0 1,0-1-1,0 1 0,1 0 0,-1 0 0,1 0 0,-1 0 0,1-1 0,0 1 0,0 0 0,0-1 0,0 1 0,0 0 0,0-1 0,0 1 0,0-1 0,1 0 0,-1 1 0,0-1 0,4 2 0,-1 0 7,0-1-1,0 0 1,1 0-1,0 0 1,-1 0-1,1-1 0,0 0 1,6 1-1,-4-1 4,0 0-1,0 0 0,0-1 0,0 0 0,0 0 1,0-1-1,0 0 0,0 0 0,0-1 1,-1 0-1,1 0 0,7-3 0,-9 1 19,1 0 0,-1 0 0,0-1 0,0 0 0,0 0 0,-1 0 0,1 0 0,-1-1 0,-1 0 0,1 0 0,-1 0 0,0 0 0,0 0 0,-1 0 0,1-1 0,-2 0 0,2-7 0,-19 42 296,12-19-175,0 1 0,1-1 0,1 0 0,-1 1 0,1 0 0,1-1 0,0 1 0,0 0 0,1 0 0,1 0 0,-1-1 0,3 13 0,-2-21-163,0 1 0,-1 0 1,1-1-1,0 1 0,0-1 0,0 1 0,0-1 0,1 0 0,-1 1 0,0-1 0,1 0 0,-1 0 1,0 0-1,1 0 0,-1 0 0,1 0 0,0 0 0,-1 0 0,1-1 0,0 1 0,-1-1 0,1 1 0,0-1 1,0 0-1,0 1 0,-1-1 0,1 0 0,0 0 0,0 0 0,0-1 0,-1 1 0,4-1 0,26-10-3226,-7-8-3508,-7-6-1202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1.792"/>
    </inkml:context>
    <inkml:brush xml:id="br0">
      <inkml:brushProperty name="width" value="0.025" units="cm"/>
      <inkml:brushProperty name="height" value="0.025" units="cm"/>
    </inkml:brush>
  </inkml:definitions>
  <inkml:trace contextRef="#ctx0" brushRef="#br0">41 10 14798,'0'0'12038,"-2"8"-11808,-8 42 273,1 0 0,3 0 0,1 94 0,5-143-391,0-21 796,-9-165-721,46 183-743,-24 2 326,0 0 0,0-1-1,0-1 1,0 0-1,0 0 1,0-2 0,-1 1-1,1-2 1,12-6-1,16-14-4940,-2-10-4810,-25 20 1840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2.432"/>
    </inkml:context>
    <inkml:brush xml:id="br0">
      <inkml:brushProperty name="width" value="0.025" units="cm"/>
      <inkml:brushProperty name="height" value="0.025" units="cm"/>
    </inkml:brush>
  </inkml:definitions>
  <inkml:trace contextRef="#ctx0" brushRef="#br0">101 295 7623,'0'0'18674,"-6"6"-18418,-5 5-243,-4 3 101,0 1 1,-15 20 0,27-32-52,1 0 0,0 0 0,0 0 0,0 0 0,0 0 0,0 1 1,1-1-1,-1 0 0,1 1 0,0-1 0,0 1 0,0 0 0,0-1 0,1 1 0,0 0 0,-1-1 0,1 1 0,1 0 1,-1 0-1,2 6 0,-1-9-54,0 0 0,0 0 0,0 1 0,1-1 0,-1 0 0,0 0 0,1 0 0,-1-1 0,1 1 0,-1 0 0,1-1 0,-1 1 1,1 0-1,-1-1 0,1 0 0,0 1 0,-1-1 0,1 0 0,0 0 0,-1 0 0,1 0 0,0 0 0,-1 0 0,3-1 0,42-8 277,-35 3-262,0 1 0,-1-2 0,0 1-1,0-1 1,0-1 0,13-13 0,-17 15-66,-1 1 0,0 0 0,0-1 0,-1 0 0,1 0 0,-1 0 0,-1-1 0,1 0 0,-1 1 0,0-1 0,-1 0 0,2-8 0,-3 14-177,-12 36-448,9-29 607,1-1 1,-1 0-1,1 1 0,0-1 0,1 1 1,-1 0-1,2 8 0,-1-13-8,0 1 0,1-1 0,-1 0 0,0 0 0,1 0 0,-1 0 1,1 0-1,0 0 0,-1 0 0,1 0 0,0 0 0,0 0 0,0 0 0,0 0 0,0 0 0,0-1 0,0 1 0,0 0 0,0-1 0,0 1 0,0-1 0,0 1 0,0-1 0,0 1 0,1-1 0,-1 0 0,0 0 0,0 1 0,0-1 0,1 0 0,-1 0 0,0 0 1,0 0-1,1-1 0,-1 1 0,0 0 0,0 0 0,2-2 0,3 1-312,0-1 1,0 0 0,-1-1-1,1 1 1,-1-1-1,1 0 1,-1 0 0,0-1-1,0 0 1,-1 0-1,1 0 1,-1 0 0,0-1-1,0 0 1,0 1-1,5-11 1,2-4-970,0 1 0,-2-1 0,12-33 0,-12 22 1367,-1-1-1,7-52 1,-9-13 6260,-8 107-2407,-10 17-2919,-1 6-821,1 3 584,1 0-1,3 0 1,0 1-1,3 0 1,1 0 0,2 69-1,2-105-700,0 1 1,0-1-1,1 0 0,-1 1 0,1-1 1,-1 0-1,1 1 0,0-1 0,0 0 1,0 0-1,0 0 0,0 0 0,0 0 1,1 0-1,-1 0 0,1 0 0,0 0 1,-1 0-1,1-1 0,0 1 0,0-1 0,0 0 1,0 1-1,0-1 0,0 0 0,0 0 1,1 0-1,-1 0 0,0-1 0,0 1 1,1-1-1,-1 1 0,1-1 0,-1 0 1,4 0-1,0 0 61,0-1-1,0 0 1,0 0 0,0 0-1,0-1 1,0 0 0,-1 0 0,1 0-1,-1-1 1,1 0 0,-1 0 0,0 0-1,7-6 1,8-12-5,-1-1 1,0-1-1,-2 0 1,0-1-1,-2-1 0,-1-1 1,17-42-1,-9 23-47,34-55 0,-52 99-1964,-6 13-787,-11 19-6307,1-15-1626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2.760"/>
    </inkml:context>
    <inkml:brush xml:id="br0">
      <inkml:brushProperty name="width" value="0.025" units="cm"/>
      <inkml:brushProperty name="height" value="0.025" units="cm"/>
    </inkml:brush>
  </inkml:definitions>
  <inkml:trace contextRef="#ctx0" brushRef="#br0">11 0 12011,'0'0'9545,"-10"62"-6213,10-45-866,0 2-1057,0-3-576,9-1-545,6-3-224,-1 3-64,4-4-832,-2-2-1250,0-3-1250,-2-4-1472,0-2-3620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3.087"/>
    </inkml:context>
    <inkml:brush xml:id="br0">
      <inkml:brushProperty name="width" value="0.025" units="cm"/>
      <inkml:brushProperty name="height" value="0.025" units="cm"/>
    </inkml:brush>
  </inkml:definitions>
  <inkml:trace contextRef="#ctx0" brushRef="#br0">39 128 18353,'0'0'8216,"10"0"-7095,12-1-817,0-2 0,0 0-1,0-1 1,-1-1 0,0-1 0,1-1-1,-2-1 1,1-1 0,34-21 0,-53 28-290,1 1 0,-2-1 0,1 0-1,0 0 1,0 0 0,0 0 0,-1 0 0,1 0 0,-1 0 0,0-1 0,0 1 0,1-3 0,-1 4-11,-1 1 1,0-1-1,0 0 0,0 1 1,0-1-1,0 0 1,0 0-1,0 1 0,0-1 1,0 0-1,0 1 0,0-1 1,0 0-1,-1 1 1,1-1-1,0 0 0,0 1 1,-1-1-1,1 0 0,-1 1 1,1-1-1,0 1 1,-1-1-1,1 0 0,-1 1 1,1-1-1,-1 1 0,1 0 1,-1-1-1,0 1 0,1-1 1,-1 1-1,1 0 1,-1 0-1,0-1 0,0 1 1,1 0-1,-1 0 0,0 0 1,1 0-1,-1-1 1,0 1-1,1 0 0,-1 0 1,-1 1-1,-12-2-18,0 1 0,0 0 0,-1 2-1,1-1 1,0 2 0,1 0 0,-1 0 0,0 1 0,1 1 0,0 1-1,-17 9 1,21-11 8,1 1 1,0 0-1,0 0 0,0 1 0,1 1 0,0-1 1,0 1-1,1 0 0,-1 0 0,2 1 0,-1 0 1,1 0-1,0 0 0,1 1 0,0-1 0,0 1 1,-4 16-1,7-22 13,1 0 0,-1 0 0,1 0 0,-1 0 0,1 0 0,0 0 0,1 0 0,-1 0 0,0 0 0,1 0 0,-1 0 0,1 0 0,0 0 0,0 0 0,0-1 0,1 1 0,-1 0 0,1-1 0,1 4 0,0-3 3,0 0 0,1 0-1,-1-1 1,1 1 0,-1-1 0,1 1 0,0-1-1,0 0 1,0 0 0,0-1 0,8 3-1,11 0-47,-1-1 0,1 0 0,0-2 0,28-2 0,-27 1-125,-4 0-559,1-2 1,-1 0-1,25-6 0,25-14-5210,-17 0-2416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5.429"/>
    </inkml:context>
    <inkml:brush xml:id="br0">
      <inkml:brushProperty name="width" value="0.025" units="cm"/>
      <inkml:brushProperty name="height" value="0.025" units="cm"/>
    </inkml:brush>
  </inkml:definitions>
  <inkml:trace contextRef="#ctx0" brushRef="#br0">97 193 5669,'0'0'7442,"9"-6"-5333,3 0-1816,0-1 666,0 0 0,-1 0 0,13-11 0,-21 16-615,0-1 1,-1 1-1,1-1 1,0 0-1,-1 0 1,0 0-1,0 0 1,0 0-1,0 0 1,0-1-1,0 1 1,-1-1-1,0 1 1,0-1-1,0 0 1,0 0-1,0-6 0,-1 4-229,0-1 0,-1 1 0,0-1 0,0 1 0,0 0 0,-5-11 0,6 16-117,0-1 0,-1 1 1,0 0-1,1 0 0,-1-1 1,1 1-1,-1 0 0,0 0 0,0 0 1,0 0-1,0 0 0,0 0 1,0 0-1,0 1 0,0-1 1,0 0-1,0 0 0,0 1 1,-1-1-1,1 1 0,0-1 1,0 1-1,-1-1 0,1 1 0,0 0 1,-1 0-1,1-1 0,0 1 1,-1 0-1,1 0 0,0 0 1,-1 1-1,1-1 0,0 0 1,-1 0-1,1 1 0,0-1 1,0 1-1,-3 0 0,1 2-16,0-1 0,0 1 0,0-1 0,0 1 0,0 0 1,1 0-1,0 0 0,-1 0 0,1 0 0,0 1 0,0-1 0,1 1 0,-1-1 0,-1 6 0,-15 56-73,17-64 88,1 0 3,-4 14 10,0 0 0,1 1 0,0-1 0,2 1 0,0 0 0,0-1 0,3 25 0,-1-38-7,-1 0 1,1-1-1,-1 1 0,1-1 0,0 0 0,0 1 1,0-1-1,-1 1 0,1-1 0,0 0 0,1 0 1,-1 0-1,0 1 0,0-1 0,0 0 0,1 0 1,-1-1-1,0 1 0,1 0 0,-1 0 0,1-1 1,-1 1-1,3 0 0,44 5 158,-42-6-159,-1 0 0,0 0 0,0 1 1,0-1-1,0 1 0,1 0 0,-1 1 0,0-1 0,-1 1 1,8 3-1,-7 0-29,0 1 0,0-1 0,0 1 0,0 0 1,-1 0-1,0 0 0,0 1 0,-1-1 0,0 1 0,0 0 0,-1 0 1,1 0-1,-2 1 0,3 13 0,0 11 49,-1-1 0,-2 34 1,-1-64-23,0 18 14,-2-1 1,0 0-1,-1 0 1,0 0-1,-2-1 1,0 1-1,-12 25 1,15-36 90,-1-1-1,0 0 1,0 0-1,0-1 1,-1 1-1,0 0 1,0-1 0,-1 0-1,1 0 1,-1-1-1,0 1 1,0-1 0,-1 0-1,1 0 1,-1-1-1,0 1 1,0-1-1,0-1 1,0 1 0,-1-1-1,1 0 1,-1-1-1,-10 2 1,13-3-65,0-1 1,0 1-1,0-1 1,0 0-1,0 0 0,1-1 1,-1 1-1,0-1 0,1 0 1,-1 0-1,1 0 1,-1 0-1,1-1 0,0 1 1,0-1-1,0 0 1,0 0-1,1 0 0,-1 0 1,1-1-1,0 1 1,0-1-1,0 1 0,0-1 1,-1-4-1,-4-8-24,1 0 1,0-1-1,1 0 0,-4-26 1,6 25-13,1 0 1,0 1-1,1-1 0,1 0 1,5-32-1,-4 42-85,1-1 0,1 1 0,-1 0 0,1 0 0,1 0-1,0 1 1,0-1 0,0 1 0,1 0 0,0 0 0,0 0 0,1 1 0,0 0-1,7-7 1,12-5-1946,1 0 0,41-21 0,-23 13-2974,0-1-3637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6.597"/>
    </inkml:context>
    <inkml:brush xml:id="br0">
      <inkml:brushProperty name="width" value="0.025" units="cm"/>
      <inkml:brushProperty name="height" value="0.025" units="cm"/>
    </inkml:brush>
  </inkml:definitions>
  <inkml:trace contextRef="#ctx0" brushRef="#br0">0 231 13805,'0'0'5643,"10"6"-4042,-6-3-1416,1 0-1,0 0 0,-1-1 1,1 1-1,0-1 1,0 0-1,1 0 1,-1-1-1,0 1 0,0-1 1,1-1-1,-1 1 1,1-1-1,-1 0 0,0 0 1,1 0-1,-1-1 1,1 1-1,-1-1 1,0-1-1,7-2 0,0-1-61,-1-1-1,0-1 1,0 1-1,-1-2 0,0 0 1,0 0-1,-1-1 1,0 0-1,8-11 0,-11 13-87,-1-1 0,1 1 0,-2-1 0,1 0 0,-1 0 0,0-1 0,-1 0 0,0 1 0,0-1 0,-1 0 0,0 0 0,-1 0 0,1-10 0,-1 17-30,-1 1 0,0-1-1,0 1 1,0 0 0,0-1 0,0 1 0,0-1 0,0 1-1,0 0 1,-1-1 0,1 1 0,0 0 0,-1-1 0,1 1-1,-1 0 1,0-1 0,1 1 0,-1 0 0,0 0-1,0 0 1,0 0 0,0 0 0,0 0 0,0 0 0,0 0-1,0 0 1,0 0 0,0 0 0,0 1 0,-1-1 0,1 0-1,0 1 1,-1-1 0,1 1 0,0 0 0,-1-1-1,1 1 1,0 0 0,-1 0 0,1 0 0,-1 0 0,1 0-1,0 0 1,-1 0 0,1 0 0,-1 0 0,1 1-1,0-1 1,-3 2 0,-1-1-17,0 1-1,0 1 1,0-1 0,0 0-1,1 1 1,-1 0-1,1 0 1,0 1 0,0-1-1,0 1 1,0 0 0,-4 5-1,1 3 33,1-1 0,-1 1 0,2 1 1,0-1-1,0 1 0,1-1 0,1 1 0,0 1 0,0-1 0,2 0 0,0 1 1,0 18-1,1-30-9,0-1 1,1 0-1,-1 1 1,0-1-1,1 0 1,-1 1-1,0-1 1,1 0 0,-1 1-1,1-1 1,0 0-1,0 0 1,-1 1-1,1-1 1,0 0-1,0 0 1,0 0-1,0 0 1,0 0 0,0 0-1,0-1 1,0 1-1,1 0 1,-1 0-1,0-1 1,2 1-1,1 0 13,0 0-1,-1 0 1,1-1-1,0 1 1,0-1-1,0 0 0,0-1 1,-1 1-1,8-2 1,5-2 46,0-1 0,-1 0 1,25-13-1,143-84-219,-156 94 86,-27 8 61,1 0 1,0 0-1,-1 1 0,1-1 0,0 0 1,-1 0-1,1 0 0,-1 1 1,1-1-1,0 0 0,-1 0 1,1 1-1,-1-1 0,1 1 1,-1-1-1,1 0 0,-1 1 0,1-1 1,-1 1-1,0-1 0,1 1 1,-1-1-1,1 2 0,0 2 37,0 1 1,0-1-1,-1 0 0,1 1 0,-1-1 0,0 1 1,0-1-1,-1 6 0,0 8 307,-5 68 1740,6-86-2069,0 0 0,0 1 1,0-1-1,0 0 0,0 0 0,0 1 1,0-1-1,0 0 0,0 0 0,0 1 1,0-1-1,0 0 0,1 0 0,-1 1 1,0-1-1,0 0 0,0 0 1,0 1-1,1-1 0,-1 0 0,0 0 1,0 0-1,0 0 0,1 1 0,-1-1 1,0 0-1,0 0 0,1 0 0,-1 0 1,0 0-1,0 0 0,1 0 0,-1 1 1,0-1-1,0 0 0,1 0 0,-1 0 1,0 0-1,1 0 0,15-5 165,14-11-27,21-30-22,-40 34-189,0 1 0,1 0 1,1 1-1,-1 1 0,29-16 1,-40 24 52,-1 1-1,1-1 1,0 1 0,0-1 0,0 1 0,-1-1-1,1 1 1,0 0 0,0 0 0,0-1 0,0 1-1,0 0 1,0 0 0,0 0 0,0 0 0,0 0-1,-1 0 1,1 0 0,0 0 0,0 0 0,0 0-1,0 1 1,0-1 0,0 0 0,0 1 0,0-1-1,-1 1 1,1-1 0,0 1 0,0-1 0,-1 1-1,1-1 1,0 1 0,-1 0 0,1-1 0,0 1-1,-1 0 1,1 0 0,-1-1 0,1 1 0,-1 0-1,0 0 1,1 0 0,0 1 0,0 6 4,0 0 0,0-1-1,-1 1 1,0-1 0,-1 9 0,3 24 340,-2-39-324,0-1-1,1 1 1,-1-1-1,1 1 1,0-1-1,-1 0 1,1 1-1,-1-1 1,1 1-1,0-1 1,-1 0-1,1 0 1,0 0-1,-1 1 0,1-1 1,0 0-1,-1 0 1,1 0-1,0 0 1,-1 0-1,1 0 1,0 0-1,0 0 1,-1 0-1,1 0 1,0-1-1,-1 1 1,1 0-1,0 0 1,-1-1-1,1 1 0,-1 0 1,1-1-1,0 1 1,0-1-1,25-15 149,-26 16-151,18-12 38,0-1-68,0 1 0,22-11 0,-36 21-3,1-1 0,-1 1 0,1 1 0,0-1 0,0 1 0,0 0 0,-1 0 0,1 0 0,0 1-1,0-1 1,1 1 0,-1 0 0,0 1 0,9 1 0,-12-1 19,-1 0 0,1 0-1,-1 0 1,0 0 0,1 0 0,-1 0 0,0 0 0,0 1-1,0-1 1,0 1 0,0-1 0,0 0 0,0 1 0,0 0-1,0-1 1,-1 1 0,1-1 0,-1 1 0,1 0-1,-1-1 1,0 1 0,0 0 0,1 0 0,-1-1 0,0 1-1,-1 0 1,1-1 0,0 3 0,3 20 130,-3-24-113,0 1-1,1-1 1,-1 1-1,1-1 0,-1 0 1,1 1-1,0-1 1,-1 0-1,1 0 0,-1 1 1,1-1-1,-1 0 1,1 0-1,0 0 0,-1 0 1,1 0-1,-1 0 1,1 0-1,0 0 0,-1 0 1,1 0-1,-1 0 1,1 0-1,0 0 0,-1 0 1,1-1-1,-1 1 1,1 0-1,-1 0 0,1-1 1,-1 1-1,1 0 1,-1-1-1,1 1 0,-1-1 1,1 1-1,-1 0 1,1-2-1,24-17 127,-23 17-137,2-2 6,39-29-274,-41 32 195,0-1 0,0 1 1,0 0-1,0 0 1,0 0-1,0 0 1,0 0-1,0 1 0,0-1 1,0 1-1,1-1 1,-1 1-1,0 0 1,0 0-1,1 0 0,-1 0 1,0 0-1,0 0 1,1 1-1,1 0 1,-2 0 47,-1 1-1,-1-1 1,1 0 0,0 1 0,0-1 0,0 0 0,-1 1 0,1-1-1,-1 1 1,1-1 0,-1 1 0,0 0 0,1-1 0,-1 1 0,0-1 0,0 1-1,0 0 1,0-1 0,0 1 0,-1-1 0,1 1 0,-1 2 0,0-2-428,1 1 0,0-1 0,0 0 0,0 1 1,0-1-1,0 0 0,0 1 0,1-1 0,-1 0 1,1 1-1,1 3 0,6-5-9986,-2-3 631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27.287"/>
    </inkml:context>
    <inkml:brush xml:id="br0">
      <inkml:brushProperty name="width" value="0.025" units="cm"/>
      <inkml:brushProperty name="height" value="0.025" units="cm"/>
    </inkml:brush>
  </inkml:definitions>
  <inkml:trace contextRef="#ctx0" brushRef="#br0">178 8 16143,'0'0'6695,"-9"-2"-4581,4 1-1990,0 0 0,1 0 1,-1 0-1,0 0 0,0 1 1,0-1-1,0 1 0,0 1 1,1-1-1,-1 1 0,0-1 1,0 1-1,0 1 0,1-1 1,-1 1-1,1 0 0,-1 0 1,1 0-1,0 0 0,0 1 1,-1 0-1,2 0 0,-7 6 1,3-2 113,0 0 1,1 1 0,0 0-1,-7 12 1,11-16-176,0-1 0,1 1 0,-1-1 0,1 1 1,-1 0-1,1 0 0,0-1 0,1 1 0,-1 0 1,1 0-1,-1 0 0,1 0 0,1 0 0,-1 5 0,1-8-56,0 0-1,0 0 0,0 1 0,0-1 0,0 0 0,1 0 0,-1 0 1,0 0-1,0 0 0,1-1 0,-1 1 0,0 0 0,1 0 1,-1-1-1,1 1 0,-1-1 0,1 0 0,-1 1 0,1-1 0,0 0 1,-1 0-1,1 0 0,-1 0 0,1 0 0,1 0 0,44-4 133,-37 0-229,0 0 0,0 0 0,-1-1-1,0 0 1,0-1 0,0 0 0,0 0-1,-1-1 1,0 0 0,0-1-1,11-14 1,25-21-471,-46 80 300,1-33 283,0 1 87,0 0-1,0 0 1,0 0-1,0 0 1,1 0-1,0 0 1,0 1-1,1-1 1,0 5-1,0-8-79,0-1-1,1 1 1,-1-1-1,0 0 1,0 1-1,1-1 0,-1 0 1,1 0-1,-1 0 1,1 0-1,0 0 1,-1 0-1,1-1 1,0 1-1,-1 0 0,1-1 1,0 0-1,0 1 1,-1-1-1,1 0 1,0 0-1,0 0 0,0 0 1,0 0-1,-1 0 1,1 0-1,0-1 1,2 0-1,6-1-17,-1 0 0,1 0 0,-1-1 0,0 0 0,0-1 0,0 0 0,14-9 0,-15 9-85,0-1-1,0 1 1,1 0-1,-1 1 1,1 0-1,0 0 1,0 1 0,11-2-1,-19 4 74,0 0 0,-1 0-1,1 0 1,-1 0 0,1 1-1,-1-1 1,1 0 0,-1 0-1,1 0 1,-1 0 0,1 1-1,-1-1 1,1 0 0,-1 0-1,1 1 1,-1-1 0,0 0-1,1 1 1,-1-1 0,1 1-1,-1-1 1,0 0 0,0 1-1,1-1 1,-1 1 0,0-1-1,0 1 1,1-1 0,-1 1-1,0-1 1,0 1 0,0-1-1,0 1 1,0-1 0,0 1-1,0 0 1,0 28 287,1 1 134,0-29-404,-1-1 0,1 1 0,0-1 0,0 1 0,0-1 0,0 1 0,0-1 0,0 0 0,0 1 0,0-1 0,0 0 0,0 0 0,0 0 0,0 0 0,0 0 0,0 0 0,1 0 0,-1 0 0,0 0 0,0-1 0,0 1 0,0 0 0,1-1 0,25-10 144,9-12-67,-22 13-213,-1 1 0,1 1 0,1 0 0,0 1 0,0 1 0,23-7 0,-37 13 122,-1-1 1,1 1-1,-1 0 0,1 0 1,-1-1-1,1 1 1,0 0-1,-1 0 0,1 0 1,0 0-1,-1 0 0,1 0 1,-1 0-1,1 0 0,0 0 1,-1 0-1,1 0 1,0 0-1,-1 0 0,1 0 1,-1 1-1,1-1 0,0 0 1,-1 1-1,1-1 0,-1 0 1,1 1-1,-1-1 1,1 0-1,-1 1 0,1-1 1,-1 1-1,0-1 0,1 1 1,-1-1-1,0 1 0,1-1 1,-1 1-1,0 0 1,0-1-1,1 1 0,-1-1 1,0 1-1,0 0 0,0-1 1,0 1-1,0-1 0,0 1 1,0 0-1,0-1 1,0 1-1,0 0 0,0-1 1,0 2-1,-1-1-5,1-1-1,0 1 1,0 0 0,0 0 0,0-1-1,0 1 1,0 0 0,0 0-1,0 0 1,0-1 0,1 1-1,-1 0 1,0 0 0,0-1 0,1 1-1,-1 0 1,0 0 0,1-1-1,-1 1 1,1 0 0,-1-1 0,1 1-1,-1-1 1,1 1 0,0-1-1,-1 1 1,1-1 0,0 1 0,-1-1-1,1 1 1,0-1 0,0 1-1,5 1-2103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31.921"/>
    </inkml:context>
    <inkml:brush xml:id="br0">
      <inkml:brushProperty name="width" value="0.025" units="cm"/>
      <inkml:brushProperty name="height" value="0.025" units="cm"/>
    </inkml:brush>
  </inkml:definitions>
  <inkml:trace contextRef="#ctx0" brushRef="#br0">22 266 5573,'0'0'5728,"-5"-8"-3486,3 4-2020,0 1 0,0-1 0,0 1 0,1-1 0,-1 0 0,1 0 0,0 0-1,0 0 1,0 0 0,1 0 0,-1 0 0,1 0 0,0 0 0,0 0 0,0 0 0,1 0-1,-1 0 1,1 0 0,0 0 0,0 0 0,1 0 0,-1 0 0,1 1 0,0-1-1,0 1 1,0-1 0,0 1 0,0-1 0,1 1 0,0 0 0,5-5 0,11-7 24,1 0 0,0 2 1,1 0-1,1 1 0,0 1 1,0 1-1,1 1 0,1 1 0,-1 1 1,1 2-1,0 0 0,0 1 1,39-1-1,-58 5-235,1 0 0,-1 0 0,0 0 0,1 1 0,-1 0-1,0 0 1,1 0 0,-1 1 0,0 0 0,8 4 0,-11-5-10,-1 0-1,1 0 1,-1 0 0,0 0 0,0 1 0,1-1 0,-1 1-1,0-1 1,0 1 0,0-1 0,0 1 0,-1 0 0,1-1-1,0 1 1,-1 0 0,1-1 0,-1 1 0,0 0 0,1 0-1,-1 0 1,0 0 0,0-1 0,0 1 0,0 0-1,-1 0 1,1 0 0,0-1 0,-1 1 0,1 0 0,-1 0-1,0-1 1,1 1 0,-1 0 0,0-1 0,-1 2 0,-4 7 33,1-1-1,-1 0 1,-1 0 0,0-1 0,0 0 0,-1 0 0,-11 10 0,-70 48 231,62-46-129,-14 8 214,-43 33 399,75-53-648,0-1 0,0 2-1,2-1 1,-1 1 0,1 0 0,-9 15 0,15-23-98,0 1 1,0-1-1,0 1 1,0-1-1,1 1 0,-1-1 1,1 1-1,-1-1 1,1 1-1,0 0 1,0-1-1,-1 1 1,1 0-1,0-1 1,0 1-1,1 0 1,-1-1-1,0 1 1,0 0-1,1-1 1,-1 1-1,1-1 1,0 1-1,1 2 1,0-2 0,0 0 1,0 0 0,0 0 0,0 0 0,1 0 0,-1-1 0,1 1 0,-1-1 0,1 1 0,0-1-1,-1 0 1,7 1 0,8 2-117,0-1 0,1 0-1,29-1 1,-42-2 26,138 0-3835,-112-2 893,0-1 0,48-12 1,-9-4-3352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32.261"/>
    </inkml:context>
    <inkml:brush xml:id="br0">
      <inkml:brushProperty name="width" value="0.025" units="cm"/>
      <inkml:brushProperty name="height" value="0.025" units="cm"/>
    </inkml:brush>
  </inkml:definitions>
  <inkml:trace contextRef="#ctx0" brushRef="#br0">281 64 11627,'0'0'3406,"-6"-9"-123,5 6-3134,-1 0 0,0-1 0,1 1 0,-1 0 0,0 1 0,-1-1 0,1 0 0,0 1 0,-1-1 0,1 1 0,-1-1 0,0 1 0,0 0 0,0 1 0,0-1 0,0 0 0,0 1 0,-1-1 0,1 1-1,0 0 1,-1 0 0,1 1 0,-1-1 0,1 1 0,-1-1 0,1 1 0,-1 0 0,1 1 0,-1-1 0,1 0 0,-6 2 0,-1 2-42,0 0-1,0 0 1,0 0 0,1 1-1,0 1 1,0 0 0,0 0-1,0 1 1,1 0 0,1 0-1,-1 1 1,1 0 0,-11 16-1,12-17-48,1 0 0,0 1-1,1 0 1,0 0-1,0 0 1,1 1-1,0-1 1,0 1-1,1 0 1,0 0 0,1-1-1,0 1 1,0 0-1,1 0 1,0 0-1,2 18 1,-1-23-44,0 0 0,1 0 0,0 0 0,-1 0 0,1 0 0,0-1 0,1 1 0,-1-1 0,1 1 0,-1-1 0,1 0 1,0 0-1,0 0 0,1 0 0,-1 0 0,4 2 0,1-1 14,0 0 1,-1 0-1,1-1 1,0 0-1,1-1 1,-1 1-1,15 1 1,-5-2 13,0-1-1,1-1 1,-1 0 0,0-2-1,0 0 1,0-1 0,20-5 0,-24 3-33,-1 0 1,0-1 0,0 0-1,0-1 1,0-1-1,-1 0 1,0 0 0,-1-1-1,19-20 1,-24 24 0,-2-1 0,1 1 0,-1-1 0,0 0 0,0 0 0,0 0 0,-1 0 0,0-1 0,0 1 0,-1-1 0,0 0 0,0 0 0,0 0 0,-1 0 0,0 0-1,-1 0 1,1 0 0,-1 0 0,-1 0 0,1-1 0,-1 1 0,-2-7 0,0 9-13,1 0-1,-1 0 1,0 0-1,0 0 1,0 1-1,-1-1 1,0 1-1,0 0 1,0 0-1,0 0 1,0 1-1,-1-1 0,0 1 1,0 0-1,0 0 1,0 1-1,0 0 1,0 0-1,-1 0 1,1 0-1,-7 0 1,-9-3-104,0 1-1,-1 1 1,0 0 0,-23 2-1,45 1 101,-44 4-1220,43-4 1134,1 0 0,-1 0 0,0 0 0,1 1 0,-1-1 0,0 0 0,0 0 0,1 1 0,-1-1 0,0 1 0,1-1 0,-1 0 0,1 1 0,-1-1 0,0 1 0,1-1 0,-1 1 0,1 0 0,-1-1-1,1 1 1,0-1 0,-1 1 0,1 0 0,0 0 0,-1-1 0,1 1 0,0 0 0,0-1 0,0 1 0,-1 0 0,1 0 0,0-1 0,0 1 0,0 0 0,0 0 0,0-1 0,0 1 0,1 0 0,-1 0 0,0-1 0,0 1 0,1 0 0,-1 0 0,0-1 0,1 1-1,-1 0 1,0-1 0,1 1 0,-1-1 0,1 2 0,1 0-499,1 0 1,-1 0-1,1-1 0,-1 1 0,1 0 0,-1-1 0,1 1 1,0-1-1,0 0 0,-1 0 0,1 0 0,0 0 0,0-1 0,5 1 1,31 4-7513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32.634"/>
    </inkml:context>
    <inkml:brush xml:id="br0">
      <inkml:brushProperty name="width" value="0.025" units="cm"/>
      <inkml:brushProperty name="height" value="0.025" units="cm"/>
    </inkml:brush>
  </inkml:definitions>
  <inkml:trace contextRef="#ctx0" brushRef="#br0">274 21 16400,'0'0'2845,"-9"-3"-347,3 0-2327,-1 1-1,0 0 1,1 0-1,-1 1 1,0 0-1,0 0 1,0 0-1,0 1 1,1 0-1,-1 0 1,0 1-1,0 0 1,0 0-1,0 1 1,1 0-1,-8 3 1,3 0-75,0 1-1,0 1 1,1 0-1,0 1 1,0 0 0,1 0-1,0 1 1,-15 19-1,20-23-53,-1 0 0,2 1 0,-1 0 0,1 0-1,0 0 1,0 0 0,1 0 0,-1 0 0,1 1 0,1-1-1,-1 1 1,1 0 0,1-1 0,-1 1 0,1 0-1,0 0 1,0-1 0,2 10 0,0-12-15,0 1 1,0-1-1,1 1 0,-1-1 1,1 0-1,0 0 0,0 0 1,0 0-1,1-1 0,-1 1 1,1-1-1,0 0 0,0 0 1,0 0-1,0-1 0,1 1 1,-1-1-1,0 0 0,1 0 1,0-1-1,0 1 0,-1-1 1,10 1-1,4 1 25,1 0-1,-1-2 1,1 0 0,0-1-1,18-2 1,-27 0-33,0 0 0,-1 0 1,0-1-1,1 0 0,-1-1 0,0 0 0,-1 0 0,1-1 1,-1 0-1,0-1 0,0 0 0,-1 0 0,13-13 0,-16 15 30,0-1 0,0 1-1,0-1 1,0 0 0,-1 0-1,0 0 1,0-1 0,-1 1-1,1-1 1,-1 0 0,0 1-1,-1-1 1,1 0 0,-1 0-1,0 0 1,-1 0 0,1 0-1,-1 0 1,-1 0 0,1 0-1,-1 0 1,0 0-1,-2-9 1,0 9-23,-1 1-1,1 0 0,-1-1 1,0 1-1,0 1 0,0-1 1,-1 0-1,1 1 1,-1 0-1,0 0 0,-1 1 1,1-1-1,-1 1 1,1 0-1,-1 1 0,0-1 1,0 1-1,-9-2 0,-4-1-321,0 0 0,0 1 0,0 2 0,-35-2 0,54 4 223,-1 0 0,1 0 0,-1-1 0,1 1 0,-1 0 0,1 0-1,-1 0 1,1 0 0,-1 0 0,0 0 0,1 0 0,-1 0 0,1 0 0,-1 1 0,1-1 0,-1 0 0,1 0 0,-1 0 0,1 1 0,-1-1 0,1 0 0,-1 1-1,1-1 1,-1 0 0,1 1 0,-1-1 0,1 0 0,0 1 0,-1-1 0,1 1 0,0-1 0,-1 1 0,1-1 0,0 1 0,0-1 0,-1 1 0,1-1 0,0 1-1,0-1 1,0 1 0,0 0 0,0-1 0,0 1 0,0-1 0,0 1 0,0-1 0,0 1 0,0-1 0,0 1 0,0 0 0,0-1 0,1 1 0,-1-1 0,0 1-1,1 0 1,0 1-275,0 1 0,1-1 0,-1 0-1,1 1 1,0-1 0,0 0 0,-1 0-1,1 0 1,1 0 0,2 2 0,2 0-817,1 0 0,0-1-1,0 0 1,0 0 0,0-1 0,0 1 0,10 0 0,33 4-8524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9.548"/>
    </inkml:context>
    <inkml:brush xml:id="br0">
      <inkml:brushProperty name="width" value="0.025" units="cm"/>
      <inkml:brushProperty name="height" value="0.025" units="cm"/>
    </inkml:brush>
  </inkml:definitions>
  <inkml:trace contextRef="#ctx0" brushRef="#br0">31 0 17553,'0'0'5156,"-31"48"-5123,38-35-98,3 1-1440,-3-3-1602,0-1-3107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33.382"/>
    </inkml:context>
    <inkml:brush xml:id="br0">
      <inkml:brushProperty name="width" value="0.025" units="cm"/>
      <inkml:brushProperty name="height" value="0.025" units="cm"/>
    </inkml:brush>
  </inkml:definitions>
  <inkml:trace contextRef="#ctx0" brushRef="#br0">301 39 11819,'0'0'10010,"-9"-4"-9829,3 0-82,4 3-48,0-1 0,0 0 0,-1 1 0,1 0 0,0-1 1,-1 1-1,1 0 0,-1 1 0,0-1 0,1 0 0,-1 1 0,-3-1 1,6-2 3881,-12-8-3302,1 10-510,1 0 1,-1 1-1,0 0 0,0 1 0,0 0 1,1 1-1,-1 0 0,1 0 1,-1 1-1,1 1 0,0-1 1,0 2-1,0 0 0,1 0 1,-1 0-1,1 1 0,1 1 1,-1-1-1,1 1 0,0 1 1,-8 9-1,15-15-110,-1-1 1,1 1-1,0 0 0,0-1 1,0 1-1,0 0 1,0 0-1,0 0 0,0 0 1,0-1-1,1 1 0,-1 0 1,1 0-1,-1 0 0,1 0 1,0 1-1,0-1 0,0 0 1,0 0-1,0 0 1,1 0-1,-1 0 0,0 0 1,2 3-1,0-3 5,0 0-1,0 0 1,0 0 0,0 0 0,0 0-1,0-1 1,0 1 0,1-1 0,-1 0-1,1 0 1,-1 1 0,1-2 0,-1 1-1,1 0 1,-1 0 0,4-1 0,13 3 73,0-1 0,0-1 0,37-3 0,-43 0-102,-1 0 0,1 0 0,-1-1 0,0-1 1,0 0-1,-1-1 0,1 0 0,20-13 0,-27 15 2,0 0 0,0 0-1,0-1 1,-1 1 0,1-1 0,-1-1-1,0 1 1,0 0 0,-1-1 0,1 0-1,-1 0 1,0 0 0,0 0 0,-1-1-1,0 1 1,0-1 0,0 1 0,0-1-1,-1 0 1,0 1 0,0-7 0,-1 11 2,0 1 1,0-1 0,-1 1 0,1 0 0,0-1-1,-1 1 1,1 0 0,0 0 0,-1-1-1,1 1 1,0 0 0,-1 0 0,1-1 0,-1 1-1,1 0 1,-1 0 0,1 0 0,0 0 0,-1 0-1,1 0 1,-1-1 0,1 1 0,-1 0 0,1 0-1,-1 0 1,1 1 0,0-1 0,-1 0 0,1 0-1,-1 0 1,1 0 0,-1 0 0,1 0-1,0 1 1,-1-1 0,1 0 0,-1 0 0,1 1-1,0-1 1,-1 0 0,1 0 0,0 1 0,0-1-1,-1 1 1,1-1 0,-20 14-116,15-8 124,0 1 0,1-1 1,0 1-1,1 0 0,-1 0 1,1 0-1,1 1 0,-1-1 1,-1 13-1,3-16 6,1-1 0,-1 0-1,1 0 1,0 1 0,0-1 0,0 0 0,0 1 0,1-1 0,0 0-1,-1 0 1,1 1 0,0-1 0,0 0 0,1 0 0,-1 0 0,1 0-1,-1 0 1,1 0 0,0-1 0,0 1 0,0-1 0,1 1 0,-1-1-1,5 4 1,22 13 13,-23-16-19,0 0 0,0 1 0,0 0-1,0 0 1,-1 0 0,1 1 0,-1 0 0,0 0-1,-1 0 1,1 1 0,-1 0 0,0-1 0,-1 1 0,1 1-1,4 11 1,-5-8 52,1-1-1,-1 1 1,-1 1 0,0-1-1,-1 0 1,1 0 0,-2 1-1,0 16 1,-1-23 12,0 1 0,0-1 0,0 0 0,0 1 0,-1-1 0,0 0 0,0 0 0,0 0 0,0 0 0,0 0 0,-1 0 0,0-1 1,0 1-1,0-1 0,0 0 0,0 1 0,-1-2 0,1 1 0,-1 0 0,0-1 0,-7 4 0,-2 0-20,-1-1-1,0 0 1,0-1-1,0-1 1,0 0-1,-1-1 1,1 0-1,-1-1 1,0-1 0,-16-2-1,25 2-35,0 0-1,0-1 0,0 0 1,-1 0-1,1 0 0,0-1 1,1 0-1,-1 0 0,0-1 1,1 1-1,-1-1 1,1-1-1,0 1 0,0-1 1,0 0-1,0 0 0,1 0 1,-1 0-1,1-1 0,0 0 1,1 0-1,-1 0 1,1 0-1,0-1 0,0 1 1,-2-7-1,4 10-176,1-1 1,-1 1-1,1 0 0,-1 0 1,1-1-1,0 1 0,0 0 1,0 0-1,0-1 0,0 1 1,1 0-1,-1 0 0,1-3 0,1 2-477,0 0 0,0 0 0,0 1 0,0-1-1,0 0 1,0 1 0,1-1 0,-1 1 0,1 0-1,0 0 1,0 0 0,3-2 0,22-15-8002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56.794"/>
    </inkml:context>
    <inkml:brush xml:id="br0">
      <inkml:brushProperty name="width" value="0.025" units="cm"/>
      <inkml:brushProperty name="height" value="0.025" units="cm"/>
    </inkml:brush>
  </inkml:definitions>
  <inkml:trace contextRef="#ctx0" brushRef="#br0">34 487 5862,'-22'5'3056,"11"0"-1872,30 10-177,28 19 315,-34-23-1250,0-1 1,1 0-1,0-2 1,0 1 0,1-2-1,0 0 1,1-1 0,27 8-1,14-6 234,0-2 0,1-3-1,63-6 1,-52 1 92,111 11-1,65 23 804,260 1 1,548-26-39,-499-37-1111,-2-35-33,-195 20-15,406-29 26,138-17-33,86-52 553,-669 97-510,244-52 176,-557 97-229,1 0 0,-1-1 0,0 0 0,1 0 1,-1-1-1,0 1 0,7-6 0,-11 7-27,-1 1 0,1-1 0,0 0 1,0 0-1,-1 0 0,1 0 0,0 0 0,-1 0 0,1 0 0,-1 0 0,0-1 1,1 1-1,-1 0 0,0 0 0,0 0 0,1 0 0,-1-1 0,0 1 0,0 0 0,0 0 1,-1 0-1,1 0 0,0-1 0,0 1 0,-1 0 0,1 0 0,0 0 0,-1 0 1,1 0-1,-1 0 0,0 0 0,1 0 0,-1 0 0,0 0 0,1 0 0,-1 0 1,0 0-1,0 1 0,0-1 0,0 0 0,-1 0 0,-44-40-5223,12 17 704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58.117"/>
    </inkml:context>
    <inkml:brush xml:id="br0">
      <inkml:brushProperty name="width" value="0.025" units="cm"/>
      <inkml:brushProperty name="height" value="0.025" units="cm"/>
    </inkml:brush>
  </inkml:definitions>
  <inkml:trace contextRef="#ctx0" brushRef="#br0">8289 1003 2594,'3'-18'6150,"-2"0"-3663,-1 12-2346,1-1 1,0 1 0,0 0-1,0-1 1,4-8 0,2-4-4,-1 0 1,0-1-1,-1 1 1,-2-1-1,1 0 1,-1-34-1,-3 43-62,0 1 0,-1-1-1,0 1 1,-1 0-1,0-1 1,-1 1-1,0 0 1,0 1 0,-1-1-1,-1 0 1,1 1-1,-2 0 1,1 0 0,-12-13-1,-8-4 198,-2 1 0,0 1 0,-2 2 0,-1 0 0,-1 2 0,-38-18 0,-17-4 21,-104-34-1,13 18-19,-3 8-1,-268-40 0,-380 8-516,-91 69 97,0 52-20,903-38 163,-1894 64-184,1665-58 229,-370 59 0,511-47-23,1 5-1,2 4 1,1 5-1,1 4 1,2 4-1,-108 64 1,118-52-122,2 3-1,4 5 1,2 3 0,2 3 0,-117 134-1,180-184 195,1-1-1,1 1 1,0 1-1,1 0 0,-10 25 1,18-37-78,1 1 1,0-1 0,0 1-1,0-1 1,1 1-1,0 0 1,1 0-1,-1-1 1,1 1 0,0 0-1,1 0 1,0-1-1,0 1 1,0 0-1,1-1 1,0 1 0,0-1-1,1 1 1,0-1-1,5 9 1,7 6-10,2 0 0,0-1 1,1-1-1,1-1 0,1-1 0,0 0 0,24 14 1,21 10 7,78 36 1,-34-27-121,3-5 1,1-5 0,2-6-1,1-4 1,226 28-1,-62-35 137,390-17-1,70-41-81,-361 14-806,982-66-5884,-997 54 2905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8.006"/>
    </inkml:context>
    <inkml:brush xml:id="br0">
      <inkml:brushProperty name="width" value="0.025" units="cm"/>
      <inkml:brushProperty name="height" value="0.025" units="cm"/>
    </inkml:brush>
  </inkml:definitions>
  <inkml:trace contextRef="#ctx0" brushRef="#br0">5462 75 11819,'0'0'4303,"-10"-7"-3310,-6-3-684,0 1 0,-1 1 0,0 1 0,-1 0 0,0 1 0,0 1 0,0 1 0,-19-2 0,-12 2-168,0 3 0,0 1 1,0 3-1,0 2 0,-84 20 0,-235 85-142,342-101 20,-259 98 49,4 12-1,-405 239 1,-486 389 282,828-518-391,-976 705 138,1287-909-90,-286 200 50,310-220-48,0 0 1,0 0-1,-1-1 1,-17 6 0,38-34-1222,93-78-3822,-26 27 528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7:18.537"/>
    </inkml:context>
    <inkml:brush xml:id="br0">
      <inkml:brushProperty name="width" value="0.025" units="cm"/>
      <inkml:brushProperty name="height" value="0.025" units="cm"/>
    </inkml:brush>
  </inkml:definitions>
  <inkml:trace contextRef="#ctx0" brushRef="#br0">221 0 13933,'-35'0'150,"-37"1"922,67 0-899,1-1-1,-1 1 1,1 0-1,-1 0 1,1 0-1,0 1 1,0 0-1,-1-1 1,1 2-1,0-1 1,0 0-1,-3 4 1,5-5-92,1 0-1,0 1 1,-1-1 0,1 0-1,0 1 1,0-1 0,0 1-1,0-1 1,1 1 0,-1-1 0,0 1-1,1 0 1,-1-1 0,1 1-1,-1 0 1,1 0 0,0-1 0,0 1-1,0 0 1,0 0 0,0 0-1,0-1 1,0 1 0,1 0 0,-1 0-1,0-1 1,1 1 0,0 0-1,-1-1 1,1 1 0,0-1-1,0 1 1,0 0 0,2 1 0,0 2 40,1-1 1,0 1 0,0-1-1,1 0 1,-1 0-1,1-1 1,0 1 0,0-1-1,7 3 1,8 2 142,1 0 0,0-2 0,0 0 0,1-1 1,43 4-1,114-5 283,-130-4-480,123-3 84,85 1-51,-256 2-100,1-1 0,0 1 0,-1 0 0,1 1-1,0-1 1,-1 0 0,1 0 0,-1 1 0,1-1 0,0 1 0,-1-1-1,1 1 1,-1 0 0,1-1 0,-1 1 0,0 0 0,1 0-1,-1 0 1,0 0 0,3 3 0,-4-3 4,0 0 0,1 0 1,-1 1-1,0-1 0,0 0 1,1 1-1,-1-1 0,0 0 0,0 0 1,-1 1-1,1-1 0,0 0 0,0 1 1,0-1-1,-1 0 0,1 0 1,-1 1-1,1-1 0,-1 0 0,0 1 1,-4 6 56,0 0 1,-1-1 0,0 0-1,0 0 1,0-1-1,-10 8 1,-82 59 471,-172 94-1,167-108-712,-173 132 0,152-77-5639,86-74-1783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19.278"/>
    </inkml:context>
    <inkml:brush xml:id="br0">
      <inkml:brushProperty name="width" value="0.025" units="cm"/>
      <inkml:brushProperty name="height" value="0.025" units="cm"/>
    </inkml:brush>
  </inkml:definitions>
  <inkml:trace contextRef="#ctx0" brushRef="#br0">0 0 2338</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20.057"/>
    </inkml:context>
    <inkml:brush xml:id="br0">
      <inkml:brushProperty name="width" value="0.025" units="cm"/>
      <inkml:brushProperty name="height" value="0.025" units="cm"/>
    </inkml:brush>
  </inkml:definitions>
  <inkml:trace contextRef="#ctx0" brushRef="#br0">53 1286 4965,'-25'13'8,"5"4"4512,12-9-1970,40-42 6019,0-2-3998,59-83-4165,-23 28 67,90-107-207,353-476-36,-484 637-124,-18 26 97,0-2-1,0 1 0,-1-1 0,0-1 0,10-26 0,-19 29-664,0 11 425,1 0 0,0-1 1,-1 1-1,1-1 0,0 1 1,0-1-1,0 1 0,0-1 1,-1 0-1,1 1 0,0-1 1,0 1-1,0-1 0,0 1 1,0-1-1,0 1 0,0-1 1,0 1-1,0-1 1,1 1-1,-1-1 0,0 0 1,0 1-1,0-1 0,1 1 1,-1-1-1,0 1 0,0 0 1,1-1-1,-1 1 0,1-1 1,-1 1-1,0 0 0,1-1 1,-1 1-1,1 0 0,-1-1 1,1 1-1,-1 0 0,0-1 1,1 1-1,0 0 0,-1 0 1,1 0-1,-1 0 1,1-1-1,-1 1 0,1 0 1,-1 0-1,1 0 0,-1 0 1,1 0-1,-1 0 0,1 1 1,0-1-1,0 0 0,-1 0 85,0 0 7,-1 0-1,1-1 1,0 1 0,-1 0-1,1 0 1,-1 0-1,1 0 1,-1 0-1,1 0 1,-1 0 0,1-1-1,0 1 1,-1 1-1,1-1 1,-1 0-1,1 0 1,-1 0 0,1 0-1,-1 0 1,1 0-1,0 0 1,-1 1 0,1-1-1,-1 0 1,1 0-1,0 1 1,-1-1-1,1 0 1,0 0 0,-1 1-1,1-1 1,-1 1-1,-7 7-8645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24.973"/>
    </inkml:context>
    <inkml:brush xml:id="br0">
      <inkml:brushProperty name="width" value="0.025" units="cm"/>
      <inkml:brushProperty name="height" value="0.025" units="cm"/>
    </inkml:brush>
  </inkml:definitions>
  <inkml:trace contextRef="#ctx0" brushRef="#br0">50 190 865,'-3'-3'474,"1"0"1,-1 0 0,1 0-1,-1 1 1,0-1-1,0 1 1,0 0 0,0-1-1,0 2 1,-4-3-1,-8 2 8292,50 18-5178,8-12-2873,0-2-1,0-2 1,48-6 0,-57 3-659,220-12 189,408-38 59,-494 30 469,85-12 218,298-4 0,-273 33 258,-286 23-1500,-23 3-2687,9-12-4101,15-7 489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25.961"/>
    </inkml:context>
    <inkml:brush xml:id="br0">
      <inkml:brushProperty name="width" value="0.025" units="cm"/>
      <inkml:brushProperty name="height" value="0.025" units="cm"/>
    </inkml:brush>
  </inkml:definitions>
  <inkml:trace contextRef="#ctx0" brushRef="#br0">90 22 3748,'0'0'4724,"-9"-2"-3427,3-1-1032,-35-9 1664,7 8 3735,43 4-5301,0 1 0,0 0 0,0 0-1,0 1 1,0 1 0,0-1 0,-1 1-1,1 1 1,-1 0 0,0 0 0,8 6-1,9 7-485,45 42 0,-14-10 501,29 26 304,-4 3 1,108 135-1,46 46 869,-82-117-1396,109 115 53,-143-129-107,-137-149 335,-1 8-2930,18 13 2223,0 0 0,1-1-1,-1 1 1,0 0 0,1 0-1,-1 0 1,0 0 0,0 0-1,1 0 1,-1 0 0,0 0-1,1 0 1,-1 0 0,0 0-1,1 0 1,-1 0 0,0 0-1,1 1 1,-1-1 0,0 0-1,1 1 1,-1-1 0,0 0-1,1 1 1,-2 0-1,1 4-4527,1 6 3038,1-6 575,-1 12-1979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27.060"/>
    </inkml:context>
    <inkml:brush xml:id="br0">
      <inkml:brushProperty name="width" value="0.025" units="cm"/>
      <inkml:brushProperty name="height" value="0.025" units="cm"/>
    </inkml:brush>
  </inkml:definitions>
  <inkml:trace contextRef="#ctx0" brushRef="#br0">1123 79 5990,'0'0'4238,"2"-8"-4024,5-29 1457,-4 3 5925,-26 74-6421,-119 229 1483,48-50-2076,-52 106-311,113-262-132,-3-1 0,-86 114 1,39-78 53,-91 119 680,138-166-691,2 1 0,-41 85 0,43-60-131,20-47-6,-1-1 0,-1 0 1,-1 0-1,-23 32 1,38-62-29,0 1 1,0 0 0,0-1 0,0 1 0,0 0 0,0 0 0,-1-1-1,1 1 1,0 0 0,0 0 0,0-1 0,0 1 0,0 0-1,-1 0 1,1-1 0,0 1 0,0 0 0,0 0 0,0 0 0,-1-1-1,1 1 1,0 0 0,0 0 0,-1 0 0,1 0 0,0 0-1,0-1 1,-1 1 0,1 0 0,0 0 0,0 0 0,-1 0-1,1 0 1,0 0 0,-1 0 0,1 0 0,0 0 0,0 0 0,-1 0-1,1 0 1,0 0 0,-1 0 0,1 0 0,0 1 0,0-1-1,-1 0 1,1 0 0,0 0 0,0 0 0,-1 0 0,1 1 0,0-1-1,0 0 1,0 0 0,-1 0 0,1 1 0,0-1 0,0 0-1,0 0 1,0 0 0,0 1 0,-1-1 0,1 1 0,0-3-350,0 0-1,0 0 1,0 1 0,0-1 0,1 0 0,-1 1-1,0-1 1,1 1 0,-1-1 0,1 0 0,0 1-1,1-4 1,24-23-5109,3-4-4572,-20 23 4087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49.892"/>
    </inkml:context>
    <inkml:brush xml:id="br0">
      <inkml:brushProperty name="width" value="0.025" units="cm"/>
      <inkml:brushProperty name="height" value="0.025" units="cm"/>
    </inkml:brush>
  </inkml:definitions>
  <inkml:trace contextRef="#ctx0" brushRef="#br0">113 25 7239,'0'0'12369,"-8"-5"-10688,-24-13-741,30 17-904,1 1 0,-1 0 0,0 0 1,0-1-1,1 1 0,-1 0 0,0 0 0,0 1 0,1-1 0,-1 0 0,0 1 0,0-1 1,1 1-1,-1-1 0,0 1 0,1 0 0,-1 0 0,1 0 0,-1 0 0,1 0 1,0 0-1,-1 0 0,1 0 0,0 0 0,0 1 0,-1-1 0,1 0 0,0 1 0,0-1 1,1 1-1,-3 3 0,0 1 219,-1 0 0,1 0 0,1 0 0,-1 1 0,1-1 0,-3 11 0,5-16-220,0 1-1,-1-1 0,1 1 0,0-1 0,0 1 0,-1 0 0,1-1 1,0 1-1,1-1 0,-1 1 0,0-1 0,0 1 0,1-1 0,-1 1 1,1-1-1,-1 0 0,1 1 0,-1-1 0,1 1 0,0-1 0,0 0 1,0 0-1,0 1 0,0-1 0,0 0 0,0 0 0,0 0 0,2 1 1,1-1-17,0 0 0,-1 0 0,1 0 0,0-1 1,0 0-1,0 1 0,0-2 0,0 1 1,-1 0-1,8-2 0,-7 1-66,-1 0 0,1-1 0,0 1 0,-1-1 0,1 1-1,-1-1 1,0 0 0,1 0 0,-1-1 0,0 1 0,0-1 0,-1 1 0,1-1 0,4-6 0,22-18-1302,-28 27 1264,-3 44 172,7-43-59,-1 0 0,1 0 0,0-1 0,-1 1 1,1-1-1,0 0 0,0 0 0,-1-1 0,1 0 0,4-1 1,30-9-600,-31 8 450,0 0 0,-1 1 0,1 0 1,0 0-1,14-1 0,-21 3 126,-1 1-1,0-1 1,1 0 0,-1 0-1,0 0 1,1 1-1,-1-1 1,0 0 0,1 0-1,-1 1 1,0-1 0,1 0-1,-1 1 1,0-1-1,0 0 1,0 1 0,1-1-1,-1 1 1,0-1 0,0 0-1,0 1 1,0-1 0,0 1-1,0-1 1,0 0-1,0 1 1,0-1 0,0 1-1,0-1 1,0 0 0,0 1-1,0-1 1,0 1-1,0-1 1,0 0 0,-1 1-1,1 0-11,0 0 0,0-1 0,-1 1 0,1 0 0,0 0-1,0-1 1,0 1 0,0 0 0,0-1 0,0 1 0,0 0-1,0-1 1,0 1 0,1 0 0,-1-1 0,0 1 0,0 0 0,1-1-1,-1 1 1,0 0 0,1-1 0,-1 1 0,0-1 0,1 1-1,-1-1 1,1 1 0,-1-1 0,1 1 0,-1-1 0,1 1 0,-1-1-1,1 0 1,0 1 0,-1-1 0,1 0 0,0 1 0,-1-1-1,1 0 1,0 0 0,-1 0 0,2 1 0,4-1-1181,1 0 0,-1 0 1,0 0-1,1-1 0,-1 1 1,0-2-1,0 1 0,13-5 1,1-4-3537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3.542"/>
    </inkml:context>
    <inkml:brush xml:id="br0">
      <inkml:brushProperty name="width" value="0.025" units="cm"/>
      <inkml:brushProperty name="height" value="0.025" units="cm"/>
    </inkml:brush>
  </inkml:definitions>
  <inkml:trace contextRef="#ctx0" brushRef="#br0">5053 204 10154,'-149'-49'-12,"-2"7"0,-283-40 0,240 62-299,-366 9 1,398 22 388,1 8 0,0 6 1,2 7-1,-301 104 0,267-62 522,3 9 1,5 9-1,-254 166 0,307-168 47,5 5 1,4 6-1,5 5 0,-206 239 0,249-250-538,5 2 0,4 3-1,5 3 1,4 3-1,5 2 1,4 2 0,-40 144-1,56-136-163,5 2-1,6 1 0,4 1 1,1 239-1,19-273-92,4-1 0,4 0 0,3 0 0,5-2 0,3 0 0,3-1 0,65 139-1,-38-122 199,4-2 0,5-3 0,4-3-1,4-3 1,4-2 0,3-4-1,5-4 1,103 82 0,-80-83 71,3-4-1,4-5 1,2-4-1,4-6 1,1-5 0,229 72-1,-151-74-92,2-9 0,273 26 0,-187-48 93,315-17 0,-400-17 33,-1-9-1,-1-8 1,-1-9-1,-2-9 1,-2-8-1,285-122 1,-274 84 106,-4-10 1,-4-8-1,-6-8 0,-5-9 1,271-243-1,-339 262-302,-5-6 0,-5-3 0,-5-6 0,-6-4 0,-6-3 0,97-189 0,-136 213 19,-3-1 1,-6-3-1,43-183 0,-64 199 171,-5-2-1,-4 0 1,-4 0-1,-11-175 0,-5 186 126,-4 0-1,-4 1 1,-4 1-1,-3 1 1,-3 1-1,-5 1 1,-3 2-1,-3 1 1,-59-88-1,46 90-186,-3 2 0,-3 2-1,-4 3 1,-2 2 0,-4 4 0,-2 2 0,-2 4-1,-122-75 1,-108-22-1280,95 66-2513,52 24-1231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4.090"/>
    </inkml:context>
    <inkml:brush xml:id="br0">
      <inkml:brushProperty name="width" value="0.025" units="cm"/>
      <inkml:brushProperty name="height" value="0.025" units="cm"/>
    </inkml:brush>
  </inkml:definitions>
  <inkml:trace contextRef="#ctx0" brushRef="#br0">110 290 9289,'-13'6'6331,"6"-4"-5625,-41 17 215,44-18-884,1 1 0,0-1-1,0 1 1,0 0 0,0 0-1,0 0 1,1 0 0,-1 0-1,1 1 1,-1-1 0,1 1-1,0 0 1,-3 4 0,5-7-25,0 1 1,0-1-1,0 1 1,-1-1 0,1 1-1,0-1 1,0 1-1,0 0 1,0-1-1,0 1 1,0-1-1,0 1 1,1-1 0,-1 1-1,0-1 1,0 1-1,0-1 1,0 1-1,1-1 1,-1 1-1,0-1 1,1 1-1,-1-1 1,0 1 0,1-1-1,-1 0 1,0 1-1,1-1 1,-1 1-1,1-1 1,-1 0-1,1 0 1,-1 1 0,0-1-1,1 0 1,-1 0-1,1 1 1,0-1-1,-1 0 1,1 0-1,-1 0 1,1 0-1,0 0 1,29 3 683,-25-3-546,21-1 41,-1-1 0,1-1 0,0-1 0,-1-1 0,0-1 0,30-12-1,145-68 1022,-147 61-1128,11-5-476,-9 7-1167,-1-3-1,-1-2 1,67-49-1,-101 58-2673,-15 1-1090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4.495"/>
    </inkml:context>
    <inkml:brush xml:id="br0">
      <inkml:brushProperty name="width" value="0.025" units="cm"/>
      <inkml:brushProperty name="height" value="0.025" units="cm"/>
    </inkml:brush>
  </inkml:definitions>
  <inkml:trace contextRef="#ctx0" brushRef="#br0">54 115 13837,'-8'-2'1639,"-25"-3"299,33 5-1861,-1 0 0,1 0 1,-1 0-1,1 0 0,-1 0 1,1 0-1,-1 0 0,1 0 1,-1 0-1,1-1 0,0 1 1,-1 0-1,1 0 0,-1 0 1,1-1-1,0 1 0,-1 0 1,1 0-1,-1-1 0,1 1 1,0 0-1,-1-1 0,1 1 1,0 0-1,0-1 0,-1 1 1,1-1-1,0 1 0,0 0 1,0-1-1,-1 1 0,1-1 0,0 1 1,0-1-1,0 0 0,12-11 672,22-6-747,6 3 51,0 2 1,1 2-1,0 2 0,1 1 1,0 2-1,0 2 1,1 2-1,71 6 0,-102-3-55,0 1 0,0 0 1,-1 0-1,1 1 0,0 1 0,-1 0 0,0 0 0,0 1 0,0 1 0,-1 0 0,0 0 0,0 1 0,13 12 1,-18-14 1,1 1 0,-1 0 0,-1 1 1,1-1-1,-1 1 0,0 0 0,0 0 1,-1 0-1,0 1 0,-1-1 0,1 1 0,-2-1 1,1 1-1,-1 0 0,0 0 0,0 0 1,-1 0-1,0 0 0,-1 0 0,1 0 1,-4 10-1,-1 3 27,-1-1 1,-2 0-1,0 0 0,-1-1 1,0 0-1,-2 0 0,0-1 1,-16 19-1,-116 126-1101,113-138-2081,9-16-4147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5.219"/>
    </inkml:context>
    <inkml:brush xml:id="br0">
      <inkml:brushProperty name="width" value="0.025" units="cm"/>
      <inkml:brushProperty name="height" value="0.025" units="cm"/>
    </inkml:brush>
  </inkml:definitions>
  <inkml:trace contextRef="#ctx0" brushRef="#br0">1 203 4773,'0'0'14830,"8"-3"-13683,73-24 1101,-25 10-1928,-1-2 0,-1-2 1,-1-3-1,62-38 0,-105 55-306,-7 4-6,-1 1 1,0 0 0,1 0 0,0 0 0,0 0 0,-1 0-1,1 1 1,0-1 0,0 1 0,0 0 0,1 0 0,2-1-1,-6 10 8,-49 102 55,5-15 83,18-25 205,-21 83 1,39-122-302,2 0 0,2 0 0,0 0 0,3 1 0,2 46 0,0-73-164,0-1-1,0 1 0,1-1 1,-1 1-1,1-1 0,0 0 1,4 5-1,-5-6-3700,-20-23-10425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5.580"/>
    </inkml:context>
    <inkml:brush xml:id="br0">
      <inkml:brushProperty name="width" value="0.025" units="cm"/>
      <inkml:brushProperty name="height" value="0.025" units="cm"/>
    </inkml:brush>
  </inkml:definitions>
  <inkml:trace contextRef="#ctx0" brushRef="#br0">0 163 13965,'0'0'8616,"55"-53"-7847,-4 40 320,8-1-320,11-1-481,1 2-224,3 1-160,-5 0-1954,-5-3-2594,-12 0-4357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6.357"/>
    </inkml:context>
    <inkml:brush xml:id="br0">
      <inkml:brushProperty name="width" value="0.025" units="cm"/>
      <inkml:brushProperty name="height" value="0.025" units="cm"/>
    </inkml:brush>
  </inkml:definitions>
  <inkml:trace contextRef="#ctx0" brushRef="#br0">197 70 10794,'0'0'10784,"-10"-7"-8419,-34-22-871,42 29-1449,-1-1 0,1 0 0,0 1 0,0-1 0,0 1 0,0 0 0,0 0 0,-1 0-1,1 0 1,0 0 0,0 0 0,0 1 0,0-1 0,0 1 0,-1-1 0,1 1 0,0 0 0,0 0-1,1 0 1,-1 0 0,0 0 0,0 0 0,0 0 0,1 1 0,-1-1 0,0 1 0,1-1-1,-1 1 1,-1 3 0,-5 5 103,0 0 0,1 1 0,-9 17-1,14-24-56,-4 7-48,0 0 0,1 1 0,0-1 0,1 1 1,0 0-1,1 1 0,1-1 0,-1 0 0,2 1 0,0-1 0,0 1 0,3 17 1,-2-28-39,0-1 0,1 1 1,-1-1-1,1 1 0,-1-1 1,1 0-1,0 1 0,0-1 1,-1 1-1,1-1 1,0 0-1,0 0 0,0 0 1,0 1-1,1-1 0,-1 0 1,0 0-1,0-1 1,1 1-1,-1 0 0,0 0 1,1-1-1,-1 1 0,1 0 1,-1-1-1,1 0 1,-1 1-1,1-1 0,0 0 1,-1 0-1,1 0 0,-1 0 1,1 0-1,-1 0 1,1 0-1,-1 0 0,1-1 1,0 1-1,-1-1 0,1 1 1,0-1-1,6-1 34,-1-1 0,1 1 1,-1-1-1,0-1 0,0 1 0,-1-1 0,8-5 1,-1-3 54,-1 0 1,-1-1 0,1 0 0,-2 0-1,0-1 1,-1-1 0,0 0 0,-1 0-1,-1 0 1,0-1 0,8-32 0,-17 54-143,-5 13 16,1 2 0,1-1 0,0 1 0,2 0 0,-2 38 0,5-58 33,0 1 1,1-1 0,-1 1 0,0-1-1,1 1 1,-1-1 0,1 1 0,0-1 0,-1 1-1,1-1 1,0 0 0,0 1 0,0-1 0,0 0-1,0 0 1,0 0 0,0 0 0,0 0-1,0 0 1,1 0 0,-1 0 0,0 0 0,1 0-1,-1-1 1,1 1 0,-1 0 0,0-1-1,1 0 1,-1 1 0,1-1 0,0 0 0,-1 0-1,1 1 1,-1-1 0,1 0 0,-1-1 0,1 1-1,-1 0 1,2-1 0,4 1 39,-1-1 0,1-1 1,-1 1-1,1-1 0,-1 0 1,0 0-1,0-1 0,7-4 1,2-3 0,-1-2-1,0 0 1,-1 0 0,0-1 0,-1-1 0,-1 0 0,0-1 0,-1 0 0,0-1-1,-1 1 1,-1-2 0,9-26 0,-27 70-188,1 0 0,-6 36 0,14-62 150,1 0 0,0 0 0,0 0 0,-1 0 0,1 1 0,0-1-1,0 0 1,0 0 0,0 0 0,0 0 0,1 0 0,-1 0 0,0 1-1,0-1 1,1 0 0,-1 0 0,1 0 0,-1 0 0,1 0 0,-1 0-1,1 0 1,0 0 0,-1 0 0,1-1 0,0 1 0,0 0 0,0 0-1,-1 0 1,1-1 0,0 1 0,0-1 0,0 1 0,0-1 0,0 1-1,0-1 1,0 1 0,1-1 0,-1 0 0,0 1 0,0-1 0,0 0-1,0 0 1,0 0 0,0 0 0,1 0 0,-1 0 0,0 0 0,0-1-1,0 1 1,0 0 0,0-1 0,0 1 0,0 0 0,2-2 0,7-1 46,0-1 0,0 0 1,0 0-1,15-10 1,2-5-21,-1-1 0,26-25 0,21-18 45,-73 63-83,0 0 1,0-1-1,0 1 0,1 0 0,-1 0 0,0-1 0,0 1 0,1 0 0,-1 0 0,0-1 0,0 1 1,1 0-1,-1 0 0,0 0 0,1-1 0,-1 1 0,0 0 0,1 0 0,-1 0 0,0 0 0,1 0 1,-1 0-1,1 0 0,-1 0 0,0 0 0,1 0 0,-1 0 0,0 0 0,1 0 0,-1 0 1,0 0-1,1 0 0,-1 0 0,0 1 0,1-1 0,-1 0 0,0 0 0,1 0 0,-1 0 0,0 1 1,1-1-1,-1 0 0,0 0 0,0 1 0,0-1 0,1 0 0,-1 1 0,0-1 0,0 0 1,0 1-1,1-1 0,-1 1 0,2 28-62,1 4 143,-3-32-72,0-1 1,0 1-1,0 0 1,0 0-1,1 0 1,-1 0-1,0 0 0,1 0 1,-1 0-1,0-1 1,1 1-1,-1 0 1,1 0-1,0-1 1,-1 1-1,1 0 1,-1-1-1,1 1 1,0 0-1,0-1 0,-1 1 1,1-1-1,0 1 1,1-1-1,4 2 43,0-1 0,1 0 0,-1 0 0,1-1 0,-1 0 0,1 0 0,-1-1 0,1 1 0,-1-1 0,1-1 0,7-2 0,5-3 6,-1-1 1,24-14-1,-28 14-43,0 0 1,1 1-1,1 0 0,18-4 1,-34 11-12,1 0 1,-1 0 0,1 0-1,-1 0 1,1 0 0,-1 0-1,1 0 1,-1 0 0,1 1-1,-1-1 1,1 0 0,-1 0 0,0 0-1,1 1 1,-1-1 0,1 0-1,-1 1 1,0-1 0,1 0-1,-1 1 1,1-1 0,-1 0-1,0 1 1,0-1 0,1 1-1,-1-1 1,0 1 0,0-1 0,1 1-1,-1-1 1,0 1 0,0-1-1,0 1 1,0-1 0,0 1-1,0-1 1,0 1 0,0-1-1,0 1 1,0-1 0,0 1-1,-1 35 314,1-6 53,1-29-349,-1-1-1,1 1 0,0 0 0,0-1 0,0 1 0,0-1 0,0 1 0,0-1 0,0 1 0,0-1 0,0 0 0,0 0 1,0 1-1,0-1 0,0 0 0,0 0 0,0 0 0,0 0 0,0 0 0,0 0 0,2 0 0,26-3 157,-28 3-152,12-3 13,0 0 1,0-1-1,0 0 1,-1-1 0,1-1-1,-1 0 1,21-14-1,-16 9-113,1 1-1,27-11 1,-45 22 68,1-1 1,-1 1-1,0-1 1,1 1-1,-1 0 1,0-1-1,1 1 1,-1-1-1,0 1 1,0 0-1,0-1 1,0 1-1,0-1 1,0 1-1,0 0 1,0-1-1,0 1 1,0 0-1,0-1 1,0 1-1,0 0 1,0-1-1,0 1 1,-1-1-1,1 1 1,0-1-1,-1 1 1,0 1-1,-6 21 54,2-13-95,4-7-39,-1 1 0,0-1 0,1 1 0,-1-1-1,1 1 1,0-1 0,0 1 0,0 4-1,1-50-9065,2 12 4435,-2-7-1558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6.732"/>
    </inkml:context>
    <inkml:brush xml:id="br0">
      <inkml:brushProperty name="width" value="0.025" units="cm"/>
      <inkml:brushProperty name="height" value="0.025" units="cm"/>
    </inkml:brush>
  </inkml:definitions>
  <inkml:trace contextRef="#ctx0" brushRef="#br0">0 1 13453,'0'0'13709,"57"49"-32095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7.075"/>
    </inkml:context>
    <inkml:brush xml:id="br0">
      <inkml:brushProperty name="width" value="0.025" units="cm"/>
      <inkml:brushProperty name="height" value="0.025" units="cm"/>
    </inkml:brush>
  </inkml:definitions>
  <inkml:trace contextRef="#ctx0" brushRef="#br0">4 144 7239,'0'0'15647,"11"1"-13395,0-1-1990,1 0 0,-1-2 0,0 1 0,0-1 0,1-1 0,-2 0 0,1-1 0,0 0 0,-1 0 0,1-1 0,-1-1 0,16-11 0,-14 9-93,-5 5-117,-1-1 1,1 0 0,-1 0 0,0 0-1,0-1 1,-1 0 0,1 0 0,-1 0-1,0-1 1,-1 0 0,1 0 0,3-7-1,-8 13-37,0 0-1,0-1 0,0 1 0,0-1 0,0 1 0,0-1 0,0 1 1,0 0-1,0-1 0,0 1 0,0-1 0,0 1 0,0 0 0,0-1 1,0 1-1,0-1 0,-1 1 0,1 0 0,0-1 0,0 1 0,0-1 1,-1 1-1,1 0 0,0-1 0,0 1 0,-1 0 0,1-1 0,0 1 1,-1 0-1,1 0 0,0-1 0,-1 1 0,1 0 0,-1 0 0,1 0 1,-1-1-1,-22-2 196,-24 10-95,36-4-68,0 2 0,0 0-1,1 0 1,0 1 0,0 0-1,1 0 1,0 1 0,0 1 0,0-1-1,1 2 1,-8 9 0,9-11 9,1 1 1,0 0-1,1 0 0,-1 1 1,2 0-1,-1 0 1,1 0-1,1 0 1,-1 1-1,2-1 1,-1 1-1,1 0 0,0 12 1,2-20-53,0 0 1,0 1-1,0-1 1,1 1-1,-1-1 1,1 0-1,-1 1 1,1-1-1,0 0 1,0 0-1,0 1 1,0-1-1,0 0 1,1 0-1,-1 0 1,1 0-1,-1-1 1,4 4-1,-1-2 15,0 0 0,0 0 0,0-1 0,1 0 0,-1 0 0,1 0 0,0 0-1,8 2 1,7-1-214,1 0 0,0-1-1,30-1 1,-41-1-85,54-5-3064,-22-8-2222,11-11-7315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7.509"/>
    </inkml:context>
    <inkml:brush xml:id="br0">
      <inkml:brushProperty name="width" value="0.025" units="cm"/>
      <inkml:brushProperty name="height" value="0.025" units="cm"/>
    </inkml:brush>
  </inkml:definitions>
  <inkml:trace contextRef="#ctx0" brushRef="#br0">373 66 12268,'1'-8'3859,"2"-26"-421,-3 33-3303,0 0 0,0 0 0,0 0 0,0 0 0,-1 0 0,1 0 0,-1 0 0,1 0 0,-1 0 0,1 0 0,-1 0 0,1 0 0,-1 0 0,0 0 0,1 0 0,-1 0 0,0 1 0,0-1 0,0 0 0,1 1 0,-1-1 0,0 1 0,0-1 0,0 1 0,0-1 0,0 1-1,0-1 1,0 1 0,0 0 0,-1 0 0,1-1 0,0 1 0,-2 0 0,-39 1 1032,37 0-955,-9 1-105,0 1 0,0 1 0,0 0 0,1 1-1,-1 0 1,1 1 0,0 1 0,1 0-1,0 1 1,0 0 0,-19 17 0,17-12-79,0 0-1,1 1 1,0 0 0,1 2 0,1-1 0,0 1 0,1 1 0,-10 24 0,18-38-27,0 1 0,1 0 0,0-1 0,0 1 0,0 0 0,0 0-1,1 0 1,-1 0 0,1 0 0,0 0 0,1 5 0,-1-8 1,1 0 0,-1 1 0,1-1-1,-1 1 1,1-1 0,0 0 0,0 1-1,0-1 1,0 0 0,0 0 0,0 0-1,0 1 1,0-1 0,1 0 0,-1-1-1,0 1 1,0 0 0,1 0 0,-1 0-1,1-1 1,-1 1 0,1-1-1,-1 1 1,1-1 0,-1 0 0,1 1-1,-1-1 1,1 0 0,2 0 0,31 1 61,0-2 0,0-1 1,57-11-1,-48 6-219,71-3 0,-113 10 143,1 0-1,-1-1 1,1 2 0,-1-1 0,0 0 0,1 0-1,-1 1 1,1-1 0,-1 1 0,0 0-1,0 0 1,1 0 0,-1 0 0,0 0-1,0 0 1,0 1 0,0-1 0,0 0 0,3 4-1,-4-3 8,0 0 0,-1 0 0,1 0 0,0 0 0,0 0 0,-1 0 0,1 0 0,-1 0 0,0 0 0,0 0 0,1 0 0,-1 1 0,-1-1 0,1 0 0,0 0 0,0 0 0,-2 4 1,-1 2 67,0 1 0,0-1 1,-1 0-1,0-1 0,-1 1 1,1 0-1,-2-1 0,1 0 1,-9 8-1,-8 6 674,-1-2 1,-30 20-1,42-31-517,-1-1 0,0-1 0,0 1 0,-1-2 0,0 0 0,0 0 0,-15 2 0,28-7-223,0 0 0,0 1 0,-1-1-1,1 0 1,0 0 0,-1 0 0,1 0 0,0 0 0,-1 0-1,1 0 1,-1 0 0,1 0 0,0 0 0,-1 0 0,1 0 0,0 0-1,-1 0 1,1 0 0,0 0 0,-1 0 0,1 0 0,0 0 0,-1-1-1,1 1 1,0 0 0,-1 0 0,1 0 0,0-1 0,0 1 0,-1 0-1,1 0 1,0-1 0,0 1 0,-1 0 0,1 0 0,0-1 0,0 1-1,0 0 1,0-1 0,-1 1 0,1 0 0,0-1 0,7-18-750,22-17-1496,53-43-5330,-33 32 512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7.996"/>
    </inkml:context>
    <inkml:brush xml:id="br0">
      <inkml:brushProperty name="width" value="0.025" units="cm"/>
      <inkml:brushProperty name="height" value="0.025" units="cm"/>
    </inkml:brush>
  </inkml:definitions>
  <inkml:trace contextRef="#ctx0" brushRef="#br0">99 105 17296,'0'0'1992,"-10"9"-209,5-4-1528,-49 43 2157,51-46-2223,0 1-1,1-1 1,0 1-1,-1 0 1,1 0-1,0 0 1,1 0-1,-1 0 1,0 0-1,1 0 1,0 0 0,-1 1-1,1-1 1,1 1-1,-1-1 1,0 0-1,1 1 1,0 0-1,0 3 1,1-6-186,0-1 1,1 1-1,-1-1 0,1 1 1,-1-1-1,1 1 1,-1-1-1,1 0 1,-1 0-1,1 0 0,-1 0 1,1 0-1,-1 0 1,1 0-1,-1-1 1,1 1-1,-1 0 0,3-2 1,-4 2 0,13-4 40,0 0-1,-1-1 0,0-1 1,0 0-1,-1-1 1,0 0-1,16-13 1,69-66 89,-21-3 96,-80 141-389,-11 6 513,2 0 1,3 0-1,2 1 1,-1 109-1,13-145-336,0-1 0,2 1 0,0-1 0,10 26 1,-7-25-1,-1 1 0,-1 0 0,4 35 1,-9-42 132,0 1 0,-4 34 0,3-49-83,0 0-1,0 0 0,-1-1 1,1 1-1,-1 0 0,0 0 1,1 0-1,-1 0 1,-1 0-1,1-1 0,0 1 1,-1 0-1,1-1 0,-1 1 1,0-1-1,0 0 0,0 0 1,0 1-1,0-1 0,0 0 1,-1-1-1,1 1 0,-1 0 1,1-1-1,-1 1 1,-3 0-1,4-2-55,1 0 1,-1 1-1,1-1 0,-1-1 0,0 1 1,1 0-1,-1 0 0,1-1 1,-1 1-1,0 0 0,1-1 1,-1 0-1,1 1 0,0-1 1,-1 0-1,1 0 0,-1 0 1,1 0-1,0 0 0,0 0 0,0 0 1,-1 0-1,1 0 0,0-1 1,1 1-1,-1 0 0,0-1 1,-1-2-1,-18-49 131,17 43-137,-9-33-178,3 0 1,1-1-1,2 0 1,2 0-1,3-76 0,1 111-189,1 1 0,0-1 0,1 0 0,0 1 0,1-1 0,-1 1 0,1 0-1,1 0 1,0 0 0,0 0 0,1 1 0,7-10 0,-1 4-1335,1 0 0,1 1 0,0 0 0,1 1 0,18-11 1,15-9-4513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0.453"/>
    </inkml:context>
    <inkml:brush xml:id="br0">
      <inkml:brushProperty name="width" value="0.025" units="cm"/>
      <inkml:brushProperty name="height" value="0.025" units="cm"/>
    </inkml:brush>
  </inkml:definitions>
  <inkml:trace contextRef="#ctx0" brushRef="#br0">67 273 12748,'0'0'8189,"-9"4"-7922,4-2-247,2-1-17,0 0-1,1 0 1,-1 0 0,0 0 0,0 1-1,1-1 1,-1 1 0,1 0 0,-1-1-1,1 1 1,0 0 0,0 1-1,0-1 1,0 0 0,0 1 0,0-1-1,0 1 1,1-1 0,-1 1-1,1 0 1,0 0 0,0-1 0,0 1-1,0 0 1,1 0 0,-1 0-1,0 6 1,2-9 2,0 1 0,-1 0 0,1 0-1,0-1 1,0 1 0,0-1 0,-1 1 0,1 0 0,0-1-1,0 0 1,0 1 0,0-1 0,0 0 0,0 1 0,0-1-1,0 0 1,0 0 0,0 0 0,0 0 0,0 0 0,0 0-1,0 0 1,0 0 0,1 0 0,28-3-78,-22 1-167,0-1-1,-1-1 1,0 1-1,0-1 1,0-1-1,0 1 1,-1-1-1,1 0 1,-1 0 0,-1-1-1,1 0 1,-1 0-1,0 0 1,0-1-1,-1 0 1,1 0-1,-2 0 1,1 0-1,-1-1 1,0 1-1,2-9 1,-8 14 1861,-6 8-817,-4 9 81,9-10-657,1 0-1,0 1 1,1-1 0,-1 1 0,1-1 0,0 1 0,1 0 0,-1-1 0,1 1-1,0 0 1,1 0 0,-1 0 0,1 0 0,0 0 0,2 7 0,-2-12-218,0 0 0,1 0 0,-1 0 0,1 0 0,-1 0 0,1 0 0,-1 0 1,1 0-1,-1 0 0,1-1 0,0 1 0,0 0 0,0 0 0,-1-1 0,1 1 0,0 0 0,0-1 1,0 1-1,0-1 0,0 1 0,0-1 0,0 1 0,0-1 0,2 1 0,33-2 70,-26-1-142,0 0 0,-1-1-1,1 0 1,16-9 0,-4-1-70,0-2-1,-1-1 1,-1 0 0,0-2 0,30-34-1,-39 38 133,0 0-1,-1 0 0,0-1 0,-2 0 1,1-1-1,-2 0 0,0 0 1,-1-1-1,5-24 0,-10 40 37,-1 0 0,1 0 0,-1 0 0,0 1 0,0-1 0,1 0 0,-1 0 0,0 0 0,0 0 0,0 1 0,0-1 0,0 0 0,0 0 0,0 0 0,0 0 0,-1 0 0,1 1 0,0-1 0,0 0 0,-1 0 0,1 0 0,-1 1 0,1-1 0,0 0 0,-1 0 0,1 1 0,-1-1 0,-1-1 0,1 2-16,0 0-1,0 0 1,-1 0 0,1 0 0,0 1 0,0-1 0,-1 0 0,1 0 0,0 1 0,0-1-1,0 1 1,-1-1 0,1 1 0,0-1 0,0 1 0,-1 1 0,-42 37 130,35-29 92,1 1 0,0-1 0,0 2 0,2-1-1,-1 1 1,2 0 0,-1 0 0,1 1 0,1-1-1,1 1 1,0 0 0,0 0 0,1 1 0,1-1-1,0 0 1,1 16 0,1-26-246,0-1 0,-1 1 0,1-1 0,0 0 0,0 1 0,0-1 0,1 0-1,-1 1 1,0-1 0,1 0 0,-1 0 0,1 0 0,0 0 0,0-1 0,0 1 0,0 0 0,0-1 0,0 1 0,0-1 0,1 0-1,-1 0 1,0 0 0,1 0 0,-1 0 0,1 0 0,3 0 0,34 4-2103,-4-11-3571,-8-8-2901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8.352"/>
    </inkml:context>
    <inkml:brush xml:id="br0">
      <inkml:brushProperty name="width" value="0.025" units="cm"/>
      <inkml:brushProperty name="height" value="0.025" units="cm"/>
    </inkml:brush>
  </inkml:definitions>
  <inkml:trace contextRef="#ctx0" brushRef="#br0">177 49 14862,'0'0'11317,"-9"-6"-9800,7 4-1474,0 0 1,0 0 0,-1 0 0,1 0 0,-1 1 0,0 0-1,1-1 1,-1 1 0,0 0 0,1 0 0,-1 0 0,0 1-1,0-1 1,0 1 0,0-1 0,0 1 0,0 0 0,0 0-1,0 0 1,0 1 0,0-1 0,0 1 0,1 0 0,-1 0-1,0-1 1,0 2 0,0-1 0,1 0 0,-1 1 0,1-1 0,-1 1-1,-3 3 1,-2 0-7,0 1-1,1 0 0,0 0 0,0 1 1,0 0-1,1 0 0,0 1 1,0-1-1,-6 13 0,12-19-35,0-1 1,1 0-1,-1 1 0,0-1 0,0 1 1,1-1-1,-1 1 0,1-1 0,-1 0 1,0 1-1,1-1 0,-1 0 0,1 1 0,-1-1 1,0 0-1,1 0 0,-1 1 0,1-1 1,-1 0-1,1 0 0,-1 0 0,1 0 1,-1 0-1,1 0 0,-1 1 0,1-1 0,-1 0 1,1 0-1,0-1 0,-1 1 0,1 0 1,0 0-1,27 0 45,-22 0-42,130-8-830,30 1-457,-164 7 1269,-1-1-1,0 1 0,1 0 1,-1 0-1,0 1 0,1-1 1,-1 0-1,0 0 0,1 0 1,-1 1-1,0-1 1,1 1-1,-1-1 0,0 1 1,0 0-1,0-1 0,1 1 1,-1 0-1,0 0 0,0 0 1,0 0-1,0 0 0,0 0 1,-1 0-1,1 0 0,0 0 1,0 0-1,-1 0 0,1 1 1,-1-1-1,1 0 1,-1 0-1,1 1 0,-1-1 1,0 0-1,0 1 0,1-1 1,-1 0-1,0 1 0,0-1 1,0 1-1,-1-1 0,1 0 1,0 1-1,0-1 0,-1 0 1,1 0-1,-1 1 0,1-1 1,-1 0-1,-1 3 1,-2 4 122,0 0 1,0 1 0,-1-2 0,0 1 0,-1 0 0,-8 8-1,-1 0 306,-1-1 0,-19 14 0,30-26-356,0 0-1,1 1 1,-1-2 0,0 1 0,0 0-1,-1-1 1,1 0 0,0 0 0,-1-1-1,0 0 1,1 0 0,-1 0 0,-7 0-1,11-1-81,1-1 0,-1 1 0,1-1 0,0 0-1,-1 0 1,1 1 0,0-1 0,-1 0 0,1 0-1,0 0 1,0-1 0,0 1 0,0 0 0,0 0-1,0 0 1,1-1 0,-1 1 0,0 0 0,0-1-1,1 1 1,-1-1 0,1 1 0,0-1 0,-1 1-1,1-1 1,0 1 0,0-1 0,0 1 0,0-4-1,0-58-1939,1 47 1227,1-17-3390,12-60 1,2 22-3417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39.149"/>
    </inkml:context>
    <inkml:brush xml:id="br0">
      <inkml:brushProperty name="width" value="0.025" units="cm"/>
      <inkml:brushProperty name="height" value="0.025" units="cm"/>
    </inkml:brush>
  </inkml:definitions>
  <inkml:trace contextRef="#ctx0" brushRef="#br0">2 0 9705,'0'0'7794,"1"8"-5808,2 27-173,-2-1 0,-4 54 0,1-60-1570,0 1 0,2-1-1,1 0 1,2 0-1,0 0 1,10 34 0,-7-40-155,-5-14-68,1-1 0,0 1 0,0-1 0,1 1 0,0-1 0,0 0 0,1-1 0,-1 1 0,10 12 0,-12-19-5,-1 0 0,0 0 1,0 0-1,1 0 0,-1 1 1,0-1-1,0 0 0,1 0 1,-1 0-1,0 0 0,1 0 1,-1 0-1,0 0 0,0 0 1,1 0-1,-1 0 0,0 0 1,1 0-1,-1 0 0,0 0 1,0 0-1,1 0 0,-1 0 1,0 0-1,1 0 0,-1 0 1,0-1-1,0 1 0,1 0 1,-1 0-1,0 0 0,0 0 1,1-1-1,-1 1 0,0 0 1,0 0-1,0 0 0,1-1 1,-1 1-1,0 0 0,0 0 1,0-1-1,0 0 0,8-20 688,-3-23-62,-4 27-592,1-1-9,0 0 1,-2-1-1,0 1 0,-6-34 1,8 55-61,-1 0 0,1 0 0,0-1 0,0 1 0,0 0 0,1-1 0,-1 1 0,0-1 0,1 0 0,0 0 0,-1 0 0,1 0 0,0 0 0,0-1 0,0 1 0,0-1 0,1 0 0,-1 0 0,0 0 0,0 0 0,7 0 0,7 2 127,0 0 1,35 0-1,-43-4-80,0 1 0,-1-1 0,1-1 0,-1 0 1,1 0-1,-1 0 0,0-1 0,0 0 0,0-1 0,0 0 0,0 0 0,11-10 0,-14 11-6,0-1 1,-1 0-1,0 0 1,0 0-1,0-1 0,0 0 1,-1 1-1,1-1 0,-1 0 1,0-1-1,-1 1 1,0-1-1,1 1 0,-2-1 1,1 0-1,-1 1 0,1-1 1,-2 0-1,1-7 1,-1 12-25,0 1 0,0-1 1,0 0-1,0 1 0,0-1 1,0 1-1,0-1 0,0 1 1,0-1-1,0 0 0,-1 1 1,1-1-1,0 1 0,0-1 1,-1 1-1,1-1 0,0 1 1,-1 0-1,1-1 1,-1 1-1,1-1 0,0 1 1,-1 0-1,1-1 0,-1 1 1,1 0-1,-1-1 0,1 1 1,-1 0-1,0 0 0,1 0 1,-1-1-1,1 1 0,-1 0 1,1 0-1,-1 0 0,1 0 1,-1 0-1,0 0 0,1 0 1,-1 0-1,1 0 1,-1 0-1,1 0 0,-1 1 1,0-1-1,1 0 0,-1 0 1,0 1-1,-2 0-28,0 0 1,1 0-1,-1 1 1,0-1-1,1 1 1,0-1-1,-1 1 1,1 0-1,-3 2 1,0 2 61,0 0 1,1 0-1,0 0 1,0 0-1,0 1 0,1-1 1,0 1-1,0 0 1,1 0-1,0 0 1,0 0-1,0 0 1,1 1-1,0-1 0,1 1 1,0-1-1,0 10 1,1-15-7,0 0 0,0-1 0,0 1 0,0-1 0,0 1 0,0-1 0,0 1 0,0-1 0,1 0 0,-1 1 0,0-1 0,1 0 0,-1 0 0,1 0 0,0 0 0,-1 0 0,1 0 0,0-1 0,-1 1 0,1-1 0,0 1 0,0-1 0,0 1 0,0-1 0,-1 0 0,1 0 0,3 0 0,55-3 634,-57 3-625,16-4 36,0-1 1,0-1-1,-1 0 0,1-2 1,-2 0-1,26-15 1,-21 11-77,1 1 0,-1 1 0,27-8 1,-49 18-1,1 0 1,0 0-1,-1 0 0,1 0 1,-1 0-1,1 0 1,-1 0-1,1 0 1,0 1-1,-1-1 0,1 0 1,-1 0-1,1 1 1,-1-1-1,1 0 1,-1 1-1,1-1 0,-1 0 1,0 1-1,1-1 1,-1 1-1,1-1 1,-1 1-1,0-1 0,1 1 1,-1-1-1,0 1 1,0-1-1,1 1 1,-1-1-1,0 1 0,0-1 1,0 1-1,0 0 1,0-1-1,0 1 1,0-1-1,0 1 0,0-1 1,0 1-1,0 0 1,0-1-1,0 1 1,0-1-1,0 1 0,-1-1 1,1 2-1,-7 40 298,4-31-103,3-9-178,0-1 0,-1 0 0,1 1 0,0-1 0,0 0 0,0 0 0,0 1 0,0-1 0,0 0 0,0 1 0,0-1 0,0 0 0,1 1 0,-1-1 0,1 0 0,-1 0 0,1 1 0,-1-1 0,1 0 0,-1 0 0,1 0 0,0 0 0,0 0 0,0 0 0,0 0 0,0 0 0,0 0 0,0 0 0,0-1 0,0 1 0,0 0 0,0 0 0,0-1 0,1 1 0,-1-1 0,0 0 0,0 1 0,2-1 0,2 1 18,1-1 0,-1 0 0,0 0 1,1-1-1,-1 1 0,0-1 0,0-1 1,0 1-1,7-3 0,3-3-29,1-1 0,-1 0 0,0-1 0,0-1 0,-1 0 0,0-1 0,-1 0 0,-1-1 0,0-1 0,0 0 0,17-26 0,-24 89-123,-3-49 129,0 0-1,0 0 1,1 0 0,-1 0-1,0 0 1,1 0-1,-1-1 1,0 1 0,1-1-1,-1 0 1,1 0-1,-1 0 1,0 0-1,1 0 1,3-1 0,39-5 27,14-12-2144,-51 15 1242,0-1 0,0 1 1,-1-1-1,1-1 0,-1 1 1,0-1-1,0 0 0,11-12 1,-8 4-7620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41.797"/>
    </inkml:context>
    <inkml:brush xml:id="br0">
      <inkml:brushProperty name="width" value="0.025" units="cm"/>
      <inkml:brushProperty name="height" value="0.025" units="cm"/>
    </inkml:brush>
  </inkml:definitions>
  <inkml:trace contextRef="#ctx0" brushRef="#br0">0 1 6822,'2'8'342,"6"39"171,-2 0-1,-2 0 1,-3 65-1,1 3-117,18 156 1205,76 378 0,117 254-535,-202-862-1176,49 163 372,-52-183-567,0 0-1,2 0 0,0-1 1,2 0-1,0-1 1,29 34-1,-7-25-1994,-3-17-1254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3:42.732"/>
    </inkml:context>
    <inkml:brush xml:id="br0">
      <inkml:brushProperty name="width" value="0.025" units="cm"/>
      <inkml:brushProperty name="height" value="0.025" units="cm"/>
    </inkml:brush>
  </inkml:definitions>
  <inkml:trace contextRef="#ctx0" brushRef="#br0">782 3147 11371,'0'0'2253,"12"3"-1992,11 1-111,0-1-1,0-1 1,0-1 0,1-1-1,25-3 1,131-22-871,-105 12 10,345-44-1401,214-16 4260,354-47 1959,263-97-3152,-1095 179-937,154-60 0,-231 68 635,-2-4 0,-1-3 0,120-79 0,-185 108-575,0 1-1,-1-2 1,0 1 0,0-1-1,-1-1 1,15-20-1,-19 22-50,-1-1 0,0 1 0,0-1 0,-1 0-1,0 0 1,0 0 0,-1 0 0,0-1 0,-1 1 0,1-12-1,7-64-440,22-95-1,5-32 91,-25 94 372,-6-1-1,-4 0 0,-6 1 1,-5-1-1,-5 1 1,-5 1-1,-56-178 0,58 233-24,-5-13 3,-2 1 1,-39-78-1,58 143-39,0 0 1,0 0 0,-1 1 0,0 0-1,0 0 1,0 1 0,-1 0-1,-1 0 1,1 1 0,-1 0 0,0 0-1,0 1 1,-1 0 0,0 1-1,1 0 1,-1 1 0,-18-5-1,-14 0 17,0 2-1,0 1 1,-46 1-1,72 3 23,-208 0 97,-226 27-1,-222 58-100,143-14-22,-1448 211-208,873-45-379,1104-236 527,0 0 0,0-1 0,0 1 0,0 0 0,0 0 0,0 0 0,0 0 1,0 0-1,0 0 0,0-1 0,0 1 0,0 0 0,0 0 0,0 0 0,0 0 0,0 0 0,0 0 0,0 0 1,0-1-1,0 1 0,0 0 0,0 0 0,-1 0 0,1 0 0,0 0 0,0 0 0,0 0 0,0 0 0,0-1 1,0 1-1,0 0 0,0 0 0,0 0 0,-1 0 0,1 0 0,0 0 0,0 0 0,0 0 0,0 0 0,0 0 1,0 0-1,0 0 0,-1 0 0,1 0 0,0 0 0,0 0 0,0 0 0,0 0 0,0 0 0,0 0 0,-1 0 1,1 0-1,0 0 0,13-25-6848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2:19.270"/>
    </inkml:context>
    <inkml:brush xml:id="br0">
      <inkml:brushProperty name="width" value="0.025" units="cm"/>
      <inkml:brushProperty name="height" value="0.025" units="cm"/>
    </inkml:brush>
  </inkml:definitions>
  <inkml:trace contextRef="#ctx0" brushRef="#br0">0 0 3491,'0'0'7640,"1"4"-7368,0 2-148,-1-5-118,0 0 0,0 0 0,0 0 0,0 0 0,1 0 1,-1 1-1,0-1 0,0 0 0,1 0 0,-1 0 0,1 0 0,-1 0 0,1 0 0,-1 0 0,1 0 1,-1 0-1,1 0 0,0-1 0,0 1 0,-1 0 0,1 0 0,0-1 0,0 1 0,0 0 1,0-1-1,0 1 0,0-1 0,0 1 0,0-1 0,0 1 0,0-1 0,1 1 0,27 38 1489,-24-34-1502,0-1 0,0 1 0,1-1 1,0 0-1,0-1 0,0 1 0,0-1 0,0 0 0,1 0 0,-1-1 0,1 0 0,0 0 0,9 0 1,10 1 6,-1-1 1,37-2 0,-38-1 23,1 1 1,31 5-1,-5 3 704,73 4 0,-101-12-619,-1-1 1,1 0 0,0-2-1,-1-1 1,39-10 0,71-41 86,-91 36-78,82-25 0,-119 43-5,0 1 0,-1 0 0,1 0 0,0 0 0,0 0 0,0 0 0,0 1 0,0 0 0,0 0 0,0 0 0,-1 0 0,6 3 0,1-1 388,-20 17 2214,1-8-2990,9 56-7194,1-52 2948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6:02.622"/>
    </inkml:context>
    <inkml:brush xml:id="br0">
      <inkml:brushProperty name="width" value="0.025" units="cm"/>
      <inkml:brushProperty name="height" value="0.025" units="cm"/>
    </inkml:brush>
  </inkml:definitions>
  <inkml:trace contextRef="#ctx0" brushRef="#br0">695 1170 5125,'0'0'-160,"0"-12"427,-5-59 360,-19-101-1,4 46-502,1-30 35,6 30-129,-49-204 0,58 318 209,0-1 1,0 1-1,-1 0 1,-1 0-1,0 0 1,-1 1-1,0 0 1,0 0-1,-1 1 1,-10-10-1,14 15-87,-1 1 0,0 1 0,0-1 0,0 1 0,0 0 0,0 0 0,-1 0 0,1 1 0,-1 0 0,0 0 1,0 0-1,0 1 0,1-1 0,-1 2 0,-1-1 0,1 1 0,0-1 0,0 2 0,0-1 0,0 1 0,0 0 0,0 0 0,-11 4 0,8-1-119,0 0 1,0 1-1,0 1 0,0-1 0,1 1 0,0 1 1,0-1-1,1 1 0,0 1 0,0-1 1,0 1-1,-7 13 0,-5 8-10,1 1 1,-19 45-1,9-6 55,3 2 0,3 0 0,4 2 0,2 0-1,-8 96 1,16-62 14,5 1-1,4 0 0,16 113 1,-6-143 70,4 0 0,3-1 0,52 143 0,-51-175 22,1-1 0,2-1-1,2-1 1,1-1 0,3-1 0,1-2 0,56 57 0,-71-81-156,1-2-1,0 1 1,1-2 0,0 0 0,1-1-1,1 0 1,-1-2 0,29 10 0,-36-14-23,0-2 0,0 1 1,1-2-1,-1 1 1,1-1-1,-1-1 0,1 0 1,-1 0-1,1-1 1,-1-1-1,1 1 1,-1-2-1,0 1 0,0-2 1,0 1-1,0-1 1,12-7-1,-3-2 24,0 0 1,-1-2-1,-1 0 0,0 0 1,-1-2-1,-1 0 1,0-1-1,-2 0 0,0-1 1,-1 0-1,19-42 0,-12 16 55,-2-1-1,-2 0 0,-2-2 0,12-78 1,-15 43 98,-3-1 0,-3-1 0,-4 1 0,-15-115 0,7 145-41,-2 2 1,-2-1-1,-2 1 0,-3 1 0,-2 1 0,-2 0 0,-54-91 0,58 116-122,-1 1 0,0 0 0,-2 1 0,-1 2 0,-1 0 0,-1 1 1,0 1-1,-2 1 0,0 1 0,-53-26 0,61 36-233,0 0 0,0 2 0,0 0 0,-1 1 0,1 0 0,-1 2 0,0 0 0,-25 1 0,28 2-352,0 0 0,0 1 0,0 1 0,0 1-1,0 0 1,1 1 0,0 1 0,0 0 0,0 0 0,-24 17-1,-29 26-4515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59.200"/>
    </inkml:context>
    <inkml:brush xml:id="br0">
      <inkml:brushProperty name="width" value="0.025" units="cm"/>
      <inkml:brushProperty name="height" value="0.025" units="cm"/>
    </inkml:brush>
  </inkml:definitions>
  <inkml:trace contextRef="#ctx0" brushRef="#br0">0 110 4260,'0'0'13090,"11"-2"-12444,49-10 174,0 4 0,80-3 0,137 12 311,-121 0-78,711 2 260,-551-23-649,-83 1-196,-17 14 1118,-215 7-1552,-9 3 11,-11 2 41,-43 1-41,-1-3-1,-69-3 1,-127-18-34,-41 0-519,144 17 327,-383-18 52,430 8 81,-138 7 0,226 4-30,33 1-85,38 1-71,1241-4-1656,-910-17 1890,-378 17-12,0 1-1,0-1 1,0 1-1,-1-1 0,1 1 1,0 0-1,0 0 1,-1 0-1,1 1 0,0-1 1,-1 1-1,0-1 1,1 1-1,1 2 0,-3-3 18,0-1 0,-1 1 0,1 0 0,0-1 0,-1 1 0,1 0 0,-1 0 0,0 0 0,1-1 0,-1 1 0,1 0 0,-1 0 0,0 0 0,0 0 0,0 0-1,1 0 1,-1 0 0,0 0 0,0-1 0,0 1 0,0 0 0,0 0 0,-1 0 0,1 0 0,0 0 0,0 0 0,-1 0 0,1 0 0,0 0 0,-1-1 0,1 1-1,-1 0 1,1 0 0,-1-1 0,0 1 0,1 0 0,-1 0 0,1-1 0,-1 1 0,0-1 0,0 1 0,0-1 0,1 1 0,-1-1 0,0 1 0,0-1 0,-1 1-1,-9 5 45,-1 0 0,0 0 0,-1-2 0,1 1 0,-1-2 0,-18 4 0,-83 7 15,77-11-38,-241 15-221,-284-20 0,224-23 170,182 10 19,-278 9 0,399 12-166,34-6 143,0 0 0,0 1 1,0-1-1,0 0 1,0 1-1,-1-1 0,1 0 1,0 1-1,0 0 0,1-1 1,-1 1-1,0-1 1,0 1-1,0 0 0,0 0 1,0-1-1,1 1 0,-1 0 1,0 0-1,1 0 1,-1 0-1,1 0 0,-1 0 1,1 0-1,-1 0 1,0 2-1,2-3-82,-1 1-1,0-1 1,1 1 0,-1-1 0,1 1-1,-1-1 1,0 1 0,1-1-1,-1 1 1,1-1 0,-1 0 0,1 1-1,-1-1 1,1 0 0,0 1-1,-1-1 1,1 0 0,-1 0 0,1 0-1,0 1 1,-1-1 0,1 0 0,0 0-1,-1 0 1,1 0 0,-1 0-1,2 0 1,23 0-1420,-22 0 957,27-3-3622,4-11-2664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20.470"/>
    </inkml:context>
    <inkml:brush xml:id="br0">
      <inkml:brushProperty name="width" value="0.025" units="cm"/>
      <inkml:brushProperty name="height" value="0.025" units="cm"/>
    </inkml:brush>
  </inkml:definitions>
  <inkml:trace contextRef="#ctx0" brushRef="#br0">2238 130 3683,'0'0'1789,"-8"-3"-246,-9-3-1001,-1 2 0,1 0 0,-1 1 0,0 1 0,0 0 1,0 1-1,0 1 0,0 1 0,-27 5 0,-175 38 1461,208-41-2066,-153 40 105,-167 68 0,227-68-4,3 4 0,-156 99 0,96-40 202,-251 217 0,375-289-177,2 2-1,-53 70 1,77-90-42,1 0 0,1 1 0,0 0 1,1 1-1,1 0 0,1 1 1,0-1-1,2 1 0,0 0 1,-2 21-1,6-33-3,1 0 1,0-1-1,0 1 0,1 0 1,-1-1-1,1 1 0,1-1 1,-1 1-1,1-1 0,1 1 1,-1-1-1,1 0 0,0 0 1,6 9-1,-3-7 16,0-1 0,1 1 0,0-2-1,0 1 1,1-1 0,0 0 0,0 0 0,18 9-1,2-3 83,1 0 1,0-2-1,1-2 0,0 0 0,41 4 0,-14-5-46,1-3 1,-1-2-1,1-3 1,-1-2-1,1-3 1,-1-2-1,-1-3 1,0-2-1,98-37 1,275-142 323,-17-35-121,-394 217-276,308-194 194,-286 175-151,-1-2 0,-2-1-1,-2-2 1,0-1 0,51-70 0,-74 88-28,-1-1 0,-1 0 0,0-1 0,-2 0 1,0-1-1,-1 0 0,-1 0 0,-1 0 0,3-24 0,-6 31-1,-1 1 0,-1-1 0,0 0-1,-1 0 1,-1 1 0,0-1 0,0 1-1,-1-1 1,-1 1 0,0 0 0,0 0-1,-1 0 1,-1 1 0,0 0 0,-1 0-1,-8-12 1,1 7 31,-1 1-1,0 0 0,-1 2 1,0-1-1,-1 2 0,0 0 1,-1 1-1,-1 1 1,0 0-1,0 2 0,-1 0 1,0 1-1,-25-5 0,-9 0-576,-2 3-1,0 3 0,-97 0 0,150 6 131,-1 0-1,1 0 1,0 0 0,0 0 0,0 1-1,-1 0 1,1 0 0,0-1 0,0 2-1,0-1 1,-3 2 0,-9 5-4079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24.529"/>
    </inkml:context>
    <inkml:brush xml:id="br0">
      <inkml:brushProperty name="width" value="0.025" units="cm"/>
      <inkml:brushProperty name="height" value="0.025" units="cm"/>
    </inkml:brush>
  </inkml:definitions>
  <inkml:trace contextRef="#ctx0" brushRef="#br0">191 109 1986,'-1'-1'144,"0"1"0,0-1 0,0 0 0,0 0 0,0 0 0,0 0 1,1 0-1,-1 0 0,0 0 0,1 0 0,-1 0 0,1 0 0,-1-1 0,1 1 0,-1 0 1,1 0-1,0 0 0,-1-1 0,1 1 0,0 0 0,0 0 0,0-1 0,0 1 0,0-2 0,0 2 133,1-1 0,-1 1 0,-1-1 0,1 1-1,0-1 1,0 1 0,-1-1 0,1 1 0,0 0-1,-1-1 1,1 1 0,-1 0 0,0-1 0,0 1-1,1 0 1,-1 0 0,0-1 0,-2 0 912,34 6-1157,-25-2-22,0-1-1,0 1 0,0-1 1,0-1-1,0 1 0,1-1 1,-1 0-1,0 0 0,0-1 1,0 0-1,10-3 0,1-1 125,0-2 0,25-12 0,16-7-39,-68 31 276,0 0 0,0 0 0,-19 5 0,-5-4 412,0-1 0,-41 0 0,73-3-987,9 4 142,10 4-14,6-5 129,0-1-1,1-1 0,-1-1 1,34-1-1,-57-1 60,-235 39 1805,131-35-839,114-11-1150,11-1-48,44-6-2,-20 4-115,0-1 0,65-26 0,-109 37 240,0 0-1,0 0 1,0-1-1,0 1 1,0 0 0,0-1-1,0 1 1,0-1-1,0 1 1,0-1 0,0 0-1,-1 1 1,1-1-1,0 0 1,0 0 0,-1 1-1,1-1 1,0 0 0,-1 0-1,2-2 1,-18-3 156,-40 4 8,52 2-196,-16 3 76,-1 0 0,1 2 0,-1 0 0,1 2 0,1 0 1,-1 1-1,1 1 0,-18 11 0,-51 21 4,105-50-1966,0-2 0,0 0 0,25-20 0,-1-3-2890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4.393"/>
    </inkml:context>
    <inkml:brush xml:id="br0">
      <inkml:brushProperty name="width" value="0.025" units="cm"/>
      <inkml:brushProperty name="height" value="0.025" units="cm"/>
    </inkml:brush>
  </inkml:definitions>
  <inkml:trace contextRef="#ctx0" brushRef="#br0">64 123 8552,'0'0'481,"-9"0"-134,-7-2-312,-2 0 440,-3 2 3178,25 36 624,-3-34-4068,0 1 0,1-1 0,-1 1 1,1-1-1,0 0 0,0 1 1,0-1-1,0 0 0,0 0 1,0 0-1,1-1 0,-1 1 0,1 0 1,-1-1-1,1 0 0,0 1 1,-1-1-1,1 0 0,0 0 1,0-1-1,3 2 0,8-1 650,0 0 1,-1 0-1,23-3 0,20 2-359,-33 3-451,0-1-1,0-1 1,0-1 0,0-1 0,0-1-1,0-1 1,42-11 0,-27 5 83,1 2 0,0 2 0,0 2 0,1 1 0,-1 3 0,46 5 0,-29-3 14,0-1-1,65-8 1,273-16 19,-360 20-114,54-9-1,-54 6-49,56-3-1,-24 10-1,-28-1 51,0-1 0,68-9 0,-75 5-46,1 3 0,0 1-1,-1 1 1,1 1 0,-1 2 0,33 8-1,-14-3 19,57 2 0,187-19 315,-261 6-343,152-2 108,-103 4-12,116-13 1,-22-1-66,-119 13-11,-1-4 1,57-11 0,-48 4 10,0 2-1,1 3 1,0 4-1,87 4 1,-82 4 9,0 3-1,114 27 1,-123-23-1,0-3-1,1-3 0,90-2 1,9 1 24,187 0-4,-228-6-42,-46-2-22,83-15 0,-21 1 1,89-9 29,176-9 26,-191 17-21,13 0 11,162 32-11,-140-3-43,-123-9 49,164 13 68,115 11-30,-240-20-66,107-12 23,3 1 8,-231 5-25,-31-2-3,0 2-1,-1 0 0,1 0 0,0 0 1,-1 1-1,1 1 0,-1 0 0,1 0 0,-1 1 1,0 0-1,12 6 0,-20-9 2,-1 0 0,1 1 0,0-1 0,-1 0 0,0 1 0,1-1 0,-1 1 0,1-1 0,-1 1 0,1-1 1,-1 1-1,0-1 0,1 1 0,-1-1 0,0 1 0,0 0 0,1-1 0,-1 1 0,0-1 0,0 1 0,0 0 0,0-1 0,0 1 0,0 0 0,0-1 0,0 1 0,0 0 0,0-1 0,0 1 0,0-1 0,0 1 0,-1 0 0,1-1 0,0 1 0,0-1 0,-1 1 0,1-1 0,0 1 0,-1-1 0,1 1 0,-1-1 0,1 1 0,0-1 0,-1 1 0,1-1 0,-1 1 0,0-1 1,1 0-1,-1 1 0,0-1 0,0 1-110,0-1 0,0 1 0,1 0 0,-1-1-1,0 1 1,0-1 0,-1 1 0,1-1 0,0 0 0,0 1 0,0-1 0,0 0 0,0 0 0,0 0 0,0 0 0,0 0 0,-1 0 0,1 0 0,0 0 0,0 0 0,0-1 0,0 1 0,0 0 0,0-1 0,0 1 0,0-1 0,-2 0 0,-5-14-3403,0-5-2451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1.280"/>
    </inkml:context>
    <inkml:brush xml:id="br0">
      <inkml:brushProperty name="width" value="0.025" units="cm"/>
      <inkml:brushProperty name="height" value="0.025" units="cm"/>
    </inkml:brush>
  </inkml:definitions>
  <inkml:trace contextRef="#ctx0" brushRef="#br0">47 1 15855,'0'0'2328,"-6"11"-1330,4-7-923,-27 57 1138,27-58-1121,1 0 0,-1 1 0,1-1-1,0 1 1,0-1 0,1 1 0,-1 0 0,1-1-1,-1 1 1,1 0 0,0-1 0,1 1-1,-1 0 1,1-1 0,0 1 0,-1 0-1,1-1 1,3 5 0,-2-6-72,0 0 0,0-1 0,1 1 0,-1-1-1,1 1 1,-1-1 0,1 0 0,0 0 0,-1 0 0,1 0 0,0-1 0,0 1 0,-1-1 0,1 1-1,0-1 1,0 0 0,5-1 0,52-6 113,-9-12-50,-44 15 74,0 0 1,0 1 0,1 0-1,-1 1 1,0-1 0,1 1 0,0 1-1,-1-1 1,1 1 0,0 1-1,0 0 1,0 0 0,10 1-1,-5 10 368,-12-10-515,0 0-1,-1 0 1,1 0-1,0 0 1,0 0-1,-1 0 1,1 0-1,0-1 1,0 1-1,0 0 1,0-1-1,0 1 1,0-1-1,0 1 1,0-1 0,0 1-1,1-1 1,-1 0-1,1 1 1,6-1 35,0-1 1,0 1 0,0-1 0,0 0 0,0-1 0,0 0-1,-1 0 1,1-1 0,12-6 0,-11 5-911,0 1 0,0 0 1,0 0-1,0 1 0,0 0 1,18-2-1,-21 7-1314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1:23.401"/>
    </inkml:context>
    <inkml:brush xml:id="br0">
      <inkml:brushProperty name="width" value="0.025" units="cm"/>
      <inkml:brushProperty name="height" value="0.025" units="cm"/>
    </inkml:brush>
  </inkml:definitions>
  <inkml:trace contextRef="#ctx0" brushRef="#br0">0 128 2242,'91'-6'128,"-2"-3"385,-3 0-97,-6-1-320,-9-1-32,-7 0-64,-9 1 32,-11-1-32,-7 0 192,-9 2 417,-9 0-449,-11-1-352,-8-2-4068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1:24.038"/>
    </inkml:context>
    <inkml:brush xml:id="br0">
      <inkml:brushProperty name="width" value="0.025" units="cm"/>
      <inkml:brushProperty name="height" value="0.025" units="cm"/>
    </inkml:brush>
  </inkml:definitions>
  <inkml:trace contextRef="#ctx0" brushRef="#br0">220 69 10122,'-13'1'971,"1"-1"-596,-14 1-78,-47 9 0,67-9-195,1 0 1,-1 0-1,0 1 0,1-1 0,-1 2 1,1-1-1,-1 0 0,1 1 1,0 0-1,0 0 0,0 1 0,1 0 1,-1-1-1,1 1 0,-7 8 0,11-11-74,-1 0-1,0 0 0,1 0 0,-1 0 1,0 0-1,1 0 0,-1 0 0,1 0 1,0 1-1,-1-1 0,1 0 0,0 0 0,0 1 1,0-1-1,0 0 0,0 0 0,0 1 1,0-1-1,0 0 0,0 0 0,1 0 1,-1 1-1,0-1 0,1 0 0,0 2 1,1-1 34,-1 0 0,1-1 0,0 1 0,0-1 1,0 1-1,-1-1 0,1 0 0,1 0 0,-1 0 0,0 0 1,0 0-1,4 1 0,9 2 229,0-2 1,-1 1 0,22-1-1,-29-2-240,530-10 1197,-161-4-761,-307 15-475,120-6-30,-184 3 23,-19-2 12,-25-2 68,-535-53 36,-24-4 1931,573 58-1742,15 1-30,14 0 208,38-3-511,1 3 1,79 1-1,-69 3 38,813-1-2594,-919 3 2162,-103 20 0,-19 1-4359,97-21-1006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1:24.881"/>
    </inkml:context>
    <inkml:brush xml:id="br0">
      <inkml:brushProperty name="width" value="0.025" units="cm"/>
      <inkml:brushProperty name="height" value="0.025" units="cm"/>
    </inkml:brush>
  </inkml:definitions>
  <inkml:trace contextRef="#ctx0" brushRef="#br0">1133 213 6919,'2'-6'363,"0"0"1,0 1-1,-1-1 1,0 0 0,0 0-1,0-1 1,-1 1-1,0 0 1,0 0 0,-1 0-1,1 0 1,-2 0-1,1 0 1,0 0 0,-1 0-1,-4-9 1,2 10-217,1-1 1,-1 1-1,-1 0 1,1 0-1,-1 0 1,0 0-1,0 1 1,0 0-1,-1 0 1,1 0-1,-1 1 1,0 0-1,0 0 1,0 0-1,-8-2 1,-13-3 5,0 1 0,-1 1 0,0 1-1,0 2 1,0 1 0,0 1 0,-45 4 0,25 2-24,1 2 1,0 2-1,-77 26 0,81-20-8,2 2 0,0 1 1,1 3-1,1 1 0,1 2 0,-56 46 0,76-54-17,0 0-1,2 2 1,0 0 0,1 1-1,-24 41 1,31-46-41,1 2 0,0-1 0,1 1-1,1 0 1,0 0 0,2 1 0,-1-1 0,2 1-1,-1 22 1,3-29-43,1 0 0,-1-1 0,1 1 0,1 0 0,0 0 0,0-1 0,1 1 0,1-1 0,-1 0-1,1 0 1,1 0 0,0-1 0,0 1 0,9 10 0,-4-8 7,0 0 0,1-1 0,0 0 0,1-1 0,0 0 0,1-1 0,0-1 0,23 11-1,2-4 59,2-1-1,-1-1 1,2-3-1,-1-1 0,1-2 1,41 0-1,3-2 341,-1-5-1,1-3 1,150-27 0,-180 20-191,-1-3 1,-1-3 0,0-1 0,-1-3-1,-1-2 1,84-53 0,-119 66-195,-1-1 0,-1 0 0,1-2 1,-2 1-1,0-2 0,0 0 0,12-19 0,-22 29-20,0 0 0,0-1 0,-1 1 0,1-1-1,-1 0 1,0 1 0,-1-1 0,1 0-1,-1 0 1,0 0 0,0 0 0,-1-1-1,1 1 1,-1 0 0,0 0 0,-1 0-1,1 0 1,-1 0 0,0-1 0,0 1-1,-1 0 1,1 1 0,-1-1 0,0 0-1,0 0 1,-1 1 0,0-1 0,1 1 0,-2 0-1,-5-7 1,-4-1-9,0 0-1,-1 1 1,-1 1 0,0 0-1,0 1 1,0 1-1,-2 0 1,1 1 0,0 0-1,-1 2 1,-26-6 0,-6 1-266,-1 3 1,-90-3 0,107 9-777,-1 1-1,1 1 1,0 2 0,0 2 0,-55 14 0,42-2-4778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2:38.915"/>
    </inkml:context>
    <inkml:brush xml:id="br0">
      <inkml:brushProperty name="width" value="0.025" units="cm"/>
      <inkml:brushProperty name="height" value="0.025" units="cm"/>
    </inkml:brush>
  </inkml:definitions>
  <inkml:trace contextRef="#ctx0" brushRef="#br0">378 0 1057,'0'0'1313,"-49"0"-416,22 1-224,2 3-449,0 1-128,0 3-96,0-3-416,1 3-513,1 0-160,2-3 256,-2 0 737,2 0 32,-1 2 96,-1-1-128,1 0-321,-1 0 65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2:39.582"/>
    </inkml:context>
    <inkml:brush xml:id="br0">
      <inkml:brushProperty name="width" value="0.025" units="cm"/>
      <inkml:brushProperty name="height" value="0.025" units="cm"/>
    </inkml:brush>
  </inkml:definitions>
  <inkml:trace contextRef="#ctx0" brushRef="#br0">488 81 512,'0'0'828,"-11"0"58,-160 20 2040,107-16-2965,57-5 61,0 0-1,0 1 1,0 0 0,0 1 0,-1 0-1,1 0 1,0 0 0,0 1 0,0 0-1,0 1 1,1-1 0,-1 1 0,1 1-1,0-1 1,-1 1 0,-6 6 0,-5 6-75,1 2 0,1 0 1,-14 20-1,25-32 70,1 0 1,0 1-1,0-1 0,1 1 1,-1 0-1,2 0 0,-1 0 1,1 1-1,0-1 0,0 0 1,1 1-1,0-1 0,0 14 1,4-14-21,-1 0 0,1 0 0,1 0 0,-1-1 0,1 1 0,0-1 0,0 0 1,1 0-1,0 0 0,0 0 0,9 7 0,11 14 32,-13-13-34,0 0 0,0-1 0,1-1 1,1 0-1,0-1 0,1 0 0,0-1 0,19 9 0,-8-7 26,0-2-1,1-1 1,0 0-1,42 6 1,14-1 87,0-3-1,0-3 1,154-7-1,-182-5-71,-1-3 1,0-3-1,-1-1 0,0-3 0,-1-3 0,96-43 0,-96 34-8,-2-3 0,61-44 0,-86 54-1,0-1 0,-2-2 0,0 0 0,-2-1 0,34-48 0,-53 68 21,0 0 0,0 0 0,0 0 0,-1 0 0,0 0 0,0 0 0,1-1 0,-2 1 0,1 0 0,0-1 0,-1 1-1,1-1 1,-1 1 0,0 0 0,0-1 0,-1 1 0,1-1 0,-1 1 0,0 0 0,1-1 0,-1 1 0,-1 0 0,1-1 0,0 1 0,-1 0 0,0 0 0,0 0 0,0 1 0,0-1 0,0 0 0,0 1 0,-1-1 0,1 1 0,-1 0 0,-2-2 0,-10-7 94,1 1 0,-2 0 0,1 1-1,-1 1 1,-26-9 0,8 5-69,0 2 1,0 2-1,-1 1 0,-71-6 0,42 11 70,-122 12 0,103 3-812,0 5 1,-110 37 0,179-50 548,-87 26-1652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9:57.188"/>
    </inkml:context>
    <inkml:brush xml:id="br0">
      <inkml:brushProperty name="width" value="0.025" units="cm"/>
      <inkml:brushProperty name="height" value="0.025" units="cm"/>
    </inkml:brush>
  </inkml:definitions>
  <inkml:trace contextRef="#ctx0" brushRef="#br0">16 45 5605,'0'0'6743,"-4"-4"-6359,-8-10-190,16 7-8,33 1 58,-7 4-243,5-3 249,-1 1 0,1 2 0,0 1 1,0 2-1,0 2 0,-1 1 0,49 11 1,-26-1-110,1-2 0,0-3 0,68 1 0,180-9 460,-64-2-165,119-4-189,-176 0-8,-135 3-196,-10 1-11,49 4 0,-87-3-45,0 1 0,-1-1 1,1 1-1,0-1 1,-1 1-1,1 0 0,-1 0 1,1 0-1,-1 0 1,1 0-1,-1 0 0,0 0 1,1 1-1,-1-1 1,0 0-1,0 1 0,0-1 1,0 1-1,0-1 1,0 1-1,0 0 0,-1-1 1,1 1-1,-1 0 1,1 2-1,0-3-307,-1 0 1,0 0-1,0 0 1,0 0-1,0 0 1,0 0-1,-1 0 1,1 0-1,0 0 0,0 0 1,-1 0-1,1 0 1,0 0-1,-1 0 1,1 0-1,-2 2 0,-5 1-6315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09:59.221"/>
    </inkml:context>
    <inkml:brush xml:id="br0">
      <inkml:brushProperty name="width" value="0.025" units="cm"/>
      <inkml:brushProperty name="height" value="0.025" units="cm"/>
    </inkml:brush>
  </inkml:definitions>
  <inkml:trace contextRef="#ctx0" brushRef="#br0">0 62 2883,'0'0'6844,"5"-7"-6551,-3 4-267,0 0 0,0 0 0,0 1 0,0-1 0,1 1 0,-1-1 0,1 1 0,-1 0 0,1 0 0,0 0 0,0 0 0,0 0 0,0 1 0,0-1 0,0 1 0,1 0 0,-1 0 0,0 0-1,1 0 1,-1 1 0,6-1 0,706-12 354,-262 11-34,957 18 686,-372 5-542,-1014-21-548,13-2-77,0 2 0,0 2 0,-1 1-1,1 2 1,-1 1 0,47 16 0,-45-12-4381,-21-10-2034</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08.709"/>
    </inkml:context>
    <inkml:brush xml:id="br0">
      <inkml:brushProperty name="width" value="0.025" units="cm"/>
      <inkml:brushProperty name="height" value="0.025" units="cm"/>
    </inkml:brush>
  </inkml:definitions>
  <inkml:trace contextRef="#ctx0" brushRef="#br0">149 1 7399,'0'0'3865,"-1"8"-2755,-8 229 3611,10 132-2038,1-117-1657,-21 1707 783,-12-1188-1788,5 249 1736,54-766-1287,-17-170-267,-7-70-243,-4-28-1266,-5-21-711,-2 0 0,-2 0 0,-15-41 0,5 18-1857,-26-87-7902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09.147"/>
    </inkml:context>
    <inkml:brush xml:id="br0">
      <inkml:brushProperty name="width" value="0.025" units="cm"/>
      <inkml:brushProperty name="height" value="0.025" units="cm"/>
    </inkml:brush>
  </inkml:definitions>
  <inkml:trace contextRef="#ctx0" brushRef="#br0">0 375 5445,'0'0'14222,"10"5"-13390,-8-3-800,0-1 0,0 1 0,0-1 0,0 0 0,0 0 0,0 0 0,1 0 0,-1 0-1,1 0 1,-1-1 0,0 1 0,1-1 0,-1 1 0,1-1 0,-1 0 0,1 0 0,-1 0-1,1 0 1,-1-1 0,1 1 0,-1-1 0,1 1 0,-1-1 0,0 0 0,1 0 0,-1 0-1,0 0 1,0-1 0,0 1 0,1 0 0,-2-1 0,1 0 0,0 1 0,0-1 0,0 0-1,-1 0 1,2-2 0,40-51 328,-2-1-1,-3-1 1,45-93 0,-64 115-267,-19 34-79,0 1-1,1-1 0,-1 0 1,0 0-1,1 0 0,-1 1 1,0-1-1,1 0 0,-1 1 1,1-1-1,0 0 0,-1 1 1,1-1-1,-1 0 0,1 1 1,0-1-1,-1 1 0,1 0 1,0-1-1,0 1 0,0-1 1,1 1-1,4 14 189,-5 48 20,-2-46-163,9 182 145,-5-167-1212,2-1 0,1 0 0,1-1 0,17 45 0,-1-27-5409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0.207"/>
    </inkml:context>
    <inkml:brush xml:id="br0">
      <inkml:brushProperty name="width" value="0.025" units="cm"/>
      <inkml:brushProperty name="height" value="0.025" units="cm"/>
    </inkml:brush>
  </inkml:definitions>
  <inkml:trace contextRef="#ctx0" brushRef="#br0">508 6 4805,'-11'-1'9315,"1"-1"-8869,0 1 1,0 0-1,0 0 1,0 1-1,0 0 0,-1 1 1,1 0-1,0 1 0,0 0 1,0 1-1,1 0 0,-17 7 1,1 5-167,1 2 1,1 0-1,0 1 0,1 2 1,1 0-1,1 1 1,1 1-1,1 1 0,1 1 1,-22 39-1,23-33-84,1 0 0,2 0 0,1 1 0,2 1 0,1 0 0,1 0 1,2 1-1,1 0 0,0 33 0,5-57-168,0 1 1,0-1 0,1 0-1,0 1 1,1-1 0,0 0-1,6 16 1,-7-21-23,1-1 0,0 1 0,0-1 0,0 0 0,0 0 1,1 0-1,-1 0 0,1 0 0,0 0 0,0-1 0,0 0 0,0 1 0,0-1 0,0 0 0,1 0 0,-1-1 0,1 1 0,-1-1 0,1 0 1,0 1-1,5-1 0,1 1 61,0-2 0,0 0 0,0 0 1,-1 0-1,1-1 0,0-1 1,-1 0-1,1 0 0,-1-1 0,1 0 1,-1-1-1,0 1 0,0-2 0,-1 1 1,1-2-1,-1 1 0,8-7 0,6-6 18,-2-1 0,0 0-1,-1-1 1,30-42-1,-44 56-52,-1 0 0,1 0-1,-1-1 1,0 0 0,-1 0-1,0 0 1,0 0 0,0 0-1,-1-1 1,0 1 0,0-1 0,-1 1-1,0-1 1,0 0 0,-2-13-1,-14 50-292,12-17 284,0 1 0,1 0 0,0 0 0,1-1 0,0 23 1,1-34-21,1 0 1,-1 0 0,1 0 0,-1 0 0,1-1-1,-1 1 1,1 0 0,-1 0 0,1 0 0,0-1 0,-1 1-1,1 0 1,0 0 0,0-1 0,0 1 0,-1-1 0,1 1-1,0-1 1,0 1 0,0-1 0,0 0 0,0 1-1,0-1 1,0 0 0,0 0 0,0 1 0,0-1 0,0 0-1,0 0 1,0 0 0,0 0 0,0-1 0,0 1 0,0 0-1,0 0 1,0-1 0,1 0 0,42-10 123,-6-11-76,-33 18-111,0 0 0,0 1 0,0 0 0,0 0 0,1 0 1,-1 1-1,1-1 0,0 1 0,-1 1 0,1-1 0,7 0 1,-12 6 23,0 1 0,0-1 0,0 1 0,-1 0 1,1-1-1,-1 1 0,-1 0 0,1-1 1,-2 8-1,-2 8 164,0-1 1,-11 27-1,9-32-71,2 1 0,-1-1 0,2 1-1,0 0 1,-2 24 0,5-38-91,0-1 0,0 0-1,0 0 1,0 1 0,0-1 0,0 0 0,0 0 0,0 1 0,0-1-1,0 0 1,0 1 0,0-1 0,0 0 0,0 0 0,0 1 0,0-1 0,0 0-1,1 0 1,-1 1 0,0-1 0,0 0 0,0 0 0,0 1 0,0-1-1,1 0 1,-1 0 0,0 0 0,0 0 0,0 1 0,1-1 0,-1 0-1,0 0 1,0 0 0,1 0 0,-1 0 0,0 1 0,0-1 0,1 0-1,-1 0 1,0 0 0,0 0 0,1 0 0,-1 0 0,1 0 0,13-9-1981,11-18-3109,-6-5-2280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47.343"/>
    </inkml:context>
    <inkml:brush xml:id="br0">
      <inkml:brushProperty name="width" value="0.05" units="cm"/>
      <inkml:brushProperty name="height" value="0.05" units="cm"/>
    </inkml:brush>
  </inkml:definitions>
  <inkml:trace contextRef="#ctx0" brushRef="#br0">69 398 5061,'0'0'6705,"-10"0"-3636,-3 1-2224,-31-3 3035,44 1-3699,0 0 0,-1 0 0,1 0-1,0-1 1,0 1 0,0 0 0,0 0 0,0-1 0,0 1 0,0 0 0,0 0 0,0-1 0,1 1 0,-1 0 0,0 0-1,1 0 1,0-3 0,11-9 44,1 1 0,0 0 0,1 0 1,0 1-1,1 1 0,23-12 0,-9 4 121,233-131 1461,-79 67-4036,-142 65-1977,-18 3-3668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7.390"/>
    </inkml:context>
    <inkml:brush xml:id="br0">
      <inkml:brushProperty name="width" value="0.025" units="cm"/>
      <inkml:brushProperty name="height" value="0.025" units="cm"/>
    </inkml:brush>
  </inkml:definitions>
  <inkml:trace contextRef="#ctx0" brushRef="#br0">0 1 19763,'0'0'3587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1.607"/>
    </inkml:context>
    <inkml:brush xml:id="br0">
      <inkml:brushProperty name="width" value="0.025" units="cm"/>
      <inkml:brushProperty name="height" value="0.025" units="cm"/>
    </inkml:brush>
  </inkml:definitions>
  <inkml:trace contextRef="#ctx0" brushRef="#br0">1 0 10474,'0'0'5829,"51"57"-9672,-30-48-1891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0.946"/>
    </inkml:context>
    <inkml:brush xml:id="br0">
      <inkml:brushProperty name="width" value="0.025" units="cm"/>
      <inkml:brushProperty name="height" value="0.025" units="cm"/>
    </inkml:brush>
  </inkml:definitions>
  <inkml:trace contextRef="#ctx0" brushRef="#br0">13 203 15983,'0'0'10495,"8"-1"-9459,4-3-947,1 0 1,-1-1-1,0 0 0,0-1 0,0-1 1,-1 0-1,0 0 0,-1-1 0,1 0 1,-1-1-1,-1 0 0,0 0 1,0-1-1,-1 0 0,0-1 0,-1 0 1,9-17-1,-15 26-75,0 1 0,0-1 0,0 1 0,-1-1 0,1 0 0,0 0 0,-1 1 0,1-1 0,-1 0 0,0 0 0,0 0 0,0 1 0,0-1 0,0 0 0,0 0 0,0 0 0,0 0 0,-1 1 0,1-1 0,-1-2 0,0 4-8,0-1 0,0 1 0,0-1 0,0 1 0,0-1 0,0 1 0,0 0 1,0-1-1,0 1 0,0 0 0,0 0 0,0 0 0,0 0 0,0-1 1,0 2-1,0-1 0,0 0 0,0 0 0,0 0 0,0 0 0,0 1 0,0-1 1,0 0-1,-1 1 0,-6 2-11,0 1 1,1 0 0,-1 0-1,1 0 1,0 1 0,-13 11-1,6-3 32,1 1 1,1 1-1,0-1 0,1 2 0,1 0 0,0 0 0,2 1 0,-1 0 1,2 1-1,0-1 0,-5 26 0,12-42-27,-1 0 0,1 0 0,0 0-1,0 0 1,0 0 0,0 0 0,0 0 0,0-1 0,0 1 0,0 0-1,0 0 1,0 0 0,1 0 0,-1 0 0,0 0 0,1-1 0,-1 1-1,0 0 1,1 0 0,-1 0 0,1-1 0,0 1 0,-1 0 0,1-1 0,-1 1-1,1 0 1,0-1 0,0 1 0,-1-1 0,1 1 0,0-1 0,1 1-1,1 0 1,0-1-1,0 1 1,0-1-1,0 0 1,0 0-1,0 0 1,0 0-1,0 0 1,0-1-1,4 0 1,7-3 22,0 0 1,-1-1-1,17-9 1,4-5-214,45-35 0,-48 32-101,51-29 0,-82 50 298,1 1 0,-1 0 0,1-1 0,-1 1 0,1-1 0,-1 1 1,1 0-1,0-1 0,-1 1 0,1 0 0,-1 0 0,1-1 0,0 1 0,-1 0 1,1 0-1,0 0 0,-1 0 0,1 0 0,0 0 0,-1 0 0,1 0 0,0 0 1,-1 0-1,1 0 0,0 0 0,-1 0 0,1 1 0,-1-1 0,1 0 0,0 0 1,-1 1-1,1-1 0,-1 0 0,1 1 0,-1-1 0,1 1 0,-1-1 0,1 1 0,-1-1 1,1 1-1,-1-1 0,0 1 0,1-1 0,-1 1 0,0-1 0,1 2 0,-1 37 838,1 0-384,0-38-459,1 0 0,-1 0 1,0 0-1,1-1 0,-1 1 0,0 0 1,1 0-1,-1-1 0,1 1 1,-1-1-1,1 1 0,-1-1 1,1 0-1,-1 0 0,1 1 0,0-1 1,-1 0-1,1 0 0,-1-1 1,1 1-1,0 0 0,2-1 1,37-8 85,46-28-215,-74 29 31,0 1 0,1 1-1,0 0 1,0 1 0,0 1 0,1 0 0,-1 0 0,1 2-1,17-2 1,-31 5 121,0-1 1,0 1-1,0-1 0,0 1 0,0-1 0,0 1 0,0 0 0,0 0 0,0-1 1,-1 1-1,1 0 0,0 0 0,-1 0 0,1 0 0,-1 0 0,1 0 0,-1 0 0,1 0 1,-1 0-1,1 0 0,-1 0 0,0 0 0,0 0 0,0 0 0,1 0 0,-1 0 1,0 0-1,0 0 0,-1 1 0,1 1 0,0-2-9,0 1-1,-1-1 1,1 1-1,1 0 1,-1-1-1,0 1 1,0-1-1,0 1 1,1-1-1,-1 1 1,1-1-1,-1 1 1,1-1-1,0 1 1,0-1 0,-1 0-1,1 1 1,0-1-1,0 0 1,0 0-1,1 0 1,-1 0-1,0 0 1,0 0-1,0 0 1,1 0-1,-1 0 1,2 0-1,5 0-15,0 0 0,0 0 0,0-1 0,0-1 0,0 1 0,0-1 0,0-1 0,0 0 0,12-4 0,71-33-1197,-46 19-119,-34 14 1005,1 1-1,0 1 0,0 0 1,0 0-1,0 2 0,25-4 1,-36 7 339,0-1-1,-1 1 1,1 0 0,0-1 0,-1 1 0,1 0 0,0 0 0,-1 0 0,1-1 0,-1 1 0,1 0 0,-1 0 0,1 0-1,-1 0 1,0 0 0,1 0 0,-1 0 0,0 0 0,0 0 0,0 0 0,0 0 0,0 0 0,0 0 0,0 0-1,0 0 1,0 0 0,0 0 0,-1 0 0,1 0 0,-1 2 0,0-2-40,1 0 0,0 1-1,-1-1 1,1 0 0,0 1 0,0-1 0,0 0-1,0 0 1,0 1 0,0-1 0,0 0 0,1 1 0,-1-1-1,0 0 1,1 0 0,-1 1 0,1-1 0,-1 0-1,1 0 1,-1 0 0,1 0 0,0 0 0,1 2-1,2-2-788,-1-1 0,0 0 0,0 0 0,0 0 0,1 0 0,-1 0 0,0-1 0,0 1 0,0-1 0,0 0-1,0 0 1,0 0 0,0 0 0,0-1 0,5-3 0,21-14-11706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1.657"/>
    </inkml:context>
    <inkml:brush xml:id="br0">
      <inkml:brushProperty name="width" value="0.025" units="cm"/>
      <inkml:brushProperty name="height" value="0.025" units="cm"/>
    </inkml:brush>
  </inkml:definitions>
  <inkml:trace contextRef="#ctx0" brushRef="#br0">166 20 18449,'0'0'2958,"-9"0"-150,1 1-2645,0 0 0,1 0 1,-1 0-1,1 1 0,-1 0 0,1 1 0,-1-1 1,1 1-1,0 1 0,1-1 0,-1 1 0,0 1 1,1-1-1,0 1 0,0 0 0,0 0 0,1 1 1,0 0-1,0 0 0,-5 8 0,8-12-168,1 1-1,-1-1 1,1 1-1,0-1 1,0 1-1,0-1 1,0 1-1,0 0 1,0 0 0,1-1-1,0 1 1,-1 0-1,1 0 1,0 0-1,0-1 1,0 1-1,1 0 1,-1 0-1,1 0 1,1 4-1,0-5 2,-1 0 0,1 0 0,0-1 0,0 1 0,0-1 0,0 1 0,0-1-1,0 0 1,0 0 0,0 1 0,1-2 0,-1 1 0,0 0 0,1 0 0,-1-1 0,1 1-1,-1-1 1,0 0 0,1 0 0,-1 0 0,1 0 0,-1 0 0,4-1 0,3 0-149,0 0 1,0-1-1,0 0 1,-1 0 0,1-1-1,-1 0 1,0-1 0,0 0-1,0 0 1,9-7-1,8-7-1275,36-35 0,-7 7 2576,-49 46 1621,-5 9-1868,-5 12-268,0-6-132,3-10-372,-1 1 0,2-1-1,-1 1 1,1 0 0,-1 0-1,2 0 1,-1-1 0,1 1 0,0 10-1,1-15-124,0 1-1,-1-1 0,1 0 1,0-1-1,0 1 1,0 0-1,0 0 1,0 0-1,0 0 1,1-1-1,-1 1 0,0-1 1,0 1-1,0-1 1,1 1-1,-1-1 1,0 0-1,0 1 0,1-1 1,-1 0-1,0 0 1,1 0-1,-1 0 1,0 0-1,1 0 0,-1 0 1,3-1-1,39-7 93,-19-3-705,0-1 0,0-1-1,-1-1 1,-1-1 0,23-20-1,2 0-885,-24 24 1058,-22 11 453,-1 0 0,1 0 0,-1 0 0,0 0 0,1 0 0,-1 0 0,1 0 0,-1 0 0,0 0 0,1 0 0,-1 0 0,1 0 0,-1 1 0,0-1 0,1 0 0,-1 0 0,0 0 0,1 1 0,-1-1 0,0 0 0,0 0 0,1 1 0,-1-1 0,0 0 0,0 1 0,1-1 0,-1 0 0,0 1 0,0-1 0,0 0 0,1 1 0,-1 4 288,1 0 1,-1 0-1,0 0 0,0 1 0,-1-1 0,-1 9 1,0 31 437,3-44-737,-1 1 1,1 0 0,0-1 0,0 1-1,0-1 1,1 1 0,-1-1-1,0 0 1,0 0 0,1 1 0,-1-1-1,1 0 1,-1 0 0,1 0 0,-1 0-1,1-1 1,0 1 0,0 0 0,-1-1-1,1 1 1,0-1 0,0 1-1,-1-1 1,1 0 0,3 0 0,51 0-630,-49-1 373,47-8-1995,-46 6 1981,1 1 1,0 0 0,0 1-1,-1 0 1,1 0-1,0 1 1,17 2-1,-25-2 306,0 1 1,0 0-1,1 0 0,-1 0 0,0 0 1,0 0-1,0 0 0,0 0 0,0 0 1,0 0-1,0 0 0,0 0 0,0 1 0,0-1 1,-1 0-1,1 1 0,-1-1 0,1 0 1,-1 1-1,1-1 0,-1 1 0,0-1 1,0 1-1,0-1 0,1 1 0,-2 1 1,0 48 1362,1-44-1141,-7 40 838,-1-1 0,-3 0 0,-2-1 0,-34 83-1,45-122-1034,-1-1-1,1 0 0,-1 0 1,0 0-1,0 0 0,-1 0 1,-4 5-1,7-10-52,1 1 0,-1-1 1,1 1-1,-1-1 0,0 1 0,0-1 0,1 1 0,-1-1 0,0 0 1,0 1-1,1-1 0,-1 0 0,0 0 0,0 1 0,0-1 1,0 0-1,1 0 0,-1 0 0,0 0 0,0 0 0,-1-1 0,1 1 1,-1-1-1,1 0 1,0 1-1,-1-1 1,1 0-1,0 0 1,0 0-1,0 0 1,0 0-1,0-1 1,0 1-1,0 0 0,0 0 1,0-1-1,1 1 1,-2-2-1,-6-14-104,1 1-1,1-1 0,0 0 1,2-1-1,0 1 0,0-1 1,-1-24-1,5 32-171,-1 1-1,1 0 1,1-1-1,0 1 1,0-1-1,1 1 1,0 0-1,1-1 1,-1 1-1,2 0 1,-1 1-1,2-1 1,-1 1 0,1 0-1,9-13 1,65-55-6955,-31 36-2631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2.430"/>
    </inkml:context>
    <inkml:brush xml:id="br0">
      <inkml:brushProperty name="width" value="0.025" units="cm"/>
      <inkml:brushProperty name="height" value="0.025" units="cm"/>
    </inkml:brush>
  </inkml:definitions>
  <inkml:trace contextRef="#ctx0" brushRef="#br0">6 63 12684,'0'0'5296,"0"11"-2200,-5 115 3492,5-125-6575,0-1 1,0 1 0,0 0 0,0 0-1,0-1 1,0 1 0,0 0 0,0 0 0,0-1-1,0 1 1,1 0 0,-1 0 0,0-1 0,0 1-1,1 0 1,-1-1 0,0 1 0,1 0 0,-1-1-1,1 1 1,-1-1 0,1 1 0,-1-1 0,1 1-1,0-1 1,-1 1 0,1-1 0,-1 1 0,1-1-1,0 0 1,-1 1 0,1-1 0,0 0 0,0 0-1,0 1 1,2-1 15,0 0 0,-1-1-1,1 1 1,0-1 0,-1 1 0,1-1-1,0 0 1,-1 0 0,1 0-1,2-2 1,56-37 664,-5-5-287,-19 13-347,83-52-1,-118 83-64,0 0-1,0-1 1,0 1 0,0 0-1,0 0 1,1 1 0,-1-1-1,0 0 1,0 1-1,1-1 1,-1 1 0,0 0-1,0 0 1,5 0 0,-6 0 25,0 1 0,-1-1 1,1 1-1,0-1 0,0 1 1,0-1-1,-1 1 0,1-1 1,0 1-1,-1 0 0,1-1 1,-1 1-1,1 0 0,0-1 1,-1 1-1,0 0 0,1 0 1,-1 0-1,1 0 0,-1-1 1,0 1-1,0 0 0,1 0 1,-1 0-1,0 1 0,0 9 223,0-1 0,0 1-1,-1-1 1,-1 0 0,-3 14-1,-1 10 27,6-33-265,0-1 0,0 0 0,0 1 0,0 0 0,0-1 0,0 1 0,-1-1 0,2 1 0,-1-1 0,0 1 0,0-1 0,0 1 0,0-1 0,0 1-1,0-1 1,0 1 0,1-1 0,-1 0 0,0 1 0,0-1 0,1 1 0,-1-1 0,0 1 0,1-1 0,-1 0 0,0 1 0,1-1 0,-1 0 0,1 1 0,-1-1 0,0 0 0,1 0 0,-1 1 0,1-1 0,-1 0 0,1 0 0,-1 0 0,2 1 0,23-10 183,30-30 119,-49 35-293,9-8-91,-11 7-2,1 1 0,0-1 0,0 1 0,1 1 1,-1-1-1,1 1 0,0 0 0,0 0 0,0 0 0,0 1 0,0 0 0,1 1 0,6-2 0,-12 3 77,-1 0-1,1 0 0,-1 0 1,1 1-1,0-1 1,-1 0-1,1 0 0,-1 0 1,0 1-1,1-1 1,-1 0-1,1 1 0,-1-1 1,1 0-1,-1 1 1,0-1-1,1 1 0,-1-1 1,0 0-1,1 1 1,-1-1-1,0 1 1,1-1-1,-1 1 0,0-1 1,0 1-1,0-1 1,0 1-1,0 0 0,1 0 1,0 26-133,-9 23-6,9-50-374,1 1 0,-1 0 0,0-1 0,1 1 0,-1-1 0,1 0 0,-1 0 0,1 1 0,-1-1 0,1 0-1,-1 0 1,1 0 0,-1 0 0,3-1 0,-2 1-700,19-1-4565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3.005"/>
    </inkml:context>
    <inkml:brush xml:id="br0">
      <inkml:brushProperty name="width" value="0.025" units="cm"/>
      <inkml:brushProperty name="height" value="0.025" units="cm"/>
    </inkml:brush>
  </inkml:definitions>
  <inkml:trace contextRef="#ctx0" brushRef="#br0">201 74 17200,'0'0'3545,"-10"-1"-556,2 1-2630,1-1-205,0 0 0,-1 0-1,1 1 1,-1 0 0,1 0-1,-1 1 1,1 0 0,0 0-1,-1 1 1,1 0 0,0 0 0,0 1-1,0 0 1,1 0 0,-1 1-1,0-1 1,1 1 0,0 1-1,-8 6 1,11-8-103,0 1 0,0-1 0,0 1 0,0-1-1,1 1 1,-1 0 0,1 0 0,0 0 0,0 0 0,0 0 0,1 0 0,-1 0-1,1 1 1,0-1 0,1 1 0,-1 4 0,1-8-47,1-1 1,-1 1-1,1 0 1,0 0-1,-1-1 0,1 1 1,0 0-1,0-1 1,-1 1-1,1-1 1,0 1-1,0-1 1,0 1-1,0-1 0,0 0 1,0 1-1,0-1 1,0 0-1,0 0 1,0 0-1,-1 0 1,1 0-1,0 0 0,0 0 1,0 0-1,0 0 1,1 0-1,32-3 68,-33 3-65,20-5-248,0 0-1,-1-1 1,0-2 0,0 0 0,35-21 0,44-16-779,-99 45 1065,0-1 0,1 1 0,-1 0-1,1 0 1,-1 0 0,0 0 0,1 0-1,-1 0 1,1 0 0,-1 0 0,0 0-1,1 0 1,-1 0 0,1 0 0,-1 0-1,0 0 1,1 1 0,-1-1-1,1 0 1,-1 0 0,0 0 0,1 0-1,-1 1 1,0-1 0,1 0 0,-1 0-1,0 1 1,1-1 0,-1 0 0,0 1-1,0-1 1,1 0 0,-1 1 0,0-1-1,0 1 1,0-1 0,1 1 0,4 21 1043,2 3-319,-6-25-758,0 0 0,0 1 1,0-1-1,0 0 0,0 0 1,0-1-1,0 1 0,0 0 1,0 0-1,0 0 0,0-1 0,0 1 1,0 0-1,0-1 0,0 1 1,0-1-1,-1 1 0,1-1 0,0 1 1,0-1-1,0 0 0,-1 1 1,1-1-1,0 0 0,-1 0 1,1 1-1,0-1 0,-1 0 0,1 0 1,0-2-1,13-13 15,-9 10-184,0-1-1,1 1 1,0 1-1,0-1 1,13-8 0,-15 12 134,0 0 1,0 1-1,0 0 1,0 0-1,1 0 1,-1 0 0,0 0-1,0 1 1,1 0-1,-1 0 1,0 0-1,0 0 1,1 1 0,5 1-1,19 4 223,54 2 1,-77-7-168,0-1 0,0 0 0,0 0 0,0 0 0,0-1 1,0 0-1,-1 0 0,1-1 0,0 0 0,0 1 0,-1-2 0,1 1 1,-1-1-1,0 0 0,0 0 0,6-5 0,-10 7-13,1 0 0,-1 0 0,0 0 0,0 0 0,0-1 0,-1 1 0,1 0 0,0 0 1,0-1-1,-1 1 0,1-1 0,-1 1 0,1 0 0,-1-1 0,0 1 0,1-1 0,-1 1 0,0-4 0,0 5 5,0-1-1,-1 0 1,1 0-1,-1 0 1,1 1-1,0-1 1,-1 0-1,1 0 1,-1 1-1,0-1 1,1 1-1,-1-1 1,0 0 0,1 1-1,-1-1 1,0 1-1,1-1 1,-1 1-1,0 0 1,0-1-1,0 1 1,1 0-1,-2-1 1,-1 1-3,0-1-1,0 1 1,0-1-1,0 1 1,0 0-1,0 0 1,0 0 0,0 1-1,0-1 1,0 1-1,0 0 1,0-1-1,0 1 1,0 1 0,1-1-1,-1 0 1,-4 3-1,4-1-28,0-1 1,0 0-1,0 1 0,0-1 0,1 1 0,-1 0 0,1 0 0,0 0 0,0 0 0,0 0 1,0 0-1,0 1 0,1-1 0,0 1 0,-1-1 0,1 1 0,1 0 0,-1-1 0,0 1 1,1 0-1,0-1 0,0 1 0,0 0 0,0 0 0,0-1 0,1 1 0,0 0 0,1 4 1,0-4-267,-1-1 1,1 1 0,0-1 0,1 1-1,-1-1 1,0 0 0,1 1 0,0-1 0,0-1-1,0 1 1,3 2 0,-1-1-850,0-1-1,0-1 1,0 1-1,0-1 1,0 0-1,0 0 1,1 0 0,10 1-1,28 0-15227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3.894"/>
    </inkml:context>
    <inkml:brush xml:id="br0">
      <inkml:brushProperty name="width" value="0.025" units="cm"/>
      <inkml:brushProperty name="height" value="0.025" units="cm"/>
    </inkml:brush>
  </inkml:definitions>
  <inkml:trace contextRef="#ctx0" brushRef="#br0">152 153 7399,'0'0'8878,"3"-8"-6545,-1 2-1837,8-25 914,-7 4 2652,-6 26-3876,0 0 0,1 0 0,-1 0 0,0 1 0,0-1 0,0 1 0,1 0 0,-1 0 0,0 0 0,0 0 0,0 0 0,-4 1 0,-4 3-42,0 0 0,0 1-1,0 0 1,1 0 0,0 1-1,0 1 1,0 0 0,1 0-1,0 1 1,0 0 0,-9 11 0,48-15 53,12-6-148,46-8-1,-46 4-19,47 0 0,-87 6 3,-1 0 0,1 0 0,-1 0 0,1 1 1,-1-1-1,1 0 0,0 1 0,-1 0 0,1-1 0,-1 1 1,0 0-1,1-1 0,-1 1 0,0 0 0,1 0 0,-1 0 1,0 0-1,0 0 0,0 1 0,0-1 0,0 0 0,0 0 1,0 1-1,0-1 0,0 1 0,-1-1 0,1 0 0,-1 1 0,1 0 1,0 1-1,-1 0 40,1 0 0,-1 0 1,1 0-1,-1 0 0,0 0 1,0 0-1,-1 0 0,1 0 1,-1-1-1,1 1 0,-1 0 0,0 0 1,0 0-1,0-1 0,0 1 1,-2 3-1,2-63 1396,6 4-1468,4-22 0,-5 75-14,-1 0 0,0 0 0,1 0 0,-1 0 0,0 1 0,1 0 0,-1-1 1,0 1-1,4 2 0,1-1-12,2 0-128,-1-1 1,1 0-1,0 0 1,0-1-1,-1 0 1,19-3 0,-23 2-405,-1 0 0,1-1 1,-1 1-1,1-1 1,-1 0-1,0 0 1,1 0-1,-1-1 1,0 0-1,3-3 1,17-17-7766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4.547"/>
    </inkml:context>
    <inkml:brush xml:id="br0">
      <inkml:brushProperty name="width" value="0.025" units="cm"/>
      <inkml:brushProperty name="height" value="0.025" units="cm"/>
    </inkml:brush>
  </inkml:definitions>
  <inkml:trace contextRef="#ctx0" brushRef="#br0">96 1 13229,'0'0'11183,"-2"14"-10270,-39 183 1412,26-141-1927,2 2 1,3 0-1,-4 80 1,14-138-397,0 1 1,0-1-1,0 1 1,0-1-1,0 1 1,0-1 0,0 1-1,0-1 1,0 1-1,0-1 1,0 1-1,0-1 1,1 0-1,-1 1 1,0-1 0,0 1-1,0-1 1,1 1-1,-1-1 1,0 1-1,1-1 1,-1 0-1,0 1 1,1-1-1,-1 0 1,0 1 0,1-1-1,-1 0 1,1 1-1,-1-1 1,1 0-1,-1 0 1,0 0-1,1 1 1,-1-1 0,1 0-1,0 0 1,23-8-245,17-25-2112,3-27-5632,-23 29 438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4.951"/>
    </inkml:context>
    <inkml:brush xml:id="br0">
      <inkml:brushProperty name="width" value="0.025" units="cm"/>
      <inkml:brushProperty name="height" value="0.025" units="cm"/>
    </inkml:brush>
  </inkml:definitions>
  <inkml:trace contextRef="#ctx0" brushRef="#br0">0 140 13773,'0'0'4837,"2"9"-2398,-2-7-2330,1 0 0,-1 0-1,1 0 1,-1 0 0,1 0 0,0 0-1,0 0 1,0-1 0,0 1-1,0 0 1,0 0 0,0-1 0,1 1-1,-1-1 1,1 1 0,-1-1 0,1 0-1,-1 1 1,1-1 0,0 0-1,0 0 1,0 0 0,2 1 0,0-1 54,1-1 0,-1 1 0,1-1 1,-1 0-1,0 0 0,1 0 1,-1-1-1,0 1 0,1-1 0,-1 0 1,0 0-1,1-1 0,6-3 1,5-1-56,-1-2 1,0 0 0,0-1 0,26-21 0,-35 26-71,-1 0 1,0-1 0,-1 1-1,1-1 1,-1 0-1,0 0 1,0-1 0,-1 1-1,1-1 1,-1 0 0,0 0-1,-1 0 1,1 0 0,-1 0-1,-1-1 1,2-6 0,-3 12-3,0 1 0,0-1 0,0 0 1,-1 0-1,1 0 0,0 1 0,0-1 0,-1 0 1,1 0-1,0 1 0,-1-1 0,1 0 1,-1 0-1,1 1 0,-1-1 0,1 1 0,-1-1 1,1 0-1,-1 1 0,1-1 0,-1 1 0,0-1 1,0 1-1,1 0 0,-1-1 0,0 1 1,0 0-1,1-1 0,-1 1 0,0 0 0,0 0 1,1 0-1,-1 0 0,0 0 0,0 0 0,0 0 1,0 0-1,1 0 0,-1 0 0,0 0 1,-1 1-1,-38 9 87,29-3-116,0 1-1,1-1 1,0 2 0,0-1-1,0 1 1,1 1 0,1 0-1,-9 11 1,4-1 6,0 0 0,0 2 0,-12 31 0,23-50-12,1 0-1,-1 1 1,1-1-1,0 1 1,0-1-1,0 1 1,0-1-1,1 1 1,-1-1-1,1 1 1,0 0 0,0-1-1,0 1 1,1-1-1,0 5 1,0-6-28,1-1 1,-1 1 0,0-1 0,1 1 0,-1-1-1,1 0 1,-1 1 0,1-1 0,0 0-1,0 0 1,-1 0 0,1 0 0,0-1 0,0 1-1,0 0 1,0-1 0,0 1 0,0-1-1,0 0 1,0 0 0,0 0 0,0 0 0,0 0-1,0 0 1,0 0 0,4-1 0,6-1-558,0 0 0,0 0 1,-1-1-1,1 0 0,0-1 0,19-10 1,61-41-9387,-43 21-77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5.297"/>
    </inkml:context>
    <inkml:brush xml:id="br0">
      <inkml:brushProperty name="width" value="0.025" units="cm"/>
      <inkml:brushProperty name="height" value="0.025" units="cm"/>
    </inkml:brush>
  </inkml:definitions>
  <inkml:trace contextRef="#ctx0" brushRef="#br0">131 1 5926,'0'0'17114,"-9"0"-15629,1 1-1241,0 0 1,0 0-1,-1 1 1,1 1-1,0-1 1,-13 7-1,18-8-225,0 1-1,-1-1 1,2 1-1,-1-1 1,0 1-1,0 0 1,0 0 0,1 0-1,-1 0 1,1 1-1,0-1 1,0 1-1,0-1 1,0 1-1,0 0 1,0 0-1,1 0 1,-1 0-1,1 0 1,0 0 0,0 0-1,0 0 1,0 6-1,1-8-25,1 0-1,0 0 0,0 0 1,0-1-1,0 1 0,0 0 1,1-1-1,-1 1 0,0-1 1,0 1-1,0-1 1,0 0-1,1 1 0,-1-1 1,0 0-1,0 0 0,0 0 1,1 0-1,-1 0 0,0 0 1,0 0-1,1 0 1,0-1-1,2 1 10,204-9-1033,-208 9 1030,1 0 0,0 0 0,0-1 0,0 1-1,-1 0 1,1 0 0,0 1 0,0-1-1,-1 0 1,1 0 0,0 0 0,0 0 0,-1 1-1,1-1 1,0 0 0,-1 1 0,1-1-1,0 0 1,-1 1 0,1-1 0,0 1 0,-1-1-1,1 1 1,-1-1 0,1 1 0,-1 0-1,1-1 1,-1 1 0,1 0 0,-1-1 0,1 2-1,-1 0 40,0-1-1,0 1 1,-1 0-1,1-1 1,0 1-1,0 0 1,-1-1-1,1 1 1,-1 0-1,0-1 0,1 1 1,-1-1-1,-2 3 1,-2 4 234,0 0 0,-1-1 1,-1 1-1,-7 7 1,2-4 129,-1 1 0,-1-2 0,0 0 0,0 0 0,0-1 0,-2-1 1,1 0-1,-26 8 0,34-19-1282,11-8-306,12-9-1601,74-48-10788,-55 43 5615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5.642"/>
    </inkml:context>
    <inkml:brush xml:id="br0">
      <inkml:brushProperty name="width" value="0.025" units="cm"/>
      <inkml:brushProperty name="height" value="0.025" units="cm"/>
    </inkml:brush>
  </inkml:definitions>
  <inkml:trace contextRef="#ctx0" brushRef="#br0">138 1 8456,'0'0'14926,"-10"3"-13783,1 0-935,-1 1 1,1 0 0,0 0-1,1 1 1,-11 7 0,15-10-186,1 1 0,0-1 0,0 1 0,0 0 0,0-1 0,1 1 0,-1 1 0,1-1 0,0 0 0,0 0 1,0 1-1,0-1 0,0 1 0,1 0 0,0 0 0,0-1 0,0 1 0,0 0 0,0 7 0,1-10-22,1 0-1,-1-1 0,1 1 1,-1 0-1,1 0 0,-1 0 1,1-1-1,0 1 1,-1 0-1,1 0 0,0-1 1,0 1-1,0-1 1,-1 1-1,1-1 0,0 1 1,0-1-1,0 1 1,0-1-1,0 0 0,0 1 1,0-1-1,0 0 0,0 0 1,0 0-1,2 0 1,35 4 136,-29-4-125,-5 1 88,47 8-1383,-50-9 1241,0 0-1,0 0 1,0 1 0,-1-1 0,1 0-1,0 1 1,0-1 0,-1 1-1,1-1 1,0 1 0,-1-1 0,1 1-1,0-1 1,-1 1 0,1-1-1,-1 1 1,1 0 0,-1-1 0,1 1-1,0 1 1,-2-1 41,1 0 0,0 0-1,0 0 1,-1 0 0,1 0 0,0 0 0,-1 0 0,1 0 0,-1 0-1,1-1 1,-1 1 0,0 0 0,1 0 0,-1 0 0,0-1-1,0 1 1,1 0 0,-1-1 0,0 1 0,0-1 0,0 1-1,-1 0 1,-10 7 137,0 0 0,-1-1 0,0 0 0,0-1-1,-1 0 1,1-1 0,-1-1 0,-28 5 0,42-22-7508,5-5-6135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6.498"/>
    </inkml:context>
    <inkml:brush xml:id="br0">
      <inkml:brushProperty name="width" value="0.025" units="cm"/>
      <inkml:brushProperty name="height" value="0.025" units="cm"/>
    </inkml:brush>
  </inkml:definitions>
  <inkml:trace contextRef="#ctx0" brushRef="#br0">55 1 11851,'0'0'12134,"-5"10"-11536,-4 12-350,0 0 1,2 1-1,0-1 0,2 1 0,0 1 1,2-1-1,-1 38 0,4-60-235,0 1 1,0-1-1,0 0 0,0 0 1,0 1-1,0-1 0,1 0 1,-1 0-1,0 0 0,1 1 1,-1-1-1,1 0 0,-1 0 1,1 0-1,0 0 0,0 0 1,-1 0-1,1 0 0,0 0 1,0 0-1,0 0 0,0 0 0,0-1 1,0 1-1,0 0 0,2 0 1,-1 0 11,1 0-1,0-1 1,-1 0 0,1 1 0,0-1 0,-1 0-1,1 0 1,0 0 0,0-1 0,-1 1 0,6-2-1,2-1 58,0-1 0,0 0 0,0 0-1,-1-1 1,14-9 0,-10 4-40,0 0 0,0-1 0,-1-1-1,-1 0 1,0 0 0,-1-1 0,0 0 0,-1-1 0,0 0 0,-2-1 0,1 0 0,5-17-1,-14 38-81,0 0 0,0 0 0,1 0 0,0 1 0,0-1 0,2 9 0,-1 10-48,-1-15 93,1 0 0,-1 0 0,2 0 0,-1 0 0,1 0 0,1 0 0,0 0 0,5 10 0,-7-16 9,1-1 0,0 1 0,1-1 0,-1 1 0,0-1 0,1 0 0,0 0 0,0 0 0,0 0 1,0-1-1,0 1 0,1-1 0,-1 0 0,1 0 0,-1 0 0,1 0 0,0 0 0,0-1 0,0 0 0,0 0 0,0 0 0,8 1 0,-7-2 82,0 1 0,0-1 0,-1 0-1,1-1 1,0 1 0,0-1 0,0 0-1,0 0 1,0 0 0,0-1-1,-1 1 1,1-1 0,-1 0 0,1-1-1,-1 1 1,0-1 0,0 0 0,0 0-1,0 0 1,0-1 0,-1 1 0,5-6-1,-3 1-21,-1 1 0,0-1-1,0 0 1,-1 0 0,1 0-1,-2-1 1,1 1-1,-1-1 1,-1 1 0,1-1-1,-1-17 1,-1 21-140,1-5 114,-1-1 0,-1 0 0,0 1-1,-2-11 1,3 19-138,0 0-1,-1 0 0,1 1 1,-1-1-1,1 0 0,-1 1 1,0-1-1,1 0 0,-1 1 1,0-1-1,0 1 0,0-1 1,0 1-1,-1 0 0,1-1 1,0 1-1,-1 0 0,1 0 1,0 0-1,-1 0 0,1 0 1,-1 0-1,0 0 0,1 1 1,-1-1-1,0 0 0,1 1 1,-1-1-1,0 1 0,0 0 1,-2 0-1,4 0-37,-1 0 1,1 0-1,-1 0 0,1 1 1,0-1-1,-1 0 1,1 0-1,-1 1 0,1-1 1,0 0-1,-1 1 0,1-1 1,0 0-1,0 1 0,-1-1 1,1 1-1,0-1 0,0 1 1,0-1-1,-1 0 0,1 1 1,0-1-1,0 1 0,0-1 1,0 1-1,0-1 1,0 1-1,0-1 0,0 1 1,0-1-1,0 1 0,0-1 1,0 1-1,0-1 0,0 1 1,1-1-1,-1 1 0,0-1 1,0 0-1,0 1 0,1-1 1,-1 1-1,0-1 0,1 0 1,-1 1-1,0-1 1,1 0-1,0 1 0,15 22-4288,6-10-432,4-3-84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1.965"/>
    </inkml:context>
    <inkml:brush xml:id="br0">
      <inkml:brushProperty name="width" value="0.025" units="cm"/>
      <inkml:brushProperty name="height" value="0.025" units="cm"/>
    </inkml:brush>
  </inkml:definitions>
  <inkml:trace contextRef="#ctx0" brushRef="#br0">216 8 12043,'0'0'5093,"-7"-2"-3342,0 0-1587,0 1-1,0 0 1,0 0 0,0 1-1,0-1 1,0 2-1,0-1 1,0 1 0,0 0-1,0 0 1,0 1-1,0 0 1,0 0 0,1 1-1,-1-1 1,-10 8 0,17-10-154,-57 42 2657,56-41-2610,-1 0 1,0 1-1,0-1 0,1 1 1,-1-1-1,1 1 1,-1 0-1,1 0 0,0 0 1,0 0-1,-1 0 0,1 0 1,1 0-1,-1 0 1,0 0-1,0 0 0,1 1 1,0-1-1,-1 0 0,1 0 1,0 1-1,0-1 1,0 0-1,0 0 0,0 1 1,1-1-1,-1 0 1,1 0-1,0 3 0,1-3-62,0 0-1,0 0 1,0 0 0,1-1-1,-1 1 1,0 0-1,1-1 1,-1 0-1,1 1 1,-1-1-1,1 0 1,0 0-1,0 0 1,-1-1 0,1 1-1,0-1 1,5 1-1,59 0-1186,-49-1 480,55-6-3243,-59 3 2078,0 0-1,0-1 1,-1 0-1,1-1 1,20-12 0,-8 2-3093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6.826"/>
    </inkml:context>
    <inkml:brush xml:id="br0">
      <inkml:brushProperty name="width" value="0.025" units="cm"/>
      <inkml:brushProperty name="height" value="0.025" units="cm"/>
    </inkml:brush>
  </inkml:definitions>
  <inkml:trace contextRef="#ctx0" brushRef="#br0">95 36 9769,'0'0'14382,"-11"10"-13395,9-8-960,-11 12 507,0 0-1,-18 25 0,28-36-413,1 1-1,-1 0 1,1 0-1,-1-1 1,1 2-1,1-1 1,-1 0 0,0 0-1,1 0 1,0 1-1,0-1 1,0 1-1,1-1 1,0 1-1,-1-1 1,1 1-1,1-1 1,-1 1 0,1-1-1,1 6 1,-1-9-110,0 0 1,0 0 0,0 0-1,0 0 1,0 0 0,1 0 0,-1 0-1,0 0 1,0-1 0,1 1-1,-1-1 1,0 1 0,1-1-1,-1 1 1,1-1 0,-1 0 0,1 1-1,-1-1 1,1 0 0,-1 0-1,1 0 1,-1 0 0,1 0-1,-1-1 1,0 1 0,1 0 0,-1-1-1,1 1 1,-1-1 0,0 1-1,1-1 1,-1 0 0,2-1-1,46-25 129,-35 17-167,-1-1 0,0 0 1,-1-1-1,-1 0 1,0-1-1,0-1 0,-1 1 1,-1-1-1,0-1 1,-1 0-1,7-20 1,-13 22 13,-15 27 24,-15 29 26,21-32-12,1 1 0,1 1 0,0-1 0,1 1 0,0 0 0,1 0 0,-3 18 0,6-30-42,0 0 1,0 0-1,0-1 1,0 1-1,0 0 1,0 0-1,0 0 0,0-1 1,1 1-1,-1 0 1,0 0-1,0 0 1,1-1-1,-1 1 1,0 0-1,1 0 1,-1-1-1,1 1 1,-1 0-1,1-1 0,-1 1 1,1-1-1,0 1 1,-1 0-1,1-1 1,0 0-1,-1 1 1,2 0-1,26 1-1187,-20-4 629,0 1 1,0-2-1,0 1 0,0-1 1,9-5-1,62-46-6615,-35 20 577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7.200"/>
    </inkml:context>
    <inkml:brush xml:id="br0">
      <inkml:brushProperty name="width" value="0.025" units="cm"/>
      <inkml:brushProperty name="height" value="0.025" units="cm"/>
    </inkml:brush>
  </inkml:definitions>
  <inkml:trace contextRef="#ctx0" brushRef="#br0">137 0 9961,'0'0'12935,"-8"10"-11205,-8 7-1214,-47 53 2044,56-62-2230,0 1 0,1 0 0,0 0 0,1 1 0,0-1 0,-7 18 0,12-26-327,0 0-1,0-1 1,-1 1-1,1 0 1,0-1-1,0 1 1,0 0-1,0 0 1,0-1 0,0 1-1,0 0 1,0-1-1,0 1 1,0 0-1,0 0 1,1-1-1,-1 1 1,0 0-1,1-1 1,-1 1-1,0-1 1,1 1-1,-1 0 1,0-1-1,1 1 1,-1-1-1,1 1 1,-1-1-1,1 1 1,-1-1-1,1 1 1,0-1-1,-1 0 1,2 1-1,31 2-167,41-19-1244,-70 15 1144,5-1-37,-1-1 0,1 1 0,-1 1-1,1-1 1,0 2 0,0-1-1,8 1 1,-16 2 356,0-1 0,-1 0 0,1 1 0,-1-1-1,0 0 1,1 1 0,-1-1 0,0 0 0,0 1 0,0-1-1,0 1 1,0-1 0,0 0 0,0 1 0,0-1 0,-1 0 0,1 1-1,0-1 1,-1 0 0,1 1 0,-1-1 0,0 2 0,-5 6 282,0 0 1,0-1 0,0 1-1,-1-1 1,-1 0-1,1-1 1,-16 12 0,17-14-356,-1 0-1,0 0 1,0-1 0,0 0 0,0 0 0,-1-1 0,1 0-1,-1 0 1,0-1 0,-13 3 0,20-5-136,-13-1-2680,6-4-2359,-1-10-6321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9.654"/>
    </inkml:context>
    <inkml:brush xml:id="br0">
      <inkml:brushProperty name="width" value="0.025" units="cm"/>
      <inkml:brushProperty name="height" value="0.025" units="cm"/>
    </inkml:brush>
  </inkml:definitions>
  <inkml:trace contextRef="#ctx0" brushRef="#br0">0 0 9385,'0'0'10554,"1"9"-9177,5 235 4132,-6-241-5474,0 1-1,0-1 0,1 0 1,-1 1-1,1-1 0,0 1 0,0-1 1,0 0-1,1 0 0,-1 1 1,1-1-1,0 0 0,-1 0 1,1-1-1,1 1 0,-1 0 0,0-1 1,1 1-1,-1-1 0,5 4 1,-4-5-20,0 0 1,0 0 0,1 0 0,-1 0 0,0 0-1,1-1 1,-1 1 0,0-1 0,1 0 0,-1 0-1,1 0 1,-1-1 0,0 1 0,1-1 0,-1 0-1,0 0 1,0 0 0,1 0 0,-1 0-1,0-1 1,3-1 0,10-8-87,0 0 0,-1 0 0,-1-2 0,0 0 0,-1 0 0,0-1 1,-1-1-1,0 0 0,10-19 0,8-8-202,-40 95-15,2-29 345,2-11-52,1 1 0,0-1 0,1 1-1,1 0 1,0 0 0,1 0 0,0 0 0,1 21 0,1-35-66,1 0 0,-1 1 1,0-1-1,1 1 0,-1-1 1,1 0-1,-1 1 0,1-1 0,-1 0 1,1 1-1,-1-1 0,1 0 0,-1 0 1,1 0-1,-1 1 0,1-1 1,0 0-1,-1 0 0,1 0 0,-1 0 1,1 0-1,0 0 0,-1 0 0,1 0 1,-1 0-1,1-1 0,-1 1 0,1 0 1,-1 0-1,1 0 0,0-1 1,-1 1-1,1 0 0,-1 0 0,0-1 1,1 1-1,-1-1 0,1 1 0,-1 0 1,1-1-1,-1 0 0,23-15-2027,31-48-6688,-25 23 560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0.265"/>
    </inkml:context>
    <inkml:brush xml:id="br0">
      <inkml:brushProperty name="width" value="0.025" units="cm"/>
      <inkml:brushProperty name="height" value="0.025" units="cm"/>
    </inkml:brush>
  </inkml:definitions>
  <inkml:trace contextRef="#ctx0" brushRef="#br0">47 289 13901,'0'0'3219,"-5"14"-1057,5-14-2145,-31 103 2355,28-89-1915,0-1 0,1 1-1,1-1 1,0 1 0,0 0 0,2-1-1,1 16 1,-2-27-421,1-1-1,-1 1 0,1 0 1,-1 0-1,1-1 1,0 1-1,0 0 0,0-1 1,0 1-1,0-1 1,0 1-1,0-1 0,0 1 1,1-1-1,-1 0 1,0 0-1,1 0 0,-1 0 1,1 0-1,-1 0 1,1 0-1,0 0 0,-1 0 1,1-1-1,0 1 1,0-1-1,0 1 0,-1-1 1,1 0-1,0 0 1,0 0-1,0 0 0,0 0 1,-1 0-1,1 0 1,0 0-1,0-1 0,0 1 1,-1-1-1,4-1 0,2 0 23,-1 0-1,0 0 1,0-1-1,0 0 0,0 0 1,0-1-1,-1 0 0,1 1 1,-1-2-1,5-4 0,-4 1-50,0 0 0,-1-1-1,0 1 1,-1-1 0,1 0-1,-2 0 1,1 0 0,-1-1-1,-1 1 1,0-1 0,0 1-1,-1-1 1,0 0 0,0 0-1,-2-15 1,1 24-14,0 0 0,0 0 0,0 0 1,0 0-1,0 0 0,0 1 0,0-1 0,0 0 0,-1 0 1,1 0-1,0 1 0,-1-1 0,1 0 0,0 0 0,-1 1 0,1-1 1,-1 0-1,1 0 0,-1 1 0,1-1 0,-1 1 0,1-1 0,-1 0 1,0 1-1,1-1 0,-1 1 0,0 0 0,0-1 0,1 1 0,-1-1 1,-1 1-1,1 0-4,0 0 0,1 0 1,-1 0-1,0 0 0,0 1 1,1-1-1,-1 0 0,0 0 1,1 1-1,-1-1 0,1 1 1,-1-1-1,0 0 0,1 1 1,-1-1-1,1 1 0,-1-1 1,1 1-1,-1 0 0,1-1 1,0 1-1,-1-1 0,1 1 1,0 0-1,-1-1 0,1 1 1,0 0-1,0-1 0,0 1 1,-1 0-1,1 0 0,0-1 1,0 1-1,0 1 0,0 1 5,-1 0 0,1-1-1,0 1 1,0 0 0,0 0-1,0-1 1,1 1-1,-1 0 1,1 0 0,-1-1-1,1 1 1,0 0 0,0-1-1,0 1 1,1-1-1,-1 1 1,1-1 0,-1 0-1,1 0 1,2 3 0,-1-3-8,-1 0 1,1-1 0,0 0-1,-1 0 1,1 1 0,0-2-1,0 1 1,0 0 0,0 0-1,0-1 1,0 0 0,0 0-1,0 1 1,0-2 0,0 1-1,0 0 1,0-1 0,0 1-1,4-2 1,1-1-49,0 0-1,0-1 1,0 0-1,-1 0 1,1-1-1,-1 0 1,-1 0-1,1 0 1,-1-1-1,1 0 1,5-8 0,12-14-487,22-37 0,-33 48 600,-2 0 1,0-1-1,-1 0 1,0-1-1,-2 0 1,0 0-1,-1-1 1,-1 0-1,-1 0 0,5-41 1,-14 46 863,-4 23-482,-7 25-372,3 18 148,3-1 0,1 1 0,3 1 1,2-1-1,6 82 0,-2-119-165,0-1 1,1 0 0,0 1 0,7 20-1,-8-31-29,0 0 0,0 0 1,0-1-1,0 1 0,0-1 0,1 1 0,-1 0 0,1-1 0,-1 0 0,1 1 0,0-1 0,0 0 0,0 0 0,0 0 1,0 0-1,1-1 0,-1 1 0,0-1 0,1 1 0,0-1 0,-1 0 0,1 0 0,0 0 0,-1 0 0,1 0 1,0 0-1,4-1 0,-5 0-13,-1 0 1,1-1-1,-1 1 0,1-1 1,0 0-1,-1 1 1,1-1-1,-1 0 1,0 0-1,1 0 1,-1 0-1,0 0 0,1-1 1,-1 1-1,0 0 1,0 0-1,0-1 1,0 1-1,0-1 0,0 1 1,-1-1-1,1 1 1,0-1-1,-1 0 1,1 1-1,-1-1 1,0 0-1,1 1 0,-1-1 1,0 0-1,0 1 1,0-1-1,0-2 1,0-4-214,0-1 1,0 0-1,-1 0 1,0 1-1,-3-13 1,0 9-65,-1 0-1,0 0 1,-1 0 0,-1 0 0,0 1-1,0 0 1,-1 1 0,-1 0 0,-9-10-1,-14-11-101,-47-35 0,69 60 477,-5-5 499,15 8-229,8 2-30,55 2-127,45 0-319,-37-12-3567,-13-7-3011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1.013"/>
    </inkml:context>
    <inkml:brush xml:id="br0">
      <inkml:brushProperty name="width" value="0.025" units="cm"/>
      <inkml:brushProperty name="height" value="0.025" units="cm"/>
    </inkml:brush>
  </inkml:definitions>
  <inkml:trace contextRef="#ctx0" brushRef="#br0">3 0 11082,'0'0'8782,"0"13"-6913,-1 44 51,0 127 2304,1-181-4205,0-1 0,0 0 0,0 0 0,0 0 0,0 0 1,1 0-1,-1 0 0,1 0 0,0 0 0,0 0 0,-1 0 0,1 0 0,0 0 0,1 0 0,-1-1 0,0 1 0,0 0 0,1-1 1,-1 1-1,1-1 0,-1 0 0,1 1 0,0-1 0,0 0 0,-1 0 0,1 0 0,0 0 0,0 0 0,0 0 0,0-1 1,0 1-1,0-1 0,0 1 0,0-1 0,0 0 0,1 0 0,-1 0 0,0 0 0,0 0 0,0 0 0,3-1 0,4-1 95,0 0-1,0-1 0,0 0 0,0 0 1,0-1-1,-1 0 0,0-1 0,9-5 0,34-29 97,-2-2 0,58-63 0,-35 33-295,-71 70 79,-1 1 0,0 0 0,0 0 1,0-1-1,0 1 0,0 0 0,0 0 0,1-1 0,-1 1 1,0 0-1,0 0 0,0 0 0,1-1 0,-1 1 1,0 0-1,0 0 0,1 0 0,-1 0 0,0 0 0,0-1 1,1 1-1,-1 0 0,0 0 0,1 0 0,-1 0 0,0 0 1,0 0-1,1 0 0,-1 0 0,0 0 0,1 0 0,-1 0 1,0 0-1,0 0 0,1 0 0,-1 0 0,0 1 0,0-1 1,1 0-1,-1 0 0,0 0 0,0 0 0,1 0 1,-1 1-1,0-1 0,1 17-94,-9 23 169,-1-11-35,-15 56 1,23-85-34,1 0 0,0 1 0,0-1 0,0 1 0,0-1 0,0 1 0,0-1 0,0 1 0,0-1-1,0 1 1,0-1 0,0 1 0,0-1 0,0 1 0,0-1 0,1 0 0,-1 1 0,0-1 0,0 1 0,0-1 0,1 1-1,-1-1 1,0 0 0,0 1 0,1-1 0,-1 0 0,0 1 0,1-1 0,-1 0 0,1 1 0,-1-1 0,0 0-1,1 0 1,-1 0 0,1 1 0,-1-1 0,1 0 0,-1 0 0,0 0 0,1 0 0,-1 0 0,1 0 0,-1 0-1,1 0 1,-1 0 0,1 0 0,-1 0 0,1 0 0,-1 0 0,1 0 0,-1 0 0,0 0 0,1 0 0,-1-1-1,1 1 1,-1 0 0,1 0 0,-1-1 0,0 1 0,1 0 0,-1 0 0,1-1 0,27-16 128,47-41 18,-42 31-373,64-40 1,-67 56 40,-29 11 181,0 1-1,-1-1 1,1 0 0,0 0 0,-1 0 0,1 0 0,0 1 0,-1-1-1,1 0 1,-1 1 0,1-1 0,0 0 0,-1 1 0,1-1-1,-1 1 1,1-1 0,-1 1 0,1-1 0,-1 1 0,0 0 0,1-1-1,-1 1 1,1-1 0,-1 1 0,0 0 0,0-1 0,1 1 0,-1 0-1,0-1 1,0 1 0,0 0 0,0-1 0,0 1 0,0 0 0,0-1-1,0 1 1,0 0 0,0 0 0,-1 21 444,-1-1 0,-6 32 0,0-8-2105,5 0-7807,3-53-1611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1.950"/>
    </inkml:context>
    <inkml:brush xml:id="br0">
      <inkml:brushProperty name="width" value="0.025" units="cm"/>
      <inkml:brushProperty name="height" value="0.025" units="cm"/>
    </inkml:brush>
  </inkml:definitions>
  <inkml:trace contextRef="#ctx0" brushRef="#br0">0 240 6694,'0'0'20185,"12"0"-19507,-6 0-606,-2 0-46,1 1-1,-1-1 1,0 0-1,1-1 0,-1 1 1,0-1-1,0 0 1,0 0-1,1 0 0,-1 0 1,0-1-1,0 1 1,-1-1-1,1 0 0,0-1 1,-1 1-1,1-1 1,4-4-1,1-2-1,45-52 116,-51 57-139,1 0 0,-1-1 0,-1 0 0,1 1 0,0-1 0,-1 0 0,0 0 0,-1-1 0,1 1 0,-1 0 0,2-11 0,-3 16-4,-1 0 0,1-1-1,0 1 1,-1 0 0,1-1-1,0 1 1,-1 0 0,1-1 0,0 1-1,-1 0 1,1 0 0,-1-1-1,1 1 1,0 0 0,-1 0-1,1 0 1,-1 0 0,1-1 0,-1 1-1,1 0 1,-1 0 0,1 0-1,-1 0 1,1 0 0,-1 0 0,1 0-1,-1 0 1,1 1 0,0-1-1,-1 0 1,1 0 0,-1 0 0,1 0-1,-1 1 1,1-1 0,-1 0-1,-18 7-119,12-2 101,0 0 1,0 1 0,1 0 0,0 0-1,0 1 1,1-1 0,-1 1 0,1 1-1,1-1 1,-8 15 0,7-11 75,0-1 0,1 2 0,0-1 0,0 0-1,1 1 1,1 0 0,-2 15 0,4-25-39,0-1 0,0 0 0,0 0 0,0 0 0,0 0 0,0 1 0,1-1 1,-1 0-1,0 0 0,1 0 0,-1 0 0,1 0 0,-1 0 0,1 0 0,-1 0 0,1 0 0,-1 0 0,1 0 0,0 0 0,0 0 0,0 0 0,-1-1 0,1 1 0,0 0 1,0-1-1,0 1 0,0 0 0,2 0 0,0 0 6,1 0 1,-1-1 0,0 1-1,1-1 1,-1 0-1,1 0 1,-1 0 0,0-1-1,1 1 1,3-1-1,6-3 20,0 1-1,-1-1 0,1-1 0,17-10 1,-12 6 123,-25 17-4,-23 26-9,29-33-148,0 0 1,1-1 0,-1 1 0,0 0 0,1 0-1,-1 0 1,1 0 0,0 0 0,-1 1 0,1-1-1,0 0 1,-1 0 0,1 0 0,0 0-1,0 0 1,0 0 0,0 0 0,0 1 0,0-1-1,1 0 1,-1 0 0,0 0 0,1 0 0,-1 0-1,0 0 1,1 0 0,-1 0 0,1 0 0,0 0-1,-1 0 1,1 0 0,0 0 0,-1 0-1,1-1 1,0 1 0,0 0 0,0 0 0,0-1-1,0 1 1,0-1 0,0 1 0,0-1 0,0 1-1,0-1 1,2 1 0,-1 0 10,1-1 0,-1 0-1,1 1 1,-1-1 0,1 0 0,-1 0 0,1-1-1,-1 1 1,1 0 0,-1-1 0,1 0 0,-1 1 0,0-1-1,1 0 1,-1 0 0,0 0 0,0-1 0,1 1-1,-1 0 1,3-4 0,18-19-345,-1-2 0,-1-1 0,-1-1 0,21-38 0,-11 1-4168,-10-1-4449,-15 39 689</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2.326"/>
    </inkml:context>
    <inkml:brush xml:id="br0">
      <inkml:brushProperty name="width" value="0.025" units="cm"/>
      <inkml:brushProperty name="height" value="0.025" units="cm"/>
    </inkml:brush>
  </inkml:definitions>
  <inkml:trace contextRef="#ctx0" brushRef="#br0">132 0 17136,'0'0'7917,"-7"10"-7463,-4 9-282,0 1 0,2 0 1,0 1-1,1 0 0,1 1 0,2-1 0,-5 29 1,-15 170 1572,23-99-1073,6-102-620,5-19 14,-8-1-108,1-1 0,-1 1 0,0-1 0,1 0 0,-1 1 0,0-1 0,0 0 0,0 0 0,0 0 0,-1 0 0,1 0 0,0 0 0,-1 0 0,1-2 0,1-9-139,-1 0 0,0 0-1,-1 0 1,0-1 0,-1 1 0,-1 0 0,0 0-1,-1 1 1,0-1 0,-1 0 0,0 1 0,-1 0-1,0 0 1,-1 0 0,-1 1 0,-8-13 0,15 24 214,-1 0 0,1-1 0,0 1 0,0 0 0,0 0 0,0 0 1,-1-1-1,1 1 0,0 0 0,0-1 0,0 1 0,0 0 0,0 0 1,0-1-1,0 1 0,0 0 0,0 0 0,0-1 0,0 1 0,0 0 1,0-1-1,0 1 0,0 0 0,0-1 0,0 1 0,0 0 0,0 0 1,0-1-1,0 1 0,1 0 0,-1 0 0,0-1 0,0 1 0,0 0 1,0 0-1,1-1 0,-1 1 0,0 0 0,1 0 0,15-5 430,33 5-566,-34 1 249,25-1-229,53-1 55,-34-11-2797,-16-5-3234</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3.240"/>
    </inkml:context>
    <inkml:brush xml:id="br0">
      <inkml:brushProperty name="width" value="0.025" units="cm"/>
      <inkml:brushProperty name="height" value="0.025" units="cm"/>
    </inkml:brush>
  </inkml:definitions>
  <inkml:trace contextRef="#ctx0" brushRef="#br0">0 21 14670,'0'0'3523,"2"8"-1008,5 67-426,-3 1 1,-6 91-1,0-39-1060,2-10-31,7-98-904,5-22 208,-10 1-260,0-1-1,0 0 0,0 0 1,0 0-1,-1-1 0,1 1 0,-1 0 1,0 0-1,1-1 0,-1 1 1,1-5-1,5-21-75,-2 0 1,-1-1-1,-2 0 1,0 0-1,-2 0 1,-4-37-1,0 54-40,-1 14-143,-2 20-79,7-19 293,-1 4-25,0 0 1,1 1 0,0-1-1,0 1 1,1-1 0,0 0-1,2 9 1,-2-14 33,0 0 0,0 0 0,0 0 0,0 0 0,1-1 0,-1 1 0,0 0 0,1-1 0,-1 1 0,1-1 0,0 1 0,0-1 0,-1 0 0,1 0 0,0 0 0,0 0 0,0 0 0,0 0 0,0 0 0,0-1 0,1 1 0,-1-1 0,0 0 0,0 1 0,0-1 0,0 0 0,1 0 0,3-1 0,1 0 104,0 0-1,0 0 1,0-1 0,0 0 0,0 0 0,0-1 0,-1 0-1,1 0 1,-1 0 0,0-1 0,0 0 0,0 0 0,0-1-1,7-8 1,9-8 53,-2-1 0,20-27-1,-27 32-142,-1 0 0,0 0 1,-2-1-1,0-1 0,-1 0 0,0 0 0,-2-1 0,0 0 0,-1 0 0,-1-1 0,-1 1 1,2-39-1,-6 58-23,0 1 0,1-1 0,-1 0 0,0 0 0,0 0 0,0 0 0,0 1 0,0-1 0,0 0 0,0 0 0,0 0-1,0 0 1,-1 1 0,1-1 0,0 0 0,0 0 0,-1 0 0,1 1 0,0-1 0,-1 0 0,1 0 0,-1 1 0,1-1 0,-1 0 0,0 1 0,1-1 0,-1 1 0,1-1 0,-1 1 0,0-1 0,0 1 0,1-1 0,-1 1 0,0 0 0,0-1 0,1 1 0,-1 0 0,0-1 0,0 1 0,0 0 0,0 0 0,1 0 0,-3 0 0,1 1-17,0 0 0,-1-1 1,1 1-1,0 1 0,0-1 1,0 0-1,0 0 0,0 1 0,1-1 1,-1 1-1,0 0 0,1-1 0,-1 1 1,1 0-1,-3 4 0,-16 26 2,2 1 0,1 2-1,1-1 1,2 2-1,2 0 1,1 0 0,2 1-1,-6 49 1,14-84 11,1 0-1,0 0 1,-1 0 0,1 0 0,0 0 0,0 0-1,1 0 1,-1 0 0,0 0 0,1 0-1,-1 0 1,1 0 0,0-1 0,-1 1 0,1 0-1,0 0 1,0 0 0,0-1 0,0 1 0,1-1-1,-1 1 1,0-1 0,3 3 0,-1-3 8,0 0 0,0 1 1,1-1-1,-1-1 0,0 1 1,1 0-1,-1-1 0,0 0 0,1 1 1,-1-1-1,1-1 0,-1 1 1,4-1-1,5-1-20,-1-1 0,0 0 1,0-1-1,0 0 0,0-1 0,13-8 0,-15 8-71,1 0 0,-1 1-1,1-1 1,0 2 0,0 0-1,0 0 1,0 0-1,12 0 1,-21 3 86,-1 0 1,1 0-1,-1 0 0,1 0 1,0 1-1,-1-1 0,1 0 1,0 0-1,-1 1 0,1-1 1,-1 0-1,1 1 0,-1-1 0,1 0 1,-1 1-1,1-1 0,-1 1 1,1-1-1,-1 1 0,0-1 1,1 1-1,-1-1 0,0 1 1,1-1-1,-1 1 0,0 0 1,0-1-1,1 1 0,-1 0 0,3 28 195,-8 27 268,-2-27-350,-2 24-303,9-54 117,0 1 0,0 0 0,0 0 0,0 0 0,0 0 0,0 0 0,0 0 0,0 0 0,0 0 1,1 0-1,-1 0 0,0 0 0,0 0 0,0 0 0,0 0 0,0 0 0,0 0 0,0 0 0,0 0 0,1 0 0,-1 0 0,0 0 0,0 0 0,0 0 1,0 0-1,0 0 0,0 0 0,0 0 0,1 0 0,-1 0 0,0 0 0,0 0 0,0 0 0,0 0 0,0 0 0,0 0 0,0 0 0,0 0 0,0 1 1,0-1-1,0 0 0,1 0 0,-1 0 0,0 0 0,0 0 0,0 0 0,0 0 0,0 0 0,0 0 0,0 1 0,0-1 0,0 0 0,0 0 0,0 0 1,0 0-1,0 0 0,0 0 0,0 0 0,0 0 0,0 1 0,0-1 0,0 0 0,0 0 0,0 0 0,0 0 0,0 0 0,0 0 0,0 0 1,5-7-4855,5-10-5543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3.600"/>
    </inkml:context>
    <inkml:brush xml:id="br0">
      <inkml:brushProperty name="width" value="0.025" units="cm"/>
      <inkml:brushProperty name="height" value="0.025" units="cm"/>
    </inkml:brush>
  </inkml:definitions>
  <inkml:trace contextRef="#ctx0" brushRef="#br0">23 154 19314,'0'0'6337,"8"-3"-4191,87-38 338,-87 37-2407,-1 0 1,1 0-1,-1-1 1,0 0-1,0-1 1,0 1-1,-1-1 1,1-1-1,-2 1 1,10-14-1,-14 19-68,0 0 0,0 0-1,-1 0 1,1 0-1,-1 0 1,1 0-1,-1 0 1,1 0 0,-1 0-1,0 0 1,0-1-1,1 1 1,-1 0-1,0 0 1,0 0-1,0-1 1,0 1 0,0 0-1,-1 0 1,1 0-1,0 0 1,0-1-1,-1 1 1,1 0 0,-2-2-1,1 3-6,0-1 1,0 0-1,0 0 0,0 1 1,-1-1-1,1 1 0,0-1 1,-1 1-1,1-1 0,0 1 1,-1 0-1,1 0 0,0 0 1,-1 0-1,1 0 0,-1 0 1,-2 0-1,-3 1-10,0 1-1,0-1 1,0 1-1,0 1 1,0-1 0,0 1-1,-6 4 1,3-1-4,1 1 0,0 0 0,0 0-1,0 1 1,1 0 0,1 1 0,-1 0 0,2 0 0,-1 1 0,1-1 0,0 2-1,1-1 1,0 0 0,1 1 0,0 0 0,1 0 0,0 0 0,1 0-1,0 1 1,1-1 0,-1 12 0,3-21 6,-1 1 0,0-1 0,1 0 0,-1 0 1,1 0-1,-1 0 0,1 0 0,0 0 0,0 0 0,0 0 0,0 0 0,0-1 0,1 1 0,-1 0 1,0-1-1,1 1 0,-1-1 0,1 1 0,0-1 0,-1 0 0,3 2 0,2 0-15,-1-1 0,1 1 0,-1-1 0,1 0 0,0-1 0,0 0 0,10 2 0,1-2-1006,1 0-1,-1-2 1,0 0 0,31-6 0,1-8-5321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5.608"/>
    </inkml:context>
    <inkml:brush xml:id="br0">
      <inkml:brushProperty name="width" value="0.025" units="cm"/>
      <inkml:brushProperty name="height" value="0.025" units="cm"/>
    </inkml:brush>
  </inkml:definitions>
  <inkml:trace contextRef="#ctx0" brushRef="#br0">223 65 13357,'1'-3'448,"-1"1"1,0-1-1,0 1 0,-1-1 1,1 1-1,0-1 1,-1 1-1,1-1 1,-1 1-1,0 0 1,0-1-1,0 1 1,0 0-1,0-1 1,-1 1-1,1 0 0,-1 0 1,1 0-1,-1 0 1,0 1-1,-2-3 1,1 2-218,-1 0 1,0 1-1,0-1 1,1 1-1,-1 0 1,0 0 0,0 1-1,-1-1 1,1 1-1,0 0 1,0 0-1,-7 1 1,4 0-214,-1 0 0,1 1 0,0 0 0,0 1 1,1 0-1,-1 0 0,0 0 0,1 1 0,0 0 0,0 0 0,0 0 1,0 1-1,1 0 0,0 0 0,0 1 0,0-1 0,0 1 1,1 0-1,0 0 0,0 1 0,1-1 0,0 1 0,0 0 0,1-1 1,-1 1-1,1 1 0,1-1 0,0 0 0,-1 9 0,2-15-5,-1 1 0,1-1 0,0 0 0,0 1 0,1-1 0,-1 0 0,0 0 0,0 1 0,0-1 0,1 0 0,-1 0 0,1 1 0,-1-1 0,1 0 0,0 0 0,-1 0 0,1 0 0,0 0 0,0 0 0,-1 0 0,1 0 0,0 0 0,0 0 0,0 0 0,0 0 0,1-1 0,-1 1 0,1 0-1,1 0 19,1 0-1,-1 0 1,0-1-1,0 1 1,1-1-1,-1 0 1,0 0-1,1 0 1,-1 0-1,0-1 1,4 0-1,4-2 26,0 0 1,0 0-1,-1-1 1,1-1-1,-1 0 1,10-6-1,-12 5-72,1 0 0,-2-1 0,1 0 0,-1 0 0,0 0 0,-1-1 0,1 0 0,-2 0 0,1-1 0,-1 0 0,0 0 0,-1 0 0,0 0 0,-1-1 0,0 1 0,4-20 0,-7 29 14,0 0 0,0 0 0,0 0 0,0 0 0,-1 0-1,1 0 1,0 0 0,0 0 0,0 0 0,0 0 0,0 0 0,0 0-1,0 0 1,0 0 0,0 0 0,-1 0 0,1 0 0,0 0 0,0 0 0,0 0-1,0 0 1,0 0 0,0 0 0,0 0 0,0 0 0,-1 0 0,1 0 0,0 0-1,0 0 1,0 0 0,0 0 0,0 0 0,0 0 0,0 0 0,0 0 0,0 0-1,0 0 1,-1 0 0,1 0 0,0-1 0,0 1 0,0 0 0,0 0-1,0 0 1,0 0 0,0 0 0,0 0 0,0 0 0,0 0 0,0 0 0,0-1-1,0 1 1,0 0 0,-11 16-39,-8 26 74,16-33 34,1 1-1,0 0 1,0 0-1,1 0 0,0 0 1,1 0-1,0 11 0,1-18-38,-1-1-1,1 1 1,-1-1 0,1 0-1,0 0 1,0 1-1,0-1 1,0 0-1,0 0 1,1 0-1,-1 0 1,0 0-1,1-1 1,0 1-1,-1 0 1,1-1 0,0 1-1,0-1 1,0 1-1,0-1 1,0 0-1,0 0 1,0 0-1,0 0 1,1 0-1,-1 0 1,0-1-1,1 1 1,-1-1-1,0 0 1,1 1 0,-1-1-1,0 0 1,5-1-1,-1 0 0,1 0 1,-1 0-1,1 0 0,-1-1 0,0 0 1,0-1-1,0 1 0,0-1 0,-1 0 1,1-1-1,-1 1 0,0-1 0,1 0 1,-2 0-1,1-1 0,0 0 0,3-5 1,-3 4-28,0 1 1,0-1-1,-1 0 1,0 0-1,0-1 1,-1 1-1,0-1 1,0 0-1,-1 1 1,1-1-1,1-11 1,-5 42-66,0-18 85,1 0-1,-1-1 1,1 1-1,1 0 1,-1 0-1,1-1 0,2 8 1,-3-11-5,1-1 0,0 1-1,0 0 1,0-1 0,0 1 0,0-1 0,1 0 0,-1 1 0,0-1-1,1 0 1,-1 0 0,1 0 0,-1 0 0,1 0 0,-1 0 0,1 0-1,0 0 1,-1-1 0,1 1 0,0-1 0,0 1 0,0-1-1,-1 0 1,1 0 0,0 0 0,0 0 0,3 0 0,11-1 35,0-1 0,0 0 0,0-1 1,0-1-1,0 0 0,-1-1 0,0-1 1,21-12-1,-12 8-194,0 0 1,30-8-1,-54 18 144,1-1-1,0 1 1,-1 0 0,1 0-1,0-1 1,-1 1 0,1 0-1,0 0 1,0 0 0,-1 0-1,1 0 1,0 0 0,0 0-1,-1 0 1,1 0 0,0 0-1,0 0 1,-1 0 0,1 1-1,0-1 1,0 0 0,-1 1-1,1-1 1,0 0 0,-1 1-1,1-1 1,-1 1 0,1-1-1,-1 1 1,1-1 0,0 1-1,-1-1 1,0 1 0,1 0-1,-1-1 1,1 1 0,-1 1-1,0 30 498,-2-4 41,2-27-524,0-1-1,0 1 1,0 0 0,0-1 0,1 1 0,-1 0 0,0-1 0,0 1 0,1 0 0,-1-1-1,0 1 1,0-1 0,1 1 0,-1-1 0,1 1 0,-1-1 0,1 1 0,-1-1-1,1 1 1,-1-1 0,1 1 0,-1-1 0,1 0 0,-1 1 0,1-1 0,-1 0 0,1 0-1,0 1 1,-1-1 0,2 0 0,9 1 30,0-1-1,0 0 1,0-1-1,-1-1 1,1 1-1,0-2 1,-1 0-1,1 0 1,-1 0-1,0-1 1,0-1-1,14-8 1,-13 7-137,0 0 1,1 1-1,-1 1 1,1-1-1,1 2 1,-1 0-1,0 0 1,17 0-1,-27 5 95,-1 1-1,0-1 1,0 1 0,0 0-1,-1-1 1,1 1 0,0 0-1,-1 0 1,0 0-1,0 0 1,0-1 0,0 1-1,0 0 1,-1 4 0,1 9 11,0-15-14,0 1 1,1-1 0,-1 0 0,0 0 0,1 1 0,-1-1 0,1 0 0,0 0-1,-1 1 1,1-1 0,0 0 0,0 0 0,-1 0 0,1 0 0,0 0 0,0 0-1,0 0 1,0 0 0,1-1 0,-1 1 0,0 0 0,0 0 0,2 0 0,0 0-35,1 0 0,-1-1 0,0 1 0,0-1 0,1 0 1,-1 0-1,0 0 0,0 0 0,6-1 0,-1-1-329,0 0-1,0 0 1,0 0-1,0-1 1,-1-1-1,0 1 1,10-7-1,-14 8-128,0 0 0,-1 0 0,1 0-1,-1 0 1,0-1 0,0 1-1,1-1 1,-2 0 0,1 0 0,0 1-1,0-1 1,1-4 0,1-27-8901,-4 10-328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2.465"/>
    </inkml:context>
    <inkml:brush xml:id="br0">
      <inkml:brushProperty name="width" value="0.025" units="cm"/>
      <inkml:brushProperty name="height" value="0.025" units="cm"/>
    </inkml:brush>
  </inkml:definitions>
  <inkml:trace contextRef="#ctx0" brushRef="#br0">74 134 7335,'0'0'7458,"-9"7"-5254,3-4-2008,-32 27 1623,36-28-1658,0 0 0,0 1 0,0-1 1,1 0-1,-1 1 0,1-1 0,-1 1 0,1 0 1,0-1-1,0 1 0,0 0 0,1 0 0,-1 0 0,1-1 1,-1 1-1,1 0 0,0 0 0,0 5 0,1-7-130,-1 0 1,1 0-1,0 0 0,0 0 0,-1 0 1,1-1-1,0 1 0,0 0 0,0 0 1,0-1-1,0 1 0,0 0 0,0-1 1,0 1-1,0-1 0,0 1 0,0-1 1,0 0-1,0 1 0,0-1 0,0 0 0,0 0 1,1 0-1,-1 0 0,0 0 0,0 0 1,2 0-1,39-2 294,-39 2-276,16-3-120,-1-2 0,0 1-1,0-2 1,-1-1 0,0 0-1,0-1 1,0 0 0,-1-2-1,-1 0 1,18-14 0,-46 30 3232,12-4-3114,-1-1 0,1 0 0,0 0 1,-1 1-1,1-1 0,0 0 0,0 1 0,0-1 0,0 1 0,0 0 1,0-1-1,0 1 0,1 0 0,-1-1 0,1 1 0,-1 0 1,1 0-1,-1 2 0,2-3-25,0-1 1,-1 1-1,1 0 1,0-1-1,0 1 0,0-1 1,-1 1-1,1-1 1,0 1-1,0-1 1,0 1-1,0-1 1,0 0-1,0 1 1,0-1-1,0 0 0,0 0 1,0 0-1,0 0 1,0 0-1,0 0 1,0 0-1,2-1 1,29 0 52,-18-1-335,0-1 1,0-1 0,0 0-1,22-10 1,-21 7-92,1 1 0,0 1 0,20-4 0,-30 23 962,-6-12-592,0 0 1,1 1-1,0-1 1,-1 0-1,1 0 1,0 0-1,0 1 1,0-1-1,0 0 1,1 0-1,-1-1 1,3 3-1,2-1-4,0-1 0,0 0 0,1 0 0,-1-1 0,1 1 0,-1-2 0,1 1 0,0-1 0,-1 0 0,9-1 0,66-10-511,-47 2 796,-1-2 0,-1-1 0,0-1 0,-1-1 0,38-25-1,-53 31-371,-14 7 33,1 0 1,0 0-1,0 0 1,-1 0-1,1-1 1,0 1-1,-1-1 1,0 0-1,1 0 1,-1 0-1,0 0 1,0 0-1,0 0 1,0 0-1,0-1 1,0 1-1,-1-1 1,1 0-1,-1 1 1,0-1-1,0 0 1,0 0-1,0 1 1,0-1-1,-1 0 1,1 0-1,-1 0 1,0 0-1,0-4 1,0 6 50,0 1 0,0 0 0,0-1 0,-1 1 0,1 0 1,0-1-1,0 1 0,-1 0 0,1-1 0,0 1 0,0 0 1,-1-1-1,1 1 0,0 0 0,-1 0 0,1-1 1,0 1-1,-1 0 0,1 0 0,-1 0 0,1 0 0,0-1 1,-1 1-1,1 0 0,-1 0 0,1 0 0,0 0 0,-1 0 1,1 0-1,-1 0 0,1 0 0,0 0 0,-1 0 1,1 0-1,-1 0 0,1 1 0,0-1 0,-1 0 0,1 0 1,-1 0-1,1 0 0,0 1 0,-1-1 0,-19 9 29,15-5 90,0 1 0,1-1 1,-1 1-1,1 0 0,0 0 0,0 0 0,0 0 1,1 1-1,-1-1 0,1 1 0,1 0 0,-1 0 0,1 0 1,0 1-1,1-1 0,-1 0 0,1 1 0,1-1 0,-1 13 1,1-15-164,1-1 0,-1 1 1,1-1-1,0 1 1,0-1-1,0 1 0,0-1 1,1 0-1,-1 0 1,1 0-1,0 0 0,0 0 1,0 0-1,0 0 1,5 4-1,-4-5-369,1 1 1,0-1-1,-1 1 1,1-1-1,0 0 0,0-1 1,1 1-1,-1-1 0,0 1 1,1-1-1,-1-1 1,0 1-1,1 0 0,-1-1 1,6 0-1,5 0-8236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5.999"/>
    </inkml:context>
    <inkml:brush xml:id="br0">
      <inkml:brushProperty name="width" value="0.025" units="cm"/>
      <inkml:brushProperty name="height" value="0.025" units="cm"/>
    </inkml:brush>
  </inkml:definitions>
  <inkml:trace contextRef="#ctx0" brushRef="#br0">1 2 14958,'0'0'12972,"48"-2"-20659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6.653"/>
    </inkml:context>
    <inkml:brush xml:id="br0">
      <inkml:brushProperty name="width" value="0.025" units="cm"/>
      <inkml:brushProperty name="height" value="0.025" units="cm"/>
    </inkml:brush>
  </inkml:definitions>
  <inkml:trace contextRef="#ctx0" brushRef="#br0">154 348 9257,'0'0'7372,"-3"-11"-4126,-11-36-839,13 45-2298,0 0 0,0 0 0,0 0-1,-1 1 1,1-1 0,-1 0 0,0 1-1,1-1 1,-1 1 0,0-1 0,0 1-1,0 0 1,0 0 0,0 0 0,0 0-1,0 0 1,0 0 0,0 1 0,0-1-1,-1 1 1,1-1 0,0 1 0,0 0-1,-1 0 1,1 0 0,0 0 0,0 0-1,-3 1 1,0 0-22,1-1-1,0 1 0,-1 0 1,1 0-1,0 1 1,0-1-1,0 1 0,0 0 1,0 0-1,0 1 1,-7 4-1,9-4-29,-1 0-1,1 0 1,0 0-1,0 0 1,0 0-1,0 0 1,1 1-1,-1-1 1,1 1-1,0-1 1,0 1-1,-1 6 1,2-9-47,0 0 0,0 0 1,0 0-1,0 0 1,0 0-1,0 0 0,1 0 1,-1-1-1,0 1 1,0 0-1,1 0 1,-1 0-1,0 0 0,1-1 1,-1 1-1,1 0 1,-1 0-1,1-1 0,0 1 1,-1 0-1,2 0 1,-1 0-2,1 0 0,-1-1 0,1 1 1,-1-1-1,1 0 0,-1 1 0,1-1 1,-1 0-1,1 0 0,-1 0 1,1 0-1,0 0 0,-1 0 0,1 0 1,-1 0-1,4-2 0,3-1 30,0 0 1,0-1-1,0 0 0,0 0 1,-1-1-1,0 0 0,0 0 1,0 0-1,0-1 0,-1 0 1,9-12-1,7-9 35,28-45-1,-37 47-44,-11 20-17,0 1 1,0-1 0,0 1 0,0 0-1,1 0 1,5-7 0,-8 43-259,0-16 237,0-10 4,-1 0 1,1 0-1,1 0 1,-1-1 0,1 1-1,0 0 1,3 9-1,-3-13 13,0-1-1,0 1 1,0 0-1,0-1 1,1 0-1,-1 1 0,0-1 1,1 0-1,-1 1 1,1-1-1,-1 0 1,1 0-1,0 0 0,-1-1 1,1 1-1,0 0 1,0-1-1,0 1 1,0-1-1,-1 1 1,1-1-1,0 0 0,0 0 1,0 0-1,0 0 1,0 0-1,0 0 1,3-1-1,4-1 40,1 0 0,-1-1 0,0 0 0,0-1 0,0 0 0,0 0 0,0-1 0,-1 0 0,0 0 0,0-1 0,0 0 0,9-10 0,14-15 31,35-44 0,-64 73-76,8-10 35,-1 1 1,0-2-1,-1 1 0,10-20 1,-49 117 46,5 1 0,3 1 0,-17 136 0,35-178 260,3 1 1,3 52-1,1-17-197,-4-81-121,1 0 0,0 0 1,0 0-1,-1 0 0,1-1 1,0 1-1,0 0 0,-1 0 1,1-1-1,0 1 0,0-1 1,0 1-1,0-1 0,-2-1 1,-4-4-3,0 0 0,1-1-1,0 0 1,0 0 0,0 0 0,1-1 0,0 0 0,1 0 0,0-1 0,0 1 0,0-1 0,-3-15 0,1 0-13,1 0 1,1 0 0,-2-41-1,6 58-72,-1 0 0,1 1 0,0-1 0,1 0 0,-1 1 0,1-1 0,1 1 0,-1-1-1,1 1 1,0 0 0,1-1 0,-1 1 0,1 0 0,0 1 0,1-1 0,0 0-1,0 1 1,0 0 0,0 0 0,1 0 0,-1 1 0,1-1 0,1 1 0,-1 0 0,1 0-1,-1 1 1,1 0 0,8-4 0,66-28-6660,-38 13-1468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8.434"/>
    </inkml:context>
    <inkml:brush xml:id="br0">
      <inkml:brushProperty name="width" value="0.025" units="cm"/>
      <inkml:brushProperty name="height" value="0.025" units="cm"/>
    </inkml:brush>
  </inkml:definitions>
  <inkml:trace contextRef="#ctx0" brushRef="#br0">96 0 4805,'0'0'13255,"0"9"-11232,-4 42-715,-2 0 0,-2-1-1,-21 72 1,16-71-1026,1 1 0,3 0-1,-5 82 1,14-134-272,0 0 1,0 1-1,0-1 0,0 1 0,0-1 1,0 0-1,0 1 0,0-1 0,0 1 1,0-1-1,0 0 0,0 1 0,0-1 1,0 1-1,0-1 0,0 0 0,0 1 1,0-1-1,1 1 0,-1-1 0,0 0 1,0 1-1,0-1 0,1 0 1,-1 1-1,0-1 0,0 0 0,1 0 1,-1 1-1,0-1 0,1 0 0,-1 0 1,0 1-1,1-1 0,-1 0 0,1 0 1,-1 0-1,0 0 0,1 1 0,15-12 351,12-25 32,-19 15-432,-1-1 1,0 0 0,-2-1-1,-1 1 1,-1-1 0,-1 0-1,0 0 1,-2 0 0,-1 0-1,-4-34 1,4 66-512,-1-5 532,0 0 1,1 0 0,-1 0-1,1-1 1,0 1-1,0 0 1,1 0 0,-1 0-1,1 0 1,0-1-1,0 1 1,0 0 0,1-1-1,-1 1 1,1-1-1,0 1 1,0-1 0,2 4-1,0-4 34,0 1 0,-1-1-1,1-1 1,1 1 0,-1 0 0,0-1-1,1 0 1,-1 0 0,1 0 0,-1-1 0,1 1-1,0-1 1,0 0 0,0-1 0,0 1-1,0-1 1,0 0 0,-1 0 0,1-1-1,0 1 1,0-1 0,0 0 0,0 0-1,-1-1 1,1 1 0,0-1 0,5-3-1,2-1 91,0-1 0,0 0 0,-1 0 0,0-1-1,-1 0 1,1-1 0,-2 0 0,17-20 0,-18 18-25,0 1 0,0-1 0,-2-1 1,1 0-1,-1 0 0,-1 0 1,0 0-1,-1-1 0,-1 0 1,1 0-1,-2 0 0,2-16 1,-17 36-205,2 13 106,0 1-1,1 1 1,2-1 0,0 2 0,1-1 0,1 1-1,1 0 1,-3 34 0,7-45 39,0 1-1,0-1 1,1 1 0,1-1-1,0 1 1,3 12 0,-4-22-16,1-1 1,0 1 0,1 0 0,-1 0 0,0 0 0,1-1 0,0 1 0,-1-1-1,1 1 1,0-1 0,0 0 0,0 0 0,1 0 0,-1 0 0,0 0-1,1 0 1,0-1 0,-1 1 0,1-1 0,0 1 0,-1-1 0,1 0 0,0 0-1,0-1 1,0 1 0,0 0 0,0-1 0,0 0 0,5 0 0,0 0 32,0-1 1,-1 1-1,1-2 1,0 1-1,-1-1 1,1 0-1,-1-1 1,0 1-1,0-2 1,0 1 0,0-1-1,0 0 1,-1 0-1,10-9 1,-11 9-15,0 0 1,0-1-1,-1 1 1,1-1-1,-1 0 1,0-1-1,-1 1 1,1-1-1,-1 0 0,0 0 1,0 0-1,-1 0 1,0 0-1,0 0 1,-1-1-1,1 1 1,0-12-1,-2 18-7,0 0-1,0-1 1,0 1-1,0 0 1,0-1-1,0 1 1,0 0-1,0-1 1,0 1-1,0-1 1,0 1-1,0 0 1,0-1-1,0 1 1,0 0-1,0-1 0,-1 1 1,1 0-1,0-1 1,0 1-1,0 0 1,-1 0-1,1-1 1,0 1-1,0 0 1,-1-1-1,1 1 1,0 0-1,0 0 1,-1 0-1,1-1 1,0 1-1,-1 0 1,1 0-1,0 0 1,-1 0-1,1 0 1,-1-1-1,-14 9 177,-10 19-178,21-22 1,2 1 1,-1-1-1,0 1 0,1 0 1,0-1-1,1 1 0,-1 0 1,1 0-1,0 0 0,0 0 1,1 11-1,0-14-124,1-1-1,-1 0 0,1 0 0,-1 1 1,1-1-1,0 0 0,0 0 1,0 0-1,0 0 0,0 0 0,0 0 1,1 0-1,-1 0 0,1 0 0,-1-1 1,1 1-1,0-1 0,-1 1 1,1-1-1,0 1 0,0-1 0,0 0 1,0 0-1,0 0 0,0 0 1,1 0-1,-1-1 0,0 1 0,0-1 1,1 1-1,-1-1 0,0 0 1,3 0-1,27 1-6245,5-2-6320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9.226"/>
    </inkml:context>
    <inkml:brush xml:id="br0">
      <inkml:brushProperty name="width" value="0.025" units="cm"/>
      <inkml:brushProperty name="height" value="0.025" units="cm"/>
    </inkml:brush>
  </inkml:definitions>
  <inkml:trace contextRef="#ctx0" brushRef="#br0">21 0 10570,'0'0'10992,"7"16"-9893,-3-5-887,1 2 0,-1-1 0,-1 0 0,0 1 0,-1 0 0,-1 0 0,0-1 0,0 1 0,-3 21 0,-18 106 1461,7-65-668,-3 108 0,15-181-1001,1 0 0,0 0 1,0 0-1,0 0 0,0 0 0,1 0 0,-1 0 0,1 0 0,-1 0 0,1 0 0,-1 0 0,1 0 1,1 2-1,-1-4 5,-1 0 1,0 1 0,1-1-1,-1 0 1,1 0-1,-1 1 1,0-1 0,1 0-1,-1 0 1,1 0-1,-1 0 1,1 0 0,-1 0-1,0 0 1,1 0 0,-1 0-1,1 0 1,-1 0-1,1 0 1,-1 0 0,1 0-1,-1 0 1,0 0 0,1 0-1,-1 0 1,1-1-1,-1 1 1,0 0 0,1 0-1,-1-1 1,1 1-1,-1 0 1,0 0 0,1-1-1,2-3 55,1 1 1,-1-1-1,0 0 0,0 1 0,-1-1 0,1-1 0,-1 1 1,0 0-1,3-8 0,3-25-208,-1-1-1,-2 0 1,-2 0-1,-1-58 1,-2 88-175,0 13 330,0 0-1,0 0 1,1 0 0,0 0-1,0-1 1,0 1 0,1 0-1,-1 0 1,1-1 0,0 1-1,1-1 1,-1 0 0,1 1-1,0-1 1,0 0 0,0-1-1,0 1 1,1 0 0,-1-1-1,1 0 1,0 0 0,0 0 0,0 0-1,0-1 1,1 0 0,-1 1-1,1-2 1,0 1 0,-1 0-1,1-1 1,0 0 0,0 0-1,0 0 1,0-1 0,0 0-1,0 0 1,0 0 0,0 0-1,-1-1 1,1 0 0,0 0-1,0 0 1,0-1 0,-1 1-1,1-1 1,0 0 0,6-5-1,0-1 151,-1-1 0,0 0-1,0-1 1,-1 0 0,-1 0-1,9-12 1,-13 15-142,1 1 0,-1-1 0,0 0 0,-1 0 1,1 0-1,-1-1 0,-1 1 0,1-1 0,-2 1 0,3-11 0,-6 43-74,-1-1 0,0 0 0,-9 26 0,6-25 335,1 0 1,1 0 0,-1 30-1,5-54-281,0 0 0,0-1 0,0 1 0,1 0 0,-1 0 0,0 0 0,1 0 1,-1 0-1,0 0 0,1 0 0,-1-1 0,1 1 0,-1 0 0,1 0 0,-1-1 0,1 1 0,0 0 0,-1-1 0,1 1 0,0 0 0,0-1 0,-1 1 0,1-1 0,0 1 0,0-1 0,1 1 0,1 0 82,0 0-1,1 0 0,-1-1 1,0 1-1,0-1 1,0 0-1,1 0 0,5 0 1,28-11-2978,-36 10 2171,1 1 1,0-1-1,-1 0 0,1 0 1,-1-1-1,1 1 0,-1 0 1,1 0-1,-1-1 0,0 1 1,0-1-1,1 1 0,-1-1 0,1-2 1,3-11-11377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19.774"/>
    </inkml:context>
    <inkml:brush xml:id="br0">
      <inkml:brushProperty name="width" value="0.025" units="cm"/>
      <inkml:brushProperty name="height" value="0.025" units="cm"/>
    </inkml:brush>
  </inkml:definitions>
  <inkml:trace contextRef="#ctx0" brushRef="#br0">27 1 17168,'0'0'9390,"0"10"-8840,-11 86 947,-4 60-84,29-183-623,-6 7-759,-1-1 0,-1-1 0,-1 1 0,0-1 1,1-41-1,-6 62-106,0 3 24,0-1 0,0 1 0,0-1 1,0 0-1,0 1 0,0-1 0,0 1 0,1-1 0,-1 0 0,0 1 1,1-1-1,-1 0 0,1 1 0,-1-1 0,1 0 0,0 0 0,0 0 1,-1 1-1,1-1 0,0 0 0,0 0 0,0 0 0,0 0 1,0 0-1,1-1 0,-1 1 0,0 0 0,0 0 0,1-1 0,-1 1 1,0-1-1,0 1 0,1-1 0,-1 0 0,1 1 0,-1-1 0,0 0 1,1 0-1,-1 0 0,3 0 0,6 1-1211,1 0-1,-1-1 1,0 0-1,13-3 1,4-3-3788,-2-5-2590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0.150"/>
    </inkml:context>
    <inkml:brush xml:id="br0">
      <inkml:brushProperty name="width" value="0.025" units="cm"/>
      <inkml:brushProperty name="height" value="0.025" units="cm"/>
    </inkml:brush>
  </inkml:definitions>
  <inkml:trace contextRef="#ctx0" brushRef="#br0">127 1 13805,'0'0'12802,"-10"4"-11762,-47 28 382,54-30-1379,0 0-1,0 1 1,0 0 0,0-1-1,0 1 1,0 0-1,1 0 1,-1 1 0,1-1-1,0 1 1,0-1-1,0 1 1,1-1 0,-1 1-1,1 0 1,0 0 0,-1 6-1,2-10-68,0 1 0,0 0-1,1 0 1,-1-1 0,1 1 0,-1 0-1,1-1 1,-1 1 0,1 0-1,-1-1 1,1 1 0,-1-1 0,1 1-1,0-1 1,-1 1 0,1-1 0,0 1-1,-1-1 1,1 0 0,0 1-1,0-1 1,0 0 0,-1 0 0,1 0-1,0 0 1,0 1 0,0-1 0,1 0-1,32 3-964,-23-2 395,13 2-548,-15-3 640,1 1 0,0 0 1,0 1-1,-1 0 0,1 0 0,-1 1 1,1 0-1,-1 1 0,12 7 0,-20-11 594,0 1 0,0-1-1,-1 1 1,1-1-1,0 1 1,0 0-1,-1-1 1,1 1 0,-1 0-1,1 0 1,-1-1-1,1 1 1,-1 0-1,1 0 1,-1 0 0,0 0-1,1 0 1,-1 0-1,0 0 1,0 0-1,0-1 1,0 1 0,0 0-1,0 0 1,0 0-1,0 1 1,-1 1 94,1-1 0,-1 0 1,0 0-1,0 0 0,-1 0 1,1 0-1,0 0 0,-1 0 0,1-1 1,-4 4-1,-47 34 2410,46-36-2368,1 0-65,-5 5 25,0-2 0,0 1 1,-1-1-1,1-1 0,-2 0 1,1 0-1,0-1 0,-1-1 1,0 0-1,-13 2 0,24-5-217,1 0-1,0 0 1,-1 0-1,1 0 0,-1 0 1,1 0-1,0 0 1,-1 0-1,1 0 1,-1 0-1,1 0 1,0-1-1,-1 1 1,1 0-1,-1 0 1,1 0-1,0 0 1,-1-1-1,1 1 1,0 0-1,-1 0 0,1-1 1,0 1-1,0 0 1,-1-1-1,1 1 1,0 0-1,0-1 1,-1 1-1,1 0 1,0-1-1,0 1 1,0 0-1,0-1 1,-1 1-1,1-1 0,0 1 1,0 0-1,0-2 1,8-18-1806,20-18-2112,28-18-3450,-23 25 1442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0.478"/>
    </inkml:context>
    <inkml:brush xml:id="br0">
      <inkml:brushProperty name="width" value="0.025" units="cm"/>
      <inkml:brushProperty name="height" value="0.025" units="cm"/>
    </inkml:brush>
  </inkml:definitions>
  <inkml:trace contextRef="#ctx0" brushRef="#br0">114 92 11018,'5'-11'4341,"-1"3"-3316,15-31 1845,-6 6 2491,-30 82-3733,2 2 1,-12 74-1,22-95-1516,2 0 0,1 1 0,1 0 0,2-1 0,7 50 1,7-28-6,-14-50-136,-1 0-1,1 0 1,0 0-1,-1 0 1,1 0-1,0 0 1,0 0-1,0-1 0,1 1 1,-1 0-1,0-1 1,1 1-1,-1-1 1,1 1-1,-1-1 1,1 0-1,0 1 1,-1-1-1,1 0 1,0 0-1,0 0 1,2 0-1,-3-5-168,0 1-1,-1-1 0,1 0 1,-1 0-1,1 0 0,-1 0 0,-1 0 1,0-6-1,-1-2 147,-1 0 0,0 0 0,-1 1 0,0-1 0,-1 1-1,0-1 1,-1 2 0,-1-1 0,1 1 0,-2-1 0,-13-14 0,11 13 155,0-1 0,1 0 0,0 0 0,1-1 0,1 0 0,-7-18 0,14 31-92,-1 0 0,1 1-1,0-1 1,0 0 0,-1 0 0,1 1 0,0-1-1,0 0 1,0 0 0,0 1 0,0-1 0,0 0-1,0 0 1,0 1 0,1-1 0,-1 0 0,0 0-1,0 1 1,1-1 0,-1 0 0,0 1 0,1-1-1,-1 0 1,0 1 0,1-1 0,-1 0 0,1 1-1,0-1 1,24-5 178,40 17-1558,-51-8 95,18 2-4037,5-2-5505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0.977"/>
    </inkml:context>
    <inkml:brush xml:id="br0">
      <inkml:brushProperty name="width" value="0.025" units="cm"/>
      <inkml:brushProperty name="height" value="0.025" units="cm"/>
    </inkml:brush>
  </inkml:definitions>
  <inkml:trace contextRef="#ctx0" brushRef="#br0">206 74 9545,'0'0'6860,"2"-9"-3267,8-30-743,-9 38-2756,-1 0 0,0 1-1,0-1 1,0 0 0,0 0-1,0 0 1,0 0 0,0 0-1,-1 0 1,1 0 0,0 0-1,0 0 1,-1 1 0,1-1-1,0 0 1,-1 0 0,1 0-1,-1 0 1,1 1 0,-1-1-1,1 0 1,-1 1 0,0-1-1,1 0 1,-1 1 0,0-1 0,0 1-1,1-1 1,-1 1 0,0-1-1,0 1 1,0 0 0,0-1-1,1 1 1,-1 0 0,0 0-1,0-1 1,0 1 0,0 0-1,0 0 1,0 0 0,0 0-1,0 0 1,-1 1 0,-40 5 922,34-3-945,-1 2 0,1-1 0,0 1 0,0 0 0,0 1 0,1 0 0,0 0 0,0 1 0,0 0 0,-10 13 0,10-10-60,0 0-1,1 0 1,0 0-1,0 1 1,1 0-1,0 0 1,1 0-1,-3 14 0,6-23-12,0-1 0,1 1 1,-1 0-1,1 0 0,0 0 0,-1 0 0,1 0 0,0 1 0,0-1 0,0 0 0,0 0 0,1 0 0,-1 0 0,0 0 0,1 0 0,0 0 0,-1 0 0,1-1 0,0 1 0,0 0 0,0 0 1,0 0-1,0-1 0,1 1 0,-1-1 0,0 1 0,1-1 0,-1 1 0,1-1 0,-1 0 0,1 1 0,0-1 0,0 0 0,2 1 0,3-1-72,1 1 1,-1-1-1,0-1 0,1 1 1,-1-1-1,0-1 0,1 1 1,12-4-1,6-1-977,-1-2 0,1 0-1,-1-2 1,46-23 0,35-29-8256,-62 32 2244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1.725"/>
    </inkml:context>
    <inkml:brush xml:id="br0">
      <inkml:brushProperty name="width" value="0.025" units="cm"/>
      <inkml:brushProperty name="height" value="0.025" units="cm"/>
    </inkml:brush>
  </inkml:definitions>
  <inkml:trace contextRef="#ctx0" brushRef="#br0">160 57 11627,'0'0'3913,"-11"6"-859,-3 3-2247,0 1 1,0 1-1,1 0 1,-22 24-1,28-28-485,1 0 0,1 1 0,-1-1-1,1 1 1,1 0 0,-1 1 0,1-1 0,1 1-1,0 0 1,0-1 0,0 1 0,-1 14 0,4-21-294,0-1 1,0 0-1,0 0 1,0 1-1,0-1 1,0 0-1,0 1 1,0-1-1,0 0 1,1 0-1,-1 1 0,0-1 1,1 0-1,-1 0 1,1 0-1,-1 0 1,1 1-1,0-1 1,0 0-1,-1 0 1,1 0-1,0 0 1,0-1-1,0 1 1,0 0-1,0 0 1,2 0-1,-1 0 33,1 0 0,0 0 0,-1-1 0,1 1 0,0-1 0,0 0 0,-1 1 0,1-2 0,0 1 0,0 0 0,-1 0 0,4-2 0,4 0 103,-1 0 0,0-1 0,0-1 0,0 0 0,0 0 0,12-8 0,-8 1-100,0 0 0,-1 0 0,-1-1 0,0-1 0,0 0 0,8-15 0,-14 20-43,0 0 1,0-1-1,-1 1 0,0-1 1,0 0-1,-1 0 1,-1-1-1,1 1 1,-1-1-1,-1 1 1,1-16-1,-2 24-24,0 1 1,0 0-1,0-1 1,-1 1-1,1 0 1,0-1-1,0 1 1,0 0-1,0 0 1,-1-1-1,1 1 1,0 0-1,0 0 1,0-1-1,-1 1 1,1 0-1,0 0 1,0 0-1,-1 0 0,1-1 1,0 1-1,-1 0 1,1 0-1,0 0 1,-1 0-1,1 0 1,0 0-1,-1 0 1,1 0-1,0 0 1,0 0-1,-1 0 1,1 0-1,0 0 1,-1 0-1,1 0 1,0 0-1,-1 0 0,1 0 1,0 0-1,-1 0 1,1 1-1,0-1 1,0 0-1,-1 0 1,1 0-1,0 0 1,0 1-1,-1-1 1,1 0-1,0 0 1,0 1-1,0-1 1,-1 1-1,-14 11-98,10-6 95,1 0 0,0 0 0,0 1 0,1-1 0,0 1 0,0 0 0,0-1 0,1 1 0,0 1 0,1-1 0,-1 0 0,1 0 0,1 1 0,-1-1 0,1 0 0,2 11 0,-2-16 10,1 0 0,0 0 0,0-1 0,1 1-1,-1 0 1,0 0 0,0-1 0,1 1-1,-1-1 1,1 1 0,-1-1 0,1 0 0,0 0-1,0 0 1,-1 0 0,1 0 0,0 0 0,0 0-1,0 0 1,0-1 0,0 1 0,0-1 0,0 1-1,0-1 1,0 0 0,0 0 0,0 0 0,4 0-1,1 0 15,1 0 0,-1-1-1,0 0 1,0 0-1,1-1 1,-1 1 0,8-5-1,-5 1 0,-1 0 0,1-1-1,-1 0 1,-1-1 0,1 0 0,-1 0-1,9-11 1,-13 14-35,1-1-1,-1 0 0,-1 0 0,1-1 1,-1 1-1,0-1 0,0 0 0,0 1 1,-1-1-1,0 0 0,0-1 1,-1 1-1,2-11 0,-27 44-317,18-15 420,0 0 0,1 0 0,0 1 1,1 0-1,1 0 0,0 0 0,1 1 1,-2 25-1,4-38-75,0 1 0,0-1 0,0 0 1,0 0-1,0 0 0,0 0 0,0 0 0,1 1 0,-1-1 1,0 0-1,1 0 0,-1 0 0,1 0 0,-1 0 1,1 0-1,0 0 0,-1 0 0,1 0 0,0 0 0,0-1 1,-1 1-1,1 0 0,0 0 0,0-1 0,0 1 0,0 0 1,0-1-1,0 1 0,0-1 0,0 1 0,0-1 1,1 0-1,-1 0 0,0 1 0,0-1 0,0 0 0,0 0 1,0 0-1,1 0 0,-1 0 0,0 0 0,0 0 1,0-1-1,0 1 0,0 0 0,1-1 0,-1 1 0,1-1 1,3-1 12,0 1 1,1-1 0,-1-1 0,0 1 0,0-1 0,-1 0-1,1 0 1,0 0 0,4-5 0,-2 0 0,1-1 0,-1-1-1,-1 1 1,8-15 0,-11 19-18,-1 1 1,1-1-1,-1 0 0,-1-1 0,1 1 0,-1 0 0,0 0 0,0-1 1,0 1-1,-1 0 0,0-9 0,-23 42-187,19-20 199,-1 0-1,1 0 1,0 1-1,1-1 1,0 1-1,0 0 1,1 0-1,0 0 1,0 0-1,0 10 1,3-18-14,-1 0 1,1-1-1,-1 1 0,1 0 1,-1-1-1,1 1 0,0 0 0,-1-1 1,1 1-1,0-1 0,-1 1 1,1-1-1,0 1 0,0-1 1,-1 0-1,1 1 0,0-1 1,0 0-1,0 0 0,-1 1 1,1-1-1,0 0 0,0 0 1,0 0-1,0 0 0,-1 0 0,1 0 1,0 0-1,0-1 0,0 1 1,0 0-1,1-1 0,33-7 85,17-18-172,-43 20 6,0 1-1,0 0 1,1 1-1,0-1 0,0 2 1,0 0-1,0 0 1,0 1-1,18-2 0,-26 4 75,-1 1-1,0-1 1,1 1-1,-1-1 1,0 1-1,1 0 1,-1 0-1,0 0 1,0-1-1,0 1 1,0 0-1,0 0 0,0 1 1,0-1-1,0 0 1,0 0-1,0 0 1,-1 1-1,1-1 1,0 0-1,-1 1 1,1-1-1,-1 0 1,0 1-1,1-1 1,-1 1-1,0-1 1,0 1-1,0 0 0,0 1-5,1-1 0,-1 0-1,0 0 1,1 0 0,0 0-1,-1 0 1,1 0 0,0 0-1,0-1 1,0 1 0,0 0-1,0 0 1,0-1 0,1 1-1,-1 0 1,0-1 0,1 0-1,-1 1 1,1-1 0,0 0-1,0 0 1,3 2 0,-1-2-280,0-1 0,0 0 1,0 0-1,0-1 1,0 1-1,-1-1 0,1 0 1,0 0-1,0 0 0,-1-1 1,1 1-1,0-1 1,-1 0-1,1 0 0,-1 0 1,0 0-1,0 0 0,0-1 1,0 0-1,0 0 1,-1 1-1,1-1 0,2-5 1,7-7-1548,-1 0 1,-1-1 0,13-27-1,-6 1-2204,-2-8-1003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2.397"/>
    </inkml:context>
    <inkml:brush xml:id="br0">
      <inkml:brushProperty name="width" value="0.025" units="cm"/>
      <inkml:brushProperty name="height" value="0.025" units="cm"/>
    </inkml:brush>
  </inkml:definitions>
  <inkml:trace contextRef="#ctx0" brushRef="#br0">111 1 11243,'0'0'7105,"-4"8"-5359,-24 53 2370,-22 72 1,43-111-3814,1 1 0,1 0-1,1 1 1,0-1 0,2 1 0,1 0-1,2 28 1,0-52-305,-1 1 0,0 0 1,0-1-1,0 1 0,0 0 0,0-1 0,1 1 0,-1-1 0,0 1 0,1 0 1,-1-1-1,0 1 0,1-1 0,-1 1 0,1-1 0,-1 1 0,1-1 1,-1 1-1,1-1 0,-1 1 0,1-1 0,-1 0 0,1 1 0,-1-1 1,1 0-1,0 0 0,-1 1 0,1-1 0,0 0 0,0 0 0,27-3-485,20-17-1151,-44 17 1476,0 1 12,1-1-1,-1 1 0,0 0 1,1 0-1,-1 0 1,1 0-1,-1 1 0,1 0 1,0 0-1,-1 0 1,1 1-1,6-1 0,-10 2 145,0 0-1,0 0 0,0 0 0,0 1 0,0-1 1,0 0-1,0 0 0,-1 1 0,1-1 0,0 1 1,-1-1-1,1 0 0,-1 1 0,0-1 0,1 1 1,-1-1-1,0 1 0,0-1 0,0 1 0,0-1 1,0 1-1,0-1 0,0 1 0,-1 1 0,-3 42 375,-2-3 331,23-63 561,-7-4-1157,-2-1 0,-1 0-1,5-35 1,-2 14-103,-10 47-5,0 0 0,0 0 0,0 0 0,0-1 1,0 1-1,1 0 0,-1 0 0,0 0 0,0 0 0,0-1 0,0 1 0,1 0 0,-1 0 0,0 0 0,0 0 0,0 0 1,1 0-1,-1 0 0,0 0 0,0 0 0,1 0 0,-1 0 0,0 0 0,0 0 0,1 0 0,-1 0 0,0 0 1,0 0-1,0 0 0,1 0 0,-1 0 0,0 0 0,0 0 0,1 0 0,-1 0 0,0 0 0,0 1 0,0-1 0,0 0 1,1 0-1,-1 0 0,0 0 0,0 0 0,0 1 0,0-1 0,1 0 0,-1 0 0,0 0 0,0 1 0,0-1 1,16 14-19,-8-5 13,-3-7 16,1 1 0,-1-1 0,0 1 0,0-1 0,1-1 0,-1 1 0,1-1 0,0 0 0,-1 0 0,1-1 0,0 0 0,0 0 0,-1 0 0,1 0 1,0-1-1,-1 0 0,1 0 0,-1-1 0,7-2 0,-8 3 1,0-1 1,-1 0-1,1 0 1,0-1 0,-1 1-1,1-1 1,-1 1-1,0-1 1,0 0 0,0 0-1,0-1 1,-1 1-1,1-1 1,-1 1 0,0-1-1,0 0 1,0 0-1,0 1 1,-1-2 0,1 1-1,-1 0 1,0 0-1,-1 0 1,1 0 0,-1-1-1,0-4 1,0 9-6,0-1 0,0 1-1,0 0 1,0 0 0,0 0 0,0 0 0,-1-1 0,1 1 0,0 0 0,0 0 0,0 0-1,0 0 1,-1 0 0,1 0 0,0-1 0,0 1 0,0 0 0,-1 0 0,1 0 0,0 0-1,0 0 1,0 0 0,-1 0 0,1 0 0,0 0 0,0 0 0,0 0 0,-1 0 0,1 0-1,0 0 1,0 0 0,-1 0 0,1 0 0,0 0 0,0 0 0,0 1 0,-1-1 0,1 0-1,0 0 1,0 0 0,0 0 0,0 0 0,-1 0 0,1 1 0,0-1 0,0 0-1,0 0 1,0 0 0,0 0 0,0 1 0,-1-1 0,1 0 0,0 0 0,0 0 0,0 1-1,0-1 1,0 0 0,0 0 0,0 1 0,-10 10 45,0 5 198,2 1 0,0 0 0,0 1 0,-4 18 1,9-27-189,0 1 0,1-1 0,1 0 0,-1 1 0,2-1-1,-1 1 1,1-1 0,1 1 0,-1-1 0,3 11 0,-2-18-57,1 0 0,-1 1 0,0-1-1,1 0 1,-1 0 0,1 0-1,0 0 1,-1 0 0,1-1 0,0 1-1,0 0 1,0-1 0,4 3-1,8 0-3251,-14-12-3544,0 6 5430,0-13-6882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2.965"/>
    </inkml:context>
    <inkml:brush xml:id="br0">
      <inkml:brushProperty name="width" value="0.025" units="cm"/>
      <inkml:brushProperty name="height" value="0.025" units="cm"/>
    </inkml:brush>
  </inkml:definitions>
  <inkml:trace contextRef="#ctx0" brushRef="#br0">0 30 9225,'0'-13'-1185,"0"4"-2755,0 1 577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3.270"/>
    </inkml:context>
    <inkml:brush xml:id="br0">
      <inkml:brushProperty name="width" value="0.025" units="cm"/>
      <inkml:brushProperty name="height" value="0.025" units="cm"/>
    </inkml:brush>
  </inkml:definitions>
  <inkml:trace contextRef="#ctx0" brushRef="#br0">69 180 4324,'37'28'10276,"-1"-11"-4773,-32-16-5271,0-1-1,0 1 1,0-1-1,0 0 1,0 0 0,0 0-1,0-1 1,0 0-1,0 0 1,0 0 0,0 0-1,0 0 1,0-1-1,-1 1 1,1-1-1,0 0 1,-1 0 0,7-6-1,28-19 81,37-37-1,-61 51-285,-1 0 0,0-1 0,-1 0 0,-1-1 1,17-28-1,-97 162 2141,-143 384 961,205-481-3122,-24 59 10,29-76-7,0 0 0,-1-1 0,1 0 1,-1 0-1,0 0 0,0 0 0,0 0 0,0 0 0,-1-1 0,1 1 0,-1-1 1,0 0-1,-8 4 0,11-6 3,-1 0 1,1-1 0,0 1 0,-1-1-1,1 1 1,0-1 0,-1 0 0,1 0-1,0 1 1,-1-1 0,1 0 0,-1 0-1,1 0 1,0-1 0,-1 1 0,1 0-1,0 0 1,-1-1 0,1 1 0,0-1-1,-1 1 1,1-1 0,0 0 0,0 1-1,0-1 1,-3-2 0,3 1 5,-1-1 1,0 1 0,1-1-1,-1 0 1,1 1-1,0-1 1,-1 0 0,1 0-1,1 0 1,-1 0-1,0-5 1,-1-7 5,1 0-1,1 0 1,4-29 0,-1 28-12,0 1 1,1 0 0,1 0-1,0 0 1,1 1 0,1-1-1,0 1 1,1 1 0,1 0 0,0 0-1,1 0 1,17-16 0,-6 8-633,1 1 0,1 2-1,1 0 1,0 2 0,49-25 0,-34 21-3602,4-3-2606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7.340"/>
    </inkml:context>
    <inkml:brush xml:id="br0">
      <inkml:brushProperty name="width" value="0.025" units="cm"/>
      <inkml:brushProperty name="height" value="0.025" units="cm"/>
    </inkml:brush>
  </inkml:definitions>
  <inkml:trace contextRef="#ctx0" brushRef="#br0">1 41 3619,'0'0'15594,"10"-5"-12615,13-3-2092,0 1 0,0 1-1,1 1 1,0 2 0,0 0 0,32 0 0,-46 3-606,3-1-94,0 1 0,0 1 0,0 0-1,20 5 1,-32-6-178,1 0 0,-1 1 1,1-1-1,-1 1 0,0-1 0,0 1 0,1-1 0,-1 1 0,0 0 0,0 0 0,0 0 0,0 0 0,1 0 0,-1 0 0,-1 0 0,1 0 0,0 0 0,0 0 1,0 1-1,1 1 0,-2-1 0,0 0 1,0 0 0,0 0 0,-1 0 0,1 0-1,0 0 1,-1 0 0,1 0 0,-1 0 0,0 0-1,0 0 1,0 0 0,1 0 0,-2-1 0,1 1-1,0 0 1,0-1 0,0 1 0,-3 2 0,-7 7 73,-1 1 0,0-1 0,-1-1 0,0 0 0,-1-1 0,-18 10 0,-92 40 34,113-55-100,64 0-246,6-8 141,-28 0-90,0 3-1,0 0 1,45 5 0,-75-4 173,1 0 1,-1 0-1,0 1 1,0-1 0,1 0-1,-1 0 1,0 1-1,0-1 1,1 1 0,-1-1-1,0 1 1,0 0-1,0-1 1,0 1-1,0 0 1,0 0 0,0 0-1,0 0 1,0-1-1,0 1 1,0 1-1,0-1 1,-1 0 0,1 0-1,0 0 1,-1 0-1,1 0 1,-1 1 0,0-1-1,1 0 1,-1 1-1,0-1 1,0 0-1,1 0 1,-1 1 0,-1 1-1,1 0 20,-1 0 1,1 0-1,-1 0 0,0-1 0,0 1 1,-1 0-1,1-1 0,0 1 0,-1-1 0,0 1 1,1-1-1,-1 0 0,0 0 0,0 0 1,-4 3-1,-11 7 221,-1-1 0,0-1 0,0-1 1,-1 0-1,0-2 0,0 0 0,-1-1 1,0-1-1,0 0 0,-1-2 0,-33 2 1,54-5-264,-1 0 1,1 0-1,-1 0 1,1 0-1,-1 0 1,0 0 0,1 0-1,-1 0 1,1 0-1,-1 0 1,1 0-1,-1 0 1,0 0 0,1 0-1,-1 0 1,1-1-1,-1 1 1,1 0 0,-1 0-1,1-1 1,-1 1-1,1 0 1,-1-1-1,1 1 1,-1 0 0,1-1-1,0 1 1,-1-1-1,0 0 1,11-12-2466,27-8-4153,-11 9 538,1-1-3155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7.732"/>
    </inkml:context>
    <inkml:brush xml:id="br0">
      <inkml:brushProperty name="width" value="0.025" units="cm"/>
      <inkml:brushProperty name="height" value="0.025" units="cm"/>
    </inkml:brush>
  </inkml:definitions>
  <inkml:trace contextRef="#ctx0" brushRef="#br0">319 1 9993,'0'0'12551,"-10"9"-10490,3-1-1761,-146 145 2994,119-116-3097,2 2 0,-43 66 0,68-91-3548,13-30-3900,2-7-1520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8.073"/>
    </inkml:context>
    <inkml:brush xml:id="br0">
      <inkml:brushProperty name="width" value="0.025" units="cm"/>
      <inkml:brushProperty name="height" value="0.025" units="cm"/>
    </inkml:brush>
  </inkml:definitions>
  <inkml:trace contextRef="#ctx0" brushRef="#br0">133 27 10922,'-8'2'5195,"-2"0"-4452,1 1 1,0 0-1,-1 0 1,2 1 0,-1 1-1,0 0 1,-9 6 0,15-9-557,0 0 1,0 0 0,0 1 0,0-1 0,0 1 0,1 0-1,-1 0 1,1-1 0,0 2 0,0-1 0,0 0 0,0 0-1,0 1 1,1-1 0,-1 1 0,1-1 0,0 1 0,0-1-1,0 1 1,1 0 0,-1 0 0,1-1 0,0 1-1,1 6 1,0-8-146,0 0 0,0-1 0,0 1-1,1-1 1,-1 1 0,1-1 0,-1 0-1,1 0 1,-1 0 0,1 1 0,0-1-1,-1-1 1,1 1 0,0 0 0,0 0-1,0-1 1,0 1 0,-1-1 0,1 1-1,0-1 1,0 0 0,0 0 0,0 0-1,0 0 1,0 0 0,0-1 0,0 1-1,2-1 1,5 1 65,0-1 0,-1 0 0,1-1 0,0 0 0,10-4 0,-12 2-72,1 0 0,-1-1 0,0 0 0,-1-1 0,1 1 0,-1-1-1,0 0 1,7-10 0,-11 14-25,0 0-1,0 0 1,-1 0-1,1 0 1,-1 0-1,0-1 1,1 1 0,-1 0-1,0-1 1,-1 1-1,1 0 1,0-1-1,-1 0 1,1 1-1,-1-1 1,0 1-1,0-1 1,0 1-1,0-1 1,0 0-1,0 1 1,-1-1-1,1 1 1,-1-1-1,0 1 1,0-1-1,0 1 1,0 0-1,0-1 1,0 1-1,-4-4 1,3 4-13,-1 0-1,1 0 1,-1 0-1,0 0 1,0 0-1,0 1 1,0 0 0,0-1-1,0 1 1,0 0-1,-1 0 1,1 1 0,0-1-1,-1 1 1,1 0-1,0-1 1,-1 1-1,1 1 1,0-1 0,-1 0-1,1 1 1,-6 2-1,4-2-15,-1 1 0,1 0 0,0 0 0,0 0 0,0 1 0,0 0 0,0 0 0,0 0 0,1 0 0,-1 1 0,1 0 0,-6 7 0,5-4-153,1 0 0,1 0 0,-1 0 0,1 1 0,0-1 1,1 1-1,-1 0 0,1-1 0,1 1 0,0 0 0,0 0 0,1 0 0,0 16 0,1-18-405,-1-1 0,1 1 0,1 0 0,-1 0 0,1-1 0,0 1 0,0-1 0,0 0 0,1 1 0,0-1 0,0 0 0,5 5 0,21 18-6090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8.414"/>
    </inkml:context>
    <inkml:brush xml:id="br0">
      <inkml:brushProperty name="width" value="0.025" units="cm"/>
      <inkml:brushProperty name="height" value="0.025" units="cm"/>
    </inkml:brush>
  </inkml:definitions>
  <inkml:trace contextRef="#ctx0" brushRef="#br0">111 3 17360,'0'0'2467,"-10"9"-289,1-2-1791,-48 46 2358,53-49-2497,1 0 0,0 1 0,-1-1 0,2 0 0,-1 1 0,0 0 0,1 0 0,0 0 0,0 0 0,1 0 0,-1 0 0,1 0-1,-1 11 1,2-15-227,1 1-1,0 0 0,-1-1 1,1 1-1,0-1 0,0 0 0,0 1 1,0-1-1,0 0 0,0 1 1,0-1-1,1 0 0,-1 0 1,0 0-1,1 0 0,-1 0 0,1 0 1,-1-1-1,1 1 0,-1 0 1,1-1-1,-1 1 0,1-1 0,0 1 1,-1-1-1,1 0 0,0 0 1,-1 0-1,1 0 0,0 0 1,2 0-1,5 0 35,1 0-1,0 0 1,-1-1 0,15-2 0,-18 1-32,-1 0 0,1 0 0,-1 0 0,0-1 0,0 0 0,0 0 0,0 0 1,-1 0-1,1-1 0,-1 0 0,0 0 0,4-5 0,-5 6 61,-1 0 0,1 0 1,-1 0-1,0 0 0,0-1 0,-1 1 1,1-1-1,-1 1 0,1-1 0,-1 0 1,0 0-1,-1 1 0,1-1 0,-1 0 0,1 0 1,-1 0-1,0 0 0,-1-7 0,-1 8-56,1 1 0,-1-1-1,1 1 1,-1-1 0,0 1-1,0 0 1,0-1 0,0 1-1,0 0 1,-1 0 0,1 0-1,0 1 1,-1-1-1,0 1 1,1-1 0,-1 1-1,0 0 1,0 0 0,1 0-1,-6-1 1,-3-1-221,-1 0 0,0 1-1,-20-2 1,3 4-3680,20 0-2023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8.773"/>
    </inkml:context>
    <inkml:brush xml:id="br0">
      <inkml:brushProperty name="width" value="0.025" units="cm"/>
      <inkml:brushProperty name="height" value="0.025" units="cm"/>
    </inkml:brush>
  </inkml:definitions>
  <inkml:trace contextRef="#ctx0" brushRef="#br0">1 118 10474,'0'0'11211,"17"-56"-9418,12 38-640,12 4-64,3 2-672,9 4-353,4 5-64,4 3-513,0 0-1921,-1-2-2050,-2-2-5189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9.114"/>
    </inkml:context>
    <inkml:brush xml:id="br0">
      <inkml:brushProperty name="width" value="0.025" units="cm"/>
      <inkml:brushProperty name="height" value="0.025" units="cm"/>
    </inkml:brush>
  </inkml:definitions>
  <inkml:trace contextRef="#ctx0" brushRef="#br0">113 0 10602,'0'0'4292,"-56"80"-1890,32-37 289,7 1-833,5-3-801,9-5-513,3-5-416,0-3-64,6-6-416,0-5-1730,-5-5-1665,-1-8-2980</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9.443"/>
    </inkml:context>
    <inkml:brush xml:id="br0">
      <inkml:brushProperty name="width" value="0.025" units="cm"/>
      <inkml:brushProperty name="height" value="0.025" units="cm"/>
    </inkml:brush>
  </inkml:definitions>
  <inkml:trace contextRef="#ctx0" brushRef="#br0">0 62 13485,'0'0'4553,"6"-9"-2310,-3 5-2040,-2 1-123,1-1-1,0 1 1,0 1-1,0-1 1,0 0-1,1 0 1,-1 1 0,1 0-1,-1-1 1,1 1-1,0 0 1,0 0 0,0 0-1,0 1 1,0-1-1,1 1 1,-1 0 0,0 0-1,1 0 1,-1 0-1,1 0 1,3 0-1,31-1 79,0 2-1,-1 1 1,0 2-1,1 2 1,-1 1-1,0 1 1,-1 3-1,0 1 1,65 29-1,-95-37-157,0 0 0,0 1 0,0 0 0,-1 0 0,0 0 0,1 0 0,-1 1 0,-1 0 0,1 0 0,-1 0 0,0 1 0,0-1 0,0 1 0,5 12 0,-8-13 89,0 0 0,0 0 0,0 0 0,0-1 0,-1 1 0,0 0 0,0 0 1,0 0-1,0 0 0,-1 0 0,0 0 0,0-1 0,0 1 0,-1 0 0,0-1 0,0 1 0,0-1 0,0 1 0,-1-1 0,1 0 0,-6 6 0,-4 5 389,-1-1-1,0 0 0,-1-1 0,-1-1 1,0 0-1,-1 0 0,-33 17 0,38-23-408,0-1 0,0 0 0,-1 0 0,1-2 0,-1 1 0,0-1 0,0-1 0,0 0 0,0-1 0,0 0 0,-1-1 0,1 0 0,-20-3 0,30 2-315,-1 0 1,0 0-1,1 0 1,-1 0 0,1 0-1,-1-1 1,1 1 0,0-1-1,0 0 1,0 1-1,0-1 1,0 0 0,0 0-1,0 0 1,0-1-1,1 1 1,-1 0 0,1-1-1,0 1 1,-2-5-1,-6-33-9393,9 13-2613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39.796"/>
    </inkml:context>
    <inkml:brush xml:id="br0">
      <inkml:brushProperty name="width" value="0.025" units="cm"/>
      <inkml:brushProperty name="height" value="0.025" units="cm"/>
    </inkml:brush>
  </inkml:definitions>
  <inkml:trace contextRef="#ctx0" brushRef="#br0">1 95 224,'0'0'24445,"8"4"-23185,4 0-1033,-1 0 1,1-1-1,0 0 1,1-1-1,-1-1 1,0 1-1,1-2 1,-1 0 0,18-2-1,-23 1-164,1 0 0,-1 0 0,0-1 0,1 0-1,-1 0 1,0-1 0,0 0 0,-1 0 0,1 0 0,0-1 0,-1 0-1,0-1 1,0 1 0,0-1 0,-1 0 0,0 0 0,0-1 0,5-7-1,-9 12-46,0 0-1,0 0 0,0-1 0,0 1 0,0 0 0,0-1 0,-1 1 0,1-1 0,0 1 0,-1-1 0,1 1 0,-1-1 1,0 1-1,0-1 0,1 1 0,-1-1 0,0 0 0,0 1 0,0-1 0,-1 1 0,1-4 0,-1 5-10,0-1 0,0 0 0,0 0 0,0 1 1,0-1-1,1 0 0,-1 1 0,0-1 0,0 1 0,-1 0 0,1-1 0,0 1 0,0 0 0,0-1 0,0 1 0,0 0 0,0 0 0,0 0 0,0 0 0,0 0 0,-1 0 0,0 1 0,-5-1-13,1 1-1,0 1 1,0-1-1,0 1 1,0 0-1,0 1 1,1-1-1,-1 1 1,-9 6 0,8-3-2,1 0 1,0 1-1,0-1 1,0 1-1,1 0 1,0 0-1,0 1 1,1 0-1,0 0 1,0 0-1,1 0 1,0 0-1,1 1 1,-1-1-1,2 1 1,-1 0-1,0 14 1,2-21 3,0-1 0,0 1 0,1-1 0,-1 1 1,0-1-1,0 1 0,1 0 0,-1-1 0,1 1 1,0-1-1,-1 0 0,1 1 0,0-1 0,0 1 1,0-1-1,0 0 0,0 0 0,0 0 0,0 1 1,0-1-1,0 0 0,1 0 0,0 0 0,2 1-41,-1-1 0,0 0-1,1 0 1,-1 0-1,0 0 1,1 0-1,-1-1 1,1 0 0,-1 1-1,5-2 1,4 1-337,-1-2 0,0 0 1,0 0-1,0-1 0,-1 0 0,12-5 1,-3-2-1421,0 0 0,-1-1 0,22-18 0,18-20-6798,-12 4-1824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0.218"/>
    </inkml:context>
    <inkml:brush xml:id="br0">
      <inkml:brushProperty name="width" value="0.025" units="cm"/>
      <inkml:brushProperty name="height" value="0.025" units="cm"/>
    </inkml:brush>
  </inkml:definitions>
  <inkml:trace contextRef="#ctx0" brushRef="#br0">131 80 7143,'2'-11'3945,"6"-36"390,-8 46-4086,0 0 0,0 0 1,1 0-1,-1 0 0,0 0 1,0 0-1,0 0 0,0 0 0,0 0 1,0 0-1,0 0 0,0 0 1,-1 0-1,1 0 0,0 0 1,-1 0-1,1 0 0,-1 0 1,0-1-1,-11 6 2476,-13 24-1148,10 0-1044,0 1-1,2 1 1,1 0-1,1 1 0,2 0 1,1 0-1,2 1 0,1 0 1,1 0-1,1 64 1,8-74-462,-5-22-67,1 0 0,-1 0 0,0 1 0,0-1 0,1 0 0,-1 0 0,0 0 0,1 1 0,-1-1 0,0 0 0,1 0 0,-1 0 0,1 0 0,-1 0 0,0 0 0,1 0 0,-1 0 0,0 0 0,1 0 0,-1 0 0,0 0 0,1 0 0,-1 0 0,1 0 0,-1 0 0,0 0 0,1 0 0,-1 0 0,0-1 1,1 1-1,-1 0 0,2-2-8,0 1 1,0-1-1,0 0 1,0 0-1,0 0 1,0 0-1,-1 0 1,1 0-1,-1 0 1,0-1-1,1 1 1,0-4-1,4-10-170,-1 0 0,-1 0 0,-1 0 0,0 0 0,-1-1 0,-1 1 0,-1-1 0,0 1 0,-4-29 0,-2 33 19,1 17 76,4-3 92,1-1 0,0 1 1,-1-1-1,1 1 0,0 0 0,0-1 1,0 1-1,0-1 0,0 1 1,0 0-1,1-1 0,-1 1 1,0-1-1,1 1 0,1 2 1,0-1 11,1 0-1,-1 0 1,1 0 0,0 0 0,0-1 0,0 1 0,0-1 0,1 0 0,-1 0-1,1 0 1,-1-1 0,1 1 0,0-1 0,-1 0 0,1 0 0,0 0-1,0 0 1,0-1 0,0 1 0,0-1 0,0 0 0,-1 0 0,1-1 0,0 1-1,5-2 1,-1 0-8,1 1 0,-1-1 0,0-1 0,0 1 0,-1-1 0,1-1 0,-1 0 0,1 0 0,-1 0 0,12-11 0,-9 5 33,-2-2 0,0 1 0,0-1 0,8-18 1,-14 26 87,-9 26 16,0 1-1,2-1 0,1 1 0,0 1 1,2-1-1,1 28 0,0-50-148,1 0 0,0 1-1,-1-1 1,1 1 0,0-1-1,0 0 1,0 1 0,1-1-1,-1 1 1,0-1 0,0 0-1,1 1 1,-1-1 0,1 0-1,-1 1 1,1-1 0,0 0-1,-1 1 1,1-1 0,0 0-1,0 0 1,0 0 0,0 0-1,0 0 1,0 0 0,0 0-1,0 0 1,0 0-1,0-1 1,0 1 0,1 0-1,-1-1 1,0 1 0,1-1-1,-1 1 1,0-1 0,1 0-1,-1 1 1,1-1 0,-1 0-1,2 0 1,1-1-175,0 0 1,-1 0-1,1 0 0,-1 0 1,0 0-1,1-1 0,-1 0 0,0 0 1,0 0-1,0 0 0,0 0 0,0 0 1,0-1-1,-1 1 0,3-4 1,4-7-2231,0 0 0,-1 0 1,8-19-1,4-13-6937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3.306"/>
    </inkml:context>
    <inkml:brush xml:id="br0">
      <inkml:brushProperty name="width" value="0.025" units="cm"/>
      <inkml:brushProperty name="height" value="0.025" units="cm"/>
    </inkml:brush>
  </inkml:definitions>
  <inkml:trace contextRef="#ctx0" brushRef="#br0">37 40 10954,'5'-12'315,"7"-15"3771,-9 32-1162,-2 20-52,-2 33-518,-11 69 0,4-76-2936,-23 78 0,26-120-955,5-24-17169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0.560"/>
    </inkml:context>
    <inkml:brush xml:id="br0">
      <inkml:brushProperty name="width" value="0.025" units="cm"/>
      <inkml:brushProperty name="height" value="0.025" units="cm"/>
    </inkml:brush>
  </inkml:definitions>
  <inkml:trace contextRef="#ctx0" brushRef="#br0">62 0 15791,'0'0'8552,"-49"33"-6758,40-16-545,5 2-544,4-3-545,0-3-160,0-8-1922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0.933"/>
    </inkml:context>
    <inkml:brush xml:id="br0">
      <inkml:brushProperty name="width" value="0.025" units="cm"/>
      <inkml:brushProperty name="height" value="0.025" units="cm"/>
    </inkml:brush>
  </inkml:definitions>
  <inkml:trace contextRef="#ctx0" brushRef="#br0">214 84 13357,'0'0'2845,"2"-10"-90,5-31-433,-6 40-2234,-1 0 0,0 0 1,1 0-1,-1 0 1,0 0-1,0 0 0,0 0 1,0 0-1,0 0 0,0 0 1,-1-1-1,1 1 0,0 0 1,0 0-1,-1 0 0,1 0 1,-1 0-1,1 0 0,-1 0 1,1 1-1,-1-1 0,1 0 1,-1 0-1,0 0 0,1 0 1,-1 1-1,0-1 0,0 0 1,0 1-1,0-1 0,0 1 1,0-1-1,0 1 1,0-1-1,0 1 0,0-1 1,0 1-1,0 0 0,0 0 1,0 0-1,0-1 0,0 1 1,0 0-1,0 0 0,0 0 1,0 1-1,0-1 0,0 0 1,0 0-1,0 1 0,-2 0 1,-4 0-13,0 1 1,1 0 0,-1 0-1,1 0 1,-1 1-1,-6 4 1,-2 3-19,0 0 0,1 0 0,0 2 0,1 0 0,0 0 0,1 1 0,-20 26 0,32-38-45,-1 0-1,0-1 0,0 1 0,1 0 0,-1 0 0,1 0 0,-1 0 0,0-1 0,1 1 1,0 0-1,-1 0 0,1 0 0,-1 0 0,1 0 0,0 0 0,0 0 0,0 0 0,0 0 1,0 0-1,0 0 0,0 0 0,0 0 0,0 0 0,0 1 0,0-1 0,1 0 0,-1 0 1,0-1-1,1 1 0,-1 0 0,1 0 0,-1 0 0,1 0 0,-1 0 0,1 0 0,-1 0 1,1-1-1,0 1 0,0 0 0,-1-1 0,1 1 0,0 0 0,0-1 0,0 1 0,0-1 1,0 1-1,0-1 0,0 0 0,0 1 0,0-1 0,0 0 0,0 0 0,2 1 0,8 0 60,1 0 0,0-1 0,0 0-1,13-3 1,-1 2-92,33 1-638,4 1-2272,0-3-5344,-36 0-75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1.308"/>
    </inkml:context>
    <inkml:brush xml:id="br0">
      <inkml:brushProperty name="width" value="0.025" units="cm"/>
      <inkml:brushProperty name="height" value="0.025" units="cm"/>
    </inkml:brush>
  </inkml:definitions>
  <inkml:trace contextRef="#ctx0" brushRef="#br0">3 54 7591,'0'0'2878,"3"-8"965,2-3-2433,11-24 4168,-19 46-1664,2 12-2890,0 2-741,-6 3-153,2-1 1,0 1-1,2-1 0,2 50 0,1-76-199,0-1-1,0 1 0,0 0 1,0-1-1,0 1 1,0 0-1,1 0 0,-1-1 1,0 1-1,1 0 0,-1-1 1,1 1-1,-1-1 0,0 1 1,1-1-1,-1 1 1,1 0-1,-1-1 0,1 0 1,0 1-1,-1-1 0,1 1 1,0-1-1,-1 0 0,1 1 1,0-1-1,-1 0 0,1 0 1,0 1-1,-1-1 1,1 0-1,0 0 0,0 0 1,-1 0-1,1 0 0,0 0 1,0 0-1,-1 0 0,1 0 1,0-1-1,-1 1 1,1 0-1,0 0 0,-1-1 1,2 1-1,2-2-499,0 1 1,-1-1 0,1 1-1,-1-1 1,1 0-1,-1 0 1,6-5-1,16-20-5373,5-8-2797</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1.684"/>
    </inkml:context>
    <inkml:brush xml:id="br0">
      <inkml:brushProperty name="width" value="0.025" units="cm"/>
      <inkml:brushProperty name="height" value="0.025" units="cm"/>
    </inkml:brush>
  </inkml:definitions>
  <inkml:trace contextRef="#ctx0" brushRef="#br0">197 0 15246,'0'0'5638,"-4"11"-4587,-15 34 604,-24 92 0,38-116-1328,1 0 0,1 0 0,1 0 0,1 1 0,1-1 0,0 1 0,6 32 0,-5-50-320,-1 0 0,1 1 0,0-1 0,1 0 0,-1 0 0,1 0 0,0 0 0,0 0 0,0 0 0,0 0 0,1-1 0,-1 1 0,1-1 0,0 0 0,4 4 0,-16-38-5110,-52-43 214,47 60 5045,1-1-1,0 0 1,1-1 0,-13-24-1,24 39-57,0 0 0,1 0 0,-1 0 0,0-1 1,0 1-1,1 0 0,-1-1 0,0 1 0,1 0 0,0-1 0,-1 1 0,1-1 0,0 1 0,0-1 0,-1 1 1,1-1-1,0 1 0,1-1 0,-1 1 0,0-1 0,0 1 0,1-1 0,-1 1 0,0 0 0,1-1 0,0 1 1,-1 0-1,1-1 0,0 1 0,0 0 0,-1 0 0,1-1 0,0 1 0,0 0 0,0 0 0,1 0 1,-1 0-1,0 0 0,0 1 0,0-1 0,1 0 0,-1 0 0,0 1 0,1-1 0,-1 1 0,1-1 0,-1 1 1,3-1-1,10-1 138,0 1 0,0 0 0,-1 1 1,22 2-1,-7-1-181,35 1-216,-32-1-1936,-1 0-4325,-13-1-4159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2.028"/>
    </inkml:context>
    <inkml:brush xml:id="br0">
      <inkml:brushProperty name="width" value="0.025" units="cm"/>
      <inkml:brushProperty name="height" value="0.025" units="cm"/>
    </inkml:brush>
  </inkml:definitions>
  <inkml:trace contextRef="#ctx0" brushRef="#br0">0 1 15086,'0'0'11083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4.191"/>
    </inkml:context>
    <inkml:brush xml:id="br0">
      <inkml:brushProperty name="width" value="0.025" units="cm"/>
      <inkml:brushProperty name="height" value="0.025" units="cm"/>
    </inkml:brush>
  </inkml:definitions>
  <inkml:trace contextRef="#ctx0" brushRef="#br0">10 89 3459,'6'-8'4837,"21"-36"-618,-16 25-272,-1 2 3640,-20 34-7283,1 1-1,1 1 0,0 0 0,2 0 1,0 0-1,1 1 0,1 0 0,1 0 0,-2 34 1,5-52-282,0-1-1,0 1 1,0-1 0,0 1 0,1-1 0,-1 1 0,0-1 0,1 0 0,-1 1 0,1-1-1,-1 1 1,1-1 0,0 0 0,-1 0 0,1 1 0,0-1 0,0 0 0,0 0-1,0 0 1,0 0 0,0 0 0,0 0 0,0 0 0,1 0 0,-1-1 0,2 2 0,-1-1 30,1-1 1,0 1-1,0-1 1,0 1-1,0-1 1,0 0-1,0 0 1,0 0-1,0-1 1,0 1-1,0-1 1,3-1-1,4 0 33,-1-2 0,0 0 0,1 0 0,-2 0 0,1-1 0,-1 0 0,9-7 0,-7 2-41,0-1-1,0 0 0,-1-1 0,-1 0 0,1 0 0,-2-1 1,0 0-1,-1-1 0,0 1 0,-1-1 0,4-17 0,-11 45-102,-1 0 1,2 0-1,0 19 0,0-14 38,0-7 28,0-2 34,1 0 0,0 0 0,0 0-1,3 16 1,-2-24-29,-1 0 1,1 1-1,-1-1 0,1 0 1,0 0-1,0 0 0,0 0 0,0-1 1,0 1-1,0 0 0,1 0 1,-1-1-1,0 1 0,1 0 1,0-1-1,-1 0 0,1 1 0,0-1 1,0 0-1,-1 0 0,1 0 1,0 0-1,0 0 0,0 0 0,0-1 1,0 1-1,3 0 0,2-1 67,-1 1 0,0-1 0,0 0-1,0-1 1,0 1 0,0-1 0,0-1-1,0 1 1,0-1 0,0 0 0,0 0-1,-1-1 1,1 1 0,-1-1 0,1-1-1,-1 1 1,0-1 0,-1 0 0,1 0-1,-1 0 1,1 0 0,-1-1 0,0 0-1,-1 0 1,4-7 0,0 2-37,-1-1 1,0 0-1,-1 0 1,0-1-1,-1 0 1,-1 1-1,1-2 0,-2 1 1,0 0-1,0 0 1,-1-23-1,-1 35-51,0-1-1,0 1 0,0-1 1,-1 1-1,1 0 1,0-1-1,0 1 0,0-1 1,-1 1-1,1 0 0,0-1 1,0 1-1,-1 0 1,1-1-1,0 1 0,-1 0 1,1-1-1,0 1 0,-1 0 1,1 0-1,-1-1 1,1 1-1,0 0 0,-1 0 1,1 0-1,-1 0 0,1 0 1,-1 0-1,1-1 1,0 1-1,-1 0 0,1 0 1,-1 0-1,1 0 0,-1 1 1,1-1-1,-1 0 1,1 0-1,0 0 0,-1 0 1,1 0-1,-1 1 0,1-1 1,0 0-1,-1 0 1,1 0-1,-1 1 0,1-1 1,0 0-1,-1 1 0,1-1 1,0 0-1,0 1 1,-1-1-1,1 0 0,0 1 1,0-1-1,-1 1 0,1-1 1,0 0-1,0 1 1,0-1-1,0 1 0,0-1 1,0 1-1,-1 2-246,0-1-1,0 0 1,1 0 0,0 0-1,-1 1 1,1-1 0,0 0-1,0 1 1,0-1-1,0 0 1,1 0 0,-1 1-1,0-1 1,1 0 0,0 0-1,-1 1 1,1-1 0,0 0-1,0 0 1,0 0-1,3 3 1,-1-3-570,-1 0-1,1 0 1,-1 0 0,1-1-1,0 1 1,0-1 0,-1 1-1,1-1 1,0 0 0,0 0-1,0-1 1,0 1 0,1-1-1,-1 1 1,0-1-1,3 0 1,22 0-11260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4.532"/>
    </inkml:context>
    <inkml:brush xml:id="br0">
      <inkml:brushProperty name="width" value="0.025" units="cm"/>
      <inkml:brushProperty name="height" value="0.025" units="cm"/>
    </inkml:brush>
  </inkml:definitions>
  <inkml:trace contextRef="#ctx0" brushRef="#br0">95 0 11339,'0'0'13719,"-8"12"-13526,-6 6 242,1 2 0,2 0 1,-14 31-1,21-43-232,0 1 0,1 1-1,-1-1 1,2 0 0,0 1 0,0-1-1,1 1 1,0-1 0,0 1 0,1 0 0,0 0-1,4 17 1,-3-25-181,0 0-1,0 0 1,0-1 0,1 1-1,-1 0 1,1-1 0,-1 1 0,1-1-1,0 1 1,-1-1 0,1 0-1,0 0 1,0 1 0,0-1-1,0-1 1,0 1 0,0 0-1,0 0 1,1-1 0,-1 1-1,0-1 1,0 0 0,0 0 0,1 0-1,-1 0 1,0 0 0,0 0-1,0 0 1,1-1 0,1 0-1,5 0 30,-1 0-1,0-1 0,1 0 1,-1-1-1,0 1 1,12-7-1,23-24 47,-35 26-92,0 0 0,1 0 0,0 1 1,11-6-1,-20 15-12,1-1 0,-1 1 0,0-1 0,0 1 0,0-1 0,0 1 0,0 0 0,0-1 0,-2 5 0,-19 49 665,15-45-544,2 0 1,-1 1 0,2-1-1,-1 1 1,-1 17 0,5-28-133,-1-1-1,1 0 1,0 0 0,0 1 0,0-1 0,1 0 0,-1 1 0,0-1 0,0 0 0,0 0 0,0 1 0,0-1 0,0 0-1,0 1 1,0-1 0,0 0 0,1 0 0,-1 1 0,0-1 0,0 0 0,0 0 0,1 0 0,-1 1 0,0-1 0,0 0-1,0 0 1,1 0 0,-1 0 0,0 1 0,0-1 0,1 0 0,-1 0 0,0 0 0,1 0 0,-1 0 0,0 0 0,0 0-1,1 0 1,-1 0 0,0 0 0,1 0 0,-1 0 0,0 0 0,0 0 0,1 0 0,-1 0 0,0 0 0,1 0 0,-1 0-1,0 0 1,0-1 0,1 1 0,-1 0 0,0 0 0,0 0 0,1 0 0,-1-1 0,0 1 0,0 0 0,0 0 0,1-1-1,-1 1 1,0 0 0,0 0 0,0-1 0,0 1 0,1 0 0,13-13-2233,-1-6-2276,0-5-2445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5.293"/>
    </inkml:context>
    <inkml:brush xml:id="br0">
      <inkml:brushProperty name="width" value="0.025" units="cm"/>
      <inkml:brushProperty name="height" value="0.025" units="cm"/>
    </inkml:brush>
  </inkml:definitions>
  <inkml:trace contextRef="#ctx0" brushRef="#br0">74 68 11147,'0'0'4911,"7"-9"-2290,19-29-646,-20 24 1180,-12 10-1697,-11 8-588,10 1-761,0 1 0,0 0 0,0 0 0,1 1 0,0-1 1,0 1-1,0 1 0,1-1 0,1 1 0,-1 0 0,1 0 0,0 0 1,1 1-1,0-1 0,0 1 0,1 0 0,-2 11 0,4-19-95,0 0 0,0 0 0,0 1 0,0-1 0,0 0 0,0 0 0,0 1 0,0-1 0,0 0-1,1 0 1,-1 1 0,0-1 0,1 0 0,-1 0 0,1 0 0,-1 0 0,1 0 0,0 0 0,-1 0 0,1 0 0,0 0-1,0 0 1,0 0 0,0 0 0,0 0 0,0 0 0,0-1 0,0 1 0,2 0 0,0 0 27,0 0-1,0 0 1,1-1 0,-1 0-1,0 1 1,1-1 0,-1-1 0,1 1-1,-1 0 1,0-1 0,4 0 0,6-3 57,1 0 1,-1-1-1,0 0 0,19-12 1,-12 4-49,0 0 0,25-24 1,-39 32-32,-1 0 0,1-1 0,-1 1 0,0-1 0,-1 0 0,0 0 0,0-1 0,0 0 0,-1 1 0,0-1 0,5-14 0,-27 35-281,10-4 185,2 0 0,-1 1-1,1 0 1,1 1-1,0-1 1,1 1 0,0 0-1,0 1 1,2-1-1,-1 1 1,2 0-1,0-1 1,-1 27 0,3-38-134,1 0 1,-1 0 0,1 0-1,-1 0 1,1 0 0,0 1 0,-1-1-1,1-1 1,0 1 0,0 0-1,0 0 1,0 0 0,0 0-1,0 0 1,0-1 0,0 1-1,0 0 1,0-1 0,0 1 0,0-1-1,1 0 1,-1 1 0,0-1-1,0 0 1,0 0 0,1 1-1,-1-1 1,0 0 0,1 0 0,-1 0-1,0-1 1,0 1 0,1 0-1,-1 0 1,0-1 0,0 1-1,2-1 1,19-5-6495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6.276"/>
    </inkml:context>
    <inkml:brush xml:id="br0">
      <inkml:brushProperty name="width" value="0.025" units="cm"/>
      <inkml:brushProperty name="height" value="0.025" units="cm"/>
    </inkml:brush>
  </inkml:definitions>
  <inkml:trace contextRef="#ctx0" brushRef="#br0">99 43 9961,'0'0'16966,"7"-7"-16923,27-28 1003,-39 65 192,-13 8-54,-37 60 0,-6 10-584,99-129-3707,19-14-9342,-42 24 4784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6.620"/>
    </inkml:context>
    <inkml:brush xml:id="br0">
      <inkml:brushProperty name="width" value="0.025" units="cm"/>
      <inkml:brushProperty name="height" value="0.025" units="cm"/>
    </inkml:brush>
  </inkml:definitions>
  <inkml:trace contextRef="#ctx0" brushRef="#br0">240 70 9641,'0'0'10506,"4"-9"-7100,1 0-2459,-3 6-661,0 0 0,-1 0 0,1 0 0,-1 0 0,1 0 0,-1 0 0,0 0 0,0-1 0,0 1 1,-1 0-1,1-1 0,-1-3 0,0 6-194,-1 1 1,1-1-1,-1 1 1,1-1-1,-1 1 1,1-1 0,-1 1-1,0-1 1,1 1-1,-1 0 1,1-1-1,-1 1 1,0 0-1,0 0 1,1-1-1,-1 1 1,0 0-1,1 0 1,-1 0 0,0 0-1,0 0 1,1 0-1,-1 0 1,0 0-1,1 0 1,-2 1-1,-23 1 95,14 2-181,0-1 0,1 1 0,-1 1 0,1 0 1,0 1-1,0 0 0,0 0 0,1 1 0,-11 10 0,5-4-6,1 2-1,0-1 1,2 2-1,-18 24 1,27-34-4,0 0 0,0 0 0,0 0 0,0 0 0,1 0 0,0 1 0,1-1 0,-1 1 0,1 6 0,0-11-4,1 0-1,0 0 1,0 0-1,0 0 1,0 0-1,1 0 1,-1 0-1,1 0 1,-1 0-1,1 0 1,-1 0-1,1 0 1,0 0-1,0 0 1,0-1-1,0 1 1,0 0-1,1-1 1,-1 1-1,0-1 1,1 1-1,-1-1 1,1 0-1,-1 0 0,1 0 1,0 1-1,0-1 1,-1-1-1,1 1 1,0 0-1,0 0 1,4 0-1,4 1-375,0 0 0,0-1-1,1 0 1,-1-1-1,1 0 1,-1-1 0,0 0-1,1 0 1,13-5-1,-8 1-1247,0 0-1,0-2 1,0 1-1,-1-2 0,15-10 1,15-13-6146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3.648"/>
    </inkml:context>
    <inkml:brush xml:id="br0">
      <inkml:brushProperty name="width" value="0.025" units="cm"/>
      <inkml:brushProperty name="height" value="0.025" units="cm"/>
    </inkml:brush>
  </inkml:definitions>
  <inkml:trace contextRef="#ctx0" brushRef="#br0">11 74 13549,'0'0'1286,"-2"11"289,0-3-1150,0 1 0,0-1 0,1 1 0,0-1 1,1 1-1,0 0 0,0-1 0,1 1 0,0 0 0,1-1 0,-1 1 0,2-1 0,-1 0 0,1 0 0,7 15 0,2-8-47,0 0 0,1-1 1,1 0-1,0-1 0,1 0 0,0-1 0,22 13 0,-5-6-238,1-1-1,64 23 1,-95-40-120,-1 0-1,1 0 1,0 0 0,-1 0 0,1-1 0,-1 1 0,1-1 0,0 1 0,0-1 0,-1 0 0,1 0 0,0 0 0,0 0 0,-1 0 0,1 0 0,0 0 0,0 0 0,-1-1 0,1 1 0,0-1 0,-1 1 0,1-1 0,-1 0 0,1 1 0,0-1 0,-1 0-1,0 0 1,1 0 0,-1 0 0,1-1 0,-1 1 0,0 0 0,0 0 0,0-1 0,0 1 0,0-1 0,1-1 0,1-5 146,-1 0 1,0 0-1,-1-1 1,0 1-1,0 0 1,-1-14-1,1 10-120,0-34 102,-8-80-1,5 106-157,-2 0 0,0 1 0,-1-1 0,-1 1 0,-1 0 0,-14-27 0,68 71-16272,-27-13 6085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6.963"/>
    </inkml:context>
    <inkml:brush xml:id="br0">
      <inkml:brushProperty name="width" value="0.025" units="cm"/>
      <inkml:brushProperty name="height" value="0.025" units="cm"/>
    </inkml:brush>
  </inkml:definitions>
  <inkml:trace contextRef="#ctx0" brushRef="#br0">248 93 10954,'1'-8'4351,"-1"1"-3894,1 2 269,0 0 0,-1 0 0,0 0-1,0 0 1,0 0 0,-1 0 0,0-1 0,-2-7-1,2 11-613,0 1 0,0-1-1,0 0 1,0 1-1,0 0 1,-1-1-1,1 1 1,-1 0-1,1-1 1,-1 1 0,1 0-1,-1 0 1,0 0-1,0 1 1,1-1-1,-1 0 1,0 1 0,0-1-1,0 1 1,0-1-1,0 1 1,1 0-1,-1 0 1,0 0 0,0 0-1,0 0 1,0 0-1,0 1 1,0-1-1,0 1 1,-3 0-1,-4 2-45,1 0-1,-1 0 0,0 0 1,1 1-1,0 1 0,-1-1 0,2 1 1,-1 1-1,-11 9 0,-1 4 807,-35 40 0,53-58-803,0 1 0,0 0 0,0 0-1,1 0 1,-1 1 0,1-1-1,-1 0 1,1 0 0,0 1-1,0-1 1,0 1 0,0-1 0,1 1-1,-1-1 1,1 1 0,-1 0-1,1 3 1,1-4-52,0-1 0,0 1 0,0-1 0,0 0 0,0 1 0,0-1 0,0 0 0,1 0 0,-1 0 0,0 0 0,1 0 0,-1 0 0,1 0 1,-1 0-1,1-1 0,0 1 0,-1-1 0,1 1 0,0-1 0,-1 1 0,1-1 0,0 0 0,-1 0 0,1 0 0,0 0 0,-1 0 0,3-1 0,62 0 247,24 0-616,-83 1 296,0 1-1,0 0 0,0 0 0,0 1 0,0 0 0,-1 0 0,1 0 0,-1 1 0,10 6 0,-13-7 58,-1 0-1,1 0 1,-1 0-1,0 1 0,0-1 1,0 1-1,0 0 1,-1-1-1,1 1 0,-1 0 1,0 0-1,0 0 1,0 0-1,0 0 0,0 0 1,0 0-1,-1 0 1,0 1-1,1-1 0,-1 0 1,0 0-1,-1 0 1,1 1-1,0-1 0,-1 0 1,0 0-1,0 0 1,-2 5-1,-3 8 193,0 0 1,-1-1-1,-17 28 0,11-19-31,9-16-147,-1 1 1,1-1-1,-1 0 0,0 0 0,-1-1 0,0 1 1,0-1-1,-11 8 0,17-15-170,-1 0-1,1 0 0,-1 0 1,0 0-1,1 0 1,-1-1-1,1 1 1,-1 0-1,1 0 0,-1-1 1,1 1-1,-1 0 1,1-1-1,-1 1 1,1 0-1,-1-1 1,1 1-1,0-1 0,-1 1 1,1 0-1,0-1 1,-1 1-1,1-1 1,0 1-1,0-1 0,-1 0 1,1 1-1,0-1 1,0 1-1,0-1 1,0 1-1,0-1 1,-1 0-1,-6-25-4993,7 23 4040,-8-30-8842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7.289"/>
    </inkml:context>
    <inkml:brush xml:id="br0">
      <inkml:brushProperty name="width" value="0.025" units="cm"/>
      <inkml:brushProperty name="height" value="0.025" units="cm"/>
    </inkml:brush>
  </inkml:definitions>
  <inkml:trace contextRef="#ctx0" brushRef="#br0">1 0 20724,'0'0'7206</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8.490"/>
    </inkml:context>
    <inkml:brush xml:id="br0">
      <inkml:brushProperty name="width" value="0.025" units="cm"/>
      <inkml:brushProperty name="height" value="0.025" units="cm"/>
    </inkml:brush>
  </inkml:definitions>
  <inkml:trace contextRef="#ctx0" brushRef="#br0">15 1 9225,'0'0'13506,"5"15"-12599,0 3-548,-1 0 0,-1 1 0,-1 0 0,0 0 0,-1 0 0,-1-1 0,-4 35 0,-9 10 254,7-38-394,1 0 1,1 1-1,0 44 0,4-69-213,1 1 0,-1-1 0,1 0 0,-1 1 1,1-1-1,0 0 0,0 0 0,0 0 0,-1 1 0,1-1 1,0 0-1,0 0 0,1 0 0,-1-1 0,0 1 1,0 0-1,0 0 0,1-1 0,-1 1 0,0 0 0,1-1 1,-1 1-1,0-1 0,1 0 0,-1 1 0,1-1 0,-1 0 1,0 0-1,1 0 0,-1 0 0,1 0 0,1-1 0,53-3 293,9-11-469,-48 11 74,0-1 1,1 2 0,-1 0 0,25 0 0,-41 4 96,0-1-1,1 0 1,-1 1 0,0-1 0,0 1 0,0-1 0,0 1 0,0-1-1,0 1 1,0 0 0,0 0 0,0-1 0,0 1 0,-1 0 0,1 0-1,0 0 1,0 0 0,-1 0 0,1 0 0,-1 0 0,1 0 0,-1 0-1,1 1 1,-1-1 0,0 0 0,1 0 0,-1 0 0,0 0 0,0 1-1,0-1 1,0 0 0,0 0 0,0 0 0,0 1 0,0-1-1,-1 0 1,1 0 0,-1 2 0,0 4 25,0 0-1,0 1 1,-1-1-1,0 0 1,-4 7 0,-5 6 124,8-16-154,1 1 0,-1-1-1,1 1 1,0 0 0,0-1 0,0 1-1,1 0 1,-2 7 0,24-13-1865,-12-3 1062,0 0 1,-1 0-1,0-1 0,0 0 0,0-1 1,-1 0-1,0 0 0,9-10 0,51-62-7086,-60 70 7101,56-79-2095,-46 62 7512,-5 8 6391,-25 33-9879,-43 62 1700,52-72-2654,0 0 0,1 1 0,0-1 1,0 1-1,1 0 0,-1 0 1,2 0-1,-1 0 0,1 0 0,-1 13 1,2-20-177,0 1 0,0 0 0,0-1 0,0 1 0,0-1 0,0 1 0,1 0 0,-1-1 0,0 1 0,0-1 0,1 1 0,-1-1 0,0 1 0,1 0 1,-1-1-1,1 1 0,-1-1 0,0 0 0,1 1 0,-1-1 0,1 1 0,-1-1 0,1 0 0,0 1 0,-1-1 0,1 0 0,-1 0 0,1 1 0,-1-1 1,1 0-1,0 0 0,0 0 0,28-2 265,23-18-9,-40 12-330,-1 0-1,0-1 1,0 0 0,-1-1-1,0 0 1,-1 0-1,15-22 1,-39 57-517,9-19 477,2 1 0,-1 0 0,1 0 0,0 1 0,0-1 0,1 1 0,0 0 0,0 0 0,1 0 0,0 0 0,1 0 0,0 1 0,0-1 0,0 0 1,2 10-1,0-16-220,-1 0 1,1-1 0,0 1 0,1 0-1,-1-1 1,0 1 0,0-1 0,1 1-1,-1-1 1,1 0 0,-1 1 0,1-1-1,-1 0 1,1 0 0,0 0 0,0 0-1,-1-1 1,1 1 0,0 0 0,0-1-1,0 1 1,0-1 0,0 0 0,0 1-1,0-1 1,0 0 0,0 0 0,0 0-1,0-1 1,0 1 0,2-1 0,0 1-429,28 0-5171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28.832"/>
    </inkml:context>
    <inkml:brush xml:id="br0">
      <inkml:brushProperty name="width" value="0.025" units="cm"/>
      <inkml:brushProperty name="height" value="0.025" units="cm"/>
    </inkml:brush>
  </inkml:definitions>
  <inkml:trace contextRef="#ctx0" brushRef="#br0">218 0 14926,'0'0'6566,"-9"1"-5354,3 0-1039,0 0-1,1 0 1,-1 1-1,1-1 1,-1 1-1,1 0 1,0 1-1,0-1 1,0 1-1,-9 6 1,11-6-96,1-1-1,-1 1 1,0-1 0,1 1 0,0 0 0,-1 0-1,1 0 1,0 0 0,1 0 0,-1 0 0,0 1-1,1-1 1,0 1 0,0-1 0,0 1 0,0-1-1,1 1 1,-1 0 0,1-1 0,0 1 0,0 5 0,1-7-74,-1 0 1,1 0-1,0-1 1,0 1-1,0 0 1,0-1-1,0 1 1,0-1-1,0 1 1,0-1-1,1 0 1,-1 1-1,0-1 1,1 0 0,-1 0-1,1 0 1,-1 0-1,1 0 1,0 0-1,0 0 1,-1-1-1,5 2 1,48 11-421,-39-9-86,-2-1 80,-1 0-1,0 1 0,-1 1 1,15 7-1,-24-11 430,-1 0 1,1 0-1,0 0 1,0 1-1,0-1 1,-1 1-1,1-1 1,-1 1-1,1 0 1,-1-1-1,0 1 1,1 0-1,-1 0 1,1 2-1,-2-2 82,0-1 1,0 0-1,0 1 0,0-1 0,0 1 0,0-1 1,0 0-1,0 1 0,-1-1 0,1 0 1,0 1-1,-1-1 0,1 0 0,-1 1 0,0-1 1,1 0-1,-1 0 0,0 0 0,0 0 0,0 1 1,0-1-1,0 0 0,0-1 0,0 1 0,-1 1 1,-8 6 484,0-1 0,0 0 0,-1-1 0,0 0 1,-11 4-1,-1 0-377,-1-2 0,1-1-1,-36 6 1,-4-9-5379,35-4-2061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2.733"/>
    </inkml:context>
    <inkml:brush xml:id="br0">
      <inkml:brushProperty name="width" value="0.025" units="cm"/>
      <inkml:brushProperty name="height" value="0.025" units="cm"/>
    </inkml:brush>
  </inkml:definitions>
  <inkml:trace contextRef="#ctx0" brushRef="#br0">342 0 14157,'0'0'3897,"-12"9"-2295,-23 21-808,2 1 1,1 1-1,2 2 0,-36 51 1,40-46-122,-39 73 1,58-97-537,0 1 0,1 0 0,0 1-1,2-1 1,0 1 0,0 0 0,2 0-1,-1 20 1,3-33-117,0 0 0,1 1 0,-1-1 0,1 0-1,0 0 1,0 0 0,1 0 0,-1 0 0,1 0 0,0 0 0,0 0-1,0 0 1,0-1 0,1 1 0,0-1 0,-1 0 0,1 0 0,0 0 0,1 0-1,-1 0 1,0-1 0,1 1 0,0-1 0,-1 0 0,1 0 0,0 0-1,0-1 1,0 1 0,0-1 0,6 1 0,12 3-399,1-1 0,0-1 0,0-2 0,31 0 0,-44-1-93,42-3-3900,-7-8-3539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3.346"/>
    </inkml:context>
    <inkml:brush xml:id="br0">
      <inkml:brushProperty name="width" value="0.025" units="cm"/>
      <inkml:brushProperty name="height" value="0.025" units="cm"/>
    </inkml:brush>
  </inkml:definitions>
  <inkml:trace contextRef="#ctx0" brushRef="#br0">125 0 6790,'0'0'10773,"3"8"-8536,0 3-1697,-1-1-1,0 0 1,0 1 0,-1-1 0,-1 1-1,0-1 1,-2 20 0,-18 85 1951,2-11-1639,14 17-569,4-121-375,0 1 1,0-1-1,0 1 1,0-1 0,0 1-1,0-1 1,0 0 0,0 1-1,0-1 1,0 1 0,0-1-1,0 0 1,0 1-1,-1-1 1,1 1 0,0-1-1,0 0 1,0 1 0,-1-1-1,1 0 1,0 1 0,0-1-1,-1 0 1,1 1-1,0-1 1,-1 0 0,1 0-1,0 1 1,-1-1 0,1 0-1,-1 0 1,1 0-1,0 1 1,-1-1 0,1 0-1,-1 0 1,-18-6-3858,-13-18-3183,15 2 3155,-1-3-171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3.717"/>
    </inkml:context>
    <inkml:brush xml:id="br0">
      <inkml:brushProperty name="width" value="0.025" units="cm"/>
      <inkml:brushProperty name="height" value="0.025" units="cm"/>
    </inkml:brush>
  </inkml:definitions>
  <inkml:trace contextRef="#ctx0" brushRef="#br0">0 96 1121,'0'0'14350,"10"-6"-11873,-3 1-2153,-5 3-226,1 0 1,0 0 0,0 0 0,0 0 0,1 1 0,-1-1 0,0 1 0,1 0 0,-1 0 0,1 0 0,-1 0 0,1 0 0,0 1 0,-1 0 0,1-1 0,-1 2 0,1-1 0,0 0 0,-1 1 0,6 1 0,28 7 173,1 0-1,65 5 1,-71-12-1768,57-5-1,-83 2 1288,0 0-1,1-1 1,-1 0 0,0 0 0,0 0-1,0-1 1,-1 0 0,7-4-1,-11 6 247,1 1-1,-1-1 0,0 0 0,0 1 1,1-1-1,-1 0 0,0 0 0,0 0 1,0 0-1,0 0 0,0 0 0,0 0 1,-1 0-1,1-1 0,0 1 0,0 0 1,-1-1-1,1 1 0,-1 0 0,1-1 1,-1 1-1,0 0 0,0-1 1,1 1-1,-1-1 0,0 1 0,0-1 1,0 1-1,0 0 0,-1-1 0,1 1 1,0-1-1,-1 1 0,1 0 0,-1-1 1,1 1-1,-1 0 0,1-1 0,-1 1 1,0 0-1,0 0 0,0 0 0,-1-2 1,0 1 80,-1 0 1,0-1 0,0 1 0,0 0 0,0 1 0,0-1 0,0 1 0,0-1 0,-1 1 0,1 0-1,0 0 1,-1 0 0,1 0 0,-1 1 0,1 0 0,-1-1 0,0 1 0,1 1 0,-1-1-1,1 0 1,-1 1 0,1 0 0,-4 1 0,0-1-38,1 1-1,-1 1 1,1-1 0,0 1-1,0 0 1,0 1-1,0-1 1,1 1 0,-1 0-1,1 0 1,-6 7 0,5-3 85,0-1 1,1 1-1,0 0 1,0 0-1,1 0 1,0 1-1,0 0 1,1 0-1,1 0 1,-3 10-1,4-16-94,1 0-1,-1-1 1,1 1-1,0 0 1,0 0-1,0-1 1,0 1-1,1 0 1,-1 0-1,1-1 1,-1 1-1,1-1 1,0 1-1,0 0 1,0-1-1,1 1 1,-1-1-1,0 0 1,1 1 0,0-1-1,-1 0 1,1 0-1,0 0 1,0 0-1,0 0 1,0-1-1,1 1 1,-1-1-1,0 1 1,1-1-1,-1 0 1,1 0-1,-1 0 1,1 0-1,0 0 1,-1-1-1,5 1 1,3 1 103,0-2-1,0 1 1,0-1 0,-1-1-1,1 0 1,0 0 0,0-1 0,-1 0-1,1-1 1,-1 0 0,1 0 0,-1-1-1,0 0 1,0-1 0,-1 0 0,9-6-1,-11 7-281,0 0-1,-1-1 1,0 1-1,0-1 0,0 0 1,-1 0-1,1-1 1,-1 1-1,0-1 0,-1 0 1,1 0-1,-1 0 0,-1 0 1,1-1-1,-1 1 1,0-1-1,0 0 0,-1 1 1,0-1-1,0 0 1,-1 0-1,0 0 0,-1-13 1,-7 15-3803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4.278"/>
    </inkml:context>
    <inkml:brush xml:id="br0">
      <inkml:brushProperty name="width" value="0.025" units="cm"/>
      <inkml:brushProperty name="height" value="0.025" units="cm"/>
    </inkml:brush>
  </inkml:definitions>
  <inkml:trace contextRef="#ctx0" brushRef="#br0">189 90 2659,'0'0'23003,"-8"-7"-22010,5 4-945,1 1-10,-1 0 1,1 0-1,0 1 1,-1-1-1,0 0 1,1 1-1,-1 0 1,0 0-1,1-1 1,-6 0-1,6 2-18,0 1-1,0-1 1,1 0-1,-1 1 1,0-1 0,0 1-1,1-1 1,-1 1-1,0 0 1,1 0-1,-1 0 1,1 0 0,-1 0-1,1 0 1,-1 0-1,1 1 1,0-1-1,-1 0 1,1 1 0,0-1-1,0 1 1,0-1-1,0 1 1,-1 3-1,-2 1 82,0 1 0,1-1 0,0 1 0,0 0 0,0 0 0,1 0 0,0 0 0,1 0 0,-1 1 0,2-1 0,-1 1 0,1-1 0,1 15 0,1-10-94,1-1 0,0 1 1,0-1-1,2 0 0,-1-1 0,1 1 1,1-1-1,8 12 0,-6-10-187,-1 1 0,0 0 0,-1 0 0,-1 1 0,0-1 0,0 1 0,-1 0 0,-1 0 0,2 25 0,-4-34 144,-1 0 1,-1-1 0,1 1-1,-1-1 1,0 1 0,0-1-1,0 0 1,0 1 0,-1-1-1,0 0 1,1 0 0,-2 0 0,1 0-1,-5 6 1,4-6 53,-1-1 1,0 0-1,0 1 1,0-1 0,0-1-1,-1 1 1,1-1-1,-1 1 1,0-1-1,0-1 1,1 1-1,-1-1 1,0 0-1,-1 0 1,-7 1-1,10-2 58,0 1 0,0-1 0,1 0 0,-1 0 0,0 0 0,0 0 0,0 0 0,1 0 0,-1-1 0,0 0 0,1 1 0,-1-1 0,0 0 0,1 0 0,-1 0 0,1-1 0,-1 1 0,1-1-1,0 1 1,0-1 0,-3-2 0,3 0-32,-1 1-1,1-1 1,1 0-1,-1 0 1,0 0-1,1 0 1,0 0-1,0-1 0,0 1 1,0 0-1,1 0 1,0-1-1,0-5 1,0 1-117,1-1 0,0 0 0,0 0 0,1 0 0,0 1 1,1-1-1,0 1 0,1 0 0,0-1 0,0 2 0,1-1 1,0 0-1,0 1 0,12-13 0,8-6-92,1 1 0,51-40 0,-51 46 197,-1-1-1,-1-1 0,25-30 0,-45 48 6,-1-1-1,0 1 1,0 0-1,-1-1 1,1 0-1,-1 0 1,0 1-1,0-1 1,-1 0-1,1-1 1,-1 1-1,0 0 1,0 0-1,-1 0 1,0-1-1,0 1 1,0 0 0,-2-9-1,2 13-36,0 1 1,-1-1-1,1 0 0,-1 0 0,0 1 1,1-1-1,-1 0 0,1 1 1,-1-1-1,0 0 0,0 1 0,1-1 1,-1 1-1,0-1 0,0 1 0,1 0 1,-1-1-1,0 1 0,0 0 1,0-1-1,0 1 0,0 0 0,0 0 1,0 0-1,0 0 0,1 0 1,-1 0-1,0 0 0,0 0 0,0 0 1,0 1-1,0-1 0,0 0 0,0 0 1,1 1-1,-1-1 0,0 1 1,0-1-1,0 1 0,1-1 0,-1 1 1,0-1-1,1 1 0,-1 0 1,0-1-1,0 2 0,-32 30-136,28-25 127,0 0 0,1 0 1,0 0-1,0 1 0,1 0 0,0-1 0,0 1 0,1 1 0,0-1 0,0 0 0,1 0 0,0 1 1,0-1-1,1 11 0,1-17-20,0 0 0,-1 0 0,1 0 0,0 0 0,0 0 0,0 0 0,1 0 0,-1 0 0,0 0-1,1-1 1,-1 1 0,1 0 0,0-1 0,-1 1 0,1-1 0,0 0 0,0 1 0,0-1 0,0 0 0,0 0 0,0 0 0,0-1 0,0 1 0,0 0 0,1-1 0,-1 1 0,3-1 0,2 1-878,-1 0-1,0 0 1,1-1-1,-1 0 1,1 0 0,-1 0-1,1-1 1,10-3 0,9-9-6738</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4.920"/>
    </inkml:context>
    <inkml:brush xml:id="br0">
      <inkml:brushProperty name="width" value="0.025" units="cm"/>
      <inkml:brushProperty name="height" value="0.025" units="cm"/>
    </inkml:brush>
  </inkml:definitions>
  <inkml:trace contextRef="#ctx0" brushRef="#br0">67 1 12236,'0'0'10820,"-3"8"-10077,-14 58 571,2-1 0,3 2 0,3 0 1,-1 101-1,10-169-1313,0 1 1,0 0-1,1 0 0,-1-1 0,0 1 1,1 0-1,-1-1 0,0 1 0,0 0 1,1 0-1,-1 0 0,0-1 1,1 1-1,-1 0 0,0 0 0,1 0 1,-1 0-1,0 0 0,1 0 0,-1 0 1,1 0-1,-1 0 0,0-1 1,1 2-1,-1-1 0,0 0 0,1 0 1,-1 0-1,1 0 0,-1 0 0,0 0 1,1 0-1,-1 0 0,0 0 1,1 1-1,-1-1 0,0 0 0,1 0 1,-1 1-1,0-1 0,0 0 0,1 0 1,-1 1-1,0-1 0,0 0 0,1 1 1,-1-1-1,0 0 0,0 1 1,0-1-1,0 0 0,1 1 0,-1-1 1,0 0-1,0 1 0,0-1 0,0 0 1,0 1-1,0-1 0,0 1 1,19-30-881,-12 8 74,-2 0 0,0 0-1,-1 0 1,-1-1 0,-1 0-1,-1-24 1,0 49 868,0 0-1,1 0 1,-1 0 0,0 0 0,1 0-1,0 0 1,-1 0 0,1-1-1,0 1 1,0 0 0,1-1 0,-1 0-1,1 0 1,-1 1 0,1-1-1,-1-1 1,1 1 0,0 0 0,0-1-1,0 1 1,0-1 0,0 0 0,0 0-1,1 0 1,-1 0 0,0-1-1,0 0 1,1 1 0,-1-1 0,0 0-1,1 0 1,-1-1 0,0 1-1,1-1 1,-1 1 0,0-1 0,0 0-1,3-2 1,4-1 146,0 0 0,0 0 0,-1-1 0,0 0 0,0-1 0,-1 0 1,1-1-1,-1 1 0,0-1 0,12-16 0,-14 15-142,0 0 0,0-1 0,-1 0 0,0-1 0,0 1 0,-1-1 0,-1 1 0,1-1 0,-2-1 0,1 1 0,-1 0 1,-1 0-1,0-1 0,0 1 0,-2-13 0,1 22-70,0 1 1,0-1-1,0 0 1,-1 0-1,1 0 1,0 0-1,0 0 1,-1 0-1,1 0 1,-1 1-1,1-1 0,-1 0 1,1 0-1,-1 1 1,1-1-1,-1 0 1,0 1-1,1-1 1,-1 0-1,0 1 1,0-1-1,0 1 1,1-1-1,-1 1 1,0 0-1,0-1 1,0 1-1,0 0 1,0 0-1,1-1 0,-1 1 1,0 0-1,0 0 1,0 0-1,0 0 1,0 0-1,0 0 1,0 0-1,0 1 1,0-1-1,0 0 1,1 0-1,-1 1 1,0-1-1,0 1 1,0-1-1,0 1 1,1-1-1,-2 2 0,-4 0-27,0 1 0,1 1 0,0-1 0,0 1 0,0 0 0,-5 5 0,-1 3 20,1 0-1,0 1 1,-14 27-1,21-35 5,1 0 1,-1-1-1,1 1 0,0 1 1,1-1-1,-1 0 0,1 0 1,0 1-1,0-1 0,1 0 0,0 1 1,0-1-1,0 1 0,0-1 1,2 9-1,-1-12 9,0 0 0,0 0 1,0 0-1,1 0 0,-1-1 0,0 1 0,1 0 0,-1 0 0,1-1 1,0 1-1,-1-1 0,1 0 0,0 1 0,0-1 0,0 0 1,0 0-1,0 0 0,0 0 0,3 0 0,52 12 29,-49-12-167,0 0 0,0 1 0,0 0 0,-1 0 0,13 6 0,-18-7 112,0 0-1,-1 0 1,0 0 0,1 0 0,-1 0 0,1 0 0,-1 0-1,0 1 1,0-1 0,0 0 0,0 1 0,0-1 0,0 1-1,0-1 1,0 1 0,-1 0 0,1-1 0,0 1 0,-1 0-1,0-1 1,1 1 0,-1 0 0,0 2 0,-10 39 173,0-7-3695,22-44-10185,0-7 5439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5.341"/>
    </inkml:context>
    <inkml:brush xml:id="br0">
      <inkml:brushProperty name="width" value="0.025" units="cm"/>
      <inkml:brushProperty name="height" value="0.025" units="cm"/>
    </inkml:brush>
  </inkml:definitions>
  <inkml:trace contextRef="#ctx0" brushRef="#br0">40 69 13100,'0'0'6385,"9"3"-4511,-9-3-1879,10 4 955,1-1 0,0 0 0,19 2 1,-28-5-782,0 0 0,0 1 1,0-1-1,0-1 0,0 1 1,1 0-1,-1 0 1,0-1-1,0 1 0,0-1 1,0 0-1,0 0 0,3-1 1,-4 1-154,0 0 1,0 0-1,-1 0 1,1 0-1,0 0 1,-1 0 0,1 0-1,-1 0 1,1 0-1,-1 0 1,1 0-1,-1 0 1,0-1-1,1 1 1,-1 0 0,0 0-1,0 0 1,0-1-1,0 1 1,0 0-1,0 0 1,0-1-1,-1 1 1,1 0-1,0 0 1,-1 0 0,0-2-1,0 2-14,0-1 0,0 1 0,0 0 0,0-1 0,0 1 0,0 0 0,-1 0 0,1 0 1,0 0-1,-1 0 0,1 0 0,-1 0 0,1 0 0,-1 1 0,1-1 0,-1 0 0,0 1 0,1-1 0,-1 1 0,0 0 0,0 0 0,1-1 0,-4 2 0,-43-2-77,45 1 74,-1 1-9,1 0 0,0 0 0,-1 0 0,1 1 0,0-1-1,0 1 1,-1-1 0,1 1 0,1 0 0,-1 0-1,0 1 1,0-1 0,1 1 0,-1-1 0,-2 5-1,4-6 9,0 0 0,0 0 0,0 0 0,1 0 0,-1 0 0,0 0 0,1 0 0,-1 0 0,1 0-1,-1 0 1,1 0 0,-1 0 0,1 0 0,0 0 0,0 0 0,-1 1 0,1-1 0,0 0 0,0 0-1,0 0 1,0 0 0,0 1 0,1-1 0,-1 0 0,0 0 0,0 0 0,1 0 0,-1 0 0,1 0 0,-1 0-1,1 0 1,-1 0 0,1 0 0,0 0 0,0 0 0,-1 0 0,1 0 0,0 0 0,0 0 0,0-1-1,0 1 1,0 0 0,0-1 0,0 1 0,0-1 0,2 2 0,11 1 7,1 1 0,-1-2 0,1 0 0,-1 0 0,1-2 0,0 0 0,-1 0 0,1-2-1,0 1 1,-1-2 0,0 0 0,1-1 0,19-8 0,-32 11 14,1 0-1,0 0 0,-1 0 1,0-1-1,1 1 1,-1-1-1,0 0 0,0 1 1,0-1-1,3-3 0,-5 4 5,1 0 0,-1 0 0,1 0 0,-1 0 0,1 0 0,-1 0 0,0 0 0,1 0 0,-1 0 0,0 0 0,0 0 0,0 0-1,0 0 1,0 0 0,0 0 0,0 0 0,0-1 0,0 1 0,-1-1 0,-1-3 65,-1 0 1,0 0-1,0 0 1,0 0 0,0 1-1,-1-1 1,0 1-1,-5-4 1,8 1 153,14 5-67,34 9-633,-3-1-2171,-4-7-3307,6-8-5301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4.017"/>
    </inkml:context>
    <inkml:brush xml:id="br0">
      <inkml:brushProperty name="width" value="0.025" units="cm"/>
      <inkml:brushProperty name="height" value="0.025" units="cm"/>
    </inkml:brush>
  </inkml:definitions>
  <inkml:trace contextRef="#ctx0" brushRef="#br0">0 0 18546,'0'0'5509,"0"78"-4132,0-46-608,0 6 0,0-2-193,2 0-256,3-1-224,0-3-31,0-3-65,1-2-545,-1-4-1345,-5-4-1249,0-9-1793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5.857"/>
    </inkml:context>
    <inkml:brush xml:id="br0">
      <inkml:brushProperty name="width" value="0.025" units="cm"/>
      <inkml:brushProperty name="height" value="0.025" units="cm"/>
    </inkml:brush>
  </inkml:definitions>
  <inkml:trace contextRef="#ctx0" brushRef="#br0">55 1 15214,'0'0'3086,"0"11"-1154,-15 177 3761,-2 16-2785,18-211-4443,1-1 0,-1 1 0,0-1 0,-1 1 1,0-10-1,-10-15-4647,-7-6-3224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6.231"/>
    </inkml:context>
    <inkml:brush xml:id="br0">
      <inkml:brushProperty name="width" value="0.025" units="cm"/>
      <inkml:brushProperty name="height" value="0.025" units="cm"/>
    </inkml:brush>
  </inkml:definitions>
  <inkml:trace contextRef="#ctx0" brushRef="#br0">0 41 13357,'0'0'7975,"49"-9"-6469,-10 5 95,12-1-352,5 1-512,-1-2-449,0-1-224,-9 2-64,-9 4-1121,-17 1-1505,-13 0-1987</inkml:trace>
  <inkml:trace contextRef="#ctx0" brushRef="#br0" timeOffset="1">0 221 13741,'0'0'7815,"78"-19"-6533,-37 4-354,6 1-703,0 5-193,1 2-897,-4 4-2082,-3 3-3363,-2 0-2690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6.573"/>
    </inkml:context>
    <inkml:brush xml:id="br0">
      <inkml:brushProperty name="width" value="0.025" units="cm"/>
      <inkml:brushProperty name="height" value="0.025" units="cm"/>
    </inkml:brush>
  </inkml:definitions>
  <inkml:trace contextRef="#ctx0" brushRef="#br0">62 0 11627,'0'0'5322,"-4"13"-4206,-4 9-769,-29 90 2787,34-99-2715,0 0 0,0 1 0,2-1 0,-1 0 0,2 1 0,0-1 0,1 16 0,-1-28-382,1-1 0,-1 1-1,0-1 1,0 1 0,0 0-1,0-1 1,1 1 0,-1-1-1,0 1 1,1 0 0,-1-1-1,0 1 1,1-1 0,-1 1-1,0-1 1,1 1 0,-1-1-1,1 0 1,-1 1 0,1-1 0,-1 0-1,1 1 1,0-1 0,-1 0-1,1 1 1,-1-1 0,1 0-1,0 0 1,-1 0 0,1 0-1,-1 0 1,1 1 0,0-1-1,-1 0 1,1 0 0,0-1-1,-1 1 1,1 0 0,0 0-1,-1 0 1,1 0 0,-1 0-1,1-1 1,0 1 0,0-1 0,1 1 59,0-1 1,0 0 0,0 0 0,0-1 0,0 1 0,0 0 0,-1-1 0,1 1 0,0-1 0,-1 1 0,3-4 0,2-6-64,-1 0-1,0 0 1,-1 0 0,0-1 0,-1 1 0,-1-1-1,3-15 1,0-86-3183,-5 115 2836,1-1 0,-1 1 0,1 0 0,0 0 0,0 0 0,0 0 0,0-1 0,0 1 0,0 0 1,0-1-1,0 1 0,1-1 0,-1 0 0,1 1 0,-1-1 0,1 0 0,1 2 0,30 17-5347,-11-10 920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7.028"/>
    </inkml:context>
    <inkml:brush xml:id="br0">
      <inkml:brushProperty name="width" value="0.025" units="cm"/>
      <inkml:brushProperty name="height" value="0.025" units="cm"/>
    </inkml:brush>
  </inkml:definitions>
  <inkml:trace contextRef="#ctx0" brushRef="#br0">49 69 5765,'0'0'3860,"9"-7"651,26-23-710,-21 9 442,-14 21-4164,0-1 1,0 1-1,0-1 1,0 1 0,0 0-1,0-1 1,-1 1 0,1-1-1,0 1 1,0 0-1,0-1 1,0 1 0,0 0-1,-1-1 1,1 1 0,0 0-1,0-1 1,-1 1 0,1 0-1,0 0 1,0-1-1,-1 1 1,1 0 0,0 0-1,-1-1 1,1 1 0,0 0-1,-1 0 1,1 0 0,0 0-1,-1-1 1,0 1-1,-1 0-31,0 0-1,0 0 1,1 0-1,-1 0 1,0 0-1,0 0 1,0 0-1,0 0 1,0 1-1,0-1 0,0 1 1,1 0-1,-1-1 1,0 1-1,0 0 1,1 0-1,-4 2 1,-1 4 16,-1 0 0,1 0 0,0 0 1,1 0-1,0 1 0,-8 15 0,11-18 6,-1-1 0,2 1-1,-1 0 1,0-1 0,1 1-1,0 0 1,0 0 0,0 0-1,1 0 1,-1 0 0,1 0-1,1 0 1,-1 1 0,2 5-1,-1-9-54,1 0-1,-1 0 0,1 0 0,0-1 1,-1 1-1,1 0 0,0-1 0,0 0 1,0 1-1,0-1 0,0 0 0,0 0 0,1 0 1,-1 0-1,0 0 0,0-1 0,1 1 1,-1-1-1,0 0 0,1 1 0,-1-1 1,1 0-1,-1 0 0,0-1 0,4 1 1,5-1 37,1 0-1,-1 0 1,1-1 0,11-3 0,1-5-50,0-1-1,-1-2 0,0 0 1,-1-1-1,0-1 0,-1-1 1,19-20-1,-59 78-134,18-41 134,-1 1 105,0 1 0,0 1-1,0-1 1,1 0-1,-1 0 1,1 1-1,0-1 1,0 1 0,0-1-1,0 1 1,0 0-1,1-1 1,0 1-1,0 7 1,3-10-22,0 0-1,0-1 1,1 1 0,-1 0-1,0-1 1,1 0-1,-1 1 1,0-2 0,1 1-1,-1 0 1,7-2 0,7-2-79,1-2 1,-1 0 0,0 0 0,0-2 0,-1 0 0,0-1 0,-1-1 0,1 0-1,16-16 1,27-15-369,-59 45 329,0-1-1,-1 1 0,1-1 1,-1 1-1,1-1 0,-1 0 0,0 1 1,-1-1-1,-1 5 0,-3 4 48,0-2 20,1 0 0,0 0 0,1 0 0,0 0 1,0 1-1,2 0 0,-4 21 0,6-31-72,0 0 0,1-1 1,-1 1-1,0 0 0,1 0 1,-1-1-1,1 1 0,-1 0 0,1-1 1,0 1-1,-1 0 0,1-1 1,-1 1-1,1-1 0,0 1 0,0-1 1,-1 1-1,1-1 0,0 0 1,0 1-1,0-1 0,-1 0 0,1 1 1,0-1-1,0 0 0,0 0 0,0 0 1,0 0-1,-1 0 0,1 0 1,0 0-1,0 0 0,0 0 0,0-1 1,0 1-1,-1 0 0,1 0 1,1-1-1,38-10-4462,-6-5-320,3-6-1638</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7.384"/>
    </inkml:context>
    <inkml:brush xml:id="br0">
      <inkml:brushProperty name="width" value="0.025" units="cm"/>
      <inkml:brushProperty name="height" value="0.025" units="cm"/>
    </inkml:brush>
  </inkml:definitions>
  <inkml:trace contextRef="#ctx0" brushRef="#br0">119 0 6470,'0'0'18508,"-9"5"-16906,-3 1-1173,0 1-1,1 1 1,0 0 0,1 0 0,-12 12 0,19-18-415,0 1 1,1 0-1,-1 0 0,0 0 1,1 1-1,0-1 0,0 1 1,0-1-1,0 1 1,1-1-1,-1 1 0,1 0 1,0 0-1,0 0 0,0 0 1,1 0-1,-1 0 1,1 0-1,0 0 0,0 0 1,1 0-1,-1 0 0,1 0 1,0 0-1,2 7 1,-2-9-209,1 0 0,-1 0 1,1 0-1,-1 0 1,1 0-1,0 0 0,0 0 1,0-1-1,0 1 1,0-1-1,0 1 0,0-1 1,0 0-1,0 0 1,1 0-1,-1 0 1,0 0-1,1-1 0,-1 1 1,1-1-1,-1 1 1,4-1-1,0 1-861,0-1-1,-1 0 1,1 0 0,0-1-1,0 0 1,0 1-1,-1-2 1,1 1 0,5-3-1,16-11-4880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7.713"/>
    </inkml:context>
    <inkml:brush xml:id="br0">
      <inkml:brushProperty name="width" value="0.025" units="cm"/>
      <inkml:brushProperty name="height" value="0.025" units="cm"/>
    </inkml:brush>
  </inkml:definitions>
  <inkml:trace contextRef="#ctx0" brushRef="#br0">30 62 7271,'0'0'10757,"-6"9"-8841,-17 28-298,23-36-1561,0 0 0,0-1 1,0 1-1,0 0 0,0 0 1,0 0-1,0-1 0,0 1 0,0 0 1,0 0-1,0-1 0,0 1 1,1 0-1,-1 0 0,0-1 0,0 1 1,1 0-1,-1-1 0,1 1 1,-1 0-1,1-1 0,-1 1 1,1-1-1,-1 1 0,1 0 0,-1-1 1,1 0-1,0 1 0,-1-1 1,1 1-1,0-1 0,-1 0 0,1 1 1,0-1-1,0 0 0,-1 0 1,1 1-1,0-1 0,0 0 1,0 0-1,33 4 2046,-33-4-2018,14 0 445,-1-1-1,1 0 1,-1-1-1,0 0 0,1-2 1,17-5-1,-26 7-426,0 0-1,-1 0 1,1-1-1,-1 1 1,0-1-1,0-1 1,0 1-1,0-1 1,0 1-1,-1-1 1,1-1-1,-1 1 1,0 0-1,-1-1 1,1 0-1,-1 0 1,0 0-1,3-6 1,-6 10-98,1 0 0,-1 0 0,0 0 0,1 0-1,-1 0 1,0 0 0,0 0 0,0 0 0,0 0 0,0 0 0,0 0 0,0 0 0,0 0 0,0 0 0,0 0 0,-1 0 0,1 0 0,0 0 0,-1 0 0,1 0 0,-1 0 0,1 0 0,-1 0-1,1 0 1,-1 1 0,0-1 0,0-1 0,-1 0-15,0 1-1,-1 0 0,1 0 1,0 0-1,0 0 1,-1 0-1,1 0 0,-1 1 1,1-1-1,0 1 1,-4-1-1,-5 1-69,-1 0 0,1 0-1,0 1 1,-14 2 0,15 0 49,1 0-1,-1 0 1,1 1 0,0 0-1,1 1 1,-1-1-1,1 2 1,0-1 0,-13 12-1,18-14 26,-1 0 0,1 0 0,0 0 0,0 1 0,0-1 0,0 1 0,0 0 0,1 0 0,0 0-1,0 0 1,0 0 0,0 0 0,0 0 0,1 1 0,0-1 0,0 1 0,0-1 0,1 1 0,-1-1-1,1 1 1,0 0 0,1 8 0,1-10-35,0 0 1,0 0-1,0 1 0,0-1 0,0-1 0,0 1 1,1 0-1,0-1 0,-1 1 0,1-1 0,0 1 1,0-1-1,0 0 0,0-1 0,1 1 0,-1 0 1,0-1-1,1 0 0,-1 0 0,1 0 0,0 0 1,-1 0-1,6-1 0,13 4-1581,0-2 1,31-1-1,-53-1 1599,43-1-3836,0-4-2526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8.058"/>
    </inkml:context>
    <inkml:brush xml:id="br0">
      <inkml:brushProperty name="width" value="0.025" units="cm"/>
      <inkml:brushProperty name="height" value="0.025" units="cm"/>
    </inkml:brush>
  </inkml:definitions>
  <inkml:trace contextRef="#ctx0" brushRef="#br0">600 0 8168,'0'0'4740,"-1"8"-1985,1 25-740,0 1-1,2-1 1,7 38 0,-3-30-361,1 77 1,-8-104-1487,0 0 0,-1 0 0,0 0 0,-1-1-1,0 1 1,-1-1 0,-1 0 0,0 0 0,-11 20 0,-3-5-156,0-1 0,-2-1 0,0-1 1,-2-1-1,-1 0 0,-1-2 0,-28 19 0,-73 44-1944,-3-11-3728,9-10-4248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9.038"/>
    </inkml:context>
    <inkml:brush xml:id="br0">
      <inkml:brushProperty name="width" value="0.025" units="cm"/>
      <inkml:brushProperty name="height" value="0.025" units="cm"/>
    </inkml:brush>
  </inkml:definitions>
  <inkml:trace contextRef="#ctx0" brushRef="#br0">1 0 10122,'0'0'10057,"34"52"-9416,4-40-65,12-5 161,11-4 0,10-3-289,3 0-352,3-10-32,-4-1-224,-13 1-1441,-10-2-1795,-18-1-2689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49.380"/>
    </inkml:context>
    <inkml:brush xml:id="br0">
      <inkml:brushProperty name="width" value="0.025" units="cm"/>
      <inkml:brushProperty name="height" value="0.025" units="cm"/>
    </inkml:brush>
  </inkml:definitions>
  <inkml:trace contextRef="#ctx0" brushRef="#br0">105 1 17809,'0'0'3683,"-10"70"-2241,17-39-225,13 4 384,1-2-191,1 2-257,-2 0-577,-5 2-416,-13 7-95,-2 2-1,-17 5 32,-13 6-128,-5 2-1057,-8-4-1442,4-7-2882,1-8-9577</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2.598"/>
    </inkml:context>
    <inkml:brush xml:id="br0">
      <inkml:brushProperty name="width" value="0.025" units="cm"/>
      <inkml:brushProperty name="height" value="0.025" units="cm"/>
    </inkml:brush>
  </inkml:definitions>
  <inkml:trace contextRef="#ctx0" brushRef="#br0">315 158 10602,'3'-11'4628,"0"4"-4068,16-53 1792,-18 56-2047,0-1 0,0 1 0,0-1 0,-1 0 0,1 1 0,-1-1 0,0 1 0,0-1-1,-1 0 1,1 1 0,-1-1 0,-2-5 0,2 8-194,-1 1-1,1 0 1,0 0-1,-1 0 0,1 0 1,-1 0-1,0 0 1,1 0-1,-1 0 0,0 1 1,1-1-1,-1 0 1,0 1-1,0 0 1,1-1-1,-1 1 0,0 0 1,0 0-1,0 0 1,-2 0-1,-40 4 593,31-1-601,-1 1 0,1 0-1,-1 1 1,1 0 0,1 1 0,-1 1 0,1 0 0,0 0 0,0 2 0,1-1-1,-18 19 1,28-27-101,0 1-1,1-1 0,-1 1 0,0-1 1,1 1-1,-1 0 0,0-1 1,1 1-1,-1-1 0,1 1 1,-1 0-1,1-1 0,0 1 1,-1 0-1,1 0 0,0 0 0,-1-1 1,1 1-1,0 0 0,0 0 1,0 0-1,0-1 0,0 1 1,0 0-1,0 0 0,0 0 1,0-1-1,0 1 0,0 0 0,0 0 1,1 0-1,-1-1 0,0 1 1,1 0-1,-1 0 0,0-1 1,1 1-1,-1 0 0,1 0 1,-1-1-1,1 1 0,-1-1 0,1 1 1,0-1-1,-1 1 0,1-1 1,0 1-1,-1-1 0,1 1 1,0-1-1,0 0 0,-1 1 1,1-1-1,0 0 0,0 0 0,0 0 1,-1 1-1,1-1 0,0 0 1,0 0-1,0 0 0,1-1 1,66 3-171,-55-3 37,0 1 105,-2 0-22,-1 0 0,1 0 0,0 1 1,-1 0-1,21 6 0,-28-6 43,0 0 0,-1 1 0,1-1 0,0 1 0,-1-1 0,0 1 0,1 0 0,-1 0 0,0 0 0,0 0 0,0 0 0,0 1-1,0-1 1,0 1 0,-1-1 0,1 1 0,-1-1 0,0 1 0,0 0 0,0 0 0,0 0 0,0 0 0,0-1 0,-1 1 0,0 0 0,1 4 0,-1 2 84,-1-1 0,0 1 0,0-1 0,0 0 0,-1 1 0,-1-1 0,1 0 0,-1 0 0,-1 0 0,1 0 0,-1-1 1,-1 0-1,1 1 0,-1-2 0,-1 1 0,1 0 0,-1-1 0,0 0 0,0 0 0,-14 8 0,3-1 195,-2 0-1,1-2 0,-2 0 1,1-1-1,-1-1 0,-42 12 1,56-19-157,0-1 1,0 0 0,1 0 0,-1-1 0,0 1 0,-9-2 0,15 1-110,-1 0 0,0 0 0,1 0 1,-1 0-1,0 0 0,1-1 0,-1 1 1,1 0-1,-1 0 0,1-1 0,-1 1 1,1 0-1,-1 0 0,1-1 0,-1 1 1,1-1-1,-1 1 0,1-1 0,-1 1 0,1 0 1,0-1-1,-1 1 0,1-1 0,0 0 1,-1 1-1,1-1 0,0-1-35,0 1 0,0-1 0,1 1 0,-1 0 0,0-1 0,1 1 0,-1 0 0,1-1 0,-1 1 0,1 0 0,0-1 0,-1 1 0,1 0-1,0 0 1,0 0 0,2-2 0,6-6-676,0 0-1,0 1 1,1 0 0,0 0-1,1 1 1,13-7-1,76-33-7844,-69 34 4416,19-9-3665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5.047"/>
    </inkml:context>
    <inkml:brush xml:id="br0">
      <inkml:brushProperty name="width" value="0.025" units="cm"/>
      <inkml:brushProperty name="height" value="0.025" units="cm"/>
    </inkml:brush>
  </inkml:definitions>
  <inkml:trace contextRef="#ctx0" brushRef="#br0">20 415 9961,'-19'16'2513,"19"-16"-2452,0 0-1,0 1 1,0-1-1,0 0 1,0 0-1,0 1 1,0-1-1,0 0 1,0 0 0,0 1-1,0-1 1,0 0-1,0 0 1,0 1-1,0-1 1,0 0-1,0 0 1,0 1-1,0-1 1,0 0 0,0 0-1,1 1 1,-1-1-1,0 0 1,0 0-1,0 0 1,0 1-1,1-1 1,-1 0 0,0 0-1,0 0 1,0 0-1,1 0 1,-1 1-1,0-1 1,0 0-1,1 0 1,-1 0 0,0 0-1,0 0 1,1 0-1,45 2 2155,19-11-1600,0-3-1,99-33 1,-24 7 189,411-56 1116,9 52-1753,-533 41-104,53-2 779,121-21-1,-194 23-824,-1 0 1,0-1-1,1 0 0,-1 0 1,0-1-1,0 1 0,10-8 0,-15 9-53,0 0 0,0 0 0,0 0-1,0 0 1,0 0 0,0 0 0,-1 0-1,1 0 1,0 0 0,-1 0 0,1-1-1,0 1 1,-1 0 0,0-1-1,1 1 1,-1 0 0,0-1 0,0 1-1,1 0 1,-1-1 0,0 1 0,-1 0-1,1-1 1,0 1 0,0 0 0,0-1-1,-1 1 1,1 0 0,-1 0-1,1-1 1,-1 1 0,1 0 0,-1 0-1,0 0 1,0-1 0,1 1 0,-1 0-1,0 0 1,0 0 0,0 0 0,0 1-1,0-1 1,-2-1 0,-13-12-1923,0 0 0,-1 1 0,-22-12 0,30 19 1082,-31-20-3601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3.017"/>
    </inkml:context>
    <inkml:brush xml:id="br0">
      <inkml:brushProperty name="width" value="0.025" units="cm"/>
      <inkml:brushProperty name="height" value="0.025" units="cm"/>
    </inkml:brush>
  </inkml:definitions>
  <inkml:trace contextRef="#ctx0" brushRef="#br0">0 1 12492,'0'0'14211,"4"8"-13742,-1 0-356,0 1 0,0 0-1,-1 0 1,-1 0 0,1 0 0,-2 0-1,1 0 1,-1 10 0,-1-18-102,1 1 1,0-1-1,1 1 0,-1-1 1,0 0-1,0 1 1,0-1-1,1 1 1,-1-1-1,1 0 1,-1 1-1,1-1 0,0 0 1,-1 0-1,1 1 1,0-1-1,0 0 1,0 0-1,0 0 1,0 0-1,0 0 0,0 0 1,0 0-1,0-1 1,0 1-1,1 0 1,0 0-1,2 0 17,0 0 1,-1 0-1,1 0 0,0-1 1,0 1-1,0-1 0,0 0 1,-1-1-1,1 1 0,4-1 1,12-3 26,-1-1 0,36-15 0,-53 20-68,16-7-49,-7 1-97,1 1 0,0 1 0,0 0-1,0 0 1,0 1 0,1 1 0,-1 0 0,25 0 0,-37 2 159,1 0 0,0 0 1,0 0-1,0 0 1,0 1-1,-1-1 0,1 0 1,0 0-1,0 1 0,-1-1 1,1 1-1,0-1 1,0 1-1,-1-1 0,1 1 1,-1-1-1,1 1 0,0-1 1,-1 1-1,1 0 1,-1-1-1,1 1 0,-1 0 1,1-1-1,-1 1 1,0 0-1,1 0 0,-1-1 1,0 2-1,0 27 275,0 3 115,1-31-383,-1 0 0,1 0 0,-1 0 0,1 0 0,0 0 0,-1 0 0,1 0 0,0-1 0,-1 1 0,1 0 0,0 0 0,0-1 0,0 1 0,0-1 0,0 1 0,0-1 0,0 1 0,0-1 0,0 1 0,0-1 0,0 0 0,0 0 0,0 1 0,0-1 0,0 0 0,0 0 0,0 0 0,0 0 0,2-1 0,14-1-7,0 0 0,0-2 0,0 0 0,-1-1 0,1-1 0,-1 0 0,0-1 0,-1-1 0,21-13 0,49-22-1052,-85 43 1049,1-1-1,-1 1 0,1 0 1,-1-1-1,1 1 1,-1 0-1,1-1 0,0 1 1,-1 0-1,1 0 1,0-1-1,-1 1 0,1 0 1,-1 0-1,1 0 1,0 0-1,-1 0 1,1 0-1,0 0 0,-1 0 1,1 0-1,0 0 1,-1 0-1,1 1 0,0-1 1,-1 0-1,1 0 1,-1 1-1,1-1 0,0 0 1,-1 1-1,1-1 1,0 1-1,-7 22 126,-34 36 121,36-53-294,-2 2-121,-7 11-711,2-13-4420,5-6-1428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3.342"/>
    </inkml:context>
    <inkml:brush xml:id="br0">
      <inkml:brushProperty name="width" value="0.025" units="cm"/>
      <inkml:brushProperty name="height" value="0.025" units="cm"/>
    </inkml:brush>
  </inkml:definitions>
  <inkml:trace contextRef="#ctx0" brushRef="#br0">1 1 13389,'0'0'10057,"57"15"-14669,-32 3-4773</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3.717"/>
    </inkml:context>
    <inkml:brush xml:id="br0">
      <inkml:brushProperty name="width" value="0.025" units="cm"/>
      <inkml:brushProperty name="height" value="0.025" units="cm"/>
    </inkml:brush>
  </inkml:definitions>
  <inkml:trace contextRef="#ctx0" brushRef="#br0">240 0 16335,'0'0'5205,"-10"0"-3336,-1 1-1598,0-1 0,0 1 0,0 1 0,0 0 0,0 1 0,0 0 1,1 0-1,-1 1 0,1 0 0,0 1 0,0 1 0,0-1 0,-12 11 0,15-10-145,0 1 0,0 0-1,1 0 1,0 1-1,1 0 1,0 0-1,0 0 1,0 0 0,1 1-1,-3 9 1,6-16-108,0 1 1,0 0 0,1-1-1,-1 1 1,1 0 0,-1-1-1,1 1 1,0 0 0,0-1-1,0 1 1,0 0 0,1 0-1,-1-1 1,1 1 0,-1 0-1,1-1 1,0 1-1,0-1 1,0 1 0,1-1-1,-1 0 1,0 1 0,1-1-1,0 0 1,-1 0 0,1 0-1,0 0 1,0 0 0,0 0-1,1-1 1,-1 1 0,0-1-1,0 1 1,1-1-1,-1 0 1,1 0 0,-1 0-1,5 1 1,6 1-170,0 0-1,1-1 1,-1 0 0,0-1-1,1 0 1,-1-1 0,1-1 0,-1 0-1,26-6 1,-27 4-1311,-1 0-1,0-1 1,1 0-1,-2-1 1,1 0 0,19-13-1,-11 3-5498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4.063"/>
    </inkml:context>
    <inkml:brush xml:id="br0">
      <inkml:brushProperty name="width" value="0.025" units="cm"/>
      <inkml:brushProperty name="height" value="0.025" units="cm"/>
    </inkml:brush>
  </inkml:definitions>
  <inkml:trace contextRef="#ctx0" brushRef="#br0">1 51 11531,'0'0'12449,"8"4"-11098,9 3-898,-1-1 1,1-1-1,0 0 1,0-2-1,0 0 0,24 1 1,-33-3-409,1 0 1,-1-1-1,1 0 0,-1-1 1,1 0-1,-1-1 0,0 1 1,1-1-1,-1-1 0,0 0 1,0 0-1,-1 0 0,1-1 1,-1 0-1,1-1 0,8-6 1,-15 10-40,0 0 0,-1 1 0,1-1 1,0 0-1,0 0 0,0 1 0,0-1 1,0 0-1,-1 0 0,1 0 0,0 0 1,-1 0-1,1 0 0,-1 0 0,1 0 1,-1 0-1,0 0 0,1-1 0,-1 1 1,0 0-1,0 0 0,0 0 0,0 0 1,0 0-1,0-1 0,0 1 0,0 0 0,0-1 1,-2 0-5,1 1 0,0 0 1,0 0-1,-1 0 1,1 0-1,0 0 0,-1 0 1,1 0-1,-1 1 1,1-1-1,-1 0 0,0 1 1,1-1-1,-1 1 0,0 0 1,-2-1-1,-8 0-8,0 0 0,0 0 1,0 2-1,-14 1 0,18-1 4,1 1 0,-1 1 0,1-1 1,0 1-1,0 1 0,0-1 0,0 1 0,1 1 0,0-1 1,-1 1-1,2 0 0,-1 0 0,0 0 0,1 1 0,0 0 1,1 0-1,-6 9 0,8-11-7,-1-1 0,1 1-1,0 0 1,1 0 0,-1 0 0,1 1 0,0-1 0,-1 0 0,2 0-1,-1 1 1,1-1 0,-1 1 0,1-1 0,0 0 0,1 1 0,-1-1-1,1 1 1,0-1 0,0 0 0,0 0 0,1 1 0,-1-1 0,1 0-1,0 0 1,0 0 0,1-1 0,-1 1 0,1 0 0,-1-1-1,1 0 1,4 4 0,0-2-428,-1 1 1,1-1-1,0-1 0,0 1 0,0-1 0,1-1 0,7 4 1,35 4-4782,-3-9-4418</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4.777"/>
    </inkml:context>
    <inkml:brush xml:id="br0">
      <inkml:brushProperty name="width" value="0.025" units="cm"/>
      <inkml:brushProperty name="height" value="0.025" units="cm"/>
    </inkml:brush>
  </inkml:definitions>
  <inkml:trace contextRef="#ctx0" brushRef="#br0">32 64 13100,'0'0'9252,"-4"12"-8569,1-4-582,-2 6 234,0 0-1,1 1 0,1-1 1,0 1-1,1 0 0,0 0 1,1 21-1,2-34-311,-1-1 1,1 1-1,0-1 1,0 1-1,-1-1 0,1 0 1,0 1-1,0-1 1,1 0-1,-1 0 0,0 1 1,0-1-1,1 0 1,-1 0-1,0-1 0,1 1 1,-1 0-1,1 0 1,-1-1-1,1 1 0,-1-1 1,1 1-1,0-1 1,-1 0-1,1 1 0,-1-1 1,1 0-1,0 0 1,-1 0-1,1 0 0,0-1 1,1 1-1,6-1 45,0 0 0,0 0-1,0-1 1,17-5-1,-11 1-39,0 0-1,-1-1 1,1-1-1,-2-1 0,1 0 1,-1 0-1,-1-2 0,1 1 1,-2-2-1,1 1 0,-2-2 1,0 1-1,0-1 0,-1-1 1,11-23-1,-14 18 61,-12 23-97,-12 34-70,13-20 87,1-1 0,1 1 0,1 0 0,-1 33 0,4-45 35,-1-1 0,1 1 0,0 0 0,0-1 0,0 0 0,1 1 0,0-1 0,5 10 0,-6-12 7,0-1 0,1 0 0,0 0 0,0 0-1,0 0 1,0 0 0,0 0 0,0 0 0,0-1 0,0 1 0,1-1 0,-1 0 0,0 1 0,1-1 0,-1 0 0,1 0 0,0-1 0,-1 1 0,4 0 0,3 0 50,1-1 0,-1 0 0,0-1 0,0 0 0,0 0 0,0-1 0,0 0 1,-1 0-1,1-1 0,-1 0 0,1-1 0,-1 0 0,0 0 0,0-1 0,-1 0 1,1 0-1,8-8 0,-10 8-79,0-1-1,-1 1 1,1-1 0,-1 0-1,0-1 1,-1 1 0,1-1-1,-1 0 1,-1 0 0,1 0-1,-1 0 1,-1-1 0,1 1 0,-1-1-1,0 1 1,-1-1 0,0 0-1,0 0 1,-1 0 0,0-10-1,0 18-20,0 0-1,0-1 1,0 1-1,0-1 1,0 1-1,0 0 0,0-1 1,0 1-1,0-1 1,0 1-1,0 0 1,0-1-1,0 1 1,0-1-1,-1 1 0,1 0 1,0-1-1,0 1 1,0 0-1,-1-1 1,1 1-1,0 0 1,0-1-1,-1 1 0,1 0 1,0-1-1,-1 1 1,1 0-1,0 0 1,-1 0-1,1-1 0,0 1 1,-1 0-1,1 0 1,-1 0-1,1 0 1,0 0-1,-1 0 1,1-1-1,-1 1 0,1 0 1,0 0-1,-1 0 1,1 0-1,-1 1 1,1-1-1,0 0 1,-1 0-1,1 0 0,-1 0 1,0 1-8,1-1 0,-1 1-1,0-1 1,0 1 0,1 0 0,-1-1 0,0 1 0,1 0-1,-1 0 1,1-1 0,-1 1 0,1 0 0,-1 0 0,1 0-1,0 0 1,-1 0 0,1 0 0,0 0 0,0-1-1,0 1 1,-1 2 0,1 0 2,1 0 0,-1-1 0,0 1 0,1 0-1,-1 0 1,1 0 0,0-1 0,0 1 0,0 0 0,0-1-1,1 1 1,-1-1 0,1 1 0,-1-1 0,1 0 0,0 1-1,0-1 1,0 0 0,0 0 0,3 1 0,0 1 11,0-1 0,1 0 0,0 0 0,-1-1 0,1 1 0,0-1 1,0-1-1,0 1 0,7 0 0,0 0 19,0-1 0,0-1 0,-1 0 0,1 0 0,0-1 1,0-1-1,0 0 0,24-8 0,-27 5-4,1 0 0,-1 0 0,0-1 1,-1-1-1,1 0 0,9-8 0,-16 11 0,1 1 1,0 0-1,-1-1 0,0 0 0,0 0 1,0 0-1,-1 0 0,1 0 0,-1-1 1,0 1-1,0-1 0,-1 1 1,1-1-1,-1 0 0,0 0 0,1-7 1,-3 11-13,1 0 0,0 0 0,0 0 0,-1 0 0,1 0 0,-1 0 0,1 1 0,-1-1 0,1 0 0,-1 0 0,1 0 0,-1 1 0,0-1 0,1 0 0,-1 1 0,0-1 0,0 1 0,0-1 1,1 1-1,-1-1 0,0 1 0,0-1 0,0 1 0,0 0 0,0 0 0,0-1 0,0 1 0,0 0 0,0 0 0,0 0 0,0 0 0,0 0 0,1 0 0,-1 0 0,0 0 0,0 1 0,-1-1 0,-2 0-14,-1 1 0,1-1 0,0 1 0,0 0-1,0 0 1,0 1 0,-7 2 0,5 1 1,1-1 0,0 1 0,0 0 0,0 0 0,1 1 0,-1-1 0,1 1 0,0 0 0,1 0 0,0 1 0,0-1 0,0 1 0,1-1 0,-1 1 0,-1 14 0,3-17 10,0 1-1,0-1 1,1 1 0,-1 0 0,1-1-1,0 1 1,1 0 0,-1-1-1,1 1 1,0 0 0,0-1-1,0 1 1,1-1 0,0 0-1,0 1 1,0-1 0,0 0 0,0 0-1,1 0 1,0 0 0,0-1-1,0 1 1,0-1 0,8 6-1,-1-3-142,1 0 0,-1-1 0,1 0 0,1-1 0,-1 0 0,0-1 0,1 0 0,0-1 0,0-1 0,20 1 0,19-7-3846,-5-11-4212,-1-13-9196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5.544"/>
    </inkml:context>
    <inkml:brush xml:id="br0">
      <inkml:brushProperty name="width" value="0.025" units="cm"/>
      <inkml:brushProperty name="height" value="0.025" units="cm"/>
    </inkml:brush>
  </inkml:definitions>
  <inkml:trace contextRef="#ctx0" brushRef="#br0">120 191 8264,'1'-9'3475,"4"-30"294,-5 38-3631,1 0 0,-1 0 0,1 0 0,-1 0 0,0 0 0,0 0 0,0 0 0,0 0 0,0 0 0,0 0 0,0 0 0,0 0 0,0 0 0,0 0 0,0 0 0,-1 0 0,1 0 0,0 0 0,-1 0 0,1 0 0,-1 0 0,1 0 0,-1 0 0,1 0 0,-1 0 0,0 1 0,1-1 0,-1 0 0,0 0 0,0 1 0,0-1-1,1 1 1,-1-1 0,0 1 0,0-1 0,0 1 0,0-1 0,0 1 0,0 0 0,0-1 0,0 1 0,0 0 0,0 0 0,0 0 0,0 0 0,0 0 0,0 0 0,0 0 0,0 0 0,0 0 0,0 0 0,0 1 0,-2-1 0,-1 2 25,0-1 0,0 1 1,-1 0-1,1 0 0,0 0 0,1 1 0,-1-1 1,0 1-1,1 0 0,-5 4 0,2 0-56,1 1-1,0-1 0,0 1 1,1 0-1,0 0 1,0 1-1,1-1 0,0 1 1,1 0-1,0 0 1,0 0-1,1 0 0,0 0 1,0 16-1,1-24-86,1 0 0,-1 0 0,0 0 0,1 0 0,-1 0 0,1 0 0,-1 0 0,1 0 0,-1 0 0,1 0 0,-1 0 0,1 0 0,0-1 0,0 1 0,-1 0 0,1 0 0,0-1 0,0 1 0,0 0 0,0-1 0,0 1 0,0-1 0,0 1 0,0-1 0,0 0-1,0 1 1,0-1 0,0 0 0,0 0 0,1 0 0,-1 0 0,0 0 0,0 0 0,0 0 0,0 0 0,0 0 0,0 0 0,0-1 0,0 1 0,0 0 0,2-1 0,4-1 120,0 0 1,0 0-1,-1-1 1,1 1-1,8-6 1,21-17 43,0-2 0,-1-1 0,-2-1 1,-1-3-1,-1 0 0,-2-2 0,25-37 0,-49 68-195,-7 17-67,-6 19-52,-7 10 157,-25 99 246,36-125-235,1-1-1,1 1 0,0 0 0,2 0 0,0 0 1,3 24-1,-3-40-26,0 1 0,1-1 0,-1 1 0,0-1 0,1 0-1,-1 1 1,1-1 0,0 1 0,-1-1 0,1 0 0,0 0 0,0 1 0,0-1 0,0 0 0,0 0 0,0 0 0,0 0 0,0 0-1,0 0 1,0 0 0,1-1 0,-1 1 0,0 0 0,3 0 0,-1 0 27,0 0 0,1-1 0,-1 0-1,0 0 1,1 1 0,-1-2 0,0 1 0,1 0 0,-1-1 0,6-1 0,1-1 48,0-1 0,0 0 0,0 0 0,0-1 0,17-12 0,-8 3-55,-2-2-1,1 0 0,25-32 0,-36 40-30,-1 0-1,0-1 1,-1 0 0,0 0-1,0 0 1,-1 0 0,0-1 0,0 1-1,-1-1 1,3-20 0,-6 30-3,0-1 0,0 1 1,0 0-1,1 0 0,-1 0 0,0 0 1,0 0-1,0 0 0,0-1 1,0 1-1,0 0 0,0 0 0,0 0 1,0 0-1,0 0 0,0 0 1,0-1-1,0 1 0,0 0 0,0 0 1,0 0-1,-1 0 0,1 0 0,0 0 1,0 0-1,0-1 0,0 1 1,0 0-1,0 0 0,0 0 0,0 0 1,0 0-1,0 0 0,0 0 1,-1 0-1,1 0 0,0 0 0,0-1 1,0 1-1,0 0 0,0 0 0,0 0 1,0 0-1,-1 0 0,1 0 1,0 0-1,0 0 0,0 0 0,0 0 1,0 0-1,0 0 0,-1 0 1,1 0-1,0 0 0,0 0 0,0 0 1,0 0-1,0 0 0,0 0 0,-1 1 1,1-1-1,0 0 0,-11 9-104,-9 14 12,7-3 159,-22 42-1,31-55-291,1 1-1,0 0 1,0 0 0,1 0-1,0 0 1,1 0 0,0 1-1,0-1 1,0 11-1,1-19 112,0 1 0,1-1-1,-1 0 1,0 1 0,0-1-1,0 0 1,0 0-1,1 1 1,-1-1 0,0 0-1,0 0 1,1 1 0,-1-1-1,0 0 1,0 0-1,1 0 1,-1 1 0,0-1-1,1 0 1,-1 0 0,0 0-1,1 0 1,-1 0-1,0 0 1,1 0 0,-1 1-1,0-1 1,1 0 0,-1 0-1,0 0 1,1 0-1,-1-1 1,0 1 0,1 0-1,-1 0 1,0 0 0,1 0-1,-1 0 1,0 0-1,1-1 1,15-6-4295,1-11-2128</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5.916"/>
    </inkml:context>
    <inkml:brush xml:id="br0">
      <inkml:brushProperty name="width" value="0.025" units="cm"/>
      <inkml:brushProperty name="height" value="0.025" units="cm"/>
    </inkml:brush>
  </inkml:definitions>
  <inkml:trace contextRef="#ctx0" brushRef="#br0">26 49 2210,'0'0'23158,"-24"-48"-21621,23 48-1248,1 11-353,4 3 32,8 3-1474,6 1-1473,3 0-480,1 4-2563,1-3-4067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6.243"/>
    </inkml:context>
    <inkml:brush xml:id="br0">
      <inkml:brushProperty name="width" value="0.025" units="cm"/>
      <inkml:brushProperty name="height" value="0.025" units="cm"/>
    </inkml:brush>
  </inkml:definitions>
  <inkml:trace contextRef="#ctx0" brushRef="#br0">129 144 4132,'0'0'18908,"-11"6"-18406,2-1-308,0 0 0,0 1 0,0 1 0,1-1 0,-1 1 0,2 1 0,-13 14 0,15-16-22,1-1 1,0 1 0,1-1 0,-1 1 0,1 0 0,1 0 0,-1 1 0,1-1 0,0 1 0,0-1 0,1 1 0,0 0 0,0-1 0,0 1 0,1 13 0,1-19-157,-1 0 0,1 1 0,-1-1 1,1 0-1,0 1 0,-1-1 0,1 0 0,0 0 0,0 1 1,0-1-1,0 0 0,0 0 0,0 0 0,0 0 0,1 0 1,-1-1-1,0 1 0,0 0 0,1 0 0,-1-1 0,1 1 0,-1-1 1,0 1-1,1-1 0,-1 0 0,1 1 0,-1-1 0,1 0 1,-1 0-1,1 0 0,-1 0 0,1 0 0,1-1 0,5 1 95,0-1-1,-1 0 1,1-1-1,-1 1 0,11-5 1,0-1-50,-2-2 1,1 0-1,-1-1 1,0 0-1,-1-1 0,0-1 1,22-23-1,-16 12-31,-1-1-1,0-1 0,29-50 0,-45 68-6,0 0-1,0-1 1,0 1 0,-1-1-1,0 0 1,-1 0-1,0-1 1,2-14-1,-8 16 122,-5 13-107,-8 11-58,2 3 15,2 0-1,0 1 0,1 0 1,-11 28-1,18-37-7,1 1-1,0-1 1,0 1 0,2-1 0,-1 1-1,2 0 1,0 0 0,0 0 0,3 23-1,-2-34-97,0 1-1,1-1 0,-1 0 0,1 0 1,0 1-1,0-1 0,0 0 1,0 0-1,0 0 0,0 0 1,1 0-1,-1 0 0,1 0 0,-1 0 1,1-1-1,0 1 0,-1 0 1,1-1-1,0 1 0,0-1 1,0 0-1,0 0 0,3 1 0,0 0-997,1 0-1,0-1 1,-1 0-1,1 0 1,0 0-1,-1-1 0,1 0 1,10 0-1,23-5-12822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6.771"/>
    </inkml:context>
    <inkml:brush xml:id="br0">
      <inkml:brushProperty name="width" value="0.025" units="cm"/>
      <inkml:brushProperty name="height" value="0.025" units="cm"/>
    </inkml:brush>
  </inkml:definitions>
  <inkml:trace contextRef="#ctx0" brushRef="#br0">1 110 16496,'0'0'9667,"11"5"-9576,-4-2-62,-4-1-12,0 0-1,0 0 0,0-1 1,0 1-1,1-1 1,-1 0-1,0 0 0,1 0 1,-1 0-1,1-1 1,-1 0-1,1 1 0,-1-1 1,1 0-1,0-1 0,-1 1 1,1-1-1,-1 1 1,0-1-1,1 0 0,5-3 1,15-11 90,1-2 0,36-32 0,-15 11-44,-46 37-52,0 1 0,1 0-1,-1-1 1,0 1-1,1-1 1,-1 1 0,0 0-1,1-1 1,-1 1 0,1 0-1,-1 0 1,1-1 0,-1 1-1,1 0 1,-1 0 0,1 0-1,-1 0 1,1-1 0,-1 1-1,1 0 1,-1 0 0,1 0-1,0 0 1,-1 0-1,1 0 1,-1 1 0,1-1-1,-1 0 1,1 0 0,-1 0-1,1 0 1,-1 1 0,1-1-1,-1 0 1,1 0 0,-1 1-1,0-1 1,1 0 0,-1 1-1,1-1 1,-1 0 0,0 1-1,1-1 1,-1 1-1,0-1 1,1 1 0,-1 0-1,6 37 359,-13 46-10,6-78-398,0 0 1,1 0 0,0 0-1,-1 0 1,2 0-1,0 8 1,-1-13 0,0-1-1,0 0 0,0 1 1,1-1-1,-1 1 1,0-1-1,0 1 1,0-1-1,1 0 1,-1 1-1,0-1 1,0 0-1,1 1 1,-1-1-1,0 0 1,1 1-1,-1-1 1,0 0-1,1 0 1,-1 1-1,0-1 0,1 0 1,-1 0-1,1 0 1,-1 1-1,0-1 1,1 0-1,-1 0 1,1 0-1,-1 0 1,1 0-1,1 0-125,0-1 1,0 0-1,0 1 0,-1-1 1,1 0-1,0 0 0,0 0 0,-1 0 1,1 0-1,-1-1 0,1 1 0,1-2 1,66-68-9820,-40 44 4842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7.413"/>
    </inkml:context>
    <inkml:brush xml:id="br0">
      <inkml:brushProperty name="width" value="0.025" units="cm"/>
      <inkml:brushProperty name="height" value="0.025" units="cm"/>
    </inkml:brush>
  </inkml:definitions>
  <inkml:trace contextRef="#ctx0" brushRef="#br0">59 328 7495,'0'0'11472,"-2"10"-9384,-5 12-1072,-1-2 0,-12 25 0,-2 1 1194,59-88-822,-17 1-1321,-4 10-106,-16 31 12,0 0-1,0 1 1,0-1-1,0 0 0,0 0 1,0 0-1,1 0 1,-1 0-1,0 1 1,0-1-1,0 0 1,0 0-1,0 0 1,0 0-1,1 0 1,-1 0-1,0 0 0,0 0 1,0 1-1,0-1 1,1 0-1,-1 0 1,0 0-1,0 0 1,0 0-1,0 0 1,1 0-1,-1 0 1,0 0-1,0 0 0,0 0 1,0 0-1,1 0 1,-1 0-1,0 0 1,0 0-1,0-1 1,0 1-1,1 0 1,-1 0-1,0 0 0,0 0 1,0 0-1,0 0 1,1 0-1,-2 3 50,1 0-1,0 1 1,0-1-1,0 1 1,1-1-1,-1 1 1,1-1-1,0 0 1,0 1-1,0-1 0,1 0 1,-1 0-1,1 0 1,-1 0-1,1 0 1,0 0-1,0 0 1,0 0-1,1-1 1,-1 1-1,1-1 1,-1 0-1,1 0 0,0 0 1,0 0-1,0 0 1,0 0-1,0-1 1,0 0-1,0 1 1,1-1-1,-1 0 1,0-1-1,1 1 1,-1-1-1,1 1 0,-1-1 1,1 0-1,-1 0 1,0 0-1,1-1 1,-1 1-1,1-1 1,-1 0-1,0 0 1,1 0-1,-1-1 1,6-2-1,3-3 150,0 0 0,0-1 0,0 0 0,-1-1 0,0 0 0,-1 0 0,0-1 0,11-16 0,2-4-44,36-63 1,-5-13 53,-49 94-159,0-1 0,-1 0 1,0 0-1,-1 0 0,0 0 0,1-24 0,-11 46-193,-14 32 277,2 1 0,2 1 0,2 0 0,1 1 0,-12 78-1,26-120-92,-7 63 268,7-60-267,0 0 0,0 0 0,0-1 0,0 1 0,1 0 0,0 0 1,0-1-1,0 1 0,1-1 0,3 8 0,-5-11-9,1 1 0,0-1 0,-1 0 1,1 0-1,0 0 0,0-1 0,-1 1 0,1 0 0,0 0 0,0 0 1,0-1-1,0 1 0,0 0 0,0-1 0,0 1 0,1-1 1,-1 1-1,1 0 0,-1-1 5,0 0 1,-1-1-1,1 1 1,0 0-1,-1 0 1,1 0-1,0 0 0,-1-1 1,1 1-1,0 0 1,-1-1-1,1 1 1,0 0-1,-1-1 0,1 1 1,-1-1-1,1 1 1,-1-1-1,1 1 1,-1-1-1,1-1 0,1 0 12,0-1 0,-1 0-1,1-1 1,-1 1 0,0 0-1,0 0 1,0-1 0,0 1-1,-1 0 1,1-6 0,-1-2-111,-1 0 0,-1 0 0,1 0-1,-2 1 1,0-1 0,0 0 0,-1 1 0,-6-14 0,-7-7-288,-26-37 0,2 4 433,40 64-48,1-1 1,-1 0 0,1 1-1,0-1 1,-1 0 0,1 1 0,0-1-1,-1 0 1,1 0 0,0 1-1,0-1 1,0 0 0,0 0-1,0 1 1,0-1 0,0 0 0,0 0-1,0 1 1,0-1 0,0 0-1,0 0 1,1 1 0,-1-1-1,0 0 1,0 0 0,1 1 0,-1-1-1,1 0 1,-1 1 0,1-1-1,-1 1 1,1-1 0,-1 0-1,1 1 1,-1-1 0,1 1-1,-1-1 1,1 1 0,0 0 0,-1-1-1,1 1 1,0 0 0,0-1-1,-1 1 1,1 0 0,0 0-1,0 0 1,-1 0 0,1-1 0,0 1-1,0 0 1,-1 0 0,1 0-1,1 1 1,58-1-101,-42 1 42,57 1-1871,-19 0-2144,1-2-4000,-3-5-5184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5.560"/>
    </inkml:context>
    <inkml:brush xml:id="br0">
      <inkml:brushProperty name="width" value="0.025" units="cm"/>
      <inkml:brushProperty name="height" value="0.025" units="cm"/>
    </inkml:brush>
  </inkml:definitions>
  <inkml:trace contextRef="#ctx0" brushRef="#br0">1736 274 17136,'-1'-9'1105,"-1"2"-944,1-1 0,-1 1 0,0 0 0,-1 1 0,0-1 0,0 0 0,0 1 0,-1 0 0,0 0 0,0 0 0,-1 0 0,1 0 0,-1 1 0,-1 0 0,1 0 0,-1 0 0,1 1 0,-11-6 0,-13-5-108,-2 1 0,0 1 0,-1 2 0,0 1 0,0 2 0,-1 1 0,-38-3 1,-238-2-94,243 14 16,-1 3 1,1 2-1,0 4 1,1 3 0,-121 41-1,141-38 169,0 2 0,1 2 0,2 2 0,0 1 0,1 3 0,2 1 0,1 2-1,-63 63 1,90-81-51,1 0-1,0 1 0,1 0 1,0 1-1,1 0 0,1 0 1,0 0-1,1 1 0,1 0 1,0 0-1,-4 26 1,7-31-85,2 0 1,-1 0 0,1 0 0,1 0 0,0 0 0,0 0 0,1 0 0,1 0 0,-1 0 0,1 0 0,1-1 0,0 0-1,0 0 1,1 0 0,0 0 0,1-1 0,0 1 0,0-1 0,9 9 0,10 6 8,0-2-1,1 0 1,1-2 0,1-1 0,1-1-1,0-1 1,47 17 0,17 1-12,117 26 1,-140-42-7,1-2 0,1-4 0,0-3 0,0-3 0,134-7 0,-178-3 89,0-1 1,-1-2 0,1-1-1,-1 0 1,-1-3 0,0 0-1,0-1 1,-1-2 0,-1-1-1,0 0 1,-1-2 0,0-1-1,20-21 1,-14 10 176,-1-1 0,-2-1 1,-1-1-1,-2-2 0,-1 0 0,-2-1 1,-1-2-1,21-57 0,-29 62-242,-2 0-1,-1 0 0,-2-1 1,-1 0-1,-2 0 1,-1-60-1,-2 77-277,-1 0 0,-1-1 0,0 1 0,-1 0-1,-1 0 1,0 1 0,-2-1 0,1 1 0,-2 0 0,0 0 0,-1 1-1,0 0 1,-1 0 0,-1 1 0,-18-20 0,22 28-58,1 1 0,-1 0 1,0 0-1,0 0 0,0 0 0,-1 1 1,1 0-1,-1 1 0,0-1 0,1 1 1,-11-1-1,9 2-631,0 0-1,-1 0 1,1 1 0,-1 0-1,-10 2 1,-27 11-7161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8.003"/>
    </inkml:context>
    <inkml:brush xml:id="br0">
      <inkml:brushProperty name="width" value="0.025" units="cm"/>
      <inkml:brushProperty name="height" value="0.025" units="cm"/>
    </inkml:brush>
  </inkml:definitions>
  <inkml:trace contextRef="#ctx0" brushRef="#br0">21 23 13421,'0'0'9908,"-1"-4"-9668,-4-10-17,5 13-222,0 1 1,0 0-1,0 0 1,0 0-1,-1-1 1,1 1-1,0 0 1,0 0-1,0-1 1,0 1-1,-1 0 0,1 0 1,0 0-1,0 0 1,0-1-1,-1 1 1,1 0-1,0 0 1,0 0-1,-1 0 1,1 0-1,0 0 1,0 0-1,-1 0 1,1 0-1,0 0 0,0 0 1,-1 0-1,1 0 1,0 0-1,-1 0 1,1 0-1,0 0 1,0 0-1,-1 0 1,1 0-1,0 0 1,0 0-1,-1 0 1,1 1-1,0-1 1,0 0-1,0 0 0,-1 0 1,1 0-1,0 0 1,0 1-1,0-1 1,0 0-1,-1 0 1,1 1-1,0-1 1,0 0-1,0 0 1,0 0-1,0 1 1,0-1-1,0 0 0,-1 1 1,1-1-1,0 0 1,0 0-1,0 1 1,0-1-1,0 0 1,0 0-1,0 1 1,0-1-1,1 1 1,-4 16-4978,3-9-1227</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9.108"/>
    </inkml:context>
    <inkml:brush xml:id="br0">
      <inkml:brushProperty name="width" value="0.025" units="cm"/>
      <inkml:brushProperty name="height" value="0.025" units="cm"/>
    </inkml:brush>
  </inkml:definitions>
  <inkml:trace contextRef="#ctx0" brushRef="#br0">73 1 12748,'0'0'6326,"-6"9"-4458,-4 11-1545,0 0-1,1 0 0,1 1 0,1 1 0,1-1 0,1 1 0,0 0 0,2 0 0,1 0 0,1 1 0,2 36 0,-1-56-309,0-1-1,0 0 0,1 1 1,-1-1-1,1 1 0,-1-1 1,1 0-1,0 1 0,0-1 1,0 0-1,0 0 0,0 0 1,1 0-1,-1 0 0,1 0 1,-1 0-1,1 0 0,0-1 1,0 1-1,-1 0 0,1-1 1,0 0-1,1 1 0,-1-1 1,0 0-1,0 0 0,0 0 1,1 0-1,-1-1 0,0 1 1,1-1-1,-1 1 0,1-1 1,-1 0-1,0 0 0,1 0 1,-1 0-1,1 0 0,-1-1 1,1 1-1,-1-1 0,4-1 1,6-1 120,-1 0 1,0-2 0,1 1 0,-2-1 0,1-1 0,0 0 0,12-10 0,-10 6-69,-1 0 0,0-1-1,-1 0 1,0-1 0,-1-1 0,0 1-1,-1-1 1,0-1 0,-1 0 0,-1 0-1,0-1 1,-1 0 0,0 0 0,3-16 0,-9 28 4,-3 25-219,0-7 122,0-1 20,1 1 1,0-1 0,1 1-1,1 0 1,0 0 0,3 22-1,-2-35 28,-1 0 0,1 0 0,0 0-1,0-1 1,0 1 0,0 0-1,0 0 1,0-1 0,0 1 0,0 0-1,1-1 1,-1 1 0,1-1 0,-1 0-1,1 1 1,0-1 0,-1 0-1,1 0 1,0 0 0,0 0 0,0-1-1,-1 1 1,1 0 0,0-1 0,0 1-1,0-1 1,0 0 0,0 1-1,0-1 1,1 0 0,-1 0 0,0-1-1,0 1 1,0 0 0,0-1-1,2 0 1,3 0 114,1-1-1,-1 0 1,0-1 0,1 0-1,-1 0 1,-1 0 0,1-1-1,9-6 1,-4 0-91,0 0 0,-1 0 0,0-1 1,-1-1-1,0 0 0,-1 0 0,-1-1 0,1 0 1,-2 0-1,9-22 0,-19 42-199,-1 3 137,-1 0 0,1 0 0,1 0 1,-1 1-1,2 0 0,0-1 0,0 1 0,0 14 0,2-24 18,1-1 0,-1 1 0,1 0 0,-1-1-1,1 1 1,-1 0 0,1-1 0,-1 1 0,1-1-1,-1 1 1,1-1 0,0 0 0,-1 1 0,1-1-1,0 1 1,0-1 0,-1 0 0,1 0 0,0 1-1,0-1 1,-1 0 0,1 0 0,0 0 0,0 0-1,-1 0 1,1 0 0,0 0 0,0 0 0,-1 0-1,1 0 1,0-1 0,1 1 0,28-8-718,-22 3-401,0 0 1,-1-1-1,1 0 0,-1 0 0,-1-1 0,1 1 0,-1-2 0,7-9 0,8-16-5526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3:59.840"/>
    </inkml:context>
    <inkml:brush xml:id="br0">
      <inkml:brushProperty name="width" value="0.025" units="cm"/>
      <inkml:brushProperty name="height" value="0.025" units="cm"/>
    </inkml:brush>
  </inkml:definitions>
  <inkml:trace contextRef="#ctx0" brushRef="#br0">56 270 7623,'0'0'20564,"-3"4"-20484,-12 20-111,-14 23-87,28-45 120,-1 1 0,1-1 0,0 1 1,0 0-1,1-1 0,-1 1 0,0 0 0,1 0 0,0-1 1,0 1-1,0 0 0,0 0 0,0 0 0,0 0 0,1-1 1,0 4-1,0-5 3,0 0 0,-1 0 0,1 0 0,0-1 0,0 1 1,0 0-1,0 0 0,0-1 0,0 1 0,0-1 0,0 1 0,0-1 1,0 1-1,1-1 0,-1 1 0,0-1 0,0 0 0,0 0 0,1 0 1,-1 0-1,0 0 0,0 0 0,2 0 0,32-3 149,-19-1-117,0-1-1,0-1 0,0 0 1,-1-1-1,0-1 1,19-12-1,-23 12-105,1 0 0,0 1 1,1 1-1,-1 0 0,1 1 0,1 0 1,-1 1-1,0 1 0,1 0 0,14-1 0,-27 4 57,0 0 0,0 0 0,0 1 0,0-1 0,1 0 0,-1 1 0,0-1 1,0 1-1,0-1 0,0 1 0,0-1 0,0 1 0,0 0 0,-1 0 0,1-1 0,0 1 0,0 0 0,0 0 0,-1 0 0,1 0 0,-1 0 0,1 0 0,0 0 0,-1 0 0,0 0 0,1 0 0,0 2 0,8 41-50,-9-39 60,1 0 0,0 0 1,0 0-1,0 0 0,1-1 1,-1 1-1,4 7 0,-4-11 5,1 0-1,-1 0 0,0 0 0,0 0 1,0-1-1,1 1 0,-1 0 0,0-1 1,1 1-1,-1-1 0,1 1 0,-1-1 1,0 0-1,1 1 0,-1-1 0,1 0 1,-1 0-1,1 0 0,-1 0 1,1 0-1,-1 0 0,1-1 0,-1 1 1,0 0-1,1-1 0,-1 1 0,1-1 1,-1 0-1,0 1 0,1-1 0,0-1 1,40-27-62,-41 29 56,36-33-1214,0-1-1,47-60 1,-65 71 935,-1-2 0,-1 0 0,-1-2 0,-2 1 0,16-40 0,-25 47 1286,-12 25 665,-15 32-637,11-13-779,0 0 0,1 1-1,2 1 1,1-1 0,1 1-1,1 1 1,1-1 0,2 1-1,1-1 1,1 1 0,6 50-1,-5-73-244,1 0-1,-1-1 1,1 1-1,0 0 1,0-1-1,4 8 1,-5-11-3,-1 0-1,1 0 1,0 1-1,0-1 1,0 0 0,0 0-1,0 0 1,0 0-1,0-1 1,0 1 0,1 0-1,-1 0 1,0-1-1,0 1 1,1 0 0,-1-1-1,0 0 1,1 1-1,-1-1 1,1 0 0,-1 1-1,0-1 1,1 0-1,-1 0 1,1 0 0,-1 0-1,2-1 1,-2 1-41,0-1 0,0 0 1,0 1-1,-1-1 0,1 0 1,0 0-1,0 0 0,-1 1 1,1-1-1,0 0 0,-1 0 1,1 0-1,-1 0 0,1 0 1,-1 0-1,0 0 0,1 0 1,-1 0-1,0 0 0,0 0 0,0-1 1,0 1-1,0 0 0,0 0 1,0-1-1,-1-35-783,1 32 692,-1-2 17,0-1 0,-1 1 0,0 0 0,0 0 0,0 0 0,-1 0 0,0 0 0,0 0 0,-1 1-1,1-1 1,-10-10 0,-4-2 133,-1 0 0,-22-18 0,23 21 583,0 1 0,-21-28 0,37 43-599,1 0-1,0 0 1,0 0-1,0-1 1,0 1 0,0 0-1,0 0 1,0 0-1,0 0 1,0 0 0,0-1-1,0 1 1,0 0-1,0 0 1,0 0 0,0 0-1,0-1 1,0 1-1,0 0 1,0 0 0,0 0-1,0 0 1,0 0-1,0-1 1,0 1-1,0 0 1,0 0 0,0 0-1,0 0 1,0 0-1,0-1 1,1 1 0,-1 0-1,0 0 1,0 0-1,0 0 1,0 0 0,0 0-1,0 0 1,1 0-1,-1 0 1,0-1 0,0 1-1,0 0 1,0 0-1,0 0 1,1 0 0,-1 0-1,0 0 1,0 0-1,0 0 1,0 0 0,16-2 418,18 5 87,-2 2-738,18 3-3841,89 4 0,-114-12-4870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1.427"/>
    </inkml:context>
    <inkml:brush xml:id="br0">
      <inkml:brushProperty name="width" value="0.025" units="cm"/>
      <inkml:brushProperty name="height" value="0.025" units="cm"/>
    </inkml:brush>
  </inkml:definitions>
  <inkml:trace contextRef="#ctx0" brushRef="#br0">155 1 11435,'0'0'12022,"-1"14"-11387,-9 151 1585,-1 164-724,14-295-1452,-3-33-39,0 0 0,0 0 0,0 1 0,0-1 0,0 0 0,1 0 0,-1 0 0,0 0 0,1 1 0,-1-1 0,0 0 0,1 0 0,0 0 0,-1 0 0,1 0 0,0 0 0,-1 0 1,1 0-1,0-1 0,0 1 0,0 0 0,1 1 0,-2-30-993,-4 15 581,0 0 1,-1 1-1,0-1 0,-1 1 0,0 0 1,-1 0-1,-11-13 0,0 1 262,-1 1 0,-27-26 0,36 38 832,19 17-281,24 11-319,-11-11-438,1-1-1,0-1 1,0-2 0,37 1-1,43-6-6464,-50 0 719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1.786"/>
    </inkml:context>
    <inkml:brush xml:id="br0">
      <inkml:brushProperty name="width" value="0.025" units="cm"/>
      <inkml:brushProperty name="height" value="0.025" units="cm"/>
    </inkml:brush>
  </inkml:definitions>
  <inkml:trace contextRef="#ctx0" brushRef="#br0">164 24 13325,'0'0'3582,"-9"-1"-545,3 0-2822,1 0 0,-1 1-1,0 0 1,1 0 0,-1 0-1,0 0 1,1 1 0,-1 0-1,1 0 1,-1 1 0,1-1 0,0 1-1,-1 0 1,1 1 0,0-1-1,0 1 1,1 0 0,-1 0-1,0 1 1,1-1 0,0 1 0,-6 6-1,7-5-108,-1-1 1,1 1-1,0 0 0,0 0 1,1 1-1,0-1 0,-1 0 0,2 1 1,-1-1-1,1 1 0,-2 11 1,3-15-80,0 0 1,0 1 0,1-1-1,-1 0 1,0 0 0,1 0-1,0 1 1,-1-1 0,1 0-1,0 0 1,0 0 0,0 0-1,0 0 1,1 0 0,-1-1-1,0 1 1,1 0 0,-1 0-1,1-1 1,0 1 0,-1-1-1,1 0 1,0 1 0,0-1 0,0 0-1,0 0 1,0 0 0,0 0-1,0-1 1,1 1 0,-1-1-1,3 1 1,4 1 21,0 0 1,0-1 0,0 0-1,1 0 1,-1-1-1,0 0 1,1-1-1,-1 0 1,0 0-1,0-1 1,13-5-1,-18 6-36,0-1 0,0 0 1,-1 1-1,1-2 0,0 1 0,-1 0 0,0-1 0,0 1 0,1-1 0,-2 0 0,1 0 0,0 0 0,-1-1 1,1 1-1,-1-1 0,0 1 0,0-1 0,0 0 0,-1 1 0,1-1 0,-1 0 0,0 0 0,0 0 0,0-1 1,-1 1-1,1 0 0,-1-6 0,0 6-24,0 0 0,0-1 0,-1 1 0,1 0 0,-1 0 0,0 0 0,0 0-1,-1 0 1,1 0 0,-1 0 0,0 0 0,0 1 0,0-1 0,0 1 0,0-1 0,-1 1 0,0 0 0,0 0 0,0 0 0,-6-5 0,6 7-421,0-1-1,0 1 1,0 0 0,0-1 0,0 1 0,0 0-1,0 1 1,-1-1 0,1 1 0,0-1 0,-4 1-1,12 8-8327,8 1 4858,10-3-4095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2.128"/>
    </inkml:context>
    <inkml:brush xml:id="br0">
      <inkml:brushProperty name="width" value="0.025" units="cm"/>
      <inkml:brushProperty name="height" value="0.025" units="cm"/>
    </inkml:brush>
  </inkml:definitions>
  <inkml:trace contextRef="#ctx0" brushRef="#br0">76 0 11050,'0'0'12743,"-10"11"-11723,3-3-831,1 0 0,-1 0 0,1 1 0,1 0 0,0 0 1,0 0-1,1 0 0,0 1 0,1 0 0,0 0 0,0 0 0,1 0 1,-1 11-1,3-15-67,-1 5 75,0 0 1,1 0-1,0 0 0,1 0 0,3 18 1,-3-27-183,-1 1 0,1-1 0,0 0 0,0 1 0,1-1 0,-1 0 0,0 0 0,1 0 0,-1 0 0,1 0 0,0 0 0,-1 0 0,1 0 0,0-1 0,0 1 0,0-1 0,0 1 0,1-1 0,-1 0 0,0 0 0,0 0 0,1 0 0,-1 0 0,1 0 0,-1-1 0,1 0 0,-1 1 0,1-1 0,4 0 0,3 0-12,0-1 0,0 0 0,0-1 0,0 0 0,0 0 0,12-5 0,37-8-595,-58 15 589,-1 0 0,1-1-1,0 1 1,0 0 0,0 0 0,0 0 0,-1 0 0,1 0 0,0 1 0,0-1 0,0 0 0,-1 0 0,1 0-1,0 1 1,0-1 0,0 0 0,-1 1 0,1-1 0,0 1 0,-1-1 0,1 1 0,0-1 0,-1 1-1,1-1 1,-1 1 0,1 0 0,0-1 0,-1 1 0,1 1 0,0 0 17,-1 0 1,1 0-1,-1 0 1,0 0 0,1 0-1,-1 0 1,0 1-1,0-1 1,-1 0-1,1 0 1,-1 4-1,0-1 32,-1 1-1,1-1 1,-1 0-1,-1 1 1,1-1-1,-1 0 1,1 0-1,-8 9 1,2-8 16,1 1 1,-1-1-1,-1-1 0,1 1 1,-1-1-1,0-1 1,0 0-1,0 0 0,-1-1 1,0 0-1,1 0 1,-1-1-1,0 0 0,0-1 1,-14 0-1,22-1-63,1 0 1,-1 0-1,1 0 0,-1 0 0,1 0 1,-1 0-1,1-1 0,-1 1 0,1-1 0,-1 1 1,1-1-1,0 1 0,-1-1 0,1 0 1,0 1-1,0-1 0,-1 0 0,1 0 1,0 0-1,0 0 0,0 0 0,0 0 0,0-1 1,0 1-1,-1-2 0,1 0-197,0 1-1,1-1 1,-1 0 0,1 0 0,-1 0-1,1 0 1,0 0 0,0 0-1,0 0 1,0 0 0,1 0-1,0-3 1,1-3-1476,1-1 0,0 1 1,0 0-1,1 0 0,0 1 0,1-1 1,6-9-1,12-7-8117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2.487"/>
    </inkml:context>
    <inkml:brush xml:id="br0">
      <inkml:brushProperty name="width" value="0.025" units="cm"/>
      <inkml:brushProperty name="height" value="0.025" units="cm"/>
    </inkml:brush>
  </inkml:definitions>
  <inkml:trace contextRef="#ctx0" brushRef="#br0">64 81 12075,'0'0'8045,"9"1"-5135,2 1-2060,32 0 1903,-40-3-2623,0-1 1,0 1-1,0-1 0,0 0 0,-1 0 0,1 0 0,-1 0 1,1 0-1,-1-1 0,0 1 0,1-1 0,-1 0 0,2-3 1,-3 4-127,1 0 0,0 0 1,-1 0-1,0-1 0,1 1 1,-1 0-1,0-1 0,0 1 1,0-1-1,-1 1 0,1-1 1,-1 1-1,1-1 0,-1 1 1,0-1-1,0 0 0,0-3 1,-2 5-5,-1 0 0,1 0 1,-1 1-1,1-1 0,-1 1 1,0-1-1,1 1 0,-1 0 1,1 0-1,-1 0 0,0 0 0,1 0 1,-1 1-1,1-1 0,-1 1 1,-3 1-1,-2 1 33,-1 2 0,1-1 0,0 1 0,0 0 0,1 1 0,0-1 0,0 2 0,0-1 0,1 1 0,-1 0-1,2 0 1,-9 12 0,10-13 1,1-1 0,-1 1 0,1 0 1,0 1-1,0-1 0,0 0 0,1 1 0,0-1 0,1 1 0,-1 0 0,1 0 0,1 0 0,-1-1 0,1 1 0,0 0 0,1 0 0,2 12 0,-2-16-6,1 0 0,-1-1 0,1 1 0,0-1 0,0 1 0,0-1 0,0 0 0,0 1 0,0-1 0,1 0 0,-1 0 0,1-1 0,-1 1 0,1-1 0,0 1 0,0-1 0,-1 0 0,1 0 0,0 0-1,0 0 1,0 0 0,5 0 0,9 1 2,0 0 0,31-1 0,-37-1-48,-1 0-329,-1-1-1,1 0 1,0 0 0,-1-1-1,1 0 1,16-6-1,-18 5-1113,1-1 0,-1-1 0,0 0 0,10-7 0,22-22-13139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3.158"/>
    </inkml:context>
    <inkml:brush xml:id="br0">
      <inkml:brushProperty name="width" value="0.025" units="cm"/>
      <inkml:brushProperty name="height" value="0.025" units="cm"/>
    </inkml:brush>
  </inkml:definitions>
  <inkml:trace contextRef="#ctx0" brushRef="#br0">41 0 12172,'0'0'11728,"0"14"-10970,-19 183 1222,-2 55 727,21-252-2696,0 0 0,-1 0 0,1 1-1,0-1 1,0 0 0,0 0 0,0 1 0,0-1 0,0 0 0,0 1-1,0-1 1,0 0 0,0 0 0,0 1 0,0-1 0,0 0-1,0 1 1,1-1 0,-1 0 0,0 0 0,0 1 0,0-1 0,0 0-1,0 0 1,1 1 0,-1-1 0,0 0 0,0 0 0,0 0-1,1 0 1,-1 1 0,0-1 0,0 0 0,1 0 0,-1 0-1,0 0 1,0 0 0,1 1 0,-1-1 0,0 0 0,0 0 0,1 0-1,-1 0 1,0 0 0,1 0 0,13-10 343,10-20-27,-1-14-276,-1-1-1,-3-1 1,20-69 0,14-35-804,-42 136 215,-4 20-8,-6-3 506,0 0 0,0-1 0,-1 1 1,1 0-1,-1-1 0,0 1 1,0 0-1,0 0 0,0-1 0,-1 5 1,-1-3 38,0 0 0,0 0 1,-1-1-1,0 1 1,1-1-1,-1 1 1,-1-1-1,1 0 0,0 0 1,-1 0-1,1-1 1,-1 1-1,0-1 1,0 0-1,-5 3 0,-2 0-25,0 0 1,-1-1-1,1 0 0,-19 3 0,38-12-6376,23-16 45,2 2-807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3.883"/>
    </inkml:context>
    <inkml:brush xml:id="br0">
      <inkml:brushProperty name="width" value="0.025" units="cm"/>
      <inkml:brushProperty name="height" value="0.025" units="cm"/>
    </inkml:brush>
  </inkml:definitions>
  <inkml:trace contextRef="#ctx0" brushRef="#br0">53 0 12075,'0'0'9263,"-5"8"-8041,-2 1-954,2 0 0,-1 1 0,2-1 1,-1 1-1,1 0 0,0 0 0,1 0 0,0 0 0,1 1 1,0-1-1,1 1 0,0 19 0,1-29-250,1 1 0,0-1 0,0 1 0,0-1 0,0 0-1,0 1 1,1-1 0,-1 0 0,0 1 0,0-1 0,1 0 0,-1 0 0,1 0 0,-1-1 0,1 1 0,0 0 0,-1 0 0,1-1-1,0 1 1,-1-1 0,1 1 0,0-1 0,-1 0 0,1 0 0,0 0 0,0 0 0,-1 0 0,1 0 0,0 0 0,2-1-1,3 1 48,0-1 0,0 0 0,1 0 0,-1-1-1,0 0 1,9-3 0,-7-1-43,0 0-1,0 0 1,-1-1 0,0 0-1,-1 0 1,0 0 0,0-1 0,0 0-1,-1-1 1,0 0 0,-1 0-1,0 0 1,0 0 0,4-15 0,-15 49-86,1 1-1,-3 42 1,8-67 77,1-1 0,-1 1 0,1-1 0,-1 1 0,1-1 0,-1 1 0,1-1 0,0 1 0,-1-1 0,1 1 0,-1-1 0,1 0 0,0 1 0,0-1 0,-1 0 0,1 0 0,0 1 0,-1-1 0,1 0 0,0 0 0,0 0 0,-1 0 0,1 0 0,0 0 0,0 0 0,-1 0 0,1 0 0,0-1 0,0 1 0,-1 0 0,1 0 0,0-1-1,-1 1 1,1 0 0,1-1 0,29-10 385,39-39-240,-60 40-151,1 1 0,0 1 0,1 0 0,0 0 0,0 1 0,1 1 0,24-9 0,-37 15-11,1 0 1,-1 0 0,1 0-1,0 0 1,-1 0 0,1 0 0,-1 0-1,1 0 1,0 0 0,-1 0-1,1 0 1,-1 1 0,1-1-1,-1 0 1,1 1 0,0-1-1,-1 0 1,1 1 0,-1-1-1,0 0 1,1 1 0,-1-1 0,1 1-1,-1-1 1,0 1 0,1-1-1,-1 1 1,0-1 0,1 1-1,-1-1 1,0 1 0,0 0-1,0-1 1,1 1 0,-1-1-1,0 1 1,0 0 0,0-1 0,0 1-1,0 1 1,0 31 37,-1-26-7,-6 40 146,5-38 8,1 0 0,-1 0 0,1 0 0,1 13 0,0-21-156,0-1 0,1 1 0,-1-1-1,1 0 1,-1 1 0,0-1 0,1 0-1,-1 1 1,1-1 0,-1 0-1,0 0 1,1 1 0,-1-1 0,1 0-1,-1 0 1,1 0 0,-1 0 0,1 0-1,-1 0 1,1 0 0,-1 0 0,1 0-1,-1 0 1,1 0 0,-1 0-1,1 0 1,-1 0 0,1 0 0,-1 0-1,1 0 1,-1-1 0,1 1 0,18-6 461,-1-6-490,0 0 1,-1-1-1,-1-1 1,0-1-1,-1 0 1,0-1-1,-2 0 0,24-37 1,-37 53-2,0 0 1,0 1 0,0-1-1,0 0 1,0 0-1,0 0 1,0 0 0,0 0-1,0 0 1,0 0-1,0 0 1,0 1 0,0-1-1,0 0 1,0 0-1,0 0 1,0 0 0,0 0-1,0 0 1,0 0-1,0 0 1,0 0 0,0 1-1,0-1 1,1 0-1,-1 0 1,0 0 0,0 0-1,0 0 1,0 0-1,0 0 1,0 0 0,0 0-1,0 0 1,0 0-1,1 0 1,-1 0 0,0 0-1,0 0 1,0 0-1,0 0 1,0 0 0,0 0-1,0 0 1,0 0-1,1 0 1,-1 0 0,0 0-1,0 0 1,0 0-1,0 0 1,0 0 0,0 0-1,0 0 1,0 0-1,0 0 1,1 0 0,-1-1-1,0 1 1,0 0-1,0 0 1,0 0 0,0 0-1,0 0 1,2 17-76,-4 20 83,0 38 216,2-74-215,1 0 1,-1-1 0,0 1-1,1 0 1,-1-1 0,1 1-1,-1 0 1,1-1 0,0 1-1,-1-1 1,1 1-1,-1-1 1,1 1 0,0-1-1,0 0 1,-1 1 0,1-1-1,0 0 1,0 1 0,-1-1-1,1 0 1,0 0-1,0 0 1,0 0 0,-1 0-1,1 0 1,0 0 0,0 0-1,0 0 1,-1 0 0,1 0-1,0 0 1,0-1 0,0 1-1,-1 0 1,2-1-1,30-10 102,-28 8-303,0 1 0,0-1 0,0 0-1,0 0 1,0-1 0,0 1 0,-1-1-1,0 0 1,1 1 0,-1-2 0,-1 1-1,1 0 1,-1 0 0,0-1 0,0 0 0,0 1-1,0-1 1,1-7 0,-3 11 96,0 1 1,-1-1-1,1 0 0,0 1 1,0-1-1,-1 0 0,1 1 1,0-1-1,-1 1 0,1-1 1,0 1-1,-1-1 0,1 1 1,-1-1-1,1 1 0,-1-1 1,1 1-1,-1 0 1,1-1-1,-1 1 0,0 0 1,1-1-1,-1 1 0,1 0 1,-1 0-1,0 0 0,1 0 1,-1-1-1,0 1 0,1 0 1,-1 0-1,-1 0 1,-27 0-3813,20 1-352,4-1-2098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4.248"/>
    </inkml:context>
    <inkml:brush xml:id="br0">
      <inkml:brushProperty name="width" value="0.025" units="cm"/>
      <inkml:brushProperty name="height" value="0.025" units="cm"/>
    </inkml:brush>
  </inkml:definitions>
  <inkml:trace contextRef="#ctx0" brushRef="#br0">39 0 10378,'0'0'10346,"-3"52"-7816,1-29-32,-3 3-704,-3 5-513,1-2-480,0-1-385,3-4-287,1-5-97,3-5-32,0-3-161,0-5-832,11-4-960,-1-2-1539,3 0-1536,-1-4-4966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5.840"/>
    </inkml:context>
    <inkml:brush xml:id="br0">
      <inkml:brushProperty name="width" value="0.025" units="cm"/>
      <inkml:brushProperty name="height" value="0.025" units="cm"/>
    </inkml:brush>
  </inkml:definitions>
  <inkml:trace contextRef="#ctx0" brushRef="#br0">1 1 9641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5.027"/>
    </inkml:context>
    <inkml:brush xml:id="br0">
      <inkml:brushProperty name="width" value="0.025" units="cm"/>
      <inkml:brushProperty name="height" value="0.025" units="cm"/>
    </inkml:brush>
  </inkml:definitions>
  <inkml:trace contextRef="#ctx0" brushRef="#br0">99 15 8936,'0'0'16944,"4"-14"-16308,-10 15-504,-1 0 0,0 1 1,0-1-1,1 2 0,-1-1 1,1 1-1,-1 0 0,1 0 1,0 0-1,0 1 0,1 0 1,-1 0-1,-6 7 0,11-10-133,1-1 1,-1 1-1,0 0 0,1-1 0,-1 1 1,1 0-1,-1 0 0,1-1 0,0 1 1,-1 0-1,1 0 0,0 0 0,-1 0 1,1-1-1,0 1 0,0 0 0,0 0 0,0 0 1,0 0-1,0 0 0,0 0 0,0 0 1,0-1-1,0 1 0,0 0 0,1 0 1,-1 0-1,0 0 0,1 0 0,-1-1 1,0 1-1,1 0 0,-1 0 0,1-1 1,-1 1-1,1 0 0,0-1 0,-1 1 0,1 0 1,0-1-1,-1 1 0,1-1 0,1 1 1,42 25 56,-32-20-47,-1 1-17,-1 0-1,1 1 1,-1 0-1,15 16 1,-23-22 18,0 0 1,0 0 0,0 0 0,-1 0 0,1 0 0,-1 0 0,1 0-1,-1 1 1,0-1 0,0 0 0,0 1 0,0-1 0,0 1-1,0 0 1,-1-1 0,1 1 0,-1-1 0,0 1 0,0 0 0,0-1-1,0 1 1,0 0 0,-1-1 0,1 1 0,-1-1 0,0 1-1,1-1 1,-1 1 0,0-1 0,-2 3 0,0-2 61,1 0 0,-1 0 1,0-1-1,0 1 0,0-1 0,-1 0 1,1 0-1,-1 0 0,1-1 0,-1 1 1,1-1-1,-1 0 0,0 1 0,0-2 0,-4 2 1,-60 3 180,67-5-297,0 0-1,1 0 0,-1 0 1,0 0-1,0-1 0,0 1 1,0 0-1,0 0 1,0-1-1,1 1 0,-1 0 1,0-1-1,0 1 0,0-1 1,1 1-1,-1-1 1,0 1-1,1-1 0,-1 0 1,0 1-1,1-1 0,-1 0 1,1 1-1,-1-1 1,1 0-1,-1 0 0,1 0 1,0 1-1,-1-1 0,1-1 1,-1-2-388,0 1 0,1-1 0,0 1 0,0-1 0,0 1 0,0-1 1,0 1-1,2-5 0,0-4-2555,1 0 1,1 0-1,9-21 1,9-8-8235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5.416"/>
    </inkml:context>
    <inkml:brush xml:id="br0">
      <inkml:brushProperty name="width" value="0.025" units="cm"/>
      <inkml:brushProperty name="height" value="0.025" units="cm"/>
    </inkml:brush>
  </inkml:definitions>
  <inkml:trace contextRef="#ctx0" brushRef="#br0">14 1 13068,'0'0'11873,"-1"12"-10800,-2 20-319,-6 150 2864,9-180-3610,0-1 1,0 0-1,0 1 0,0-1 0,0 0 1,0 0-1,0 1 0,1-1 1,-1 0-1,1 0 0,-1 1 0,1-1 1,-1 0-1,1 0 0,-1 0 1,1 0-1,0 0 0,0 1 0,0-2 1,0 1-1,0 0 0,0 0 1,0 0-1,0 0 0,0 0 0,0-1 1,0 1-1,0-1 0,0 1 1,1-1-1,-1 1 0,0-1 0,0 0 1,3 1-1,2-1-49,0 0 0,1-1 1,-1 1-1,0-1 0,0-1 1,7-1-1,6-2-850,-18 5 884,-1 0 0,1 1 0,-1-1 0,1 0 0,-1 1 0,1-1 0,-1 0 0,1 1 0,-1-1 0,0 1 0,1-1 0,-1 1 1,0-1-1,1 1 0,-1-1 0,0 1 0,0-1 0,1 1 0,-1-1 0,0 1 0,0 0 0,0-1 0,0 1 0,0-1 0,0 1 0,0-1 0,0 1 0,0 0 0,0-1 0,0 1 0,0 0 0,-1 24 207,1-23-145,-10 55 799,0 8-331,27-84-1286,-9 6-1711,-1 0-1,0-1 1,7-21-1,-3 4-4897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5.743"/>
    </inkml:context>
    <inkml:brush xml:id="br0">
      <inkml:brushProperty name="width" value="0.025" units="cm"/>
      <inkml:brushProperty name="height" value="0.025" units="cm"/>
    </inkml:brush>
  </inkml:definitions>
  <inkml:trace contextRef="#ctx0" brushRef="#br0">18 16 8072,'0'0'9732,"10"4"-7480,-8-3-2201,9 4 854,1-1 0,-1-1 0,22 4 0,-31-6-747,0-1-1,0 1 0,1-1 0,-1 0 1,0 0-1,0 0 0,0 0 1,0 0-1,0 0 0,0 0 1,1-1-1,-1 1 0,0-1 1,0 1-1,0-1 0,0 0 0,0 0 1,-1 0-1,1 0 0,0 0 1,0 0-1,0 0 0,-1-1 1,1 1-1,-1-1 0,1 1 1,-1-1-1,0 0 0,0 1 0,1-1 1,-1 0-1,0 0 0,0 0 1,1-3-1,-3 4-137,1 1 0,0-1 0,0 1 0,-1-1 0,1 1 1,0 0-1,-1-1 0,1 1 0,0-1 0,-1 1 0,1 0 0,0-1 0,-1 1 0,1 0 0,-1 0 0,1-1 1,-1 1-1,1 0 0,-1 0 0,1 0 0,0 0 0,-1-1 0,1 1 0,-1 0 0,1 0 0,-1 0 0,1 0 1,-1 0-1,1 0 0,-1 0 0,1 0 0,-1 1 0,1-1 0,-1 0 0,1 0 0,-1 0 0,1 0 0,-1 1 1,1-1-1,-1 1 0,-25 6-97,17-1 71,1 0 0,-1 1 0,1 0 0,0 0 0,1 0 0,0 1 0,0 1 0,1-1-1,0 1 1,0 0 0,1 0 0,0 1 0,0-1 0,1 1 0,1 0 0,0 0 0,0 1 0,1-1-1,0 1 1,0 15 0,2-25 12,0 1 0,0 0 0,0-1 0,1 1 0,-1-1 0,0 1 0,1 0 0,0-1 0,-1 1 0,1-1-1,0 1 1,0-1 0,0 0 0,0 1 0,0-1 0,0 0 0,0 0 0,0 0 0,0 1 0,1-1 0,-1 0 0,2 0 0,1 1 11,0 0 1,0 0 0,0 0-1,1-1 1,-1 0 0,1 0-1,-1 0 1,6 0 0,2 0-54,1-1 0,-1 0 0,0-1 0,1 0 0,18-5 0,-22 3-438,0 0-1,0-1 1,-1 0-1,1-1 1,-1 1-1,0-1 1,-1-1-1,13-11 1,-10 8-1382,-1 0 0,-1-1 0,0 0 0,0-1 0,10-20 0,-3-1-6008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6.411"/>
    </inkml:context>
    <inkml:brush xml:id="br0">
      <inkml:brushProperty name="width" value="0.025" units="cm"/>
      <inkml:brushProperty name="height" value="0.025" units="cm"/>
    </inkml:brush>
  </inkml:definitions>
  <inkml:trace contextRef="#ctx0" brushRef="#br0">181 265 6726,'0'0'9834,"8"-5"-7790,25-18-63,-32 22-1859,0 1 0,0-1 0,-1 1 0,1-1 0,0 0 0,0 1 0,-1-1 0,1 0 0,0 1 0,-1-1 0,1 0 0,0 0 0,-1 0 0,1 0-1,-1 1 1,1-1 0,-1 0 0,0 0 0,1 0 0,-1 0 0,0 0 0,0 0 0,0 0 0,0 0 0,0 0 0,0 0 0,0 0 0,0 0 0,0 0 0,0 0 0,0 0 0,-1 0 0,1 0 0,0 0 0,-1 0 0,1 0 0,-1 0 0,1 1 0,-1-1 0,1 0 0,-1 0 0,0 0 0,1 1 0,-1-1 0,0 0 0,-1-1 0,-1 0 69,0 0 1,-1 0 0,1 1 0,-1-1-1,1 1 1,-1-1 0,0 1-1,1 0 1,-7 0 0,3 0-153,0 1 1,-1 0-1,1 0 1,0 1-1,0 0 1,0 0-1,0 0 1,0 1 0,0 0-1,0 1 1,0 0-1,1 0 1,-1 0-1,1 1 1,0 0-1,0 0 1,0 0-1,1 1 1,-1 0-1,1 0 1,0 0-1,1 1 1,-1-1-1,1 1 1,0 0 0,1 1-1,-1-1 1,1 0-1,1 1 1,-1 0-1,1 0 1,0 0-1,1 0 1,-1 0-1,1 0 1,0 8-1,1-12-2,0-1-1,0 0 0,0 0 0,1 0 0,-1 0 0,0 0 0,1 0 0,0 0 0,-1 0 1,1 0-1,0 0 0,0 0 0,0 0 0,0 0 0,0-1 0,1 1 0,-1 0 1,0-1-1,1 1 0,-1-1 0,1 1 0,3 1 0,-2-1 3,1-1 1,-1 1-1,1-1 0,0 0 1,0 0-1,0 0 0,0 0 0,0-1 1,0 1-1,0-1 0,6-1 0,0 0 1,0 0-1,1-1 0,-1 0 0,0-1 1,0 0-1,0-1 0,-1 0 0,19-10 0,-4-6-16,-1 0 0,-1-1-1,-1-1 1,-1-1 0,-1-1-1,-1-1 1,-1 0 0,-1-2 0,-1 0-1,-1 0 1,10-33 0,-23 57-14,0 1 1,0-1-1,0 0 1,0 0-1,-1 0 1,1 0 0,-1 0-1,0 0 1,0-1-1,-1-3 1,1 7-10,0 0 0,0 0 1,0-1-1,0 1 0,0 0 1,0 0-1,0-1 0,0 1 0,-1 0 1,1 0-1,0 0 0,0-1 1,0 1-1,0 0 0,-1 0 0,1 0 1,0 0-1,0-1 0,0 1 1,-1 0-1,1 0 0,0 0 0,0 0 1,-1 0-1,1 0 0,0 0 1,0 0-1,0 0 0,-1 0 0,1 0 1,0 0-1,0 0 0,-1 0 1,1 0-1,0 0 0,0 0 0,-1 0 1,1 0-1,-17 13-42,10-4 63,0-1-1,1 2 1,0-1-1,0 1 1,1 0-1,0 0 0,1 0 1,0 1-1,1 0 1,0-1-1,1 1 1,-2 23-1,3-28-113,1 0 0,0 1 0,1-1 0,-1 1 1,1-1-1,0 0 0,1 0 0,0 0 0,0 0 0,0 0 0,1 0 0,-1 0 0,6 7 0,-5-9-236,0 0 1,1-1-1,-1 1 0,1-1 0,0 1 0,-1-1 1,2 0-1,-1-1 0,0 1 0,0-1 0,9 3 1,10 0-5950,2-4-5803</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7.558"/>
    </inkml:context>
    <inkml:brush xml:id="br0">
      <inkml:brushProperty name="width" value="0.025" units="cm"/>
      <inkml:brushProperty name="height" value="0.025" units="cm"/>
    </inkml:brush>
  </inkml:definitions>
  <inkml:trace contextRef="#ctx0" brushRef="#br0">50 15 16912,'0'0'2957,"-7"12"-2108,-1 5-401,1 0 0,0 0 0,-5 24 0,9-34-246,2 0 0,-1 0 0,1 0 1,0 1-1,1-1 0,-1 0 0,2 1 1,-1-1-1,1 0 0,0 0 1,0 1-1,1-1 0,4 11 0,-4-15-134,-1-1 0,1 1 0,0-1-1,0 0 1,1 0 0,-1 0 0,0 0-1,1 0 1,0 0 0,-1-1 0,1 1-1,0-1 1,-1 0 0,1 0 0,0 0-1,0 0 1,0 0 0,0-1 0,0 1-1,0-1 1,0 0 0,0 0 0,1 0-1,-1 0 1,0 0 0,0-1 0,4-1 0,3 1 75,0-2 0,-1 1 0,1-1 0,0-1 1,-1 0-1,0 0 0,10-6 0,-7 1-92,-1-1-1,1 1 0,-1-2 1,-1 0-1,0 0 0,-1 0 1,0-1-1,0-1 1,-2 0-1,1 0 0,-2 0 1,1-1-1,-2 0 1,0 0-1,6-29 0,-11 41-172,0 19 10,0 0 0,2 0 0,0 0 0,1 0 0,7 26 0,-9-40 150,0 1 0,1-1 1,-1 1-1,1-1 0,-1 0 1,1 1-1,0-1 0,0 0 1,0 0-1,1 0 0,-1 0 1,1-1-1,0 1 0,-1-1 1,1 0-1,0 1 1,1-1-1,-1 0 0,0-1 1,0 1-1,1-1 0,-1 1 1,1-1-1,0 0 0,-1 0 1,1-1-1,0 1 0,-1-1 1,1 0-1,0 0 0,6 0 1,-5-2 65,-1 1 1,1-1 0,-1 0 0,1 0 0,-1 0-1,0-1 1,0 1 0,0-1 0,0 0-1,-1 0 1,1-1 0,-1 1 0,0-1-1,5-6 1,37-58-5,-34 38-116,-5 16-454,-9 30-11,1-8 460,0 0 0,1 0 0,0 0-1,0 0 1,1 0 0,0 0 0,2 12-1,-2-18 30,1 0 0,-1 0 0,1 0 0,0 0 0,0 0-1,0 0 1,0 0 0,0 0 0,0 0 0,0 0-1,1-1 1,-1 1 0,1 0 0,-1-1 0,1 1-1,0-1 1,-1 0 0,1 0 0,0 1 0,0-1 0,0 0-1,0 0 1,0-1 0,0 1 0,0 0 0,0-1-1,1 1 1,-1-1 0,0 0 0,0 0 0,4 0-1,5 0 41,1-1 0,0 0-1,-1 0 1,1-2 0,-1 1-1,0-2 1,0 1 0,0-2-1,0 1 1,0-1 0,13-10-1,-12 8-28,0-1 0,-1-1-1,0 0 1,0 0-1,-1-1 1,-1-1 0,0 0-1,0 0 1,8-15-1,-9 8-249,-20 25 98,-22 28 78,31-33 63,0 2 17,1-2-9,0 1-1,0-1 0,0 1 1,-1-1-1,1 0 0,-1 0 1,1 0-1,-1 0 0,0 0 1,0-1-1,0 1 0,-3 0 1,5-2 96,1 0-114,0 0 0,1 0 0,-1 0 0,0-1 0,0 1 0,0 0 0,0 0 0,0-1-1,0 1 1,0 0 0,0 0 0,0 0 0,0-1 0,0 1 0,0 0 0,0 0 0,0-1 0,0 1 0,-1 0 0,1 0 0,0 0 0,0-1 0,0 1 0,0 0 0,0 0 0,0 0 0,-1-1 0,1 1 0,0 0 0,0 0 0,0 0 0,0 0 0,-1-1 0,1 1 0,0 0 0,0 0 0,0 0 0,-1 0 0,1 0 0,0 0 0,0 0 0,-1 0-1,1 0 1,0 0 0,0 0 0,0 0 0,-1 0 0,1 0 0,0 0 0,-13 10-68,-9 17 23,19-20 55,-1 0 0,1 0 0,1 0 0,-1 1-1,1-1 1,0 1 0,1-1 0,0 1 0,-1 13 0,2-19-12,0 1 1,0-1-1,0 0 0,1 0 1,-1 1-1,1-1 0,-1 0 1,1 0-1,0 1 0,0-1 1,0 0-1,0 0 0,0 0 0,0 0 1,0 0-1,1-1 0,-1 1 1,1 0-1,-1-1 0,1 1 1,0-1-1,0 1 0,0-1 1,0 0-1,0 1 0,0-1 1,0 0-1,0-1 0,0 1 1,0 0-1,0 0 0,1-1 1,-1 0-1,0 1 0,4-1 1,1 0-510,0 1 1,0-2 0,0 1 0,0-1-1,0 0 1,6-2 0,38-20-8218,-17 4-2054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8.743"/>
    </inkml:context>
    <inkml:brush xml:id="br0">
      <inkml:brushProperty name="width" value="0.025" units="cm"/>
      <inkml:brushProperty name="height" value="0.025" units="cm"/>
    </inkml:brush>
  </inkml:definitions>
  <inkml:trace contextRef="#ctx0" brushRef="#br0">211 72 9257,'0'0'10671,"-6"-8"-8076,5 5-2477,-1 0 0,0 1 1,0-1-1,0 0 0,-1 1 1,1-1-1,-1 1 0,1 0 0,-1 0 1,0 0-1,0 0 0,1 0 1,-1 1-1,0 0 0,-1-1 1,1 1-1,0 0 0,0 0 1,-1 0-1,1 1 0,0-1 0,-1 1 1,1 0-1,0 0 0,-1 0 1,1 0-1,0 1 0,-1-1 1,1 1-1,0 0 0,0 0 1,-1 0-1,1 1 0,0-1 1,0 1-1,-3 1 0,-1 2-48,-1 1 1,2-1-1,-1 1 0,1 0 0,-1 0 1,2 1-1,-1 0 0,1 0 0,0 1 1,0-1-1,1 1 0,0 0 0,1 0 1,0 0-1,0 1 0,0-1 0,1 1 1,0-1-1,1 1 0,0 0 0,1 0 1,-1 0-1,2-1 0,0 10 0,0-16-66,0-1-1,0 1 0,0 0 0,0-1 0,0 0 0,0 1 0,1-1 0,-1 0 0,0 1 1,1-1-1,-1 0 0,1 0 0,-1 0 0,1 0 0,0 0 0,-1-1 0,1 1 1,0 0-1,-1-1 0,1 1 0,0-1 0,0 0 0,0 0 0,0 1 0,-1-1 0,1 0 1,0-1-1,0 1 0,0 0 0,0 0 0,-1-1 0,4 0 0,5-1-87,-1 0 1,1-1-1,-1 1 0,0-2 0,10-4 0,3-4-1082,-1-2 0,0 0 1,-2-1-1,28-26 0,-27 20-3732,32-40 0,-13 3-6644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9.097"/>
    </inkml:context>
    <inkml:brush xml:id="br0">
      <inkml:brushProperty name="width" value="0.025" units="cm"/>
      <inkml:brushProperty name="height" value="0.025" units="cm"/>
    </inkml:brush>
  </inkml:definitions>
  <inkml:trace contextRef="#ctx0" brushRef="#br0">91 1 14189,'-5'8'1565,"-11"20"-33,1 1 0,-19 55 0,29-71-1182,1 0 0,1 1 0,0-1 1,1 1-1,0-1 0,1 1 0,0 0 0,1 0 1,4 27-1,-3-39-330,0 0 1,0 0 0,0 0-1,0 0 1,0 0-1,1 0 1,-1 0-1,0-1 1,1 1 0,0 0-1,-1-1 1,1 1-1,0-1 1,0 0-1,0 1 1,0-1-1,0 0 1,0 0 0,0 0-1,0 0 1,0-1-1,0 1 1,0-1-1,1 1 1,-1-1 0,0 0-1,1 0 1,-1 0-1,0 0 1,0 0-1,1 0 1,-1 0-1,0-1 1,4-1 0,4 1 23,1-2 1,-1 0 0,1 0-1,-1-1 1,18-9 0,-19 8-118,-7 4 90,0-1 1,0 1 0,0 0-1,1 0 1,-1 0-1,0 0 1,1 0-1,-1 0 1,1 0-1,4 0 1,-6 2 68,0-1-1,0 1 1,0 0 0,0 0-1,0-1 1,0 1 0,0 0 0,-1 0-1,1 0 1,0 0 0,-1 0-1,1 0 1,0 0 0,-1 0-1,1 0 1,-1 0 0,0 1 0,1-1-1,-1 0 1,0 0 0,1 0-1,-1 0 1,0 1 0,0-1-1,0 0 1,-1 2 0,2 1 77,-1 1 0,1 0 0,0-1 0,0 1 0,0-1 0,1 0 0,0 1 0,-1-1 0,1 0 0,1 0 0,4 7 0,-5-10-155,0 1-1,0-1 0,0 0 1,0 0-1,0 1 0,1-1 1,-1 0-1,0-1 1,1 1-1,-1 0 0,0-1 1,1 0-1,-1 1 0,1-1 1,-1 0-1,1 0 1,-1 0-1,1 0 0,-1-1 1,0 1-1,1-1 0,-1 0 1,1 1-1,2-2 1,50-23-3545,-1 0-7217,-28 18 3317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09.755"/>
    </inkml:context>
    <inkml:brush xml:id="br0">
      <inkml:brushProperty name="width" value="0.025" units="cm"/>
      <inkml:brushProperty name="height" value="0.025" units="cm"/>
    </inkml:brush>
  </inkml:definitions>
  <inkml:trace contextRef="#ctx0" brushRef="#br0">97 0 12524,'0'0'3667,"-8"2"-1537,1-1-1790,0 1 0,0 0 1,1 0-1,-1 1 0,1 0 0,-1 0 0,-7 6 0,12-8-194,0 0 0,0 1 1,0-1-1,1 1 0,-1 0 0,0-1 1,0 1-1,1 0 0,0 0 1,-1 0-1,1 0 0,0 0 0,0 0 1,0 1-1,0-1 0,0 0 0,0 1 1,1-1-1,-1 0 0,1 1 1,0-1-1,0 1 0,-1-1 0,2 1 1,-1-1-1,0 0 0,0 1 0,1-1 1,-1 1-1,2 1 0,-1-2-98,0-1-1,0 0 0,0 0 1,0 1-1,1-1 0,-1 0 1,0 0-1,1 0 0,-1-1 1,0 1-1,1 0 0,-1 0 1,1-1-1,-1 1 0,1-1 1,0 1-1,-1-1 0,1 0 1,-1 0-1,1 0 0,0 1 1,-1-2-1,1 1 0,0 0 1,-1 0-1,1 0 0,1-1 1,45-12 142,-36 6-259,0-1 0,-1 0 0,0-1-1,11-11 1,21-17-135,-43 37 203,1 0-1,-1-1 1,0 1-1,1 0 0,-1 0 1,1-1-1,-1 1 0,0 0 1,1 0-1,-1-1 0,1 1 1,-1 0-1,1 0 1,-1 0-1,1 0 0,-1 0 1,0 0-1,1 0 0,-1 0 1,1 0-1,-1 0 0,1 0 1,-1 0-1,1 0 0,-1 0 1,1 0-1,-1 0 1,1 1-1,-1-1 0,0 0 1,1 0-1,-1 1 0,1-1 1,-1 0-1,0 0 0,1 1 1,-1-1-1,0 0 1,1 1-1,-1-1 0,0 0 1,0 1-1,1-1 0,-1 1 1,0-1-1,0 1 0,0-1 1,1 0-1,-1 1 1,0-1-1,0 1 0,6 34-142,-4-15 96,-1-16 56,0-1-1,0 1 1,0-1 0,1 0-1,-1 0 1,1 1 0,0-1-1,0 0 1,0 0 0,0-1-1,1 1 1,-1 0 0,1-1-1,-1 1 1,1-1 0,6 4-1,-3-4-203,1 0 0,-1 0 0,0 0 0,1-1 0,-1 0 0,1-1 0,-1 1 0,10-2 0,-13 1 128,0 0-1,0 1 0,-1-1 0,1 1 0,0-1 1,-1 1-1,1 0 0,0 0 0,-1 0 0,1 0 1,-1 1-1,0-1 0,1 0 0,-1 1 0,0 0 1,0 0-1,0 0 0,0 0 0,0 0 0,0 0 1,-1 0-1,1 0 0,-1 1 0,1-1 0,-1 0 1,0 1-1,0 0 0,0-1 0,0 1 0,-1 0 1,1-1-1,0 6 0,1 11 637,0 0 0,-1 0 0,-4 37 0,1-17 12,2-33-471,1 19 647,-7 49 0,5-68-590,0 0 0,-1 1 0,0-1 0,0 0 0,0 0 0,0 0 0,-1 0 0,0 0 0,0-1 0,-1 0 0,0 1 0,0-1 0,-4 4 0,7-8-155,1 0-1,-1 0 1,1-1 0,-1 1-1,0-1 1,1 1 0,-1-1-1,0 1 1,0-1-1,1 1 1,-1-1 0,0 1-1,0-1 1,1 0 0,-1 1-1,0-1 1,0 0-1,0 0 1,0 0 0,0 0-1,1 0 1,-1 0 0,0 0-1,0 0 1,0 0-1,0 0 1,0 0 0,-1-1-1,1 0-38,0 0-1,0 0 0,0 0 0,0 0 1,1 0-1,-1-1 0,0 1 1,0 0-1,1-1 0,-1 1 1,1 0-1,-1-1 0,1 1 1,0-1-1,-1-1 0,-2-64-1657,3 58 1409,0-12-256,1 0 1,1 0-1,0 0 0,2 0 0,0 0 0,2 0 0,0 1 0,11-24 1,-9 27 815,1 1 0,1 1 0,1-1 0,0 2 1,0-1-1,15-12 0,34-30 3849,-63 61-4018,1 1 0,-1 0 0,1 0 0,0 0 0,1 0 0,-1 0 0,1 1 0,0-1 0,0 0 0,1 1 0,0 8 0,0-11-137,0-1-1,0 0 0,0 1 0,0-1 1,1 1-1,-1-1 0,1 0 1,-1 0-1,1 1 0,0-1 0,0 0 1,0 0-1,0 0 0,1 0 0,-1 0 1,0 0-1,1 0 0,0 0 1,-1 0-1,1-1 0,0 1 0,0-1 1,0 1-1,0-1 0,0 0 0,0 1 1,0-1-1,0 0 0,3 0 0,0 0-541,0 0 0,0 0 0,0-1 0,1 1-1,-1-1 1,0 0 0,9-2 0,12-7-5163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0.425"/>
    </inkml:context>
    <inkml:brush xml:id="br0">
      <inkml:brushProperty name="width" value="0.025" units="cm"/>
      <inkml:brushProperty name="height" value="0.025" units="cm"/>
    </inkml:brush>
  </inkml:definitions>
  <inkml:trace contextRef="#ctx0" brushRef="#br0">126 170 16528,'0'0'2487,"-10"7"38,-5 5-1681,-1 1-1,1 1 0,-13 16 0,24-26-659,0 0 0,0 1 1,1-1-1,-1 1 0,1 0 0,0 0 1,0 1-1,1-1 0,0 1 0,0-1 1,0 1-1,0 0 0,1-1 0,0 1 1,0 0-1,1 0 0,0 8 0,0-13-172,1 0 0,-1 0-1,1-1 1,-1 1 0,1 0-1,0 0 1,0 0 0,-1-1-1,1 1 1,0-1 0,0 1-1,0 0 1,0-1 0,-1 1-1,1-1 1,0 0 0,0 1-1,0-1 1,0 0 0,0 0-1,0 1 1,0-1 0,0 0-1,0 0 1,0 0 0,0 0 0,0 0-1,0 0 1,0-1 0,0 1-1,0 0 1,0 0 0,0-1-1,0 1 1,1-1 0,37-13 261,-18 4-218,-2-2 0,1 0 0,-2-1 0,0-1 0,0 0 0,-1-1 0,-1-1 0,-1-1 0,0-1 0,-1 0 0,-1 0 0,-1-1 0,0-1 0,-2 0 0,0-1 0,8-24 0,-15 7 75,-3 38-128,0-1-1,0 1 1,0 0-1,0 0 0,0 0 1,0 0-1,0-1 0,0 1 1,0 0-1,0 0 0,0 0 1,0 0-1,-1-1 1,1 1-1,0 0 0,0 0 1,0 0-1,0 0 0,0-1 1,0 1-1,0 0 1,0 0-1,-1 0 0,1 0 1,0 0-1,0 0 0,0 0 1,0-1-1,0 1 1,-1 0-1,1 0 0,0 0 1,0 0-1,0 0 0,0 0 1,-1 0-1,1 0 1,0 0-1,0 0 0,0 0 1,-1 0-1,1 0 0,0 0 1,0 0-1,0 0 0,0 0 1,-1 0-1,1 0 1,0 1-1,-12 16-35,6-3 51,0-1 0,1 1 1,1 0-1,0 1 0,1-1 0,1 1 0,0-1 0,0 1 1,2 0-1,0 0 0,1-1 0,0 1 0,5 22 0,-4-33-12,0 0-1,0 0 0,0 0 0,0 0 0,1-1 1,0 1-1,-1-1 0,1 1 0,0-1 1,1 0-1,-1 0 0,1-1 0,-1 1 0,1 0 1,0-1-1,0 0 0,0 0 0,0 0 1,0-1-1,0 1 0,8 0 0,-5 0-359,0-1 0,0 0-1,1 0 1,-1-1 0,11-1-1,-11 1-617,-1-1 0,0 0 0,0-1 0,0 1 0,0-1-1,8-4 1,19-16-9837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1.315"/>
    </inkml:context>
    <inkml:brush xml:id="br0">
      <inkml:brushProperty name="width" value="0.025" units="cm"/>
      <inkml:brushProperty name="height" value="0.025" units="cm"/>
    </inkml:brush>
  </inkml:definitions>
  <inkml:trace contextRef="#ctx0" brushRef="#br0">1 37 8520,'0'0'2146,"0"-8"742,0-21 1323,0 51 148,1 34-386,0-7-3325,0 33 788,-2-50-962,1 1 0,2-1 0,8 42-1,0-52-289,-9-22-176,-1 1 0,0-1 0,0 0 0,1 0 0,-1 1 0,1-1 0,-1 0 0,0 0 0,1 0 0,-1 0 0,1 0 0,-1 0 0,0 1 0,1-1 0,-1 0 0,1 0 0,-1 0 0,0 0 0,1 0 0,-1-1 0,1 1 0,-1 0 0,0 0 0,1 0 0,-1 0 0,1 0 0,-1 0 0,0-1 0,1 1 0,-1 0 0,2-2 6,0 0 1,-1 0 0,1 1 0,-1-1-1,0 0 1,1 0 0,-1 0 0,0 0-1,0 0 1,-1-1 0,1 1 0,0 0-1,-1 0 1,1-1 0,-1-2 0,2-19-255,-1 1 1,-1 0 0,-1-1-1,-2 1 1,-7-34 0,12 62 205,0-1 1,0 1 0,0-1-1,0 0 1,1 0-1,-1 0 1,1 0 0,0-1-1,1 1 1,-1-1-1,0 1 1,1-1 0,0 0-1,0 0 1,0-1-1,0 1 1,0-1 0,0 0-1,5 2 1,3 1 33,0-1 0,0 0 0,0-1 0,0 0 0,1-1 0,13 1 0,-16-2 9,0-1-1,0 0 0,0-1 0,0 0 0,0 0 0,0-1 0,0 0 0,-1-1 0,1 0 0,-1 0 0,12-7 1,-16 7 21,-1 0 0,0 0 0,0 0 0,0-1 1,0 0-1,0 0 0,-1 0 0,0 0 0,0 0 1,0-1-1,0 1 0,-1-1 0,0 0 0,0 0 1,0 0-1,0 0 0,-1 0 0,0 0 0,0 0 1,0-1-1,-1 1 0,0 0 0,0-6 1,0 10-27,0-1 1,1 1 0,-1 0-1,0 0 1,0 0 0,0 0-1,0 0 1,0 0 0,-1 0-1,1 0 1,0 0 0,0 0-1,-1 0 1,1 0 0,-1 0-1,1 0 1,-1 0 0,1 0-1,-1 0 1,1 0 0,-1 0-1,0 0 1,0 1 0,1-1-1,-1 0 1,0 0 0,0 1-1,0-1 1,0 1 0,0-1-1,0 1 1,0-1 0,0 1 0,0-1-1,-1 1 1,0 0-9,1 0-1,-1 1 1,0-1 0,0 1 0,1-1-1,-1 1 1,0 0 0,1-1 0,-1 1-1,1 0 1,-1 0 0,1 0 0,-1 0-1,1 1 1,0-1 0,0 0 0,-1 0-1,1 1 1,0-1 0,0 1 0,-1 1-1,-4 9-3,-1-1-1,2 2 1,0-1-1,0 0 1,1 1-1,1 0 0,0 0 1,0 0-1,2 0 1,0 0-1,0 1 1,1-1-1,0 0 1,4 20-1,-3-31 14,0 1 0,0 0 0,0-1 0,0 1 0,0-1 0,1 0 0,-1 1 0,1-1-1,0 0 1,-1 0 0,1 0 0,0 0 0,0 0 0,0 0 0,1-1 0,-1 1 0,0-1 0,1 1 0,2 0 0,0 0 4,0-1 1,-1 0 0,1 0-1,0 0 1,0-1 0,-1 1-1,1-1 1,0 0 0,0-1-1,6 0 1,0-2 2,1 1 1,-1-2-1,1 0 0,-1 0 0,0-1 0,-1 0 1,1-1-1,10-7 0,-11 5-4,0 0 0,-1-1-1,0 0 1,10-14 0,-15 19 14,-1-1-1,0 1 1,0-1 0,-1 0-1,1 0 1,-1 0 0,0 0-1,0 0 1,-1-1-1,0 1 1,0-1 0,1-7-1,-2 13-13,-1-1 0,1 0 0,0 1 0,0-1 0,-1 1 0,1-1 0,0 1 0,-1 0 0,1-1 0,0 1 1,-1-1-1,1 1 0,-1 0 0,1-1 0,-1 1 0,1 0 0,-1-1 0,1 1 0,-1 0 0,1 0 0,-1-1 0,1 1 0,-1 0 0,0 0 0,1 0 0,-1 0 0,1 0 0,-1 0 0,0 0 0,1 0 0,-1 0 0,1 0 0,-1 0 0,1 0 0,-1 1 0,0-1 0,1 0 0,-1 0 0,1 0 0,-1 1 0,1-1 0,-1 0 0,1 1 0,-1-1 0,1 1 0,-28 14 264,22-8-271,1-1-1,0 1 1,1 0 0,-1 1-1,1-1 1,1 1 0,-1 0-1,1-1 1,-2 10 0,4-14-2,0 0 0,1-1-1,-1 1 1,0 0 0,1 0 0,0 0 0,0-1 0,0 1 0,0 0 0,0 0 0,0 0 0,1 0 0,0-1 0,-1 1 0,1 0-1,0-1 1,0 1 0,0 0 0,1-1 0,-1 1 0,1-1 0,-1 0 0,1 1 0,0-1 0,0 0 0,0 0 0,0 0 0,0 0-1,0-1 1,4 3 0,2 0-375,0-1 0,0 0 0,0-1-1,1 0 1,-1 0 0,1-1 0,-1 0 0,10 0-1,41-5-9545,-13-9-5442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6.643"/>
    </inkml:context>
    <inkml:brush xml:id="br0">
      <inkml:brushProperty name="width" value="0.025" units="cm"/>
      <inkml:brushProperty name="height" value="0.025" units="cm"/>
    </inkml:brush>
  </inkml:definitions>
  <inkml:trace contextRef="#ctx0" brushRef="#br0">78 0 9385,'0'0'11082,"-10"57"-9704,-2-25-738,0 6-416,-1 2-127,3 2-33,0-5-64,5 2 32,2-1 0,1-5-224,2-2-769,0-5-929,0-4-2082,0-3-3363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6.307"/>
    </inkml:context>
    <inkml:brush xml:id="br0">
      <inkml:brushProperty name="width" value="0.025" units="cm"/>
      <inkml:brushProperty name="height" value="0.025" units="cm"/>
    </inkml:brush>
  </inkml:definitions>
  <inkml:trace contextRef="#ctx0" brushRef="#br0">173 1 12524,'0'0'5269,"-4"8"-3155,-7 18-911,1 1 0,2 0 0,0 1-1,-5 39 1,7-18-361,-1 95 0,12-117-815,-5-27-23,0 1 0,0-1 0,0 1 0,0 0 0,0-1 0,0 1 0,1-1 0,-1 1 0,0-1 0,0 0 0,0 1 0,1-1 0,-1 1 0,0-1 0,0 1 0,1-1 0,-1 0 0,0 1 0,1-1 0,-1 1 0,1-1 0,-1 0 0,0 1 0,1-1 0,-1 0 0,1 0 0,-1 0 0,1 1 0,-1-1 0,1 0 0,-1 0 0,1 0 0,-1 0 0,1 0 0,-1 0 0,1 0 0,-1 0 0,1 0 0,-1 0 0,1 0 0,-1 0 0,1 0 0,-1 0 0,1 0 0,-1 0 0,1-1 0,0 1 0,0-4 38,1 0 0,-2 0 1,1 0-1,0-1 0,-1 1 1,0 0-1,0 0 0,0 0 1,0 0-1,-1-1 0,-1-5 1,2 9-34,-2-9 2,0-1 0,-1 0 0,-1 1-1,1-1 1,-2 1 0,0 0-1,0 0 1,0 1 0,-1 0-1,-1 0 1,0 0 0,0 0-1,0 1 1,-1 1 0,0-1-1,-13-8 1,21 16-19,-1-1 1,0 1-1,1 0 0,-1-1 1,1 1-1,-1 0 0,0 0 0,1-1 1,-1 1-1,1 0 0,-1 0 1,0 0-1,1 0 0,-1 0 1,0 0-1,1 0 0,-1 0 1,0 0-1,1 0 0,-1 0 1,0 0-1,1 1 0,-1-1 0,0 0 1,1 0-1,-1 1 0,1-1 1,-1 0-1,0 1 0,0 0 1,-5 21-146,6-18 138,0 0-1,1 0 1,-1 0-1,1 0 1,0 0 0,0 0-1,0-1 1,0 1-1,1 0 1,2 5-1,-1-6-148,1 0 0,0 0-1,-1-1 1,1 1-1,0-1 1,1 0-1,-1 0 1,0 0-1,0-1 1,1 1-1,-1-1 1,1 0-1,-1 0 1,1-1-1,4 1 1,77-2-4415,-70 0 3520,31-3-1008,61-17-9467,-43 4 10652,-45 12 12295,-23 6-6708,1-1-4559,0 1 0,-1 0-1,1 0 1,0 0 0,0 0 0,0 0 0,0 0 0,0 0-1,0 1 1,0-1 0,-2 3 0,-7 9 348,1-1 0,0 1-1,-9 16 1,17-25-418,-1-1 0,1 1 0,0 0 0,1 0 0,-1 0 0,0 1 0,1-1 0,0 0 0,0 1 0,1-1 0,-1 0 0,1 1 0,0-1 0,0 1 0,0-1 0,2 8 0,-1-11-67,0 0 0,0 1 0,0-1 0,0 0 0,0 0 0,0 0 1,1 0-1,-1 0 0,1 0 0,-1 0 0,0-1 0,1 1 0,-1 0 0,1-1 0,-1 1 0,1-1 0,0 0 0,-1 1 1,1-1-1,0 0 0,-1 0 0,1 0 0,-1 0 0,4-1 0,42-7 346,-40 6-257,-1-1 0,0-1 0,0 1 1,0-1-1,-1 0 0,1 0 0,-1-1 0,0 1 1,7-9-1,-10 11-50,1-1 1,-1 0-1,0 0 1,0 0 0,0 0-1,0-1 1,-1 1-1,1 0 1,-1-1 0,0 1-1,0-1 1,0 1-1,-1-1 1,1 0 0,-1 1-1,0-1 1,0 0-1,0 1 1,-1-7 0,1 9-70,-1-1 0,0 1-1,0 0 1,1-1 0,-1 1 0,0 0 0,0 0 0,0 0 0,0-1 0,0 1 0,-1 0 0,1 0 0,0 1 0,0-1 0,-1 0 0,1 0-1,-1 1 1,1-1 0,0 0 0,-1 1 0,1-1 0,-1 1 0,1 0 0,-4-1 0,-19-1-1612,1 2-3543,13 0-114,1 0-5232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2.624"/>
    </inkml:context>
    <inkml:brush xml:id="br0">
      <inkml:brushProperty name="width" value="0.025" units="cm"/>
      <inkml:brushProperty name="height" value="0.025" units="cm"/>
    </inkml:brush>
  </inkml:definitions>
  <inkml:trace contextRef="#ctx0" brushRef="#br0">19 143 12364,'0'0'9486,"0"10"-7884,-8 111 2342,-2 9-2230,30-169-764,-13 10-987,-1 0-1,3-45 1,-8 68-304,-1 9 336,0 0 0,1 0 0,0 0 0,-1 0 0,1 0 0,0 0 0,1-1 0,-1 1 0,0 0 0,1 0 0,0-1 0,-1 1 0,1-1 0,0 1 0,0-1 0,0 0 0,1 0 0,-1 0 0,1 0 1,-1 0-1,1 0 0,-1-1 0,1 0 0,0 1 0,0-1 0,0 0 0,0 0 0,0 0 0,4 0 0,6 2 13,1 0 0,-1-2 0,0 1-1,0-2 1,22-1 0,-32 1 0,-1-1-1,1 1 0,0-1 0,-1 0 1,1 0-1,-1 0 0,1 0 1,-1 0-1,1-1 0,-1 1 0,0-1 1,0 0-1,0 1 0,0-1 1,0 0-1,0 0 0,0 0 0,1-4 1,16-31 138,-16 34-265,-6 29 74,1-11 64,0 0 0,2 1 0,0-1 0,2 23 0,-2-35 1,1-1 1,-1 0 0,0 0 0,1 0 0,-1 0 0,1 1 0,0-1 0,0 0 0,0 0-1,0 0 1,0-1 0,0 1 0,1 0 0,-1 0 0,0-1 0,1 1 0,0 0-1,-1-1 1,1 0 0,0 1 0,0-1 0,-1 0 0,1 0 0,0 0 0,0 0 0,0 0-1,1 0 1,-1-1 0,0 1 0,0-1 0,0 0 0,0 1 0,1-1 0,-1 0 0,0 0-1,0 0 1,4-1 0,-1-1 10,0 1 0,0-1 0,0 0 0,-1 0 0,1-1 0,-1 0 0,1 0 0,-1 0 0,0 0-1,0 0 1,-1-1 0,1 0 0,-1 1 0,1-2 0,-1 1 0,0 0 0,-1 0 0,1-1 0,2-6 0,1-2-20,0 0 1,0 0 0,-2-1-1,1 0 1,3-25 0,-7 19 23,-1 10-53,0 19-186,0 3 183,0 2 10,0-1 0,0 0-1,1 0 1,1 0 0,6 22-1,-7-32 14,0 1 0,1-1-1,-1-1 1,1 1-1,-1 0 1,1 0-1,0-1 1,0 1-1,0-1 1,1 1-1,-1-1 1,0 0-1,1 0 1,0 0-1,-1 0 1,1-1-1,0 1 1,0-1-1,0 1 1,0-1 0,0 0-1,0 0 1,0 0-1,1-1 1,-1 1-1,0-1 1,0 0-1,1 0 1,2 0-1,1-1 9,-1 0 0,1 0 0,-1 0 0,1-1 0,-1 0 0,0 0 0,0-1 0,0 0 0,0 0 0,0 0 0,-1-1 0,0 0-1,1 0 1,-1 0 0,0-1 0,-1 1 0,1-1 0,-1 0 0,0-1 0,-1 1 0,1-1 0,-1 1 0,4-10 0,4-8 13,-1-1-1,-1 0 1,-1-1 0,8-43 0,-13 48 7,-1 0 0,0-39 0,-2 59-31,0-1 0,0 1 0,1 0 0,-1-1-1,0 1 1,0-1 0,0 1 0,0 0-1,0-1 1,0 1 0,0-1 0,0 1 0,0-1-1,0 1 1,0 0 0,0-1 0,-1 1 0,1-1-1,0 1 1,0 0 0,0-1 0,0 1-1,-1 0 1,1-1 0,0 1 0,0 0 0,-1-1-1,1 1 1,0 0 0,-1-1 0,1 1 0,0 0-1,-1 0 1,1-1 0,0 1 0,-1 0 0,1 0-1,-1 0 1,1 0 0,0 0 0,-1-1-1,1 1 1,-1 0 0,1 0 0,0 0 0,-1 0-1,1 0 1,-1 0 0,1 0 0,-1 0 0,1 1-1,0-1 1,-1 0 0,1 0 0,-1 0-1,1 0 1,0 0 0,-1 1 0,1-1 0,0 0-1,-1 0 1,1 1 0,0-1 0,-1 0 0,1 1-1,-1-1 1,-19 24-99,9-4 123,2 0-1,1 1 1,0 1 0,1-1-1,2 1 1,0 0 0,1 1-1,1-1 1,1 1 0,1-1-1,4 34 1,-3-54-15,1 1-1,-1 0 0,1-1 1,0 1-1,0-1 1,0 1-1,1-1 1,-1 0-1,1 1 0,-1-1 1,1 0-1,0 0 1,-1 0-1,1 0 0,0 0 1,1 0-1,-1-1 1,4 3-1,0-1 1,-1 0-1,1-1 1,-1 0-1,1 0 1,0-1-1,0 0 1,0 0 0,9 1-1,-5-2 1,-1 0 0,1 0 1,-1-1-1,1 0 0,-1-1 0,1 0 0,-1 0 1,0-1-1,0 0 0,17-9 0,-14 4 17,-1-1 0,0 0 0,-1-1-1,0 0 1,0-1 0,12-19 0,-17 23-9,0-1-1,0 0 1,-1 0 0,0 0 0,0 0 0,-1-1-1,0 0 1,-1 1 0,0-1 0,0 0-1,0-12 1,-2 21-15,0-1 0,0 1 0,0-1 0,0 1 0,0-1 0,0 1 0,0-1 0,0 1 0,-1-1 0,1 1-1,0-1 1,0 1 0,0 0 0,-1-1 0,1 1 0,0-1 0,-1 1 0,1 0 0,0-1 0,-1 1 0,1 0 0,0-1 0,-1 1 0,1 0 0,-1-1 0,1 1-1,-1 0 1,1 0 0,0 0 0,-1 0 0,1-1 0,-1 1 0,1 0 0,-1 0 0,1 0 0,-1 0 0,1 0 0,-1 0 0,1 0 0,-1 0 0,1 0 0,-1 0 0,1 0-1,-1 1 1,1-1 0,-1 0 0,1 0 0,-1 0 0,1 1 0,0-1 0,-1 0 0,1 0 0,-1 1 0,1-1 0,0 0 0,-1 2 0,-26 18-66,15-6 55,1 0 0,0 1 0,-16 32 0,23-40 8,0 1 0,1 0 0,0 0 0,1 0 0,0 0 0,0 0 0,1 0 0,-1 0 0,2 1 0,-1-1 0,2 9 0,0-15-25,-1 0-1,1-1 1,0 1-1,0-1 1,0 1-1,0-1 0,0 0 1,0 1-1,1-1 1,-1 0-1,0 0 1,1 0-1,-1 0 0,1 0 1,-1 0-1,1 0 1,-1-1-1,1 1 1,0 0-1,-1-1 0,1 1 1,0-1-1,-1 0 1,1 1-1,0-1 1,0 0-1,-1 0 0,1 0 1,0 0-1,0-1 1,3 0-1,6 0-575,-1 0 0,1-1 0,21-5 1,-10-2-2132,-1 0 0,29-17 0,-11 3-3200,9-6-6105</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2.964"/>
    </inkml:context>
    <inkml:brush xml:id="br0">
      <inkml:brushProperty name="width" value="0.025" units="cm"/>
      <inkml:brushProperty name="height" value="0.025" units="cm"/>
    </inkml:brush>
  </inkml:definitions>
  <inkml:trace contextRef="#ctx0" brushRef="#br0">250 2 15022,'0'0'4762,"-11"-1"-651,1 1-3485,1 0 1,-1 1 0,1 1 0,0-1-1,0 1 1,0 1 0,-17 6 0,20-6-465,1-1 1,-1 1 0,1 0 0,0 0-1,0 0 1,0 1 0,0 0 0,0 0-1,1 0 1,0 0 0,0 1-1,0 0 1,0 0 0,1 0 0,-6 10-1,9-14-159,-1 0 0,1 0-1,0 0 1,0 0-1,-1 0 1,1 0 0,0 0-1,0 0 1,0 0-1,0 0 1,0 0-1,0 0 1,0 0 0,0 0-1,1 0 1,-1 0-1,0-1 1,1 1 0,-1 0-1,0 0 1,1 0-1,-1 0 1,1 0-1,0 0 1,-1-1 0,1 1-1,-1 0 1,1 0-1,0-1 1,0 1 0,-1-1-1,1 1 1,0-1-1,0 1 1,0-1-1,0 1 1,0-1 0,0 1-1,0-1 1,-1 0-1,1 0 1,0 0 0,0 1-1,0-1 1,2 0-1,56 1-109,-45-1-33,25-1-219,-22 0 263,0 0 0,0 2 1,0 0-1,0 0 0,24 7 0,-40-8 101,-1 0-1,1 0 1,-1 0 0,1 0-1,-1 0 1,0 1 0,1-1-1,-1 0 1,1 0 0,-1 0-1,1 0 1,-1 1 0,0-1-1,1 0 1,-1 1-1,1-1 1,-1 0 0,0 1-1,1-1 1,-1 0 0,0 1-1,0-1 1,1 0 0,-1 1-1,0-1 1,0 1 0,1-1-1,-1 1 1,0-1 0,0 1-1,0-1 1,0 1-1,0-1 1,0 0 0,0 1-1,0-1 1,0 1 0,0-1-1,0 1 1,0-1 0,0 1-1,0-1 1,0 1 0,-1-1-1,1 1 1,0-1 0,0 0-1,0 1 1,-1-1-1,1 1 1,0-1 0,-1 0-1,1 1 1,0-1 0,-1 0-1,1 1 1,0-1 0,-1 0-1,1 0 1,-1 1 0,1-1-1,-1 0 1,-27 19 359,-128 57-373,102-54-2401,0-3-3547,13-7-5563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7.793"/>
    </inkml:context>
    <inkml:brush xml:id="br0">
      <inkml:brushProperty name="width" value="0.025" units="cm"/>
      <inkml:brushProperty name="height" value="0.025" units="cm"/>
    </inkml:brush>
  </inkml:definitions>
  <inkml:trace contextRef="#ctx0" brushRef="#br0">127 0 14606,'0'0'4676,"0"9"-4014,7 191 4327,-5 113-2616,-3-302-2347,1-7-13,-1-1 0,1 1 0,-1 0 0,1 0 0,1 0 0,-1 0 0,0 0 0,1 0 0,0 0-1,0 0 1,1 4 0,-1-8-4,0 0 0,0 0-1,-1 0 1,1-1-1,0 1 1,0 0-1,-1 0 1,1-1 0,0 1-1,-1 0 1,1-1-1,-1 1 1,1-1-1,0 1 1,-1-1 0,1 1-1,-1-1 1,1 1-1,-1-1 1,1 0 0,-1 1-1,0-1 1,1 0-1,-1 1 1,0-1-1,1 0 1,-1 1 0,0-1-1,0 0 1,0 0-1,0 1 1,0-1-1,0 0 1,0-1 0,7-28 5,-6 14-295,0-1 0,0 1 1,-2 0-1,0 0 0,-1 0 0,0 0 0,-1 0 0,-1 0 0,-1 1 0,0-1 0,-1 1 1,-1 1-1,0-1 0,-1 1 0,0 0 0,-1 1 0,-1 0 0,0 0 0,-1 1 0,-16-15 0,25 25 336,0 0-1,-1 0 1,1 0-1,0 0 1,-1 1 0,1-1-1,-1 1 1,1-1-1,-6-1 1,-1 8 605,8 13-136,2-15-484,0 0 1,0 0-1,0 0 0,0-1 1,1 1-1,-1 0 1,1-1-1,-1 1 0,1-1 1,0 1-1,0-1 0,0 0 1,0 0-1,1 0 0,-1 0 1,1 0-1,-1-1 0,1 1 1,-1-1-1,1 1 1,0-1-1,0 0 0,0 0 1,0 0-1,0-1 0,4 2 1,11 1-114,-1-1 0,1-1 1,24-1-1,-29 0-123,0 0-983,-1 0 0,1-1 1,-1-1-1,0 0 0,23-7 0,12-9-8777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8.153"/>
    </inkml:context>
    <inkml:brush xml:id="br0">
      <inkml:brushProperty name="width" value="0.025" units="cm"/>
      <inkml:brushProperty name="height" value="0.025" units="cm"/>
    </inkml:brush>
  </inkml:definitions>
  <inkml:trace contextRef="#ctx0" brushRef="#br0">192 0 12236,'0'0'5338,"-10"1"-2402,2 0-2694,0 0 1,-1 0-1,1 1 1,0 1-1,0-1 1,0 1-1,1 0 0,-1 1 1,1 0-1,-1 0 1,1 1-1,1-1 1,-1 2-1,1-1 0,-1 1 1,-4 6-1,5-5-65,0 1-1,1 0 1,0 0-1,1 0 1,0 1-1,0-1 1,0 1-1,1 0 1,1 0-1,0 0 1,0 0-1,0 1 1,1-1-1,1 0 1,0 1-1,1 13 0,-1-21-149,1 0-1,-1 1 0,1-1 0,0 0 0,-1 0 0,1 0 0,0 0 0,0-1 0,1 1 0,-1 0 1,0 0-1,0-1 0,1 1 0,-1 0 0,1-1 0,0 0 0,-1 1 0,1-1 0,0 0 0,0 0 1,0 0-1,0 0 0,0 0 0,0 0 0,0-1 0,0 1 0,0-1 0,0 1 0,0-1 0,1 0 1,-1 0-1,0 0 0,0 0 0,0 0 0,0 0 0,0-1 0,1 1 0,-1-1 0,3 0 0,2-1 37,1 0-1,-1 0 0,0-1 1,0 0-1,-1 0 0,1 0 1,0-1-1,-1 0 0,0 0 1,8-7-1,-10 7-45,0-1 0,0 0 1,0 1-1,0-1 0,-1-1 0,0 1 0,0 0 0,0-1 0,-1 0 1,0 1-1,0-1 0,0 0 0,-1 0 0,0 0 0,0 0 0,0 0 0,-1 0 1,0-9-1,-1 13-11,1 1 0,-1-1 0,0 0 0,0 1-1,1-1 1,-1 1 0,-1-1 0,1 1 0,0 0 0,0-1 0,0 1 0,-1 0 0,1 0 0,-1 0 0,1 0 0,-1 0 0,1 0 0,-1 0 0,1 0 0,-1 0 0,0 1 0,0-1 0,1 1-1,-1 0 1,0-1 0,0 1 0,1 0 0,-1 0 0,0 0 0,0 0 0,0 0 0,1 0 0,-1 1 0,-2 0 0,1-1-140,1 0 1,0 0-1,-1 1 0,1-1 1,0 1-1,0 0 0,-1 0 1,1-1-1,0 1 0,0 1 1,0-1-1,0 0 0,0 0 1,0 1-1,0-1 1,1 1-1,-1 0 0,0-1 1,1 1-1,-1 0 0,1 0 1,0 0-1,-1 0 0,1 0 1,0 0-1,0 0 0,0 4 1,2 13-7442,7-13 1169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8.805"/>
    </inkml:context>
    <inkml:brush xml:id="br0">
      <inkml:brushProperty name="width" value="0.025" units="cm"/>
      <inkml:brushProperty name="height" value="0.025" units="cm"/>
    </inkml:brush>
  </inkml:definitions>
  <inkml:trace contextRef="#ctx0" brushRef="#br0">141 57 5477,'0'0'11408,"-1"-9"-8685,-1-26-380,2 34-2276,0 0 1,-1 1-1,1-1 0,0 1 0,0-1 0,0 1 0,-1-1 0,1 1 0,0-1 0,0 1 0,-1-1 0,1 1 0,-1-1 0,1 1 0,0-1 0,-1 1 0,1 0 0,-1-1 0,1 1 0,-1 0 0,1-1 0,-1 1 0,1 0 0,-1 0 0,1-1 0,-1 1 0,1 0 0,-1 0 0,0 0 0,1 0 1,-1 0-1,1 0 0,-1 0 0,0 0 0,1 0 0,-1 0 0,1 0 0,-1 0 0,1 0 0,-1 0 0,0 1 0,1-1 0,-1 0 0,0 1 0,-19 13 1118,13-6-1098,0 0 1,1 1 0,0 0-1,0 1 1,1-1-1,0 1 1,1 0 0,0 0-1,1 1 1,0-1-1,0 1 1,1 0 0,1 0-1,0-1 1,0 1 0,2 14-1,-1-22-85,1-1-1,-1 1 1,1-1-1,0 1 1,0-1-1,0 1 1,0-1-1,0 1 1,0-1-1,1 0 1,-1 0-1,1 0 0,0 0 1,-1 0-1,1 0 1,3 2-1,42 27-492,-39-27 391,0 1 0,-1 0-1,0 0 1,0 0 0,9 9-1,-11-6 92,1 1-1,-1 0 0,-1 0 1,1 0-1,-2 0 0,1 0 0,-1 1 1,-1 0-1,0 0 0,0 0 1,-1-1-1,0 2 0,0-1 0,-1 0 1,-1 0-1,-1 10 0,1-14 64,1-1-1,-1 1 1,0 0 0,-1-1-1,1 1 1,-1-1-1,-1 1 1,1-1-1,0 0 1,-1 0-1,0 0 1,-1 0 0,1 0-1,-1-1 1,0 1-1,0-1 1,0 0-1,0 0 1,-1-1-1,1 1 1,-1-1 0,0 0-1,0-1 1,-1 1-1,1-1 1,0 0-1,-1 0 1,-10 2-1,14-4-17,-1 1 0,1-1 0,-1 0 0,1 0 0,-1 0 0,1 0 0,-1-1 0,1 1 0,-1-1 0,1 1 0,-1-1 0,1 0 0,0 0-1,-1 0 1,1 0 0,0-1 0,0 1 0,0 0 0,0-1 0,0 0 0,-2-1 0,1-1-8,0 0 1,0-1-1,0 1 0,1-1 1,-1 1-1,1-1 0,0 0 1,1 0-1,-3-9 1,1-5-265,0-1 1,1 1 0,2 0 0,1-31 0,0 42 80,0-1-1,0 1 1,1 0 0,0 0-1,0 0 1,1 0 0,0 1-1,1-1 1,-1 1 0,2 0-1,-1 0 1,1 0 0,0 0 0,8-9-1,4 1 78,0 1-1,1 1 0,36-22 0,26-18 327,-78 51-202,0 1 0,-1-1 0,1 0 1,-1 1-1,1-1 0,-1 0 0,0 0 0,1 0 0,-1-1 0,0 1 0,-1 0 0,1 0 1,0 0-1,-1-1 0,1 1 0,-1 0 0,0-1 0,1 1 0,-1 0 0,0-1 0,0 1 1,-1-1-1,1 1 0,-1 0 0,1-1 0,-1 1 0,0 0 0,1 0 0,-1 0 0,0-1 1,-1 1-1,1 0 0,0 0 0,0 0 0,-1 1 0,0-1 0,1 0 0,-1 0 0,0 1 1,1-1-1,-1 1 0,0 0 0,0 0 0,0-1 0,-1 1 0,1 0 0,0 0 0,0 1 1,0-1-1,-1 1 0,1-1 0,0 1 0,-1-1 0,1 1 0,0 0 0,-1 0 0,-4 1 1,6 0-54,0-1-1,0 1 1,0 0 0,-1 0 0,1 0 0,0 0 0,1 0 0,-1 0 0,0 0 0,0 0 0,0 0 0,1 0-1,-1 0 1,0 0 0,1 1 0,-1-1 0,1 0 0,-1 0 0,1 1 0,0-1 0,0 0 0,-1 1 0,1-1 0,0 0-1,1 3 1,-1 36-11,1-37-23,0-1 1,0 0 0,0 0 0,0 0-1,0 1 1,1-1 0,-1 0 0,1 0-1,-1-1 1,1 1 0,0 0 0,0-1-1,0 1 1,0-1 0,0 1 0,0-1-1,0 0 1,0 0 0,1 0 0,-1 0-1,0 0 1,1 0 0,-1-1 0,0 1-1,1-1 1,-1 0 0,1 0 0,4 0-1,3 1-906,-1-1-1,1 0 1,0-1 0,0 0-1,0 0 1,11-4-1,-9 0-989,0 0 0,-1-1 1,0 0-1,0 0 0,16-14 0,15-13-5041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9.446"/>
    </inkml:context>
    <inkml:brush xml:id="br0">
      <inkml:brushProperty name="width" value="0.025" units="cm"/>
      <inkml:brushProperty name="height" value="0.025" units="cm"/>
    </inkml:brush>
  </inkml:definitions>
  <inkml:trace contextRef="#ctx0" brushRef="#br0">95 0 11243,'0'0'10169,"-9"12"-8861,1-1-1010,0 0-1,1 0 1,0 1 0,1-1-1,0 2 1,1-1-1,-4 18 1,-1 11 846,2 1 0,3 1-1,-2 83 1,7-123-1123,0 0 0,1 0 1,-1 1-1,1-1 0,-1 0 0,1 0 0,0 1 0,0-1 1,0 0-1,1 0 0,-1 0 0,1 0 0,-1-1 0,1 1 1,0 0-1,0-1 0,0 1 0,5 3 0,-7-6-17,1 1 0,0-1-1,0 1 1,0-1 0,0 1 0,0-1 0,0 0-1,0 1 1,0-1 0,0 0 0,0 0 0,1 0-1,-1 0 1,0 0 0,0 0 0,0 0 0,0 0-1,0 0 1,0 0 0,0-1 0,0 1-1,1-1 1,0 0-31,1-1 0,-1 1 0,0-1 0,0 0 0,0 1 1,0-1-1,-1 0 0,1 0 0,0 0 0,-1-1 0,0 1 0,3-5 0,1-5-263,0 0 1,-2 0-1,1-1 0,-1 1 1,-1-1-1,0 0 1,-1 0-1,0 0 0,-1 0 1,-1 0-1,-2-15 1,-4 12 159,1 22 197,6-5-51,0 0-1,0 0 1,0 1 0,0-1-1,0 0 1,0 0-1,0 0 1,1 1 0,-1-1-1,0 0 1,1 0 0,-1 0-1,1 0 1,-1 0 0,1 0-1,0 0 1,-1 0-1,1 0 1,0 0 0,0 0-1,-1 0 1,1-1 0,0 1-1,0 0 1,0 0 0,0-1-1,0 1 1,0-1-1,0 1 1,0-1 0,2 1-1,5 2 31,0-2-1,0 1 1,1-1-1,-1 0 0,0-1 1,0 1-1,1-2 1,-1 1-1,0-1 1,0-1-1,1 1 1,-1-1-1,0-1 0,-1 1 1,1-2-1,0 1 1,-1-1-1,9-5 1,-3 1-14,-1 0 0,-1 0 0,1-1 0,-1-1 1,-1 0-1,0 0 0,0-1 0,-1 0 0,14-22 0,-21 29-20,0 0 0,0 0-1,-1 0 1,1 0 0,-1-1-1,0 1 1,0 0 0,0-1-1,-1 1 1,1-1 0,-1-5-1,0 8-6,-1 1 0,1 0 0,0 0 0,-1-1 0,1 1 1,0 0-1,-1 0 0,0-1 0,1 1 0,-1 0 0,0 0 0,1 0 0,-1 0 0,0 0 0,0 0 0,0 0 0,0 0 0,0 0 0,0 1 0,0-1 0,0 0 0,0 1 0,-1-1 1,1 0-1,0 1 0,0 0 0,0-1 0,-1 1 0,1 0 0,0-1 0,-1 1 0,1 0 0,0 0 0,-1 0 0,1 0 0,0 0 0,-1 1 0,1-1 0,0 0 0,-2 1 0,0 0 0,-1 0-1,1 1 1,-1-1 0,1 1-1,-1 0 1,1 0-1,0 0 1,0 1-1,0-1 1,0 1-1,1-1 1,-1 1-1,0 0 1,1 0-1,0 0 1,0 0-1,0 1 1,-2 5-1,-5 7 202,2 1 1,-8 25-1,12-32-100,0-1 1,1 1-1,0-1 0,0 1 0,1 0 1,1 0-1,-1 0 0,2 0 0,1 17 0,-1-26-102,0 0-1,0 1 0,0-1 1,0 1-1,0-1 1,1 0-1,-1 0 0,0 0 1,1 0-1,-1 0 0,1 0 1,-1 0-1,1 0 0,-1 0 1,1-1-1,-1 1 0,1 0 1,0-1-1,-1 0 0,1 1 1,0-1-1,0 0 0,-1 0 1,3 0-1,53-1-731,-38 1-138,-17-1 802,0 1 0,0 0 0,0 0 0,0 0 0,0 0 0,0 0 1,0 0-1,0 1 0,0-1 0,0 1 0,0-1 0,0 1 0,0 0 1,0 0-1,0 0 0,-1 0 0,1 0 0,0 0 0,-1 0 0,3 3 0,-2 0 207,-1 0-1,1-1 0,-1 1 1,-1 0-1,1-1 0,0 1 1,-1 0-1,0 0 0,0 0 1,0 5-1,1 23 810,0-23-1624,-4-27-1738,-9-29-4707,3 15-1712,5 14 1382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19.946"/>
    </inkml:context>
    <inkml:brush xml:id="br0">
      <inkml:brushProperty name="width" value="0.025" units="cm"/>
      <inkml:brushProperty name="height" value="0.025" units="cm"/>
    </inkml:brush>
  </inkml:definitions>
  <inkml:trace contextRef="#ctx0" brushRef="#br0">0 62 2755,'0'0'10682,"11"6"-8857,1-1-1494,0 0-1,0-1 0,1 0 0,-1-1 1,1 0-1,0-1 0,0 0 0,0-1 0,0-1 1,0 0-1,0 0 0,0-2 0,25-5 0,-27 5 223,-1-1-1,0-1 0,0 1 1,0-2-1,0 1 0,-1-2 0,0 1 1,0-1-1,0 0 0,9-9 1,-18 14-465,1 1 0,-1 0 0,0 0 1,1 0-1,-1-1 0,0 1 0,0 0 1,1 0-1,-1-1 0,0 1 0,0 0 1,1-1-1,-1 1 0,0 0 0,0-1 1,0 1-1,0 0 0,0-1 0,0 1 1,1 0-1,-1-1 0,0 1 1,0 0-1,0-1 0,0 1 0,0-1 1,0 1-1,0 0 0,0-1 0,0 1 1,-1 0-1,1-1 0,0 1 0,0 0 1,0-1-1,0 1 0,-15-2 795,-18 12-851,23-3 25,1 1 0,0 0 1,1 0-1,-12 15 1,18-21-22,0 1 1,-1 0 0,1 0-1,0 0 1,1 0-1,-1 0 1,0 0 0,1 1-1,0-1 1,0 0 0,0 1-1,0-1 1,0 1-1,1-1 1,-1 1 0,1-1-1,0 1 1,0 0 0,2 5-1,-1-8-31,0 0 0,0 0 0,0 0 0,1 0 0,-1 0 0,0 0 0,1 0 0,-1-1 0,0 1 0,1-1 0,-1 1 0,1-1 0,0 1 0,-1-1 0,1 0 0,-1 0 0,1 0 0,-1 0 0,1 0 0,-1 0 0,3-1 0,37-4-264,-30 2-38,0-2 1,-1 0-1,0 0 1,16-11-1,-19 11 236,1 0-1,-1 1 1,1-1-1,0 2 1,0-1-1,0 1 0,0 0 1,1 1-1,10-2 1,-18 4 84,0 0 0,-1 0 0,1 0 0,-1 0 0,1 0 0,-1 0 0,1 0 1,0 0-1,-1 1 0,1-1 0,-1 0 0,1 0 0,-1 0 0,1 1 0,-1-1 1,1 0-1,-1 1 0,0-1 0,1 1 0,-1-1 0,1 0 0,-1 1 0,0-1 0,1 1 1,-1-1-1,0 1 0,0-1 0,1 1 0,-1-1 0,0 1 0,0 0 0,0-1 0,0 1 1,1 0-1,0 28 546,-2-27-540,1 0 1,-1 0 0,1 0 0,0 0 0,0 0-1,0 0 1,0 0 0,0 0 0,0 0 0,1-1 0,-1 1-1,1 0 1,-1 0 0,1 0 0,0 0 0,-1 0-1,1-1 1,0 1 0,0 0 0,0-1 0,2 3 0,-2-4-15,0 0 1,0-1 0,0 1 0,0 0 0,-1 0-1,1 0 1,0-1 0,0 1 0,0 0 0,0-1-1,-1 1 1,1-1 0,0 1 0,-1-1 0,1 1 0,0-1-1,-1 0 1,1 1 0,0-1 0,-1 0 0,1 1-1,-1-1 1,1 0 0,-1 0 0,0 1 0,1-1-1,-1 0 1,0 0 0,0 0 0,1 0 0,-1 0-1,0 1 1,0-1 0,0-2 0,8-34-6,-8 36-2,0-32 5,-1 28-66,1 1 0,-1 0 0,1-1-1,0 1 1,0-1 0,1 1 0,-1-1 0,1 1-1,0 0 1,0-1 0,1 1 0,-1 0 0,3-6-1,0 9-346,-1 0-1,0 0 0,0 0 1,0 0-1,1 1 0,-1-1 1,0 1-1,0 0 0,1 0 1,-1 0-1,0 0 0,6 2 1,5-2-2410,15 0-4701,5-2-7105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0.902"/>
    </inkml:context>
    <inkml:brush xml:id="br0">
      <inkml:brushProperty name="width" value="0.025" units="cm"/>
      <inkml:brushProperty name="height" value="0.025" units="cm"/>
    </inkml:brush>
  </inkml:definitions>
  <inkml:trace contextRef="#ctx0" brushRef="#br0">39 1 6854,'0'0'11665,"-3"10"-9524,-6 26-732,2-14-809,1 1 1,1 0 0,-3 37-1,8-58-586,0-1 0,0 1-1,0-1 1,0 0 0,0 1-1,1-1 1,-1 1 0,0-1 0,1 0-1,-1 1 1,1-1 0,0 0-1,-1 0 1,1 1 0,0-1 0,0 0-1,-1 0 1,1 0 0,0 0-1,0 0 1,0 0 0,1 0 0,-1 0-1,0 0 1,0-1 0,3 2-1,-1-1 28,1 0-1,0 0 0,-1 0 0,1-1 1,0 1-1,0-1 0,0 0 0,-1 0 1,1 0-1,4-2 0,4 0 22,-1 0-1,0-1 1,0-1-1,0 0 1,-1 0-1,13-7 1,-10 2-52,-1 0 0,0-1-1,0 0 1,-1-1 0,13-15 0,-19 19-1,0 1-1,0-1 1,-1 0 0,0 0 0,0 0 0,-1 0 0,0-1 0,0 0 0,-1 0 0,0 1 0,2-14-1,-19 39 179,11-7-59,0 0-1,0 0 1,1 1-1,1 0 1,0-1 0,1 1-1,0 0 1,1 18-1,0-27-90,0 1 1,0-1-1,1 0 1,0 1-1,-1-1 0,1 0 1,1 1-1,-1-1 0,0 0 1,1 0-1,0 0 1,-1 0-1,1 0 0,0 0 1,0 0-1,1-1 0,-1 1 1,1-1-1,-1 0 0,1 0 1,0 0-1,0 0 1,0 0-1,0 0 0,0-1 1,0 1-1,0-1 0,1 0 1,-1 0-1,0 0 1,1-1-1,6 2 0,-5-2 51,0 1 1,0-1-1,1 0 0,-1 0 0,0-1 0,0 0 0,1 0 1,-1 0-1,0 0 0,0-1 0,0 0 0,0 0 0,0 0 0,-1 0 1,1-1-1,-1 0 0,6-4 0,-4 0-43,1 1 1,-1-1-1,-1-1 0,1 1 0,-1-1 1,-1 0-1,0 0 0,0 0 0,4-11 1,-6 13-32,0-1 1,1 1-1,-2-1 1,1 0-1,-1 0 1,0 1-1,-1-1 1,1 0 0,-1 0-1,-2-12 1,2 18-15,0 1 1,-1-1 0,1 1-1,0-1 1,-1 1 0,1-1-1,0 1 1,-1-1 0,1 1 0,-1 0-1,1-1 1,0 1 0,-1 0-1,1-1 1,-1 1 0,1 0-1,-1-1 1,0 1 0,1 0-1,-1 0 1,1 0 0,-1-1 0,1 1-1,-1 0 1,0 0 0,1 0-1,-1 0 1,1 0 0,-1 0-1,0 0 1,1 0 0,-1 1-1,1-1 1,-1 0 0,1 0-1,-1 0 1,0 1 0,1-1 0,-1 0-1,-19 15-33,18-13 36,0 1-1,1 0 1,-1-1-1,1 1 1,0 0-1,0 0 1,0 0 0,0 0-1,1 0 1,-1 0-1,1 0 1,0 1-1,-1-1 1,2 0-1,-1 0 1,0 0-1,1 0 1,-1 0-1,1 0 1,0 0-1,2 5 1,-2-6 11,1 0 0,0 0 0,0 0 0,-1 0 0,1-1 0,0 1 1,1 0-1,-1-1 0,0 0 0,0 1 0,1-1 0,-1 0 0,1 0 0,-1-1 0,1 1 0,-1 0 0,1-1 0,-1 1 0,1-1 1,0 0-1,-1 0 0,1 0 0,-1 0 0,1-1 0,4 0 0,-2 0 1,0-1-1,0 0 1,0 0 0,0 0-1,0 0 1,-1-1 0,1 0-1,-1 0 1,0 0 0,0-1-1,0 1 1,0-1-1,0 0 1,4-6 0,-3 3-121,1 0 0,-1 0 1,-1-1-1,0 0 0,0 0 1,0 0-1,-1 0 0,3-10 1,-16 62-11158,8-30 6057,2 0-4110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1.223"/>
    </inkml:context>
    <inkml:brush xml:id="br0">
      <inkml:brushProperty name="width" value="0.025" units="cm"/>
      <inkml:brushProperty name="height" value="0.025" units="cm"/>
    </inkml:brush>
  </inkml:definitions>
  <inkml:trace contextRef="#ctx0" brushRef="#br0">47 1 6983,'0'0'18930,"-29"76"-17617,19-38-416,4-4-161,5-1-255,1-7-321,0-7-64,0-5-96,3-7-545,4-6-800,0-1-929,-1-9-1345,3-13-3844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1.771"/>
    </inkml:context>
    <inkml:brush xml:id="br0">
      <inkml:brushProperty name="width" value="0.025" units="cm"/>
      <inkml:brushProperty name="height" value="0.025" units="cm"/>
    </inkml:brush>
  </inkml:definitions>
  <inkml:trace contextRef="#ctx0" brushRef="#br0">88 20 8552,'0'0'11851,"-7"9"-10505,-3 7-759,1-1 0,0 1 0,1 0 0,0 1 1,2 0-1,0 0 0,1 0 0,0 1 1,-3 28-1,1 114 992,8-136-1405,1-1 0,1 0 1,0 0-1,14 42 0,-9-54-78,-5-26-203,-1-29-137,-2 41 254,-1-121-26,2 121 11,0 1 1,0-1 0,0 1 0,0-1 0,0 1 0,0-1 0,1 1 0,-1 0 0,1 0 0,-1-1 0,1 1 0,0 0-1,0 1 1,0-1 0,0 0 0,0 0 0,0 1 0,4-2 0,54-28-103,-28 16 78,-16 5 32,-1 0 1,0-1-1,0-1 1,-2 0-1,1-1 1,20-27-1,-29 34-3,0 0 1,0-1-1,-1 1 1,0-1-1,-1 0 1,1 0-1,-1-1 0,-1 1 1,1-1-1,-1 0 1,-1 1-1,1-1 1,-1 0-1,-1 0 0,1 0 1,-2 0-1,1 0 1,-3-12-1,3 19-3,0 0-1,-1 0 1,1 0-1,0 0 1,-1 0-1,0 0 1,1 0 0,-1 0-1,1 1 1,-1-1-1,0 0 1,0 0-1,1 0 1,-1 1 0,0-1-1,0 0 1,0 1-1,0-1 1,0 1-1,0-1 1,0 1 0,0 0-1,0-1 1,0 1-1,0 0 1,0 0-1,0-1 1,0 1 0,-1 0-1,1 0 1,0 0-1,0 1 1,0-1-1,0 0 1,0 0-1,0 0 1,-1 1 0,-1 0-9,0 0-1,0 0 1,0 0 0,0 0 0,0 0 0,1 1 0,-1 0-1,0-1 1,1 1 0,0 0 0,-1 0 0,-2 3 0,-1 5 11,0 0 0,1 0 0,0 1 0,1 0 0,0 0 0,0 0 0,2 0 0,-1 0 0,1 1 0,1-1 0,0 1 0,0 0 1,1-1-1,1 1 0,0 0 0,5 20 0,-2-23-188,0 1 1,1-1-1,1 0 1,-1 0 0,1-1-1,14 15 1,-11-13 38,0 1 1,-1 0 0,9 17-1,-13-21 35,-1 0-1,0 1 1,-1-1-1,0 0 1,0 1 0,0 0-1,0 13 1,-3-21-284,-1-1 1,0 0-1,1 1 0,-1-1 1,1 0-1,-1 1 1,1-1-1,-1 0 0,1 0 1,0 0-1,-1 0 1,1-1-1,0 1 0,-2-2 1,-14-20-6601,-2-5-4873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7.178"/>
    </inkml:context>
    <inkml:brush xml:id="br0">
      <inkml:brushProperty name="width" value="0.025" units="cm"/>
      <inkml:brushProperty name="height" value="0.025" units="cm"/>
    </inkml:brush>
  </inkml:definitions>
  <inkml:trace contextRef="#ctx0" brushRef="#br0">280 60 8776,'0'0'4437,"2"-9"-1528,-1 5-2723,0 2 66,-1-1 0,1 1 0,-1 0-1,0-1 1,1 1 0,-1-1 0,0 1 0,0 0 0,-1-1-1,0-4 1,0 6-131,0 0 0,1 0 0,-1 0 0,0 0 0,0 0-1,0 0 1,0 0 0,-1 0 0,1 0 0,0 0 0,0 1-1,0-1 1,-1 0 0,1 1 0,0-1 0,-1 1 0,1-1 0,-1 1-1,1 0 1,0 0 0,-1 0 0,1 0 0,-1 0 0,1 0-1,-1 0 1,-1 0 0,-4 1-41,0 0 1,0 1-1,0-1 0,0 1 1,0 1-1,0-1 0,1 1 0,0 0 1,-1 1-1,1 0 0,0 0 0,1 0 1,-1 0-1,1 1 0,-1 0 1,2 0-1,-9 11 0,-6 9 232,1 0 0,-24 48 0,32-53 35,0 0-1,-10 34 1,18-47-288,0 2 0,0-1-1,0 0 1,1 0 0,0 0 0,1 1 0,0-1 0,0 0-1,1 1 1,1 8 0,-1-15-51,0 1-1,0-1 1,0 1-1,0-1 1,0 1-1,1-1 1,-1 0 0,1 0-1,0 0 1,-1 0-1,1 0 1,0 0-1,0 0 1,0 0 0,0-1-1,1 1 1,4 2-1,-1-2 9,0 1 0,0-1-1,0 0 1,0-1 0,1 1-1,-1-1 1,9 0 0,-2-1 23,0 0 1,0 0-1,0-2 0,0 1 1,0-2-1,0 0 0,12-4 1,-19 4 88,0 0 1,0 0 0,0-1 0,-1 1-1,1-1 1,-1 0 0,0-1 0,0 1-1,7-10 1,-11 13-86,0 0 1,0-1-1,0 1 1,0 0-1,-1-1 1,1 1-1,0 0 1,-1-1-1,1 1 1,-1-1-1,0 1 1,1-1-1,-1 1 1,0-1-1,0 1 0,0-1 1,0 1-1,0-1 1,-1 1-1,1-1 1,0 1-1,-1-1 1,1 1-1,-1-1 1,1 1-1,-1 0 1,1-1-1,-1 1 1,0 0-1,0-1 0,0 1 1,0 0-1,0 0 1,0 0-1,0 0 1,0 0-1,-1 0 1,1 0-1,0 0 1,0 0-1,-1 1 1,1-1-1,-1 0 0,1 1 1,0 0-1,-1-1 1,-1 0-1,-16-4-117,-1 1 0,1 1 0,0 0 0,-30 1 0,49 2-121,15-1 72,-1-1 0,1-1 0,-1 0 0,1-1 0,20-9 1,-24 8-36,0 1 0,1 0 0,-1 1 0,0 0 0,1 1 0,0 0 0,0 1 0,-1 0 0,23 2 0,-33 0 147,1 0 0,0 0 1,0 0-1,-1 0 0,1 1 1,-1-1-1,1 0 0,-1 1 1,1-1-1,-1 1 0,0 0 1,0-1-1,0 1 0,0 0 1,0 0-1,0 0 0,0 0 1,-1 0-1,1 0 0,-1-1 1,1 2-1,-1-1 0,0 0 1,0 0-1,0 0 0,0 0 1,0 2-1,-3 60 203,3-62-181,-1 8 34,-2 0 1,1-1 0,-1 1 0,-6 12 0,-8 30 13,34-69-5787,1-7 379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2.130"/>
    </inkml:context>
    <inkml:brush xml:id="br0">
      <inkml:brushProperty name="width" value="0.025" units="cm"/>
      <inkml:brushProperty name="height" value="0.025" units="cm"/>
    </inkml:brush>
  </inkml:definitions>
  <inkml:trace contextRef="#ctx0" brushRef="#br0">1 1 16848,'0'0'5701,"56"29"-9320,-36-29-12396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2.475"/>
    </inkml:context>
    <inkml:brush xml:id="br0">
      <inkml:brushProperty name="width" value="0.025" units="cm"/>
      <inkml:brushProperty name="height" value="0.025" units="cm"/>
    </inkml:brush>
  </inkml:definitions>
  <inkml:trace contextRef="#ctx0" brushRef="#br0">38 1 4004,'1'8'8701,"6"93"-536,-9 7-4076,0-62-3402,1 0 0,3 1-1,10 64 1,-7-96-1506,-9-35-2259,-28-40-6622,9 22 2478</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2.852"/>
    </inkml:context>
    <inkml:brush xml:id="br0">
      <inkml:brushProperty name="width" value="0.025" units="cm"/>
      <inkml:brushProperty name="height" value="0.025" units="cm"/>
    </inkml:brush>
  </inkml:definitions>
  <inkml:trace contextRef="#ctx0" brushRef="#br0">0 18 9289,'0'0'14766,"73"-17"-13197,-31 22-384,3 0-480,7-1-321,-1-4-223,2 0-129,-2 0-257,-7 0-1376,-4-2-1506,-12-5-1377,-11 3-2851</inkml:trace>
  <inkml:trace contextRef="#ctx0" brushRef="#br0" timeOffset="1">53 202 13549,'0'0'10602,"77"40"-9673,-30-52-545,10-1-320,2-1-32,-1 5-320,-4 1-1506,-5 6-2306,-13 0-4260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3.179"/>
    </inkml:context>
    <inkml:brush xml:id="br0">
      <inkml:brushProperty name="width" value="0.025" units="cm"/>
      <inkml:brushProperty name="height" value="0.025" units="cm"/>
    </inkml:brush>
  </inkml:definitions>
  <inkml:trace contextRef="#ctx0" brushRef="#br0">78 7 16624,'-3'9'2829,"-5"17"-1421,1 0-1,2 0 1,0 0-1,2 1 1,0 30-1,2-56-1392,1 0-1,0 0 1,0 0-1,0 0 1,0-1-1,0 1 1,0 0-1,0 0 1,1 0-1,-1 0 1,0-1-1,0 1 1,1 0-1,-1 0 1,0 0 0,1-1-1,-1 1 1,1 0-1,-1 0 1,1-1-1,-1 1 1,1 0-1,0-1 1,-1 1-1,1-1 1,0 1-1,-1-1 1,1 1-1,0-1 1,0 0-1,-1 1 1,1-1-1,0 0 1,0 1-1,1-1 1,-1 0-7,0-1 0,0 1-1,0 0 1,0-1 0,-1 1 0,1-1 0,0 1 0,0-1 0,0 1 0,0-1 0,-1 0 0,1 1 0,0-1 0,0 0 0,-1 0 0,1 1 0,-1-1 0,1 0 0,-1 0 0,1 0 0,-1 0-1,1 0 1,-1 0 0,0 0 0,0 0 0,1 0 0,-1 0 0,0-1 0,3-17-323,-1 0 1,-1 1-1,-2-35 0,1 49 273,-1-1 0,1 0 0,-1 0-1,0 1 1,0-1 0,0 1 0,-1-1-1,1 1 1,-1-1 0,0 1 0,-1 0-1,1 0 1,-1 0 0,1 0 0,-1 0-1,-1 1 1,1-1 0,0 1 0,-1 0-1,-4-4 1,7 7 27,1-1 1,-1 0-1,0 1 1,0-1-1,1 1 0,-1-1 1,0 1-1,0 0 0,0-1 1,1 1-1,-1 0 0,0-1 1,0 1-1,0 0 0,0 0 1,0 0-1,0 0 0,0 0 1,1 0-1,-1 0 1,0 0-1,0 0 0,0 1 1,0-1-1,0 0 0,0 0 1,1 1-1,-1-1 0,0 1 1,0-1-1,0 1 0,1-1 1,-1 1-1,0-1 1,1 1-1,-1-1 0,0 1 1,1 0-1,-1 0 0,1-1 1,-1 1-1,1 0 0,-1 0 1,1-1-1,0 1 0,-1 0 1,1 0-1,0 0 1,0 1-1,-1 0-104,1 0 1,0 0-1,0 0 0,0 0 1,0 0-1,1 0 1,-1 0-1,1 0 0,-1 0 1,1 0-1,-1 0 0,1 0 1,0 0-1,0-1 1,0 1-1,0 0 0,0-1 1,1 1-1,-1 0 0,0-1 1,4 3-1,0-1-564,0 1-1,0-2 0,1 1 0,-1-1 1,1 1-1,6 0 0,22 3-5831,-1-5-1631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3.586"/>
    </inkml:context>
    <inkml:brush xml:id="br0">
      <inkml:brushProperty name="width" value="0.025" units="cm"/>
      <inkml:brushProperty name="height" value="0.025" units="cm"/>
    </inkml:brush>
  </inkml:definitions>
  <inkml:trace contextRef="#ctx0" brushRef="#br0">122 1 8968,'0'0'14590,"-10"2"-13522,3 0-912,0 0-1,0 0 1,1 1 0,-1 0-1,1 0 1,-1 1-1,1-1 1,0 2 0,-7 5-1,10-7-24,-1 0-1,1 0 0,0 1 1,0 0-1,0-1 0,0 1 1,1 0-1,-1 1 0,1-1 1,0 0-1,0 1 0,1-1 1,-1 1-1,1-1 0,0 1 1,1 0-1,-2 9 0,2-14-118,1 1-1,-1 0 1,0-1-1,0 1 0,0-1 1,0 1-1,0 0 1,1-1-1,-1 1 1,0-1-1,0 1 1,1-1-1,-1 1 0,0-1 1,1 1-1,-1-1 1,1 1-1,-1-1 1,1 0-1,-1 1 0,1-1 1,-1 1-1,1-1 1,-1 0-1,1 0 1,-1 1-1,1-1 0,-1 0 1,1 0-1,1 1 1,25-1 161,26-14-252,3-16-880,-43 22 894,0 1 0,0-1 0,0 2 0,1 0 1,0 1-1,1 0 0,-1 1 0,17-2 0,-31 6 105,1 0-1,0 0 1,-1 0 0,1 0-1,0 1 1,0-1 0,-1 0-1,1 0 1,0 1 0,-1-1 0,1 1-1,-1-1 1,1 1 0,0-1-1,-1 1 1,1-1 0,-1 1-1,0-1 1,1 1 0,-1 0-1,1-1 1,-1 1 0,0-1-1,1 1 1,-1 0 0,0 0 0,0-1-1,1 1 1,-1 0 0,0-1-1,0 3 1,3 34 466,-3-32-414,0 0 0,0 0 1,1-1-1,-1 1 0,1 0 1,0-1-1,2 6 0,-2-9-64,1 1-1,0 0 1,-1-1-1,1 0 0,0 1 1,0-1-1,0 0 1,-1 0-1,1 0 0,1 0 1,-1 0-1,0 0 1,0-1-1,0 1 0,0-1 1,0 1-1,1-1 1,-1 0-1,0 0 0,0 0 1,1 0-1,-1 0 1,0-1-1,0 1 1,0 0-1,1-1 0,-1 0 1,0 0-1,0 1 1,3-3-1,9-3-73,0 0 0,26-17-1,-38 22 25,64-45-1223,-43 28 146,48-26 0,-81 67 1392,3-12-228,4-6-77,-1 0 0,1 0 1,0 1-1,0-1 0,1 1 0,-1 0 0,1-1 0,1 1 0,-1 0 0,1 0 1,0 0-1,0 0 0,0 11 0,2-17-163,0 1 0,-1 0 0,1 0 0,0 0 0,0 0 0,-1-1 0,1 1-1,0 0 1,0-1 0,0 1 0,0-1 0,0 1 0,0-1 0,0 1 0,0-1 0,0 0 0,0 1 0,0-1 0,0 0 0,0 0 0,0 0 0,0 0 0,0 0 0,1 0-1,-1 0 1,0 0 0,0 0 0,0-1 0,0 1 0,0 0 0,0-1 0,0 1 0,1-1 0,37-15-7358,-8-5-3133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3.931"/>
    </inkml:context>
    <inkml:brush xml:id="br0">
      <inkml:brushProperty name="width" value="0.025" units="cm"/>
      <inkml:brushProperty name="height" value="0.025" units="cm"/>
    </inkml:brush>
  </inkml:definitions>
  <inkml:trace contextRef="#ctx0" brushRef="#br0">158 1 12075,'0'0'11179,"-48"15"-10026,23-3-192,3 2-449,0 2-319,7-1-129,3-2-32,2 0-64,7 0-96,3 1-225,0 0-768,3 0-160,8 0-64,7-4-449,2-3-1857,2-7-4005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4.257"/>
    </inkml:context>
    <inkml:brush xml:id="br0">
      <inkml:brushProperty name="width" value="0.025" units="cm"/>
      <inkml:brushProperty name="height" value="0.025" units="cm"/>
    </inkml:brush>
  </inkml:definitions>
  <inkml:trace contextRef="#ctx0" brushRef="#br0">0 0 3235,'0'0'-2819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4:24.616"/>
    </inkml:context>
    <inkml:brush xml:id="br0">
      <inkml:brushProperty name="width" value="0.025" units="cm"/>
      <inkml:brushProperty name="height" value="0.025" units="cm"/>
    </inkml:brush>
  </inkml:definitions>
  <inkml:trace contextRef="#ctx0" brushRef="#br0">59 82 4228,'-56'50'10607,"54"-42"-1128,13-5-6548,15-3-2373,-25 0-68,25-4-245,0-1 1,0-1-1,-1-1 0,0-2 0,0 0 0,-1-2 0,-1 0 0,1-2 0,39-29 0,-62 42-243,0 0 0,0-1 1,0 1-1,0-1 0,0 1 1,-1-1-1,1 1 1,0-1-1,0 1 0,-1-1 1,1 0-1,0 0 0,-1 1 1,1-1-1,-1 0 0,1 0 1,-1 0-1,1 0 0,-1 1 1,1-1-1,-1 0 0,0 0 1,0 0-1,1 0 0,-1 0 1,0-2-1,-1 2 3,0 1 0,-1-1 1,1 1-1,0-1 0,0 1 0,-1 0 0,1-1 0,0 1 0,-1 0 1,1 0-1,0 0 0,-1 0 0,1 0 0,0 0 0,-1 0 0,0 1 1,-61 13 104,43-5-22,0 1 0,1 1 0,0 1 0,-28 22-1,39-27-45,0 0-1,1 0 0,0 1 0,0 0 1,0 0-1,1 1 0,0-1 0,1 1 1,0 0-1,0 1 0,-6 18 1,11-26-39,-1-1 0,1 1 0,0 0 0,-1-1 0,1 1 0,0 0 0,0-1 0,0 1 0,0-1 1,0 1-1,1 0 0,-1-1 0,0 1 0,1-1 0,0 1 0,-1 0 0,1-1 0,0 0 1,-1 1-1,1-1 0,0 1 0,0-1 0,0 0 0,0 0 0,0 1 0,1-1 0,-1 0 1,0 0-1,1 0 0,-1 0 0,0-1 0,1 1 0,-1 0 0,1 0 0,-1-1 0,1 1 1,-1-1-1,1 0 0,0 1 0,-1-1 0,4 0 0,9 2-111,-1-1 0,1-1-1,-1 0 1,16-3 0,-16 2-159,6-1-483,0-1 1,0-1 0,26-8-1,21-15-4244,-6-2-3062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4.685"/>
    </inkml:context>
    <inkml:brush xml:id="br0">
      <inkml:brushProperty name="width" value="0.025" units="cm"/>
      <inkml:brushProperty name="height" value="0.025" units="cm"/>
    </inkml:brush>
  </inkml:definitions>
  <inkml:trace contextRef="#ctx0" brushRef="#br0">0 85 4965,'0'0'9353,"8"-52"-6535,-8 34-864,1 7 256,4 8-768,-2 3-930,-1 12-576,1 17 128,-3 6 32,3 9-64,-2 4 0,2 0-32,3 1-640,3-6-1090,4-9-1409,-3-6-2050,1-10-448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5.385"/>
    </inkml:context>
    <inkml:brush xml:id="br0">
      <inkml:brushProperty name="width" value="0.025" units="cm"/>
      <inkml:brushProperty name="height" value="0.025" units="cm"/>
    </inkml:brush>
  </inkml:definitions>
  <inkml:trace contextRef="#ctx0" brushRef="#br0">350 82 10090,'0'0'1041,"3"-9"-235,-1 5-569,11-34 516,-13 11 2976,-2 26-3579,-1 1-1,1-1 1,-1 0 0,1 1 0,-1 0 0,1 0 0,-1 0 0,1 0-1,-1 0 1,1 0 0,-1 0 0,1 1 0,-5 1 0,-2 1-64,0 1 0,1 1 1,-1 0-1,1 0 1,0 0-1,0 1 0,0 0 1,-11 13-1,-54 65 438,61-68-405,-11 12 128,2 1 0,2 1 1,0 1-1,-14 34 0,25-47-206,1 1 0,0 1-1,2-1 1,0 1-1,1 0 1,1 1-1,1-1 1,1 32-1,0-49-37,1 1-1,1 0 1,-1-1-1,0 1 1,1 0-1,0-1 0,0 1 1,0-1-1,0 1 1,0-1-1,1 0 1,0 1-1,-1-1 1,1 0-1,1 0 0,-1 0 1,0 0-1,1 0 1,-1-1-1,1 1 1,0-1-1,0 0 1,0 0-1,0 0 0,0 0 1,0 0-1,0 0 1,1-1-1,-1 0 1,5 2-1,-2-2 20,0-1 1,1 0-1,-1 1 0,0-2 0,0 1 0,0-1 0,0 0 1,0 0-1,0-1 0,0 1 0,0-1 0,0-1 0,-1 1 1,1-1-1,-1 0 0,0 0 0,8-7 0,3-3 65,0-1 0,0-1 0,-1 0-1,-1-2 1,14-20 0,-22 28-21,0-1 1,0 1-1,-1-2 1,0 1-1,-1 0 1,0-1-1,-1 0 1,0 0-1,-1 0 1,0 0-1,1-16 1,-3 25-62,0 1-1,0-1 1,0 1-1,-1-1 1,1 1-1,0-1 1,-1 1 0,1 0-1,-1-1 1,1 1-1,-1-1 1,0 1-1,1 0 1,-1 0 0,0-1-1,0 1 1,0 0-1,0 0 1,0 0-1,0 0 1,0 0 0,0 0-1,-1 0 1,1 0-1,0 1 1,-1-1-1,1 0 1,0 1-1,-1-1 1,1 1 0,-1 0-1,1-1 1,-1 1-1,1 0 1,-1 0-1,1 0 1,-1 0 0,1 0-1,-1 0 1,1 0-1,-1 0 1,1 1-1,0-1 1,-2 1 0,0 0-7,0 0-1,0-1 1,0 1 0,0 0 0,1 0 0,-1 1 0,0-1 0,1 0 0,-1 1-1,1 0 1,0-1 0,-1 1 0,1 0 0,0 0 0,0 1 0,0-1 0,0 0-1,1 1 1,-1-1 0,1 1 0,-1-1 0,1 1 0,-1 3 0,2-5-1,0 0 0,0-1 0,1 1 0,-1 0 0,0 0 0,1 0 0,-1 0 0,1-1-1,-1 1 1,1 0 0,-1 0 0,1-1 0,-1 1 0,1 0 0,0-1 0,-1 1 0,1 0 0,0-1 0,-1 1 0,1-1 0,0 0 0,0 1 0,0-1 0,0 1 0,-1-1 0,1 0 0,0 0 0,0 0 0,0 1 0,0-1 0,0 0 0,0 0 0,0 0 0,-1 0 0,1 0 0,0-1 0,2 1 0,40-3 86,-29 0-68,1-1 0,-1 0 0,0-1 0,-1-1 0,27-14 0,-24 12 6,1 0 1,-1 0-1,22-5 1,-37 13-19,-1 0 1,1 0-1,-1-1 1,1 1-1,-1 0 1,1 0-1,-1 0 1,1 0-1,-1 0 0,1 0 1,-1 0-1,0 1 1,1-1-1,-1 0 1,1 0-1,-1 0 1,1 0-1,-1 1 1,1-1-1,-1 0 0,0 0 1,1 1-1,-1-1 1,1 0-1,-1 1 1,0-1-1,1 0 1,-1 1-1,0-1 1,0 1-1,1-1 0,-1 0 1,0 1-1,0-1 1,0 1-1,1-1 1,-1 1-1,0-1 1,0 1-1,0-1 0,0 1 1,0-1-1,0 0 1,0 1-1,0-1 1,0 1-1,0-1 1,0 1-1,0-1 1,0 1-1,-1-1 0,1 1 1,0-1-1,-1 1 1,-8 30 322,8-30-308,-29 63 400,22-52-406,1 2 0,1-1-1,0 1 1,1-1 0,0 2 0,1-1-1,-4 29 1,8-42-80,0 1 0,0-1 0,0 0 0,0 0 0,1 0-1,-1 0 1,0 1 0,1-1 0,-1 0 0,1 0 0,-1 0-1,1 0 1,-1 0 0,1 0 0,0 0 0,0 0 0,-1 0 0,1-1-1,0 1 1,0 0 0,0 0 0,0-1 0,0 1 0,0 0 0,0-1-1,0 1 1,0-1 0,0 1 0,0-1 0,0 0 0,1 1 0,-1-1-1,0 0 1,0 0 0,0 0 0,0 0 0,1 0 0,-1 0 0,0 0-1,0 0 1,0-1 0,0 1 0,1 0 0,-1-1 0,2 0 0,3 0-809,-1-1 1,1 1 0,0-1 0,0 0 0,-1-1 0,1 0 0,9-6 0,16-20-4734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7.550"/>
    </inkml:context>
    <inkml:brush xml:id="br0">
      <inkml:brushProperty name="width" value="0.025" units="cm"/>
      <inkml:brushProperty name="height" value="0.025" units="cm"/>
    </inkml:brush>
  </inkml:definitions>
  <inkml:trace contextRef="#ctx0" brushRef="#br0">50 0 19218,'0'0'5509,"-31"57"-4868,24-24-417,2 3-96,1 1-64,3-3 0,-1-2-96,2-5-288,0-6-481,0-4-544,0-7-353,0-7-1024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6.148"/>
    </inkml:context>
    <inkml:brush xml:id="br0">
      <inkml:brushProperty name="width" value="0.025" units="cm"/>
      <inkml:brushProperty name="height" value="0.025" units="cm"/>
    </inkml:brush>
  </inkml:definitions>
  <inkml:trace contextRef="#ctx0" brushRef="#br0">95 108 7207,'0'0'1692,"-9"4"-192,1 0-681,0 0 0,0 1 0,0 0 0,0 0 0,1 1 0,-8 7 0,13-11-604,0 0 0,0 0 0,0 0 0,0 1 0,1-1 0,-1 0 0,0 1 0,1-1 0,0 1 0,0 0 0,0-1 0,0 1 0,0 0 0,0 0 0,1 0 0,-1 0 0,1-1 0,0 1 0,0 0 0,0 0 0,0 0 0,1 0 0,-1 0-1,1 0 1,-1-1 0,1 1 0,0 0 0,0 0 0,2 3 0,-1-3-161,1 0-1,-1 1 0,1-1 1,-1 0-1,1 0 0,0-1 1,0 1-1,1-1 0,-1 1 1,0-1-1,1 0 0,-1 0 0,1 0 1,0-1-1,0 0 0,-1 1 1,1-1-1,0 0 0,0-1 1,0 1-1,0-1 0,0 0 1,0 0-1,0 0 0,8-1 1,-2-1-4,0 1 0,0-1 1,-1-1-1,1 0 0,-1 0 1,1-1-1,-1 0 0,0-1 1,11-8-1,1-2 174,-1-1 0,31-31-1,-46 41-157,0 1-1,-1 0 0,1-1 0,-1 0 0,0 0 1,-1 0-1,1-1 0,-1 1 0,0-1 1,-1 0-1,0 0 0,0 0 0,0 0 0,0-11 1,-1 17-51,-1 0 0,0 0 0,-1 0 0,1-1 0,0 1 0,0 0 1,0 0-1,-1 0 0,1 0 0,-1-1 0,1 1 0,-1 0 0,1 0 0,-1 0 1,0 0-1,1 0 0,-1 0 0,0 0 0,0 0 0,0 1 0,1-1 0,-1 0 1,0 0-1,0 1 0,0-1 0,-1 0 0,1 1 0,0-1 0,0 1 0,0 0 1,-2-1-1,-44-2 113,6 1 12,40 2-115,1 0-1,-1-1 0,1 1 0,0 0 0,-1 0 0,1-1 0,0 1 0,-1 0 0,1-1 1,0 1-1,-1 0 0,1-1 0,0 1 0,0-1 0,-1 1 0,1-1 0,0 1 1,0-1-1,0 1 0,0 0 0,-1-1 0,1 1 0,0-1 0,0 1 0,0-1 0,0 0 1,-2-7-4115,-11 5-16430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6.617"/>
    </inkml:context>
    <inkml:brush xml:id="br0">
      <inkml:brushProperty name="width" value="0.025" units="cm"/>
      <inkml:brushProperty name="height" value="0.025" units="cm"/>
    </inkml:brush>
  </inkml:definitions>
  <inkml:trace contextRef="#ctx0" brushRef="#br0">133 0 12524,'0'0'11942,"3"11"-11670,-1 2-182,-1 0 1,0 0-1,-1 0 0,0 0 0,-1 0 1,-1 1-1,0-1 0,-1-1 0,0 1 1,-9 22-1,-31 79 512,26-73-76,2 0 0,1 1 0,-14 77 1,30-105 121,8-18-346,9-20 50,3-6-292,-2-2 0,-1 0 0,-2-1 0,-1-1 0,-1-1 0,-3 0 0,0 0-1,11-68 1,-23 106-225,-2 8 98,1 0-1,0 0 0,1 0 0,0 0 0,3 16 0,-3-24 18,1 0 0,0 0 0,-1 0 0,1 0-1,0 0 1,0 0 0,1 0 0,-1 0 0,1 0-1,-1 0 1,1-1 0,0 1 0,0-1 0,0 1-1,0-1 1,0 0 0,1 0 0,-1 0 0,1 0 0,-1 0-1,1 0 1,0-1 0,0 1 0,0-1 0,0 0-1,0 0 1,0 0 0,0 0 0,0-1 0,0 1-1,4-1 1,-2 1-127,0-2-1,0 1 1,0-1-1,0 1 0,0-1 1,0-1-1,0 1 1,0-1-1,0 0 1,-1 0-1,1 0 1,0-1-1,-1 1 1,0-1-1,0 0 0,0-1 1,6-4-1,3-7-2468,0 0-1,-1 0 0,12-22 0,-22 35 2209,10-16-5050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7.443"/>
    </inkml:context>
    <inkml:brush xml:id="br0">
      <inkml:brushProperty name="width" value="0.025" units="cm"/>
      <inkml:brushProperty name="height" value="0.025" units="cm"/>
    </inkml:brush>
  </inkml:definitions>
  <inkml:trace contextRef="#ctx0" brushRef="#br0">1 188 2498,'0'0'16501,"2"7"-15748,-2-4-667,1-1 1,0 1-1,0-1 1,0 1-1,0-1 1,0 1-1,1-1 1,-1 0-1,1 0 1,-1 0-1,1 0 1,0 0-1,0 0 0,0 0 1,0 0-1,3 1 1,-2-1 61,1-1 0,-1 0-1,1 0 1,-1 0 0,1 0 0,0 0 0,0-1-1,0 0 1,-1 1 0,1-1 0,0-1 0,0 1 0,7-2-1,3-2 3,-1-1-1,0 0 1,0-1-1,0 0 1,-1-1-1,0-1 1,0 0-1,-1 0 1,0-1-1,0-1 1,-1 0-1,0 0 1,-1-1-1,0 0 1,-1-1-1,0 1 0,6-14 1,-13 24-128,-1 0 1,1 0-1,0-1 1,-1 1-1,0 0 1,1 0-1,-1 0 1,0 0-1,1 0 0,-1 0 1,0 0-1,0-1 1,0 1-1,0 0 1,0 0-1,0 0 1,0 0-1,0-1 1,-1 1-1,1 0 1,0 0-1,-1 0 0,1 0 1,-1 0-1,1 0 1,-2-2-1,1 3-7,0-1-1,-1 0 0,1 1 1,-1-1-1,1 1 0,0 0 1,-1-1-1,1 1 0,-1 0 0,1 0 1,-1 0-1,1 0 0,-1 0 1,1 0-1,-1 1 0,1-1 1,-3 1-1,-5 1 52,0 1 0,0 1 0,0 0 0,0 0 0,-9 6 0,-30 33 1824,32-26-1175,6-4-712,1 0-1,1 0 1,0 1 0,0 0-1,2 0 1,0 1 0,0 0-1,1 0 1,1 0 0,1 1-1,-4 28 1,8-42-2,-1-1 1,0 1-1,1-1 1,-1 1-1,1-1 1,-1 0-1,1 1 1,0-1-1,-1 0 1,1 1-1,0-1 1,0 0-1,0 0 1,0 0-1,0 0 1,0 0-1,0 0 1,1 0-1,-1 0 1,0 0-1,0 0 1,1-1-1,-1 1 1,0-1-1,1 1 1,-1-1-1,1 1 1,-1-1-1,1 0 1,-1 0-1,1 1 1,-1-1-1,1 0 1,-1-1-1,1 1 1,-1 0-1,2-1 1,5 1 16,0 0 1,-1-1-1,1-1 1,0 1 0,-1-1-1,9-4 1,13-8 2,0-1 0,-2-1 0,0-1 1,45-39-1,-55 41-12,0-1-1,-2 0 1,0-1 0,0-1 0,-2 0-1,0-1 1,16-33 0,-26 46-58,-1 1 1,-1-1-1,1 1 0,-1-1 0,0 0 1,0 0-1,0-10 0,-19 25-159,-2 10 293,1 0 1,0 1-1,2 1 1,1 0-1,0 1 1,1 1-1,2 1 0,-19 44 1,30-64-74,1 0 1,0 0 0,0 1 0,0-1-1,0 0 1,1 0 0,0 0-1,0 1 1,0-1 0,1 6 0,0-8-14,0 0 1,-1-1 0,1 0 0,0 1-1,0-1 1,0 1 0,0-1 0,0 0 0,0 1-1,0-1 1,1 0 0,-1 0 0,0 0 0,1 0-1,-1 0 1,1 0 0,-1-1 0,1 1-1,-1 0 1,1-1 0,0 1 0,-1-1 0,1 0-1,0 1 1,-1-1 0,1 0 0,0 0-1,2 0 1,9 0-420,0 0-1,0-1 1,1 0-1,-1-1 0,0-1 1,0 0-1,20-8 1,1-3-5313,49-28 0,-40 17-2328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7.789"/>
    </inkml:context>
    <inkml:brush xml:id="br0">
      <inkml:brushProperty name="width" value="0.025" units="cm"/>
      <inkml:brushProperty name="height" value="0.025" units="cm"/>
    </inkml:brush>
  </inkml:definitions>
  <inkml:trace contextRef="#ctx0" brushRef="#br0">197 1 15375,'0'0'12780,"-11"1"-12642,8-1-136,-2 0-1,1 0 0,-1 0 1,0 1-1,1-1 0,-1 1 0,1 1 0,-1-1 0,1 0 0,-1 1 0,1 0 0,0 0 0,0 0 0,0 1 0,0 0 1,0-1-1,0 1 0,-4 5 0,-1 1-3,-49 60 72,54-63-74,0 0-1,0 0 0,0 1 0,1-1 1,0 1-1,0 0 0,1 0 1,0 0-1,-2 14 0,4-20-94,0 1 0,0 0 1,0-1-1,0 1 0,0-1 0,1 1 0,-1 0 1,1-1-1,-1 1 0,1-1 0,0 1 0,-1-1 0,1 0 1,0 1-1,0-1 0,0 0 0,0 1 0,0-1 0,0 0 1,0 0-1,1 0 0,-1 0 0,0 0 0,1 0 1,-1 0-1,1-1 0,-1 1 0,0 0 0,1-1 0,0 1 1,-1-1-1,1 0 0,-1 1 0,1-1 0,-1 0 0,1 0 1,0 0-1,-1 0 0,1 0 0,2-1 0,6 1-779,1-1 0,-1-1 0,0 1 0,0-1 0,12-5-1,24-14-3866,2-8-524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5:58.132"/>
    </inkml:context>
    <inkml:brush xml:id="br0">
      <inkml:brushProperty name="width" value="0.025" units="cm"/>
      <inkml:brushProperty name="height" value="0.025" units="cm"/>
    </inkml:brush>
  </inkml:definitions>
  <inkml:trace contextRef="#ctx0" brushRef="#br0">119 62 10570,'-10'7'3598,"-2"1"-2741,-50 39 3830,59-44-4367,0-1 0,0 1-1,0-1 1,1 1-1,0 0 1,-1 0-1,1 1 1,0-1 0,0 0-1,1 1 1,-1-1-1,1 1 1,0-1 0,0 1-1,0 0 1,0-1-1,1 1 1,-1 6-1,2-8-292,-1-1 1,1 1-1,0 0 0,0-1 0,0 1 0,0-1 0,0 1 0,0-1 0,1 1 0,-1-1 0,0 0 0,1 0 0,-1 0 0,1 0 1,-1 0-1,1 0 0,0 0 0,-1 0 0,1 0 0,0-1 0,0 1 0,-1-1 0,1 1 0,0-1 0,0 0 0,3 0 1,58 4 153,-55-4-122,18-1 24,0-1-1,0-1 1,0-2 0,0 0 0,-1-2-1,0-1 1,0 0 0,0-2 0,-2-1-1,1-1 1,38-27 0,-55 34-72,0-1 1,0 1-1,-1-2 1,0 1 0,5-8-1,-9 13-4,-1 0 0,0 0 1,-1 0-1,1 0 0,0 0 0,0-1 0,0 1 0,-1 0 1,1 0-1,-1-1 0,1 1 0,-1 0 0,1-1 0,-1 1 1,0-1-1,1 1 0,-1 0 0,0-1 0,0 1 0,0-1 1,0 1-1,-1 0 0,1-1 0,0 1 0,0-1 0,-1 1 1,1 0-1,-1-1 0,1 1 0,-1 0 0,0 0 0,0-1 1,1 1-1,-1 0 0,0 0 0,0 0 0,0 0 0,0 0 1,0 0-1,-2-1 0,-4-1 0,-1 0 0,1 0 0,-1 1-1,0 0 1,1 1 0,-1-1 0,0 2 0,0-1 0,0 1 0,-13 1 0,1 1-18,-1 0 0,1 2 0,-21 6 0,26-6 3,0 2-1,0 0 1,1 1-1,0 0 1,0 2-1,-17 12 1,27-19 13,0 1-1,0 0 1,1 0 0,-1 1-1,1-1 1,0 1 0,0 0 0,0-1-1,0 1 1,1 1 0,-1-1 0,1 0-1,0 1 1,1-1 0,-1 1 0,1-1-1,-1 1 1,1 0 0,1-1 0,-1 1-1,1 0 1,0 0 0,0 0 0,0-1-1,1 6 1,1-6-2,0 1 1,0-1-1,0-1 0,0 1 1,1 0-1,0 0 0,-1-1 0,1 1 1,1-1-1,-1 0 0,0 0 1,1 0-1,-1-1 0,1 1 1,0-1-1,7 4 0,7 2 21,1 0 0,25 7 0,1-2-1770,91 14 1,-78-22-3337</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38.257"/>
    </inkml:context>
    <inkml:brush xml:id="br0">
      <inkml:brushProperty name="width" value="0.025" units="cm"/>
      <inkml:brushProperty name="height" value="0.025" units="cm"/>
    </inkml:brush>
  </inkml:definitions>
  <inkml:trace contextRef="#ctx0" brushRef="#br0">1 0 7623,'1'14'1987,"0"0"-1,1 0 1,6 19-1,23 62-9,-18-64-1973,1 0 1,2-1-1,0 0 1,22 27 0,-18-34-52,2 0 0,1-1 0,35 25 0,-32-26-2022,0 1 0,29 33-1,-55-55 2041,0 0 0,0 0-1,0 0 1,0 0 0,0 0-1,0 0 1,0 1 0,0-1-1,0 0 1,0 0 0,0 0-1,0 0 1,0 0 0,-1 0-1,1 0 1,0 0 0,0 0-1,0 0 1,0 0 0,0 0-1,0 1 1,0-1 0,0 0-1,0 0 1,0 0 0,0 0-1,0 0 1,0 0 0,0 0-1,0 0 1,0 0 0,1 0-1,-1 0 1,0 1 0,0-1-1,0 0 1,0 0 0,0 0-1,0 0 1,0 0-1,-13-7-499,-17-16-488,-11-13-1343,-7-5-1654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38.632"/>
    </inkml:context>
    <inkml:brush xml:id="br0">
      <inkml:brushProperty name="width" value="0.025" units="cm"/>
      <inkml:brushProperty name="height" value="0.025" units="cm"/>
    </inkml:brush>
  </inkml:definitions>
  <inkml:trace contextRef="#ctx0" brushRef="#br0">322 499 6150,'-262'-32'5226,"260"31"-5093,-1 1 0,0 0 0,0-1 0,1 0 0,-1 0 0,0 1 0,1-1 0,-1-1 0,1 1 0,-1 0 0,1-1 0,0 1 0,0-1 0,0 0 0,-1 1 0,1-1 0,1 0 0,-1 0 0,0-1 0,0 1 0,1 0 0,0-1 0,-1 1 0,1 0 0,0-1 0,0 0 0,0 1-1,0-1 1,1 0 0,-1 1 0,1-1 0,0 0 0,-1 1 0,1-1 0,0 0 0,1 0 0,-1 1 0,0-1 0,1 0 0,0 0 0,1-4 0,5-13 116,0 0-1,1 1 1,1 0-1,17-26 1,-16 27-185,18-31 73,1-6-59,43-58 1,-71 112-82,0-1 1,0 1 0,1-1 0,-1 1 0,0-1-1,1 1 1,-1 0 0,1 0 0,-1 0 0,1 0-1,0 0 1,-1 0 0,1 0 0,0 0 0,0 1-1,0-1 1,-1 1 0,1-1 0,0 1 0,0 0-1,0 0 1,0 0 0,0 0 0,0 0-1,0 0 1,0 0 0,-1 0 0,1 1 0,0-1-1,0 1 1,0 0 0,0-1 0,-1 1 0,1 0-1,0 0 1,-1 0 0,1 0 0,-1 1 0,3 1-1,8 7 55,-1 1 0,-1 0 0,1 0 0,9 16 0,-2-4 140,8 8 13,2-1 1,1-2 0,45 35 0,-60-53-449,1-1 0,0-1 0,0 0 0,22 8 0,-26-12-475,1-1-1,0 0 1,-1 0-1,1-2 1,0 1-1,0-1 1,13-1-1,21-4-5468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1.028"/>
    </inkml:context>
    <inkml:brush xml:id="br0">
      <inkml:brushProperty name="width" value="0.025" units="cm"/>
      <inkml:brushProperty name="height" value="0.025" units="cm"/>
    </inkml:brush>
  </inkml:definitions>
  <inkml:trace contextRef="#ctx0" brushRef="#br0">1 48 2915,'7'-47'15289,"-6"53"-11722,4 9-2504,1 6-808,24 181 2645,27 129-975,-52-315-847,-4-28 165,-6-27-499,-2 13-779,-1 0 0,-1 0 1,-1 1-1,-1 0 0,-29-45 0,40 70 20,0-1-1,0 1 0,0-1 1,0 1-1,0 0 0,-1-1 1,1 1-1,0 0 0,0-1 1,-1 1-1,1 0 0,0-1 1,-1 1-1,1 0 0,0-1 1,-1 1-1,1 0 0,0 0 1,-1-1-1,1 1 0,0 0 0,-1 0 1,1 0-1,-1 0 0,1 0 1,0 0-1,-1-1 0,1 1 1,-1 0-1,1 0 0,-1 0 1,0 1-1,-1 13-270,10 23 139,-7-35 143,1 1 1,0-1-1,-1 0 0,1 0 0,0 0 0,0 0 1,0 0-1,0 0 0,0-1 0,1 1 0,-1-1 1,0 1-1,1-1 0,-1 0 0,1 0 1,-1 0-1,1 0 0,0-1 0,-1 1 0,1-1 1,0 1-1,0-1 0,-1 0 0,1 0 0,0 0 1,0 0-1,-1-1 0,1 1 0,0-1 0,-1 0 1,1 0-1,0 0 0,-1 0 0,1 0 0,3-3 1,2 0 26,0-1 1,0-1 0,-1 1 0,0-1 0,0-1-1,0 1 1,-1-1 0,0 0 0,7-12 0,-4 1 25,-7 14-41,-1 0 0,1 0 1,0 0-1,-1 0 0,2 1 1,-1-1-1,0 1 0,1-1 1,0 1-1,-1 0 0,1 0 1,1 0-1,4-4 0,-7 8-15,0 0-1,0-1 0,0 1 1,0 0-1,0 0 1,-1 0-1,1 0 1,0 0-1,0 0 1,-1 0-1,1 0 1,0 0-1,-1 0 0,1 0 1,-1 0-1,1 0 1,-1 1-1,0-1 1,0 0-1,1 1 1,8 36 149,-6-26-94,-1-4 2,0 1-3,0-1 1,1 1-1,0-1 0,0 0 1,6 10-1,-9-17-35,1 0 0,0 1 0,0-1 0,-1 0 0,1-1 0,0 1-1,0 0 1,0 0 0,0 0 0,0 0 0,0-1 0,0 1 0,0 0 0,0-1-1,1 1 1,-1-1 0,0 1 0,0-1 0,0 0 0,1 0 0,-1 1 0,0-1 0,1 0-1,-1 0 1,0 0 0,0 0 0,1 0 0,-1-1 0,0 1 0,0 0 0,1 0 0,-1-1-1,0 1 1,0-1 0,0 1 0,0-1 0,0 0 0,1 1 0,-1-1 0,0 0 0,-1 0-1,1 0 1,0 0 0,0 0 0,1-1 0,35-46 281,-1-1-214,-34 47-80,1-1 0,-1 1 0,0 0 0,1 0 0,-1 0 0,1 0 0,0 0 0,-1 1 0,1-1 0,0 1 0,0 0 0,0-1 1,0 1-1,3 0 0,-4 1-10,-1 1 0,1-1 0,-1 0 1,0 1-1,1-1 0,-1 1 0,0 0 0,0 0 1,1-1-1,-1 1 0,0 0 0,0 0 1,0 0-1,0 0 0,0 0 0,0 0 0,0 0 1,-1 1-1,1-1 0,0 0 0,-1 0 0,1 1 1,0-1-1,-1 0 0,0 1 0,1 1 1,13 45 8,-11-38 1,-3-9-28,0 1 1,0-1-1,0 0 0,0 0 0,0 0 0,1 0 1,-1 0-1,0 0 0,1 0 0,-1 0 1,1 0-1,-1 0 0,1 0 0,-1-1 0,1 1 1,0 0-1,-1 0 0,1 0 0,0-1 1,0 1-1,1 1 0,8-18-2737,-2-38-5371,-7 23 615,-1-2-4068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1.373"/>
    </inkml:context>
    <inkml:brush xml:id="br0">
      <inkml:brushProperty name="width" value="0.025" units="cm"/>
      <inkml:brushProperty name="height" value="0.025" units="cm"/>
    </inkml:brush>
  </inkml:definitions>
  <inkml:trace contextRef="#ctx0" brushRef="#br0">1 1 2402,'0'0'20980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1.749"/>
    </inkml:context>
    <inkml:brush xml:id="br0">
      <inkml:brushProperty name="width" value="0.025" units="cm"/>
      <inkml:brushProperty name="height" value="0.025" units="cm"/>
    </inkml:brush>
  </inkml:definitions>
  <inkml:trace contextRef="#ctx0" brushRef="#br0">118 1 14350,'0'0'7596,"-10"5"-5434,0-1-1897,0 1 1,0 1-1,1 0 0,-1 1 1,-11 10-1,18-14-239,-1 1 0,1 0-1,0 0 1,0 0 0,0 0-1,0 0 1,1 1 0,0-1 0,0 1-1,0 0 1,0-1 0,1 1 0,-1 0-1,1 0 1,1 0 0,-1 0 0,1 6-1,0-10-26,0-1 0,0 1 0,0 0 0,0 0 0,0 0-1,0 0 1,0 0 0,0 0 0,1 0 0,-1 0 0,1 0 0,-1 0-1,0-1 1,1 1 0,-1 0 0,1 0 0,0 0 0,-1-1-1,1 1 1,-1 0 0,1-1 0,0 1 0,0-1 0,-1 1 0,1-1-1,0 1 1,0-1 0,0 1 0,1-1 0,1 1 14,0 0 1,0-1 0,0 0-1,0 1 1,0-1 0,0 0-1,0-1 1,-1 1-1,6-2 1,1 1-12,-1-2 1,0 1-1,0-2 0,0 1 0,0-1 1,7-4-1,-1-3-96,-2-1 0,20-22 1,-11 12 219,-21 21-108,0 1 0,1 0 0,-1 0 0,0-1 0,1 1 0,-1 0 0,1 0 0,-1 0 0,0 0 0,1-1 0,-1 1 0,1 0 0,-1 0 0,0 0 0,1 0 0,-1 0 0,1 0 0,-1 0 0,0 0 0,1 0 0,-1 0-1,1 0 1,-1 0 0,0 0 0,1 1 0,-1-1 0,1 0 0,-1 0 0,0 0 0,1 0 0,-1 1 0,0-1 0,1 0 0,-1 0 0,0 1 0,1-1 0,-1 0 0,0 1 0,0-1 0,1 0 0,-1 1 0,0-1 0,0 0 0,0 1 0,0-1 0,1 1 0,-1-1 0,0 0 0,0 1 0,0 0 0,12 32 673,-4-11-35,-7-20-597,1 0 1,-1 1-1,1-1 1,0 0-1,-1 0 1,1 0-1,0 0 1,0-1-1,1 1 1,-1 0-1,0-1 1,0 0-1,1 1 1,-1-1-1,1 0 1,-1 0-1,1 0 1,0-1-1,-1 1 1,1 0-1,0-1 1,-1 0-1,1 0 1,0 0-1,0 0 1,-1 0-1,1 0 1,0-1 0,-1 1-1,1-1 1,0 0-1,3-1 1,8-4-206,0-1 0,0 0 0,0-1 0,18-14 0,-14 10-699,-17 11 771,0 0 1,0 0-1,-1 1 0,1-1 0,0 1 1,0-1-1,0 1 0,0-1 0,0 1 1,0 0-1,0-1 0,0 1 0,0 0 1,0 0-1,0-1 0,0 1 0,0 0 0,0 0 1,0 0-1,0 0 0,1 1 0,2 12-1312,-4-12 1196,0 0 1,0 0-1,0-1 0,0 1 1,0 0-1,0 0 1,0-1-1,0 1 1,0 0-1,0 0 1,0-1-1,1 1 1,-1 0-1,0-1 0,1 1 1,-1 0-1,0-1 1,1 1-1,-1 0 1,1-1-1,-1 1 1,1-1-1,-1 1 1,1-1-1,-1 1 0,1-1 1,-1 1-1,1-1 1,0 0-1,-1 1 1,1-1-1,0 0 1,-1 1-1,1-1 1,0 0-1,0 0 0,0 0 1,6 0-2212,21-4-6670,-13-5 1976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7.894"/>
    </inkml:context>
    <inkml:brush xml:id="br0">
      <inkml:brushProperty name="width" value="0.025" units="cm"/>
      <inkml:brushProperty name="height" value="0.025" units="cm"/>
    </inkml:brush>
  </inkml:definitions>
  <inkml:trace contextRef="#ctx0" brushRef="#br0">43 42 11883,'0'0'11339,"9"-7"-11190,2 2-70,0 0 0,0 0-1,1 1 1,0 0-1,0 1 1,0 0-1,0 1 1,0 0-1,0 1 1,1 1-1,-1 0 1,0 0 0,21 5-1,-19-3-50,1 0-1,0 2 1,0 0 0,-1 0-1,0 2 1,19 9 0,-28-13-4,0 1 1,-1 0 0,1-1-1,-1 2 1,0-1 0,0 0 0,0 1-1,0 0 1,-1 0 0,1 0-1,-1 0 1,0 1 0,0-1-1,-1 1 1,1 0 0,-1-1-1,0 1 1,0 0 0,-1 0-1,0 1 1,2 7 0,-3-5 111,0 0-1,0 0 1,-1 0 0,0 0 0,0 1 0,-1-1-1,0 0 1,0-1 0,-1 1 0,0 0-1,-1-1 1,1 0 0,-7 9 0,3-6 46,-1-1 1,1 0-1,-2 0 0,1-1 1,-1 0-1,-1 0 0,1-1 1,-16 9-1,8-7-90,-1-1 1,1 0-1,-1-1 0,-1-1 1,1-1-1,-1-1 0,0 0 0,0-2 1,0 0-1,0-1 0,-25-1 1,7-10-908,35 9 640,1 1-1,-1-1 1,1 0-1,0 0 0,0 1 1,-1-1-1,1 0 1,0 0-1,0 0 1,0 0-1,0 0 0,0 0 1,0-1-1,0 1 1,1 0-1,-1 0 0,0-1 1,1 1-1,-1 0 1,1-1-1,-1 1 1,0-3-1,2 3-237,0 0 1,0 0-1,0-1 0,0 1 0,0 0 1,0 0-1,0 1 0,0-1 0,1 0 1,-1 0-1,0 1 0,0-1 1,1 0-1,-1 1 0,0-1 0,1 1 1,-1 0-1,1-1 0,-1 1 1,1 0-1,-1 0 0,0 0 0,1 0 1,-1 0-1,3 1 0,0-2-835,25-1-5404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2.077"/>
    </inkml:context>
    <inkml:brush xml:id="br0">
      <inkml:brushProperty name="width" value="0.025" units="cm"/>
      <inkml:brushProperty name="height" value="0.025" units="cm"/>
    </inkml:brush>
  </inkml:definitions>
  <inkml:trace contextRef="#ctx0" brushRef="#br0">95 0 10474,'0'0'15156,"-10"7"-14713,-1 2-206,-1 1 1,1 0 0,-12 14-1,20-21-201,1 0-1,-1 0 1,1 0-1,0 0 1,0 0-1,0 0 1,0 0-1,0 1 1,1-1-1,0 0 1,-1 1-1,1 0 1,0-1-1,1 1 1,-1 0-1,1-1 1,0 1-1,0 0 1,0 0-1,0-1 1,0 1-1,2 6 1,-1-9-43,1 0 1,-1 0-1,0 0 0,0 0 1,1 0-1,-1-1 1,1 1-1,-1 0 0,1-1 1,-1 1-1,1-1 1,-1 1-1,1-1 0,-1 0 1,1 0-1,-1 1 1,1-1-1,0-1 1,-1 1-1,1 0 0,2-1 1,35-5-944,10-15-1727,-34 12 600,-1 0-1,0-1 1,0-1 0,-1 0-1,-1-1 1,14-16 0,-2-8 1358,-26 56 12556,4 33-8550,-1-18-1269,-1-30-1923,0-1 0,1 0 0,0 1-1,-1-1 1,2 0 0,-1 0 0,0 1 0,3 3 0,-4-7-109,1 0 0,-1 0 1,1 0-1,-1-1 0,1 1 1,-1 0-1,1 0 0,0 0 0,-1-1 1,1 1-1,0 0 0,0-1 1,-1 1-1,1 0 0,0-1 1,0 1-1,0-1 0,0 0 0,0 1 1,0-1-1,0 0 0,0 1 1,0-1-1,0 0 0,0 0 0,0 0 1,0 0-1,0 0 0,0 0 1,0 0-1,0 0 0,0 0 1,0-1-1,0 1 0,0 0 0,-1 0 1,1-1-1,0 1 0,0-1 1,0 1-1,0-1 0,0 1 1,0-2-1,2 0-362,-1 0 0,0-1 1,0 1-1,0-1 0,-1 1 1,1-1-1,-1 0 0,1 0 1,-1 0-1,0 0 0,0 0 1,0 0-1,0 0 0,0-5 1,4-28-7283,-5 35 7162,3-32-11692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2.451"/>
    </inkml:context>
    <inkml:brush xml:id="br0">
      <inkml:brushProperty name="width" value="0.025" units="cm"/>
      <inkml:brushProperty name="height" value="0.025" units="cm"/>
    </inkml:brush>
  </inkml:definitions>
  <inkml:trace contextRef="#ctx0" brushRef="#br0">6 1 18001,'0'0'9257,"-5"51"-9481,15-46-1762,0 3-1858,0-3-3139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2.792"/>
    </inkml:context>
    <inkml:brush xml:id="br0">
      <inkml:brushProperty name="width" value="0.025" units="cm"/>
      <inkml:brushProperty name="height" value="0.025" units="cm"/>
    </inkml:brush>
  </inkml:definitions>
  <inkml:trace contextRef="#ctx0" brushRef="#br0">98 12 12075,'0'0'5307,"-8"4"-1608,0-1-3122,1 1 1,0 0-1,0 1 0,1 0 0,0 0 0,-1 0 0,-7 9 1,11-10-389,0 0 0,1-1 0,-1 1 0,1 0 0,-1 1 0,1-1 0,0 0 0,1 0 0,-1 1 0,1-1 0,0 1 0,0 0 0,0-1 0,1 1 1,-1 0-1,2 9 0,-1-14-180,0 1 0,1 0 1,-1 0-1,0-1 0,1 1 1,-1 0-1,1 0 0,-1-1 1,1 1-1,-1 0 0,1-1 1,-1 1-1,1-1 0,0 1 1,-1-1-1,1 1 0,0-1 1,-1 1-1,1-1 0,0 0 1,0 1-1,-1-1 0,1 0 1,0 0-1,0 0 0,0 1 1,-1-1-1,1 0 0,0 0 1,0 0-1,0 0 0,0 0 1,-1 0-1,1-1 0,0 1 1,0 0-1,0 0 0,-1-1 1,1 1-1,0 0 0,0-1 1,-1 1-1,1-1 0,0 1 1,0-2-1,36-20 176,-29 14-342,-1-1 0,0 0-1,0 0 1,-1-1 0,0 0 0,-1 0 0,0 0 0,-1-1 0,0 1 0,0-1 0,1-12 0,-8 53 390,1 1 0,3 46 0,-1-75-265,0-1 0,0 0-1,0 0 1,1 0-1,-1 0 1,0 0-1,1 0 1,-1 0-1,1 0 1,-1 0-1,1 0 1,-1 0-1,1 0 1,0 0-1,-1-1 1,1 1-1,0 0 1,0 0-1,0-1 1,0 1-1,0 0 1,-1-1-1,1 1 1,0-1-1,0 1 1,0-1-1,1 1 1,-1-1-1,0 0 1,0 0-1,0 0 1,0 1-1,0-1 1,0 0-1,0 0 1,0 0-1,2-1 1,1 1-800,0-1-1,-1 1 1,1-1 0,-1 0 0,1 0 0,-1 0-1,0 0 1,1-1 0,-1 1 0,0-1-1,3-2 1,19-18-11259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3.165"/>
    </inkml:context>
    <inkml:brush xml:id="br0">
      <inkml:brushProperty name="width" value="0.025" units="cm"/>
      <inkml:brushProperty name="height" value="0.025" units="cm"/>
    </inkml:brush>
  </inkml:definitions>
  <inkml:trace contextRef="#ctx0" brushRef="#br0">1 1 5221,'0'0'22902,"17"81"-22070,-7-33-127,-2 5-257,2-1-255,-1-4-129,0-8-64,0-5-513,1-13-1152,-1-12-1282,-3-10-2338</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3.505"/>
    </inkml:context>
    <inkml:brush xml:id="br0">
      <inkml:brushProperty name="width" value="0.025" units="cm"/>
      <inkml:brushProperty name="height" value="0.025" units="cm"/>
    </inkml:brush>
  </inkml:definitions>
  <inkml:trace contextRef="#ctx0" brushRef="#br0">158 6 3299,'0'0'23521,"-8"-3"-22747,5 3-741,-1-1 0,1 0 0,0 1-1,-1-1 1,1 1 0,-1 0 0,1 0 0,0 1-1,-1-1 1,1 1 0,0 0 0,0-1 0,-1 1-1,1 1 1,-4 1 0,1 0-13,0 1 0,0 0 0,1 0 0,-1 1 0,1-1 0,0 1 0,1 0 0,-7 8 0,7-6 30,-1 0-1,1 0 1,0 0 0,0 0 0,1 1 0,0-1-1,0 1 1,1 0 0,0 0 0,-1 14 0,2-19-53,1-1 0,0 0 0,0 1 0,0-1 0,0 1 1,0-1-1,1 0 0,-1 1 0,1-1 0,0 1 1,-1-1-1,1 0 0,0 0 0,0 1 0,1-1 0,-1 0 1,0 0-1,1 0 0,-1 0 0,1-1 0,0 1 0,-1 0 1,1-1-1,0 1 0,0-1 0,0 1 0,0-1 1,0 0-1,0 0 0,1 0 0,-1 0 0,0 0 0,1-1 1,-1 1-1,0-1 0,1 1 0,-1-1 0,4 0 1,1 0-272,0 0 1,0 0-1,-1 0 1,1-1 0,0 0-1,-1-1 1,1 0 0,0 0-1,-1 0 1,9-4 0,-2-2-1330,0 0 1,0 0-1,16-15 1,10-10-4361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4.207"/>
    </inkml:context>
    <inkml:brush xml:id="br0">
      <inkml:brushProperty name="width" value="0.025" units="cm"/>
      <inkml:brushProperty name="height" value="0.025" units="cm"/>
    </inkml:brush>
  </inkml:definitions>
  <inkml:trace contextRef="#ctx0" brushRef="#br0">67 22 10826,'0'0'5659,"-5"11"-2638,4-11-2973,-41 100 4222,38-88-4030,1-1-1,0 0 0,0 1 0,1-1 0,1 1 0,-1-1 0,2 1 0,1 18 1,-1-30-238,0 1 1,0-1 0,1 0 0,-1 1 0,0-1 0,0 0 0,0 1 0,1-1 0,-1 0 0,0 1 0,0-1-1,1 0 1,-1 0 0,0 1 0,1-1 0,-1 0 0,0 0 0,1 0 0,-1 0 0,0 1 0,1-1 0,-1 0 0,1 0-1,-1 0 1,0 0 0,1 0 0,-1 0 0,1 0 0,-1 0 0,0 0 0,1 0 0,-1 0 0,1 0 0,-1 0-1,0 0 1,1 0 0,-1-1 0,0 1 0,1 0 0,-1 0 0,0 0 0,1-1 0,-1 1 0,0 0 0,1 0-1,-1-1 1,0 1 0,0 0 0,1 0 0,-1-1 0,0 1 0,0 0 0,1-1 0,15-15 128,-9 0 36,-1 0 0,-1 0 0,0 0 0,-2-1 0,1 0 0,-2 1 0,-1-1 1,0 0-1,-1-22 0,0 39 116,20 19-347,-19-16 66,1 0 0,-1-1 0,1 1 0,0-1 0,-1 1 0,1-1 0,0 0 0,1 0 0,-1 0 0,0 0 0,1 0 0,-1 0 0,1-1 0,-1 1 0,1-1 0,0 1 0,-1-1 0,1 0 0,4 1 0,-4-2 10,0 0 0,0-1-1,0 1 1,0-1 0,0 1 0,0-1 0,0 0-1,-1 0 1,1 0 0,0-1 0,-1 1 0,1-1-1,-1 1 1,1-1 0,-1 0 0,0 0 0,0 0 0,0 0-1,0 0 1,2-3 0,3-4-18,0 1 1,-1-1-1,-1-1 1,10-18-1,-6 9 23,-9 57-587,2-18 612,-4 140 395,4-214-5655,-3-2-3753,-1 18 168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4.562"/>
    </inkml:context>
    <inkml:brush xml:id="br0">
      <inkml:brushProperty name="width" value="0.025" units="cm"/>
      <inkml:brushProperty name="height" value="0.025" units="cm"/>
    </inkml:brush>
  </inkml:definitions>
  <inkml:trace contextRef="#ctx0" brushRef="#br0">1 0 4452,'0'0'20948,"48"20"-21717,-29-17-1537,2 0-1409,0 1-3748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4.891"/>
    </inkml:context>
    <inkml:brush xml:id="br0">
      <inkml:brushProperty name="width" value="0.025" units="cm"/>
      <inkml:brushProperty name="height" value="0.025" units="cm"/>
    </inkml:brush>
  </inkml:definitions>
  <inkml:trace contextRef="#ctx0" brushRef="#br0">122 1 16624,'0'0'3427,"-8"5"-325,-1 0-2450,-54 38 2726,60-40-3317,-1-1 1,1 1-1,0-1 0,0 1 0,0 0 1,1 0-1,-1 1 0,1-1 0,0 0 0,-1 1 1,1-1-1,1 1 0,-1 0 0,1 0 1,-1 0-1,0 5 0,2-8-105,1 0-1,0-1 1,-1 1 0,1 0 0,0-1-1,-1 1 1,1-1 0,0 1-1,0-1 1,-1 1 0,1-1-1,0 1 1,0-1 0,0 0 0,0 0-1,0 1 1,0-1 0,-1 0-1,1 0 1,0 0 0,0 0-1,0 0 1,0 0 0,0 0 0,1 0-1,32-1-333,-30 0 242,59-8-1472,13-1 590,-75 10 1054,0 1-1,0-1 1,-1 0 0,1 1 0,0-1-1,-1 1 1,1 0 0,-1-1 0,1 1-1,-1-1 1,1 1 0,-1 0 0,1-1-1,-1 1 1,0 0 0,1 0 0,-1-1-1,0 1 1,0 0 0,0 0 0,1 0-1,-1-1 1,0 1 0,0 0 0,0 0-1,0 0 1,0-1 0,0 1 0,0 0-1,-1 0 1,1 0 0,0-1-1,0 1 1,-1 0 0,0 1 0,-10 32 1512,4-22-983,-2 0 0,1-1 1,-1 0-1,-1 0 0,-11 9 1,17-16-466,-1 0 0,0-1-1,0 1 1,0-1 0,0 0 0,-1 0 0,1-1 0,-1 1 0,0-1-1,1-1 1,-1 1 0,0-1 0,0 0 0,-7 1 0,12-2-161,1-1 0,-1 1 1,0 0-1,0 0 0,1-1 1,-1 1-1,0 0 0,0-1 1,1 1-1,-1 0 1,0-1-1,1 1 0,-1-1 1,1 1-1,-1-1 0,1 1 1,-1-1-1,1 0 0,-1 1 1,1-1-1,-1 0 0,1 1 1,0-1-1,-1 0 1,1 0-1,0 1 0,0-1 1,0 0-1,-1 0 0,1 1 1,0-1-1,0 0 0,0 0 1,0 0-1,0 1 0,1-1 1,-1 0-1,0 0 1,1-1-1,-1-1-401,0 0 1,1 0-1,0 0 1,-1 0-1,1 0 1,0 1-1,1-1 0,-1 0 1,3-3-1,36-29-8068,-14 16 2310</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5.248"/>
    </inkml:context>
    <inkml:brush xml:id="br0">
      <inkml:brushProperty name="width" value="0.025" units="cm"/>
      <inkml:brushProperty name="height" value="0.025" units="cm"/>
    </inkml:brush>
  </inkml:definitions>
  <inkml:trace contextRef="#ctx0" brushRef="#br0">29 233 17585,'0'0'10313,"-14"70"-9192,10-44-256,-2-3-288,4-1-385,0-7-160,2-5-160,0-7-737,3-3-576,4-3-225,0-13-864,1-7-1410,-3-8-3107,-3-7-5797</inkml:trace>
  <inkml:trace contextRef="#ctx0" brushRef="#br0" timeOffset="1">31 1 16239,'0'0'8905,"-3"60"-8297,3-45-447,5-3-97,6 1-929,4 0-1345,-2-3-865,0-1-1249,3-1-2723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7:45.595"/>
    </inkml:context>
    <inkml:brush xml:id="br0">
      <inkml:brushProperty name="width" value="0.025" units="cm"/>
      <inkml:brushProperty name="height" value="0.025" units="cm"/>
    </inkml:brush>
  </inkml:definitions>
  <inkml:trace contextRef="#ctx0" brushRef="#br0">47 0 13741,'0'0'7490,"-2"9"-4677,-42 102 3300,44-111-6159,0 0 1,-1 0-1,1 1 1,0-1 0,0 0-1,0 1 1,0-1-1,0 0 1,0 1 0,0-1-1,0 0 1,0 0 0,0 1-1,0-1 1,0 0-1,0 1 1,0-1 0,0 0-1,0 1 1,1-1 0,-1 0-1,0 0 1,0 1-1,0-1 1,0 0 0,1 0-1,-1 1 1,0-1-1,0 0 1,0 0 0,1 0-1,-1 1 1,0-1 0,0 0-1,1 0 1,-1 1-1,17 0-1184,31-11-606,-29 6 725,83-6 407,-101 10 782,0 0 1,0 1-1,0-1 0,0 0 1,-1 1-1,1-1 1,0 1-1,0-1 1,0 1-1,0 0 1,-1-1-1,1 1 0,0 0 1,0-1-1,-1 1 1,1 0-1,-1 0 1,1 0-1,-1 0 0,1-1 1,-1 1-1,1 0 1,-1 0-1,0 0 1,1 0-1,-1 0 1,0 0-1,0 0 0,0 0 1,0 0-1,0 0 1,0 0-1,0 0 1,0 0-1,0 0 1,-1 0-1,1 0 0,0 0 1,-1 2-1,0 3 291,0 0-1,-1 0 1,0-1-1,0 1 1,0 0 0,-3 5-1,-4 3 42,0 0 1,-1-1-1,-1 0 0,-19 19 0,26-29-349,1 0 0,0 0 0,-1 0 0,1 0 0,-1-1 0,0 0 0,0 1 0,0-1 0,0 0 0,0-1 0,0 1 0,-1-1 0,1 0 0,0 0 0,-1 0 0,1-1 0,-1 1 0,1-1 0,-1 0 0,1-1 0,-1 1 0,-5-2 0,8 1-304,1 0-1,-1 0 1,1 0 0,0-1-1,-1 1 1,1 0 0,0-1-1,0 1 1,0-1-1,0 1 1,0-1 0,0 1-1,1-1 1,-1 0 0,0 1-1,1-1 1,0 0 0,-1 0-1,1 1 1,0-1-1,0 0 1,0 0 0,0 0-1,0 1 1,0-1 0,0 0-1,1 0 1,0-1 0,1-14-6057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8.984"/>
    </inkml:context>
    <inkml:brush xml:id="br0">
      <inkml:brushProperty name="width" value="0.025" units="cm"/>
      <inkml:brushProperty name="height" value="0.025" units="cm"/>
    </inkml:brush>
  </inkml:definitions>
  <inkml:trace contextRef="#ctx0" brushRef="#br0">68 0 17457,'-20'35'3058,"14"-20"-2777,1 1-1,0-1 0,1 1 0,1 0 0,-2 28 0,3 85-381,3-77 176,-1-51-181,-2 11-1216,-6-11-5967,-1-6 1555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2.201"/>
    </inkml:context>
    <inkml:brush xml:id="br0">
      <inkml:brushProperty name="width" value="0.025" units="cm"/>
      <inkml:brushProperty name="height" value="0.025" units="cm"/>
    </inkml:brush>
  </inkml:definitions>
  <inkml:trace contextRef="#ctx0" brushRef="#br0">72 83 10314,'0'0'2306,"-58"17"-288,44-16 1986,25-1-2211,28-1-1024,16-10-128,26-5-65,19-3-127,19 3-129,5 0-192,-7 3-96,-9 5-288,-21 7-1121,-24 1-1154,-30 0-2081,-22 3-1602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2.529"/>
    </inkml:context>
    <inkml:brush xml:id="br0">
      <inkml:brushProperty name="width" value="0.025" units="cm"/>
      <inkml:brushProperty name="height" value="0.025" units="cm"/>
    </inkml:brush>
  </inkml:definitions>
  <inkml:trace contextRef="#ctx0" brushRef="#br0">91 65 13004,'0'0'1666,"-74"37"480,57-25-320,17-2-97,6-6-191,27-4-353,17 0-32,15-5-160,17-11-417,13 0-415,4-2-129,5 1-417,-6 1-1408,-10 4-1603,-16-2-2529,-17 0-5318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2.872"/>
    </inkml:context>
    <inkml:brush xml:id="br0">
      <inkml:brushProperty name="width" value="0.025" units="cm"/>
      <inkml:brushProperty name="height" value="0.025" units="cm"/>
    </inkml:brush>
  </inkml:definitions>
  <inkml:trace contextRef="#ctx0" brushRef="#br0">80 16 19795,'0'0'3721,"12"-5"-2985,-6 3-675,-1 0 0,0 0-1,1 1 1,0 0 0,-1 0 0,1 0-1,0 0 1,0 1 0,-1 0 0,1 0-1,0 1 1,0-1 0,-1 1-1,1 1 1,0-1 0,-1 1 0,1 0-1,-1 0 1,0 1 0,0-1-1,0 1 1,0 0 0,0 0 0,0 1-1,-1 0 1,0 0 0,1 0 0,-2 0-1,1 0 1,0 1 0,4 7-1,-6-6-15,0 0-1,0-1 1,0 1-1,-1 0 0,1 0 1,-2 0-1,1 0 0,-1 0 1,1 0-1,-2 0 1,1 0-1,-1 0 0,0 0 1,0 0-1,-1 0 0,1 0 1,-1 0-1,0-1 1,-1 1-1,-3 6 0,-7 10 62,-2 1-1,0-2 0,-23 27 0,22-30-139,-19 24-79,-37 47-317,32-27-3997,31-40-1397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7.619"/>
    </inkml:context>
    <inkml:brush xml:id="br0">
      <inkml:brushProperty name="width" value="0.025" units="cm"/>
      <inkml:brushProperty name="height" value="0.025" units="cm"/>
    </inkml:brush>
  </inkml:definitions>
  <inkml:trace contextRef="#ctx0" brushRef="#br0">4 0 13068,'-2'69'10199,"0"-6"-8732,7 76 0,-5-138-1446,0 0 0,0-1 0,0 1 1,0-1-1,0 1 0,0-1 0,0 1 0,1-1 1,-1 1-1,0-1 0,0 1 0,1-1 0,-1 1 1,0-1-1,1 1 0,-1-1 0,0 1 0,1-1 1,-1 1-1,1-1 0,-1 0 0,1 1 0,-1-1 1,1 0-1,-1 1 0,1-1 0,-1 0 0,1 0 1,-1 0-1,1 1 0,-1-1 0,1 0 0,-1 0 1,1 0-1,0 0 0,-1 0 0,1 0 0,-1 0 1,1 0-1,-1 0 0,1 0 0,-1-1 0,1 1 1,0 0-1,-1 0 0,1 0 0,-1-1 0,1 1 1,-1 0-1,1-1 0,0 1 0,24-19 617,38-64-239,-46 59-318,36-42 0,-52 65-68,-1 1 1,0-1 0,1 0 0,-1 1 0,0-1-1,1 0 1,-1 1 0,1-1 0,-1 1 0,1-1-1,-1 1 1,1-1 0,-1 1 0,1 0 0,0-1-1,-1 1 1,1 0 0,0-1 0,-1 1 0,1 0-1,0 0 1,-1-1 0,1 1 0,0 0 0,0 0-1,-1 0 1,1 0 0,0 0 0,-1 0 0,1 0-1,0 0 1,0 0 0,-1 0 0,1 1 0,0-1-1,-1 0 1,1 0 0,0 1 0,-1-1 0,1 1-1,0-1 1,-1 0 0,1 1 0,-1-1 0,1 1-1,-1-1 1,1 1 0,-1-1 0,1 1 0,-1 0-1,1-1 1,-1 1 0,0 0 0,0-1 0,1 1-1,-1 0 1,0-1 0,0 1 0,1 0 0,-1-1-1,0 1 1,0 0 0,0 0 0,5 56 546,-5-50-455,0 104 333,4-109-276,6-9-172,4-9-489,10-31-4052,-4-2-5931,-11 24 1524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8.117"/>
    </inkml:context>
    <inkml:brush xml:id="br0">
      <inkml:brushProperty name="width" value="0.025" units="cm"/>
      <inkml:brushProperty name="height" value="0.025" units="cm"/>
    </inkml:brush>
  </inkml:definitions>
  <inkml:trace contextRef="#ctx0" brushRef="#br0">85 1 12268,'0'0'14456,"-8"13"-14221,-3 2 24,2 0 1,0 1-1,1 0 1,0 0-1,2 1 1,0 0-1,0 0 0,2 1 1,-5 33-1,9-50-243,0 0 0,0-1-1,0 1 1,0 0-1,0 0 1,0-1 0,0 1-1,0 0 1,0-1-1,0 1 1,0 0 0,1 0-1,-1-1 1,0 1 0,1 0-1,-1-1 1,0 1-1,1-1 1,-1 1 0,1 0-1,-1-1 1,1 1-1,-1-1 1,1 1 0,-1-1-1,1 1 1,-1-1 0,1 0-1,0 1 1,-1-1-1,1 0 1,0 1 0,-1-1-1,1 0 1,1 0-1,1 0 18,-1 0 0,1 0-1,0 0 1,0-1-1,-1 0 1,1 1 0,0-1-1,-1 0 1,1 0-1,2-2 1,54-35 285,35-46-248,-31 24-28,-63 60-44,0 0 1,1-1-1,-1 1 0,0 0 0,1-1 1,-1 1-1,0 0 0,1 0 1,-1-1-1,0 1 0,1 0 1,-1 0-1,0 0 0,1-1 1,-1 1-1,1 0 0,-1 0 1,0 0-1,1 0 0,-1 0 1,1 0-1,-1 0 0,0 0 0,1 0 1,-1 0-1,1 0 0,-1 0 1,1 0-1,-1 0 0,0 0 1,1 0-1,-1 1 0,1-1 1,-1 0-1,0 0 0,1 0 1,-1 1-1,0-1 0,1 0 0,-1 0 1,1 1-1,6 23 94,-7 47 244,-1-54-266,1-17-65,0 0 1,0 1-1,0-1 1,1 0-1,-1 1 1,0-1-1,0 1 1,0-1-1,0 0 1,0 1-1,1-1 0,-1 0 1,0 1-1,0-1 1,1 0-1,-1 0 1,0 1-1,1-1 1,-1 0-1,0 0 1,0 1-1,1-1 0,-1 0 1,1 0-1,-1 0 1,0 0-1,1 1 1,-1-1-1,0 0 1,1 0-1,-1 0 1,1 0-1,-1 0 0,0 0 1,1 0-1,-1 0 1,0 0-1,1 0 1,-1 0-1,1 0 1,-1-1-1,0 1 1,1 0-1,-1 0 0,0 0 1,1 0-1,-1-1 1,0 1-1,1 0 1,-1 0-1,0-1 1,1 1-1,-1 0 1,0 0-1,0-1 0,1 1 1,-1-1-1,21-15 106,0-6-80,45-41 18,-62 59-52,0 1 0,0 0 0,0 0 0,0 1 1,1-1-1,-1 1 0,1 0 0,-1 0 0,1 0 1,0 1-1,0 0 0,0 0 0,0 0 0,6 0 0,-9 1-1,-1 0-1,0 1 1,0-1-1,0 1 1,0-1-1,0 1 0,0 0 1,0-1-1,0 1 1,0 0-1,0 0 0,-1-1 1,1 1-1,0 0 1,0 0-1,-1 0 1,1 0-1,0 0 0,-1 0 1,1 0-1,-1 0 1,0 0-1,1 1 1,-1-1-1,0 0 0,0 0 1,1 0-1,-1 0 1,0 3-1,1 42-48,-2-34 62,1-9-20,4 39 59,-4-41-46,0-1 0,0 1 0,1-1 0,-1 0 0,0 1 0,0-1 0,0 0 0,1 1 0,-1-1 0,0 0 0,0 1 0,1-1 0,-1 0 0,0 1 0,0-1 0,1 0 0,-1 0 0,0 1 0,1-1 0,-1 0 0,1 0 0,-1 0 0,0 0 0,1 1 0,-1-1 0,0 0 0,1 0 1,-1 0-1,1 0 0,0 0 0,18-14 26,35-42-3501,-15 23-5994,-21 21 1043</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8.600"/>
    </inkml:context>
    <inkml:brush xml:id="br0">
      <inkml:brushProperty name="width" value="0.025" units="cm"/>
      <inkml:brushProperty name="height" value="0.025" units="cm"/>
    </inkml:brush>
  </inkml:definitions>
  <inkml:trace contextRef="#ctx0" brushRef="#br0">13 86 6694,'0'0'2504,"8"-9"-2419,26-26-42,-12 22-716,-21 13 849,-1 0 0,1 0 0,0 0 0,0-1-1,-1 1 1,1 0 0,0 0 0,0 0 0,0 0 0,-1 0 0,1 0 0,0 1 0,0-1 0,0 0 0,-1 0 0,1 1 0,0-1 0,0 0 0,-1 1 0,1-1 0,0 0 0,-1 1 0,2 0 0,-2-1-74,0 1 1,0-1 0,0 0-1,1 0 1,-1 0-1,0 0 1,0 1 0,0-1-1,0 0 1,0 0 0,0 0-1,0 1 1,0-1 0,0 0-1,0 0 1,0 0-1,0 1 1,0-1 0,0 0-1,0 0 1,0 0 0,0 1-1,0-1 1,0 0 0,0 0-1,0 0 1,0 1-1,0-1 1,0 0 0,0 0-1,0 0 1,0 1 0,-1-1-1,1 0 1,0 0 0,0 0-1,0 0 1,0 0-1,0 1 1,-1-1 0,1 0-1,0 0 1,0 0 0,0 0-1,-1 0 1,1 0 0,-23-4 2520,9-3-1114,12 6-924,-1-1 1,1 1-1,-1 0 1,1 0-1,-1 0 1,0 0-1,0 0 1,1 0-1,-1 1 1,-5-1-1,7 1-547,0 0-1,-1 1 0,1-1 1,0 0-1,0 1 0,-1-1 1,1 1-1,0 0 0,0-1 1,0 1-1,0 0 1,0 0-1,0-1 0,0 1 1,0 0-1,0 0 0,0 0 1,-1 2-1,15-17 1179,4-5-6588,-33 26-6306,2 1-958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8.991"/>
    </inkml:context>
    <inkml:brush xml:id="br0">
      <inkml:brushProperty name="width" value="0.025" units="cm"/>
      <inkml:brushProperty name="height" value="0.025" units="cm"/>
    </inkml:brush>
  </inkml:definitions>
  <inkml:trace contextRef="#ctx0" brushRef="#br0">11 143 10218,'0'0'14867,"-3"5"-13319,-5 10-482,14-17-35,25-31 551,-7 9-1182,-11 10-235,4-3-16,38-30 1,-51 44-151,0 1 0,0-1 0,0 0 0,0 1 0,0 0 0,1 0 0,-1 0 1,1 0-1,0 1 0,-1 0 0,1 0 0,0 0 0,0 1 0,0-1 0,-1 1 0,8 1 0,-11 0-2,1 0 0,-1 0 0,1 0-1,-1 0 1,0 0 0,0 0 0,0 0 0,0 0-1,0 1 1,0-1 0,0 1 0,0-1 0,0 0-1,-1 1 1,1 0 0,0-1 0,-1 1-1,0-1 1,1 1 0,-1 0 0,0-1 0,0 1-1,1-1 1,-2 1 0,1 2 0,-1 51 52,0-50-47,0 3 129,-1 0 0,0 0-1,0 0 1,-1 0 0,-4 8 0,4-9-9,0-1 0,1 0 0,-1 1 0,1-1 0,1 1 0,-2 12 0,5-19-175,-1-1-1,1 0 1,-1 1-1,1-1 1,-1 0 0,1 0-1,-1 1 1,0-1 0,1-1-1,-1 1 1,0 0-1,2-2 1,13-29-5778,-12 9-4807,-4 9-866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9.573"/>
    </inkml:context>
    <inkml:brush xml:id="br0">
      <inkml:brushProperty name="width" value="0.025" units="cm"/>
      <inkml:brushProperty name="height" value="0.025" units="cm"/>
    </inkml:brush>
  </inkml:definitions>
  <inkml:trace contextRef="#ctx0" brushRef="#br0">4 0 15246,'0'0'11905,"0"9"-11302,-1 8-240,-1 51 1065,1-65-1367,2 1 0,-1 0 0,0 0 0,1 0-1,-1 0 1,1 0 0,0 0 0,0 0 0,1-1 0,-1 1-1,1-1 1,0 1 0,3 4 0,-3-7-51,-1 0 1,1 0 0,0 0-1,-1 0 1,1 0 0,0 0 0,0-1-1,0 1 1,0-1 0,-1 1-1,1-1 1,0 0 0,0 0-1,0 0 1,0 0 0,0 0-1,0 0 1,0 0 0,0-1-1,0 1 1,-1-1 0,1 1-1,0-1 1,0 0 0,3-1-1,44-30 95,-39 26-108,-3 0 2,-2 2-1,-1 1 1,1-1-1,-1 1 1,1 0-1,0 0 1,0 1 0,1-1-1,-1 1 1,0 0-1,1 1 1,0-1-1,-1 1 1,8-1-1,-12 3-1,1 0 0,-1 0 0,0 0 0,0 0 0,0 0 0,0 0 0,0 0 0,0 1 0,0-1-1,0 0 1,-1 0 0,1 1 0,0-1 0,-1 0 0,1 1 0,-1-1 0,1 1 0,-1-1 0,0 1 0,0-1-1,0 1 1,1-1 0,-1 1 0,-1-1 0,1 1 0,0-1 0,0 1 0,-1 1 0,1-1 7,-1 0 0,1 0 0,0 0 0,0 0 0,0 0 0,1 0 0,-1 0 0,0 0 0,1 0 0,-1 0 0,1 0 0,0 0 0,-1 0 0,1 0 0,0 0 0,0 0 0,0-1 0,1 1 0,-1 0 0,3 2 0,-1-3 15,1 0 0,-1-1 0,1 1 0,-1-1 0,1 1 0,-1-1 0,1-1 0,-1 1 0,1 0 0,-1-1 0,1 0 0,-1 1 0,1-2 0,-1 1 0,0 0 0,1 0 0,-1-1 0,0 0 0,3-2 0,11-7-35,0-1 1,18-16 0,-11 7-169,-5 10-442,-14 7-3746,-16 6-1729,2-1-1367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9.926"/>
    </inkml:context>
    <inkml:brush xml:id="br0">
      <inkml:brushProperty name="width" value="0.025" units="cm"/>
      <inkml:brushProperty name="height" value="0.025" units="cm"/>
    </inkml:brush>
  </inkml:definitions>
  <inkml:trace contextRef="#ctx0" brushRef="#br0">0 0 14350,'0'0'8295,"58"16"-10473,-39-5-2338,0-2-2819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0.299"/>
    </inkml:context>
    <inkml:brush xml:id="br0">
      <inkml:brushProperty name="width" value="0.025" units="cm"/>
      <inkml:brushProperty name="height" value="0.025" units="cm"/>
    </inkml:brush>
  </inkml:definitions>
  <inkml:trace contextRef="#ctx0" brushRef="#br0">78 252 17553,'0'0'5007,"-10"7"-3074,5-3-1723,0-1 1,0 1-1,0 0 1,1 0-1,-1 0 1,1 0-1,0 1 1,1 0-1,-1 0 1,1 0-1,0 0 1,0 0-1,0 1 1,1-1-1,0 1 1,0 0-1,0 0 1,1 0-1,0-1 1,0 1-1,0 1 1,1 10-1,1-16-202,-1 0-1,1 0 1,-1 1-1,1-1 1,-1 0 0,1 0-1,-1 0 1,1-1-1,0 1 1,0 0-1,0 0 1,-1 0-1,1 0 1,0-1-1,0 1 1,0 0-1,0-1 1,0 1-1,0-1 1,0 1-1,1-1 1,-1 0-1,0 1 1,0-1-1,0 0 1,0 0-1,0 0 1,1 0-1,-1 0 1,0 0 0,0 0-1,0 0 1,0 0-1,1 0 1,-1-1-1,0 1 1,0 0-1,0-1 1,1 0-1,4 0 1,-1-1 0,0 1 0,1-1-1,-1-1 1,0 1 0,0-1 0,5-3-1,-2-1-44,0-1 0,-1-1-1,0 1 1,0-1 0,-1 0-1,0 0 1,-1-1-1,0 0 1,0 0 0,-1 0-1,0-1 1,-1 1 0,3-15-1,-7 15-10,-3 12-49,-3 8-41,2-1 241,0 1-1,1 0 1,0 0-1,1 0 0,0 0 1,0 1-1,1-1 1,0 1-1,1-1 0,0 16 1,2-25-88,-1 0 1,0 0-1,0 0 0,0 0 1,1 0-1,-1 0 1,1 0-1,-1 0 1,1 0-1,-1 0 1,1 0-1,-1-1 0,1 1 1,0 0-1,-1 0 1,1 0-1,0-1 1,0 1-1,0 0 0,0-1 1,-1 1-1,1-1 1,0 1-1,0-1 1,2 1-1,0 0 13,0 0 0,0-1-1,1 1 1,-1-1 0,0 0 0,0 0 0,0 0-1,6-2 1,0 0 25,0 0-1,0 0 1,0-1-1,-1-1 0,12-5 1,1-5-84,-1 0-1,0-1 1,-1-1 0,-1-1-1,-1-1 1,0 0 0,-2-1-1,0-1 1,-1 0 0,-1-1-1,0-1 1,-2 0 0,-1 0 0,14-45-1,-23 65 4,0-1 0,-1 1-1,1 0 1,-1 0 0,1-1 0,-1 1-1,0-1 1,0 1 0,0 0 0,0-1-1,0 1 1,-1 0 0,1-1 0,-2-2-1,2 4 25,-1 1 0,1 0 0,-1 0 0,1-1 0,-1 1 0,0 0 0,1 0 0,-1 0 0,1 0 0,-1 0 0,0 0 0,1 0 0,-1 0 0,0 0-1,1 0 1,-1 0 0,1 0 0,-1 0 0,0 0 0,1 1 0,-1-1 0,1 0 0,-1 1 0,1-1 0,-1 0 0,1 1 0,-1-1 0,1 0 0,-1 1 0,1-1 0,-1 1-1,1 0 1,-9 6 68,1 1-1,1 1 1,-1-1-1,-8 15 1,8-10 193,1 0 0,0 1-1,1-1 1,1 2 0,0-1 0,0 1 0,2-1-1,0 1 1,-2 25 0,5-35-373,0 0 0,0 0 0,1 0 0,-1 0 0,1-1 0,0 1 0,1 0 0,-1-1 0,1 1 0,0-1 0,0 1 0,0-1 0,0 0 0,5 6 0,-3-7-531,-1 1-1,1-1 1,-1-1 0,1 1-1,0 0 1,1-1-1,-1 0 1,0 0-1,0 0 1,1 0-1,-1-1 1,1 0-1,0 0 1,-1 0-1,1 0 1,0-1-1,7 0 1,16 1-12907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39.359"/>
    </inkml:context>
    <inkml:brush xml:id="br0">
      <inkml:brushProperty name="width" value="0.025" units="cm"/>
      <inkml:brushProperty name="height" value="0.025" units="cm"/>
    </inkml:brush>
  </inkml:definitions>
  <inkml:trace contextRef="#ctx0" brushRef="#br0">12 159 9833,'0'0'5824,"-3"-9"-3848,2 6-1836,0 0-26,0 1 1,0 0-1,0-1 0,0 1 0,0-1 0,1 0 0,-1 1 0,1-1 0,0 1 0,0-1 0,0 0 0,0 1 0,0-1 0,0 0 0,1 1 0,-1-1 0,1 1 1,0-1-1,0 1 0,0-1 0,0 1 0,0-1 0,0 1 0,1 0 0,-1 0 0,1 0 0,0 0 0,2-2 0,7-5 150,0 1 0,0 0-1,1 1 1,0 0 0,1 1 0,-1 1-1,1 0 1,0 1 0,1 0 0,-1 1-1,1 0 1,-1 1 0,1 0 0,0 2-1,0-1 1,16 3 0,-1 0-265,1 1 0,-1 2 1,-1 1-1,1 1 0,-1 2 1,43 18-1,-61-22-33,-1 0-1,0 0 1,0 0-1,12 11 1,-20-15 28,0 0 1,1 0 0,-1 0 0,-1 0 0,1 0 0,0 0-1,0 1 1,0-1 0,0 0 0,-1 0 0,1 1 0,-1-1-1,1 0 1,-1 1 0,1-1 0,-1 0 0,0 3 0,0-2 14,0-1 1,-1 0 0,1 0 0,-1 1-1,0-1 1,1 0 0,-1 0-1,0 0 1,0 0 0,0 0 0,0 0-1,0 0 1,0 0 0,0-1 0,0 1-1,0 0 1,0 0 0,0-1-1,0 1 1,0-1 0,-1 1 0,1-1-1,-3 1 1,-204 65 1758,67-32-3520,147-37-5583,22-12-400</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0.722"/>
    </inkml:context>
    <inkml:brush xml:id="br0">
      <inkml:brushProperty name="width" value="0.025" units="cm"/>
      <inkml:brushProperty name="height" value="0.025" units="cm"/>
    </inkml:brush>
  </inkml:definitions>
  <inkml:trace contextRef="#ctx0" brushRef="#br0">199 1 17200,'0'0'4618,"-12"7"-2205,-2 0-1867,1 2-1,0 0 1,0 1 0,1 0-1,0 1 1,1 0 0,0 1 0,-10 14-1,12-15-289,1 1-1,1 0 1,0 0-1,1 1 1,1 0-1,-1 0 1,2 0-1,0 1 1,1-1-1,0 1 1,1 0-1,0 0 0,1 18 1,1-30-254,1 1 0,-1-1 1,1 1-1,-1-1 0,1 0 0,0 1 0,0-1 0,0 0 1,0 0-1,0 0 0,1 0 0,-1 0 0,0 0 1,1 0-1,0 0 0,-1 0 0,1-1 0,0 1 0,0-1 1,0 1-1,2 0 0,1 0-1,-1 0 0,0 0 0,1-1 0,-1 0 0,1 1 1,-1-2-1,1 1 0,0 0 0,-1-1 0,10-1 0,-9 1-2,0 0 1,0-1-1,0 1 1,0-1-1,0 0 1,0-1-1,-1 1 1,1-1-1,0 0 1,-1 0-1,1-1 1,-1 1-1,0-1 1,0 0-1,0 0 1,0 0-1,0-1 1,-1 1-1,1-1 1,-1 0-1,0 0 1,2-5-1,-4 7-1,0 0-1,0-1 1,0 1-1,0 0 1,-1-1 0,1 1-1,-1-1 1,0 1-1,0 0 1,0-1-1,0 1 1,0-1 0,0 1-1,-1 0 1,1-1-1,-2-3 1,1 4-2,0 1 0,1 0 0,-1 0-1,0 0 1,0 0 0,0 0 0,0 0 0,0 0 0,-1 0-1,1 0 1,0 0 0,0 0 0,-1 1 0,1-1 0,0 1 0,-1-1-1,1 1 1,0-1 0,-1 1 0,-2-1 0,0 1-1,0 0 0,0 0 0,0 1 1,0-1-1,1 1 0,-1 0 0,0 0 0,0 0 1,0 0-1,1 1 0,-1-1 0,1 1 0,-1 0 1,1 0-1,0 0 0,0 1 0,0-1 0,0 1 1,-4 4-1,3-2 26,1 0 1,-1 0-1,1 1 0,0-1 1,-4 11-1,6-15-19,1 0 0,-1 0 0,1 0 0,0-1 0,-1 1 0,1 0 0,0 0 0,0 0 0,-1 0 0,1 0 0,0 0 0,0 0 1,0-1-1,0 1 0,0 0 0,0 0 0,1 0 0,-1 0 0,0 0 0,0 0 0,1 0 0,-1 0 0,0-1 0,1 1 0,-1 0 0,1 0 0,-1 0 0,1-1 0,-1 1 0,1 0 0,0-1 0,-1 1 0,1 0 0,0-1 0,0 1 1,-1-1-1,1 1 0,0-1 0,0 0 0,0 1 0,-1-1 0,1 0 0,0 1 0,0-1 0,0 0 0,1 0 0,6 1-33,-1-1-1,1 0 1,-1 0 0,1-1 0,-1 0-1,0 0 1,0-1 0,1 0-1,-1 0 1,0-1 0,7-3-1,5-5-209,-1 0 0,25-20 0,-4 3-53,-39 28 271,0 0 0,0-1 0,0 1 0,0 0 0,0 0 0,1-1 0,-1 1 0,0 0 0,0 0 0,0 0 0,1-1 0,-1 1 1,0 0-1,0 0 0,1 0 0,-1 0 0,0 0 0,0 0 0,1 0 0,-1-1 0,0 1 0,0 0 0,1 0 0,-1 0 0,0 0 0,1 0 0,-1 0 0,0 0 1,0 0-1,1 0 0,-1 0 0,0 1 0,0-1 0,1 0 0,-1 0 0,0 0 0,1 0 0,-1 0 0,0 0 0,0 1 0,0-1 0,1 0 0,-1 0 0,0 0 1,0 1-1,0-1 0,1 0 0,-1 0 0,0 0 0,0 1 0,0-1 0,0 0 0,0 0 0,0 1 0,1-1 0,-1 0 0,0 1 0,-4 25-200,-16 28 218,19-51-423,-12 28-105,11-20-2240,1 0-3417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1.062"/>
    </inkml:context>
    <inkml:brush xml:id="br0">
      <inkml:brushProperty name="width" value="0.025" units="cm"/>
      <inkml:brushProperty name="height" value="0.025" units="cm"/>
    </inkml:brush>
  </inkml:definitions>
  <inkml:trace contextRef="#ctx0" brushRef="#br0">68 1 18289,'0'0'6502,"-15"78"-5028,5-38-385,-2 6-545,2-5 1,0 0-257,5-8-224,2-4-448,3-10-1602,-2-7-1730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1.407"/>
    </inkml:context>
    <inkml:brush xml:id="br0">
      <inkml:brushProperty name="width" value="0.025" units="cm"/>
      <inkml:brushProperty name="height" value="0.025" units="cm"/>
    </inkml:brush>
  </inkml:definitions>
  <inkml:trace contextRef="#ctx0" brushRef="#br0">0 20 9641,'0'0'14857,"9"-3"-12615,5-2-1918,0 2 1,0 0 0,0 1-1,0 0 1,0 1-1,0 1 1,0 0-1,0 1 1,23 4-1,-26-3-317,1 0 0,-1 1 0,0 1 0,0-1 0,0 2 0,-1 0-1,1 0 1,-1 1 0,0 0 0,0 1 0,-1 0 0,0 0 0,8 9 0,-13-11 26,-1 1 1,0-1 0,0 0-1,0 1 1,-1 0-1,0-1 1,0 1-1,0 0 1,-1 0 0,0 0-1,0 0 1,0 0-1,-1 1 1,0-1 0,0 0-1,-1 0 1,1 0-1,-1 0 1,-1 0-1,1 0 1,-1 0 0,0 0-1,-5 10 1,2-4 122,-1 0 0,0-1 1,-1 0-1,0 0 0,0 0 0,-1-1 1,-1 0-1,0-1 0,0 0 1,-15 11-1,18-15-94,-1-1-1,0-1 1,0 0 0,-1 0-1,1 0 1,-1-1 0,0 0-1,1 0 1,-1-1 0,-12 1-1,17-2-143,0 0 0,0 0 0,0 0 0,1-1 0,-1 1 0,0-1 0,0 0 0,1 1 0,-1-1 0,0-1-1,1 1 1,-1 0 0,-3-3 0,4 2-246,0 0-1,1 0 1,-1 1 0,1-1-1,0 0 1,-1 0-1,1 0 1,0 0 0,0-1-1,0 1 1,1 0-1,-1 0 1,0-1 0,1 1-1,0 0 1,-1-1-1,1 1 1,0-5-1,2-8-5185,6-1-3337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1.784"/>
    </inkml:context>
    <inkml:brush xml:id="br0">
      <inkml:brushProperty name="width" value="0.025" units="cm"/>
      <inkml:brushProperty name="height" value="0.025" units="cm"/>
    </inkml:brush>
  </inkml:definitions>
  <inkml:trace contextRef="#ctx0" brushRef="#br0">63 0 15951,'0'0'12866,"-3"11"-11943,-13 41-568,3 1-1,3 0 1,1 1-1,-1 69 0,9-117-740,1-1-1561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2.109"/>
    </inkml:context>
    <inkml:brush xml:id="br0">
      <inkml:brushProperty name="width" value="0.025" units="cm"/>
      <inkml:brushProperty name="height" value="0.025" units="cm"/>
    </inkml:brush>
  </inkml:definitions>
  <inkml:trace contextRef="#ctx0" brushRef="#br0">0 22 19026,'0'0'5760,"13"-3"-3673,13-3-1455,0 1-1,0 1 1,1 2-1,-1 1 0,34 2 1,-42 0-557,0 1 0,0 1 0,0 0 0,0 1-1,-1 1 1,1 1 0,-1 1 0,-1 0 0,23 13 0,-37-19-50,0 1-1,1-1 1,-1 0-1,0 1 1,0-1-1,0 1 1,0 0-1,0 0 1,-1 0-1,1 0 1,0 0-1,-1 0 1,0 0-1,1 0 1,-1 1-1,0-1 1,0 0-1,0 1 1,-1-1-1,1 1 1,0-1-1,-1 1 1,0-1-1,1 1 1,-1 0-1,0-1 1,-1 5-1,0-3 15,-1-1 1,0 1-1,1-1 1,-1 1-1,0-1 0,-1 0 1,1 1-1,-1-1 1,1 0-1,-1-1 1,0 1-1,0 0 0,0-1 1,0 0-1,-1 0 1,-6 4-1,-7 2-65,-1-1 1,0-1-1,0 0 1,-1-1-1,1-1 0,-1-1 1,0-1-1,0-1 0,-28 0 1,45-1-29,1 0-207,0 0-1,0 0 1,-1 0-1,1 0 0,0 0 1,-1 0-1,1 0 1,0 0-1,0 0 1,-1-1-1,1 1 0,0-1 1,0 1-1,0-1 1,-1 1-1,1-1 1,0 1-1,0-1 0,0 0 1,0 0-1,0 0 1,-1-1-1,-3-11-6897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3.107"/>
    </inkml:context>
    <inkml:brush xml:id="br0">
      <inkml:brushProperty name="width" value="0.025" units="cm"/>
      <inkml:brushProperty name="height" value="0.025" units="cm"/>
    </inkml:brush>
  </inkml:definitions>
  <inkml:trace contextRef="#ctx0" brushRef="#br0">8 1 6662,'0'0'16352,"-1"14"-15925,-6 123 391,7-115-651,1 1 1,1-1-1,1 0 0,11 43 1,-14-63-143,0 0 1,1-1-1,-1 1 0,1-1 1,-1 1-1,1-1 0,0 1 1,0-1-1,-1 1 1,1-1-1,0 0 0,0 1 1,1-1-1,-1 0 1,0 0-1,0 0 0,0 0 1,1 0-1,-1 0 1,1 0-1,-1 0 0,0-1 1,1 1-1,-1 0 1,4 0-1,-3-1 31,0-1 0,0 1 0,0-1 1,1 1-1,-1-1 0,0 0 0,0 0 0,0 0 0,0 0 0,0 0 1,-1 0-1,1 0 0,0-1 0,0 1 0,-1-1 0,3-1 0,6-8 97,-1-1-1,0 0 0,-1 0 0,9-16 0,-8 3-86,-8 21-56,1 0 1,-1 0-1,1 0 1,-1 0-1,1 0 1,0 0 0,1 0-1,-1 1 1,0-1-1,6-5 1,-6 11-14,0 1 1,-1-1-1,0 1 0,0-1 1,1 1-1,-1 0 0,-1-1 1,1 1-1,0 0 1,-1 0-1,1 0 0,-1 0 1,0 3-1,1-2 24,3 27 82,-4-22-90,0 0 0,1 0 0,1 0 0,-1 0 0,2 0 0,-1 0 0,1 0 0,0-1-1,1 1 1,7 12 0,-9-20 12,-1 0 0,0 0 0,1 0-1,-1 0 1,0 0 0,1 0-1,-1-1 1,1 1 0,-1-1 0,1 1-1,-1-1 1,1 1 0,-1-1 0,1 0-1,0 0 1,-1 0 0,1 0-1,-1 0 1,1 0 0,0 0 0,-1 0-1,1-1 1,-1 1 0,1-1 0,-1 1-1,1-1 1,-1 0 0,1 1-1,2-3 1,38-30 720,-41 33-737,55-58 302,-36 35-328,2 1 0,27-22 0,-49 44 4,1-1 0,-1 1-1,1-1 1,-1 1-1,1-1 1,-1 1 0,1 0-1,0-1 1,-1 1-1,1 0 1,-1 0 0,1-1-1,0 1 1,-1 0-1,1 0 1,0 0 0,-1 0-1,1 0 1,0 0 0,-1 0-1,1 0 1,0 0-1,-1 0 1,1 0 0,0 0-1,-1 0 1,1 1-1,-1-1 1,2 0 0,6 20-217,-9 40 169,1-49 98,-8 46 12,7-53-49,0-1 1,0 1-1,0-1 0,0 1 0,0-1 0,-1 0 1,0 0-1,0 0 0,0 0 0,0 0 0,0 0 1,0 0-1,-6 4 0,8-6-109,-1-1-1,0 0 0,1 0 1,-1 1-1,0-1 1,1 0-1,-1 0 0,0 0 1,0 0-1,1 0 1,-1 0-1,0 0 1,1 0-1,-1 0 0,0 0 1,1 0-1,-1 0 1,0 0-1,0-1 0,1 1 1,-1 0-1,1-1 1,-1 1-1,0 0 0,1-1 1,-1 1-1,1-1 1,-1 1-1,1-1 1,-1 1-1,1-1 0,-1 1 1,1-1-1,-1 1 1,1-2-1,-17-26-4840,14 21 2918,-15-28-6471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3.463"/>
    </inkml:context>
    <inkml:brush xml:id="br0">
      <inkml:brushProperty name="width" value="0.025" units="cm"/>
      <inkml:brushProperty name="height" value="0.025" units="cm"/>
    </inkml:brush>
  </inkml:definitions>
  <inkml:trace contextRef="#ctx0" brushRef="#br0">1 0 16688,'0'0'3203,"30"49"-5381,-15-40-3652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3.832"/>
    </inkml:context>
    <inkml:brush xml:id="br0">
      <inkml:brushProperty name="width" value="0.025" units="cm"/>
      <inkml:brushProperty name="height" value="0.025" units="cm"/>
    </inkml:brush>
  </inkml:definitions>
  <inkml:trace contextRef="#ctx0" brushRef="#br0">229 61 18449,'0'0'4570,"0"-9"-2109,0 7-2360,0 0-39,0 0 0,0 0 0,0 1 0,1-1 0,-2 0 0,1 0 0,0 1 0,0-1 0,-1 0 0,1 0 0,0 1 0,-1-1 0,0 0 0,1 1 0,-1-1 0,0 0 0,0 1 1,0-1-1,0 1 0,0 0 0,0-1 0,-1 1 0,1 0 0,0-1 0,-1 1 0,1 0 0,-1 0 0,1 0 0,-1 1 0,1-1 0,-1 0 0,0 0 0,0 1 0,1-1 0,-1 1 0,0 0 0,0-1 0,1 1 0,-1 0 1,0 0-1,-3 0 0,-2 1-59,0 0 0,0 1 0,0-1 1,0 1-1,0 1 0,0-1 0,1 1 1,-1 0-1,1 1 0,0-1 0,0 1 0,0 1 1,0-1-1,1 1 0,0 0 0,0 0 1,0 0-1,0 1 0,-5 10 0,2-5 91,1 0 1,1 0-1,0 0 0,1 1 0,0 0 0,0 1 0,2-1 0,-1 1 0,2-1 0,-2 16 0,3-26-77,1 0-1,0 1 1,0-1-1,0 0 1,1 0-1,-1 0 1,0 0-1,1 0 1,-1 0-1,1 0 1,0 0-1,0 0 1,0 0-1,0 0 0,0 0 1,0 0-1,0 0 1,1-1-1,-1 1 1,0 0-1,4 1 1,-2-1-1,0 0 0,1 0 0,-1 0 0,1-1 0,-1 0 0,1 0 0,-1 0 1,1 0-1,0 0 0,-1-1 0,7 0 0,3 0-47,0-1 1,0 0-1,0-1 1,0-1-1,-1 0 1,20-7-1,57-33-3140,-47 13-1434,-11-6-3570,-19 12 1705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4.161"/>
    </inkml:context>
    <inkml:brush xml:id="br0">
      <inkml:brushProperty name="width" value="0.025" units="cm"/>
      <inkml:brushProperty name="height" value="0.025" units="cm"/>
    </inkml:brush>
  </inkml:definitions>
  <inkml:trace contextRef="#ctx0" brushRef="#br0">42 63 1954,'0'0'22629,"-5"8"-21502,-2 10-807,1 0 0,0 0 1,1 1-1,1-1 0,0 1 0,2 0 1,0 0-1,1 0 0,2 21 1,-1-39-308,0 0 0,0 0 1,0-1-1,0 1 0,0 0 1,0 0-1,0 0 0,0 0 1,0-1-1,1 1 1,-1 0-1,0 0 0,0 0 1,1-1-1,-1 1 0,1 0 1,-1 0-1,1-1 0,-1 1 1,1 0-1,-1-1 0,1 1 1,-1 0-1,1-1 0,0 1 1,-1-1-1,1 1 0,0-1 1,0 0-1,-1 1 0,1-1 1,0 0-1,0 1 0,0-1 1,-1 0-1,1 0 1,0 0-1,0 0 0,0 0 1,0 0-1,-1 0 0,1 0 1,0 0-1,0 0 0,0 0 1,1-1-1,0 0 58,1 0 0,-1 0 0,1 0 0,-1 0 1,0-1-1,1 1 0,-1-1 0,0 1 0,0-1 0,0 0 0,0 0 0,0 0 0,1-3 1,3-6-32,0 0 0,-1 0 0,-1 0 1,0-1-1,5-20 0,-8 29-37,0 0-1,-1 0 1,1-1-1,0 1 1,-1 0-1,0-1 1,0 1-1,0-1 1,0 1-1,0 0 1,-1-1-1,1 1 1,-1 0-1,0-1 1,0 1-1,0 0 1,-1 0-1,1 0 1,-1 0-1,0 0 1,1 0-1,-1 0 1,-1 0-1,-3-3 1,6 5-9,-1 1 1,1 0 0,-1-1-1,1 1 1,-1 0-1,1-1 1,-1 1-1,0 0 1,1 0-1,-1 0 1,1-1 0,-1 1-1,0 0 1,1 0-1,-1 0 1,1 0-1,-1 0 1,0 0 0,1 0-1,-1 0 1,1 0-1,-1 1 1,0-1-1,1 0 1,-1 0-1,1 0 1,-1 1 0,0-1-1,1 0 1,-1 1-1,1-1 1,-1 0-1,1 1 1,0-1 0,-1 1-1,1-1 1,-1 1-1,1-1 1,0 1-1,-1-1 1,1 1-1,0-1 1,-1 1 0,1 0-1,0-1 1,0 1-1,0-1 1,0 1-1,0 0 1,-1-1 0,1 1-1,0-1 1,0 1-1,0 0 1,1-1-1,-1 1 1,0-1-1,0 2 1,0-1 3,0 1 0,0-1 0,0 1 0,1-1 0,-1 0 0,0 1 0,1-1 0,-1 1 1,1-1-1,-1 0 0,1 1 0,-1-1 0,1 0 0,0 0 0,0 1 0,0-1 0,0 0 0,0 0 0,0 0 0,0 0 0,0 0 0,0 0 0,0-1 0,1 1 0,-1 0 1,0-1-1,1 1 0,-1 0 0,3 0 0,5-1 7,1 1 1,-1-1 0,1-1-1,-1 0 1,1 0-1,-1-1 1,1 0 0,-1-1-1,0 0 1,0 0-1,0-1 1,-1 0 0,13-9-1,-3 2-14,-1-1-1,0 0 1,-1-1-1,-1-1 1,18-20-1,-24 19-120,-11 8-138,0 7 254,1 0 0,-1 1 0,1-1 0,-1 0 0,1 1 0,-1-1 0,1 1 0,-1-1-1,1 1 1,0 0 0,-1-1 0,1 1 0,0 0 0,0 0 0,-1 0 0,1 0 0,-1 2 0,-10 9 70,0 1 0,1 1 0,1 0 1,-12 21-1,18-29-10,0 0 0,1 1 0,0 0 0,0 0 1,1 0-1,-1 0 0,2 0 0,-1 1 0,1-1 0,0 1 0,1-1 1,0 14-1,1-20-94,-1 1-1,1-1 1,0 1 0,0-1 0,0 0 0,0 1 0,0-1 0,0 0-1,1 1 1,-1-1 0,0 0 0,0 0 0,1 0 0,-1 0 0,1-1-1,-1 1 1,1 0 0,0 0 0,-1-1 0,1 1 0,-1-1-1,1 0 1,0 1 0,-1-1 0,1 0 0,0 0 0,0 0 0,-1 0-1,1 0 1,0 0 0,-1-1 0,3 0 0,4 1-1074,0-1 1,1-1 0,-1 0-1,0 0 1,11-5 0,13-11-6908,2-4-5825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4.490"/>
    </inkml:context>
    <inkml:brush xml:id="br0">
      <inkml:brushProperty name="width" value="0.025" units="cm"/>
      <inkml:brushProperty name="height" value="0.025" units="cm"/>
    </inkml:brush>
  </inkml:definitions>
  <inkml:trace contextRef="#ctx0" brushRef="#br0">134 30 16271,'-9'8'2888,"-3"2"-2009,-57 52 3583,64-58-4238,1 0 1,0 0-1,1 1 1,-1-1-1,1 1 1,0 0-1,0 0 0,0 0 1,1 0-1,0 1 1,0-1-1,0 1 1,-2 10-1,5-16-219,-1 1-1,1-1 1,-1 1-1,1-1 1,-1 0-1,1 1 1,-1-1-1,1 0 1,-1 1-1,1-1 1,-1 0-1,1 0 1,-1 0-1,1 0 1,-1 1-1,1-1 1,0 0-1,-1 0 1,1 0-1,-1 0 1,1 0-1,0 0 1,-1-1-1,1 1 1,-1 0-1,1 0 1,-1 0-1,1 0 1,0-1-1,-1 1 1,1 0-1,-1-1 1,1 1-1,0-1 1,21-9 35,-9 0-62,-1-2 0,0 1 0,-1-1 0,0-1 1,-1 0-1,0 0 0,-1-1 0,-1 0 0,0-1 1,-1 0-1,7-22 0,-23 65 72,1 1 0,1 1 1,2-1-1,-3 52 0,7-81-54,1 1 1,0-1-1,0 1 1,0 0-1,0-1 0,0 1 1,0 0-1,0-1 0,1 1 1,-1-1-1,0 1 1,0 0-1,0-1 0,0 1 1,1-1-1,-1 1 0,0-1 1,1 1-1,-1-1 1,0 1-1,1-1 0,-1 1 1,1-1-1,-1 1 0,1-1 1,-1 0-1,1 1 1,-1-1-1,1 0 0,-1 1 1,1-1-1,-1 0 1,2 0-1,20-6-1267,20-25-3741,-17 4-1383,0-5-3764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40.634"/>
    </inkml:context>
    <inkml:brush xml:id="br0">
      <inkml:brushProperty name="width" value="0.025" units="cm"/>
      <inkml:brushProperty name="height" value="0.025" units="cm"/>
    </inkml:brush>
  </inkml:definitions>
  <inkml:trace contextRef="#ctx0" brushRef="#br0">1 649 11851,'0'0'1089,"65"-4"385,2-16 95,22-9-544,22-12-544,21-10-161,13-4-32,9-6-160,8-3-64,3-3-544,-8 2-865,-9-1-289,-17 1-1441,-21 4-1345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4.847"/>
    </inkml:context>
    <inkml:brush xml:id="br0">
      <inkml:brushProperty name="width" value="0.025" units="cm"/>
      <inkml:brushProperty name="height" value="0.025" units="cm"/>
    </inkml:brush>
  </inkml:definitions>
  <inkml:trace contextRef="#ctx0" brushRef="#br0">139 0 6919,'0'0'5872,"-9"9"-2349,-9 9-2361,-8 7 1486,1 2 1,-35 47-1,60-73-2635,0-1-1,0 0 1,0 1-1,0-1 1,1 0-1,-1 0 0,0 1 1,0-1-1,1 0 1,-1 0-1,0 0 1,1 1-1,-1-1 1,0 0-1,1 0 0,-1 0 1,0 0-1,0 0 1,1 0-1,-1 0 1,0 1-1,1-1 1,-1 0-1,0 0 0,1 0 1,-1 0-1,1-1 1,-1 1-1,0 0 1,1 0-1,-1 0 0,0 0 1,0 0-1,1 0 1,-1 0-1,0-1 1,1 1-1,-1 0 1,0 0-1,1-1 0,16-3 28,-8 2-98,0 0 0,0 1 0,0 0 0,0 0 0,0 1-1,0 0 1,0 0 0,1 1 0,-1 1 0,9 1 0,-15-2 43,0-1 1,-1 1-1,1 0 0,0 0 1,0 0-1,0 0 0,-1 1 1,1-1-1,0 1 0,-1-1 1,1 1-1,-1 0 1,0 0-1,0 0 0,0 0 1,0 0-1,0 1 0,0-1 1,0 0-1,-1 1 0,1 0 1,-1-1-1,0 1 1,0 0-1,0 0 0,0 0 1,0 0-1,0-1 0,-1 1 1,0 0-1,1 0 0,-1 0 1,-1 4-1,0-3 117,0 0 0,0 0 0,-1-1 0,1 1 0,-1-1 0,0 0 0,0 1 0,-1-1 0,1 0 1,-1 0-1,1 0 0,-1 0 0,0-1 0,0 1 0,0-1 0,0 0 0,-1 0 0,1 0 0,0 0 0,-6 2 0,1-1-1,0 1-1,0-2 1,0 1-1,0-1 1,0 0 0,-1-1-1,1 0 1,-14 1-1,22-2-194,-1-1-1,0 1 0,0 0 0,0 0 1,0 0-1,1 0 0,-1-1 1,0 1-1,0 0 0,1-1 0,-1 1 1,0-1-1,1 1 0,-1-1 0,0 1 1,1-1-1,-1 1 0,0-1 0,1 0 1,-1 1-1,1-1 0,0 0 1,-1 1-1,1-1 0,-1 0 0,1 0 1,0 1-1,0-1 0,-1 0 0,1 0 1,0-1-1,1-27-7118,2 11-111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5.190"/>
    </inkml:context>
    <inkml:brush xml:id="br0">
      <inkml:brushProperty name="width" value="0.025" units="cm"/>
      <inkml:brushProperty name="height" value="0.025" units="cm"/>
    </inkml:brush>
  </inkml:definitions>
  <inkml:trace contextRef="#ctx0" brushRef="#br0">25 116 10922,'0'0'4292,"9"-4"-501,-3 2-3138,67-35 4247,-70 36-4793,1-1-1,-1 0 0,0 0 0,0 0 0,0-1 0,0 1 0,0-1 1,0 0-1,-1 1 0,1-1 0,-1 0 0,0-1 0,0 1 0,0 0 1,0-1-1,0 1 0,-1-1 0,0 1 0,2-6 0,-4 8-51,1 0 0,0 1 0,-1-1 0,1 0 0,-1 1 0,0-1 0,1 0-1,-1 1 1,1-1 0,-1 1 0,0-1 0,0 1 0,1-1 0,-1 1 0,0-1 0,0 1-1,1 0 1,-1-1 0,0 1 0,0 0 0,0 0 0,0 0 0,0 0 0,1 0 0,-1-1 0,0 2-1,0-1 1,0 0 0,0 0 0,-1 0 0,-29 3 304,26-1-328,-1 1 1,1-1 0,0 1-1,0 0 1,0 0-1,0 0 1,0 1 0,1 0-1,-1 0 1,1 0-1,0 0 1,0 1-1,1-1 1,-1 1 0,-4 10-1,3-6 58,1 0 1,0 0-1,0 0 0,1 1 0,0 0 0,1-1 0,0 1 1,-1 15-1,3-24-85,0 1 0,0 0 0,0-1 1,0 1-1,0 0 0,0-1 0,1 1 0,-1-1 1,0 1-1,1-1 0,0 1 0,-1-1 0,1 1 1,0-1-1,0 1 0,0-1 0,0 0 0,0 1 1,0-1-1,0 0 0,0 0 0,0 0 0,3 2 1,-1-2-73,0 1 1,0-1 0,0 0 0,1 0 0,-1 0 0,1 0 0,-1-1 0,0 1 0,1-1 0,6 0 0,1 0-637,0-2-1,0 1 1,1-1-1,-1-1 1,0 0-1,11-5 1,25-16-4864,0-3-1783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5.547"/>
    </inkml:context>
    <inkml:brush xml:id="br0">
      <inkml:brushProperty name="width" value="0.025" units="cm"/>
      <inkml:brushProperty name="height" value="0.025" units="cm"/>
    </inkml:brush>
  </inkml:definitions>
  <inkml:trace contextRef="#ctx0" brushRef="#br0">191 114 13421,'-12'9'3208,"0"0"-2485,-19 15 2177,-35 35 0,59-52-2563,0 0 0,0 0 1,1 0-1,0 1 0,1 0 0,-1 0 1,2 0-1,-1 1 0,1 0 1,0 0-1,-4 17 0,8-25-331,0 0 0,-1 0 1,1-1-1,0 1 0,0 0 0,0 0 0,0-1 0,0 1 1,0 0-1,0 0 0,1 0 0,-1-1 0,0 1 0,0 0 1,0 0-1,1-1 0,-1 1 0,1 0 0,-1-1 0,0 1 1,1 0-1,-1-1 0,1 1 0,-1-1 0,1 1 0,-1-1 1,1 1-1,0-1 0,-1 1 0,1-1 0,0 1 0,0-1 1,2 1 4,-1-1 1,1 1 0,-1-1 0,1 0-1,-1 0 1,1 0 0,-1 0 0,1 0-1,-1-1 1,5 0 0,1-2 9,1 0 0,0 0 0,-1-1 0,1 0 0,8-5 0,0-5-69,0 0-1,0-1 1,-2-1-1,0-1 1,0 0-1,15-26 1,60-119 558,-77 136-216,-26 56 241,-13 44 0,14-38-367,6-21-65,1 1 1,0-1-1,1 1 0,1 0 0,1 0 0,0 0 1,1 0-1,2 24 0,-1-38-114,1 0 0,-1 0 0,1-1 0,0 1 0,0 0 0,0 0 0,0 0 0,0 0 1,0-1-1,0 1 0,0 0 0,1-1 0,-1 1 0,1-1 0,-1 0 0,1 0 0,0 1 0,-1-1 0,1 0 0,0 0 0,0 0 0,0-1 0,0 1 0,3 0 1,-2 1-352,1-2 0,0 1 0,0 0 1,0-1-1,0 0 0,0 1 1,0-2-1,0 1 0,0 0 1,0-1-1,0 0 0,4-1 1,22-16-6633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6.530"/>
    </inkml:context>
    <inkml:brush xml:id="br0">
      <inkml:brushProperty name="width" value="0.025" units="cm"/>
      <inkml:brushProperty name="height" value="0.025" units="cm"/>
    </inkml:brush>
  </inkml:definitions>
  <inkml:trace contextRef="#ctx0" brushRef="#br0">0 39 5029,'0'0'22341,"3"8"-21391,1 5-756,-1 0 0,0 0-1,-1 1 1,0-1 0,-2 1 0,1-1 0,-2 1-1,0 0 1,-4 21 0,5-32-189,-2 6 8,0 0-1,1 1 1,0-1-1,1 1 1,1 11-1,-1-21-8,1 1-1,-1-1 1,0 1-1,1-1 1,-1 1-1,0-1 1,1 0-1,-1 1 1,1-1-1,-1 0 1,0 1 0,1-1-1,-1 0 1,1 0-1,-1 1 1,1-1-1,-1 0 1,1 0-1,-1 0 1,1 0-1,-1 0 1,1 0 0,0 0-1,-1 0 1,1 0-1,-1 0 1,1 0-1,-1 0 1,1 0-1,-1 0 1,1 0-1,-1 0 1,1-1 0,-1 1-1,1 0 1,-1 0-1,1-1 1,-1 1-1,1 0 1,-1-1-1,0 1 1,1 0-1,-1-1 1,0 1 0,1 0-1,0-2 1,21-15 123,7-13-64,25-35 0,22-23-8,-75 87-56,0-1 0,0 1 0,1 0 0,-1 0-1,0 0 1,0 0 0,1 0 0,-1 0 0,0 0 0,1 0-1,-1 1 1,1-1 0,-1 1 0,1-1 0,0 1 0,2-1-1,-3 1 1,-1 0-1,1 1 0,-1-1 1,1 0-1,0 0 0,-1 1 1,1-1-1,-1 1 0,1-1 1,-1 1-1,1-1 0,-1 1 1,1-1-1,-1 1 0,0-1 1,1 1-1,-1-1 0,1 1 0,-1 0 1,0-1-1,0 1 0,0-1 1,1 1-1,-1 0 0,0-1 1,0 2-1,1 9-16,0-1 1,-1 1-1,0-1 0,-2 11 1,0-7 10,0 3-76,1 8 426,7-22-38,7-11 22,87-97 22,-46 46-528,-54 59 175,0 0-1,0 0 0,0 0 0,0-1 0,0 1 0,0 0 0,0 0 1,0 0-1,0 0 0,0 0 0,1 0 0,-1 0 0,0 0 1,0 0-1,0 0 0,0 0 0,0 0 0,0-1 0,0 1 1,0 0-1,1 0 0,-1 0 0,0 0 0,0 0 0,0 0 1,0 0-1,0 0 0,0 0 0,0 0 0,0 0 0,1 0 1,-1 0-1,0 0 0,0 0 0,0 0 0,0 0 0,0 1 1,0-1-1,0 0 0,1 0 0,-1 0 0,0 0 0,0 0 1,0 0-1,0 0 0,0 0 0,0 0 0,0 0 0,0 0 1,0 0-1,0 1 0,0-1 0,0 0 0,1 0 0,-1 0 1,0 0-1,0 0 0,0 0 0,0 0 0,0 0 0,0 1 1,0-1-1,0 0 0,0 0 0,0 0 0,0 0 0,0 0 0,0 16-90,-6 17 66,3-24 29,-2 3 8,1 0 0,1 1 0,0 0 0,1 0 0,0 0 0,1 0 0,0 20 0,2-32-1,-1 0 1,1 0-1,-1-1 1,1 1-1,-1 0 1,1 0-1,-1-1 1,1 1-1,0 0 1,-1-1 0,1 1-1,0 0 1,0-1-1,-1 1 1,1-1-1,0 1 1,0-1-1,0 0 1,0 1-1,-1-1 1,1 0-1,0 0 1,0 0 0,0 1-1,0-1 1,0 0-1,0 0 1,0 0-1,0 0 1,0-1-1,0 1 1,0 0-1,-1 0 1,1 0-1,0-1 1,0 1 0,0 0-1,0-1 1,0 1-1,0-2 1,38-17 158,-26 9-167,-1 0 0,-1-1 0,0 0 0,0-1 0,-1 0 0,-1-1 1,0 0-1,-1 0 0,0-1 0,-1 0 0,8-23 0,-27 75-367,6-24 427,1 0 0,0 1-1,2 0 1,0 0-1,-2 24 1,5-38-54,-1-1 1,1 0-1,0 1 0,0-1 0,0 1 0,0-1 1,0 1-1,0-1 0,0 1 0,1-1 1,-1 1-1,0-1 0,0 0 0,0 1 1,0-1-1,0 1 0,1-1 0,-1 0 0,0 1 1,0-1-1,1 0 0,-1 1 0,0-1 1,1 0-1,-1 1 0,0-1 0,1 0 1,-1 1-1,0-1 0,1 0 0,-1 0 0,1 0 1,-1 1-1,1-1 0,-1 0 0,0 0 1,1 0-1,-1 0 0,1 0 0,21-8 331,17-22 112,-19 10-448,-1 0 0,-1-1 0,-1 0 0,27-46 0,-50 111-96,1-24 99,-3 7 21,2 0-1,1 1 0,-2 47 0,7-74-52,0 0 1,0 0-1,0 0 1,0 0-1,0 0 1,0 0-1,0 0 1,1-1-1,-1 1 0,0 0 1,1 0-1,-1 0 1,0 0-1,1-1 1,-1 1-1,1 0 1,-1-1-1,1 1 1,0 0-1,-1-1 0,1 1 1,0 0-1,-1-1 1,1 1-1,0-1 1,0 1-1,-1-1 1,1 0-1,0 1 1,0-1-1,0 0 0,0 1 1,-1-1-1,1 0 1,0 0-1,0 0 1,0 0-1,0 0 1,0 0-1,0 0 0,0 0 1,-1 0-1,1 0 1,0-1-1,0 1 1,0 0-1,0-1 1,0 1-1,-1 0 1,2-1-1,3-1-386,0 0 0,0 0-1,0-1 1,-1 0 0,1 1 0,-1-1-1,6-5 1,25-34-12616,-15 16-1382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6.982"/>
    </inkml:context>
    <inkml:brush xml:id="br0">
      <inkml:brushProperty name="width" value="0.025" units="cm"/>
      <inkml:brushProperty name="height" value="0.025" units="cm"/>
    </inkml:brush>
  </inkml:definitions>
  <inkml:trace contextRef="#ctx0" brushRef="#br0">178 290 4516,'0'0'12503,"-11"2"-8003,10-1-4391,-16 3 1120,0 0 1,0 2-1,0 0 0,-16 9 0,29-13-1150,0 0 0,0 0 0,0 1 0,0 0 1,0-1-1,0 1 0,1 1 0,0-1 0,-1 0 0,1 1 0,0 0 0,1-1 0,-1 1 0,1 0 0,-1 0 0,1 1 0,1-1 0,-1 0 0,1 1 0,-1-1 0,1 1 0,0 0 0,0 6 0,1-10-72,1 1 1,-1-1 0,0 0 0,1 0-1,-1 0 1,1 1 0,-1-1 0,1 0-1,0 0 1,-1 0 0,1 0-1,0 0 1,0 0 0,0 0 0,0 0-1,-1-1 1,1 1 0,1 0 0,-1 0-1,0-1 1,0 1 0,0-1-1,0 1 1,0-1 0,0 1 0,1-1-1,-1 0 1,0 1 0,0-1-1,1 0 1,-1 0 0,0 0 0,0 0-1,2 0 1,49-3 149,-38 0-156,0-1 1,-1 0-1,0-1 1,0-1 0,0 0-1,0-1 1,-1 0-1,0 0 1,0-2-1,-1 1 1,18-19-1,-3 1-8,-1-2 0,-1 0-1,25-42 1,-40 57 15,-1 0-1,0 0 1,-1-1-1,-1 0 0,0 0 1,-1 0-1,0-1 1,-1 0-1,4-29 1,-8 43-8,0 0 1,0 0-1,0 0 1,0 0-1,0 0 0,0 0 1,0 0-1,0 0 1,0 0-1,-1 0 0,1 0 1,0 0-1,-1 0 1,1 0-1,-1 0 1,1 0-1,-1 0 0,1 0 1,-1 0-1,1 0 1,-1 1-1,0-1 1,0 0-1,1 0 0,-1 1 1,0-1-1,0 1 1,-2-2-1,1 2-1,0-1 0,0 1 0,0 0 0,-1 0 0,1 0-1,0 0 1,0 0 0,0 0 0,-1 1 0,1-1 0,0 1 0,0-1 0,-2 2 0,-6 2-6,1 0 1,0 1-1,0 0 0,0 1 1,-8 7-1,12-10 4,-22 21 83,-31 33 0,53-51-22,0-1 0,0 1 0,0 0 1,1 0-1,0 1 0,0-1 0,1 1 0,0 0 0,0 0 1,0 0-1,1 0 0,-2 14 0,4-20-51,1 1 0,0-1 0,0 0 0,0 0 0,0 0 0,0 0 0,0 0 0,1-1 0,-1 1 0,0 0 0,0 0 0,1-1 0,-1 1 0,0-1 1,0 1-1,1-1 0,-1 0 0,1 1 0,-1-1 0,0 0 0,1 0 0,-1 0 0,1 0 0,-1 0 0,1 0 0,2-1 0,44-1 59,-13-4-98,-19 3-94,-1 1-1,1 0 1,-1 1-1,23 1 1,-36 0 110,1 1 0,0-1 0,-1 0 1,1 1-1,0-1 0,-1 1 0,1 0 0,-1 0 1,1 0-1,-1 0 0,0 1 0,1-1 1,-1 1-1,0-1 0,0 1 0,0 0 1,0 0-1,0 0 0,0 0 0,0 0 1,-1 0-1,1 0 0,-1 1 0,0-1 0,0 0 1,0 1-1,0-1 0,0 1 0,0 0 1,0-1-1,0 4 0,0 2 8,-1 1-1,1 0 1,-2-1-1,1 1 1,-1 0-1,0-1 1,-1 1-1,0-1 1,-5 15-1,-14 13-2901,12-28-3063,2-7-4960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49.057"/>
    </inkml:context>
    <inkml:brush xml:id="br0">
      <inkml:brushProperty name="width" value="0.025" units="cm"/>
      <inkml:brushProperty name="height" value="0.025" units="cm"/>
    </inkml:brush>
  </inkml:definitions>
  <inkml:trace contextRef="#ctx0" brushRef="#br0">344 190 3171,'0'0'2792,"8"-8"-806,-2 2-1711,58-67 4641,-59 67-4212,0 0 0,0 0 0,-1-1 0,0 1 0,-1-1 0,0 0 0,0 0 0,0 0 0,-1 0 0,1 0 0,0-12 0,-3 18-624,-1 1-1,1-1 1,-1 0-1,1 1 0,-1-1 1,0 0-1,1 1 1,-1-1-1,0 1 1,0-1-1,1 1 0,-1-1 1,0 1-1,0-1 1,0 1-1,0 0 0,1-1 1,-1 1-1,0 0 1,0 0-1,0 0 1,0 0-1,0 0 0,0 0 1,0 0-1,0 0 1,0 0-1,1 0 0,-1 0 1,0 1-1,0-1 1,0 0-1,-1 1 0,-35 8 88,23-1-104,0 0 0,0 0 0,1 2 1,0-1-1,1 2 0,0 0 0,1 0 0,0 1 0,1 0 0,0 1 0,1 0 0,0 0 0,1 1 1,-8 20-1,7-15 133,2 1 0,0 0 1,1 0-1,2 0 1,0 0-1,0 1 0,2 0 1,1 0-1,1-1 1,3 36-1,0-42-173,1 1-1,1-1 1,0 0 0,0 0 0,2-1-1,0 0 1,10 16 0,23 46 35,-40-74-82,1 0-1,0 0 1,-1 0-1,0 0 1,1 0-1,-1 0 0,0 0 1,1 0-1,-1 0 1,0 0-1,0 0 1,0 0-1,0 0 1,0 0-1,0 0 0,0 0 1,0 0-1,0 0 1,-1 0-1,1 1 1,-1 0-1,0-1-33,1-1 0,-1 0 0,0 1 0,1-1 0,-1 0 0,0 0 0,0 0 0,1 0 0,-1 1 0,0-1 0,0 0 0,1 0 0,-1 0 0,0-1 0,0 1-1,1 0 1,-1 0 0,0 0 0,0 0 0,1-1 0,-1 1 0,-1-1 0,-42-24-3282,12 1-916,1-1 0,-39-42 0,31 23 3879,5-4 3961,33 47-3398,0 0 0,0 0-1,0 0 1,0 0 0,1 0 0,-1 0 0,0 0 0,1-1 0,-1 1 0,1 0 0,-1 0 0,1 0 0,0-1 0,-1 1 0,1 0-1,0-1 1,0 1 0,0 0 0,0 0 0,0-1 0,0 1 0,1 0 0,-1-1 0,0 1 0,0 0 0,1 0 0,-1-1 0,1 1-1,0 0 1,-1 0 0,1 0 0,0 0 0,-1 0 0,1 0 0,0 0 0,0 0 0,0 0 0,0 0 0,0 0 0,0 1 0,0-1-1,0 0 1,0 1 0,1-1 0,-1 0 0,1 1 0,8-4 214,1 1 0,-1 1 0,0 0-1,20-2 1,-17 3 127,64-4 448,31-4-1845,-98 8-896,0-2 1,-1 1-1,1-2 0,15-6 1,2-6-13802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0.274"/>
    </inkml:context>
    <inkml:brush xml:id="br0">
      <inkml:brushProperty name="width" value="0.025" units="cm"/>
      <inkml:brushProperty name="height" value="0.025" units="cm"/>
    </inkml:brush>
  </inkml:definitions>
  <inkml:trace contextRef="#ctx0" brushRef="#br0">99 112 3972,'0'0'5429,"2"-10"-1719,0 0-2492,5-23 993,-8 6 3393,1 27-5532,0-1 0,0 1 0,-1 0 0,1-1 1,0 1-1,0 0 0,0 0 0,-1 0 1,1-1-1,0 1 0,-1 0 0,1 0 0,0 0 1,0-1-1,-1 1 0,1 0 0,0 0 0,-1 0 1,1 0-1,0 0 0,-1 0 0,1 0 0,0 0 1,-1 0-1,1 0 0,0 0 0,-1 0 1,1 0-1,0 0 0,-1 0 0,1 0 0,0 0 1,0 0-1,-1 0 0,1 1 0,0-1 0,-1 0 1,1 0-1,0 0 0,0 0 0,-1 1 0,1-1 1,0 1-1,-14 8 274,3 6-248,2-1 1,-1 2-1,2 0 0,0 0 1,1 0-1,1 1 0,0 0 0,1 0 1,1 1-1,0-1 0,-1 29 1,6-45-88,0-1 1,-1 0-1,1 0 1,0 0-1,-1 1 1,1-1-1,0 0 1,-1 0-1,1 0 1,0 0-1,0 0 1,-1-1-1,1 1 1,0 0-1,-1 0 1,1 0-1,0-1 1,-1 1-1,1 0 1,-1-1-1,1 1 1,0 0-1,-1-1 1,1 1-1,0-1 1,9-9 163,0 0 0,-1 0-1,0 0 1,-1-1 0,13-23 0,30-65 185,-37 57-155,-2 6 481,-12 36-682,0 0 0,0 0 0,0 0 0,0 1 0,0-1 0,0 0-1,0 0 1,0 0 0,0 0 0,0 0 0,0 0 0,0 0-1,0 0 1,0 0 0,0 0 0,0 1 0,0-1 0,0 0-1,0 0 1,0 0 0,0 0 0,0 0 0,0 0 0,0 0-1,0 0 1,0 0 0,1 0 0,-1 0 0,0 0 0,0 1 0,0-1-1,0 0 1,0 0 0,0 0 0,0 0 0,0 0 0,0 0-1,0 0 1,0 0 0,1 0 0,-1 0 0,0 0 0,0 0-1,0 0 1,0 0 0,0 0 0,0 0 0,0 0 0,0 0-1,0 0 1,0 0 0,1 0 0,-1 0 0,-1 26-57,-6 22-16,4-36-76,1 1 0,0-1 1,1 0-1,0 0 0,1 0 1,0 1-1,1-1 0,3 13 0,-4-24 38,1-1 0,-1 1-1,1 0 1,0 0 0,-1-1-1,1 1 1,0 0-1,-1-1 1,1 1 0,0-1-1,0 1 1,0-1 0,-1 1-1,1-1 1,0 1-1,0-1 1,0 0 0,0 1-1,0-1 1,0 0 0,0 0-1,0 0 1,0 0 0,0 0-1,0 0 1,0 0-1,0 0 1,-1 0 0,1 0-1,0-1 1,0 1 0,0 0-1,0-1 1,0 1-1,0 0 1,0-1 0,-1 1-1,1-1 1,0 1 0,0-2-1,35-21-3716,-22 8 509,-1 1 0,0-2 0,20-32-1,-14 14-2914</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0.631"/>
    </inkml:context>
    <inkml:brush xml:id="br0">
      <inkml:brushProperty name="width" value="0.025" units="cm"/>
      <inkml:brushProperty name="height" value="0.025" units="cm"/>
    </inkml:brush>
  </inkml:definitions>
  <inkml:trace contextRef="#ctx0" brushRef="#br0">109 37 5061,'0'-2'695,"1"0"0,-1 1-1,1-1 1,-1 0 0,0 0 0,1 0 0,-1 1 0,0-1-1,0 0 1,0 0 0,-1 0 0,1 1 0,0-1 0,-1 0 0,1 0-1,-2-1 1,2 3-480,-1 0-1,0 0 1,1 0-1,-1 0 1,0 0-1,1 0 0,-1 0 1,0 0-1,0 0 1,1 0-1,-1 1 1,0-1-1,1 0 0,-1 1 1,1-1-1,-1 0 1,0 1-1,1-1 1,-1 1-1,1-1 0,-1 1 1,1-1-1,-1 1 1,1-1-1,0 1 1,-1 0-1,-43 59 2340,39-53-2238,-1 2-123,0-1 32,1 0 0,-1 0 0,1 1 0,1 0 0,-6 15 0,10-24-223,0 1 0,0-1 0,1 0 0,-1 0-1,0 1 1,0-1 0,1 0 0,-1 0 0,0 0-1,0 1 1,1-1 0,-1 0 0,0 0 0,1 0-1,-1 0 1,0 0 0,0 0 0,1 0 0,-1 1-1,0-1 1,1 0 0,-1 0 0,0 0 0,1 0-1,-1 0 1,0 0 0,1-1 0,-1 1 0,0 0-1,1 0 1,-1 0 0,0 0 0,0 0 0,1 0-1,-1 0 1,0-1 0,1 1 0,-1 0 0,0 0-1,1-1 1,15-5 95,12-7-288,58-18 0,-75 28 44,0 1 1,-1 0-1,1 1 1,0 0-1,0 0 1,0 1-1,0 0 1,0 1-1,12 3 1,-20-4 139,-1 1-1,1-1 1,0 1 0,-1 0 0,1 0-1,-1 0 1,1 0 0,-1 0 0,0 1-1,1-1 1,-1 1 0,0-1 0,0 1-1,0 0 1,0 0 0,0 0-1,-1 0 1,1 0 0,-1 0 0,1 1-1,-1-1 1,0 0 0,1 1 0,-1-1-1,-1 1 1,1-1 0,0 1-1,-1 0 1,1-1 0,-1 1 0,0 0-1,1-1 1,-2 1 0,1 0 0,0-1-1,0 1 1,-1 0 0,1-1-1,-1 1 1,-1 2 0,-1 4 156,0-1 1,0 0-1,-1 0 1,0 0-1,0 0 0,-1 0 1,0-1-1,0 0 1,-1 0-1,-12 11 0,11-11-43,0-1-1,0-1 1,0 1-1,-1-1 0,0 0 1,0-1-1,0 0 1,-1 0-1,1-1 1,-1 0-1,0-1 0,0 1 1,0-2-1,0 1 1,-12-1-1,20-1-133,0 0 0,0 0 0,0 0 0,-1-1 0,1 1-1,0-1 1,0 1 0,0-1 0,0 1 0,0-1 0,0 1 0,0-1-1,0 0 1,0 1 0,0-1 0,1 0 0,-1 0 0,0 0 0,0 0-1,1 0 1,-1 0 0,0 0 0,1 0 0,-1 0 0,0-2 0,0-1-205,0 0 0,0 0 0,1 0 0,0 0 0,-1 0 0,1 0 1,1-8-1,1-1-637,0 1-1,1 0 1,0 0 0,8-17 0,66-124-11211,-51 101 7768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1.206"/>
    </inkml:context>
    <inkml:brush xml:id="br0">
      <inkml:brushProperty name="width" value="0.025" units="cm"/>
      <inkml:brushProperty name="height" value="0.025" units="cm"/>
    </inkml:brush>
  </inkml:definitions>
  <inkml:trace contextRef="#ctx0" brushRef="#br0">1 87 1153,'3'-11'5899,"2"-7"-4117,14-38 3851,-19 56-5543,0 1-1,0-1 1,0 0-1,0 0 1,0 0 0,0 0-1,0 0 1,1 0-1,-1 0 1,0 0 0,0 0-1,0 0 1,0 0-1,0 0 1,0 1 0,0-1-1,0 0 1,0 0-1,1 0 1,-1 0-1,0 0 1,0 0 0,0 0-1,0 0 1,0 0-1,0 0 1,0 0 0,1 0-1,-1 0 1,0 0-1,0 0 1,0 0 0,0 0-1,0-1 1,0 1-1,0 0 1,1 0 0,-1 0-1,0 0 1,0 0-1,0 0 1,0 0 0,0 0-1,0 0 1,0 0-1,0 0 1,0 0-1,0-1 1,0 1 0,0 0-1,1 0 1,-1 0-1,0 0 1,0 0 0,0 0-1,0 0 1,0-1-1,0 1 1,0 0 0,0 0-1,0 0 1,0 0-1,2 15 1308,-1 22-922,-18 398 5136,17-433-5581,-1-1 1,1 1-1,0 0 0,0-1 1,0 1-1,0 0 0,0 0 0,0-1 1,1 1-1,-1 0 0,1-1 1,-1 1-1,1 0 0,-1-1 0,1 1 1,0-1-1,0 1 0,0-1 1,0 1-1,0-1 0,0 0 0,0 0 1,1 1-1,1 0 0,-2-2-1,1 0 1,0 0-1,-1-1 0,1 1 0,-1-1 0,1 1 1,0-1-1,-1 0 0,1 1 0,-1-1 0,0 0 1,1 0-1,-1 0 0,0 0 0,1 0 0,-1-1 0,0 1 1,0 0-1,0 0 0,0-1 0,0 1 0,0-1 1,-1 1-1,1-1 0,1-2 0,6-12-28,0-1-1,-1-1 0,0 1 1,-1-1-1,-2-1 1,1 1-1,-2 0 0,-1-1 1,0 0-1,-1 0 1,-1 1-1,-5-38 1,0 42-188,2 25-78,3 25 60,1-32 201,0 0 0,0 0 1,0 0-1,0 0 0,1 0 0,0-1 1,-1 1-1,1-1 0,1 1 0,-1-1 1,0 0-1,1 0 0,0 0 0,0 0 1,0 0-1,0-1 0,0 1 0,0-1 1,1 0-1,-1 0 0,1 0 0,0 0 1,-1-1-1,1 1 0,0-1 0,0 0 1,0 0-1,0 0 0,0-1 0,0 0 1,0 1-1,0-1 0,0-1 0,6 0 1,-4 0 14,0 0 0,0 0 0,0-1 0,0 0 0,-1 0 0,1-1 0,0 1 0,-1-1 0,0 0 0,0-1 0,0 1 0,0-1 0,0 0 0,-1 0 0,0-1 0,0 1 0,0-1 0,0 0 0,-1 0 1,0 0-1,0 0 0,4-9 0,-4 1 29,-1 2 8,-1 16-254,-6 55 69,2-34 150,2 46-1,0-71-7,1 1-1,0-1 1,0 0-1,0 1 1,0-1-1,1 0 1,-1 1-1,0-1 1,0 0-1,1 1 1,-1-1 0,1 0-1,-1 0 1,1 0-1,0 1 1,-1-1-1,1 0 1,0 0-1,0 0 1,0 0-1,0 0 1,0 0-1,0 0 1,0 0-1,0-1 1,0 1 0,0 0-1,0-1 1,1 1-1,-1-1 1,0 1-1,1-1 1,-1 1-1,0-1 1,0 0-1,1 0 1,-1 0-1,1 1 1,-1-1-1,0-1 1,1 1 0,-1 0-1,0 0 1,1 0-1,-1-1 1,0 1-1,2-1 1,2-1 9,-1 0-1,0 1 1,0-1 0,-1 0 0,1-1 0,0 1-1,-1-1 1,1 0 0,-1 1 0,0-2 0,0 1 0,0 0-1,4-7 1,-6 8-5,1-1 0,-1 1-1,0-1 1,0 1 0,-1 0-1,1-1 1,-1 0 0,1 1 0,-1-1-1,0 1 1,0-1 0,0 1-1,0-1 1,0 0 0,0 1-1,-1-1 1,0 1 0,1-1-1,-1 1 1,0-1 0,0 1 0,0 0-1,-2-4 1,-3-2 67,0 0 0,-1 1 0,1 0 0,-16-12 0,-5-7 77,27 26-139,0 0 1,-1 0-1,1 0 0,0-1 1,0 1-1,-1 0 0,1 0 0,0-1 1,0 1-1,0 0 0,-1-1 0,1 1 1,0 0-1,0-1 0,0 1 0,0 0 1,0-1-1,0 1 0,0 0 0,0-1 1,0 1-1,0 0 0,0-1 0,0 1 1,0 0-1,0-1 0,0 1 0,0 0 1,0-1-1,0 1 0,0 0 0,0-1 1,1 1-1,-1 0 0,0-1 1,0 1-1,0 0 0,1 0 0,-1-1 1,0 1-1,0 0 0,1-1 0,20-6 140,35 2-315,-50 5 175,28-1-603,45-4-5303,-37-4-424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2.359"/>
    </inkml:context>
    <inkml:brush xml:id="br0">
      <inkml:brushProperty name="width" value="0.025" units="cm"/>
      <inkml:brushProperty name="height" value="0.025" units="cm"/>
    </inkml:brush>
  </inkml:definitions>
  <inkml:trace contextRef="#ctx0" brushRef="#br0">13 199 4484,'11'-23'14665,"-11"43"-9593,-2 12-4875,-9 121 1208,1-38 249,11-165 536,2-41-1846,0 59-676,1 25 137,-1 12 182,1 1 0,0-1 0,0 0-1,0 0 1,1 0 0,-1 0 0,1-1 0,0 0 0,1 0 0,-1 0 0,1-1 0,0 1-1,-1-2 1,1 1 0,1 0 0,-1-1 0,0 0 0,1-1 0,-1 1 0,0-1-1,1-1 1,0 1 0,-1-1 0,1 0 0,-1-1 0,1 1 0,6-2 0,-2-1 19,-1 1 0,0-2-1,0 1 1,0-1 0,0-1 0,0 0 0,-1 0 0,0-1 0,0 0 0,0-1 0,-1 1 0,0-2 0,0 1 0,-1-1 0,11-15 0,-10 10 38,-1 0 0,0 0 0,0 0 0,-2-1 0,0 0 0,0 0 0,-1 0 0,-1-1 0,0 1 0,-1-1 0,-1 0 0,0 0 0,-1 0 0,-1 1 0,-5-30 0,6 43-46,0-1-1,0 1 0,0-1 0,-1 1 0,1 0 1,0-1-1,-1 1 0,0 0 0,1-1 0,-1 1 1,0 0-1,1 0 0,-1-1 0,0 1 0,0 0 0,0 0 1,0 0-1,0 0 0,0 0 0,0 0 0,-1 1 1,1-1-1,0 0 0,0 0 0,-1 1 0,1-1 1,0 1-1,-1-1 0,1 1 0,0 0 0,-1-1 1,1 1-1,-1 0 0,1 0 0,-1 0 0,1 0 1,0 0-1,-1 1 0,1-1 0,-1 0 0,1 1 1,0-1-1,-1 1 0,1-1 0,0 1 0,-1-1 1,1 1-1,0 0 0,0 0 0,0 0 0,0 0 1,-1 0-1,1 0 0,1 0 0,-1 0 0,0 0 1,0 0-1,0 0 0,0 1 0,0 1 0,-20 34 11,2 1 0,2 1 1,2 0-1,1 1 0,-12 59 0,24-94 16,1-1 1,0 1 0,0 0 0,1 0 0,-1 0 0,1 0 0,0 0 0,0 0 0,1-1 0,1 9 0,-2-12-19,1 0 0,-1 0 1,1 0-1,-1-1 0,1 1 0,-1 0 0,1 0 0,0 0 1,0-1-1,-1 1 0,1 0 0,0-1 0,0 1 1,0-1-1,-1 1 0,1-1 0,0 1 0,0-1 1,0 1-1,2-1 0,0 1 11,0-1-1,1 0 1,-1 0 0,0 0-1,0 0 1,0-1 0,0 1-1,1-1 1,4-1 0,5-4 16,-1 1 1,-1-1-1,1-1 1,-1 0 0,15-12-1,-18 12-53,1 0 0,0 1 0,0 0 0,0 1-1,1 0 1,0 0 0,0 1 0,0 0 0,14-3 0,-23 7 10,1 0 0,-1 0 1,0 1-1,0-1 0,0 0 0,0 1 1,0-1-1,0 0 0,0 1 1,0-1-1,0 1 0,0 0 0,0-1 1,0 1-1,0 0 0,0 0 1,0-1-1,0 1 0,-1 0 0,1 0 1,0 0-1,-1 0 0,1 0 1,-1 0-1,1 0 0,-1 0 0,1 0 1,-1 0-1,0 1 0,0-1 1,1 0-1,-1 0 0,0 0 0,0 0 1,0 0-1,0 1 0,0-1 1,-1 2-1,-2 50-27,2-51 36,-14 62-278,3-20-5079,17-46-3173,7-12 1976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6.745"/>
    </inkml:context>
    <inkml:brush xml:id="br0">
      <inkml:brushProperty name="width" value="0.025" units="cm"/>
      <inkml:brushProperty name="height" value="0.025" units="cm"/>
    </inkml:brush>
  </inkml:definitions>
  <inkml:trace contextRef="#ctx0" brushRef="#br0">1288 66 9545,'-83'-13'1465,"-239"-32"1087,259 40-2412,0 3-1,0 2 1,-71 10-1,108-6 18,-1 2 0,1 0 0,0 2 0,0 1-1,1 1 1,0 1 0,1 1 0,0 1 0,1 1 0,1 1 0,0 1 0,1 1 0,0 1-1,-29 35 1,30-29-13,1 1 0,2 0 0,1 2 0,1 0-1,1 0 1,1 2 0,1-1 0,2 1-1,1 1 1,2 0 0,0 0 0,-3 52 0,8-48-122,1 1 0,2-1 1,1 1-1,2-1 1,1 0-1,12 37 0,-9-45-24,1 0 0,1-1 0,2 0 0,0-1 0,2 0 0,0-1 0,2 0 0,23 25 0,-9-17 10,1-1-1,1-2 0,2-1 0,0-1 0,2-2 0,1-2 0,0-1 0,2-2 0,62 21 0,-42-21 10,1-2 1,0-3-1,1-3 0,0-3 1,0-2-1,66-2 1,-86-7 155,0-1 1,0-2 0,-1-1-1,0-3 1,0-1 0,-1-2-1,-1-2 1,0-1 0,-1-2-1,-1-1 1,-1-2 0,0-2-1,-2-1 1,36-33 0,-43 33-63,0-1 1,-1-1-1,-1-2 1,-2 0-1,-1-1 1,-1-1-1,-1-1 1,-2-1-1,-1-1 1,-2 0-1,-1-1 1,-2 0-1,-1-1 0,-2 0 1,-1 0-1,3-49 1,-10 69-100,0 0 0,0 0 0,-2 0-1,0 0 1,0 1 0,-2-1 0,0 1 0,0 0 0,-1-1 0,-1 2 0,-9-16 0,9 18-6,-1 1 1,-1 0 0,0 1 0,0 0 0,-1 0 0,0 1 0,0 0-1,-1 0 1,0 1 0,-1 0 0,1 1 0,-1 0 0,0 1 0,-13-4-1,-1 1-3,-1 1-1,0 1 0,0 1 0,0 2 0,-1 0 0,-46 2 0,-161 27-1387,68-4-3773,76-16-2060</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2.996"/>
    </inkml:context>
    <inkml:brush xml:id="br0">
      <inkml:brushProperty name="width" value="0.025" units="cm"/>
      <inkml:brushProperty name="height" value="0.025" units="cm"/>
    </inkml:brush>
  </inkml:definitions>
  <inkml:trace contextRef="#ctx0" brushRef="#br0">87 294 12844,'0'0'9118,"-9"7"-7783,6-5-1235,-45 41 1356,45-41-1374,1 1 0,-1 0 1,1 0-1,0 0 0,0 0 0,0 0 1,0 1-1,1-1 0,-1 1 1,1-1-1,0 1 0,0-1 1,0 1-1,0 0 0,1-1 1,0 1-1,0 6 0,0-9-73,1-1 0,-1 1 0,1 0 0,-1-1 0,1 1 0,0-1 0,-1 1-1,1-1 1,0 1 0,-1-1 0,1 0 0,0 1 0,0-1 0,-1 0 0,1 0 0,0 1 0,0-1-1,0 0 1,-1 0 0,1 0 0,0 0 0,0 0 0,0 0 0,0 0 0,-1 0 0,2-1 0,23-2 151,-16-1-134,-1 1 0,0-1 0,-1-1 0,1 1 0,-1-1 0,0 0 0,0-1-1,0 0 1,-1 0 0,0-1 0,7-8 0,-2 0-16,-1 1-1,0-2 0,-1 0 0,11-26 0,-25 98-356,1-30 611,0 0-1,0 30 0,4-55-238,0-1-1,0 1 0,0 0 1,0-1-1,0 1 0,0 0 0,0-1 1,0 1-1,0 0 0,0-1 1,0 1-1,1 0 0,-1-1 1,0 1-1,0-1 0,1 1 0,-1 0 1,0-1-1,1 1 0,-1-1 1,0 1-1,1-1 0,-1 1 0,1-1 1,-1 1-1,1-1 0,-1 1 1,1-1-1,-1 0 0,1 1 1,0-1-1,0 1 0,22-9 842,17-28 344,-16 6-1168,-1-1 1,-2-1 0,-1-1 0,-2-1-1,-1-1 1,-2 0 0,-1-1-1,-2 0 1,8-43 0,-46 179-806,14-63 876,2 1 0,2 1 0,1-1 0,-1 47 0,7-79-94,1 0 0,1 1 0,-1-1-1,1 0 1,0 1 0,0-1 0,1 0 0,0 0-1,3 9 1,-3-13-9,0 1 0,-1-1 0,1 0 0,0 0 0,0 0 0,0-1 0,0 1 0,1 0 0,-1-1 0,0 1 0,1-1 0,-1 0 0,1 0 0,-1 0 0,1 0 0,-1 0 0,1-1 0,0 1 0,-1-1 0,1 1-1,0-1 1,0 0 0,4-1 0,-6 1-12,-1 0 0,1 0 0,-1 0 0,0 0 0,1 0 0,-1 0 0,1 0 0,-1 0-1,1 0 1,-1 0 0,1-1 0,-1 1 0,1 0 0,-1 0 0,0-1 0,1 1 0,-1 0 0,1-1-1,-1 1 1,0 0 0,1-1 0,-1 1 0,0 0 0,0-1 0,1 1 0,-1-1 0,0 1 0,0-1-1,0 1 1,1 0 0,-1-1 0,0 1 0,0-1 0,0 0 0,-3-24-119,-15-18-69,-13-5 62,20 33 149,1 0-1,1-2 0,0 1 0,-10-28 0,19 44-13,1-1 0,-1 0 0,0 0-1,1 1 1,-1-1 0,1 0 0,-1 1 0,1-1-1,-1 1 1,1-1 0,-1 1 0,1-1-1,0 1 1,-1-1 0,1 1 0,0-1-1,0 1 1,-1 0 0,1-1 0,0 1 0,0 0-1,-1 0 1,1-1 0,0 1 0,0 0-1,0 0 1,-1 0 0,1 0 0,0 0-1,0 0 1,0 0 0,-1 1 0,2-1 0,43 0-632,-35 0 117,76-5-7067,-36-6-1185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4.246"/>
    </inkml:context>
    <inkml:brush xml:id="br0">
      <inkml:brushProperty name="width" value="0.025" units="cm"/>
      <inkml:brushProperty name="height" value="0.025" units="cm"/>
    </inkml:brush>
  </inkml:definitions>
  <inkml:trace contextRef="#ctx0" brushRef="#br0">17 138 6246,'0'0'-310,"3"-9"5723,-1 4-5850,8-31 7346,-5 30-2767,-4 26-2541,-6 67-7,-3 196 543,11-267-1442,2-21 611,3-27-328,-7 23-945,3-78-33,-4 82-28,0 0-1,0-1 1,-1 1-1,0 0 1,0 0-1,0 0 0,-1 1 1,1-1-1,-1 0 1,0 0-1,-1 1 1,1-1-1,-1 1 0,-4-5 1,7 9 15,0-1 1,0 1-1,0-1 1,-1 1-1,1 0 1,0-1-1,0 1 1,-1 0-1,1 0 1,0-1-1,-1 1 1,1 0-1,-1 0 1,1-1-1,0 1 1,-1 0-1,1 0 1,-1 0-1,1 0 0,0 0 1,-1 0-1,1-1 1,-1 1-1,1 0 1,0 0-1,-1 0 1,1 0-1,-1 0 1,1 1-1,-1-1 1,1 0-1,0 0 1,-1 0-1,1 0 1,-1 0-1,1 1 1,-1-1-1,-5 18-228,7 25 82,1-39 157,-1 0 0,1-1-1,0 1 1,0 0 0,0-1-1,0 1 1,1-1-1,-1 0 1,1 0 0,0 0-1,0 0 1,0 0 0,1-1-1,-1 1 1,0-1-1,1 0 1,-1 0 0,1 0-1,0-1 1,0 1 0,0-1-1,0 0 1,0 0-1,0 0 1,0-1 0,0 1-1,8-1 1,-3 1 36,1-1 1,-1 0-1,1-1 1,-1 0-1,1 0 1,-1-1-1,1 0 1,-1 0-1,0-1 1,0-1-1,9-4 0,-7 1 34,0-1 0,-1 0-1,-1 0 1,1-1-1,-1 0 1,0-1-1,-1 0 1,-1 0-1,1-1 1,-1 0-1,-1 0 1,0 0-1,7-23 1,-5 10 7,-2-1-1,0 0 1,-2-1 0,0 1-1,-1-50 1,-3 74-78,0 1-1,0-1 1,0 0 0,1 0 0,-1 0-1,0 1 1,0-1 0,-1 0 0,1 0 0,0 1-1,0-1 1,0 0 0,0 0 0,-1 0 0,1 1-1,0-1 1,-1 0 0,1 1 0,0-1 0,-1 0-1,1 1 1,-1-1 0,1 0 0,-1 1-1,1-1 1,-2 0 0,-14 10-158,-12 33 30,24-35 121,-57 119 39,54-109 18,0 0 1,2 1-1,0 0 1,1-1-1,-3 30 1,7-46-43,0 0 0,0-1 0,0 1-1,0 0 1,0 0 0,0-1 0,0 1 0,0 0 0,0 0-1,0-1 1,1 1 0,-1 0 0,0 0 0,0-1 0,1 1-1,-1 0 1,1-1 0,-1 1 0,1-1 0,-1 1 0,1 0 0,-1-1-1,1 1 1,-1-1 0,1 1 0,0-1 0,-1 0 0,1 1-1,0-1 1,-1 0 0,2 1 0,29-2 134,26-22-6,-42 14-139,-10 5 6,-1 1 1,1 0 0,0 0 0,0 0 0,0 1-1,0-1 1,1 1 0,-1 1 0,1-1-1,-1 1 1,1 0 0,0 0 0,-1 0 0,12 1-1,-16 1-6,1 0-1,-1 0 0,0-1 0,1 1 0,-1 1 0,0-1 0,0 0 1,0 0-1,0 0 0,0 0 0,0 1 0,0-1 0,0 1 1,0-1-1,-1 1 0,1-1 0,-1 1 0,1-1 0,-1 1 0,1-1 1,-1 1-1,0-1 0,0 1 0,0 0 0,0 1 0,0 49-21,0-44 16,-1-1-29,0 1 0,0-1 1,0 0-1,-1 0 0,0 0 1,-1 0-1,-3 7 0,-10 4-3306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5.056"/>
    </inkml:context>
    <inkml:brush xml:id="br0">
      <inkml:brushProperty name="width" value="0.025" units="cm"/>
      <inkml:brushProperty name="height" value="0.025" units="cm"/>
    </inkml:brush>
  </inkml:definitions>
  <inkml:trace contextRef="#ctx0" brushRef="#br0">34 194 12204,'7'4'10519,"31"-4"-7885,-22-3-2433,-1-1 0,1 0 0,-1-1 0,0-1 0,0 0 0,0-1 0,-1 0 0,0-1 0,-1-1 0,0 0 0,0-1 0,-1-1 0,0 1 0,-1-2 0,0 0 0,10-14 0,-20 25-172,0-1 0,0 1 0,-1 0 0,1-1 0,0 1 0,-1 0 0,1-1 0,0 1 0,-1-1 0,0 1 0,1-1 0,-1 1 0,0-1 0,0 1 0,0-1 0,0 0 0,0 1 0,0-1 0,0 1 0,-1-1 0,1 1 0,-1-3 0,0 3-5,0-1-1,-1 1 1,1 0 0,0 0 0,0 0 0,0 1-1,-1-1 1,1 0 0,0 0 0,-1 1-1,1-1 1,-1 1 0,1-1 0,-1 1 0,1 0-1,-1-1 1,1 1 0,-3 0 0,-5 0-6,0 0 0,0 1 1,1 0-1,-1 0 0,1 1 0,-1 0 1,-9 4-1,0 2-27,0 1 0,0 1 1,1 0-1,0 2 0,1 0 0,-16 14 0,24-19 8,1 1-1,-1-1 1,1 1 0,0 1 0,1-1-1,0 1 1,0 0 0,1 1-1,0-1 1,1 1 0,0 0 0,1 0-1,-4 13 1,7-22 8,0 1-1,0 0 1,0 0 0,0 0-1,1 0 1,-1 0-1,0 0 1,1 0 0,-1 0-1,1-1 1,0 1 0,0 0-1,0 0 1,0-1 0,0 1-1,0 0 1,0-1-1,0 1 1,0-1 0,1 0-1,-1 1 1,1-1 0,-1 0-1,1 0 1,-1 0-1,1 0 1,0 0 0,-1 0-1,1 0 1,0-1 0,0 1-1,0-1 1,0 1 0,-1-1-1,1 0 1,2 1-1,12 1 36,-1 0-1,0-1 0,25-2 0,-23 1-24,1 0-206,98-5-1334,-102 3-688,0 0 1,0-2 0,19-6-1,1-5-10222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5.850"/>
    </inkml:context>
    <inkml:brush xml:id="br0">
      <inkml:brushProperty name="width" value="0.025" units="cm"/>
      <inkml:brushProperty name="height" value="0.025" units="cm"/>
    </inkml:brush>
  </inkml:definitions>
  <inkml:trace contextRef="#ctx0" brushRef="#br0">11 1 17008,'0'0'2595,"0"51"-1635,0-18 258,0 4-578,0-1-512,5-1-64,2-6-32,-1-5-384,1-8-641,-5-7-192,-2-5-545,-14-4-4355,-9-12 511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6.179"/>
    </inkml:context>
    <inkml:brush xml:id="br0">
      <inkml:brushProperty name="width" value="0.025" units="cm"/>
      <inkml:brushProperty name="height" value="0.025" units="cm"/>
    </inkml:brush>
  </inkml:definitions>
  <inkml:trace contextRef="#ctx0" brushRef="#br0">62 118 8456,'-8'-10'1767,"1"2"-1078,-26-34 1272,31 38-1429,0 1 0,0 0 0,0-1 0,1 1-1,0-1 1,0 1 0,0-1 0,-1-4-1,2 7-436,1 1-1,-1-1 0,0 0 1,1 1-1,-1-1 0,0 1 0,1-1 1,-1 0-1,1 1 0,-1-1 0,1 1 1,-1-1-1,1 1 0,-1 0 1,1-1-1,-1 1 0,1 0 0,0-1 1,-1 1-1,1 0 0,0-1 1,-1 1-1,1 0 0,0 0 0,-1 0 1,1 0-1,0 0 0,-1 0 1,2 0-1,29-2 175,-23 1 29,6 0-50,57-4 634,0 4-1,91 8 1,-157-7-878,1 1-1,-1 0 1,1 1 0,-1-1 0,0 1-1,0 0 1,0 0 0,0 1 0,0 0-1,0 0 1,0 0 0,-1 0 0,0 0-1,1 1 1,-1 0 0,6 8-1,-8-9 66,-1 0 0,1 0-1,-1 0 1,0 0-1,0 0 1,0 0-1,0 0 1,-1 1-1,1-1 1,-1 0-1,0 0 1,0 1-1,0-1 1,0 0-1,0 0 1,-1 1-1,1-1 1,-1 0 0,0 0-1,0 0 1,-1 0-1,1 0 1,0 0-1,-1 0 1,0 0-1,0 0 1,0-1-1,0 1 1,-3 2-1,-7 8 79,0 0 0,-1-2 0,0 1 0,-1-2-1,-1 1 1,1-2 0,-2 0 0,1-1 0,-1-1-1,0 0 1,-1-1 0,1-1 0,-1 0 0,0-1-1,-1-1 1,1-1 0,-35 1 0,51-3-216,0 0 1,1 0 0,-1 0-1,1 1 1,-1-1 0,0 0-1,1 0 1,-1 0 0,0 0-1,1 0 1,-1 0 0,0 0-1,1 0 1,-1-1 0,0 1-1,1 0 1,-1 0 0,1 0-1,-1-1 1,0 1-1,1 0 1,-1-1 0,1 1-1,-1-1 1,1 1 0,-1 0-1,1-1 1,0 1 0,-1-1-1,1 1 1,-1-1 0,1 1-1,0-1 1,-1 0 0,1 1-1,0-1 1,0 1 0,-1-1-1,1 0 1,0 1 0,0-2-1,1 1-121,-1 0 1,1 0-1,-1-1 0,1 1 1,0 0-1,0 0 0,0 0 0,0-1 1,0 1-1,0 0 0,0 1 0,0-1 1,0 0-1,1 0 0,-1 0 1,0 1-1,0-1 0,2 0 0,93-31-9467,-87 30 8509,30-10-5541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6.507"/>
    </inkml:context>
    <inkml:brush xml:id="br0">
      <inkml:brushProperty name="width" value="0.025" units="cm"/>
      <inkml:brushProperty name="height" value="0.025" units="cm"/>
    </inkml:brush>
  </inkml:definitions>
  <inkml:trace contextRef="#ctx0" brushRef="#br0">31 156 14318,'0'0'2759,"9"-2"167,-1-1-2417,-1 1 0,1-1 1,0-1-1,-1 1 0,0-1 0,0-1 0,0 1 1,10-9-1,-13 9-421,-1 1 0,1-1 0,-1 0 1,1 0-1,-1 0 0,-1 0 0,1-1 1,0 1-1,-1-1 0,0 0 0,0 1 1,0-1-1,-1 0 0,0 0 0,0 0 1,0 0-1,0-8 0,-1 12-62,0 0 1,0-1-1,0 1 1,0 0-1,-1 0 0,1 0 1,0 0-1,-1 0 1,1 0-1,-1 1 0,1-1 1,-1 0-1,1 0 0,-1 0 1,0 0-1,1 0 1,-1 1-1,0-1 0,0 0 1,1 1-1,-1-1 1,0 0-1,0 1 0,0-1 1,0 1-1,0-1 0,0 1 1,0 0-1,0-1 1,0 1-1,0 0 0,0 0 1,0 0-1,0 0 1,0 0-1,0 0 0,0 0 1,0 0-1,0 0 0,0 0 1,0 1-1,0-1 1,0 0-1,0 1 0,0-1 1,-2 2-1,-3-1-18,1 1 0,-1 0 0,0 1-1,1-1 1,0 1 0,0 0 0,-6 5 0,3-1 0,1 1 1,0 1 0,0-1-1,1 1 1,0 0 0,1 0-1,-8 18 1,11-22 1,0-1 0,0 1-1,1 0 1,-1 0 0,1 0 0,0 0 0,0 0 0,1 0-1,-1 0 1,1 0 0,1 0 0,-1 1 0,1-1 0,-1 0 0,1 0-1,1 0 1,-1 0 0,3 6 0,-1-8-1,-1-1-1,1 1 1,0-1 0,-1 1 0,1-1-1,0 0 1,0 0 0,0 0-1,1-1 1,-1 1 0,0-1 0,1 0-1,-1 1 1,1-2 0,-1 1 0,1 0-1,-1-1 1,1 1 0,0-1-1,-1 0 1,6-1 0,1 1-104,-1-1-1,0 0 1,0-1-1,1 0 1,-1 0 0,0-1-1,12-5 1,-11 3-888,0-1 1,0 0 0,16-15 0,-17 12-1209,0 1 1,-1-2 0,12-15 0,6-17-7221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6.879"/>
    </inkml:context>
    <inkml:brush xml:id="br0">
      <inkml:brushProperty name="width" value="0.025" units="cm"/>
      <inkml:brushProperty name="height" value="0.025" units="cm"/>
    </inkml:brush>
  </inkml:definitions>
  <inkml:trace contextRef="#ctx0" brushRef="#br0">74 1 16624,'0'0'1948,"-7"12"75,-4 10-1202,1-1-1,1 1 0,1 1 1,1-1-1,1 1 0,1 1 1,1-1-1,-2 44 0,6-65-808,0-1-1,1 0 1,-1 1 0,1-1-1,-1 0 1,1 0-1,-1 1 1,1-1-1,-1 0 1,1 0-1,0 0 1,0 0-1,0 1 1,0-1-1,0-1 1,0 1-1,0 0 1,0 0-1,0 0 1,0 0-1,0-1 1,1 1-1,-1-1 1,0 1-1,0-1 1,1 1-1,-1-1 1,0 0-1,1 1 1,-1-1-1,0 0 1,1 0-1,-1 0 1,1 0-1,-1 0 1,0 0-1,1-1 1,-1 1-1,2-1 1,5 0 29,0-1-1,-1 0 1,1 0 0,-1 0-1,12-6 1,-14 5-27,5-3-96,1 0 0,0 1-1,0 0 1,0 1 0,0 0 0,0 1 0,1 0-1,22-2 1,-33 5 73,0 0 0,0 0 0,0 0-1,0 0 1,0 1 0,-1-1 0,1 0 0,0 1 0,0-1-1,0 0 1,0 1 0,0-1 0,-1 1 0,1-1 0,0 1-1,-1-1 1,1 1 0,0 0 0,-1-1 0,1 1 0,0 0 0,-1 0-1,1 0 1,-1-1 0,1 1 0,0 2 0,3 30 146,-5-27-69,1 1 1,-1-1-1,0 0 1,0 0 0,-1-1-1,0 1 1,0 0 0,-6 10-1,3-9 35,-2 0-1,1-1 0,-1 0 1,0 0-1,0 0 1,0-1-1,-1 0 0,0 0 1,0-1-1,0 0 1,0-1-1,-1 0 0,1 0 1,-1 0-1,0-1 1,0-1-1,0 1 0,0-2 1,0 1-1,0-1 1,-16-2-1,23 2-180,0 0-1,0-1 1,0 1 0,0-1-1,0 1 1,0-1 0,1 0-1,-1 0 1,0 0 0,0 0-1,1 0 1,-1 0 0,0 0-1,1 0 1,-1-1 0,1 1-1,0-1 1,-1 1 0,1-1-1,0 1 1,0-1 0,0 0-1,0 0 1,0 0 0,0 1-1,1-1 1,-1 0 0,1 0-1,-1 0 1,1 0-1,0 0 1,-1 0 0,1 0-1,1-3 1,-1 2-492,0 0 0,1 0 0,-1 0 0,1 0-1,0 0 1,0 1 0,0-1 0,1 0 0,-1 1 0,0-1 0,1 0 0,0 1-1,0 0 1,0-1 0,0 1 0,0 0 0,0 0 0,0 0 0,0 0-1,1 1 1,-1-1 0,5-1 0,15-5-6316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7.441"/>
    </inkml:context>
    <inkml:brush xml:id="br0">
      <inkml:brushProperty name="width" value="0.025" units="cm"/>
      <inkml:brushProperty name="height" value="0.025" units="cm"/>
    </inkml:brush>
  </inkml:definitions>
  <inkml:trace contextRef="#ctx0" brushRef="#br0">137 79 10954,'2'-10'3086,"-1"-5"-1594,3-13 421,6 3 3469,-12 53-2938,3-11-2053,-15 126 2036,6-73-1423,3 1 0,3 72 0,4-130-1109,0-15-1002,-7-25-804,-15-12-501,-30-42-1,-3 6 2578,54 69 2755,11 6-1851,22 7-1045,-27-5 335,22 4-147,1-1-1,34 0 1,1-8-1752,-59 2 625,1-1-1,-1 1 1,0-1-1,0 0 1,0-1-1,11-5 1,16-17-10397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8.015"/>
    </inkml:context>
    <inkml:brush xml:id="br0">
      <inkml:brushProperty name="width" value="0.025" units="cm"/>
      <inkml:brushProperty name="height" value="0.025" units="cm"/>
    </inkml:brush>
  </inkml:definitions>
  <inkml:trace contextRef="#ctx0" brushRef="#br0">0 1 5381,'0'0'18690,"8"5"-17217,-5-3-1367,0 0 0,0 0 0,-1 0 0,1 0-1,-1 0 1,1 1 0,-1-1 0,0 1 0,0 0 0,0-1 0,-1 1 0,1 0-1,0 0 1,-1 0 0,0 1 0,1 2 0,1 6 179,-2 1 0,1-1 0,-1 1 0,-2 12 0,-6 262 1439,7-286-1729,0 0 0,0 1 0,0-1 0,0 1 0,0-1 0,1 0 0,-1 1 0,0-1 0,1 1 0,-1-1 0,1 0 0,0 0 0,-1 1 0,1-1 0,0 0 0,0 0 0,-1 0 0,1 0 0,0 0 0,0 0 0,0 0 0,0 0 0,1 0 0,-1 0 0,1 1 0,1-2 66,-1 1-1,1 0 1,-1 0-1,1-1 1,0 0-1,-1 1 0,1-1 1,-1 0-1,1 0 1,0 0-1,-1-1 0,1 1 1,2-1-1,0-1-198,0 1-1,0-1 1,0 0 0,-1 0-1,1 0 1,8-6 0,-11 6-291,0 1 0,0-1 1,0 0-1,0 0 1,0 0-1,0 0 0,0 0 1,-1 0-1,1 0 0,-1-1 1,1 1-1,1-5 1,0-8-4724,-1-5-3026</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8.498"/>
    </inkml:context>
    <inkml:brush xml:id="br0">
      <inkml:brushProperty name="width" value="0.025" units="cm"/>
      <inkml:brushProperty name="height" value="0.025" units="cm"/>
    </inkml:brush>
  </inkml:definitions>
  <inkml:trace contextRef="#ctx0" brushRef="#br0">4 155 13196,'0'0'8622,"8"-1"-7335,-2 1-1130,-1-1 1,0 0-1,0 0 1,0-1-1,0 1 1,0-1 0,0 0-1,0 0 1,0-1-1,-1 0 1,1 0 0,-1 0-1,0 0 1,0 0-1,0-1 1,0 0 0,0 0-1,-1 0 1,0 0-1,0-1 1,0 1-1,0-1 1,-1 1 0,3-8-1,-4 9-78,0 0-1,1 0 0,-1 0 0,-1 0 1,1 0-1,0-1 0,-1 1 1,0 0-1,0-1 0,0 1 0,0 0 1,0-1-1,0 1 0,-3-7 1,3 9-53,-1 0 0,0 0 0,1-1 0,-1 1 0,0 0 0,0 0 0,0 0 0,0 0 0,0 0 0,0 0 0,0 1 0,0-1 0,0 0 0,0 0 0,-1 1 0,1-1 0,0 1 0,-1-1 0,1 1 0,0-1 0,-1 1 0,1 0 0,0 0 0,-1 0 0,1 0 0,0 0 0,-1 0 0,1 0 0,-1 0 0,1 0 0,0 1 0,-1-1 0,1 0 0,0 1 0,0-1 0,-1 1 0,1 0 0,-2 0 0,-1 2-27,0-1-1,-1 1 1,1 0-1,0 1 1,1-1-1,-1 1 1,1 0-1,-1 0 1,1 0-1,0 0 1,0 0-1,1 0 1,-1 1-1,1 0 1,0-1-1,1 1 1,-3 9-1,-1 2-3,2-1 0,0 1-1,0-1 1,1 27 0,1-38 12,1 0 1,0 0-1,0 0 1,1 0-1,-1 0 1,1 1-1,0-1 1,0 0-1,0 0 1,0-1-1,1 1 1,2 5-1,-2-7 7,0-1-1,0 1 0,0-1 0,0 0 0,0 0 0,0 1 0,0-1 1,1-1-1,-1 1 0,0 0 0,1 0 0,-1-1 0,0 0 1,1 1-1,-1-1 0,1 0 0,-1 0 0,0 0 0,1 0 1,-1-1-1,1 1 0,3-2 0,0 1-179,0-1 0,0 0 1,0 0-1,0-1 0,-1 0 0,1 0 0,-1 0 0,1-1 1,-1 1-1,0-1 0,-1-1 0,1 1 0,4-6 1,22-31-4710,-10 1-3757,-13 22 2023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6.486"/>
    </inkml:context>
    <inkml:brush xml:id="br0">
      <inkml:brushProperty name="width" value="0.025" units="cm"/>
      <inkml:brushProperty name="height" value="0.025" units="cm"/>
    </inkml:brush>
  </inkml:definitions>
  <inkml:trace contextRef="#ctx0" brushRef="#br0">34 1 8072,'0'0'10506,"1"12"-10106,4 319 745,-7-185-2824,-3-126-1963,4-19 3502,1-1 0,-1 0 0,1 1 1,0-1-1,-1 0 0,1 1 0,-1-1 1,1 0-1,-1 0 0,0 1 0,1-1 0,-1 0 1,1 0-1,-1 0 0,1 0 0,-1 0 1,1 0-1,-1 0 0,0 0 0,1 0 1,-1 0-1,1 0 0,-1 0 0,1 0 1,-1 0-1,0-1 0,1 1 0,-1 0 1,1 0-1,-1-1 0,1 1 0,-1 0 0,1 0 1,0-1-1,-1 1 0,0-1 0,-11-13-2988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59.307"/>
    </inkml:context>
    <inkml:brush xml:id="br0">
      <inkml:brushProperty name="width" value="0.025" units="cm"/>
      <inkml:brushProperty name="height" value="0.025" units="cm"/>
    </inkml:brush>
  </inkml:definitions>
  <inkml:trace contextRef="#ctx0" brushRef="#br0">0 273 10186,'0'0'2626,"8"-4"86,2 0-2034,0 1 1,-1 0-1,1 1 0,0 0 0,1 0 1,-1 1-1,17 0 0,-24 1-584,0 0-1,0 0 1,0 0-1,0 1 1,0-1 0,0 1-1,0 0 1,0-1-1,0 1 1,0 1-1,-1-1 1,1 0 0,0 1-1,-1-1 1,1 1-1,-1 0 1,0 0 0,1 0-1,-1 0 1,0 0-1,0 0 1,0 1 0,-1-1-1,1 1 1,-1-1-1,1 1 1,-1 0-1,0-1 1,0 1 0,0 0-1,0 0 1,0 0-1,-1 0 1,1 5 0,-1-1 219,0 1 0,-1 0 0,0-1 0,0 1 0,-1-1 1,0 1-1,0-1 0,0 0 0,-8 13 0,6-11-34,1 0 0,-1 1 0,1-1 0,-3 19 1,6-28-270,0 0 1,0 0-1,0 0 0,0 0 1,0 0-1,0 1 1,0-1-1,0 0 1,0 0-1,0 0 1,0 0-1,0 1 1,0-1-1,0 0 1,0 0-1,0 0 1,0 0-1,0 0 1,0 1-1,0-1 1,0 0-1,0 0 1,0 0-1,0 0 1,0 0-1,0 0 1,1 1-1,-1-1 1,0 0-1,0 0 1,0 0-1,0 0 1,0 0-1,0 0 0,1 0 1,-1 0-1,0 0 1,0 0-1,0 1 1,0-1-1,0 0 1,1 0-1,-1 0 1,0 0-1,0 0 1,0 0-1,0 0 1,1 0-1,-1 0 1,0 0-1,0-1 1,12-4 215,8-11 17,-7 0-209,0 0 0,-1-1 0,-1 0 0,-1-1 0,-1 0 0,0 0 0,-1-1 0,-1 0 0,-1-1 0,6-29 0,-15 61-67,0 0 0,2 0 1,-1 0-1,2 0 1,0 18-1,0-27 48,1-1 1,-1 1-1,1-1 1,-1 1-1,1-1 1,0 1-1,0-1 1,0 0-1,0 1 1,0-1-1,1 0 1,-1 0-1,1 0 1,-1 0-1,1 0 1,0 0-1,0 0 1,0-1-1,0 1 1,0-1-1,0 1 1,0-1-1,0 0 1,0 0-1,1 0 1,-1 0-1,1 0 1,-1 0-1,1-1 1,-1 1-1,1-1 1,-1 0-1,4 0 1,7 0 36,-1 0 1,0-2-1,1 1 1,-1-2 0,0 0-1,0 0 1,-1-1-1,1 0 1,-1-1 0,0 0-1,0-1 1,19-14 0,-22 15-31,0-1 1,-1 0-1,0 0 1,0 0-1,0-1 1,-1 0-1,0-1 1,0 0-1,-1 1 1,0-2-1,0 1 1,-1-1-1,0 1 1,-1-1-1,0 0 1,0 0-1,2-14 1,-5 22-18,0 1 1,0-1-1,0 0 1,0 1-1,0-1 1,0 1 0,0-1-1,0 0 1,0 1-1,-1-1 1,1 0-1,0 1 1,0-1 0,0 1-1,-1-1 1,1 1-1,0-1 1,-1 1 0,1-1-1,-1 1 1,1-1-1,0 1 1,-1-1-1,1 1 1,-1-1 0,1 1-1,-1 0 1,0-1-1,1 1 1,-1 0-1,1-1 1,-1 1 0,1 0-1,-1 0 1,0 0-1,1 0 1,-1 0-1,0-1 1,1 1 0,-1 0-1,0 0 1,1 1-1,-1-1 1,1 0 0,-1 0-1,0 0 1,1 0-1,-1 0 1,1 1-1,-1-1 1,0 0 0,1 1-1,-1-1 1,1 0-1,-2 1 1,-33 19-46,18-6 56,1 1 1,-27 31-1,40-42-6,0-1 1,0 1-1,0 0 1,0 0-1,1 0 0,0 0 1,0 0-1,0 0 0,0 1 1,1-1-1,-1 1 0,1-1 1,0 1-1,1-1 1,-1 1-1,1 0 0,0 0 1,0-1-1,0 1 0,2 6 1,0-9-7,-1 1 1,1-1 0,0 1-1,0-1 1,0 0 0,0 0 0,0 0-1,1 0 1,-1 0 0,0-1-1,1 1 1,0-1 0,-1 0-1,1 1 1,0-1 0,-1 0-1,1 0 1,0-1 0,0 1-1,5 0 1,62 5 25,-60-6-27,0 1 1,0-2-1,-1 1 1,1-1 0,0-1-1,-1 0 1,1 0-1,-1-1 1,1 0-1,-1-1 1,0 1 0,-1-2-1,1 1 1,-1-2-1,0 1 1,0-1-1,0 0 1,-1 0-1,0-1 1,10-12 0,7-7 21,-2-2 0,-1 0 0,-1-1 0,-2-1 0,0-1 1,13-35-1,-30 62-17,1 0 1,-1 0-1,0 0 1,0-1-1,0 1 1,-1 0-1,1-1 0,-2-7 1,1 11-8,0 0 0,0 1 0,0-1 0,0 0-1,0 1 1,-1-1 0,1 1 0,0-1 0,0 0 0,-1 1 0,1-1 0,-1 1 0,1-1 0,0 1 0,-1-1-1,1 1 1,-1-1 0,1 1 0,-1-1 0,1 1 0,-1 0 0,0-1 0,1 1 0,-1-1 0,-1 1-7,0 0 0,1 0 0,-1 0 0,1 0 0,-1 0 1,0 1-1,1-1 0,-1 0 0,1 1 0,-1-1 0,1 1 0,-1-1 1,1 1-1,-1 0 0,0 0 0,-7 5-7,0 0-1,1 1 1,0 0-1,1 0 1,-1 0-1,1 1 1,1 0-1,-11 16 1,4-3-9,1 0 0,-16 40 0,24-51 25,0 1-1,1 0 1,0 0-1,0 0 1,2 1-1,-1-1 1,1 22-1,1-30-4,0 0 0,1 1-1,-1-1 1,1 1 0,0-1 0,0 0-1,0 0 1,0 1 0,1-1 0,-1 0-1,1 0 1,0 0 0,0 0-1,0-1 1,0 1 0,0-1 0,1 1-1,-1-1 1,1 0 0,-1 1 0,1-1-1,0-1 1,0 1 0,0 0 0,0-1-1,0 1 1,0-1 0,1 0-1,5 1 1,2 0-445,1 0 0,-1-1-1,1 0 1,19-1 0,21-9-5132,-3-9-3609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9.775"/>
    </inkml:context>
    <inkml:brush xml:id="br0">
      <inkml:brushProperty name="width" value="0.025" units="cm"/>
      <inkml:brushProperty name="height" value="0.025" units="cm"/>
    </inkml:brush>
  </inkml:definitions>
  <inkml:trace contextRef="#ctx0" brushRef="#br0">186 273 8072,'0'0'15929,"-12"-7"-14578,5 3-1146,-28-13 252,33 17-437,0-1 0,1 1 1,-1 0-1,0-1 0,0 1 0,0 0 0,0 0 0,0 0 1,1 1-1,-1-1 0,0 0 0,0 1 0,0-1 1,0 1-1,1-1 0,-1 1 0,0 0 0,1 0 1,-1 0-1,0 0 0,1 0 0,-3 2 0,-5 6 11,1 0-1,0 1 0,0 0 0,1 0 1,0 1-1,1 0 0,0 0 0,1 1 1,0 0-1,1-1 0,0 1 0,1 1 1,0-1-1,-1 18 0,4-29-22,-1-1-1,1 1 1,0 0-1,0 0 1,0-1-1,0 1 1,0 0 0,0 0-1,0-1 1,0 1-1,0 0 1,0 0-1,0-1 1,1 1-1,-1 0 1,0 0 0,0-1-1,1 1 1,-1 0-1,0-1 1,1 1-1,-1 0 1,1-1-1,-1 1 1,1-1 0,-1 1-1,1-1 1,0 1-1,-1-1 1,1 1-1,-1-1 1,1 1-1,0-1 1,0 0-1,-1 1 1,1-1 0,0 0-1,-1 0 1,1 0-1,0 0 1,0 1-1,0-1 1,-1 0-1,1 0 1,0 0 0,0 0-1,-1-1 1,1 1-1,0 0 1,0 0-1,1-1 1,3-1 114,0 0 1,1 0-1,-1 0 0,0-1 1,0 0-1,4-3 0,17-14 27,-1-1 0,0-2-1,-2 0 1,-1-1 0,-1-1 0,-1-1-1,-2-1 1,0 0 0,-2-2-1,-1 0 1,-1 0 0,-1-2 0,11-41-1,-21 42 18,-3 30-166,0 0 0,0 0 0,0 0 0,0 0 1,0 0-1,0-1 0,0 1 0,0 0 0,0 0 0,0 0 0,0 0 0,0 0 0,0-1 0,0 1 0,0 0 0,0 0 0,0 0 0,0 0 1,0 0-1,0-1 0,0 1 0,-1 0 0,1 0 0,0 0 0,0 0 0,0 0 0,0 0 0,0 0 0,0 0 0,0-1 0,-1 1 0,1 0 0,0 0 1,0 0-1,0 0 0,0 0 0,0 0 0,-1 0 0,1 0 0,0 0 0,0 0 0,0 0 0,0 0 0,0 0 0,-1 0 0,1 0 0,0 0 1,0 0-1,0 0 0,0 0 0,0 0 0,-1 0 0,1 1 0,0-1 0,0 0 0,0 0 0,0 0 0,0 0 0,0 0 0,-1 0 0,1 0 1,0 0-1,0 1 0,0-1 0,0 0 0,-4 4-29,1 1 0,0 0 1,0 0-1,1 0 1,-1 0-1,1 0 0,-2 6 1,-11 32 53,1 2 1,2 0 0,2 0 0,2 1 0,-3 69-1,11-113-25,0 1-1,0-1 0,0 1 0,0-1 0,1 1 1,-1-1-1,1 1 0,-1-1 0,1 1 0,0-1 1,0 0-1,0 1 0,0-1 0,0 0 0,1 0 1,-1 0-1,1 0 0,0 0 0,-1 0 0,1 0 1,0 0-1,0-1 0,0 1 0,0-1 0,4 3 1,-2-3-127,0 0 1,0 0 0,0 0 0,0-1-1,0 1 1,0-1 0,0 0-1,0 0 1,0 0 0,0-1 0,1 1-1,-1-1 1,-1 0 0,1 0 0,0 0-1,5-3 1,-4 2-556,-1-1 0,1 0 0,0 1 0,-1-2 0,1 1 0,-1 0 0,0-1 0,0 0 0,-1 0 0,1 0 0,2-5 0,14-24-7987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0.149"/>
    </inkml:context>
    <inkml:brush xml:id="br0">
      <inkml:brushProperty name="width" value="0.025" units="cm"/>
      <inkml:brushProperty name="height" value="0.025" units="cm"/>
    </inkml:brush>
  </inkml:definitions>
  <inkml:trace contextRef="#ctx0" brushRef="#br0">0 155 17200,'0'0'7527,"11"2"-5770,-6 0-1661,0-1 1,1 0 0,-1-1-1,0 1 1,1-1-1,-1 0 1,1-1 0,-1 1-1,0-1 1,1 0-1,-1 0 1,0-1 0,0 1-1,0-1 1,0 0-1,0-1 1,0 1-1,0-1 1,-1 0 0,7-5-1,47-42 6,-55 46-74,0 1 0,0-1-1,0 1 1,-1-1 0,1 0 0,-1 0-1,0 0 1,0-1 0,0 1 0,-1 0-1,0-1 1,0 1 0,0 0-1,1-9 1,-2 13-11,0-1 0,0 1-1,0-1 1,0 1 0,0-1 0,0 1 0,0-1-1,0 1 1,0 0 0,0-1 0,0 1-1,0-1 1,-1 1 0,1 0 0,0-1 0,0 1-1,0-1 1,-1 1 0,1 0 0,0-1-1,0 1 1,-1 0 0,1-1 0,0 1 0,-1 0-1,1 0 1,0-1 0,-1 1 0,1 0 0,0 0-1,-1-1 1,1 1 0,-1 0 0,1 0-1,0 0 1,-1 0 0,1 0 0,-1 0-1,-20 7 196,-16 22-181,29-21-22,1 1 1,1-1-1,0 1 0,0 1 1,1-1-1,0 1 0,0 0 1,1 0-1,0 0 0,1 1 1,0-1-1,1 1 0,0 0 1,1 0-1,0 16 0,1-26-63,1 0-1,-1 1 1,1-1-1,-1 0 1,1 0-1,0 1 1,0-1-1,0 0 0,-1 0 1,1 0-1,0 0 1,0 0-1,0 0 1,1 0-1,-1 0 1,0-1-1,0 1 0,0 0 1,1-1-1,-1 1 1,0-1-1,1 1 1,-1-1-1,0 0 1,1 1-1,-1-1 0,0 0 1,1 0-1,-1 0 1,1 0-1,-1 0 1,0 0-1,1-1 1,-1 1-1,1 0 0,-1-1 1,2 0-1,3 0-659,-1 0-1,1 0 1,0-1 0,0 0-1,-1 0 1,1 0-1,8-6 1,14-18-4192,-2-4-2066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0.492"/>
    </inkml:context>
    <inkml:brush xml:id="br0">
      <inkml:brushProperty name="width" value="0.025" units="cm"/>
      <inkml:brushProperty name="height" value="0.025" units="cm"/>
    </inkml:brush>
  </inkml:definitions>
  <inkml:trace contextRef="#ctx0" brushRef="#br0">119 1 9001,'0'0'17312,"-6"11"-16458,-2 5-627,0-1 0,2 2 0,-1-1 0,2 1-1,0 0 1,1 0 0,1 1 0,1-1 0,-1 20 0,4-35-239,-1-1 1,1 0 0,-1 1-1,1-1 1,0 0-1,-1 0 1,1 1-1,0-1 1,0 0-1,0 0 1,0 0 0,0 0-1,0 0 1,0 0-1,0 0 1,0-1-1,0 1 1,1 0 0,-1 0-1,0-1 1,0 1-1,1-1 1,-1 1-1,1-1 1,-1 0 0,0 0-1,1 1 1,-1-1-1,1 0 1,2-1-1,52 0-568,-44 0 244,1 0-208,-6 0 306,0 1-1,0 0 1,1 0-1,-1 0 1,10 2-1,-16-2 254,0 1 0,0-1 0,0 0 0,0 1 0,0-1 0,0 1 0,0-1 0,0 1 0,0-1 0,0 1 0,0 0 0,-1-1 0,1 1 0,0 0 0,0 0-1,-1 0 1,1-1 0,-1 1 0,1 0 0,-1 0 0,1 0 0,-1 0 0,1 0 0,-1 0 0,0 0 0,0 0 0,1 0 0,-1 0 0,0 0 0,0 0 0,0 0 0,0 0-1,0 1 1,0-1 0,0 0 0,-1 0 0,1 0 0,0 0 0,-1 0 0,1 0 0,-1 0 0,1 0 0,-1-1 0,0 3 0,-2 1 127,1 1 1,-2-1 0,1 1-1,0-1 1,-1 0-1,0 0 1,1 0 0,-2-1-1,1 1 1,0-1 0,-9 4-1,-56 29 284,58-31-342,9-4-90,-51 21 322,50-21-365,-1 0 1,1 1-1,-1-2 1,1 1-1,0 0 1,-1-1 0,1 0-1,-1 1 1,1-1-1,-1-1 1,1 1-1,-1 0 1,-3-2-1,6 2-72,1-1 0,-1 1 1,1-1-1,-1 0 0,1 1 0,-1-1 0,1 1 1,-1-1-1,1 0 0,-1 1 0,1-1 0,0 0 0,0 0 1,-1 1-1,1-1 0,0 0 0,0 0 0,0 1 0,0-1 1,0 0-1,0 0 0,0 1 0,0-1 0,0 0 0,0 0 1,0 1-1,0-1 0,0 0 0,1 0 0,-1 1 0,0-1 1,1 0-1,-1 1 0,1-1 0,-1 0 0,1 0 0,17-25-3725,10-5-2464,6-3-2973</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0.835"/>
    </inkml:context>
    <inkml:brush xml:id="br0">
      <inkml:brushProperty name="width" value="0.025" units="cm"/>
      <inkml:brushProperty name="height" value="0.025" units="cm"/>
    </inkml:brush>
  </inkml:definitions>
  <inkml:trace contextRef="#ctx0" brushRef="#br0">174 0 10762,'0'0'14905,"-6"13"-13901,-13 31-218,2 1 1,-12 48-1,23-74-581,2 0 1,1 1-1,0-1 0,1 1 0,1 0 1,1 0-1,1 0 0,5 30 0,5-19-1609,-10-30 1282,-1 0-1,1 1 1,0-1-1,-1 1 1,1-1-1,0 0 1,0 0-1,0 1 1,0-1-1,0 0 1,0 0-1,0 0 1,0 0-1,0 0 1,1 0-1,-1 0 1,3 1-1,-11-33-6539,-4 7 4632,-27-39-1,27 49 2748,2-1 1,0 0-1,1 0 1,0-1-1,1 0 1,-7-26-1,14 41-602,0 0-1,0 0 0,0 0 1,0 0-1,1 0 1,-1 0-1,0 0 1,0 0-1,1 0 1,-1 0-1,0 0 1,1 0-1,-1 0 1,1 0-1,0 1 1,-1-1-1,1 0 1,-1 0-1,1 1 1,0-1-1,0 0 0,-1 1 1,1-1-1,0 0 1,0 1-1,0 0 1,0-1-1,0 1 1,0-1-1,0 1 1,0 0-1,0 0 1,-1-1-1,1 1 1,0 0-1,0 0 1,0 0-1,0 0 1,2 0-1,54 1-774,-38 0 740,68-3-6278,-36-5-3497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1.490"/>
    </inkml:context>
    <inkml:brush xml:id="br0">
      <inkml:brushProperty name="width" value="0.025" units="cm"/>
      <inkml:brushProperty name="height" value="0.025" units="cm"/>
    </inkml:brush>
  </inkml:definitions>
  <inkml:trace contextRef="#ctx0" brushRef="#br0">116 426 10698,'2'-11'4612,"0"1"-4181,0 0 426,0 1 1,0 0-1,-1-1 1,-1 1-1,0-17 1,0 25-733,-1-1-1,1 0 1,0 0 0,-1 0 0,1 1-1,-1-1 1,1 0 0,-1 1-1,0-1 1,0 0 0,0 1 0,0-1-1,0 1 1,0-1 0,0 1 0,-1 0-1,1 0 1,0-1 0,-1 1 0,1 0-1,-1 0 1,1 0 0,-1 0-1,0 1 1,1-1 0,-1 0 0,0 1-1,1-1 1,-1 1 0,0-1 0,0 1-1,0 0 1,1 0 0,-1 0-1,0 0 1,0 0 0,0 0 0,0 0-1,-2 2 1,1-2-115,-1 1 0,1 1 0,0-1 0,0 0 0,0 1 0,0-1 0,0 1 0,1 0 0,-1 0 0,0 0 0,1 1 0,0-1 0,-1 0 0,1 1 0,0 0 0,0-1 0,0 1 0,1 0 0,-1 0 0,1 0 0,-2 5 0,-1 1 2,1-1 0,0 1 0,1 0 0,0 0 0,1 0 0,-1 17 0,1-25-9,1 0 0,0 0 0,0 0-1,0 0 1,0 0 0,0 0 0,1 0-1,-1-1 1,0 1 0,0 0 0,1 0-1,-1 0 1,0 0 0,1-1 0,-1 1-1,1 0 1,-1 0 0,1-1 0,-1 1-1,1 0 1,-1-1 0,1 1 0,0 0-1,0-1 1,-1 1 0,1-1 0,0 1-1,0-1 1,-1 1 0,1-1 0,0 0-1,0 0 1,1 1 0,1-1 18,1 0 0,-1 0 0,0 0 0,0 0 0,1-1 0,-1 1 0,0-1-1,0 0 1,5-2 0,61-32 322,-49 22-309,-13 7-34,1 1-1,0 0 0,0 0 0,0 1 0,1 0 1,0 0-1,-1 1 0,18-3 0,-25 6-4,0 0 0,0 0 0,1 0 1,-1 0-1,0 1 0,1-1 0,-1 0 0,0 1 0,0-1 0,0 1 0,0-1 1,1 1-1,-1 0 0,0 0 0,0-1 0,0 1 0,0 0 0,0 0 0,-1 0 0,1 0 1,0 0-1,0 0 0,-1 0 0,1 0 0,0 0 0,-1 1 0,1-1 0,0 2 1,12 49-190,-2-12 102,-10-38 114,0-1 0,0 1 0,1 0 1,-1-1-1,0 0 0,1 1 0,-1-1 0,1 0 0,0 0 0,-1 0 0,1 0 1,0 0-1,0 0 0,-1 0 0,1 0 0,0-1 0,0 1 0,0-1 1,0 1-1,0-1 0,0 0 0,0 0 0,0 0 0,0 0 0,0 0 0,0 0 1,0-1-1,0 1 0,0-1 0,-1 1 0,1-1 0,0 0 0,0 1 0,0-1 1,2-2-1,6-2 163,-1-1-1,0 0 1,0 0 0,-1-1 0,10-8 0,3-5 4,-1-2 0,-1 0 0,-1 0 0,0-2 0,-2 0 0,-1-1 0,-1-1 0,-1 0 0,-1-1 0,-2 0 0,0-1 0,-2 0 0,-1-1 0,5-51-1,-12 80-190,1 0-1,-1 0 0,0 0 0,0 0 0,0 0 0,0 0 0,0-1 0,0 1 0,0 0 0,0 0 0,0 0 0,0 0 0,0 0 0,1 0 1,-1-1-1,0 1 0,0 0 0,0 0 0,0 0 0,0 0 0,0-1 0,0 1 0,0 0 0,0 0 0,0 0 0,0 0 0,-1 0 0,1-1 0,0 1 1,0 0-1,0 0 0,0 0 0,0 0 0,0 0 0,0 0 0,0-1 0,0 1 0,0 0 0,0 0 0,-1 0 0,1 0 0,0 0 0,0 0 0,0 0 1,0 0-1,0 0 0,0-1 0,-1 1 0,1 0 0,0 0 0,0 0 0,0 0 0,0 0 0,-1 0 0,1 0 0,0 0 0,0 0 0,0 0 1,0 0-1,0 0 0,-1 0 0,1 0 0,0 0 0,0 0 0,0 0 0,0 1 0,0-1 0,-1 0 0,-9 13-173,-10 23 53,-15 33 100,-26 57 104,53-108-10,2 0 0,0 0 1,1 0-1,1 1 0,-2 20 0,6-37-60,0 0 0,0 0 0,0 1 0,0-1 0,1 0 0,-1 0 0,0 0 0,1 0 0,0 1 0,-1-1 0,1 0 0,0 0 0,0 0 0,0 0 0,0-1-1,0 1 1,1 0 0,-1 0 0,1-1 0,-1 1 0,1-1 0,-1 1 0,1-1 0,0 0 0,0 1 0,0-1 0,0 0 0,0 0 0,0 0 0,0-1 0,0 1 0,0 0-1,3 0 1,8 1-802,0 0 0,0 0-1,0-2 1,20 0 0,-16 0-2148,1-1-1855,-1-6-2322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1.864"/>
    </inkml:context>
    <inkml:brush xml:id="br0">
      <inkml:brushProperty name="width" value="0.025" units="cm"/>
      <inkml:brushProperty name="height" value="0.025" units="cm"/>
    </inkml:brush>
  </inkml:definitions>
  <inkml:trace contextRef="#ctx0" brushRef="#br0">149 0 12268,'0'0'10244,"-11"2"-7916,0 0-1954,0 1 1,1 1-1,0 0 1,-1 0-1,-16 10 1,23-12-315,0 0 0,0 1 0,1-1 0,-1 0 0,1 1 0,-1 0 0,1 0-1,0 0 1,0 0 0,0 1 0,1-1 0,-1 1 0,1 0 0,0 0 0,0-1 0,0 1 0,0 1 0,1-1 0,0 0 0,0 0 0,-1 5 0,38-6 169,192-9-2861,-208 11 2421,-19 7 608,-2-9-315,-1 0 1,1-1 0,-1 1-1,0-1 1,0 0-1,0 1 1,-1-1 0,1 0-1,0 0 1,-5 2 0,-8 6-36,0-1 1,0 0-1,-1-2 1,0 0-1,-1 0 1,0-2-1,1 0 1,-2-1-1,-23 3 1,41-7-122,-1 1 0,1-1 0,-1 0-1,1 0 1,-1 0 0,1 0 0,0 0 0,-1 0 0,1-1 0,-1 1 0,1 0 0,0 0 0,-1 0 0,1 0 0,0 0 0,-1 0 0,1-1 0,0 1-1,-1 0 1,1 0 0,0-1 0,-1 1 0,1 0 0,0 0 0,-1-1 0,1 1 0,0 0 0,0-1 0,-1 1 0,1 0 0,0-1 0,0 1 0,0-1 0,0 1-1,0 0 1,-1-1 0,1 1 0,0-1 0,7-19-2656,20-14-2510,5 7-1000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2.192"/>
    </inkml:context>
    <inkml:brush xml:id="br0">
      <inkml:brushProperty name="width" value="0.025" units="cm"/>
      <inkml:brushProperty name="height" value="0.025" units="cm"/>
    </inkml:brush>
  </inkml:definitions>
  <inkml:trace contextRef="#ctx0" brushRef="#br0">134 0 9897,'0'0'9583,"-9"6"-7549,-4 2-1518,0 1 0,1 1 0,0 0 0,-16 17 0,23-21-236,0-1 1,1 1-1,0-1 1,0 1-1,0 1 1,1-1-1,0 0 1,0 1 0,0 0-1,1-1 1,0 1-1,0 0 1,-1 14-1,3-20-248,0 0 1,0 0-1,0 0 0,0 0 0,0 0 1,0 0-1,1 0 0,-1 0 0,0 0 0,0-1 1,1 1-1,-1 0 0,0 0 0,1 0 1,-1 0-1,1-1 0,-1 1 0,1 0 0,0 0 1,-1-1-1,1 1 0,0-1 0,-1 1 1,1 0-1,0-1 0,0 1 0,0-1 0,1 1 1,1 0 42,-1-1 1,1 1 0,0-1 0,0 0-1,-1 1 1,1-2 0,0 1-1,-1 0 1,1 0 0,3-2-1,1 1 14,0-1-1,-1 0 1,1 0-1,-1-1 0,0 0 1,1 0-1,-1-1 0,5-4 1,-7 5-62,-1 0 1,0-1-1,1 1 1,-1-1 0,-1 0-1,1 0 1,-1 0-1,1 0 1,-1 0 0,0-1-1,-1 1 1,1-1 0,-1 1-1,0-1 1,0 1-1,0-1 1,-1 0 0,0 0-1,0-9 1,-1 11-41,1 0-1,-1 0 1,0 0 0,-1 0 0,1 0 0,0 0 0,-1 1-1,0-1 1,1 0 0,-1 1 0,0-1 0,-1 1 0,1-1 0,0 1-1,-1 0 1,1 0 0,-1 0 0,1 1 0,-1-1 0,0 1-1,0-1 1,0 1 0,0 0 0,0 0 0,0 0 0,0 0-1,0 1 1,-1-1 0,1 1 0,-3 0 0,-33 1-2303,38-1 2037,0 0 1,0 1-1,0-1 1,-1 1-1,1-1 1,0 1-1,0 0 1,1-1-1,-1 1 1,0 0-1,0 0 1,0 0-1,0-1 1,1 1-1,-1 0 1,0 0 0,1 0-1,-2 2 1,-1 7-5483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2.727"/>
    </inkml:context>
    <inkml:brush xml:id="br0">
      <inkml:brushProperty name="width" value="0.025" units="cm"/>
      <inkml:brushProperty name="height" value="0.025" units="cm"/>
    </inkml:brush>
  </inkml:definitions>
  <inkml:trace contextRef="#ctx0" brushRef="#br0">0 12 9961,'0'0'16774,"5"11"-15979,1 5-595,-3-6-115,0 0 0,1-1 0,0 1 0,1-1 0,9 16 0,-12-24-60,0 1-1,0-1 1,0 0 0,0 1-1,0-1 1,0 0 0,0 0-1,0 0 1,1 0 0,-1-1-1,0 1 1,1-1 0,-1 1-1,0-1 1,1 0 0,-1 0-1,0 0 1,1 0 0,-1 0-1,1 0 1,-1-1 0,0 1-1,1-1 1,-1 0 0,2-1-1,5-1 114,0 0 0,-1-1 0,1 0-1,-1-1 1,8-5 0,16-15 42,-23 17-171,0 0-1,1 1 1,0 0 0,0 0-1,1 1 1,0 0 0,0 1 0,0 1-1,14-5 1,-24 9-18,0 1-1,1-1 1,-1 0 0,0 0 0,0 1-1,1-1 1,-1 1 0,0-1-1,0 1 1,0 0 0,0-1 0,0 1-1,0 0 1,0 0 0,0 0 0,0 0-1,0-1 1,0 1 0,0 1-1,-1-1 1,1 0 0,0 0 0,-1 0-1,1 0 1,-1 0 0,1 1-1,-1-1 1,0 0 0,1 0 0,-1 1-1,0-1 1,0 0 0,0 0-1,0 1 1,0-1 0,0 2 0,0 62 141,-1-47-86,1-18-36,0 1 0,0 0 0,0-1 0,0 1 1,0-1-1,0 1 0,0-1 0,0 1 1,0 0-1,0-1 0,0 1 0,0-1 0,0 1 1,0-1-1,1 1 0,-1-1 0,0 1 1,0-1-1,1 1 0,-1-1 0,0 1 0,0-1 1,1 1-1,-1-1 0,1 1 0,-1-1 0,0 0 1,1 1-1,-1-1 0,1 0 0,-1 1 1,1-1-1,0 1 0,18-12 257,26-41-20,-33 38-276,-3 4-404,16-18-172,-17 12-7667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3.071"/>
    </inkml:context>
    <inkml:brush xml:id="br0">
      <inkml:brushProperty name="width" value="0.025" units="cm"/>
      <inkml:brushProperty name="height" value="0.025" units="cm"/>
    </inkml:brush>
  </inkml:definitions>
  <inkml:trace contextRef="#ctx0" brushRef="#br0">0 40 17104,'0'0'8296,"47"-39"-11627,-33 43-1185,-5 4-4645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6.828"/>
    </inkml:context>
    <inkml:brush xml:id="br0">
      <inkml:brushProperty name="width" value="0.025" units="cm"/>
      <inkml:brushProperty name="height" value="0.025" units="cm"/>
    </inkml:brush>
  </inkml:definitions>
  <inkml:trace contextRef="#ctx0" brushRef="#br0">1 198 7335,'0'-11'2408,"0"5"-2080,-1 0-54,1 1 0,0-1 0,0 1 0,1-1 0,0 1 0,-1-1 0,2 1 0,-1-1 0,1 1 0,0 0 0,0-1 0,0 1 0,1 0 0,-1 0 0,1 1 0,5-7 0,2 3-46,0 0 1,1 0 0,0 1-1,0 0 1,0 1 0,1 0 0,0 0-1,0 2 1,1 0 0,23-5-1,-12 4 152,0 2 0,1 0 0,-1 2 0,49 4-1,-71-3-352,1 0-1,-1 0 1,0 0-1,1 0 1,-1 0-1,1 1 1,-1-1-1,0 1 1,1 0-1,-1 0 1,0 0-1,1 0 0,-1 0 1,0 0-1,0 1 1,0-1-1,0 1 1,0-1-1,-1 1 1,1 0-1,0 0 1,-1 0-1,1 0 1,-1 0-1,0 0 1,1 0-1,-1 0 0,0 0 1,0 1-1,-1-1 1,1 0-1,0 1 1,-1-1-1,0 1 1,1-1-1,-1 1 1,0-1-1,0 0 1,0 1-1,-1 2 0,0 2 104,-1 1 0,0-1 0,-1 0 0,1 0-1,-1 0 1,-1 0 0,1-1 0,-1 1 0,0-1-1,-1 0 1,-9 11 0,-5 1 418,0-1 1,-1-1 0,-1-1-1,0 0 1,-1-2-1,-1 0 1,-29 11-1,58-28-5675,26-18-983,-9 5-19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3.430"/>
    </inkml:context>
    <inkml:brush xml:id="br0">
      <inkml:brushProperty name="width" value="0.025" units="cm"/>
      <inkml:brushProperty name="height" value="0.025" units="cm"/>
    </inkml:brush>
  </inkml:definitions>
  <inkml:trace contextRef="#ctx0" brushRef="#br0">208 58 16207,'0'0'2947,"-2"-8"320,2 6-3130,0 0 0,-1 0-1,1-1 1,-1 1 0,1 0-1,-1 0 1,0-1 0,0 1 0,0 0-1,0 0 1,-1 0 0,1 0-1,0 1 1,-1-1 0,1 0-1,-1 0 1,0 1 0,0-1 0,1 1-1,-1 0 1,0-1 0,0 1-1,0 0 1,-1 0 0,1 0 0,0 0-1,0 1 1,0-1 0,-1 1-1,1-1 1,0 1 0,-1 0-1,1 0 1,0 0 0,-1 0 0,1 0-1,0 0 1,-1 1 0,1-1-1,0 1 1,0 0 0,-1-1 0,1 1-1,0 0 1,0 0 0,0 1-1,0-1 1,0 0 0,0 1-1,-2 2 1,-6 3-98,0 1 1,1 0-1,0 1 0,1 0 0,0 0 1,0 1-1,1 0 0,0 0 0,1 1 1,0-1-1,1 2 0,0-1 0,1 0 1,0 1-1,0 0 0,-1 13 0,5-24-31,1 1 0,-1 0-1,0 0 1,0 0-1,1-1 1,-1 1-1,1 0 1,0-1-1,-1 1 1,1 0-1,0-1 1,0 1-1,0-1 1,0 1-1,0-1 1,1 0 0,-1 1-1,0-1 1,0 0-1,1 0 1,-1 0-1,1 0 1,-1 0-1,1 0 1,0 0-1,-1-1 1,1 1-1,0 0 1,-1-1-1,1 0 1,0 1-1,0-1 1,-1 0 0,1 0-1,2 0 1,9 1 32,1 0 0,-1-1 0,21-2 0,-29 1-44,7 0-396,0-1 1,-1 0 0,1-1 0,-1 0-1,0-1 1,17-8 0,29-24-7873,-30 12-1572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3.802"/>
    </inkml:context>
    <inkml:brush xml:id="br0">
      <inkml:brushProperty name="width" value="0.025" units="cm"/>
      <inkml:brushProperty name="height" value="0.025" units="cm"/>
    </inkml:brush>
  </inkml:definitions>
  <inkml:trace contextRef="#ctx0" brushRef="#br0">57 34 21236,'0'0'4036,"-8"11"-2162,2-3-1617,1 0 0,0 1 0,0-1 0,1 1 0,0 0 0,0 0 1,1 1-1,1-1 0,-1 1 0,2 0 0,-3 18 0,3-2-190,0-17-54,1 0 0,0 0 0,0 0-1,1 0 1,2 11 0,-3-20-5,0-1 0,0 1 0,0 0 0,0 0 0,0 0-1,0-1 1,0 1 0,0 0 0,0 0 0,0 0 0,0 0-1,0-1 1,0 1 0,1 0 0,-1 0 0,0 0 0,0 0-1,0-1 1,0 1 0,0 0 0,0 0 0,1 0 0,-1 0-1,0 0 1,0 0 0,0 0 0,0 0 0,1-1 0,-1 1-1,0 0 1,0 0 0,0 0 0,1 0 0,-1 0 0,0 0-1,0 0 1,0 0 0,1 0 0,-1 0 0,0 0 0,0 0-1,0 0 1,0 0 0,1 0 0,-1 1 0,0-1 0,0 0-1,0 0 1,1 0 0,-1 0 0,0 0 0,0 0 0,0 0-1,0 1 1,0-1 0,1 0 0,-1 0 0,0 0 0,0 0-1,0 0 1,0 1 0,0-1 0,0 0 0,6-16 195,2-14-190,-2-1 1,-1 1-1,1-51 0,-8 87-429,1-5 403,0 0-1,1 1 1,-1-1 0,0 1 0,1-1 0,-1 1-1,1-1 1,0 1 0,-1-1 0,1 1 0,0-1-1,0 1 1,0-1 0,0 1 0,0-1 0,0 1-1,0-1 1,1 1 0,-1-1 0,1 1 0,-1-1-1,1 1 1,-1-1 0,1 1 0,0-1 0,0 0-1,0 1 1,-1-1 0,1 0 0,0 0 0,1 0-1,-1 0 1,0 0 0,0 0 0,0 0 0,1 0-1,1 1 1,4 0 16,0 0 0,1 0-1,-1-1 1,1 0-1,-1 0 1,1-1 0,-1 0-1,1 0 1,-1 0 0,1-1-1,-1-1 1,0 1-1,1-1 1,-1 0 0,0-1-1,0 0 1,10-5 0,-11 5-4,-1 0 0,0 0 0,0-1 0,-1 1 0,1-1 0,-1 0 0,0 0 0,0-1 0,0 1 1,0-1-1,-1 0 0,0 0 0,0 0 0,0 0 0,-1 0 0,1-1 0,-1 1 0,0-1 1,-1 0-1,0 1 0,0-1 0,1-10 0,-29 17 108,20 2-42,-1 1 1,1 0 0,-1 0 0,2 0 0,-1 1-1,0 0 1,1 0 0,0 1 0,0 0-1,0 0 1,1 0 0,0 1 0,0 0-1,1 0 1,0 0 0,0 0 0,0 1-1,1 0 1,0-1 0,1 1 0,-3 10-1,5-17-67,0 1-1,0-1 0,1 0 1,-1 0-1,0 0 0,0 0 0,0 0 1,1 0-1,-1 0 0,1 0 0,-1 0 1,1 0-1,-1 0 0,1 0 0,-1-1 1,1 1-1,0 0 0,-1 0 1,1 0-1,0-1 0,0 1 0,0 0 1,0-1-1,0 1 0,1 0 0,33 8 196,-23-8-1002,-1-1 0,0 0 0,0-1 0,18-3 0,-9-4-4498,1-4-4318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4.255"/>
    </inkml:context>
    <inkml:brush xml:id="br0">
      <inkml:brushProperty name="width" value="0.025" units="cm"/>
      <inkml:brushProperty name="height" value="0.025" units="cm"/>
    </inkml:brush>
  </inkml:definitions>
  <inkml:trace contextRef="#ctx0" brushRef="#br0">90 119 16239,'0'0'2221,"5"-10"587,1-1-2037,-1 3 33,0 0 0,-1-1 0,0 0 0,0 0 0,-1 0 0,0 0 1,-1 0-1,2-12 0,-4 20-768,0 1 1,0-1-1,-1 1 1,1 0-1,0-1 1,-1 1 0,1 0-1,0-1 1,-1 1-1,1 0 1,0 0-1,-1-1 1,1 1-1,-1 0 1,1 0-1,0-1 1,-1 1-1,1 0 1,-1 0 0,1 0-1,-1 0 1,1 0-1,-1 0 1,1 0-1,-1 0 1,1 0-1,0 0 1,-1 0-1,1 0 1,-1 0 0,1 0-1,-1 0 1,1 1-1,-1-1 1,1 0-1,0 0 1,-1 1-1,1-1 1,-1 0-1,1 1 1,-22 8 2,15-4-5,-1 0 0,1 1 0,0 0 0,1 0 0,-1 1 0,1-1 0,0 1 0,1 1 0,0-1 0,0 1 0,1 0 0,-1 0 0,2 0 0,-1 1 0,1-1 0,1 1 0,-1 0 0,0 12 0,3-21-29,0 1-1,0 0 1,0 0-1,0 0 1,0 0-1,0-1 1,1 1-1,-1 0 1,0 0 0,0-1-1,1 1 1,-1 0-1,1 0 1,-1-1-1,1 1 1,-1 0-1,1-1 1,-1 1 0,1-1-1,-1 1 1,1 0-1,0-1 1,-1 0-1,1 1 1,0-1-1,0 1 1,-1-1-1,2 1 1,29 1 183,-23-3-138,0-1 0,1 1 0,-1-2 0,0 1-1,10-5 1,-7 1-38,-1 0 0,0-1 0,0 0 0,0 0 0,-1-1 0,0 0 0,-1-1 0,1 0 0,-2 0 0,1-1 0,10-18 0,-36 67-423,14-32 388,-1 1 0,2 0 0,-1 0 0,1 0 0,0 1 0,1-1 0,0 1 0,1-1 0,-1 1 0,1 0 0,1-1 0,0 11 0,1-19-36,-1 1-1,0 0 0,1-1 0,-1 1 0,1-1 0,-1 1 1,1-1-1,-1 1 0,1-1 0,-1 1 0,1-1 0,0 0 0,-1 1 1,1-1-1,0 0 0,-1 1 0,1-1 0,0 0 0,-1 0 1,1 0-1,0 1 0,0-1 0,-1 0 0,1 0 0,0 0 0,-1 0 1,1 0-1,0-1 0,0 1 0,-1 0 0,1 0 0,0 0 0,-1-1 1,2 1-1,25-10-3008,-20 5 576,0 0 0,-1-1 0,0 0 0,9-10 0,8-11-11398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4.597"/>
    </inkml:context>
    <inkml:brush xml:id="br0">
      <inkml:brushProperty name="width" value="0.025" units="cm"/>
      <inkml:brushProperty name="height" value="0.025" units="cm"/>
    </inkml:brush>
  </inkml:definitions>
  <inkml:trace contextRef="#ctx0" brushRef="#br0">142 1 20243,'0'0'2333,"-11"2"758,2 0-2664,-53 12 2778,57-13-3032,0 1 1,1 0-1,-1-1 0,0 2 1,1-1-1,-1 0 0,1 1 1,0 0-1,0 0 0,0 0 1,-4 5-1,7-7-174,1-1 0,0 1 0,0-1 0,-1 0 1,1 1-1,0-1 0,0 1 0,0-1 0,-1 1 0,1-1 0,0 1 0,0-1 1,0 1-1,0-1 0,0 0 0,0 1 0,0-1 0,0 1 0,0-1 0,0 1 0,1-1 1,-1 1-1,0-1 0,0 1 0,0-1 0,0 0 0,1 1 0,-1-1 0,0 1 0,1-1 1,-1 0-1,0 1 0,0-1 0,1 1 0,21 11-72,36 5-552,-46-14 185,30 5-664,-33-7 955,-1 0 0,1 1 0,-1 0 0,1 0 0,-1 0 0,0 1 0,0 1 0,14 7 0,-22-11 163,1 1 0,-1-1 1,0 0-1,1 1 0,-1-1 0,1 1 1,-1-1-1,0 0 0,1 1 0,-1-1 0,0 1 1,1-1-1,-1 1 0,0 0 0,0-1 1,0 1-1,0-1 0,1 1 0,-1-1 1,0 1-1,0-1 0,0 1 0,0 0 1,0-1-1,0 1 0,0-1 0,0 1 0,-1-1 1,1 1-1,0 0 0,0-1 0,0 1 1,-1-1-1,1 1 0,-20 17 766,-30 6 675,35-18-1197,0-2 0,0 0-1,-28 4 1,3-8-3018,36-6-3688,4 5 5561,0-5-5525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4.983"/>
    </inkml:context>
    <inkml:brush xml:id="br0">
      <inkml:brushProperty name="width" value="0.025" units="cm"/>
      <inkml:brushProperty name="height" value="0.025" units="cm"/>
    </inkml:brush>
  </inkml:definitions>
  <inkml:trace contextRef="#ctx0" brushRef="#br0">1 100 12844,'0'0'16603,"9"0"-15712,3 0-741,0 0 0,1-1-1,-1 0 1,0-1 0,14-5 0,-22 6-150,-1 0 1,0 0 0,1 0 0,-1 0-1,0-1 1,0 0 0,0 0 0,0 1-1,0-2 1,0 1 0,0 0-1,-1-1 1,1 1 0,-1-1 0,0 1-1,0-1 1,0 0 0,0 0-1,0 0 1,0-1 0,-1 1 0,0 0-1,1 0 1,-1-1 0,-1 1 0,2-6-1,-2 8-6,0 0-1,0 0 0,-1 1 0,1-1 1,0 0-1,0 0 0,-1 0 0,1 1 1,-1-1-1,1 0 0,0 0 1,-1 1-1,1-1 0,-1 0 0,0 1 1,1-1-1,-1 1 0,1-1 1,-1 1-1,0-1 0,0 1 0,1-1 1,-1 1-1,0 0 0,0-1 1,1 1-1,-1 0 0,0-1 0,0 1 1,0 0-1,0 0 0,1 0 0,-1 0 1,0 0-1,0 0 0,0 0 1,0 0-1,0 0 0,1 1 0,-1-1 1,0 0-1,-1 1 0,-3 0-11,1-1-1,-1 1 0,1 1 1,-1-1-1,1 1 1,0-1-1,-5 4 0,2 0 2,1 0-1,0 0 0,0 0 0,0 1 0,1 0 0,-1 0 0,1 1 0,1 0 0,-1 0 0,1 0 0,1 0 0,-1 0 0,1 1 0,1 0 0,-1-1 0,1 1 0,0 0 0,0 10 0,2-16-118,0-1-1,0 0 1,1 1 0,-1-1-1,1 1 1,-1-1 0,1 0-1,-1 0 1,1 1 0,0-1-1,0 0 1,-1 0 0,1 0-1,0 0 1,0 0 0,0 0-1,0 0 1,1 0 0,-1 0-1,0 0 1,0 0 0,0-1-1,1 1 1,-1 0 0,0-1-1,1 1 1,-1-1 0,0 0-1,1 1 1,-1-1 0,1 0-1,-1 0 1,1 0 0,-1 0-1,2 0 1,4 0-1278,0 0 1,0-1-1,0 1 0,-1-1 1,1-1-1,10-2 0,12-12-8782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5.325"/>
    </inkml:context>
    <inkml:brush xml:id="br0">
      <inkml:brushProperty name="width" value="0.025" units="cm"/>
      <inkml:brushProperty name="height" value="0.025" units="cm"/>
    </inkml:brush>
  </inkml:definitions>
  <inkml:trace contextRef="#ctx0" brushRef="#br0">120 9 16207,'0'0'8702,"-10"5"-7672,-1 0-549,-1 1 0,1 1 0,-19 14-1,26-19-346,1 1 0,-1 0-1,1 1 1,-1-1 0,1 1 0,0-1-1,0 1 1,1 0 0,-1 0-1,1 0 1,0 0 0,0 1-1,0-1 1,0 1 0,1-1 0,-2 8-1,4-11-121,-1-1 0,0 1 0,1-1 0,-1 1 0,1-1 0,-1 1-1,0-1 1,1 1 0,-1-1 0,1 1 0,0-1 0,-1 0 0,1 1 0,-1-1 0,1 0 0,-1 0-1,1 1 1,0-1 0,-1 0 0,1 0 0,0 0 0,-1 0 0,1 0 0,0 0 0,-1 0 0,1 0-1,0 0 1,-1 0 0,1 0 0,0 0 0,-1 0 0,1 0 0,0-1 0,-1 1 0,2-1-1,27-7 293,-10-5-436,-1 0 1,-1-1 0,0-1 0,-1-1 0,-1 0 0,15-19-1,-31 36 22,-22 34 121,2 2 1,-23 52-1,31-51-4232,3 2-4422,7-23-8365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5.888"/>
    </inkml:context>
    <inkml:brush xml:id="br0">
      <inkml:brushProperty name="width" value="0.025" units="cm"/>
      <inkml:brushProperty name="height" value="0.025" units="cm"/>
    </inkml:brush>
  </inkml:definitions>
  <inkml:trace contextRef="#ctx0" brushRef="#br0">64 1 4420,'0'0'18546,"35"66"-17393,-35-14-320,-8 6-577,-5 3-160,-1-4-32,3-10-384,2-8-545,3-13-576,0-10 159,0-13-640,-4-3-1889,-6-16-2627</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6.247"/>
    </inkml:context>
    <inkml:brush xml:id="br0">
      <inkml:brushProperty name="width" value="0.025" units="cm"/>
      <inkml:brushProperty name="height" value="0.025" units="cm"/>
    </inkml:brush>
  </inkml:definitions>
  <inkml:trace contextRef="#ctx0" brushRef="#br0">0 40 10954,'0'0'5728,"12"-3"-4211,137-25 4130,-121 24-4977,0 1 0,-1 2 0,56 4 0,-78-3-675,1 1 0,-1 1-1,0-1 1,1 1-1,-1 0 1,0 0 0,0 0-1,0 1 1,0-1-1,-1 1 1,1 1-1,-1-1 1,1 1 0,-1-1-1,0 1 1,-1 0-1,1 1 1,-1-1 0,0 1-1,0-1 1,0 1-1,0 0 1,2 7-1,-3-5 17,0 0-1,0 0 0,0 1 0,-1-1 0,-1 0 1,1 1-1,-1-1 0,0 1 0,-1-1 0,1 1 0,-1-1 1,-1 0-1,0 0 0,0 0 0,0 1 0,-1-2 1,-4 9-1,-4 5 306,0-1-1,-2 0 1,-1-1 0,0-1 0,-1 0-1,-1-1 1,-22 19 0,28-27-169,0-1 1,0 1 0,-1-2-1,1 0 1,-1 0 0,-1-1-1,1 0 1,-1-1 0,0 0-1,0-1 1,0 0-1,0-1 1,-1 0 0,-20-1-1,30-1-205,0 0-1,1 0 0,-1-1 0,1 0 1,-1 1-1,1-1 0,-1 0 0,1 0 1,0 0-1,-1-1 0,1 1 0,0-1 1,0 1-1,0-1 0,0 1 0,0-1 1,0 0-1,0 0 0,1 0 0,-1 0 1,1-1-1,-1 1 0,1 0 0,-1-4 1,1 4-132,0 1 0,1-1 1,0 0-1,-1 0 0,1 0 1,0 0-1,0 0 0,0 0 1,0 1-1,0-1 0,1 0 1,-1 0-1,0 0 0,1 0 1,-1 1-1,1-1 1,0 0-1,0 0 0,0 1 1,0-1-1,0 0 0,0 1 1,0-1-1,0 1 0,1 0 1,-1-1-1,0 1 0,1 0 1,-1 0-1,1 0 0,-1 0 1,1 0-1,3-1 0,9-4-1813,0 0 0,1 1 0,18-3 0,15-2-4035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6.886"/>
    </inkml:context>
    <inkml:brush xml:id="br0">
      <inkml:brushProperty name="width" value="0.025" units="cm"/>
      <inkml:brushProperty name="height" value="0.025" units="cm"/>
    </inkml:brush>
  </inkml:definitions>
  <inkml:trace contextRef="#ctx0" brushRef="#br0">74 295 19154,'0'0'7212,"6"-8"-6929,-2 2-262,1 0 0,-1 0 0,0-1 0,-1 0 0,0 1 0,0-1 0,0-1 1,-1 1-1,0 0 0,0 0 0,-1-1 0,0 1 0,0-1 0,-1 1 0,0-1 0,-1-7 0,1 14-13,0 0 1,-1 1-1,1-1 0,0 0 1,-1 0-1,1 1 0,0-1 1,-1 0-1,1 1 1,-1-1-1,1 0 0,-1 1 1,1-1-1,-1 1 0,0-1 1,1 1-1,-1-1 0,0 1 1,1-1-1,-1 1 1,0 0-1,1-1 0,-1 1 1,0 0-1,0 0 0,0 0 1,1-1-1,-1 1 0,0 0 1,0 0-1,0 0 1,1 0-1,-1 0 0,0 0 1,0 1-1,1-1 0,-3 0 1,1 1 6,-1 0 1,1 0 0,-1 0 0,1 0-1,0 0 1,-1 0 0,1 0 0,0 1 0,0-1-1,-4 4 1,-1 4 13,0 1 0,0-1 1,1 1-1,1 0 0,0 0 0,0 1 1,1-1-1,0 1 0,1 0 0,0 0 0,0 0 1,2 1-1,-1-1 0,1 1 0,1-1 1,0 1-1,1-1 0,2 15 0,-2-24-19,0 1 0,0-1 0,1 1 0,-1-1 1,1 0-1,-1 1 0,1-1 0,0 0 0,0 0 0,0 0 0,0 0 0,0-1 0,0 1 0,0 0 0,1-1 0,-1 0 0,0 1 0,1-1 1,-1 0-1,1 0 0,0-1 0,-1 1 0,1 0 0,0-1 0,-1 0 0,1 1 0,0-1 0,0 0 0,-1 0 0,1-1 0,0 1 0,-1-1 0,1 1 1,5-3-1,1 1 24,0 0 1,0-1 0,0-1-1,-1 1 1,1-1 0,-1-1-1,0 0 1,0 0 0,8-7 0,-1-2-44,-1-2 1,-1 0-1,0 0 1,-1-1-1,-1-1 1,0 0-1,14-35 1,-11 17-181,-2 0 1,-1-1-1,7-51 0,-19 82-18,-7 12 507,-5 14 29,-5 44 197,2 1 0,4 1 0,-7 93-1,17-111-498,13-84 705,-10 15-764,1 9-55,-1 0 0,-1 0 0,0 0 1,0 0-1,-1 0 0,-1 0 0,0 0 1,-1 0-1,0 0 0,0 0 0,-8-15 1,10 26-34,1 0 0,0 1 0,-1-1 1,1 0-1,-1 0 0,1 1 0,-1-1 1,1 0-1,-1 1 0,0-1 0,1 0 1,-1 1-1,0-1 0,0 1 0,1-1 1,-1 1-1,0 0 0,0-1 1,0 1-1,0 0 0,1-1 0,-1 1 1,0 0-1,0 0 0,0 0 0,0 0 1,0 0-1,0 0 0,0 0 0,1 0 1,-1 0-1,0 0 0,0 0 1,-1 1-1,-14 10-3732,7-2-1669,4-3-598</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7.321"/>
    </inkml:context>
    <inkml:brush xml:id="br0">
      <inkml:brushProperty name="width" value="0.025" units="cm"/>
      <inkml:brushProperty name="height" value="0.025" units="cm"/>
    </inkml:brush>
  </inkml:definitions>
  <inkml:trace contextRef="#ctx0" brushRef="#br0">81 100 7815,'2'-8'2840,"17"-44"2260,-1 13 4727,-17 59-6794,0-3-2869,-3 11 293,-2-1 0,0 0 0,-2 0-1,-1 0 1,-13 34 0,10-33-227,1 0 0,1 1 1,2 0-1,-4 40 0,10-68-228,0 0 0,-1 0 0,1 0 0,0 0 0,0 0 0,0 0 0,0 0 0,0-1 0,1 1 0,-1 0 0,0 0 0,0 0 0,1 0 0,-1 0 0,0 0 0,1 0 0,-1 0 0,1 0 0,-1-1 0,1 1 0,0 0 0,-1 0 0,1-1 0,0 1 0,-1 0 1,1-1-1,1 2 0,0-2 2,-1 0 0,1 0 1,0 0-1,-1 0 1,1 0-1,0 0 0,-1 0 1,1 0-1,-1 0 1,1-1-1,0 1 1,-1-1-1,1 1 0,2-3 1,10-4-53,0-1-1,24-19 1,-24 16-192,16-2-231,-29 13 437,0 0 0,0 0-1,0-1 1,0 1 0,0 0-1,-1 1 1,1-1 0,0 0-1,0 0 1,0 0 0,0 0-1,-1 1 1,1-1 0,0 0-1,0 1 1,0-1 0,-1 1-1,1-1 1,0 1 0,-1-1-1,2 1 1,-1 2-26,0 0 1,1 0 0,-1-1-1,0 1 1,-1 0-1,1 0 1,0 0-1,-1 0 1,0 0 0,1 0-1,-1 0 1,0 0-1,-1 0 1,1 0-1,0 0 1,-2 4 0,1-3 84,-1 1-1,1-1 1,-1 0 0,0 1 0,0-1 0,0 0 0,-1-1 0,1 1 0,-1 0 0,0-1 0,0 1 0,0-1 0,-1 0 0,1 0 0,-1 0 0,0-1 0,0 1 0,1-1 0,-2 0 0,-6 3 0,3-1 33,-1-1 0,1 0 0,-1-1 0,1 0 0,-1 0 0,0-1 0,1 0 0,-1 0 1,-17-2-1,24 1-105,0-1 1,0 1-1,0-1 1,0 1 0,0-1-1,1 0 1,-1 0-1,0 0 1,0 0 0,1 0-1,-1 0 1,1-1-1,-1 1 1,1-1 0,0 1-1,-1-1 1,1 1-1,0-1 1,0 1-1,-2-4 1,3 4-175,0 0 0,-1-1 0,1 1 0,0 0 0,-1 0-1,1 0 1,0 0 0,0 0 0,0 0 0,0 0 0,0-1 0,0 1 0,0 0 0,1 0 0,-1 0-1,0 0 1,0 0 0,1 0 0,-1 0 0,1 0 0,-1 0 0,1 0 0,0 0 0,-1 0 0,1 0-1,0 0 1,0 0 0,-1 1 0,1-1 0,0 0 0,0 0 0,0 1 0,0-1 0,0 1-1,0-1 1,2 0 0,17-6-4711,2-1-1560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7.062"/>
    </inkml:context>
    <inkml:brush xml:id="br0">
      <inkml:brushProperty name="width" value="0.025" units="cm"/>
      <inkml:brushProperty name="height" value="0.025" units="cm"/>
    </inkml:brush>
  </inkml:definitions>
  <inkml:trace contextRef="#ctx0" brushRef="#br0">46 0 13901,'0'0'4901,"-3"9"-4202,-8 28-1,2 0 1,1 0-1,1 1 0,0 40 0,6-77-684,1-1-1,0 1 0,0 0 0,0 0 0,0 0 0,1 0 1,-1 0-1,0 0 0,0-1 0,0 1 0,1 0 1,-1 0-1,0 0 0,1 0 0,-1-1 0,1 1 0,-1 0 1,1 0-1,-1-1 0,1 1 0,0 0 0,-1-1 1,1 1-1,0-1 0,-1 1 0,1-1 0,0 1 0,0-1 1,-1 0-1,1 1 0,0-1 0,0 0 0,0 1 1,0-1-1,0 0 0,-1 0 0,1 0 0,0 0 0,0 0 1,0 0-1,0 0 0,0 0 0,0 0 0,-1 0 0,1-1 1,0 1-1,0 0 0,0 0 0,0-1 0,-1 1 1,1-1-1,0 1 0,0-1 0,45-26 407,8-20-343,-32 26-62,1 2 0,40-26 1,-63 45-14,1-1 0,0 1 0,-1-1 1,1 1-1,0-1 0,-1 1 0,1 0 0,0-1 1,0 1-1,0 0 0,-1 0 0,1-1 0,0 1 0,0 0 1,0 0-1,0 0 0,-1 0 0,1 0 0,0 0 1,0 0-1,0 0 0,0 1 0,-1-1 0,1 0 0,0 0 1,0 1-1,0-1 0,-1 0 0,1 1 0,0-1 1,-1 1-1,2 0 0,-1 1 12,1 0 0,-1 1 0,0-1 0,0 0 0,0 0 0,-1 1 0,1-1 0,0 0 0,-1 1 0,0-1 1,1 5-1,-1 11 101,-1 1 0,-3 24 1,3-37-94,-4 41 421,12-58-6310,-4 0-336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7.157"/>
    </inkml:context>
    <inkml:brush xml:id="br0">
      <inkml:brushProperty name="width" value="0.025" units="cm"/>
      <inkml:brushProperty name="height" value="0.025" units="cm"/>
    </inkml:brush>
  </inkml:definitions>
  <inkml:trace contextRef="#ctx0" brushRef="#br0">40 1 8264,'0'0'9913,"-3"10"-8685,-2 6-717,-2 3 22,0 1 0,2 1 0,0-1 0,-3 38 0,8-58-517,0 1 1,0 0-1,0 0 0,0-1 0,0 1 0,0 0 0,1-1 0,-1 1 1,0 0-1,0 0 0,1-1 0,-1 1 0,0 0 0,1-1 0,-1 1 0,1-1 1,-1 1-1,0 0 0,1-1 0,0 1 0,-1-1 0,1 1 0,-1-1 1,1 0-1,-1 1 0,1-1 0,0 0 0,-1 1 0,1-1 0,0 0 0,0 0 1,-1 1-1,1-1 0,0 0 0,-1 0 0,1 0 0,0 0 0,0 0 1,-1 0-1,1 0 0,0 0 0,0 0 0,1-1 0,-1 1 44,1-1 1,-1 1-1,1 0 0,-1-1 0,0 0 0,1 1 0,-1-1 1,1 0-1,-1 0 0,0 1 0,0-1 0,1 0 1,-1-1-1,0 1 0,0 0 0,0 0 0,0 0 1,0-1-1,0 1 0,-1 0 0,2-3 0,0-4 78,0-1 0,0-1 0,-1 1-1,0-15 1,-1 20-123,0 1 0,0-1 0,-1 0 0,1 1 0,-1-1 0,0 0 0,0 1 0,0-1 0,0 1-1,0 0 1,-1-1 0,0 1 0,1 0 0,-4-4 0,4 6-111,3 3-183,0-1 218,0 0 1,0 0 0,0 0-1,0 0 1,0 0-1,0 0 1,0-1 0,0 1-1,0-1 1,0 1 0,0-1-1,1 0 1,-1 0-1,4 0 1,11 1-1628,0 0 0,0-2 0,0 0 1,1 0-1,19-6 0,-1-5-3560</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7.756"/>
    </inkml:context>
    <inkml:brush xml:id="br0">
      <inkml:brushProperty name="width" value="0.025" units="cm"/>
      <inkml:brushProperty name="height" value="0.025" units="cm"/>
    </inkml:brush>
  </inkml:definitions>
  <inkml:trace contextRef="#ctx0" brushRef="#br0">142 1 7976,'0'0'15806,"-3"12"-15074,-8 23-86,-45 159 3253,47-155-3437,2 0 1,1 1 0,0 49-1,6-88-490,0 0-1,-1 0 0,1 0 1,0 0-1,0-1 0,0 1 1,0 0-1,0 0 0,0 0 1,0 0-1,0 0 1,0 0-1,0 0 0,0 0 1,1 0-1,-1-1 0,0 1 1,1 0-1,-1 0 0,1 0 1,-1 0-1,1-1 0,-1 1 1,1 0-1,-1-1 0,1 1 1,0 0-1,-1-1 1,1 1-1,0-1 0,0 1 1,-1-1-1,1 1 0,0-1 1,0 1-1,0-1 0,0 0 1,0 0-1,-1 1 0,3-1 1,-2-6-1061,0 1 1,0-1 0,0 0-1,-1 0 1,0 1 0,0-1-1,-2-6 1,0 1 263,-1 1 0,0 0 0,-1 0 1,0 0-1,-1 0 0,-5-9 0,-15-34 2416,23 49-844,1-1 1,0 0 0,-1 1 0,2-1-1,-1 0 1,0 0 0,1 0 0,1-9-1,-1 13-627,1 0-1,-1 0 1,1 1-1,-1-1 1,1 0-1,0 1 0,-1-1 1,1 1-1,0-1 1,0 1-1,-1-1 1,1 1-1,0 0 1,0-1-1,0 1 0,0 0 1,-1 0-1,1-1 1,0 1-1,0 0 1,0 0-1,0 0 1,0 0-1,1 0 0,32 1 11,-24-1 11,28 0-124,14 1-1069,-17-2-2675,-4-2-2647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9"/>
    </inkml:context>
    <inkml:brush xml:id="br0">
      <inkml:brushProperty name="width" value="0.025" units="cm"/>
      <inkml:brushProperty name="height" value="0.025" units="cm"/>
    </inkml:brush>
  </inkml:definitions>
  <inkml:trace contextRef="#ctx0" brushRef="#br0">9 172 4324,'-9'6'8744,"10"0"-3487,18 4-1944,34 1-2663,5-6 348,-1-3 1,0-3-1,63-7 0,174-37-581,-183 26-311,689-119-2583,-867 141-8424,41-3 6700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9.344"/>
    </inkml:context>
    <inkml:brush xml:id="br0">
      <inkml:brushProperty name="width" value="0.025" units="cm"/>
      <inkml:brushProperty name="height" value="0.025" units="cm"/>
    </inkml:brush>
  </inkml:definitions>
  <inkml:trace contextRef="#ctx0" brushRef="#br0">11 1 15759,'0'0'6790,"7"67"-6373,-8-28-97,-5 5-128,1-1-32,2-1 65,0-3-129,3-4-64,0-6 32,0-8-320,0-8-1891,0-8-2529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49.689"/>
    </inkml:context>
    <inkml:brush xml:id="br0">
      <inkml:brushProperty name="width" value="0.025" units="cm"/>
      <inkml:brushProperty name="height" value="0.025" units="cm"/>
    </inkml:brush>
  </inkml:definitions>
  <inkml:trace contextRef="#ctx0" brushRef="#br0">1 329 14638,'0'0'9561,"5"-11"-7938,-4 10-1581,2-8 108,2 1 0,-1 0 0,1 0 0,1 0 1,0 0-1,0 1 0,0 0 0,14-12 0,13-8 150,0-1 0,-2-2 0,-1-1-1,-1-2 1,31-46 0,-60 79-307,0-1 1,1 1-1,-1-1 0,0 1 0,0 0 0,1-1 0,-1 1 1,0 0-1,1-1 0,-1 1 0,0 0 0,1-1 1,-1 1-1,1 0 0,-1 0 0,1-1 0,-1 1 1,1 0-1,-1 0 0,0 0 0,1 0 0,-1 0 1,1 0-1,-1 0 0,1 0 0,-1 0 0,1 0 1,-1 0-1,1 0 0,-1 0 0,1 0 0,-1 0 1,1 0-1,-1 0 0,0 1 0,1-1 0,-1 0 1,1 0-1,-1 1 0,1-1 0,-1 0 0,0 0 1,1 1-1,-1-1 0,0 1 0,1-1 0,-1 0 1,0 1-1,0-1 0,1 1 0,-1-1 0,0 0 1,0 1-1,0-1 0,1 1 0,-1-1 0,0 1 1,0-1-1,0 1 0,0-1 0,0 1 0,14 43-252,-10-31 283,12 27-261,2-1 0,2-1-1,2 0 1,30 41 0,-24-38-2810,-22-31-2168,-5-4-2676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0.917"/>
    </inkml:context>
    <inkml:brush xml:id="br0">
      <inkml:brushProperty name="width" value="0.025" units="cm"/>
      <inkml:brushProperty name="height" value="0.025" units="cm"/>
    </inkml:brush>
  </inkml:definitions>
  <inkml:trace contextRef="#ctx0" brushRef="#br0">279 5 14894,'0'0'3774,"1"9"-3432,0-4-261,13 52 325,-13-54-370,-1-1 1,1 0-1,0 0 1,0 0-1,0 0 1,0 0-1,0 0 1,0 0-1,0-1 1,1 1-1,-1 0 1,0 0-1,1-1 1,0 1-1,-1-1 1,1 0-1,0 1 1,0-1-1,0 0 1,0 0-1,0 0 1,0 0-1,0-1 1,0 1-1,3 0 1,-4-44 161,-10 7 154,7 33-74,1 1 1,-1 0 0,1-1-1,-1 1 1,0 0-1,1 0 1,-1 0 0,-1 0-1,1 0 1,0 0 0,0 1-1,-1-1 1,1 1 0,0-1-1,-1 1 1,0 0-1,1 0 1,-1 0 0,0 0-1,1 1 1,-1-1 0,0 1-1,0 0 1,0-1-1,-5 2 1,-1-1-162,0 0 0,0 1 0,0 1-1,0-1 1,0 1 0,0 1 0,1 0 0,-1 0 0,1 1 0,-1 0 0,1 0-1,-13 10 1,11-5-73,0-1-1,0 1 1,1 1 0,1 0-1,-1 0 1,2 0 0,-1 1-1,-7 17 1,6-10-39,1 0-1,1 1 1,1 0 0,0 0 0,2 1 0,0 0 0,1-1 0,1 1-1,1 0 1,1 0 0,4 39 0,-2-52 1,0-1 0,1 0 0,-1 0-1,1 1 1,0-2 0,1 1 0,0 0 0,0-1 0,0 1 0,0-1-1,1 0 1,0-1 0,0 1 0,0-1 0,1 0 0,-1 0 0,1-1-1,0 0 1,0 0 0,0 0 0,1 0 0,-1-1 0,0 0 0,1-1-1,0 1 1,11 0 0,-11-1 16,0-1-1,0 1 1,1-1-1,-1-1 1,0 1-1,1-1 1,-1-1-1,0 1 1,0-1-1,0 0 1,8-4 0,-11 4-6,0-1 1,1 1 0,-2-1 0,1 0 0,0 0 0,-1 0-1,1 0 1,-1 0 0,0-1 0,0 0 0,0 0 0,0 0 0,-1 0-1,0 0 1,0 0 0,0 0 0,0-1 0,1-4 0,-2 7 2,0-1 0,0 1 0,-1 0 0,1-1 1,-1 1-1,1-1 0,-1 1 0,0 0 0,0-1 1,0 1-1,0-1 0,0 1 0,0-1 0,-1 1 1,1 0-1,-1-1 0,0 1 0,0 0 1,1-1-1,-2 1 0,1 0 0,0 0 0,0 0 1,-1 0-1,1 0 0,-1 0 0,1 0 0,-1 1 1,0-1-1,0 0 0,-3-1 0,-1 0-26,-1 1-1,0 0 1,1 0-1,-1 0 1,0 1-1,0 0 0,0 1 1,0-1-1,-14 2 1,19 0-8,0-1-1,-1 1 1,1 0 0,0-1 0,0 1-1,0 0 1,0 0 0,0 1 0,0-1-1,0 0 1,1 1 0,-3 1 0,3-3 12,1 1-1,0-1 1,-1 0 0,1 0 0,0 1 0,-1-1 0,1 0 0,0 1 0,0-1-1,-1 0 1,1 1 0,0-1 0,0 0 0,0 1 0,0-1 0,-1 1 0,1-1 0,0 0-1,0 1 1,0-1 0,0 1 0,0-1 0,0 0 0,0 1 0,0-1 0,0 1-1,0-1 1,0 0 0,0 1 0,0-1 0,1 1 0,-1-1 0,0 0 0,0 1 0,0-1-1,0 0 1,1 1 0,-1-1 0,0 0 0,0 1 0,1-1 0,-1 0 0,0 1-1,1-1 1,-1 0 0,0 0 0,1 0 0,-1 1 0,0-1 0,1 0 0,-1 0 0,0 0-1,1 0 1,-1 0 0,1 1 0,-1-1 0,0 0 0,1 0 0,-1 0 0,1 0-1,-1 0 1,0 0 0,1 0 0,-1-1 0,1 1 0,-1 0 0,0 0 0,1 0 0,0-1-1,10 2-12,-1-2-1,1 1 0,-1-2 0,1 1 1,-1-1-1,0-1 0,1 0 0,-1 0 0,0-1 1,18-10-1,5-6-225,52-40 0,-27 17-104,-57 42 338,-1 1 1,0 0-1,0-1 0,0 1 1,1 0-1,-1 0 0,0-1 1,1 1-1,-1 0 0,0 0 1,0 0-1,1 0 0,-1-1 1,0 1-1,1 0 0,-1 0 1,0 0-1,1 0 0,-1 0 1,0 0-1,1 0 0,-1 0 0,0 0 1,1 0-1,-1 0 0,1 0 1,-1 0-1,0 0 0,1 0 1,-1 0-1,0 0 0,1 0 1,-1 1-1,0-1 0,0 0 1,1 0-1,-1 0 0,0 1 1,1-1-1,-1 0 0,0 0 1,0 0-1,1 1 0,-1-1 1,0 0-1,0 1 0,0-1 1,1 24-158,-15 28 159,-29 57-1377,50-110-6074,7-12 4451,10-18-3710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1.262"/>
    </inkml:context>
    <inkml:brush xml:id="br0">
      <inkml:brushProperty name="width" value="0.025" units="cm"/>
      <inkml:brushProperty name="height" value="0.025" units="cm"/>
    </inkml:brush>
  </inkml:definitions>
  <inkml:trace contextRef="#ctx0" brushRef="#br0">102 1 18481,'0'0'833,"-3"49"1505,-12-9-352,0 7-256,-3 4-353,4-2-800,-2-3-1,9-8-415,2-9-129,5-9-289,0-7-1120,0-8-1025,-9-5-7688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1.620"/>
    </inkml:context>
    <inkml:brush xml:id="br0">
      <inkml:brushProperty name="width" value="0.025" units="cm"/>
      <inkml:brushProperty name="height" value="0.025" units="cm"/>
    </inkml:brush>
  </inkml:definitions>
  <inkml:trace contextRef="#ctx0" brushRef="#br0">1 53 15887,'0'0'5472,"0"-8"-2888,0 7-2500,0-1 1,0 0-1,-1 1 1,2-1-1,-1 1 1,0-1-1,0 0 1,0 1-1,1-1 1,-1 1-1,1-1 1,-1 1-1,1-1 1,0 1-1,-1-1 1,1 1-1,0 0 1,0-1 0,0 1-1,0 0 1,0 0-1,0-1 1,2 0-1,2 0 16,0 1 1,0-1-1,0 1 0,-1 0 0,1 1 1,0-1-1,0 1 0,10 0 0,17 1 75,-1 1 0,0 2 0,0 0-1,36 12 1,-51-12-171,-1 1 0,0 0 0,0 2 0,0-1 0,0 2 0,-1 0 0,-1 1-1,1 0 1,22 21 0,-33-26 1,1 0-1,-1-1 1,1 1 0,-1 1-1,-1-1 1,1 0-1,0 1 1,-1-1 0,0 1-1,0 0 1,-1 0-1,1-1 1,-1 1-1,0 0 1,0 0 0,-1 1-1,1-1 1,-1 0-1,-1 8 1,0-6 102,-1 1-1,-1-1 1,1 0 0,-1 0 0,0 0-1,-1 0 1,1 0 0,-2-1 0,1 1-1,-1-1 1,-9 10 0,-3 0 139,-1 0 0,-1-1 0,0-1 0,-1 0 1,0-2-1,-2 0 0,-27 11 0,37-18-151,-1-1 1,1-1-1,-1 0 0,1 0 1,-1-1-1,-13 0 0,23-2-123,1 0-1,0 0 1,-1 0-1,1-1 0,0 1 1,-1-1-1,1 1 1,0-1-1,-1 0 0,1 0 1,0 0-1,0 0 0,0 0 1,0 0-1,0 0 1,-3-3-1,4 2-103,0 0-1,0 0 1,0 0 0,0 0 0,0 0-1,1 0 1,-1 0 0,1 0 0,-1 0-1,1-1 1,0 1 0,0 0-1,0 0 1,0 0 0,0 0 0,0 0-1,1 0 1,-1-1 0,1 1 0,-1 0-1,1 0 1,1-2 0,1-2-690,0 1 0,0 0-1,0 0 1,0 0 0,1 1 0,0-1 0,0 1 0,0 0 0,8-6 0,20-16-6540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1.962"/>
    </inkml:context>
    <inkml:brush xml:id="br0">
      <inkml:brushProperty name="width" value="0.025" units="cm"/>
      <inkml:brushProperty name="height" value="0.025" units="cm"/>
    </inkml:brush>
  </inkml:definitions>
  <inkml:trace contextRef="#ctx0" brushRef="#br0">85 1 18385,'0'0'9097,"-13"83"-7688,2-40-672,4 4-385,-1-2 1,2-1-161,2-4-160,-1-5 64,2-4-96,0-6-352,0-6-1218,-2-10-928,-2-7-1730,-2-2-2755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2.289"/>
    </inkml:context>
    <inkml:brush xml:id="br0">
      <inkml:brushProperty name="width" value="0.025" units="cm"/>
      <inkml:brushProperty name="height" value="0.025" units="cm"/>
    </inkml:brush>
  </inkml:definitions>
  <inkml:trace contextRef="#ctx0" brushRef="#br0">0 49 12332,'0'0'11611,"11"-8"-10165,-3 3-1247,-4 1-100,1 0 1,0 0-1,1 1 1,-1 0-1,1 0 0,-1 1 1,1-1-1,0 1 1,0 0-1,0 1 1,0-1-1,0 1 1,11 0-1,2 1 1,1 1 0,-1 1 1,1 1-1,23 6 0,-34-7-98,0 1 1,1 1-1,-1 0 1,-1 0-1,1 0 1,-1 1 0,1 1-1,-1-1 1,-1 1-1,11 11 1,-16-16 14,0 1 1,-1 0-1,1 0 1,0 0-1,-1 0 1,0 0-1,1 0 1,-1 0-1,0 0 1,0 1-1,0-1 1,0 0-1,-1 1 1,1-1-1,-1 0 1,1 1-1,-1-1 1,0 1-1,0-1 1,0 1-1,0-1 1,-1 1-1,0 3 1,-1-2 120,1 0 0,-1-1 0,0 1 0,-1-1 1,1 1-1,-1-1 0,1 0 0,-1 0 0,0 0 0,0 0 0,-1-1 0,1 1 1,-4 1-1,-3 2-203,-1 0 1,1 0-1,-1-1 1,0-1-1,-15 4 1,-19-1-4508,42-8-420,2-3-2684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2.649"/>
    </inkml:context>
    <inkml:brush xml:id="br0">
      <inkml:brushProperty name="width" value="0.025" units="cm"/>
      <inkml:brushProperty name="height" value="0.025" units="cm"/>
    </inkml:brush>
  </inkml:definitions>
  <inkml:trace contextRef="#ctx0" brushRef="#br0">39 0 16400,'0'0'7318,"1"10"-6111,1 32-5,-1 0 1,-3 0-1,-8 54 1,-3 71-1870,13-167 535,1 0 1,-1 1 0,0-1-1,0 0 1,0 0 0,0 0-1,-1 1 1,1-1 0,0 0-1,0 0 1,0 0 0,0 0-1,0 1 1,0-1 0,0 0 0,0 0-1,0 0 1,0 0 0,0 1-1,0-1 1,-1 0 0,1 0-1,0 0 1,0 0 0,0 0-1,0 0 1,0 1 0,-1-1 0,1 0-1,0 0 1,0 0 0,0 0-1,0 0 1,-1 0 0,1 0-1,0 0 1,0 0 0,0 0-1,-1 0 1,1 0 0,0 0 0,0 0-1,0 0 1,0 0 0,-1 0-1,1 0 1,0 0 0,0 0-1,0 0 1,-1 0 0,1 0-1,0 0 1,0-1 0,0 1 0,0 0-1,0 0 1,-1 0 0,1 0-1,0 0 1,0 0 0,0-1-1,0 1 1,0 0 0,0 0-1,0 0 1,-1-1 0,-9-10-6975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7.514"/>
    </inkml:context>
    <inkml:brush xml:id="br0">
      <inkml:brushProperty name="width" value="0.025" units="cm"/>
      <inkml:brushProperty name="height" value="0.025" units="cm"/>
    </inkml:brush>
  </inkml:definitions>
  <inkml:trace contextRef="#ctx0" brushRef="#br0">134 0 12620,'0'0'3043,"-12"6"-1201,10-4-1791,-14 6 536,2 0 1,-1 1-1,-20 17 1,32-23-468,0-1 0,0 1 0,0-1 0,0 1 0,1 0 0,-1 0 0,1 0 0,-1 1 0,1-1 0,0 1 0,0-1 0,1 1 0,-1-1 0,1 1 1,0 0-1,0 0 0,0 0 0,0 0 0,1 0 0,-1 0 0,1 0 0,0 0 0,0 0 0,2 6 0,-1-8-113,0-1 0,0 1 0,0-1 0,0 1 0,0-1 0,0 0 0,0 1 0,1-1 0,-1 0 0,1 0 0,-1 0 0,1 0 0,-1 0 0,1 0 0,-1-1 0,1 1 0,0 0 0,0-1 0,-1 1 0,1-1 0,0 0 0,0 1 0,1-1 0,50 2 188,-44-2-131,5 0-32,0-1 0,0-1 0,-1 0 0,18-5 0,-29 7 15,1-1 0,0 1 0,0-1 0,-1 0 0,1 0 0,0 0 0,-1 0 1,1 0-1,-1-1 0,1 1 0,-1-1 0,0 0 0,0 0 0,0 0 0,0 0 0,0 0 1,0 0-1,0 0 0,-1 0 0,1-1 0,-1 1 0,1-1 0,-1 1 0,0-1 0,0 0 1,0 1-1,0-6 0,-2 6 14,0-1 0,0 1 0,0-1 0,0 1 0,0 0 0,-1 0 0,1 0 0,-1-1 0,0 1 0,1 1 0,-1-1 0,0 0 0,0 0 0,0 1 0,-1-1 0,1 1 0,0 0 0,-1-1 0,1 1 0,-4-1-1,-52-20-198,54 21-164,-8-4-540,7-1-4671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3.006"/>
    </inkml:context>
    <inkml:brush xml:id="br0">
      <inkml:brushProperty name="width" value="0.025" units="cm"/>
      <inkml:brushProperty name="height" value="0.025" units="cm"/>
    </inkml:brush>
  </inkml:definitions>
  <inkml:trace contextRef="#ctx0" brushRef="#br0">1 271 19474,'0'0'4896,"13"-5"-2916,38-15-536,-2-3-1,55-32 1,-79 39-1312,-1 0 1,-1-1-1,0-1 1,-1-1-1,-1-2 1,24-29 0,-31 39-216,-6 19-68,-1 36-73,-4-18 356,1-8-38,2-1-1,-1 0 1,2 0 0,13 23 0,-18-35-348,1 0 0,0 0-1,1-1 1,-1 1 0,1-1 0,0 1 0,0-1 0,0 0 0,0 0 0,1-1 0,0 0-1,0 0 1,0 0 0,0 0 0,0 0 0,0-1 0,12 3 0,18-3-6104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5.317"/>
    </inkml:context>
    <inkml:brush xml:id="br0">
      <inkml:brushProperty name="width" value="0.025" units="cm"/>
      <inkml:brushProperty name="height" value="0.025" units="cm"/>
    </inkml:brush>
  </inkml:definitions>
  <inkml:trace contextRef="#ctx0" brushRef="#br0">63 81 3876,'0'0'3432,"5"-10"278,2-2-2601,6-14 16,-3-6 3795,-8 38-2494,1 33-2402,-10 128 1485,-34 190 0,0-9-85,28-144-1192,15 260 0,16-296-7,-14-145-801,1-1 0,1 1 1,0-1-1,2-1 0,13 27 0,-12-36-3892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7.434"/>
    </inkml:context>
    <inkml:brush xml:id="br0">
      <inkml:brushProperty name="width" value="0.025" units="cm"/>
      <inkml:brushProperty name="height" value="0.025" units="cm"/>
    </inkml:brush>
  </inkml:definitions>
  <inkml:trace contextRef="#ctx0" brushRef="#br0">30 87 8552,'0'0'9876,"5"-7"-7554,2-2-1570,1 0-1,-1 0 0,1 1 1,15-12-1,-21 17-635,1 1 0,-1 0 1,1 0-1,0 0 0,0 0 0,0 0 0,0 1 0,0-1 1,0 1-1,1 0 0,-1 0 0,0 0 0,1 0 0,-1 1 1,1-1-1,-1 1 0,0 0 0,1 0 0,-1 0 0,1 1 1,-1-1-1,1 1 0,4 1 0,-7-1-103,0 0-1,0 0 1,0 0 0,-1 0-1,1 0 1,-1 0 0,1 0-1,0 0 1,-1 0 0,0 0-1,1 0 1,-1 0 0,0 0-1,1 0 1,-1 1 0,0-1-1,0 0 1,0 0 0,0 0-1,0 0 1,0 1 0,-1 0-1,-5 29 226,-1-16-184,-1-1 0,0 1 0,-1-2 0,-1 1 0,0-1 0,-1 0 0,-15 14 0,12-13 43,1 0 0,0 1 0,1 1 1,-15 26-1,27-42-93,0 1 1,-1 0-1,1-1 1,0 1-1,-1 0 1,1-1-1,0 1 1,0 0-1,0-1 1,-1 1-1,1 0 1,0-1-1,0 1 0,0 0 1,0-1-1,0 1 1,0 0-1,0-1 1,1 1-1,-1 0 1,0-1-1,0 1 1,0 0-1,1-1 1,-1 1-1,0 0 1,1-1-1,-1 1 1,1-1-1,-1 1 1,1 0-1,25 7 55,37-9-940,-58 0 599,9-1-1274,0-1 0,1 0 0,15-6-1,6-5-4849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7.779"/>
    </inkml:context>
    <inkml:brush xml:id="br0">
      <inkml:brushProperty name="width" value="0.025" units="cm"/>
      <inkml:brushProperty name="height" value="0.025" units="cm"/>
    </inkml:brush>
  </inkml:definitions>
  <inkml:trace contextRef="#ctx0" brushRef="#br0">203 6 18642,'0'0'1505,"-11"-1"753,5 1-2111,1-1 0,-1 1 0,1 1-1,-1-1 1,1 1 0,-1 0 0,1 0 0,-1 0-1,1 1 1,0 0 0,0 0 0,0 0 0,0 1-1,0-1 1,0 1 0,1 0 0,-1 1 0,1-1 0,0 1-1,0 0 1,-6 7 0,1 1-49,1 0 1,0 0-1,0 1 0,1 0 0,1 0 1,0 1-1,1 0 0,0 0 1,1 0-1,1 1 0,-3 21 1,6-35-82,0 1 1,-1-1 0,1 0 0,0 1 0,0-1-1,1 0 1,-1 1 0,0-1 0,0 0-1,1 1 1,-1-1 0,0 0 0,1 0 0,0 1-1,-1-1 1,1 0 0,0 0 0,-1 0 0,1 0-1,0 0 1,0 0 0,0 0 0,0 0-1,0 0 1,0 0 0,0 0 0,0 0 0,0-1-1,1 1 1,-1-1 0,0 1 0,0-1-1,1 1 1,-1-1 0,0 1 0,1-1 0,-1 0-1,0 0 1,1 0 0,-1 0 0,0 0-1,1 0 1,1-1 0,2 1 77,1-1 1,-1 0-1,0-1 0,0 1 1,0-1-1,0 0 0,0 0 1,0-1-1,0 1 0,5-5 1,1-2 7,-1 0 0,0-1 0,0 0 0,-1 0 0,0-1 0,-1-1 1,8-13-1,-11 17-24,-1 1 0,-1-1 0,1 0 0,-1 0 0,-1-1 0,0 1 0,0-1 0,0 1 0,-1-1 0,-1 1 0,1-1 0,-2-15 0,1 22-88,-1 1 0,1 0 0,0-1 0,0 1 1,-1 0-1,1 0 0,0-1 0,-1 1 0,1 0 0,-1 0 0,0 0 0,1 0 0,-1 0 0,0 0 0,0 0 0,0 0 0,1 0 0,-1 0 1,0 0-1,0 0 0,0 0 0,-1 1 0,1-1 0,0 0 0,0 1 0,0-1 0,0 1 0,-1 0 0,1-1 0,0 1 0,0 0 1,-1 0-1,1-1 0,0 1 0,-1 0 0,1 0 0,0 0 0,0 1 0,-1-1 0,1 0 0,-2 1 0,-1 0-175,0 0 0,0 1 1,0-1-1,1 1 0,-1 0 0,0 0 0,1 0 0,0 0 0,0 1 1,-1-1-1,1 1 0,-3 3 0,-15 34-3521,16-11-4607,5-21 2013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8.215"/>
    </inkml:context>
    <inkml:brush xml:id="br0">
      <inkml:brushProperty name="width" value="0.025" units="cm"/>
      <inkml:brushProperty name="height" value="0.025" units="cm"/>
    </inkml:brush>
  </inkml:definitions>
  <inkml:trace contextRef="#ctx0" brushRef="#br0">69 18 13901,'0'0'10549,"10"-4"-9327,34-9-410,-43 13-785,0-1 1,0 1-1,1 0 0,-1 0 1,0 0-1,0 0 1,1 1-1,-1-1 1,0 0-1,0 0 0,1 1 1,-1-1-1,0 1 1,0-1-1,0 1 0,0-1 1,0 1-1,0 0 1,0-1-1,0 1 1,0 0-1,0 0 0,0 0 1,0 0-1,0 0 1,-1 0-1,1 0 1,0 0-1,-1 0 0,1 0 1,-1 0-1,1 1 1,-1-1-1,1 0 0,-1 0 1,0 1-1,0-1 1,0 0-1,0 0 1,0 1-1,0-1 0,0 0 1,0 3-1,0 2 39,-1 0-1,1 0 0,-1 0 1,0 0-1,0 0 1,-1-1-1,-2 8 0,-4-2 92,1 1-1,-2-1 0,1 0 1,-2-1-1,1 0 0,-13 10 1,11-12 46,2 2 1,-1-1 0,1 1-1,0 1 1,1 0-1,-7 12 1,14-22-203,1-1 1,0 0-1,0 0 0,0 1 1,-1-1-1,1 0 0,0 1 1,0-1-1,0 0 0,0 1 1,0-1-1,0 0 0,0 1 1,0-1-1,0 0 0,0 1 1,0-1-1,0 0 0,0 1 1,0-1-1,0 1 0,0-1 1,0 0-1,0 0 0,0 1 1,1-1-1,-1 0 0,0 1 1,0-1-1,0 0 0,1 1 1,-1-1-1,0 0 1,0 0-1,1 1 0,-1-1 1,0 0-1,0 0 0,1 0 1,-1 1-1,0-1 0,1 0 1,-1 0-1,23 2 82,25-13-348,5-15-2498,-18 6-2396,-9 3-2347</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8.557"/>
    </inkml:context>
    <inkml:brush xml:id="br0">
      <inkml:brushProperty name="width" value="0.025" units="cm"/>
      <inkml:brushProperty name="height" value="0.025" units="cm"/>
    </inkml:brush>
  </inkml:definitions>
  <inkml:trace contextRef="#ctx0" brushRef="#br0">67 0 10090,'0'0'15742,"-6"9"-15170,1-1-423,1 0 1,-1 0-1,1 0 1,1 1-1,-1-1 1,2 1-1,-1 0 0,-1 14 1,-5 29 1111,2-10-1131,-4 75 0,17-125-7427,2-11-1127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8.946"/>
    </inkml:context>
    <inkml:brush xml:id="br0">
      <inkml:brushProperty name="width" value="0.025" units="cm"/>
      <inkml:brushProperty name="height" value="0.025" units="cm"/>
    </inkml:brush>
  </inkml:definitions>
  <inkml:trace contextRef="#ctx0" brushRef="#br0">1 0 9385,'0'0'16047,"58"11"-14125,-23-7-577,7-2-576,3-1-257,2 0-287,-2-1-193,-4 0-513,-9 0-1921,-9-6-2883,-10-5-8328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9.632"/>
    </inkml:context>
    <inkml:brush xml:id="br0">
      <inkml:brushProperty name="width" value="0.025" units="cm"/>
      <inkml:brushProperty name="height" value="0.025" units="cm"/>
    </inkml:brush>
  </inkml:definitions>
  <inkml:trace contextRef="#ctx0" brushRef="#br0">12 55 13549,'0'0'5979,"11"-8"-2872,-10 7-2979,8-6 424,-1 1-1,2 0 1,-1 0-1,1 1 1,11-4 0,-19 8-492,0 0 1,0 0 0,0 0-1,1 0 1,-1 1-1,0-1 1,0 1 0,0 0-1,1 0 1,-1 0 0,0 0-1,0 0 1,1 0 0,-1 0-1,0 1 1,0-1 0,0 1-1,0 0 1,1 0-1,-1-1 1,0 1 0,0 1-1,0-1 1,-1 0 0,1 0-1,0 1 1,0-1 0,-1 1-1,1-1 1,-1 1-1,1 0 1,-1 0 0,0-1-1,0 1 1,1 0 0,-1 0-1,-1 0 1,2 4 0,1 0-36,-2 0 0,1 1 1,-1-1-1,0 1 1,0-1-1,-1 1 0,0 0 1,0-1-1,0 1 1,-1-1-1,0 1 0,0-1 1,-1 1-1,0-1 1,0 0-1,0 0 0,-6 9 1,-5 8-7,0-2 0,-2 1 1,-23 24-1,23-29 1,0 2 0,1 0 0,-13 24-1,27-42-12,-1-1-1,1 1 0,-1 0 0,1-1 0,0 1 0,0 0 1,-1 0-1,1-1 0,0 1 0,0 0 0,0 0 0,0-1 1,-1 1-1,1 0 0,0 0 0,1-1 0,-1 1 0,0 0 1,0 0-1,0-1 0,0 1 0,0 0 0,1-1 0,-1 1 1,0 0-1,1 0 0,-1-1 0,1 1 0,-1-1 0,0 1 1,1 0-1,-1-1 0,1 1 0,0-1 0,-1 1 0,1-1 1,0 1-1,2 0 16,0 0 0,0 1 0,1-2 0,-1 1 0,0 0 0,1-1 0,-1 1 0,0-1 0,5 0 0,8-1-243,0 0 0,31-7 0,-28 2-1800,0-1-1,25-12 1,-7 0-4358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59.994"/>
    </inkml:context>
    <inkml:brush xml:id="br0">
      <inkml:brushProperty name="width" value="0.025" units="cm"/>
      <inkml:brushProperty name="height" value="0.025" units="cm"/>
    </inkml:brush>
  </inkml:definitions>
  <inkml:trace contextRef="#ctx0" brushRef="#br0">219 18 15855,'0'0'6769,"-10"-3"-4190,6 1-2475,0 1 1,1-1-1,-1 1 1,0 0-1,0 1 1,1-1-1,-1 1 1,0 0-1,0-1 1,0 2-1,0-1 1,1 0-1,-1 1 1,0 0-1,0 0 1,0 0-1,1 0 1,-1 0 0,1 1-1,-1 0 1,1 0-1,0 0 1,-1 0-1,1 0 1,0 1-1,0-1 1,1 1-1,-1 0 1,0 0-1,-2 4 1,-9 9 108,1 1 0,1 0 0,-19 37 0,26-45-133,1 0 1,0 0-1,1 0 0,0 1 0,0-1 1,1 1-1,1 0 0,0 0 0,0 0 1,1 16-1,0-24-71,1 0-1,0 0 1,-1 0 0,1 0 0,0-1 0,0 1-1,0 0 1,0 0 0,1-1 0,-1 1-1,0-1 1,1 1 0,-1-1 0,1 1-1,0-1 1,-1 0 0,1 0 0,0 0 0,0 0-1,-1 0 1,1 0 0,0 0 0,0-1-1,0 1 1,0-1 0,0 1 0,0-1-1,0 0 1,0 0 0,1 0 0,-1 0 0,4 0-1,2 0 27,0-1-1,0 0 1,0 0 0,0 0-1,0-1 1,0 0-1,9-4 1,-7 1-12,-1-1-1,0 1 1,-1-2 0,1 1 0,-1-1 0,-1 0-1,1-1 1,-1 1 0,0-2 0,-1 1 0,0-1-1,6-10 1,-8 12-13,-1 0 1,1-1-1,-1 1 0,-1-1 0,1 0 0,-1 1 1,0-1-1,-1 0 0,0 0 0,0 0 0,-1 0 1,0 0-1,0 0 0,-1 0 0,0 0 0,-3-13 1,2 19-114,1-1 0,0 0 0,-1 0 0,1 1 0,-1-1 0,0 1 0,0 0 0,0-1 0,0 1 1,0 0-1,-1 0 0,1 0 0,0 0 0,-1 1 0,0-1 0,1 1 0,-1-1 0,0 1 0,0 0 1,-3-1-1,4 2-200,0 0 1,1-1 0,-1 1 0,0 0-1,1 0 1,-1 0 0,0 0 0,1 0-1,-1 1 1,0-1 0,1 0-1,-1 1 1,0-1 0,1 1 0,-3 1-1,2-1-218,1 0-1,0 0 0,-1 0 0,1 1 1,0-1-1,0 0 0,0 1 0,0-1 1,0 1-1,0-1 0,0 1 0,0-1 1,1 1-1,-1-1 0,1 1 0,-1 0 0,0 3 1,-1 9-6136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00.352"/>
    </inkml:context>
    <inkml:brush xml:id="br0">
      <inkml:brushProperty name="width" value="0.025" units="cm"/>
      <inkml:brushProperty name="height" value="0.025" units="cm"/>
    </inkml:brush>
  </inkml:definitions>
  <inkml:trace contextRef="#ctx0" brushRef="#br0">40 66 14382,'0'0'4254,"3"-8"-1072,25-35 816,-28 42-3914,1 0-1,0 0 1,-1 1-1,1-1 1,0 0-1,-1 0 1,1 0-1,0 0 1,0 1-1,0-1 1,0 0-1,0 1 0,0-1 1,0 1-1,0-1 1,0 1-1,0-1 1,0 1-1,0 0 1,0-1-1,0 1 1,0 0-1,0 0 1,0 0-1,0 0 1,1 0-1,-1 0 0,0 0 1,0 0-1,0 0 1,0 1-1,0-1 1,0 0-1,0 1 1,0-1-1,0 1 1,0-1-1,0 1 1,0 0-1,0-1 0,0 1 1,0 0-1,0-1 1,-1 1-1,1 0 1,0 0-1,-1 0 1,1 0-1,0 0 1,-1 0-1,1 1 1,2 3-4,-1-1 0,0 1 0,0 0 1,-1-1-1,1 1 0,-1 0 1,0 0-1,-1 0 0,1 0 0,-1 0 1,0 0-1,0 0 0,0 0 1,-1 0-1,0 0 0,0 0 0,0 0 1,0 0-1,-3 4 0,-5 10 84,0-1 1,-1-1-1,-20 28 0,21-33-147,0 0 0,1 0 0,0 1 0,1 0 0,1 1-1,-9 24 1,15-37-59,-1 1-1,0 0 0,1 0 0,-1 0 1,1 0-1,0 0 0,-1 0 0,1 0 0,0 0 1,0 0-1,0 0 0,1 0 0,-1 0 0,0-1 1,1 1-1,-1 0 0,1 0 0,0 0 1,0 0-1,-1 0 0,1-1 0,0 1 0,1 0 1,-1-1-1,0 1 0,0-1 0,1 1 0,-1-1 1,1 0-1,-1 0 0,1 1 0,1 0 1,1-1-390,1 0 1,-1-1-1,0 1 0,0-1 1,1 0-1,-1 0 1,0 0-1,0-1 1,1 1-1,-1-1 1,0 0-1,0 0 1,0-1-1,7-3 1,24-11-4972,4-4-3373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8.478"/>
    </inkml:context>
    <inkml:brush xml:id="br0">
      <inkml:brushProperty name="width" value="0.025" units="cm"/>
      <inkml:brushProperty name="height" value="0.025" units="cm"/>
    </inkml:brush>
  </inkml:definitions>
  <inkml:trace contextRef="#ctx0" brushRef="#br0">90 276 10025,'0'0'3935,"6"-9"-1181,16-28-704,-22 36-1831,1 1 1,0-1-1,-1 0 0,1 0 0,-1 0 0,1 0 0,-1 0 0,0 0 0,1 0 0,-1 0 0,0 0 0,0 0 0,0 0 0,0 0 0,0 0 0,0 0 0,0 0 0,0 0 0,0 0 0,0 0 0,-1-1 1,1 1-158,-1 1 0,1-1 1,-1 1-1,0-1 1,1 1-1,-1-1 0,1 1 1,-1 0-1,0 0 1,1-1-1,-1 1 0,0 0 1,1 0-1,-1 0 1,0-1-1,0 1 0,1 0 1,-1 0-1,0 0 1,1 0-1,-2 1 1,-34 9-100,30-6 19,1 0 0,0 0 0,0 1 1,0-1-1,0 1 0,1 0 1,0 0-1,0 1 0,0-1 0,1 1 1,0 0-1,0 0 0,0 0 1,1 0-1,0 1 0,0-1 0,0 0 1,1 1-1,0 0 0,0-1 1,1 13-1,0-19 15,1 1 0,-1 0-1,0-1 1,1 1 0,-1 0 0,0-1 0,1 1-1,-1-1 1,1 1 0,-1-1 0,1 1 0,0-1 0,-1 1-1,1-1 1,-1 0 0,1 1 0,0-1 0,-1 0 0,1 1-1,0-1 1,-1 0 0,1 0 0,0 0 0,0 0-1,-1 0 1,1 0 0,0 0 0,-1 0 0,1 0 0,0 0-1,0 0 1,-1 0 0,1 0 0,1-1 0,27-7 77,-15 1-27,0 0 1,-1-2-1,0 1 0,0-2 1,-1 0-1,19-20 1,59-78 47,-85 101-89,44-65 74,-46 67-58,0 0 0,0-1 0,-1 1 1,1-1-1,-1 1 0,-1-1 0,1 0 0,-1 1 0,0-1 1,0 0-1,-1-11 0,0 17-19,-1-1 1,1 1-1,-1 0 1,1 0-1,-1 0 1,0-1-1,1 1 0,-1 0 1,1 0-1,-1 0 1,0 0-1,1 0 1,-1 0-1,1 0 1,-1 0-1,0 0 0,1 0 1,-1 1-1,1-1 1,-1 0-1,1 0 1,-1 0-1,0 1 1,1-1-1,-1 0 0,1 1 1,-1-1-1,1 0 1,-1 1-1,0 0 1,-5 5-21,0 0 1,0 1-1,0 0 1,1 0 0,0 0-1,0 1 1,-6 14-1,-25 63 39,35-82-19,-5 13 35,1-1 0,0 1 0,1 1 0,1-1 0,1 0 0,0 1 0,1 0 0,2 27 0,-1-42-33,1 0 1,-1 0-1,1-1 0,0 1 1,-1 0-1,1 0 1,0-1-1,0 1 1,0 0-1,0-1 1,0 1-1,0-1 1,1 1-1,-1-1 1,0 0-1,1 0 1,-1 1-1,1-1 1,-1 0-1,1 0 0,0 0 1,0-1-1,-1 1 1,1 0-1,0-1 1,0 1-1,0-1 1,-1 1-1,1-1 1,0 0-1,0 0 1,0 0-1,0 0 1,0 0-1,0 0 1,0-1-1,-1 1 1,3-1-1,5-1 46,-1 1 1,0-2-1,0 1 1,0-1-1,0 0 0,0-1 1,9-5-1,-1-2-3,-1 0 1,0-1-1,26-27 0,-35 32-25,0 0 0,-1 0-1,0 0 1,0-1 0,0 1 0,-1-1-1,0 0 1,-1 0 0,0-1 0,4-13-1,-32 60 21,23-34-11,1 1 0,-1 0 0,1-1 0,0 1 0,0 0-1,0 0 1,0-1 0,1 1 0,0 9 0,0-14-20,1 1 0,-1 0 1,0 0-1,0 0 0,1 0 0,-1-1 0,0 1 0,1 0 0,-1 0 1,1-1-1,-1 1 0,1 0 0,-1-1 0,1 1 0,0 0 0,-1-1 1,1 1-1,0-1 0,-1 1 0,1-1 0,0 1 0,1-1 1,0 1 3,0-1 0,0 1 1,0-1-1,1 0 0,-1 0 1,0 0-1,0 0 0,0-1 1,0 1-1,0-1 0,1 1 1,-1-1-1,2-1 0,8-4 27,-1 0 0,1-1-1,-2 0 1,1-1-1,-1-1 1,0 0 0,0 0-1,-1 0 1,9-14-1,-13 17-25,-5 6-24,0 0-1,0 0 0,0-1 0,1 1 0,-1 0 1,0 0-1,0 0 0,0-1 0,0 1 0,1 0 1,-1 0-1,0 0 0,0 0 0,0-1 0,1 1 0,-1 0 1,0 0-1,0 0 0,0 0 0,1 0 0,-1 0 1,0 0-1,0 0 0,1 0 0,-1 0 0,0 0 1,0 0-1,1 0 0,-1 0 0,0 0 0,0 0 0,1 0 1,-1 0-1,0 0 0,0 0 0,0 0 0,1 0 1,-1 0-1,0 0 0,1 1 0,3 12-65,-1 35 126,-1-12-551,-2-35 359,0 0-1,1 1 1,-1-1 0,1 0-1,-1 0 1,1 0-1,-1 0 1,1 0-1,0 0 1,-1 0-1,1 0 1,0 0 0,0 0-1,0-1 1,-1 1-1,1 0 1,0 0-1,0-1 1,0 1-1,0-1 1,1 1-1,-1-1 1,1 1 0,29 0-7165,-12-5-330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00.958"/>
    </inkml:context>
    <inkml:brush xml:id="br0">
      <inkml:brushProperty name="width" value="0.025" units="cm"/>
      <inkml:brushProperty name="height" value="0.025" units="cm"/>
    </inkml:brush>
  </inkml:definitions>
  <inkml:trace contextRef="#ctx0" brushRef="#br0">1 100 13261,'0'0'2012,"-1"-8"780,1 5-2532,0 0 0,0 0 0,0 0 1,1 0-1,-1 0 0,1 0 0,0 1 0,0-1 0,0 0 0,0 0 1,0 0-1,0 1 0,1-1 0,-1 1 0,4-5 0,-1 4 58,-1-1 0,1 1 0,0 0-1,0 0 1,0 1 0,0-1 0,1 1-1,-1 0 1,0 0 0,1 0 0,6-1 0,2 0 162,-1 1 0,1-1 0,0 2 0,0 0 0,0 1 1,0 0-1,26 4 0,-36-4-454,0 0 0,0 1 1,-1-1-1,1 1 0,0 0 0,0 0 1,0 0-1,-1 0 0,1 0 0,-1 0 1,1 1-1,-1-1 0,1 1 0,-1 0 1,0 0-1,0 0 0,0 0 0,0 0 0,0 0 1,0 1-1,0-1 0,-1 1 0,1-1 1,-1 1-1,0-1 0,0 1 0,0 0 1,0 0-1,0-1 0,-1 1 0,1 0 1,-1 0-1,0 0 0,0 0 0,0 0 1,0 0-1,0-1 0,-1 1 0,1 0 0,-1 0 1,-1 4-1,0-2 15,0-1-1,0-1 1,0 1 0,-1 0-1,1 0 1,-1-1 0,0 0 0,0 1-1,0-1 1,-1 0 0,1-1-1,-1 1 1,1 0 0,-1-1-1,-5 3 1,-56 23 875,54-24-700,29-1-298,0 0 0,1 1 0,-1 0 1,-1 2-1,31 13 0,-44-17 61,0 0 0,0 0 0,-1 1 0,1-1 0,-1 1 0,1 0 1,-1 0-1,0 0 0,0 1 0,0-1 0,-1 1 0,1-1 0,2 5 0,-4-4 19,0-1 0,-1 0 1,1 0-1,0 1 0,-1-1 0,0 0 0,0 1 0,0-1 0,0 0 0,0 1 0,-1-1 0,1 0 0,-1 1 0,0-1 0,0 0 1,0 0-1,0 0 0,-1 0 0,-3 6 0,2-4 28,-1 0 0,1-1 1,-1 1-1,0-1 0,0 0 0,-1 0 1,0 0-1,1 0 0,-1-1 0,0 0 1,-1 0-1,1 0 0,0-1 0,-1 1 1,1-1-1,-1-1 0,-11 3 0,-7 0 90,0-1 0,-48-1 0,64-2-114,7 0-95,-1 0 0,1 0 0,-1 0 0,1 0-1,-1 0 1,1 0 0,-1-1 0,1 1 0,-1-1 0,1 1 0,0-1 0,-1 1 0,1-1 0,-1 0-1,1 1 1,0-1 0,0 0 0,0 0 0,-1 0 0,1 0 0,0 0 0,0 0 0,0 0 0,-1-2-1,2 1-310,-1 0-1,1 0 1,0 0-1,-1 0 0,1 0 1,0 0-1,0 0 0,0 1 1,0-1-1,0 0 0,1 0 1,-1 0-1,1 0 0,-1 0 1,1 0-1,-1 1 0,1-1 1,0 0-1,2-2 0,10-17-14350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03.559"/>
    </inkml:context>
    <inkml:brush xml:id="br0">
      <inkml:brushProperty name="width" value="0.025" units="cm"/>
      <inkml:brushProperty name="height" value="0.025" units="cm"/>
    </inkml:brush>
  </inkml:definitions>
  <inkml:trace contextRef="#ctx0" brushRef="#br0">42 76 3812,'0'0'11573,"0"-8"-9309,-1-13-1037,0-25 4795,8 97-3507,-31 333-779,4-140-1065,18-120-612,4-118-18,2-12-70,3-13-298,2-68-4236,-14 30-3489,-7 26 1193</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03.933"/>
    </inkml:context>
    <inkml:brush xml:id="br0">
      <inkml:brushProperty name="width" value="0.025" units="cm"/>
      <inkml:brushProperty name="height" value="0.025" units="cm"/>
    </inkml:brush>
  </inkml:definitions>
  <inkml:trace contextRef="#ctx0" brushRef="#br0">26 28 12844,'0'0'5792,"-6"10"-4377,6-9-1380,-3 1 44,1 1 0,0 0 0,0 0 0,1 0-1,-1 0 1,1 0 0,-1 0 0,1 0 0,0 1 0,0-1 0,1 0 0,-1 1 0,0-1 0,1 1 0,0-1 0,0 0 0,0 1 0,1-1 0,-1 1 0,1-1 0,-1 0-1,1 1 1,0-1 0,0 0 0,2 4 0,27 57 1620,130 246 2859,-155-302-4469,1 1 1,-1-1-1,1 0 0,1-1 1,-1 0-1,10 9 0,-14-15-42,-1 0 1,1 0-1,0 0 0,0 0 0,-1 0 0,1 0 0,0 0 0,0 0 0,0-1 1,0 1-1,0-1 0,0 1 0,0-1 0,0 0 0,0 0 0,0 0 1,0 0-1,0 0 0,0-1 0,0 1 0,0 0 0,0-1 0,0 0 0,0 1 1,0-1-1,0 0 0,0 0 0,0 0 0,-1 0 0,1 0 0,0 0 1,-1-1-1,1 1 0,-1-1 0,3-2 0,38-45 448,-2-3 0,49-82 0,-46 68-496,-11 17-289,29-44-2948,-23 28-4236,-15 18-3251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12.510"/>
    </inkml:context>
    <inkml:brush xml:id="br0">
      <inkml:brushProperty name="width" value="0.025" units="cm"/>
      <inkml:brushProperty name="height" value="0.025" units="cm"/>
    </inkml:brush>
  </inkml:definitions>
  <inkml:trace contextRef="#ctx0" brushRef="#br0">109 0 3812,'0'0'3619,"-7"11"-2717,-14 22-555,-22 45 0,37-64 18,0 1 1,0-1 0,1 1 0,1 0-1,1 0 1,0 1 0,-2 22 0,5-28-117,1 0 0,-1 0 0,2 1 0,-1-1 0,1 0 1,1-1-1,0 1 0,0 0 0,1-1 0,0 1 0,1-1 1,10 16-1,-10-19-214,0 0 1,1 0 0,0 0-1,0-1 1,0 0 0,0 0-1,1-1 1,0 1 0,-1-2-1,2 1 1,-1-1 0,0 0-1,1 0 1,-1-1 0,1 0-1,0 0 1,10 0 0,5 0 192,0-2 0,-1-1 0,1 0 1,0-2-1,-1-1 0,0 0 0,27-10 1,150-65 1395,-145 56-1359,55-27 80,144-55 32,-224 95-443,1 2 0,0 1 1,0 1-1,0 2 0,1 1 0,52 1 1,-76 3 14,-1-1 0,1 2 0,-1-1 1,1 1-1,-1 0 0,0 0 0,0 1 1,0-1-1,0 1 0,0 1 0,-1-1 0,0 1 1,1 0-1,-1 0 0,7 9 0,-10-11-48,0 0-1,0 1 1,0-1-1,-1 1 1,1 0-1,-1-1 1,0 1 0,0 0-1,0 0 1,0 0-1,0 0 1,-1 0-1,1 0 1,-1 0-1,0 0 1,0 0-1,0 0 1,0 0-1,0 0 1,-1 0-1,0 0 1,1 0-1,-1 0 1,0 0-1,0-1 1,-1 1 0,1 0-1,0 0 1,-1-1-1,0 1 1,0-1-1,1 1 1,-1-1-1,-1 0 1,-1 2-1,-21 19-2916,-4-1-1089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12.856"/>
    </inkml:context>
    <inkml:brush xml:id="br0">
      <inkml:brushProperty name="width" value="0.025" units="cm"/>
      <inkml:brushProperty name="height" value="0.025" units="cm"/>
    </inkml:brush>
  </inkml:definitions>
  <inkml:trace contextRef="#ctx0" brushRef="#br0">0 166 12139,'8'-7'935,"20"-14"263,0 2 1,1 0-1,1 2 0,55-23 1,-63 31-1010,1 1 0,0 2 0,0 0 0,0 1 0,1 1-1,0 1 1,-1 1 0,28 2 0,-48 0-180,0 1-1,0-1 1,0 1-1,0 0 0,0 0 1,0 0-1,0 0 1,0 0-1,-1 1 0,1-1 1,0 1-1,-1 0 1,1-1-1,-1 1 1,0 1-1,0-1 0,0 0 1,3 4-1,2 5 36,-1-1 0,0 1 1,6 19-1,-9-23 29,0 1 1,0 0 0,1-1-1,0 0 1,0 0 0,0 0-1,1 0 1,0-1 0,10 10-1,-9-12 16,1 0 0,-1-1-1,1 0 1,0 0-1,0-1 1,0 0 0,0 0-1,0-1 1,0 0-1,0 0 1,11 0-1,7-1 177,0-1 0,26-5 0,5-6-115,-1-2 0,0-2 0,94-44 0,-10 5-99,-125 53-1868,-13 2 1652,-1 1-1,1-1 1,0 0 0,0 0-1,0 0 1,-1 0-1,1 0 1,0-1 0,0 1-1,-1 0 1,1 0-1,0 0 1,0-1 0,0 1-1,-1 0 1,1-1-1,0 1 1,-1-1 0,1 1-1,0-1 1,0 0 0,6-14-4282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2.903"/>
    </inkml:context>
    <inkml:brush xml:id="br0">
      <inkml:brushProperty name="width" value="0.025" units="cm"/>
      <inkml:brushProperty name="height" value="0.025" units="cm"/>
    </inkml:brush>
  </inkml:definitions>
  <inkml:trace contextRef="#ctx0" brushRef="#br0">4 1 96,'-3'0'-32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3.264"/>
    </inkml:context>
    <inkml:brush xml:id="br0">
      <inkml:brushProperty name="width" value="0.025" units="cm"/>
      <inkml:brushProperty name="height" value="0.025" units="cm"/>
    </inkml:brush>
  </inkml:definitions>
  <inkml:trace contextRef="#ctx0" brushRef="#br0">1 96 352,'0'0'4677,"14"-47"-5254,-13 36 129,2 0-129,0-2-832,-2 0-257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3.731"/>
    </inkml:context>
    <inkml:brush xml:id="br0">
      <inkml:brushProperty name="width" value="0.025" units="cm"/>
      <inkml:brushProperty name="height" value="0.025" units="cm"/>
    </inkml:brush>
  </inkml:definitions>
  <inkml:trace contextRef="#ctx0" brushRef="#br0">41 120 5509,'0'0'2285,"2"-8"-603,-1 4-1628,12-50 3132,-12 49-2156,1-1-1,0 1 1,0-1 0,1 1 0,0-1-1,0 1 1,0 0 0,5-5-1,-8 10-952,1 0-1,-1 0 0,0 0 0,0 0 0,1 0 1,-1 0-1,0 0 0,0 0 0,1 0 1,-1 0-1,0 0 0,0 0 0,1 0 0,-1 0 1,0 0-1,0 1 0,1-1 0,-1 0 0,0 0 1,0 0-1,0 0 0,1 1 0,-1-1 0,0 0 1,0 0-1,0 0 0,0 1 0,0-1 0,1 0 1,-1 0-1,0 1 0,0-1 0,0 0 0,0 0 1,0 1-1,0-1 0,0 0 0,0 0 1,0 1-1,0-1 0,0 0 0,0 0 0,0 1 1,0-1-1,0 0 0,0 0 0,0 1 0,0-1 1,0 0-1,-1 0 0,1 1 0,1 18-72,-1-19 103,-1 43 70,-3-1 0,-1 0 1,-12 49-1,-43 122 920,58-210-1046,1 5 747,4-7-225,11-16 39,33-49-551,-21 28 20,-11 15-78,-12 15-2,1 0 1,0 0 0,0 1 0,0-1 0,1 1 0,-1 0 0,1 0-1,0 1 1,1-1 0,-1 1 0,1 0 0,6-3 0,-11 7-6,-1 0 1,0 0-1,1 0 1,-1 0-1,0 0 1,1 0-1,-1 0 1,0 1-1,1-1 1,-1 0-1,0 0 1,1 0-1,-1 0 1,0 0-1,0 1 1,1-1-1,-1 0 1,0 0-1,0 0 1,1 1 0,-1-1-1,0 0 1,0 0-1,0 1 1,0-1-1,1 0 1,-1 1-1,0-1 1,0 0-1,0 1 1,0-1-1,0 0 1,0 0-1,0 1 1,0-1-1,0 0 1,0 1-1,0-1 1,0 1-1,1 16 30,-1-13-14,-2 19 3,0 0 0,-6 29 0,-3 14-6,11-65-21,0-1-1,0 0 1,0 0 0,0 1 0,1-1 0,-1 0 0,0 0 0,0 1-1,0-1 1,0 0 0,1 0 0,-1 1 0,0-1 0,0 0 0,0 0-1,1 0 1,-1 0 0,0 1 0,0-1 0,1 0 0,-1 0 0,0 0-1,0 0 1,1 0 0,-1 0 0,0 0 0,0 1 0,1-1-1,-1 0 1,0 0 0,1 0 0,-1 0 0,0 0 0,0 0 0,1 0-1,-1-1 1,0 1 0,1 0 0,-1 0 0,0 0 0,0 0 0,1 0-1,-1 0 1,0 0 0,0-1 0,1 1 0,-1 0 0,0 0 0,0 0-1,0-1 1,1 1 0,-1 0 0,0 0 0,0 0 0,0-1 0,0 1-1,1 0 1,-1 0 0,0-1 0,0 1 0,15-12-1596,13-22-4204,-10 11-1503,-3 1-3704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4.091"/>
    </inkml:context>
    <inkml:brush xml:id="br0">
      <inkml:brushProperty name="width" value="0.025" units="cm"/>
      <inkml:brushProperty name="height" value="0.025" units="cm"/>
    </inkml:brush>
  </inkml:definitions>
  <inkml:trace contextRef="#ctx0" brushRef="#br0">1 0 12588,'0'0'10970,"4"11"-9411,2 14-1040,-1 0-1,-1 0 1,-1 0-1,-2 0 1,0 1 0,-4 32-1,2-34-332,3-27-843,6-42-2758,-4 3-984,-2-9-2226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4.453"/>
    </inkml:context>
    <inkml:brush xml:id="br0">
      <inkml:brushProperty name="width" value="0.025" units="cm"/>
      <inkml:brushProperty name="height" value="0.025" units="cm"/>
    </inkml:brush>
  </inkml:definitions>
  <inkml:trace contextRef="#ctx0" brushRef="#br0">25 1 3075,'0'0'22453,"-23"47"-22036,22-30-417,1 1-257,0-3-1921,0 2-1121,0 3-2114,3-5-4228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8.807"/>
    </inkml:context>
    <inkml:brush xml:id="br0">
      <inkml:brushProperty name="width" value="0.025" units="cm"/>
      <inkml:brushProperty name="height" value="0.025" units="cm"/>
    </inkml:brush>
  </inkml:definitions>
  <inkml:trace contextRef="#ctx0" brushRef="#br0">136 1 12940,'0'0'7816,"-9"2"-6380,-6 3-964,2 1 1,-1 0-1,-23 14 1,32-17-342,0 0 0,1 0 0,0 1-1,0 0 1,0-1 0,0 2 0,-4 5 0,7-9-138,-1 1 0,1 0 0,1 0 0,-1-1 1,0 1-1,0 0 0,1 0 0,-1 0 0,1 0 0,-1 0 0,1 0 0,0 0 0,0 0 0,0 0 0,0 0 0,0 0 0,1 0 0,-1 0 1,0 0-1,2 4 0,-1-5-38,0 0 0,0 0 0,0 0 0,0 0 0,0 0 0,0 0 0,0 0 0,0 0 0,1 0 0,-1 0 0,0 0 0,1-1 0,-1 1 0,0-1-1,1 1 1,-1-1 0,1 1 0,-1-1 0,1 0 0,-1 0 0,2 0 0,37 2-1286,-32-2 743,43-6-5551,-24-4-219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4.797"/>
    </inkml:context>
    <inkml:brush xml:id="br0">
      <inkml:brushProperty name="width" value="0.025" units="cm"/>
      <inkml:brushProperty name="height" value="0.025" units="cm"/>
    </inkml:brush>
  </inkml:definitions>
  <inkml:trace contextRef="#ctx0" brushRef="#br0">168 55 18001,'0'0'6283,"4"-8"-4596,0 2-1332,-2 3-262,0 1-1,-1 0 1,1-1-1,-1 1 1,1-1 0,-1 0-1,0 1 1,0-1 0,0 0-1,-1 0 1,1 0-1,0-4 1,-3 6-7,1 1 0,-1 0 0,1 0 0,-1 0 0,1 0 0,-1 0 0,1 0 0,-1 1 0,1-1 0,0 0 0,-1 1 0,1-1 0,-1 1 0,1-1 0,0 1 0,-1 0 0,-1 1 0,-5 6-42,0-1 0,1 1 1,-1 1-1,2-1 0,-1 1 0,1 0 0,1 1 0,0-1 0,0 1 0,1 0 0,0 1 1,1-1-1,0 1 0,0-1 0,1 1 0,1 0 0,0 0 0,1 19 0,0-26-40,1 1-1,0-1 0,1 0 1,-1 0-1,1 0 0,-1 0 1,1 0-1,1 0 1,-1 0-1,0-1 0,5 5 1,39 41 16,-15-17-17,-21-19-9,0 0-1,0 0 0,-2 1 0,1 1 1,10 25-1,-16-31 3,0 0-1,-1 0 1,0 1 0,0-1 0,-1 0 0,0 1 0,0-1-1,-1 1 1,-1-1 0,0 1 0,-2 12 0,1-16 20,0-1 1,-1 1-1,1-1 0,-1 1 1,0-1-1,-1 0 1,1 0-1,-1-1 1,0 1-1,0-1 1,-1 0-1,1 0 1,-1 0-1,0-1 1,0 1-1,0-1 0,0 0 1,-7 2-1,8-2 58,0-2-1,0 1 0,-1 0 0,1-1 0,0 0 0,0 0 1,-1 0-1,1-1 0,0 1 0,-1-1 0,1 0 1,-1 0-1,1 0 0,0-1 0,-1 0 0,1 0 0,0 0 1,0 0-1,-1-1 0,1 1 0,0-1 0,0 0 1,1 0-1,-1-1 0,-5-4 0,2 0-44,1 0 0,0-1 1,1 0-1,-1-1 0,2 1 0,-1-1 1,1 0-1,1 0 0,-1 0 0,1-1 0,1 1 1,0-1-1,0 1 0,1-1 0,1 0 0,-1 0 1,1 0-1,3-18 0,-1 15-32,0 0 0,1 0 0,0 0 0,1 0 0,1 0 0,0 1 0,0-1 0,1 1 0,1 1 0,0-1 0,1 1 0,0 0 0,12-11 0,-2 6-55,1 1 0,1 1 0,0 1 1,24-11-1,8-6-2520,-30 13-1656,-3 0-3090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5.701"/>
    </inkml:context>
    <inkml:brush xml:id="br0">
      <inkml:brushProperty name="width" value="0.025" units="cm"/>
      <inkml:brushProperty name="height" value="0.025" units="cm"/>
    </inkml:brush>
  </inkml:definitions>
  <inkml:trace contextRef="#ctx0" brushRef="#br0">1 88 15150,'0'-10'1041,"0"-59"3134,0 69-4119,0 0 1,0-1-1,0 1 1,0 0-1,0 0 1,0 0-1,-1-1 0,1 1 1,0 0-1,0 0 1,0-1-1,0 1 1,0 0-1,0 0 1,0 0-1,0-1 0,0 1 1,0 0-1,0 0 1,0-1-1,1 1 1,-1 0-1,0 0 1,0-1-1,0 1 0,0 0 1,0 0-1,0 0 1,0 0-1,1-1 1,-1 1-1,0 0 1,0 0-1,0 0 0,0 0 1,1-1-1,-1 1 1,0 0-1,0 0 1,0 0-1,1 0 1,-1 0-1,0 0 0,0 0 1,1 0-1,-1 0 1,0 0-1,0 0 1,1 0-1,-1 0 1,0 0-1,0 0 0,0 0 1,1 0-1,-1 0 1,0 0-1,0 0 1,1 0-1,-1 0 1,0 0-1,0 0 0,0 0 1,1 0-1,-1 1 1,0-1-1,0 0 1,8 16 1211,-3 20-434,-3 0 0,0 0-1,-5 42 1,1-44-605,1-1-1,2 1 1,10 64-1,-11-96-228,0 0 0,0 0 0,1 0 1,-1 0-1,1 0 0,0 0 0,0 0 0,0 0 0,0 0 0,0 0 0,0 0 0,0-1 0,0 1 0,1 0 0,-1-1 0,1 1 0,-1-1 0,1 0 0,0 1 0,-1-1 0,3 1 0,-2-1 21,0-1-1,0 0 1,0 1-1,0-1 1,0 0-1,1 0 1,-1-1 0,0 1-1,0 0 1,0-1-1,0 1 1,0-1-1,0 1 1,-1-1 0,1 0-1,0 0 1,3-2-1,6-5 108,1-1 0,-1 0 0,0-1-1,15-17 1,-26 26-129,27-30 64,-19 21-36,0-1 0,1 1 0,0 1 0,1 0 0,0 0-1,11-7 1,-21 16-20,1-1 0,-1 1 0,0 0 0,1 0 0,-1-1 1,1 1-1,-1 0 0,1 0 0,0 0 0,-1-1 0,1 1 0,-1 0 0,1 0 0,-1 0 0,1 0 0,-1 0 0,1 0 0,-1 0 0,1 0 0,0 0 0,-1 0 0,1 0 0,-1 1 0,1-1 0,-1 0 0,1 0 0,-1 1 0,1-1 0,-1 0 1,1 0-1,-1 1 0,1-1 0,-1 0 0,0 1 0,1-1 0,-1 1 0,1 0 0,5 26 146,-12 34 40,-2-33-163,6-22-96,0-1-1,0 1 1,1-1-1,0 1 1,0 0-1,0 0 1,0 0-1,1 0 0,1 8 1,7-23-6180,2-10-1756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6.871"/>
    </inkml:context>
    <inkml:brush xml:id="br0">
      <inkml:brushProperty name="width" value="0.025" units="cm"/>
      <inkml:brushProperty name="height" value="0.025" units="cm"/>
    </inkml:brush>
  </inkml:definitions>
  <inkml:trace contextRef="#ctx0" brushRef="#br0">1 91 4356,'15'-89'17574,"-15"87"-15407,0 20-346,-1 29-793,0-22-784,1 1-1,1 0 0,8 47 1,-9-72-235,0 0 0,1 0 1,-1 0-1,0 0 0,0 0 1,1 0-1,-1-1 0,0 1 1,1 0-1,-1 0 0,1 0 1,-1-1-1,1 1 0,0 0 0,-1-1 1,1 1-1,0 0 0,-1-1 1,1 1-1,0-1 0,0 1 1,-1-1-1,1 0 0,0 1 1,0-1-1,0 0 0,0 1 1,0-1-1,-1 0 0,1 0 1,0 0-1,0 0 0,0 0 0,0 0 1,0 0-1,0 0 0,0 0 1,0 0-1,-1 0 0,1-1 1,0 1-1,0 0 0,0-1 1,0 1-1,-1-1 0,1 1 1,0-1-1,0 1 0,-1-1 1,1 1-1,0-2 0,40-32 465,-40 32-461,21-22 89,-16 16-87,1 0 0,0 0 0,0 1 0,1 0 0,0 0 0,0 0 0,0 1 0,1 1 0,0-1 0,10-3 0,-19 9-14,1 0 0,0 0 0,0 0 0,0 0-1,0 0 1,-1 0 0,1 0 0,0 0 0,0 0 0,0 1 0,0-1-1,-1 0 1,1 1 0,0-1 0,-1 1 0,1-1 0,0 0 0,0 1-1,-1-1 1,1 1 0,-1 0 0,1-1 0,0 1 0,-1 0-1,0-1 1,1 1 0,-1 0 0,1-1 0,-1 1 0,0 0 0,1 0-1,-1 0 1,0-1 0,0 1 0,0 0 0,1 1 0,4 36 290,-4-31-187,-2 59 360,0-52-394,0 0-1,1 0 1,1 0-1,3 19 1,-4-32-63,0-1 1,0 0-1,0 1 1,1-1 0,-1 0-1,0 1 1,0-1-1,0 0 1,1 0-1,-1 1 1,0-1-1,1 0 1,-1 0-1,0 1 1,1-1 0,-1 0-1,0 0 1,1 0-1,-1 0 1,0 1-1,1-1 1,-1 0-1,0 0 1,1 0 0,-1 0-1,0 0 1,1 0-1,-1 0 1,0 0-1,1 0 1,-1 0-1,1 0 1,-1 0-1,0-1 1,1 1 0,-1 0-1,0 0 1,1 0-1,-1 0 1,0 0-1,1-1 1,-1 1-1,0 0 1,0 0 0,1-1-1,-1 1 1,0 0-1,0 0 1,1-1-1,-1 1 1,0 0-1,0-1 1,0 1-1,1 0 1,-1-1 0,0 1-1,0-1 1,14-17 109,6-32-1782,-13-5-5025,-7 21-821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7.214"/>
    </inkml:context>
    <inkml:brush xml:id="br0">
      <inkml:brushProperty name="width" value="0.025" units="cm"/>
      <inkml:brushProperty name="height" value="0.025" units="cm"/>
    </inkml:brush>
  </inkml:definitions>
  <inkml:trace contextRef="#ctx0" brushRef="#br0">1 1 19250,'0'0'7399,"58"35"-10794,-40-22 128,0 1-2178,-2 1-4132</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8.041"/>
    </inkml:context>
    <inkml:brush xml:id="br0">
      <inkml:brushProperty name="width" value="0.025" units="cm"/>
      <inkml:brushProperty name="height" value="0.025" units="cm"/>
    </inkml:brush>
  </inkml:definitions>
  <inkml:trace contextRef="#ctx0" brushRef="#br0">52 35 9353,'0'0'11851,"2"-4"-11493,-1 0-191,5-8-97,-6 12-44,0 0 0,0 0-1,0 0 1,1 0 0,-1 0-1,0 0 1,0-1 0,0 1-1,0 0 1,0 0-1,1 0 1,-1 0 0,0 0-1,0 0 1,0 0 0,0 0-1,1 0 1,-1 0-1,0 0 1,0 0 0,0 0-1,1 0 1,-1 0 0,0 0-1,0 0 1,0 0-1,1 0 1,-1 0 0,0 0-1,0 0 1,0 0 0,0 0-1,1 0 1,-1 0 0,0 0-1,0 0 1,0 1-1,0-1 1,0 0 0,1 0-1,-1 0 1,0 0 0,0 0-1,0 0 1,0 1-1,0-1 1,0 0 0,0 0-1,1 0 1,-1 0 0,0 1-1,0-1 1,0 0-1,0 0 1,0 0 0,0 1-1,0 0 1704,11 25-3309,17 12-8832,-3-22 6916,0-10 4768,3-9 5321,-26 2-6303,0-1 1,0 1 0,-1 0 0,1-1-1,0 1 1,-1-1 0,0 0-1,1 1 1,-1-1 0,0 0-1,0 0 1,0 0 0,0 0-1,0 0 1,0 0 0,0 0 0,-1 0-1,1 0 1,-1 0 0,0 0-1,1 0 1,-1 0 0,0-4-1,0 4-133,0 0-1,1 0 0,-1-1 0,0 1 1,0 0-1,-1 0 0,1 0 0,0 0 1,-1-1-1,1 1 0,-1 0 0,1 0 0,-1 0 1,0 0-1,0 0 0,0 0 0,0 0 1,-1 0-1,1 1 0,0-1 0,-1 0 1,-2-2-1,2 3-108,0 0 1,0 0 0,0 1 0,0-1-1,0 1 1,0-1 0,0 1 0,0 0-1,0 0 1,0 0 0,0 0-1,0 0 1,0 0 0,0 1 0,0-1-1,0 0 1,0 1 0,0 0 0,0 0-1,0-1 1,0 1 0,-3 2-1,2 0-10,-1 1 0,1-1 0,0 1 0,0-1 0,0 1 0,0 0 0,0 0 0,1 0 0,-3 7 0,-3 9 77,1 0 0,2 0 0,-6 29-1,11-48-103,-7 36 397,2 0 0,1 1 1,2 65-1,3-93-370,-1 1 0,2-1-1,-1 1 1,1-1 0,1 0-1,0 0 1,0 0-1,1 0 1,0 0 0,1-1-1,0 1 1,0-2 0,1 1-1,0 0 1,1-1 0,0 0-1,0-1 1,11 10 0,-12-14-688,-5-5 134,-10-14-251,-18-21-642,1 5-101,9 12 877,0 0 1,1-1 0,2-1 0,-15-29 0,28 51 648,1-1 0,-1 0 0,1 0 0,-1 0 0,1 0 0,0 0 0,0 0 0,-1 0 0,1 0 0,0 0 1,0 0-1,0 0 0,0 0 0,0 0 0,0 0 0,0 0 0,0 0 0,0 0 0,0 0 0,1 0 0,-1 0 0,0 0 1,1 0-1,-1 0 0,1 0 0,-1 1 0,1-1 0,-1 0 0,1 0 0,0 0 0,-1 1 0,1-1 0,0 0 1,0 1-1,0-1 0,-1 0 0,1 1 0,0-1 0,0 1 0,0 0 0,0-1 0,0 1 0,0 0 0,0-1 0,1 1 0,7-2 188,1 1-1,-1 0 0,0 0 0,13 1 1,0 0-44,-6-1-1256,1-1-1,0 0 1,-1-1 0,1-1-1,27-11 1,-37 12 668,-1 0 0,1 0 0,-1-1 0,0 0 0,-1 0 0,1-1 0,-1 0 0,1 0 0,-1 0 1,-1 0-1,1-1 0,-1 0 0,0 0 0,0 0 0,-1 0 0,3-8 0,2-7 645,-2 0 0,0 0 0,4-42 1,-2 12 5976,-11 79-1202,4 23-2835,-2 12-1128,-2-25-354,1-15-273,0 1 0,1-1 0,2 1 0,5 41 0,-6-63-452,0-1 0,1 1 0,-1-1 1,0 1-1,1-1 0,0 1 0,-1-1 0,1 0 0,0 1 0,0-1 0,-1 0 0,1 1 0,0-1 0,0 0 0,0 0 0,1 0 0,-1 0 1,0 0-1,0 0 0,1 0 0,-1 0 0,0-1 0,1 1 0,-1 0 0,1-1 0,-1 1 0,1-1 0,-1 1 0,1-1 0,-1 0 1,1 0-1,-1 0 0,1 0 0,-1 0 0,4 0 0,-2-1-416,0 0 1,1 0-1,-1 0 1,0 0-1,0 0 1,0-1 0,-1 1-1,1-1 1,0 0-1,0 0 1,-1 0-1,1 0 1,-1 0-1,0-1 1,0 1-1,3-4 1,9-20-5306,-1-2-811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8.835"/>
    </inkml:context>
    <inkml:brush xml:id="br0">
      <inkml:brushProperty name="width" value="0.025" units="cm"/>
      <inkml:brushProperty name="height" value="0.025" units="cm"/>
    </inkml:brush>
  </inkml:definitions>
  <inkml:trace contextRef="#ctx0" brushRef="#br0">22 258 10186,'0'0'10335,"-1"11"-8109,-17 99 2899,17-110-5113,1 1 1,0-1 0,0 0 0,0 0-1,0 1 1,-1-1 0,1 0-1,0 0 1,0 0 0,0 1-1,0-1 1,0 0 0,0 0 0,0 1-1,0-1 1,0 0 0,0 1-1,0-1 1,0 0 0,0 0 0,0 1-1,0-1 1,0 0 0,0 0-1,0 1 1,0-1 0,0 0-1,0 0 1,1 1 0,-1-1 0,0 0-1,0 0 1,0 1 0,0-1-1,0 0 1,1 0 0,-1 0-1,0 0 1,0 1 0,1-1 0,-1 0-1,0 0 1,0 0 0,0 0-1,1 0 1,11-9 212,10-23-159,-13 9-687,-1-1 0,8-39 0,-18 91 553,0 43 301,2-68-197,0 0 1,0 0-1,1 1 1,-1-1-1,1 0 1,-1 0-1,1 0 1,0 0-1,0 0 1,0 0-1,1 0 1,-1-1-1,1 1 0,-1 0 1,1-1-1,3 4 1,-2-5-15,0 1 1,1 0 0,-1-1-1,1 1 1,-1-1 0,1 0-1,0 0 1,-1-1-1,1 1 1,0-1 0,-1 0-1,1 0 1,0 0 0,0 0-1,-1-1 1,1 1-1,0-1 1,-1 0 0,1 0-1,0 0 1,-1-1 0,1 1-1,-1-1 1,0 0 0,5-3-1,5-3 9,-1-1 0,0 0-1,0-1 1,18-21 0,-16 15-53,-1-2 0,-1 1 0,0-2 0,-2 1 0,0-2-1,-1 1 1,-1-1 0,-1-1 0,0 1 0,-2-1 0,0 0 0,-2-1 0,0 1 0,-1-24 0,-25 93-90,11-14 540,1 0 1,2 1 0,2 0-1,1 0 1,1 0-1,1 45 1,4-78-422,0 0 0,0 0 0,1 0 0,-1 0 0,0 0 0,1 0-1,-1 0 1,1 0 0,-1-1 0,1 1 0,0 0 0,0 0 0,0-1 0,0 1 0,0-1 0,0 1 0,1-1 0,-1 1 0,0-1-1,1 1 1,-1-1 0,1 0 0,2 2 0,-3-3 0,0 0 1,1 0-1,-1 0 0,0 1 0,0-1 0,0 0 0,0 0 1,0-1-1,0 1 0,0 0 0,0 0 0,0-1 1,0 1-1,0 0 0,0-1 0,0 1 0,0-1 0,0 1 1,0-1-1,0 1 0,0-1 0,0 0 0,-1 0 1,1 1-1,0-1 0,0 0 0,-1 0 0,1 0 0,-1 0 1,1 0-1,-1 0 0,1 0 0,-1 0 0,1 0 1,-1 0-1,0 0 0,0 0 0,1 0 0,-1 0 0,0 0 1,0 0-1,0-2 0,2-10 0,0 1-1,-1-1 1,-1-20 0,0 29-23,0 1 0,0 0 0,0-1 1,-1 1-1,1 0 0,-1-1 0,0 1 1,0 0-1,0 0 0,0 0 1,0 0-1,-1 0 0,0 0 0,1 0 1,-1 0-1,0 0 0,0 1 1,-4-4-1,5 5 9,1 1 0,-1 0 0,1 0 0,0-1 0,-1 1 0,1 0 1,-1 0-1,1 0 0,-1-1 0,1 1 0,0 0 0,-1 0 0,1 0 0,-1 0 0,1 0 1,-1 0-1,1 0 0,-1 0 0,1 0 0,-1 0 0,1 0 0,-1 0 0,1 0 0,-1 1 0,1-1 1,0 0-1,-1 0 0,1 0 0,-1 1 0,1-1 0,0 0 0,-1 0 0,1 1 0,0-1 1,-1 0-1,0 1 0,-5 22-114,6-17 114,-1 0 1,2 0-1,-1 0 1,1 0-1,-1 0 1,3 6-1,-1-9 10,0 0-1,0 0 1,0 0-1,0 0 1,1-1-1,-1 1 1,1-1-1,0 0 1,0 1 0,0-1-1,0-1 1,0 1-1,0 0 1,0-1-1,0 1 1,1-1-1,-1 0 1,0 0 0,1-1-1,-1 1 1,1-1-1,-1 1 1,1-1-1,-1 0 1,1 0-1,5-2 1,1 2 7,0-1-1,1-1 1,-1 0-1,0 0 1,0-1-1,0 0 1,0-1-1,9-5 1,-8 3-1,0 0 0,0-2 0,-1 1-1,0-1 1,0-1 0,-1 0 0,0 0 0,-1-1 0,0 0 0,0 0 0,8-16 0,-33 64-156,8-23 246,1 2-1,1-1 0,1 1 1,0 0-1,1 0 1,1 1-1,-3 27 0,7-44-94,0-1 0,0 1 0,1 0 0,-1-1 0,0 1 0,0-1 0,0 1 0,1 0 0,-1-1 0,0 1 0,1-1 0,-1 1 0,0-1 0,1 1 0,-1-1 0,1 1 0,-1-1 0,1 0 0,-1 1 0,1-1 0,-1 0 0,1 1 0,-1-1 0,1 0 0,-1 1 0,1-1 0,0 0 0,-1 0 1,1 0-1,-1 0 0,1 0 0,0 0 0,-1 0 0,1 0 0,0 0 0,-1 0 0,1 0 0,0 0 0,-1 0 0,1 0 0,-1 0 0,1-1 0,0 1 0,1-1-73,0 1 1,0-1 0,1 1 0,-1-1 0,0 0 0,-1 0-1,1 0 1,0 0 0,0 0 0,0 0 0,-1 0-1,3-3 1,1-5-1267,-1 0 0,-1 0 0,1-1 0,-2 0 0,1 1-1,-1-1 1,-1 0 0,1 0 0,-2 0 0,1 0 0,-3-20-1,2 9-1807,0-27-5558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9.179"/>
    </inkml:context>
    <inkml:brush xml:id="br0">
      <inkml:brushProperty name="width" value="0.025" units="cm"/>
      <inkml:brushProperty name="height" value="0.025" units="cm"/>
    </inkml:brush>
  </inkml:definitions>
  <inkml:trace contextRef="#ctx0" brushRef="#br0">15 1 13837,'0'0'11243,"-15"59"-11339,24-41-1602,1 1-1473,6-3-2338,1-1-4549</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9.508"/>
    </inkml:context>
    <inkml:brush xml:id="br0">
      <inkml:brushProperty name="width" value="0.025" units="cm"/>
      <inkml:brushProperty name="height" value="0.025" units="cm"/>
    </inkml:brush>
  </inkml:definitions>
  <inkml:trace contextRef="#ctx0" brushRef="#br0">58 1 13389,'0'0'3817,"-4"9"-641,-6 8-2034,3-5 111,0 0 0,1 1 0,0 0-1,1 1 1,-7 24 0,12-37-1243,0-1-1,0 1 1,0-1 0,1 0 0,-1 1-1,0-1 1,0 0 0,0 1 0,0-1-1,1 0 1,-1 0 0,0 1 0,0-1-1,1 0 1,-1 0 0,0 1 0,1-1-1,-1 0 1,0 0 0,1 0 0,-1 1 0,0-1-1,1 0 1,-1 0 0,0 0 0,1 0-1,-1 0 1,0 0 0,1 0 0,-1 0-1,0 0 1,1 0 0,-1 0 0,1 0-1,-1 0 1,0 0 0,1 0 0,-1 0-1,1 0 1,17-4 171,-6-2-121,0 0 0,-1-1-1,1 0 1,17-15 0,-22 15-69,2 1 1,-1 0-1,0 0 1,1 0-1,0 1 1,1 1-1,-1-1 1,1 2-1,16-5 1,-25 8 6,0 0 0,0 0 0,1 0 0,-1 1 0,0-1 0,0 0 1,0 1-1,0-1 0,1 1 0,-1 0 0,0-1 0,0 1 1,0 0-1,0-1 0,0 1 0,-1 0 0,1 0 0,0 0 0,0 0 1,0 0-1,-1 0 0,1 0 0,-1 0 0,1 0 0,-1 0 0,1 1 1,-1-1-1,1 0 0,-1 0 0,0 0 0,0 1 0,0-1 1,0 0-1,0 0 0,0 3 0,1 56 804,-2-46-406,1-12-372,0-1 0,-1 0 0,1 0 0,0 0-1,0 0 1,0 0 0,0 1 0,0-1 0,0 0 0,1 0-1,-1 0 1,0 0 0,1 0 0,-1 0 0,0 0 0,1 1-1,-1-1 1,1 0 0,0-1 0,-1 1 0,1 0 0,1 1 0,16-9 597,-4-2-3215,2 5-4091</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29.866"/>
    </inkml:context>
    <inkml:brush xml:id="br0">
      <inkml:brushProperty name="width" value="0.025" units="cm"/>
      <inkml:brushProperty name="height" value="0.025" units="cm"/>
    </inkml:brush>
  </inkml:definitions>
  <inkml:trace contextRef="#ctx0" brushRef="#br0">0 1 16271,'0'0'8798,"3"12"-7442,4 35-605,-2 0-1,-1 49 0,-3 38 1772,4-383-2106,23 277-811,-23-23 65,1-1 1,0 1-1,-1-1 0,1 0 1,1-1-1,-1 1 0,0-1 1,1-1-1,0 1 0,-1-1 1,13 2-1,-5-2-1604,0 0 1,0-1-1,1-1 1,26-3-1,1-4-4707</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0.456"/>
    </inkml:context>
    <inkml:brush xml:id="br0">
      <inkml:brushProperty name="width" value="0.025" units="cm"/>
      <inkml:brushProperty name="height" value="0.025" units="cm"/>
    </inkml:brush>
  </inkml:definitions>
  <inkml:trace contextRef="#ctx0" brushRef="#br0">129 256 10890,'0'0'11302,"-9"3"-10000,3-1-1163,0 0-1,1 1 1,-1 0-1,1 0 1,-1 0-1,1 1 1,0-1-1,0 1 1,1 0-1,-1 1 1,1-1-1,0 1 1,0 0-1,1 0 1,-1 0 0,1 0-1,0 1 1,-3 9-1,1-7 100,1 1 1,0-1-1,0 1 1,1 0-1,0 1 1,1-1-1,0 0 1,0 1-1,1-1 1,1 1-1,-1 12 0,2-21-220,-1 0 0,1-1 0,-1 1 0,1 0 0,-1 0-1,1-1 1,-1 1 0,1-1 0,-1 1 0,1-1 0,0 1-1,-1-1 1,1 1 0,0-1 0,0 1 0,-1-1-1,1 0 1,0 1 0,0-1 0,0 0 0,-1 0 0,1 0-1,0 1 1,0-1 0,0 0 0,0 0 0,-1 0 0,1 0-1,0-1 1,0 1 0,0 0 0,0 0 0,-1 0-1,1-1 1,0 1 0,1-1 0,29-13 593,-16 2-610,-1 0 0,0-2 1,-1 0-1,0 0 0,-1-1 0,0-1 1,-1 0-1,-1 0 0,-1-1 0,-1 0 1,0-1-1,6-21 0,-15 47-211,-1 0 0,1 0-1,1 1 1,0 12 0,-1 15 231,-4 54-21,5-89 2,0-1 0,0 1 0,0 0 0,0 0 1,0 0-1,0-1 0,0 1 0,0 0 0,1 0 1,-1-1-1,0 1 0,0 0 0,1 0 0,-1-1 1,1 1-1,-1 0 0,0-1 0,1 1 0,-1 0 1,1-1-1,-1 1 0,1-1 0,0 1 0,-1-1 1,1 1-1,0-1 0,-1 1 0,1-1 1,0 0-1,-1 1 0,1-1 0,0 0 0,0 0 1,0 1-1,-1-1 0,1 0 0,0 0 0,0 0 1,-1 0-1,1 0 0,0 0 0,0 0 0,0 0 1,-1-1-1,1 1 0,0 0 0,0 0 0,0-1 1,3 0 9,0-1 0,0 0 1,0 0-1,-1 0 0,1 0 1,-1 0-1,1-1 0,3-3 1,10-12 9,-2 0 1,0-1-1,-1 0 1,-1-1-1,-1-1 1,-1 0-1,10-25 1,-9 15 33,-1-1-1,-2-1 1,0 1 0,4-50 0,-11 56-65,-6 32-122,-9 44 62,-16 62 325,15-67 108,2 1 0,3 0 1,1 1-1,-1 49 0,9-95-360,0 0 0,0-1 0,0 1 1,0 0-1,0 0 0,0 0 0,0 0 0,0 0 0,1 0 0,-1 0 0,0 0 0,1 0 1,-1-1-1,0 1 0,1 0 0,-1 0 0,1 0 0,-1-1 0,2 2 0,11-3 181,-10-1-164,-1 0-1,0 1 1,0-1 0,0 0 0,0 0 0,0 0 0,0-1 0,-1 1 0,1 0 0,-1-1 0,2-2 0,-1-3-11,0 0 0,0 1 0,-1-1 0,0 0 0,-1 0-1,0 0 1,0 0 0,0 0 0,-1 0 0,-4-14 0,5 18-13,-1 0-1,0 0 1,0 1 0,-1-1-1,1 0 1,-1 0 0,0 1-1,0-1 1,0 1 0,-1 0-1,1-1 1,-1 1-1,1 0 1,-1 1 0,0-1-1,0 0 1,-1 1 0,1-1-1,0 1 1,-1 0 0,1 0-1,-8-2 1,10 4 0,1 0 0,0 0 0,-1 0 0,1 0 0,-1 0 0,1 0 0,0 0 1,-1 0-1,1 0 0,-1 0 0,1 0 0,0 0 0,-1 0 0,1 0 0,-1 0 0,1 1 0,0-1 0,-1 0 0,1 0 0,0 0 1,-1 1-1,1-1 0,0 0 0,0 0 0,-1 1 0,1-1 0,0 0 0,0 1 0,-1-1 0,1 0 0,0 1 0,0-1 0,0 1 1,-1-1-1,1 0 0,0 1 0,0-1 0,0 0 0,0 1 0,0-1 0,0 1 0,0-1 0,0 0 0,0 1 0,0-1 0,0 1 1,0-1-1,1 1 0,-1 0 2,0 0 1,0 0-1,0 0 0,0 0 1,0 0-1,1 0 1,-1 0-1,0 0 1,1-1-1,-1 1 1,1 0-1,-1 0 1,1 0-1,-1 0 0,1-1 1,0 1-1,-1 0 1,1-1-1,0 1 1,1 1-1,5 0-261,0 0 0,0 0-1,0-1 1,0 0 0,13 0-1,42-3-4590,-20 1-2146,-9 1-1895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9.256"/>
    </inkml:context>
    <inkml:brush xml:id="br0">
      <inkml:brushProperty name="width" value="0.025" units="cm"/>
      <inkml:brushProperty name="height" value="0.025" units="cm"/>
    </inkml:brush>
  </inkml:definitions>
  <inkml:trace contextRef="#ctx0" brushRef="#br0">111 0 16367,'-7'8'380,"-6"11"45,1 0 0,0 1 0,1 0 1,1 0-1,1 1 0,1 1 1,1-1-1,1 1 0,1 0 0,1 1 1,1-1-1,1 1 0,0 0 1,4 40-1,-2-62-422,0-1-1,0 1 1,0 0 0,0-1 0,0 1-1,0 0 1,0 0 0,0-1-1,0 1 1,0 0 0,0-1 0,0 1-1,1 0 1,-1-1 0,0 1 0,1 0-1,-1-1 1,0 1 0,1-1-1,-1 1 1,1-1 0,-1 1 0,1-1-1,-1 1 1,1-1 0,-1 1-1,1-1 1,-1 1 0,1-1 0,0 0-1,-1 1 1,1-1 0,-1 0 0,1 0-1,0 0 1,0 1 0,-1-1-1,1 0 1,1 0 0,-1-1 26,0 1-1,1-1 1,-1 1 0,0-1 0,0 0-1,0 1 1,1-1 0,-1 0-1,0 0 1,0 0 0,0 0-1,-1 0 1,1 0 0,0 0 0,0 0-1,0 0 1,-1 0 0,1-1-1,0-1 1,5-16-44,-1-1 0,-1 1-1,-1-1 1,0 0 0,-2 0 0,-2-39-1,1 59 10,1-1 0,-1 1 0,0-1 0,0 1-1,0-1 1,0 1 0,0-1 0,0 1 0,0-1-1,0 1 1,0-1 0,0 1 0,0-1 0,0 1-1,0-1 1,0 1 0,-1-1 0,1 1 0,0-1-1,0 1 1,0 0 0,-1-1 0,1 1 0,0-1-1,-1 1 1,1 0 0,0-1 0,-1 1 0,1 0-1,-1-1 1,1 1 0,0 0 0,-1-1 0,1 1-1,-1 0 1,1 0 0,-1 0 0,1 0 0,-1-1-1,1 1 1,-1 0 0,1 0 0,-1 0 0,1 0-1,-1 0 1,1 0 0,-1 0 0,1 0 0,-1 0-1,1 0 1,-1 1 0,-1-1-6,1 1-1,0 0 1,0 0-1,0-1 1,0 1-1,0 0 1,0 0 0,0 0-1,0 0 1,1 0-1,-1 0 1,0 0-1,0 1 1,1-1-1,-1 0 1,1 0 0,-1 0-1,1 1 1,-1 0-1,1 0 12,-1 0 0,1 0 0,-1 0 0,1 0 0,0 1 0,0-1 0,0 0 0,0 0-1,0 0 1,0 0 0,1 0 0,-1 0 0,1 0 0,-1 0 0,1 0 0,0 0 0,-1 0 0,1 0 0,0 0 0,1-1-1,-1 1 1,0 0 0,0-1 0,1 1 0,-1-1 0,1 1 0,-1-1 0,1 0 0,0 1 0,-1-1 0,1 0 0,3 1-1,2 0 23,0-1-1,0 1 0,0-1 0,0-1 0,0 1 0,-1-1 0,1-1 0,0 1 1,9-3-1,-3 1 15,-1-2 0,1 1 0,0-2 1,-1 1-1,0-2 0,17-10 0,-21 12 5,-1 0 0,0-1-1,0-1 1,0 1 0,0-1 0,-1 0-1,0-1 1,0 1 0,-1-1-1,9-14 1,-24 39 1082,-21 46-422,30-60-647,-1 0 1,1 1 0,0-1-1,0 0 1,0 0 0,0 0-1,1 1 1,0-1 0,0 0-1,0 1 1,0-1 0,1 0-1,-1 0 1,3 6 0,-2-9-44,0 0 1,0 0 0,0 0 0,1 0 0,-1 0 0,0 0 0,1 0 0,-1-1 0,1 1 0,-1 0 0,1-1 0,-1 1-1,1-1 1,0 1 0,-1-1 0,1 0 0,-1 0 0,1 0 0,0 0 0,-1 0 0,1 0 0,1-1 0,38-5-1191,-38 5 684,0-1 1,0 0-1,0 1 1,0-1 0,0 0-1,-1 0 1,1 0-1,3-5 1,15-22-7981,-8 3-2217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0.829"/>
    </inkml:context>
    <inkml:brush xml:id="br0">
      <inkml:brushProperty name="width" value="0.025" units="cm"/>
      <inkml:brushProperty name="height" value="0.025" units="cm"/>
    </inkml:brush>
  </inkml:definitions>
  <inkml:trace contextRef="#ctx0" brushRef="#br0">62 50 3523,'0'0'17558,"9"0"-15268,98 10 3770,-107-9-6003,1-1 0,0 0 0,0 0 0,0 0 0,0-1 0,0 1 0,0 0 0,0 0-1,0 0 1,0-1 0,0 1 0,0 0 0,-1-1 0,1 1 0,0-1 0,0 1 0,0-1 0,-1 0 0,1 1 0,0-1 0,-1 1 0,1-1 0,0 0 0,-1 0 0,1 0 0,-1 1 0,1-1 0,-1 0 0,0 0 0,1 0 0,-1 0 0,0 0 0,1 1 0,-1-1 0,0 0 0,0 0 0,0 0 0,0 0 0,0 0 0,0 0 0,0 0 0,0-1 0,-1 0-22,1 1 0,0-1-1,-1 0 1,1 1-1,-1-1 1,0 1-1,1-1 1,-1 1 0,0-1-1,0 1 1,0 0-1,0-1 1,0 1-1,0 0 1,-1 0 0,1 0-1,0 0 1,0 0-1,-1 0 1,1 0-1,-1 0 1,1 0 0,-1 0-1,-2 0 1,-1 0-34,-1 1 0,1-1 0,-1 1 1,1 0-1,-1 1 0,1-1 0,-1 1 0,1 0 1,-1 0-1,1 1 0,0 0 0,-1 0 0,1 0 1,0 0-1,0 1 0,1 0 0,-1 0 0,1 0 1,-1 0-1,1 1 0,-8 8 0,7-6-1,0 0 0,0 0-1,0 1 1,0-1 0,1 1-1,0 0 1,1 0-1,0 1 1,0-1 0,0 1-1,1 0 1,0-1 0,0 1-1,0 15 1,2-21-25,0-1-1,0 0 1,0 0-1,1 0 1,-1 0 0,0 1-1,1-1 1,-1 0-1,1 0 1,-1 0-1,1 0 1,-1 0 0,1 0-1,0 0 1,0 0-1,-1 0 1,1 0 0,0-1-1,0 1 1,0 0-1,0 0 1,1 0 0,34 11-1508,44-8-3052,-70-4 3739,24 0-6329,1 0-4943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0:31.280"/>
    </inkml:context>
    <inkml:brush xml:id="br0">
      <inkml:brushProperty name="width" value="0.025" units="cm"/>
      <inkml:brushProperty name="height" value="0.025" units="cm"/>
    </inkml:brush>
  </inkml:definitions>
  <inkml:trace contextRef="#ctx0" brushRef="#br0">136 0 17296,'0'0'12684,"-10"3"-12294,0 1-290,1-1-1,-1 1 1,1 1-1,-12 7 1,18-10-65,0 0 0,0 0 0,0 0 0,0 1 0,1-1 0,-1 0 0,1 1 0,0 0 0,0 0 0,0 0 0,0 0 0,0 0 0,0 0 0,1 0 0,0 0 0,-1 1 0,1-1 0,0 0 0,1 1 0,-2 4 0,6-7-15,-1 0-1,0 0 0,1 0 1,-1-1-1,1 0 0,-1 0 1,1 0-1,4-1 0,-5 1-1,82-8-96,-68 5-100,0 1 1,1 1 0,-1 0 0,0 1-1,25 3 1,-41-3 168,0 0 0,0 0 1,0 0-1,0 0 0,0 1 0,0-1 1,0 0-1,0 0 0,0 1 0,-1-1 1,1 1-1,0-1 0,0 1 0,0-1 1,0 1-1,-1 0 0,1-1 0,0 1 1,-1 0-1,1-1 0,0 1 0,-1 0 1,1 0-1,-1 0 0,1 0 0,-1-1 1,1 1-1,-1 0 0,0 0 0,0 0 1,1 0-1,-1 0 0,0 0 0,0 0 1,0 0-1,0 0 0,0 0 0,0 0 1,0 0-1,0 0 0,-1 0 0,1 0 1,0 0-1,0 0 0,-1 0 0,1-1 0,-2 3 1,0 1 21,0 1 0,-1-1-1,0 0 1,0 0 0,0 0 0,0 0 0,-1-1 0,-3 4 0,-12 8 400,-1-1 1,0-1-1,-40 18 1,47-25-507,0-1 0,-1-1 0,-15 3 0,22-5-448,0-1 1,0-1-1,-1 1 0,1-1 1,0 0-1,0-1 0,-9-1 1,5-4-5946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22.894"/>
    </inkml:context>
    <inkml:brush xml:id="br0">
      <inkml:brushProperty name="width" value="0.025" units="cm"/>
      <inkml:brushProperty name="height" value="0.025" units="cm"/>
    </inkml:brush>
  </inkml:definitions>
  <inkml:trace contextRef="#ctx0" brushRef="#br0">2849 242 10762,'-144'-53'208,"-23"-9"927,-197-45-1,319 99-1219,-1 2-1,0 2 1,0 2-1,0 2 1,-1 2 0,1 2-1,0 2 1,1 2-1,0 2 1,-60 22-1,-32 20-616,-248 134 1,270-125 981,3 5 0,-117 91 0,188-124-145,0 2 0,2 1 0,2 2 0,2 2 0,1 1 0,3 2 0,1 1 0,-27 53 0,17-10-128,4 1 0,-46 172-1,-8 197-597,54-127 399,33-252 137,3 0 0,12 101 0,-5-134-15,1-1-1,3 1 1,1-1 0,2-1 0,24 49 0,-23-61-50,2-1 1,1-1-1,1 0 0,2-1 1,1-1-1,1-1 0,44 38 1,-26-31 86,2-3 1,2-1-1,0-2 1,2-2-1,1-2 1,1-2-1,0-3 1,65 16-1,-15-12 96,1-3-1,1-5 1,139 1-1,-151-15 32,-1-5 0,1-3 0,-1-4 0,0-4 0,-2-4 0,0-3 0,-1-5 0,-2-3 1,-1-3-1,-1-4 0,84-55 0,-86 43 5,-2-5 1,-2-2 0,-3-4 0,-3-2 0,-3-4-1,-2-3 1,-4-2 0,-3-3 0,-3-2-1,61-117 1,-72 108 45,-4-2 1,44-149-1,-66 171 92,-2-1 1,-3 0-1,-3-1 1,0-99-1,-9 137-174,-1 1 0,-1-1 0,-2 1 0,-1-1 0,-1 1 0,-1 1 0,-2-1 0,-1 1 1,-1 1-1,-1 0 0,-1 0 0,-2 1 0,-1 1 0,0 1 0,-36-40 0,21 33-160,-1 2 1,-2 0-1,-1 3 0,-1 1 0,-1 1 1,-1 2-1,-1 2 0,-48-18 1,29 17-270,0 3 0,-1 2 1,-1 3-1,0 3 0,-83-5 1,-29 12-2102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0.619"/>
    </inkml:context>
    <inkml:brush xml:id="br0">
      <inkml:brushProperty name="width" value="0.025" units="cm"/>
      <inkml:brushProperty name="height" value="0.025" units="cm"/>
    </inkml:brush>
  </inkml:definitions>
  <inkml:trace contextRef="#ctx0" brushRef="#br0">100 1275 737,'0'0'1318,"-9"8"12,-71 56 2914,79-63-4190,0-1 1,0 1-1,0 0 1,0 0-1,1 0 1,-1 0-1,0 0 1,1 0-1,-1 0 0,1 0 1,-1 0-1,1 0 1,0 0-1,-1 0 1,1 0-1,0 0 1,0 1-1,0-1 1,-1 0-1,1 0 1,0 0-1,1 0 1,-1 2-1,0 6 395,44-8 918,-12-3-1191,0-2 0,49-10 0,10-3-123,238-35 119,80-9 281,305-51 1128,-162 18-648,-190 37-813,388-114 1,-195 50-64,-211 51-29,39-11-48,247-59-371,-161 35 615,80-22 48,-376 82-264,3 8-1,0 7 1,2 8-1,185 2 1,-339 19-7,1 2-1,-1 0 1,0 2 0,0 1 0,0 1 0,0 0 0,0 2-1,-1 1 1,-1 1 0,1 1 0,-1 0 0,27 19-1,31 24 31,-3-5 324,-2 4-1,90 82 1,-117-96-165,-35-29-118,0 1 0,20 20 0,-31-27-201,-6-8-3265,-4-6 1148,6 9 1470,-13-18-6901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1.178"/>
    </inkml:context>
    <inkml:brush xml:id="br0">
      <inkml:brushProperty name="width" value="0.025" units="cm"/>
      <inkml:brushProperty name="height" value="0.025" units="cm"/>
    </inkml:brush>
  </inkml:definitions>
  <inkml:trace contextRef="#ctx0" brushRef="#br0">1 261 5477,'0'-3'5084,"-1"14"-3646,1-8-1400,0-1 1,1 0-1,-1 1 0,0-1 1,1 0-1,0 1 0,-1-1 1,1 0-1,0 1 0,0-1 1,0 0-1,3 4 0,5 2 120,0 0 0,0-1-1,1 0 1,-1-1 0,2 0 0,-1-1 0,16 7-1,81 22 1934,-104-33-1995,1-1 0,-1 0 0,0 0 0,1 0 1,-1 0-1,0-1 0,0 1 0,0-1 0,1 0 1,-1 0-1,0 0 0,0 0 0,0 0 0,0-1 1,-1 0-1,1 1 0,0-1 0,-1 0 0,1 0 1,-1 0-1,4-5 0,6-5 243,-1-1 0,17-24 0,-25 32-317,5-6 38,0 0 1,-1-1 0,0 0 0,-1-1-1,-1 1 1,0-1 0,0 0-1,-1 0 1,-1-1 0,0 1 0,-1-1-1,0 0 1,-1 0 0,-1 0 0,-2-20-1,1 30-55,0 0 0,0 0 0,0 0-1,-1 0 1,1 0 0,-1 1 0,0-1-1,0 0 1,-1 1 0,1 0 0,-1-1-1,0 1 1,1 0 0,-1 0 0,-1 1-1,1-1 1,-4-2 0,4 3-267,0 1 1,0-1-1,1 1 0,-1 0 1,0 0-1,-1 0 1,1 0-1,0 0 1,0 1-1,0-1 0,0 1 1,0 0-1,-1 0 1,-3 1-1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3.969"/>
    </inkml:context>
    <inkml:brush xml:id="br0">
      <inkml:brushProperty name="width" value="0.025" units="cm"/>
      <inkml:brushProperty name="height" value="0.025" units="cm"/>
    </inkml:brush>
  </inkml:definitions>
  <inkml:trace contextRef="#ctx0" brushRef="#br0">278 197 192,'0'0'3534,"2"-4"-3539,-1 2 181,0 1 1,0-1-1,0 0 1,-1 1-1,1-1 0,0 0 1,-1 1-1,0-1 1,1 0-1,-1 0 0,0 1 1,0-1-1,0-2 1,0 3-29,-1 0 1,0 0-1,0 0 1,0 0-1,0 1 1,0-1-1,0 0 1,0 1-1,0-1 0,0 1 1,0-1-1,-1 1 1,1 0-1,0-1 1,0 1-1,0 0 1,0 0-1,-1 0 1,1 0-1,0 0 1,0 0-1,0 0 1,-1 0-1,0 1 1,6-2 171,1 1 1,-1 0 0,0 0 0,1 1-1,-1-1 1,0 1 0,1 0-1,-1 0 1,0 0 0,0 1 0,0-1-1,7 5 1,6 6-111,1 0 0,0-1 0,1-1 0,0-1 0,1 0 0,-1-2-1,2 0 1,28 5 0,-12-2 276,39 17 0,-61-19-429,-1 0-1,0 1 0,0 1 0,0 0 0,19 20 1,-19-17-8,0-1-1,1 0 1,0-1 0,23 12 0,-16-10-11,-1 0 0,30 25 0,-35-25 3,1-1-1,0-1 1,0 0 0,1-1-1,20 8 1,29 11 141,100 58 0,-116-57-153,2-3 0,1-1 0,77 24 0,213 75 383,-111-36-284,-160-68-4,78 14 0,46 12-74,-105-20 105,-90-24-124,1-1-1,-1 1 0,0-1 0,0 1 1,-1 0-1,1 0 0,0 0 0,-1 0 1,0 0-1,1 0 0,-1 0 0,-1 0 1,1 0-1,0 5 0,-32-8 93,-15-2-87,0-2 0,0-1 0,-82-22 0,-130-55 6,157 47-73,-344-153-97,292 118 122,-368-202 6,124 59-16,350 190 13,-179-94 2,184 92 17,0-1-1,2-3 1,-39-36 0,41 26 5,38 38-106,17 28-422,1-8 380,1 0 0,0 0 0,2-2 0,0-1 0,0 0 0,2-1 0,0-2 0,36 16 0,25 5-96,104 28-1,10 3 175,-89-15 36,-2 4 0,162 111 0,92 50 79,-73-86-6,-1 0-24,-116-44-2,205 70 1,-293-126-35,-35-10 5,81 18 1,-243-56-234,-51-11-3906,62 2 509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15.659"/>
    </inkml:context>
    <inkml:brush xml:id="br0">
      <inkml:brushProperty name="width" value="0.025" units="cm"/>
      <inkml:brushProperty name="height" value="0.025" units="cm"/>
    </inkml:brush>
  </inkml:definitions>
  <inkml:trace contextRef="#ctx0" brushRef="#br0">148 219 2274,'-6'-8'950,"-32"-56"1,23 37-284,-1 0 1,-1 1-1,-31-35 0,40 56 4560,10 14-3504,9 14-874,18 13-120,2-1 0,1-1-1,2-2 1,41 30 0,162 103 614,-104-76-869,-39-23-371,358 230 681,-66-70-201,-196-112-494,-85-46 31,-60-37-20,57 29 0,-182-89-84,-61-44-1158,4-7 0,-252-194-1,30 14-357,-147-123-256,490 367 1870,-2 1 1,0 0-1,-1 1 1,0 1-1,-1 1 1,0 1-1,-1 1 1,-35-13-1,-61-20 1141,161 80-1394,656 415 737,-338-271-375,-117-65-66,-185-84-93,111 80-1,-157-101-63,-1-2-88,0 1 1,0 1-1,-1 0 1,17 21-1,-45-33-312,-9-8 412,1 0 0,0-2 0,0-1 0,-43-29 0,19 11 8,-429-272-649,-146-85-301,578 363 1213,0 1 0,-2 3 0,-1 1 0,-77-19 0,141 44-300,-1 1 0,1 0 0,-1 1 0,-1 0 0,18 14 0,22 12 172,84 46 7,339 188 86,-321-189-226,187 67 0,-52-55-1252,-193-66-1893,0-3-3585,-67-15-403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18.510"/>
    </inkml:context>
    <inkml:brush xml:id="br0">
      <inkml:brushProperty name="width" value="0.025" units="cm"/>
      <inkml:brushProperty name="height" value="0.025" units="cm"/>
    </inkml:brush>
  </inkml:definitions>
  <inkml:trace contextRef="#ctx0" brushRef="#br0">340 144 4676,'92'-16'1317,"-46"9"-932,0-2 0,60-21 0,-89 20 899,-29 6-760,-38 3-458,43 1-18,-281 23 668,-2-1 1616,295-31-2070,9 2-238,1 1 1,-1 0 0,1 1 0,0 0-1,1 1 1,25-2 0,-5-1-38,71-14-8,1 5-1,192-4 1,-278 24-77,-22-4 97,0 0 0,0 1-1,0-1 1,0 0 0,0 1-1,0-1 1,0 0 0,0 0-1,0 1 1,0-1 0,0 0-1,0 0 1,0 1 0,0-1-1,0 0 1,0 0 0,0 1-1,0-1 1,0 0 0,0 0-1,0 1 1,-1-1 0,1 0-1,0 0 1,0 0 0,0 1-1,-1-1 1,1 0 0,0 0 0,0 0-1,0 0 1,-1 1 0,1-1-1,0 0 1,0 0 0,-1 0-1,1 0 1,-1 0 0,-38 16 43,-82 8 184,-154 8 0,121-17 838,293-24-2964,69-24-2905,-85 14 27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20.880"/>
    </inkml:context>
    <inkml:brush xml:id="br0">
      <inkml:brushProperty name="width" value="0.025" units="cm"/>
      <inkml:brushProperty name="height" value="0.025" units="cm"/>
    </inkml:brush>
  </inkml:definitions>
  <inkml:trace contextRef="#ctx0" brushRef="#br0">0 1 5093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21.299"/>
    </inkml:context>
    <inkml:brush xml:id="br0">
      <inkml:brushProperty name="width" value="0.025" units="cm"/>
      <inkml:brushProperty name="height" value="0.025" units="cm"/>
    </inkml:brush>
  </inkml:definitions>
  <inkml:trace contextRef="#ctx0" brushRef="#br0">363 52 6054,'0'0'-1741,"-8"3"1565,6-3 201,-43 11-788,4-12 3354,36 0-2408,0 1 0,0-1 1,0 1-1,0 1 1,0-1-1,0 1 0,0 0 1,0 0-1,1 0 0,-1 1 1,0-1-1,0 1 1,1 0-1,-1 1 0,1-1 1,0 1-1,0 0 0,0 0 1,0 0-1,0 0 0,1 1 1,-1 0-1,1 0 1,-4 6-1,-7 10-181,0 0-1,2 2 1,-16 35 0,13-25 189,1 1 1,2 1-1,1-1 1,2 2-1,1-1 1,2 1-1,-3 70 1,9-97-135,0 0 1,0 1-1,1-1 0,1 0 1,-1 0-1,1 0 0,1 0 1,-1 0-1,2 0 0,-1 0 1,7 10-1,-7-13-25,1-1 0,0 1 0,0-1 0,0 0 0,0-1 0,0 1 0,1-1 1,-1 1-1,1-1 0,0-1 0,0 1 0,1-1 0,-1 0 0,0 0 0,1 0 0,-1-1 0,11 2 0,-5-2 63,-1 0 0,1-1 0,0 0 1,0-1-1,0 0 0,-1 0 0,1-1 0,0-1 0,-1 0 0,0 0 1,14-7-1,-8 2 34,-1-1 0,-1 0 1,1-1-1,-2 0 0,1-1 1,19-22-1,-14 11 75,0-1 1,-2-1-1,-1 0 0,0-2 1,-2 1-1,-1-2 1,-1 0-1,10-34 0,-15 34-11,0-1 0,-2 0 0,-1 0 0,0-34 0,-3 53-106,-1-1 1,0 1-1,-1-1 1,0 0 0,-1 1-1,0-1 1,0 1-1,-1 0 1,0-1-1,0 1 1,-1 1-1,-1-1 1,1 0-1,-1 1 1,-11-13-1,12 17-54,-1 0 0,0 0 0,0 1-1,0 0 1,-1 0 0,1 0 0,-1 1-1,0 0 1,1 0 0,-1 0 0,0 0-1,0 1 1,0 0 0,0 1 0,0-1 0,-1 1-1,1 0 1,0 1 0,0-1 0,0 1-1,0 0 1,-9 4 0,7-3-86,0 0 0,0 1 0,1 1 1,0-1-1,-1 1 0,1 0 0,1 1 0,-1-1 1,1 1-1,0 1 0,0-1 0,0 1 0,0 0 1,1 0-1,0 1 0,-6 10 0,7-2-859,4-9-1149,4-9-3897,11-16-977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9.615"/>
    </inkml:context>
    <inkml:brush xml:id="br0">
      <inkml:brushProperty name="width" value="0.025" units="cm"/>
      <inkml:brushProperty name="height" value="0.025" units="cm"/>
    </inkml:brush>
  </inkml:definitions>
  <inkml:trace contextRef="#ctx0" brushRef="#br0">1 0 16944,'0'0'5509,"12"48"-13356,3-40 95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0.308"/>
    </inkml:context>
    <inkml:brush xml:id="br0">
      <inkml:brushProperty name="width" value="0.025" units="cm"/>
      <inkml:brushProperty name="height" value="0.025" units="cm"/>
    </inkml:brush>
  </inkml:definitions>
  <inkml:trace contextRef="#ctx0" brushRef="#br0">75 1147 3683,'0'0'3300,"-10"8"330,-4 4-2441,-15 12 275,8 4 2716,21-28-4083,1 0 1,0 1-1,-1-1 0,1 0 1,0 0-1,-1 1 0,1-1 1,0 0-1,0 0 1,-1 0-1,1 0 0,0 0 1,0 0-1,-1 0 1,1 0-1,0 0 0,-1 0 1,1 0-1,0-1 0,0 1 1,-1 0-1,1 0 1,0-1-1,-1 1 0,1 0 1,0-1-1,-1 1 0,1-1 1,11-8 290,0 0 0,-1-1 0,0-1 1,-1 1-1,0-2 0,14-20 0,-1 2 77,154-191 1141,318-389-1098,-426 530-480,78-103 72,-248 283-2310,-1-1-3914,44-51-121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0.681"/>
    </inkml:context>
    <inkml:brush xml:id="br0">
      <inkml:brushProperty name="width" value="0.025" units="cm"/>
      <inkml:brushProperty name="height" value="0.025" units="cm"/>
    </inkml:brush>
  </inkml:definitions>
  <inkml:trace contextRef="#ctx0" brushRef="#br0">32 24 13164,'0'0'7426,"-4"12"-7202,-4 26 297,3 0-1,0 0 1,2 69-1,-3 132 719,6-239-1233,0 1 0,0-1 0,0 1 1,0 0-1,0-1 0,0 1 0,0-1 1,0 1-1,0-1 0,0 1 0,0-1 0,0 1 1,0-1-1,0 1 0,1-1 0,-1 1 1,0-1-1,0 1 0,1-1 0,-1 1 0,0-1 1,1 1-1,-1-1 0,0 0 0,1 1 0,-1-1 1,1 0-1,-1 1 0,1-1 0,-1 0 1,1 0-1,-1 1 0,1-1 0,-1 0 0,1 0 1,-1 0-1,1 0 0,-1 1 0,1-1 0,-1 0 1,1 0-1,-1 0 0,1 0 0,-1 0 1,1 0-1,0-1 0,-1 1 0,1 0 0,-1 0 1,1 0-1,-1 0 0,1-1 0,-1 1 1,1 0-1,-1 0 0,0-1 0,1 1 0,-1 0 1,1-1-1,-1 1 0,0-1 0,1 1 0,-1-1 1,1 0-1,30-27 471,18-28-338,3 3 1,2 2 0,2 2-1,2 3 1,80-48 0,-69 47-1876,-26 12-2304,5-10-5596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3.677"/>
    </inkml:context>
    <inkml:brush xml:id="br0">
      <inkml:brushProperty name="width" value="0.025" units="cm"/>
      <inkml:brushProperty name="height" value="0.025" units="cm"/>
    </inkml:brush>
  </inkml:definitions>
  <inkml:trace contextRef="#ctx0" brushRef="#br0">206 304 3908,'0'0'10911,"-10"-2"-8460,3 0-2216,-4-1 441,1 0 0,-1 1 1,1 1-1,-1 0 0,-12 0 0,20 1-546,0 0 0,0 1 0,-1-1 0,1 1 0,0 0 0,0 0 1,0 0-1,-1 0 0,1 0 0,0 1 0,1-1 0,-1 1 0,0 0 0,0 0 1,1 0-1,-1 0 0,1 1 0,0-1 0,-1 1 0,1-1 0,0 1 0,1 0 1,-4 4-1,-3 12-40,0-1 0,2 1 0,0 0 1,1 0-1,1 1 0,0-1 0,2 1 0,0 0 1,2 35-1,0-54-86,0 0 1,0 0 0,0 0-1,0 0 1,0 0-1,0 0 1,1 0-1,-1 0 1,0 0-1,0 0 1,1 0-1,-1 0 1,1 0-1,-1 0 1,0-1 0,1 1-1,0 0 1,-1 0-1,1 0 1,-1-1-1,1 1 1,0 0-1,0-1 1,-1 1-1,1-1 1,0 1-1,0-1 1,0 1 0,0-1-1,0 1 1,-1-1-1,1 0 1,0 1-1,0-1 1,0 0-1,0 0 1,0 0-1,0 0 1,0 0 0,0 0-1,0 0 1,0 0-1,0 0 1,2-1-1,0 0 20,0 0 0,1 0 0,-1 0 0,0-1 0,0 1 0,0-1 0,0 0-1,0 0 1,0 0 0,-1 0 0,5-5 0,11-17 77,-1 0 0,-1-2 0,-1 0 0,-1-1 0,18-49 1,-9 10 107,18-92 0,-27 67 82,-10 55 149,-4 29-36,-1 11 164,-34 134-630,23-99 62,1 1-1,2 0 1,2 0 0,1 1-1,1 71 1,5-111 1,0 0 0,0 0-1,0 1 1,0-1 0,1 0 0,-1 0 0,0 0 0,1 0 0,-1 0-1,1 0 1,-1 0 0,1 0 0,-1 0 0,1 0 0,0 0 0,-1 0 0,1 0-1,0-1 1,0 1 0,0 0 0,0-1 0,0 1 0,0 0 0,0-1-1,0 1 1,0-1 0,0 1 0,0-1 0,0 0 0,0 1 0,0-1-1,0 0 1,0 0 0,0 0 0,1 0 0,-1 0 0,0 0 0,0 0 0,0 0-1,0 0 1,2-1 0,1 0 12,1 0-1,0 0 1,0-1-1,-1 0 1,1 0 0,-1 0-1,0 0 1,8-6-1,6-7 24,-2-2-1,1 0 1,-2 0-1,0-2 1,-2 0-1,0 0 1,-1-1-1,0-1 0,-2 0 1,-1 0-1,0-1 1,-2 0-1,6-28 1,-46 135 407,29-73-437,0-2-11,1-1 0,0 1 0,1 0 1,0 0-1,0 0 0,1 0 0,1 0 0,-1 0 0,3 13 0,-2-23 3,0 1 0,0 0 0,0-1 0,0 1 0,0-1 0,1 1 0,-1 0 0,0-1 0,0 1 0,1-1 0,-1 1 1,0-1-1,1 1 0,-1-1 0,1 1 0,-1-1 0,1 0 0,-1 1 0,1-1 0,-1 0 0,1 1 0,-1-1 0,1 0 0,-1 1 0,1-1 0,-1 0 0,1 0 0,0 0 0,-1 0 0,1 0 0,-1 1 0,2-1 0,22-9 37,14-23 86,-25 16-94,0 0-1,-1-1 1,-1-1 0,-1 0-1,0 0 1,-1-1 0,-1 0-1,-1 0 1,4-22 0,-25 124-406,11-69 402,1-6 25,0 1 0,0-1 0,0 1 0,1 0-1,1-1 1,-1 1 0,1 0 0,2 12 0,-1-20-44,-1 0 0,1-1 0,-1 1 0,1-1 0,-1 1 0,1-1-1,-1 1 1,1-1 0,-1 0 0,1 1 0,0-1 0,-1 0 0,1 1 0,0-1 0,-1 0 0,1 0 0,0 1 0,-1-1 0,1 0 0,0 0 0,0 0 0,-1 0 0,1 0 0,0 0 0,-1 0 0,1 0 0,0 0 0,0-1 0,-1 1 0,1 0 0,0 0 0,-1-1 0,1 1 0,0 0 0,-1-1 0,2 0 0,24-13 142,-7-2-70,0-1-1,19-22 0,29-26-7,-67 65-74,0 0 1,0-1-1,1 1 1,-1 0-1,0 0 1,0 0-1,0 0 0,1-1 1,-1 1-1,0 0 1,0 0-1,1 0 1,-1 0-1,0 0 1,1 0-1,-1 0 1,0 0-1,0 0 1,1 0-1,-1 0 0,0 0 1,1 0-1,-1 0 1,0 0-1,0 0 1,1 0-1,-1 0 1,0 0-1,0 0 1,1 1-1,-1-1 1,0 0-1,0 0 0,1 0 1,-1 0-1,0 1 1,0-1-1,0 0 1,1 0-1,-1 0 1,0 1-1,0-1 1,0 0-1,0 0 0,0 1 1,1-1-1,-1 0 1,0 0-1,0 1 1,0-1-1,0 0 1,0 1-1,0-1 1,0 0-1,0 0 1,0 1-1,0-1 0,0 0 1,0 0-1,0 1 1,0 28-108,-2-10 348,5-42 472,0 6-647,1 0 0,0 0 0,11-28 0,-15 44-70,1 1 1,-1-1-1,0 1 0,0 0 1,0-1-1,0 1 0,1 0 1,-1 0-1,0-1 0,0 1 1,1 0-1,-1-1 0,0 1 0,0 0 1,1 0-1,-1 0 0,0-1 1,1 1-1,-1 0 0,0 0 1,1 0-1,-1 0 0,0-1 0,1 1 1,-1 0-1,1 0 0,-1 0 1,0 0-1,1 0 0,-1 0 1,0 0-1,1 0 0,-1 0 1,1 0-1,-1 1 0,0-1 0,1 0 1,-1 0-1,0 0 0,1 0 1,-1 0-1,0 1 0,1-1 1,-1 0-1,0 0 0,0 0 1,1 1-1,-1-1 0,0 0 0,0 1 1,1-1-1,-1 0 0,0 1 1,0-1-1,17 25-180,-10-13 59,-5-9 81,1-2-1,0 1 1,-1 0 0,1-1 0,0 1-1,-1-1 1,1 0 0,0 0-1,0 0 1,0 0 0,0 0 0,0-1-1,1 1 1,-1-1 0,0 0-1,0 0 1,0 0 0,0 0 0,0-1-1,0 1 1,0-1 0,0 0-1,0 0 1,0 0 0,0 0 0,0 0-1,4-3 1,8-4 26,0-1 1,0 0-1,19-17 0,-32 24 22,18-16-25,-15 13 16,0 0 0,0 1 1,0 0-1,0 0 0,1 0 1,-1 0-1,13-5 0,-17 9 5,-1 0-1,1 1 0,0-1 0,-1 0 0,1 0 0,-1 0 1,1 0-1,0 0 0,-1 1 0,1-1 0,0 0 0,-1 0 1,1 1-1,-1-1 0,1 1 0,-1-1 0,1 0 0,-1 1 0,1-1 1,-1 1-1,1-1 0,-1 1 0,0-1 0,1 1 0,-1-1 1,0 1-1,1 0 0,-1-1 0,0 1 0,0 0 0,1-1 0,-1 1 1,0-1-1,0 1 0,0 0 0,0-1 0,0 1 0,0 0 1,0 1-1,1 36 337,-2-28-205,1-7-99,0-1 0,0 1 1,0-1-1,1 1 0,-1-1 0,0 1 1,1-1-1,0 0 0,0 1 0,-1-1 1,1 0-1,1 0 0,-1 1 0,0-1 1,0 0-1,1 0 0,-1 0 0,1 0 1,3 2-1,-3-3-1,0 0 0,0-1 0,0 1 1,1 0-1,-1-1 0,0 0 0,1 1 1,-1-1-1,0 0 0,0 0 0,1-1 1,-1 1-1,0 0 0,1-1 0,-1 1 0,0-1 1,0 0-1,0 0 0,1 0 0,-1 0 1,0 0-1,2-2 0,17-10 37,0 0 0,-1-2 0,-1 0-1,23-25 1,3-6-2271,-45 46 2013,-1 0 0,1 0 0,0 0 0,0 0 0,-1 0 0,1 0 0,0-1 0,0 1 0,-1 0 0,1 0 0,0 0 0,0 0 0,0 0 0,-1 0 0,1 0 0,0-1 0,0 1 1,0 0-1,-1 0 0,1 0 0,0-1 0,0 1 0,0 0 0,0 0 0,0 0 0,0-1 0,-1 1 0,1 0 0,0 0 0,0-1 0,0 1 0,0 0 0,0 0 0,0-1 0,0 1 0,0 0 1,0 0-1,0-1 0,0 1 0,0 0 0,0 0 0,0-1 0,0 1 0,0 0 0,1 0 0,-1 0 0,0-1 0,0 1 0,0 0 0,0 0 0,0 0 0,0-1 0,1 1 0,-1 0 0,-1 0 185,-13 0-6443</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4.010"/>
    </inkml:context>
    <inkml:brush xml:id="br0">
      <inkml:brushProperty name="width" value="0.025" units="cm"/>
      <inkml:brushProperty name="height" value="0.025" units="cm"/>
    </inkml:brush>
  </inkml:definitions>
  <inkml:trace contextRef="#ctx0" brushRef="#br0">1 1 16848,'0'0'2979,"7"0"-577,6 0-1729,6 0-545,4 0-64,2 0-128,2 4-1570,-2-1-3298,1 1-6631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4.352"/>
    </inkml:context>
    <inkml:brush xml:id="br0">
      <inkml:brushProperty name="width" value="0.025" units="cm"/>
      <inkml:brushProperty name="height" value="0.025" units="cm"/>
    </inkml:brush>
  </inkml:definitions>
  <inkml:trace contextRef="#ctx0" brushRef="#br0">180 1 10282,'0'0'6502,"-4"9"-2904,-1 5-2474,1 0 1,0 0-1,1 0 1,1 0-1,-1 18 1,3-25-1133,0-1 0,1 1 0,-1-1 0,1 0 0,4 12 1,4 11-140,-2 0 1,-1 0 0,-1 0 0,-1 1 0,-2 0 0,-1 0 0,-3 39 0,2-66 209,0 0 0,-1 0 0,1 0 0,0 0 0,-1 0 0,0 0 0,1 0 0,-1-1 0,0 1 0,-1 0 0,1-1 0,0 1 0,-1 0 0,1-1 0,-1 0 0,0 1 0,0-1 0,0 0 0,0 0 0,0 0 0,-1 0 0,1 0 0,0-1 0,-1 1 0,1-1 0,-1 0 0,0 1 0,0-1 0,1 0 0,-1-1 0,0 1 0,0 0 0,0-1 0,0 1 0,0-1 0,-3 0 0,0-1 41,1 1 1,0-1-1,0 0 1,0-1-1,0 1 1,0-1-1,0 0 1,0-1-1,1 1 0,-1-1 1,1 1-1,-1-1 1,1-1-1,0 1 1,0-1-1,1 1 0,-1-1 1,1 0-1,-6-8 1,5 6-104,1-1 1,-1 1-1,1-1 0,1 1 1,-1-1-1,1 0 0,0 0 1,1 0-1,0-1 1,0 1-1,0 0 0,1 0 1,0-1-1,0 1 1,1 0-1,0 0 0,0 0 1,1 0-1,0 0 1,0 0-1,0 0 0,1 0 1,0 1-1,1-1 1,5-8-1,1 1-40,1 1-1,1 0 1,0 1-1,0 0 1,1 1 0,1 1-1,0 0 1,0 0-1,28-12 1,48-25-5310,-48 23-924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6.082"/>
    </inkml:context>
    <inkml:brush xml:id="br0">
      <inkml:brushProperty name="width" value="0.025" units="cm"/>
      <inkml:brushProperty name="height" value="0.025" units="cm"/>
    </inkml:brush>
  </inkml:definitions>
  <inkml:trace contextRef="#ctx0" brushRef="#br0">90 71 4612,'0'0'21995,"-8"12"-21504,1-2-348,3-5-75,0 0 0,1 0 0,0 0-1,0 1 1,0-1 0,1 1 0,-1 0 0,2 0 0,-1-1 0,0 1 0,1 0 0,0 1 0,0 8 0,20 299 824,-26-348-324,-20-61 1,1 7-591,27 93 25,1 0 1,0 0-1,0 0 0,0 0 0,1-1 0,0 1 1,-1-1-1,2 1 0,-1-1 0,0 0 0,1 0 1,0-1-1,0 1 0,0-1 0,0 0 0,0 0 1,1 0-1,0 0 0,-1-1 0,1 0 0,0 0 1,0 0-1,0-1 0,0 1 0,1-1 1,-1 0-1,0-1 0,0 1 0,1-1 0,-1 0 1,0-1-1,1 1 0,-1-1 0,0 0 0,0 0 1,0 0-1,0-1 0,0 0 0,0 0 0,0 0 1,0-1-1,-1 0 0,1 0 0,-1 0 0,0 0 1,0 0-1,0-1 0,0 0 0,5-8 0,-3 3 27,-2-1-1,1 0 0,-1 0 0,-1 0 0,0 0 0,0-1 0,-1 1 0,0-1 0,-1 1 1,-1-1-1,1 0 0,-3-16 0,2 22-93,-8 28-276,6-18 506,6-15-162,8-18 61,-5 14-55,0 0 1,-2-1-1,1 0 1,-2 0-1,0 0 1,-1 0-1,3-30 1,-6 46-13,0-1 1,0 0-1,-1 0 0,1 0 1,0 0-1,0 0 0,0 0 1,0 0-1,-1 0 0,1 0 0,0 1 1,0-1-1,0 0 0,0 0 1,-1 0-1,1 0 0,0 0 1,0 0-1,0 0 0,0 0 1,-1 0-1,1 0 0,0 0 1,0 0-1,0-1 0,0 1 1,-1 0-1,1 0 0,0 0 0,0 0 1,0 0-1,0 0 0,0 0 1,-1 0-1,1 0 0,0-1 1,0 1-1,0 0 0,0 0 1,0 0-1,0 0 0,0 0 1,-1-1-1,1 1 0,0 0 1,0 0-1,0 0 0,0 0 1,0-1-1,0 1 0,0 0 0,0 0 1,0 0-1,0 0 0,0-1 1,0 1-1,0 0 0,0 0 1,0 0-1,0 0 0,0-1 1,0 1-1,-7 10-90,-7 18 119,0 2 0,2 0 0,2 0-1,1 1 1,1 1 0,1-1-1,2 1 1,-2 46 0,7-77-26,0 1 0,-1 0-1,1 0 1,0-1 0,0 1 0,0 0 0,1-1 0,-1 1 0,0 0 0,1 0 0,-1-1 0,1 1-1,-1-1 1,1 1 0,0-1 0,0 1 0,0-1 0,0 1 0,0-1 0,0 1 0,0-1 0,0 0-1,0 0 1,3 2 0,-2-2 9,1-1 1,-1 1-1,0-1 0,0 0 0,0 0 0,0 0 1,0 0-1,1 0 0,-1 0 0,0 0 0,0-1 1,0 1-1,0-1 0,0 0 0,0 0 0,3-1 1,8-5 49,-2 0 0,1 0 0,-1-1 0,20-19 0,-16 10-32,-13 14-28,0 0 0,0 0 0,1 0 0,-1 0 0,1 0 0,0 0-1,0 1 1,0 0 0,0-1 0,7-2 0,-7 31-352,-3-15 347,-1-4 18,1 0 1,0 1-1,1-1 1,0 0-1,2 12 1,-2-18-8,-1 0-1,0 0 1,1 0 0,-1 0 0,1 0 0,-1-1 0,1 1 0,-1 0 0,1 0 0,-1-1 0,1 1 0,0 0 0,-1-1 0,1 1 0,0-1 0,0 1 0,-1-1 0,1 1-1,0-1 1,1 1 0,0 0 6,0-1 0,-1 0 0,1 0-1,0-1 1,-1 1 0,1 0 0,-1 0-1,1-1 1,0 1 0,-1-1-1,1 1 1,-1-1 0,1 0 0,-1 0-1,0 0 1,3-1 0,7-7 30,0 0 1,-1-1-1,0-1 1,-1 1-1,0-2 1,0 1-1,7-15 1,23-27 108,-36 95-978,-8 44 1421,4-60-3253,0-10-5467,1-36 2542,1-7-2461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6.474"/>
    </inkml:context>
    <inkml:brush xml:id="br0">
      <inkml:brushProperty name="width" value="0.025" units="cm"/>
      <inkml:brushProperty name="height" value="0.025" units="cm"/>
    </inkml:brush>
  </inkml:definitions>
  <inkml:trace contextRef="#ctx0" brushRef="#br0">1 0 12204,'-1'7'6879,"1"-5"-6838,0 1 1,0-1-1,1 1 1,-1-1-1,1 1 1,-1-1 0,1 1-1,0-1 1,0 0-1,0 1 1,0-1-1,0 0 1,0 0 0,1 0-1,-1 0 1,4 4-1,31 19 376,-27-21-1441,1 0-1,0 0 0,0-1 1,11 3-1,43 2-2648,-19-2 16384,-51 4-9143,-15 19-4480,12-17 2092,0 1-826,4-8-208,0 1-1,1-1 1,0 1-1,0 0 1,1 1-1,0-1 1,0 0 0,0 1-1,-1 8 1,37-14-1422,-33-1 1275,11-1-438,0 1-1,1 1 1,-1 0 0,0 1 0,18 4 0,-27-5 440,0 0 0,1 0 0,-1 0 0,0 0 0,0 0-1,0 0 1,0 1 0,0-1 0,-1 0 0,1 1 0,0 0 0,-1-1 0,1 1-1,-1 0 1,1 0 0,-1 0 0,0 0 0,0 0 0,0 0 0,0 0 0,0 0-1,0 1 1,-1-1 0,1 0 0,-1 0 0,1 1 0,-1-1 0,0 0 0,0 1-1,0-1 1,0 0 0,-1 1 0,1-1 0,-2 4 0,1-2 59,0-1 0,-1 0 1,1 0-1,-1 0 0,0 1 0,0-2 1,0 1-1,0 0 0,-1 0 1,1-1-1,-1 1 0,0-1 0,0 0 1,0 0-1,0 0 0,0 0 1,0 0-1,0-1 0,-5 2 0,4-1-257,0 0-1,0-1 0,0 0 0,0 0 0,0 0 1,0 0-1,-1-1 0,1 1 0,0-1 1,0 0-1,0 0 0,-1-1 0,1 1 0,0-1 1,0 0-1,-7-2 0,-4-12-6491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7.877"/>
    </inkml:context>
    <inkml:brush xml:id="br0">
      <inkml:brushProperty name="width" value="0.025" units="cm"/>
      <inkml:brushProperty name="height" value="0.025" units="cm"/>
    </inkml:brush>
  </inkml:definitions>
  <inkml:trace contextRef="#ctx0" brushRef="#br0">1 75 6182,'2'-25'-580,"-1"-1"5640,0 2 6816,1 31-8625,1 18-4505,46 488 4190,-50-526-2449,1-14-295,-2 1 0,0-1 0,-2 0 0,-1 1 0,-1 0 0,-2 0 0,-16-40 1,28 108-1106,-2-36 918,0-1 0,1 1 1,0-1-1,0 0 0,1 0 1,-1 0-1,1 0 0,0 0 1,0-1-1,1 0 0,-1 0 1,1 0-1,0 0 0,0-1 1,0 0-1,0 0 0,1 0 1,-1-1-1,1 1 0,0-2 1,0 1-1,-1 0 0,1-1 1,0 0-1,0-1 0,0 1 1,1-1-1,-1 0 1,0-1-1,0 1 0,0-1 1,0 0-1,0-1 0,-1 1 1,1-1-1,0-1 0,-1 1 1,1-1-1,-1 0 0,10-6 1,-1-3 100,0 0 0,-1-1 0,0-1 0,-1 0 1,18-28-1,-6 9 73,-18 98-424,-7-49 283,1-7-22,0 1 1,0-1-1,0 0 1,1 1 0,3 12-1,-3-21-2,-1 1 0,1-1-1,-1 1 1,1-1 0,-1 0-1,1 0 1,0 1 0,0-1-1,0 0 1,-1 0 0,1 0-1,0 0 1,0 0 0,1 0-1,-1 0 1,0 0 0,0 0 0,0-1-1,1 1 1,-1 0 0,0-1-1,1 1 1,-1-1 0,0 1-1,1-1 1,-1 0 0,1 1-1,-1-1 1,1 0 0,-1 0 0,0 0-1,1 0 1,-1-1 0,1 1-1,-1 0 1,1 0 0,-1-1-1,0 1 1,1-1 0,-1 1-1,0-1 1,2-1 0,7-3 87,0-1 0,-1 1-1,0-2 1,0 1 0,0-1 0,13-16 0,-16 17-107,0-1 0,0 1 0,0 0 0,1 1 0,0 0 1,0 0-1,1 0 0,-1 1 0,1 0 0,0 0 0,0 1 1,17-5-1,-24 8-5,0 0 0,0 0 1,0 0-1,1 0 0,-1 0 1,0 0-1,0 0 0,0 0 0,1 1 1,-1-1-1,0 0 0,0 1 1,0-1-1,0 1 0,0-1 1,0 1-1,0 0 0,0-1 0,0 1 1,0 0-1,0 0 0,0 0 1,0 0-1,-1-1 0,1 1 1,0 0-1,0 2 0,12 37-74,-13-36 96,1 1-1,0-1 1,0 1 0,1-1-1,-1 0 1,1 1-1,0-1 1,3 4 0,-4-7-4,0 0-1,0 0 1,0 0 0,0-1 0,0 1 0,1 0 0,-1-1 0,0 1-1,0-1 1,1 1 0,-1-1 0,0 0 0,1 1 0,-1-1 0,1 0 0,-1 0-1,0 0 1,1 0 0,-1 0 0,0 0 0,1 0 0,-1-1 0,1 1-1,-1 0 1,0-1 0,0 1 0,1-1 0,-1 0 0,0 1 0,0-1-1,2-1 1,10-6 95,0-1 0,-1 0 0,0 0 0,13-15 0,39-28-144,-59 49-83,0 0 1,0 0-1,0 0 0,0 1 0,1 0 0,-1 0 0,1 0 0,0 1 1,-1 0-1,1 0 0,8 0 0,-13 1 102,-1 0-1,1 0 1,0 0-1,0 1 1,-1-1-1,1 0 1,0 0-1,-1 1 1,1-1-1,0 0 1,-1 1-1,1-1 0,-1 1 1,1-1-1,-1 1 1,1-1-1,-1 1 1,1-1-1,-1 1 1,1 0-1,-1-1 1,0 1-1,1 0 1,-1-1-1,0 1 1,1 0-1,-1 1 1,4 29 19,-4-23-149,-1 0 0,0 0 0,0 0 0,0 0 0,-5 12 0,6-20 81,0 0 1,0 0-1,0 0 0,0 0 1,0 0-1,0 0 1,0-1-1,-1 1 0,1 0 1,0 0-1,0 0 1,0 0-1,0 0 0,0 0 1,0 0-1,0 0 1,0 0-1,0 0 0,0 0 1,-1 0-1,1 0 1,0 0-1,0 0 0,0 0 1,0 0-1,0 0 1,0 0-1,0 0 0,-1 0 1,1 0-1,0 0 1,0 0-1,0 0 0,0 0 1,0 0-1,0 0 1,0 0-1,0 0 0,0 0 1,-1 0-1,1 0 1,0 0-1,0 0 0,0 0 1,0 1-1,0-1 1,0 0-1,0 0 0,0 0 1,0 0-1,0 0 1,0 0-1,0 0 0,0 0 1,0 0-1,0 1 1,0-1-1,0 0 0,0 0 1,-1 0-1,1 0 1,0 0-1,0 0 0,1 0 1,-3-9-4955,2 9 5017,-2-22-10118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8.205"/>
    </inkml:context>
    <inkml:brush xml:id="br0">
      <inkml:brushProperty name="width" value="0.025" units="cm"/>
      <inkml:brushProperty name="height" value="0.025" units="cm"/>
    </inkml:brush>
  </inkml:definitions>
  <inkml:trace contextRef="#ctx0" brushRef="#br0">1 0 21973,'0'0'3555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39.044"/>
    </inkml:context>
    <inkml:brush xml:id="br0">
      <inkml:brushProperty name="width" value="0.025" units="cm"/>
      <inkml:brushProperty name="height" value="0.025" units="cm"/>
    </inkml:brush>
  </inkml:definitions>
  <inkml:trace contextRef="#ctx0" brushRef="#br0">0 125 4228,'0'0'8958,"8"0"-6471,55 10 977,-46-6-2686,1-1-1,0-1 1,0 0 0,-1-1 0,32-3 0,-45 2-652,0-1 1,1 0 0,-1 0-1,0-1 1,0 0-1,0 1 1,0-1 0,0 0-1,0-1 1,0 1 0,-1-1-1,1 0 1,-1 1 0,1-2-1,-1 1 1,0 0 0,-1-1-1,1 1 1,-1-1 0,1 0-1,-1 1 1,0-1 0,0-1-1,-1 1 1,1 0 0,-1 0-1,0 0 1,1-8 0,-1 11-93,-1-1 0,1 1 1,-1-1-1,1 0 0,-1 1 1,0-1-1,0 0 0,0 1 1,0-1-1,0 0 1,0 0-1,0 1 0,0-1 1,-1 0-1,1 1 0,-1-1 1,1 1-1,-1-1 0,1 0 1,-1 1-1,0-1 0,0 1 1,0 0-1,0-1 1,0 1-1,0 0 0,0 0 1,-1-1-1,1 1 0,0 0 1,-1 0-1,1 0 0,-1 0 1,1 1-1,-1-1 0,1 0 1,-1 1-1,1-1 0,-1 1 1,0-1-1,1 1 1,-1 0-1,0 0 0,1 0 1,-1 0-1,0 0 0,1 0 1,-1 0-1,-2 1 0,-1-1-48,0 1 1,-1 0-1,1 0 0,0 1 0,0 0 0,0 0 0,0 0 0,1 0 0,-1 1 0,1-1 0,-1 1 0,1 0 0,0 1 0,0-1 0,-5 6 0,4-1 3,0 0-1,1 0 1,0 1-1,0 0 1,1 0-1,0 0 1,0 0-1,1 0 1,-1 11-1,2-17 20,1-1-1,-1 1 0,1 0 0,0 0 0,0 0 0,0 0 0,0 0 1,0 0-1,1-1 0,-1 1 0,1 0 0,0 0 0,0 0 1,0-1-1,0 1 0,0 0 0,1-1 0,-1 0 0,1 1 0,0-1 1,-1 0-1,1 1 0,0-1 0,0 0 0,1 0 0,-1-1 0,0 1 1,1 0-1,-1-1 0,1 1 0,-1-1 0,1 0 0,2 1 1,9 0 79,0 0 1,-1 0-1,1-2 1,0 0-1,0 0 1,-1-1-1,1-1 1,0 0-1,21-7 1,44-19-2110,-11-8-6307,-32 11-6651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09.957"/>
    </inkml:context>
    <inkml:brush xml:id="br0">
      <inkml:brushProperty name="width" value="0.025" units="cm"/>
      <inkml:brushProperty name="height" value="0.025" units="cm"/>
    </inkml:brush>
  </inkml:definitions>
  <inkml:trace contextRef="#ctx0" brushRef="#br0">59 0 13805,'0'0'2018,"-6"8"165,2-3-1930,-28 33 2192,30-35-2206,0 0 0,0 0 0,1 0 0,-1 0 0,1 1 0,-1-1 0,1 0 0,0 0 0,0 1 0,1-1 0,-1 1 0,1-1-1,-1 7 1,2-10-223,0 1 0,0 0-1,0 0 1,0-1 0,0 1-1,0-1 1,0 1 0,0-1-1,0 1 1,0-1 0,0 0-1,1 1 1,-1-1 0,0 0-1,0 0 1,0 0 0,1 0-1,-1 0 1,0 0 0,0 0-1,0 0 1,0 0 0,1-1-1,-1 1 1,2-1 0,33-8 185,13-14-243,-40 17-131,1 1 0,0 0 0,0 1 0,0 0 0,1 1 0,-1 0 0,1 0 0,0 1 0,21-1 0,-31 4 254,-1 0 1,1 0 0,0 1 0,-1-1 0,1 0 0,-1 1 0,0-1-1,1 0 1,-1 1 0,0-1 0,0 0 0,0 1 0,0-1-1,0 0 1,0 1 0,0-1 0,0 1 0,-1-1 0,1 2-1,1 19 1966,4-21-2094,0-1-1,-1 0 1,1 0 0,-1-1-1,1 0 1,0 1-1,6-4 1,-6 3-363,0 0-1,-1 0 1,1 0 0,0 0-1,0 1 1,0 0-1,6 0 1,-10 1 349,0 0 0,0 0-1,0 0 1,0 0 0,-1 0 0,1 0-1,0 0 1,0 0 0,-1 0 0,1 1-1,-1-1 1,1 0 0,-1 0 0,1 1-1,-1-1 1,0 0 0,0 1 0,1-1-1,-1 0 1,0 1 0,0-1 0,-1 0 0,1 3-1,-2 33-2098,0-28-2479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05.072"/>
    </inkml:context>
    <inkml:brush xml:id="br0">
      <inkml:brushProperty name="width" value="0.025" units="cm"/>
      <inkml:brushProperty name="height" value="0.025" units="cm"/>
    </inkml:brush>
  </inkml:definitions>
  <inkml:trace contextRef="#ctx0" brushRef="#br0">1695 367 7239,'-100'5'196,"-357"35"-492,401-30 276,0 2 0,0 2 0,1 3 0,1 3 0,1 1 0,-51 30 0,47-18 106,1 3 0,2 2 0,2 3 0,1 1 0,2 3 0,3 2 0,-58 74 0,75-82-30,2 1-1,2 2 1,1 0 0,2 2 0,3 0 0,1 1 0,2 1 0,2 1-1,3 0 1,-11 87 0,17-71-21,2 1 0,3 0 0,4 0 0,1-1-1,17 68 1,-12-86-26,3-1 1,1 0-1,2-2 0,3 0 0,0 0 1,3-2-1,50 70 0,-12-34 67,3-3-1,4-3 0,2-2 1,131 97-1,-101-96 40,4-4-1,2-4 0,147 60 0,-82-55 53,3-8-1,3-7 0,2-8 0,1-8 0,198 13 0,871-10 592,-1070-47-716,-2-9-1,175-40 1,-232 31 9,-2-5 1,-2-5 0,204-96-1,-257 101-38,-1-3-1,-2-2 1,-2-3-1,-1-2 1,-2-3 0,77-83-1,-105 99 117,-1-1 0,-2-1 0,-1-2 0,-2 0 1,-1-1-1,-2-1 0,-1-1 0,-2 0 0,-1-1 0,-2 0 0,-2-1 0,-1 0 0,3-54 0,-9 32 78,-3-1-1,-2 1 0,-3-1 0,-3 1 1,-3 1-1,-2 0 0,-2 0 0,-3 2 1,-3 0-1,-50-95 0,16 50-82,-4 2 0,-4 3 0,-4 3-1,-5 3 1,-3 3 0,-4 4 0,-4 3-1,-3 4 1,-4 4 0,-2 3 0,-4 5 0,-2 4-1,-3 5 1,-2 4 0,-116-40 0,51 38-115,-3 7 1,-305-42 0,-361 24-1748,87 65-2692,580 20 1819,9 13-811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05.430"/>
    </inkml:context>
    <inkml:brush xml:id="br0">
      <inkml:brushProperty name="width" value="0.025" units="cm"/>
      <inkml:brushProperty name="height" value="0.025" units="cm"/>
    </inkml:brush>
  </inkml:definitions>
  <inkml:trace contextRef="#ctx0" brushRef="#br0">203 0 705,'-107'102'929,"12"12"-1026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9.510"/>
    </inkml:context>
    <inkml:brush xml:id="br0">
      <inkml:brushProperty name="width" value="0.025" units="cm"/>
      <inkml:brushProperty name="height" value="0.025" units="cm"/>
    </inkml:brush>
  </inkml:definitions>
  <inkml:trace contextRef="#ctx0" brushRef="#br0">53 0 8136,'0'0'10826,"-14"54"-9673,3-6 224,1 10-384,1 3-224,1 0-545,7 2-160,1-5 0,7-5-864,9-11-1186,2-9-2050,-5-15-2146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59.857"/>
    </inkml:context>
    <inkml:brush xml:id="br0">
      <inkml:brushProperty name="width" value="0.025" units="cm"/>
      <inkml:brushProperty name="height" value="0.025" units="cm"/>
    </inkml:brush>
  </inkml:definitions>
  <inkml:trace contextRef="#ctx0" brushRef="#br0">20 86 9801,'0'0'2915,"-4"-9"-635,-12-26-295,16 34-1938,0 1-1,0-1 0,0 0 0,0 0 0,1 0 1,-1 0-1,0 0 0,0 1 0,1-1 0,-1 0 1,0 0-1,1 1 0,-1-1 0,1 0 1,-1 0-1,1 1 0,-1-1 0,1 0 0,0 1 1,-1-1-1,1 1 0,0-1 0,-1 1 0,1-1 1,0 1-1,0 0 0,-1-1 0,1 1 0,0 0 1,0-1-1,0 1 0,0 0 0,-1 0 0,1 0 1,0 0-1,0 0 0,0 0 0,0 0 0,0 0 1,-1 0-1,1 0 0,1 1 0,2-2 188,88-10 483,0 3 0,133 6 1,-205 2-718,0 1 0,0 2 1,-1 0-1,1 0 1,0 2-1,-1 1 1,0 0-1,20 10 1,-33-13 14,-1 0 0,0-1 0,0 2 1,0-1-1,-1 0 0,1 1 0,-1 0 1,0 0-1,0 1 0,0-1 0,-1 1 1,1-1-1,-1 1 0,0 0 0,0 1 1,-1-1-1,0 0 0,0 1 0,0-1 1,-1 1-1,1 0 0,-1-1 0,0 1 1,-1 0-1,0 0 0,0-1 0,0 1 0,0 0 1,-1 0-1,0 0 0,0-1 0,-3 8 1,0-3 180,-1 1 1,0-2-1,0 1 1,0 0-1,-2-1 1,1 0-1,-1-1 1,0 1-1,-1-1 0,0-1 1,0 1-1,-1-1 1,-15 9-1,-5 3 493,-2-2-1,0 0 0,-34 11 1,40-18-471,0-1 1,0-1 0,0-1 0,-1-1 0,0-1 0,0-2 0,0-1 0,-39-1-1,63-1-239,0 0 0,-1 0 0,1 0-1,-1-1 1,1 1 0,0-1-1,0 1 1,-1-1 0,1 0-1,0 0 1,0 0 0,0 0 0,0-1-1,0 1 1,0 0 0,0-1-1,0 1 1,0-1 0,1 0 0,-1 0-1,1 1 1,-1-1 0,1 0-1,0 0 1,0-1 0,0 1 0,0 0-1,0 0 1,0 0 0,0-1-1,1 1 1,-1 0 0,1-1-1,0-3 1,0 2-226,0 0 0,1-1 0,0 1 0,0 0 0,0 0 0,0 0 0,0 0 0,1 0-1,0 0 1,0 0 0,0 0 0,1 1 0,-1-1 0,1 1 0,-1 0 0,1-1 0,0 1 0,6-4 0,7-3-1359,-1 0 0,2 1 0,-1 0 0,23-7 1,21-4-4171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0.335"/>
    </inkml:context>
    <inkml:brush xml:id="br0">
      <inkml:brushProperty name="width" value="0.025" units="cm"/>
      <inkml:brushProperty name="height" value="0.025" units="cm"/>
    </inkml:brush>
  </inkml:definitions>
  <inkml:trace contextRef="#ctx0" brushRef="#br0">164 29 5445,'0'0'14051,"-8"4"-12556,-25 15-225,34-19-1243,-1 0 1,0 0-1,0 0 0,1 0 1,-1 0-1,0 0 0,0 0 1,1 1-1,-1-1 0,0 0 1,0 0-1,0 0 0,1 0 1,-1 1-1,0-1 0,0 0 1,0 0-1,0 1 0,0-1 0,1 0 1,-1 0-1,0 1 0,0-1 1,0 0-1,0 0 0,0 1 1,0-1-1,0 0 0,0 0 1,0 1-1,0-1 0,0 0 1,0 0-1,0 1 0,0-1 1,0 0-1,0 0 0,0 1 1,0-1-1,0 0 0,0 0 1,-1 1-1,1-1 0,0 0 1,0 0-1,0 1 0,0-1 0,-1 0 1,1 0-1,0 0 0,0 1 1,0-1-1,-1 0 0,1 0 1,0 0-1,0 0 0,-1 0 1,1 0-1,0 1 0,0-1 1,-1 0-1,1 0 0,0 0 1,0 0-1,-1 0 0,1 0 1,-1 0-1,18 2 335,-17-2-286,27 1 581,-1-2 1,36-4-1,-53 4-582,-1 0-1,1-1 1,-1 0-1,0-1 1,0 0-1,0 0 1,0-1-1,0 0 1,-1 0-1,1-1 1,8-6-1,-16 10-55,0 1 0,0 0 0,1 0 0,-1 0 0,0-1 0,0 1 0,1 0 0,-1 0 0,0-1-1,0 1 1,0 0 0,0-1 0,1 1 0,-1 0 0,0-1 0,0 1 0,0 0 0,0 0 0,0-1 0,0 1 0,0 0 0,0-1-1,0 1 1,0 0 0,0-1 0,0 1 0,0 0 0,0-1 0,0 1 0,0 0 0,0-1 0,0 1 0,0 0 0,-1-1-1,1 1 1,0 0 0,0 0 0,0-1 0,-1 1 0,1 0 0,0 0 0,0-1 0,-1 1 0,1 0 0,0 0 0,0-1-1,-1 1 1,1 0 0,0 0 0,-1 0 0,1 0 0,0 0 0,0 0 0,-1 0 0,1-1 0,0 1 0,-1 0 0,1 0 0,0 0-1,-1 0 1,1 0 0,0 0 0,-1 0 0,0 1 0,-24-4 295,23 3-294,-21-1 26,0 1-1,1 1 0,-1 1 0,0 2 0,-29 7 0,41-8-10,1 0-1,0 2 1,0-1-1,0 1 0,0 1 1,1-1-1,-1 2 1,2-1-1,-1 1 0,1 1 1,0 0-1,0 0 1,-7 11-1,12-16 0,1 0-1,0 1 0,-1-1 1,2 0-1,-1 1 1,0 0-1,1-1 1,0 1-1,-1 0 0,1 0 1,1-1-1,-1 1 1,1 0-1,-1 0 1,1 0-1,0 0 1,1 5-1,0-6-26,0 0 0,0 0-1,0 0 1,1-1 0,-1 1 0,1 0 0,-1-1-1,1 1 1,0-1 0,0 0 0,0 0-1,0 1 1,0-1 0,1-1 0,-1 1 0,1 0-1,-1 0 1,1-1 0,-1 0 0,1 1 0,0-1-1,4 1 1,12 3-217,-1 0 0,0-2 1,1 0-1,0-1 0,24-1 0,29-9-3790,-64 7 2534,0-2 0,0 1 0,0-1 0,0 0-1,12-8 1,8-10-6392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0.734"/>
    </inkml:context>
    <inkml:brush xml:id="br0">
      <inkml:brushProperty name="width" value="0.025" units="cm"/>
      <inkml:brushProperty name="height" value="0.025" units="cm"/>
    </inkml:brush>
  </inkml:definitions>
  <inkml:trace contextRef="#ctx0" brushRef="#br0">128 1 15054,'0'0'5456,"-7"11"-4431,-19 39 894,-33 88 1,51-117-1499,1 1 0,1-1 0,1 2 0,1-1 0,1 0 0,1 1 0,2 38 0,0-59-407,0 0 0,0 1-1,1-1 1,-1 0 0,1 1 0,0-1 0,0 0 0,-1 0-1,2 1 1,-1-1 0,0 0 0,0 0 0,1 0 0,-1 0-1,1-1 1,-1 1 0,1 0 0,0-1 0,0 1 0,3 2-1,-1-2 13,0-1 0,0 1 0,1-1 0,-1 0 0,0 0 0,0 0 0,1 0 1,-1-1-1,0 0 0,9 0 0,2-2-59,0 0 0,-1-1 0,1-1 0,0 0 0,23-10 0,-3-4-376,-25 13 266,-1-1 0,1 2-1,0-1 1,0 1 0,1 1-1,-1 0 1,1 0 0,-1 1-1,14-1 1,-24 3 136,1 1 0,-1-1 0,1 0 0,-1 1 0,1-1 0,-1 0 0,1 1 0,-1-1 0,0 1 0,1-1 0,-1 0 0,0 1 0,1-1 0,-1 1 0,0 0 0,1-1 0,-1 1 0,0-1 0,0 1 0,0-1 0,0 1 0,1-1 0,-1 1 0,0 0 0,0-1 0,0 1 0,0-1 0,0 1 0,0 0 0,-1-1 0,1 1 0,0-1 0,0 2 0,-6 22 32,-3-6 135,-1 0 0,-1-1 0,-1 0 0,-1-1 0,0 0 1,-1-1-1,0-1 0,-2 0 0,-23 17 0,35-28-94,0 0-1,0 0 0,-1-1 1,1 1-1,-1-1 0,1 0 1,-1 0-1,0-1 1,1 0-1,-1 1 0,0-2 1,-10 2-1,12-2-87,1-1 0,-1 1 1,0-1-1,0 0 0,0 0 0,1 0 0,-1 0 0,0 0 1,1 0-1,-1-1 0,1 1 0,0-1 0,-1 0 0,1 0 0,0 0 1,0 0-1,0 0 0,0 0 0,0 0 0,1-1 0,-1 1 0,1-1 1,-2-2-1,-30-67-3499,30 62 2310,0 0-1,0 1 1,1-1 0,1 0-1,-2-18 1,3 27 996,0 0 0,0 1 1,0-1-1,0 0 0,0 0 0,0 0 0,0 0 1,0 0-1,0 1 0,0-1 0,0 0 0,0 0 1,1 0-1,-1 0 0,0 1 0,1-1 0,-1 0 1,0 0-1,1 1 0,-1-1 0,1 0 0,-1 1 1,1-1-1,0 0 0,-1 1 0,1-1 1,0 1-1,-1-1 0,1 1 0,0-1 0,0 1 1,-1 0-1,2-1 0,19-4-4024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1.123"/>
    </inkml:context>
    <inkml:brush xml:id="br0">
      <inkml:brushProperty name="width" value="0.025" units="cm"/>
      <inkml:brushProperty name="height" value="0.025" units="cm"/>
    </inkml:brush>
  </inkml:definitions>
  <inkml:trace contextRef="#ctx0" brushRef="#br0">218 89 1986,'4'-12'10148,"2"-4"-8027,12-44 3082,-39 158 2190,6-32-6227,2 1 0,-6 108 0,22-43-973,-2-117-300,2 1 0,-1-1 0,2 0 0,0 0 0,1-1 1,10 21-1,-15-34-539,-10-18-150,-62-80-1277,-5-6 1714,68 89 516,1 0 0,0-1 0,1 0 0,1 0 1,-7-24-1,12 37-90,0 0 0,0 0 0,1 0 0,0-1 0,-1 1 1,1 0-1,0-1 0,0 1 0,0 0 0,0-1 0,0 1 0,1 0 1,-1 0-1,1-1 0,0 1 0,-1 0 0,1 0 0,0 0 0,0 0 1,0 0-1,1 0 0,-1 0 0,0 0 0,1 0 0,-1 0 0,1 1 0,0-1 1,0 1-1,-1-1 0,1 1 0,0 0 0,0-1 0,0 1 0,0 0 1,0 0-1,1 1 0,-1-1 0,3 0 0,10-3-48,0 2 0,0 0 0,0 1 1,29 2-1,-22-1-37,32 0-485,18 1-1914,-1-4-3824,-1-3-4644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1.793"/>
    </inkml:context>
    <inkml:brush xml:id="br0">
      <inkml:brushProperty name="width" value="0.025" units="cm"/>
      <inkml:brushProperty name="height" value="0.025" units="cm"/>
    </inkml:brush>
  </inkml:definitions>
  <inkml:trace contextRef="#ctx0" brushRef="#br0">159 112 3940,'-10'1'5541,"-35"0"-4167,-51 3 7495,88-4-6847,13 1-549,57 0-1118,1518-45 2266,-1078 21-2759,-417 20 107,517-37-93,-642 38-8407,20-6-1857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3.043"/>
    </inkml:context>
    <inkml:brush xml:id="br0">
      <inkml:brushProperty name="width" value="0.025" units="cm"/>
      <inkml:brushProperty name="height" value="0.025" units="cm"/>
    </inkml:brush>
  </inkml:definitions>
  <inkml:trace contextRef="#ctx0" brushRef="#br0">471 0 10090,'0'0'7607,"-8"3"-5472,-46 13-664,2 2 1,-96 47-1,131-57-1258,1 2 1,0 0 0,1 0-1,0 2 1,1 0-1,0 0 1,1 1 0,0 1-1,1 0 1,1 1 0,0 0-1,1 1 1,-8 17-1,16-28-182,0 1-1,0 0 0,0 0 0,0-1 0,1 1 1,0 0-1,0 1 0,1-1 0,0 0 1,1 10-1,-1-13-25,1-1 1,-1 1 0,1 0 0,0-1-1,0 1 1,0-1 0,0 0-1,0 1 1,1-1 0,-1 0-1,1 0 1,-1 0 0,1 0 0,0 0-1,0 0 1,0 0 0,0 0-1,0-1 1,0 1 0,0-1-1,1 0 1,-1 0 0,1 0 0,-1 0-1,6 2 1,7-1 84,0 1-1,1-2 1,-1 0 0,1-1 0,-1-1-1,1 0 1,-1-1 0,0-1 0,1 0-1,-1-1 1,-1 0 0,1-2-1,-1 1 1,1-2 0,-2 0 0,1-1-1,-1 0 1,0-1 0,-1 0 0,21-21-1,-31 28-61,0 0-1,-1 0 1,1 0-1,0 0 1,-1-1-1,0 1 1,0 0 0,0-1-1,0 1 1,0-1-1,0 0 1,0 1-1,-1-1 1,1 1-1,-1-5 1,0 5-17,0 1-1,-1 0 1,1 0 0,0 0 0,-1 0 0,1 0 0,-1 0 0,1 0 0,-1 0 0,0 0 0,1 0-1,-1 0 1,0 0 0,0 0 0,1 0 0,-1 1 0,0-1 0,0 0 0,0 1 0,0-1 0,0 1 0,0-1-1,0 1 1,0-1 0,-1 1 0,1-1 0,0 1 0,0 0 0,0 0 0,0 0 0,0 0 0,-1 0-1,1 0 1,0 0 0,-2 0 0,0 0-22,0 0 0,0 0 0,0 0 0,0 0-1,0 0 1,0 1 0,0-1 0,0 1 0,0 0 0,0 0 0,0 0 0,0 0-1,0 1 1,1-1 0,-1 1 0,0-1 0,1 1 0,-1 0 0,1 0-1,0 0 1,0 1 0,0-1 0,0 0 0,0 1 0,0-1 0,1 1 0,-1 0-1,1-1 1,-1 1 0,1 0 0,0 0 0,1 0 0,-1 0 0,0 3-1,1-5 10,0 0-1,0 0 1,0-1-1,0 1 0,0 0 1,0 0-1,0-1 0,0 1 1,0 0-1,1-1 0,-1 1 1,0 0-1,1-1 0,-1 1 1,0 0-1,1-1 1,-1 1-1,1-1 0,-1 1 1,1 0-1,-1-1 0,1 0 1,-1 1-1,1-1 0,0 1 1,-1-1-1,1 0 0,0 1 1,0-1-1,29 5 2,31-13 55,-36 0-40,-1-1 1,0 0 0,-1-2 0,35-22-1,34-15-114,-92 48 90,1 0 1,-1 0-1,1 0 0,0 0 1,-1 0-1,1 0 0,-1 0 1,1 0-1,-1 0 0,1 0 1,-1 0-1,1 0 0,-1 0 1,1 1-1,-1-1 0,1 0 1,-1 0-1,1 1 0,-1-1 0,1 0 1,-1 0-1,1 1 0,-1-1 1,0 1-1,1-1 0,-1 0 1,0 1-1,1-1 0,-1 1 1,0-1-1,1 1 0,-1-1 1,0 1-1,0-1 0,0 1 1,0-1-1,1 1 0,-1-1 1,0 1-1,0 0 0,0-1 1,0 1-1,0-1 0,0 1 0,0-1 1,-1 1-1,1-1 0,0 1 1,0-1-1,0 1 0,-1 0 1,-4 35-214,-15 33 185,14-50-459,0 0 1,1 0 0,1 0 0,-3 32-1,7-50 361,0 0 0,0 0 0,0 0-1,0 0 1,0 0 0,0 0 0,0 0-1,0 0 1,1 0 0,-1-1 0,0 1 0,0 0-1,1 0 1,-1 0 0,1 0 0,-1 0-1,1 0 1,-1-1 0,1 1 0,-1 0 0,1 0-1,0-1 1,0 1 0,-1-1 0,1 1-1,0 0 1,0-1 0,0 1 0,-1-1 0,1 0-1,0 1 1,0-1 0,0 0 0,0 1-1,0-1 1,0 0 0,0 0 0,0 0 0,0 0-1,0 0 1,0 0 0,0 0 0,0 0-1,0 0 1,0 0 0,-1-1 0,1 1 0,0 0-1,0-1 1,0 1 0,0-1 0,0 1-1,0-1 1,-1 1 0,2-2 0,28-19-5016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3.417"/>
    </inkml:context>
    <inkml:brush xml:id="br0">
      <inkml:brushProperty name="width" value="0.025" units="cm"/>
      <inkml:brushProperty name="height" value="0.025" units="cm"/>
    </inkml:brush>
  </inkml:definitions>
  <inkml:trace contextRef="#ctx0" brushRef="#br0">105 0 224,'0'0'19539,"-19"74"-17489,-3-25-865,-1 4 128,3 2 64,5-5-352,10-10-640,5-7-321,0-13-256,13-9-801,1-10-481,-4-1-544,0-2-1377,-7-13-3588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0.658"/>
    </inkml:context>
    <inkml:brush xml:id="br0">
      <inkml:brushProperty name="width" value="0.025" units="cm"/>
      <inkml:brushProperty name="height" value="0.025" units="cm"/>
    </inkml:brush>
  </inkml:definitions>
  <inkml:trace contextRef="#ctx0" brushRef="#br0">208 27 9961,'0'0'10341,"-12"-5"-9679,5 0-542,4 3-83,0 0 0,0 0-1,0 1 1,0-1 0,0 1 0,-1 0 0,1-1-1,0 1 1,-1 1 0,1-1 0,-1 0-1,1 1 1,-1 0 0,1 0 0,-1 0 0,1 0-1,0 0 1,-1 1 0,1-1 0,-1 1 0,1 0-1,-5 2 1,-2 3 102,1 0-1,0 0 1,0 0 0,1 1-1,0 1 1,0-1-1,-11 15 1,16-18-101,0 0 0,0 1 0,0-1 0,1 1 0,0-1 0,0 1 0,0 0 0,0 0 0,0 0 0,1 0 0,0 0 0,0 0 0,1 0 0,-1 0 0,1 0 0,0 1 0,0-1 0,2 5 0,-2-8-28,1-1 0,0 0 0,0 0 0,0 0 0,-1 0 0,1-1 0,0 1 0,0 0 0,0 0-1,0 0 1,1-1 0,-1 1 0,0-1 0,0 1 0,0-1 0,0 1 0,1-1 0,-1 1 0,0-1 0,0 0 0,1 0 0,-1 0 0,0 0 0,1 0-1,-1 0 1,0 0 0,0 0 0,1 0 0,-1-1 0,0 1 0,0 0 0,3-2 0,41-14 538,-26 3-461,-2 0 0,1-1 1,-1-1-1,-1 0 1,-1-1-1,0-1 1,18-27-1,-46 66-147,1 1 0,2 1 1,0 0-1,-8 29 0,17-47-31,-1-1 0,1 0 0,0 1 0,1-1 1,-1 1-1,1-1 0,0 1 0,0-1 0,1 1 0,0 5 0,0-10-6,-1 0-1,0 0 1,1 0 0,-1 0-1,1 0 1,-1 0 0,1 0-1,-1-1 1,1 1 0,0 0-1,-1 0 1,1 0-1,0-1 1,0 1 0,-1 0-1,1-1 1,0 1 0,0-1-1,0 1 1,0-1 0,0 0-1,1 1 1,0-1-94,1 1 0,-1-1 0,0-1 0,1 1 1,-1 0-1,0 0 0,1-1 0,-1 0 0,0 1 0,0-1 1,1 0-1,-1 0 0,0 0 0,2-2 0,22-17-3647,2-9-2355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3.760"/>
    </inkml:context>
    <inkml:brush xml:id="br0">
      <inkml:brushProperty name="width" value="0.025" units="cm"/>
      <inkml:brushProperty name="height" value="0.025" units="cm"/>
    </inkml:brush>
  </inkml:definitions>
  <inkml:trace contextRef="#ctx0" brushRef="#br0">0 73 15855,'0'0'10639,"5"-9"-9560,-3 6-1043,0-1 0,0 1 0,0 0 0,0-1 0,1 1 0,-1 0 0,1 1 0,0-1 0,-1 0 0,1 1 0,0-1 0,1 1 0,-1 0 0,0 0 0,1 1 0,-1-1 0,1 0 0,0 1 0,-1 0 0,1 0 0,0 0 1,0 1-1,6-1 0,180-11 454,-164 12-499,-1 2 1,0 0-1,1 1 0,-1 2 0,36 11 0,-52-12-15,-1-1 0,1 1 0,-1 1 0,0 0-1,-1 0 1,1 0 0,-1 1 0,0 0 0,0 1 0,-1-1-1,0 1 1,0 0 0,-1 1 0,1 0 0,3 8 0,-7-12 54,0 0 0,0 1 0,-1-1 0,1 1 0,-1-1 0,0 1 0,0 0 0,-1-1 0,1 1 0,-1 0 0,0 0 0,0-1 0,-1 1 0,1 0 0,-1 0 0,0-1 0,-1 1 0,1-1 0,-1 1 0,0-1 0,0 0 0,0 1 1,0-1-1,-1 0 0,0 0 0,0-1 0,0 1 0,0-1 0,0 1 0,-6 3 0,-6 4 133,0-1-1,0-1 1,-2 0 0,1-1 0,-1-1 0,0 0 0,0-1-1,-1-1 1,1-1 0,-1-1 0,0 0 0,-1-1 0,1-1-1,0-1 1,-34-3 0,49 2-248,-1 1 0,1-1 0,0 0 0,0 0 1,0-1-1,0 1 0,0-1 0,0 1 0,0-1 0,0 0 0,0 0 0,1 0 1,-3-3-1,4 4-25,1 1 0,-1-1 1,1 1-1,-1-1 1,1 1-1,-1-1 1,1 0-1,0 1 1,-1-1-1,1 0 0,0 1 1,0-1-1,0 0 1,0 0-1,-1 1 1,1-1-1,0 0 0,0 1 1,0-1-1,0 0 1,1 0-1,-1 1 1,0-2-1,1 1-108,0-1 0,0 1 0,0 0 0,-1 0 0,2 0 0,-1 0 1,0 0-1,0 0 0,0 1 0,0-1 0,0 0 0,1 1 0,-1-1 0,0 1 0,1-1 0,-1 1 0,2-1 0,73-13-9247,-29 10 2269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4.119"/>
    </inkml:context>
    <inkml:brush xml:id="br0">
      <inkml:brushProperty name="width" value="0.025" units="cm"/>
      <inkml:brushProperty name="height" value="0.025" units="cm"/>
    </inkml:brush>
  </inkml:definitions>
  <inkml:trace contextRef="#ctx0" brushRef="#br0">38 1 13549,'0'0'9961,"10"70"-8391,-10-34-289,0 6-384,-2 0-513,-2-3-256,3-3-64,-1-6-32,2-4-64,0-8-897,0-6-960,-8-6-1058,-4-6-1153,-6 0-2819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4.461"/>
    </inkml:context>
    <inkml:brush xml:id="br0">
      <inkml:brushProperty name="width" value="0.025" units="cm"/>
      <inkml:brushProperty name="height" value="0.025" units="cm"/>
    </inkml:brush>
  </inkml:definitions>
  <inkml:trace contextRef="#ctx0" brushRef="#br0">1 90 14157,'0'0'2216,"5"-10"-33,-3 6-1924,0 0-107,0 0-1,-1 0 1,1 1-1,0-1 1,1 1 0,-1 0-1,1 0 1,-1 0 0,1 0-1,0 0 1,0 0 0,0 1-1,1-1 1,-1 1 0,0 0-1,1 0 1,0 0 0,-1 1-1,1-1 1,5 0-1,40-6 740,1 3-1,1 2 1,-1 2-1,92 10 1,-37 7-657,-95-13-229,1-1 1,-1 2-1,0 0 1,1 0-1,-2 0 0,1 1 1,11 9-1,-19-14 1,-1 1 0,0 0 0,0-1 0,0 1 0,0 0 0,0 0-1,0 0 1,-1 0 0,1 0 0,0 0 0,0 0 0,-1 0 0,1 0-1,0 0 1,-1 0 0,1 1 0,-1-1 0,0 0 0,1 0 0,-1 1 0,0-1-1,0 0 1,0 0 0,0 1 0,0-1 0,0 0 0,0 2 0,-1-1 70,0 0 1,0 0-1,0 0 1,-1 0-1,1 0 1,-1 0 0,1 0-1,-1-1 1,0 1-1,1 0 1,-1-1-1,0 0 1,-4 3 0,-7 3 457,-1 0 1,0-1 0,-21 6 0,31-11-489,-119 28 905,39-11-872,84-18-189,-1 0-1,1 0 0,-1 0 0,1 0 0,-1 0 0,1 0 0,-1 0 0,0 0 0,1 0 0,-1 0 0,1 0 0,-1 0 0,1 1 0,-1-1 0,1 0 0,-1 0 0,1 0 0,-1 1 0,1-1 0,-1 0 0,1 1 0,0-1 0,-1 1 0,1-1 0,0 0 0,-1 1 0,1-1 0,0 1 0,-1-1 0,1 2 0,18 0-5444,9-3-2634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4.912"/>
    </inkml:context>
    <inkml:brush xml:id="br0">
      <inkml:brushProperty name="width" value="0.025" units="cm"/>
      <inkml:brushProperty name="height" value="0.025" units="cm"/>
    </inkml:brush>
  </inkml:definitions>
  <inkml:trace contextRef="#ctx0" brushRef="#br0">20 1 14446,'0'0'8584,"6"58"-6855,-6-23-383,-2 5-449,-6 0-385,1-3-288,2-6-160,5-8-64,0-7-929,0-9-1345,-3-21-15342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5.240"/>
    </inkml:context>
    <inkml:brush xml:id="br0">
      <inkml:brushProperty name="width" value="0.025" units="cm"/>
      <inkml:brushProperty name="height" value="0.025" units="cm"/>
    </inkml:brush>
  </inkml:definitions>
  <inkml:trace contextRef="#ctx0" brushRef="#br0">0 408 12748,'0'0'12449,"13"-9"-11248,34-25-885,-2-2 0,-1-3-1,-1-1 1,-3-2-1,-1-1 1,-2-3 0,30-49-1,-64 90-327,9-14 102,-12 19-94,0 0-1,0 1 1,0-1-1,0 0 1,0 0-1,0 0 1,0 1-1,0-1 1,0 0-1,0 0 1,0 0-1,0 0 1,1 0-1,-1 1 1,0-1-1,0 0 0,0 0 1,0 0-1,0 0 1,0 0-1,1 1 1,-1-1-1,0 0 1,0 0-1,0 0 1,0 0-1,0 0 1,1 0-1,-1 0 1,0 0-1,0 0 1,0 0-1,1 0 1,-1 0-1,0 0 0,0 0 1,0 0-1,0 0 1,1 0-1,-1 0 1,0 0-1,0 0 1,0 0-1,0 0 1,1 0-1,-1 0 1,0 0-1,0 0 1,0 0-1,0 0 1,1-1-1,-1 1 1,0 0-1,0 0 1,-2 63-324,1-26 386,0 0-1,9 71 0,-6-99-124,0 0 0,0 0 0,0 0 1,1 0-1,0 0 0,1-1 0,0 0 0,0 1 0,1-1 1,0-1-1,0 1 0,1-1 0,0 0 0,1 0 0,-1 0 0,14 9 1,-16-13-478,1-1 0,-1 1 0,0-1 1,1 0-1,-1-1 0,10 3 0,29-1-6166</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7.109"/>
    </inkml:context>
    <inkml:brush xml:id="br0">
      <inkml:brushProperty name="width" value="0.025" units="cm"/>
      <inkml:brushProperty name="height" value="0.025" units="cm"/>
    </inkml:brush>
  </inkml:definitions>
  <inkml:trace contextRef="#ctx0" brushRef="#br0">96 1 8904,'1'2'6911,"0"3"-3428,-2 24-2452,-17 176 4306,-9 187-2629,27-411-2887,-4-89-3865,2 93 2293,0 0 0,-1 0 0,-1 0 0,-1 1 0,-7-19 0,-8-7-4783</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07.484"/>
    </inkml:context>
    <inkml:brush xml:id="br0">
      <inkml:brushProperty name="width" value="0.025" units="cm"/>
      <inkml:brushProperty name="height" value="0.025" units="cm"/>
    </inkml:brush>
  </inkml:definitions>
  <inkml:trace contextRef="#ctx0" brushRef="#br0">56 48 7687,'0'0'4725,"-9"6"-2595,8-5-2084,-2 1 125,0 0-1,0 0 1,0 0 0,0 1 0,0-1 0,0 1 0,0 0 0,1 0 0,0 0 0,-1 0 0,1 0 0,0 0 0,0 1-1,1-1 1,-1 1 0,1-1 0,0 1 0,0 0 0,0-1 0,0 1 0,1 0 0,-1 0 0,1 4 0,3 31 992,1-1 0,2 0 0,1 0 0,2 0 0,2-1 0,26 61 0,-35-92-1112,0 0 0,1 0 0,0-1 0,0 1 0,0-1 0,1 0 0,0 0 0,0 0 0,0-1 0,0 1 0,8 5 0,-9-8 10,-1-1 1,0 0-1,1 0 0,-1 0 1,1 0-1,-1-1 1,1 1-1,-1-1 0,1 1 1,-1-1-1,1 0 0,0 0 1,-1 0-1,1-1 0,-1 1 1,1 0-1,-1-1 0,1 0 1,-1 1-1,1-1 1,-1 0-1,1 0 0,-1-1 1,0 1-1,0 0 0,0-1 1,0 1-1,0-1 0,0 0 1,2-2-1,15-14 227,-1-1 1,-2 0-1,1-1 1,-2-1-1,20-35 0,52-124-426,-64 131 14,-14 29-434,14-31-2324,-10 15-3762,-4 10-2938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10.081"/>
    </inkml:context>
    <inkml:brush xml:id="br0">
      <inkml:brushProperty name="width" value="0.025" units="cm"/>
      <inkml:brushProperty name="height" value="0.025" units="cm"/>
    </inkml:brush>
  </inkml:definitions>
  <inkml:trace contextRef="#ctx0" brushRef="#br0">1 43 4644,'0'-3'1877,"-1"-25"2944,1 27-4747,0 1 0,0 0 0,0-1 1,0 1-1,0-1 0,0 1 0,0 0 0,0-1 0,0 1 0,0-1 1,1 1-1,-1 0 0,0-1 0,0 1 0,0 0 0,0-1 0,1 1 1,-1 0-1,0-1 0,0 1 0,1 0 0,-1-1 0,0 1 0,0 0 0,1 0 1,-1-1-1,0 1 0,1 0 0,-1 0 0,0 0 0,1 0 0,-1-1 1,1 1-1,-1 0 0,0 0 0,1 0 0,-1 0 0,1 0 0,-1 0 1,0 0-1,1 0 0,-1 0 0,1 0 0,-1 0 0,0 0 0,1 0 1,-1 0-1,0 1 0,1-1 0,-1 0 0,1 0 0,-1 0 0,0 1 1,1-1-1,-1 0 0,0 0 0,0 1 0,1-1 0,1 2 64,-1 0 1,1-1-1,-1 1 0,1 0 1,-1 0-1,0 0 0,0 0 1,0 1-1,0-1 0,0 0 0,0 0 1,0 1-1,-1-1 0,1 0 1,-1 3-1,4 44 598,-3-31-386,4 563 1492,-10-295-1692,5-174-76,0-76-2983,0-116-5542,0 16 1132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9:10.407"/>
    </inkml:context>
    <inkml:brush xml:id="br0">
      <inkml:brushProperty name="width" value="0.025" units="cm"/>
      <inkml:brushProperty name="height" value="0.025" units="cm"/>
    </inkml:brush>
  </inkml:definitions>
  <inkml:trace contextRef="#ctx0" brushRef="#br0">13 339 13741,'-3'8'603,"1"-2"-343,0-1 0,1 0 1,0 1-1,0 0 0,0-1 0,0 1 0,1 0 0,0-1 0,0 1 0,1 0 0,-1-1 0,1 1 1,0 0-1,1-1 0,0 1 0,-1-1 0,6 9 0,15 24 1606,51 64-1,-26-47-1248,82 74 0,-115-116-564,1 0 1,0-2 0,0 0 0,34 17-1,-45-25-7,0-1-1,1 0 1,-1-1-1,0 1 1,1-1-1,-1 0 1,1 0 0,0 0-1,-1-1 1,1 1-1,0-1 1,0 0-1,-1-1 1,1 1-1,0-1 1,-1 0-1,1 0 1,-1 0-1,1-1 1,-1 1-1,0-1 1,1 0-1,-1-1 1,0 1-1,5-5 1,4-5 225,-2 0 0,1-1 0,-2 0 0,0-1 0,14-25 0,37-85 178,-38 74-400,69-159-492,-30 63-1801,6 4-3364,-28 69-1044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22.082"/>
    </inkml:context>
    <inkml:brush xml:id="br0">
      <inkml:brushProperty name="width" value="0.025" units="cm"/>
      <inkml:brushProperty name="height" value="0.025" units="cm"/>
    </inkml:brush>
  </inkml:definitions>
  <inkml:trace contextRef="#ctx0" brushRef="#br0">1689 0 5445,'-180'37'3528,"-236"66"-3410,359-85-168,-141 46 821,167-51-618,0 1-1,1 1 1,1 2 0,-34 25-1,-14 20 65,3 4 0,4 2-1,2 4 1,3 2-1,3 3 1,-64 107-1,110-157-109,1 1 0,1 0 0,1 1 0,2 0-1,1 1 1,2 0 0,0 1 0,2 0-1,1 0 1,2 0 0,1 1 0,2-1-1,0 1 1,3-1 0,9 52 0,30 113-79,9-3 1,96 239-1,-114-354-58,3-1-1,3-1 1,4-3-1,3-1 1,3-3 0,3-2-1,3-2 1,73 67-1,-75-85-21,2-1-1,3-3 0,1-3 0,2-2 1,1-2-1,2-4 0,1-2 0,2-4 1,0-2-1,74 15 0,-19-17 96,1-5-1,1-6 1,-1-6 0,131-10 0,-135-2-9,-1-6 1,0-5 0,-1-4-1,-2-6 1,0-5 0,-3-5 0,122-59-1,-136 49 20,-2-4-1,-3-4 0,-3-5 1,-2-3-1,-3-4 0,-3-3 1,142-162-1,-193 195 14,-1-2 0,-2 0 0,-1-2 0,-3-1 0,-1-1 0,-3-1 0,-1 0 0,-2-2 0,-3 0 0,-1-1-1,-3 0 1,8-94 0,-16 72 97,-3-1 0,-3 1 1,-3 0-1,-3 0 0,-4 1 0,-2 0 0,-3 1 0,-56-127 0,49 139-28,-2 2 0,-2 1 0,-3 2 0,-2 1 0,-3 1 0,-1 2 0,-2 2 1,-2 2-1,-2 2 0,-84-59 0,93 77-103,-1 1-1,-1 2 1,-69-26 0,86 38-192,0 2 1,0 0 0,0 2-1,-1 0 1,0 1 0,1 2 0,-1 0-1,0 1 1,-23 3 0,37-1-198,1-1 1,-1 1 0,1 0-1,-1 1 1,1 0-1,-13 7 1,-24 25-3088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1.015"/>
    </inkml:context>
    <inkml:brush xml:id="br0">
      <inkml:brushProperty name="width" value="0.025" units="cm"/>
      <inkml:brushProperty name="height" value="0.025" units="cm"/>
    </inkml:brush>
  </inkml:definitions>
  <inkml:trace contextRef="#ctx0" brushRef="#br0">0 1 2530,'0'0'3908</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24.279"/>
    </inkml:context>
    <inkml:brush xml:id="br0">
      <inkml:brushProperty name="width" value="0.025" units="cm"/>
      <inkml:brushProperty name="height" value="0.025" units="cm"/>
    </inkml:brush>
  </inkml:definitions>
  <inkml:trace contextRef="#ctx0" brushRef="#br0">1453 120 8040,'-39'-21'262,"0"2"0,-1 2 1,-1 1-1,-80-18 1,99 29-197,0 2-1,0 0 1,-1 2 0,1 0 0,0 2 0,-1 0 0,1 2 0,0 0 0,0 1 0,0 2 0,-29 10 0,6 5-71,1 1-1,1 2 1,1 2 0,1 2-1,2 2 1,-52 50 0,21-10 53,3 3 0,-70 101 0,96-117 158,2 2 1,-58 121-1,82-144-140,1 1-1,2 0 1,1 1-1,2 0 1,2 0 0,-5 71-1,11-77-15,0-1-1,2 1 1,2-1-1,0 1 1,2-1-1,2 0 1,1 0-1,1-1 1,1 0-1,17 32 1,9 2 82,2-2 0,3-1 0,3-3 0,2-1 0,2-3 0,105 91 0,-51-62-137,4-5-1,223 125 0,-245-159-45,1-3 0,2-5 1,2-3-1,106 25 0,-147-47-85,1-2-1,0-2 1,0-2 0,1-3-1,0-2 1,-1-1 0,1-3-1,-1-2 1,80-21 0,-58 4 142,-1-3 0,-2-4 0,-1-2 0,84-54 0,-51 19 30,174-150-1,-234 180 4,0-1 0,-3-1 0,-2-3 0,41-59 0,-61 76-11,-1 1 0,-1-1 0,-2-1-1,0-1 1,-2 1 0,-1-1 0,0-1 0,-3 0 0,0 0 0,1-31 0,-6 11 100,-2-1 1,-2 1 0,-3 0-1,-1 0 1,-2 1-1,-3 0 1,-1 1 0,-3 1-1,-31-64 1,13 44 40,-1 2 0,-4 2 0,-2 1 0,-3 2 0,-84-84 1,69 87-125,-3 2 0,-1 3 0,-3 2 0,-2 4 0,-1 3 0,-3 3 0,-1 3 0,-116-38 0,83 41-142,-1 5 0,-2 4 0,0 5 0,-1 5 0,-190 2 0,230 15-298,-1 2-1,1 3 1,1 3-1,0 4 1,0 2-1,2 4 1,1 2-1,0 3 1,2 4-1,-68 42 1,-60 49-3508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07.230"/>
    </inkml:context>
    <inkml:brush xml:id="br0">
      <inkml:brushProperty name="width" value="0.025" units="cm"/>
      <inkml:brushProperty name="height" value="0.025" units="cm"/>
    </inkml:brush>
  </inkml:definitions>
  <inkml:trace contextRef="#ctx0" brushRef="#br0">0 105 3555,'5'-34'-96,"5"-31"8084,-8 60-5816,0 8-388,-1 36-296,-9 790 973,8 344-977,10-1005-1495,1-120-5253,-25-75 1544,-5-9-1202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07.557"/>
    </inkml:context>
    <inkml:brush xml:id="br0">
      <inkml:brushProperty name="width" value="0.025" units="cm"/>
      <inkml:brushProperty name="height" value="0.025" units="cm"/>
    </inkml:brush>
  </inkml:definitions>
  <inkml:trace contextRef="#ctx0" brushRef="#br0">7 0 11403,'0'0'1318,"-2"12"108,-1 28-453,1-1 0,2 1 0,9 60 0,29 131-615,-20-134-124,-15-74-181,1 2 321,0-1 0,1 1-1,2-1 1,0 0 0,19 39-1,-26-61-354,1-1 0,-1 0 0,1 0 0,-1 1 0,1-1 0,0 0-1,-1 0 1,1 0 0,0 0 0,0 0 0,0 0 0,0 0 0,-1 0 0,1 0-1,1 0 1,-1-1 0,0 1 0,0 0 0,0-1 0,0 1 0,0-1-1,1 1 1,-1-1 0,0 1 0,1-1 0,-1 0 0,0 0 0,0 0-1,1 0 1,-1 0 0,0 0 0,1 0 0,-1 0 0,0 0 0,1-1-1,-1 1 1,0 0 0,0-1 0,1 1 0,-1-1 0,0 1 0,0-1-1,0 0 1,0 0 0,0 1 0,0-1 0,0 0 0,0 0 0,0 0 0,0 0-1,0 0 1,0 0 0,0-2 0,7-8 161,0 0 0,-1-1 0,-1 0 0,6-14-1,-8 18 7,45-104 1091,-13 27-1016,83-140 0,-94 187-932,33-54-6265,-29 42-4553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09.678"/>
    </inkml:context>
    <inkml:brush xml:id="br0">
      <inkml:brushProperty name="width" value="0.025" units="cm"/>
      <inkml:brushProperty name="height" value="0.025" units="cm"/>
    </inkml:brush>
  </inkml:definitions>
  <inkml:trace contextRef="#ctx0" brushRef="#br0">1 0 6951,'0'0'12497,"3"11"-11456,6 39-313,-1 0 0,-3 0 1,-1 74-1,-2-55-847,13 98-1,-9-140-1801,-4-21-6541,-4-6 4683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0.020"/>
    </inkml:context>
    <inkml:brush xml:id="br0">
      <inkml:brushProperty name="width" value="0.025" units="cm"/>
      <inkml:brushProperty name="height" value="0.025" units="cm"/>
    </inkml:brush>
  </inkml:definitions>
  <inkml:trace contextRef="#ctx0" brushRef="#br0">0 292 10570,'0'0'11211,"83"3"-9802,-45-28-288,5-7-673,1-3-287,-6-3-129,-1 2-609,-11 1-832,-8 1-801,-12 4-1474,-6 1-2658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0.362"/>
    </inkml:context>
    <inkml:brush xml:id="br0">
      <inkml:brushProperty name="width" value="0.025" units="cm"/>
      <inkml:brushProperty name="height" value="0.025" units="cm"/>
    </inkml:brush>
  </inkml:definitions>
  <inkml:trace contextRef="#ctx0" brushRef="#br0">1 25 12940,'0'0'9545,"60"31"-9353,-28-31-95,4-10-578,3 0-1249,-3-1-191,-2-3-2211,-5 4-2114</inkml:trace>
  <inkml:trace contextRef="#ctx0" brushRef="#br0" timeOffset="1">408 76 11883,'0'12'1895,"-2"69"2289,1 71 2742,1-151-6921,0-1 0,0 1 0,0-1 0,0 1 1,0-1-1,0 1 0,1-1 0,-1 1 0,0-1 1,0 1-1,0-1 0,0 1 0,1-1 0,-1 1 1,0-1-1,0 0 0,1 1 0,-1-1 0,0 1 1,1-1-1,-1 0 0,0 1 0,1-1 0,-1 0 1,0 0-1,1 1 0,-1-1 0,1 0 0,-1 0 1,1 1-1,-1-1 0,1 0 0,-1 0 0,1 0 1,-1 0-1,1 0 0,21-8 329,15-22 399,94-132-156,-130 160-574,0 1 0,0 0 0,0 0 0,0 0 1,0 0-1,0 0 0,0 0 0,0 0 0,1 0 0,-1 0 0,0 0 0,1 1 1,-1-1-1,0 0 0,1 1 0,-1-1 0,1 1 0,-1 0 0,1-1 0,1 1 1,-2 1 7,0-1 0,0 0 1,0 1-1,0-1 1,-1 1-1,1 0 1,0-1-1,0 1 1,-1 0-1,1-1 0,0 1 1,-1 0-1,1 0 1,0 0-1,-1 0 1,1-1-1,-1 1 1,1 0-1,-1 0 0,0 0 1,0 0-1,1 1 1,1 10 177,1 0-1,-2 0 1,0 23 0,0-23-35,-2 10 8,1-17-149,-1 1 0,1 0 0,0-1 0,0 1 0,1 0 0,0-1 0,0 1 0,0-1 0,0 1 0,4 6 0,-5-12-28,0 0-1,1 1 1,-1-1 0,1 0 0,-1 0 0,1 1 0,-1-1 0,1 0-1,0 0 1,-1 0 0,1 1 0,-1-1 0,1 0 0,-1 0 0,1 0-1,0 0 1,-1 0 0,1 0 0,-1 0 0,1 0 0,-1-1-1,1 1 1,-1 0 0,1 0 0,0 0 0,-1 0 0,1-1 0,-1 1-1,1 0 1,-1-1 0,1 1 0,-1 0 0,0-1 0,1 1 0,-1-1-1,1 1 1,-1 0 0,0-1 0,1 1 0,-1-1 0,0 1-1,0-1 1,1 1 0,-1-1 0,0 0 0,0 0 0,14-25-1136,-14 25 1081,8-21-2890,0 0 0,-2-1 0,4-27 0,-1 1-4615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0.956"/>
    </inkml:context>
    <inkml:brush xml:id="br0">
      <inkml:brushProperty name="width" value="0.025" units="cm"/>
      <inkml:brushProperty name="height" value="0.025" units="cm"/>
    </inkml:brush>
  </inkml:definitions>
  <inkml:trace contextRef="#ctx0" brushRef="#br0">30 0 12684,'0'0'7506,"-2"10"-5979,-9 53 1170,-4 67 1,14-105-2507,0 0 0,2 0-1,1-1 1,1 1 0,1-1 0,9 31 0,23 78 786,-48-223 667,4 67-1600,5 14-68,0 1 0,0-1 0,1 0-1,0 0 1,-1-15 0,5 22-1,0 0 0,0 0 0,1 1-1,-1-1 1,0 1 0,1 0 0,-1 0 0,1 0 0,0 0-1,-1 0 1,1 0 0,0 1 0,3-1 0,5-2-55,14-6-186,-9 3-7,0 0 1,1 1-1,-1 1 1,1 1 0,31-3-1,-47 6 278,1 1-1,0-1 1,-1 1-1,1-1 1,0 1-1,-1 0 1,1 0-1,-1 0 1,1-1 0,-1 1-1,0 1 1,1-1-1,-1 0 1,0 0-1,0 0 1,0 1-1,1-1 1,-1 1-1,-1-1 1,1 1-1,0-1 1,0 1 0,-1-1-1,1 1 1,0 0-1,-1-1 1,0 1-1,1 0 1,-1 0-1,0 2 1,5 66 817,-5-52-530,0-28-166,0-3 23,0 0 0,0 1 0,-1-1 0,-1 1 0,0-1 0,-8-23 0,9 35-325,0 0 0,1 0 0,-1 0 0,1 0 0,-1 0 1,1 0-1,-1 0 0,1 0 0,0 0 0,-1 0 0,1 0 0,0 0 1,0-1-1,0 1 0,0 0 0,0 0 0,0 0 0,0 0 0,0-1 1,1-1-1,21 1-6022,-8 2 4734,-1-1-237,-1 0 0,0 0-1,1-2 1,-1 1 0,18-8 0,5-3-3120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1.330"/>
    </inkml:context>
    <inkml:brush xml:id="br0">
      <inkml:brushProperty name="width" value="0.025" units="cm"/>
      <inkml:brushProperty name="height" value="0.025" units="cm"/>
    </inkml:brush>
  </inkml:definitions>
  <inkml:trace contextRef="#ctx0" brushRef="#br0">83 7 6790,'0'0'16571,"-9"7"-15247,3-2-1184,0-1 1,0 1-1,1 0 1,0 0 0,0 0-1,0 1 1,1 0-1,0 0 1,0 0-1,0 0 1,1 1 0,0-1-1,0 1 1,1 0-1,0 0 1,0 0 0,0 0-1,1 0 1,0 1-1,0 7 1,1-14-135,0 0 0,1 0 1,-1 0-1,0 0 0,0 0 1,0-1-1,1 1 0,-1 0 1,0 0-1,1 0 0,-1 0 1,1 0-1,-1-1 0,1 1 1,-1 0-1,1 0 0,-1-1 1,1 1-1,0-1 0,-1 1 1,1 0-1,0-1 0,0 1 1,0-1-1,-1 1 0,1-1 1,0 0-1,0 1 0,0-1 1,0 0-1,0 0 0,0 0 1,-1 1-1,1-1 0,0 0 1,0 0-1,0 0 0,0 0 1,0-1-1,0 1 0,0 0 1,0 0-1,0 0 0,1-2 1,2 2 35,1-2 1,-1 1-1,0 0 1,0-1-1,0 0 1,0 0-1,-1 0 1,7-5-1,-2 0 41,-2 0 1,1 0-1,-1-1 0,0 0 0,8-14 0,-12 18-55,0 0-1,0 0 0,0 0 0,-1 0 0,1 0 1,-1 0-1,0 0 0,-1 0 0,1-1 0,-1 1 0,1 0 1,-1 0-1,-1-1 0,1 1 0,-2-7 0,2 10-26,-1 0 0,1 0 0,-1 0 0,1 0 0,-1 0 0,0 0 0,1 0 0,-1 0-1,0 0 1,1 1 0,-1-1 0,0 0 0,0 0 0,0 1 0,0-1 0,0 1 0,0-1 0,0 1-1,0-1 1,0 1 0,0 0 0,0-1 0,-2 1 0,-29-1-3514,24 1-42,1 0-4512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2.128"/>
    </inkml:context>
    <inkml:brush xml:id="br0">
      <inkml:brushProperty name="width" value="0.025" units="cm"/>
      <inkml:brushProperty name="height" value="0.025" units="cm"/>
    </inkml:brush>
  </inkml:definitions>
  <inkml:trace contextRef="#ctx0" brushRef="#br0">143 223 13261,'0'0'10815,"-9"-1"-10035,5 1-750,1 0 0,0 0 0,0 0 0,0 0 0,0 0 0,0 1 0,0-1 1,0 1-1,0 0 0,0 0 0,0 0 0,0 0 0,-4 3 0,3-1-4,0 0 1,0 1-1,0 0 0,1-1 0,-1 2 0,1-1 0,0 0 1,0 1-1,-3 7 0,-4 7 269,1 0 0,-11 36 0,18-47-215,0 1-1,0-1 1,1 1 0,0 0-1,0 0 1,1-1 0,0 1-1,0 0 1,3 11-1,-3-19-75,1 1-1,-1-1 0,1 0 0,-1 0 1,1 0-1,-1 0 0,1 0 0,0-1 1,-1 1-1,1 0 0,0 0 0,0 0 0,0 0 1,0-1-1,0 1 0,0 0 0,0-1 1,0 1-1,0-1 0,0 1 0,0-1 1,0 0-1,0 1 0,0-1 0,1 0 1,-1 0-1,0 0 0,0 0 0,0 0 1,0 0-1,1 0 0,-1 0 0,0 0 0,0-1 1,0 1-1,0 0 0,0-1 0,0 1 1,0-1-1,0 1 0,2-2 0,4-1 60,0 0 0,-1 0 0,0-1-1,0 0 1,9-7 0,10-13 88,-2 0-1,-1-1 1,-1-1 0,-1-1-1,21-40 1,-28 45-123,-2-1 1,0 0-1,-2-1 1,0 0-1,-2 0 1,-1-1-1,6-41 1,-13 36 70,1 30-101,0 0 1,0 0-1,-1 0 1,1 0 0,0 0-1,0-1 1,0 1 0,0 0-1,0 0 1,0 0-1,-1 0 1,1 0 0,0 0-1,0 0 1,0-1 0,0 1-1,-1 0 1,1 0 0,0 0-1,0 0 1,0 0-1,0 0 1,-1 0 0,1 0-1,0 0 1,0 0 0,0 0-1,0 0 1,-1 0 0,1 0-1,0 0 1,0 0-1,0 0 1,-1 0 0,1 0-1,0 1 1,0-1 0,0 0-1,0 0 1,0 0-1,-1 0 1,1 0 0,0 0-1,0 0 1,0 1 0,0-1-1,0 0 1,0 0 0,-1 0-1,1 0 1,0 0-1,0 1 1,0-1 0,0 0-1,0 0 1,0 0 0,0 0-1,0 1 1,0-1-1,-22 49-377,-20 106 339,37-131 116,2 0 1,0 1-1,1-1 0,3 40 0,-1-63-70,0 0-1,0 1 0,0-1 1,1 1-1,-1-1 0,0 0 0,0 1 1,1-1-1,-1 0 0,1 1 1,-1-1-1,1 0 0,0 0 1,0 1-1,-1-1 0,1 0 0,0 0 1,0 0-1,0 0 0,0 0 1,0 0-1,0 0 0,1-1 1,-1 1-1,0 0 0,0 0 1,0-1-1,1 1 0,-1-1 0,0 1 1,1-1-1,-1 0 0,1 0 1,-1 1-1,0-1 0,1 0 1,-1 0-1,1 0 0,-1 0 1,0-1-1,1 1 0,-1 0 0,1 0 1,-1-1-1,0 1 0,0-1 1,1 0-1,1 0 0,5-2 37,-1-1 1,1 0-1,-1 0 0,0 0 0,0-1 0,11-10 0,-7 4 1,0 0 0,-1-1 0,0 0-1,-1-1 1,0 0 0,-1 0-1,-1-1 1,0 0 0,-1 0 0,0-1-1,4-15 1,-18 56-307,2-9 340,1 0 1,1 0-1,0 0 0,1 0 1,1 1-1,1-1 1,1 20-1,0-36-66,0 0 1,1-1-1,-1 1 1,0 0-1,1 0 1,-1 0-1,1-1 1,0 1-1,-1 0 1,1 0-1,-1-1 1,1 1-1,0-1 1,0 1-1,-1-1 0,1 1 1,0-1-1,0 1 1,0-1-1,0 1 1,-1-1-1,1 0 1,0 0-1,0 1 1,0-1-1,0 0 1,0 0-1,0 0 1,0 0-1,0 0 1,0 0-1,0 0 0,-1-1 1,1 1-1,0 0 1,0 0-1,0-1 1,0 1-1,0 0 1,-1-1-1,1 1 1,1-2-1,37-19 314,-22 5-274,0-2 0,-1 0-1,-1-1 1,0 0 0,-2-1-1,17-32 1,-23 40-78,-4 81-772,-6-35 804,1-21-80,1 0 0,0 0 0,2 17 1,-1-30 12,0 1 1,0-1 0,0 0-1,0 1 1,0-1-1,0 1 1,0-1 0,0 0-1,1 1 1,-1-1 0,0 0-1,0 1 1,0-1 0,0 0-1,1 0 1,-1 1-1,0-1 1,0 0 0,1 0-1,-1 1 1,0-1 0,0 0-1,1 0 1,-1 1 0,0-1-1,1 0 1,-1 0-1,0 0 1,1 0 0,-1 0-1,0 0 1,1 1 0,-1-1-1,0 0 1,1 0 0,-1 0-1,1 0 1,16-7-1695,11-16-1345,-5-5-1120,1-5-2408</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2.480"/>
    </inkml:context>
    <inkml:brush xml:id="br0">
      <inkml:brushProperty name="width" value="0.025" units="cm"/>
      <inkml:brushProperty name="height" value="0.025" units="cm"/>
    </inkml:brush>
  </inkml:definitions>
  <inkml:trace contextRef="#ctx0" brushRef="#br0">153 0 18385,'0'0'3481,"-8"8"-588,-20 22-1302,-25 32-1,44-51-1317,1 0 1,0 1 0,1 0 0,0 0 0,1 1-1,1-1 1,-8 25 0,13-36-278,0-1 1,-1 1-1,1-1 1,0 1-1,0-1 1,0 1-1,0-1 0,0 1 1,0-1-1,0 1 1,0-1-1,1 1 1,-1-1-1,0 1 1,0-1-1,0 0 1,0 1-1,1-1 0,-1 1 1,0-1-1,0 1 1,1-1-1,-1 0 1,0 1-1,1-1 1,-1 0-1,0 1 1,1-1-1,-1 0 0,0 1 1,1-1-1,-1 0 1,1 0-1,-1 0 1,2 1-1,21-2 40,23-15-291,-35 11 58,56-34-3537,-3-6-4998,-42 25 2855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1.357"/>
    </inkml:context>
    <inkml:brush xml:id="br0">
      <inkml:brushProperty name="width" value="0.025" units="cm"/>
      <inkml:brushProperty name="height" value="0.025" units="cm"/>
    </inkml:brush>
  </inkml:definitions>
  <inkml:trace contextRef="#ctx0" brushRef="#br0">90 58 5830,'1'-16'-963,"3"-15"8979,-2 21 12,-1 32-5877,-2 1-1851,-2 0-1,-1 0 1,-1-1 0,-8 26-1,-5 23 408,-7 83-71,-3 19-434,53-272-644,5 0 1,67-150 0,-95 247 435,30-57-99,-30 57 13,0-1 0,-1 1 0,1-1 0,0 1 0,0 0 0,0 0 1,1 0-1,-1 0 0,0 0 0,1 1 0,-1-1 0,1 1 0,0-1 0,-1 1 1,1 0-1,0 0 0,0 0 0,0 1 0,3-1 0,-5 1 76,-1 0 0,1 0 0,-1 0 0,1 1 0,-1-1 0,1 0 0,-1 1 0,0-1 0,1 0 0,-1 1 0,1-1 0,-1 0 0,0 1-1,1-1 1,-1 1 0,0-1 0,0 1 0,1-1 0,-1 1 0,0-1 0,0 1 0,0-1 0,0 1 0,1-1 0,-1 1 0,0-1 0,0 1 0,0-1 0,0 1 0,0-1-1,0 1 1,-1-1 0,1 1 0,0-1 0,0 1 0,0-1 0,0 1 0,-1-1 0,1 1 0,0-1 0,0 1 0,-1 0 0,-10 25 66,-2-8 123,-1-1 0,-1 0 0,0-1 0,-2-1 0,-29 22 0,21-17 172,-38 38 1,115-80-4414,13-24-4452,-30 20 1575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2.854"/>
    </inkml:context>
    <inkml:brush xml:id="br0">
      <inkml:brushProperty name="width" value="0.025" units="cm"/>
      <inkml:brushProperty name="height" value="0.025" units="cm"/>
    </inkml:brush>
  </inkml:definitions>
  <inkml:trace contextRef="#ctx0" brushRef="#br0">64 0 32,'0'0'21941,"-5"8"-21012,-4 11-458,0 0-1,2 0 1,0 1 0,1 0 0,1 0 0,1 0 0,-2 28 0,1 7 851,4 95 0,2-146-1314,0 1-1,-1 0 1,2-1 0,-1 1-1,0 0 1,1-1 0,0 1-1,0-1 1,0 0 0,4 5-1,-6-8-2,1-1 0,-1 1 0,0 0 0,1-1 0,-1 1 0,1-1 0,-1 1 0,1-1 0,0 1 0,-1-1 0,1 0 0,-1 1 0,1-1 0,0 0 0,-1 1 0,1-1 0,0 0 0,-1 0 0,1 0 0,0 1 0,0-1 0,-1 0 0,1 0 0,0 0 0,-1 0 0,2-1 0,-1 1 12,1-1-1,-1 0 1,0 0-1,0 0 1,0 0 0,1-1-1,-1 1 1,0 0-1,0 0 1,-1-1 0,1 1-1,0 0 1,0-1-1,-1 1 1,1-1 0,-1 1-1,1-3 1,5-19-140,-2 1 0,-1-1 1,0 0-1,-2 0 0,-1 0 0,-4-41 0,1 47-197,0 31-46,0 32 134,3-45 230,1 1-1,-1 0 1,0 0-1,1 0 1,-1 0-1,1-1 1,-1 1-1,1 0 1,0 0-1,0-1 1,0 1-1,0-1 1,0 1-1,0-1 1,0 1-1,0-1 1,1 1-1,-1-1 1,1 0-1,-1 0 1,1 0-1,-1 0 1,4 2-1,-1-2 17,-1 0-1,1 0 0,0 0 0,0-1 1,0 1-1,0-1 0,0 0 0,0 0 1,1 0-1,5-2 0,2-1 42,1 0 0,-1 0 0,0-1-1,-1-1 1,1 0 0,13-9 0,-11 5-25,0-1 1,-1-1 0,-1 0-1,0 0 1,0-1-1,18-25 1,-43 96 91,6-40 145,1 1 0,1 0 0,1 0 0,1 0 0,1 0 0,0 30 0,2-50-261,0 1 1,0-1-1,0 1 1,0 0-1,0-1 0,0 1 1,0 0-1,0-1 1,0 1-1,0 0 1,0-1-1,0 1 1,0 0-1,1-1 0,-1 1 1,0-1-1,0 1 1,1-1-1,-1 1 1,0 0-1,1-1 1,-1 1-1,1-1 0,-1 1 1,1-1-1,-1 0 1,1 1-1,-1-1 1,1 1-1,-1-1 1,1 0-1,-1 0 0,1 1 1,0-1-1,-1 0 1,1 0-1,-1 1 1,1-1-1,0 0 1,-1 0-1,1 0 0,0 0 1,-1 0-1,1 0 1,0 0-1,-1 0 1,1-1-1,-1 1 1,1 0-1,0 0 0,-1 0 1,1-1-1,-1 1 1,1 0-1,0-1 1,-1 1-1,1 0 1,-1-1-1,1 1 0,-1-1 1,1 0-1,2-1-27,0-1-1,0 1 0,0-1 0,0 0 0,-1 0 1,1 0-1,-1 0 0,0 0 0,2-5 0,1-5-843,-2 0-1,0 0 1,0 0-1,0-20 1,-1-3-4693,-7-59-1,-2 43-393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3.216"/>
    </inkml:context>
    <inkml:brush xml:id="br0">
      <inkml:brushProperty name="width" value="0.025" units="cm"/>
      <inkml:brushProperty name="height" value="0.025" units="cm"/>
    </inkml:brush>
  </inkml:definitions>
  <inkml:trace contextRef="#ctx0" brushRef="#br0">22 0 384,'0'0'18994,"-21"55"-17937,21-35-416,5-3-513,7 0-96,7-5-1601,0-6-1410,-1-6-2915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3.544"/>
    </inkml:context>
    <inkml:brush xml:id="br0">
      <inkml:brushProperty name="width" value="0.025" units="cm"/>
      <inkml:brushProperty name="height" value="0.025" units="cm"/>
    </inkml:brush>
  </inkml:definitions>
  <inkml:trace contextRef="#ctx0" brushRef="#br0">44 0 11211,'0'0'5658,"-2"9"-2022,-13 43-544,9-34-1903,0 0 0,1 1 1,1 0-1,-2 26 0,6-44-1183,0 0 0,0-1 0,0 1 0,0-1 0,0 1 0,0-1 0,0 1 0,1-1 0,-1 1 0,0-1 0,0 1 0,0 0 0,1-1 0,-1 0 0,0 1 0,1-1 0,-1 1 0,0-1 0,1 1 0,-1-1 0,1 0 0,-1 1 0,0-1 0,1 1 0,-1-1 0,1 0 0,-1 0 0,1 1 0,-1-1 0,1 0 0,-1 0 0,1 0 0,1 1 0,24-5 261,23-18 36,-8-10-280,29-18-1595,-64 46 1485,-1 1 1,1 0-1,0 0 0,0 1 0,0 0 0,1 0 0,-1 0 0,0 1 1,1 0-1,7-1 0,-14 2 110,1 0 0,-1 0 0,1 0 0,0 1 0,-1-1-1,1 0 1,-1 0 0,1 0 0,0 0 0,-1 1 0,1-1 0,-1 0 0,1 1 0,-1-1 0,1 0 0,-1 1 0,1-1-1,-1 0 1,0 1 0,1-1 0,-1 1 0,1-1 0,-1 1 0,0-1 0,1 1 0,-1-1 0,0 1 0,0 0 0,0-1-1,1 1 1,-1-1 0,0 2 0,1 25 891,1 5 30,-1-31-926,-1 0 1,0-1 0,0 1 0,1 0-1,-1 0 1,0-1 0,1 1 0,-1 0-1,1-1 1,-1 1 0,1 0 0,-1-1-1,1 1 1,-1-1 0,1 1 0,0-1-1,-1 1 1,1-1 0,0 1 0,-1-1-1,1 0 1,0 1 0,0-1 0,-1 0-1,1 0 1,0 1 0,0-1 0,0 0-1,-1 0 1,1 0 0,1 0 0,4-1-160,6 2-3024,-9 13-21673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4.232"/>
    </inkml:context>
    <inkml:brush xml:id="br0">
      <inkml:brushProperty name="width" value="0.025" units="cm"/>
      <inkml:brushProperty name="height" value="0.025" units="cm"/>
    </inkml:brush>
  </inkml:definitions>
  <inkml:trace contextRef="#ctx0" brushRef="#br0">83 252 10218,'0'0'13244,"-8"-4"-12625,-28-12-261,35 15-321,0 1 1,0 0-1,-1 0 1,1 0-1,0 0 0,-1 0 1,1 0-1,0 0 0,-1 1 1,1-1-1,0 0 0,-1 1 1,1-1-1,0 1 0,0-1 1,0 1-1,0 0 0,-1-1 1,1 1-1,0 0 0,0 0 1,0 0-1,0 0 1,1 0-1,-1 0 0,0 0 1,0 0-1,0 0 0,1 0 1,-1 0-1,1 1 0,-2 1 1,2-2-33,0-1 0,-1 1 0,1-1 0,0 1 0,0-1 0,-1 1 0,1 0 0,0-1 0,0 1 0,0-1 0,0 1 0,-1 0 0,1-1 0,0 1 0,0-1 0,0 1 0,1 0 0,-1-1 0,0 1 0,0 0 0,0-1 0,0 1 0,0-1 0,1 1 0,-1-1 0,0 1 0,1 0 0,-1-1 0,0 1 0,1-1 0,-1 1 0,1-1 0,-1 0 0,0 1 0,1-1 0,-1 1 0,1-1 0,-1 0 0,1 1 0,0-1 0,-1 0 1,1 0-1,-1 1 0,1-1 0,-1 0 0,1 0 0,0 0 0,-1 0 0,1 0 0,0 0 0,-1 0 0,1 0 0,-1 0 0,1 0 0,0 0 0,-1 0 0,1 0 0,-1-1 0,1 1 0,0 0 0,-1 0 0,1-1 0,-1 1 0,1-1 0,5-1 29,0-1 0,0-1 0,0 1 0,-1-1 0,0 0 0,0 0 0,0 0 0,0-1 0,7-9 0,39-55 55,-37 49-64,-1 0-21,-10 14-4,1 0 1,0 0-1,1 0 0,-1 0 0,1 1 0,7-6 0,-12 11-5,0 0-1,0 0 1,1 0-1,-1 0 1,0 0 0,0 0-1,1 0 1,-1 0-1,0 0 1,1 0 0,-1 0-1,0 0 1,0 0-1,1 0 1,-1 0 0,0 0-1,0 0 1,1 0-1,-1 0 1,0 0-1,1 0 1,-1 0 0,0 0-1,0 1 1,1-1-1,-1 0 1,0 0 0,0 0-1,0 0 1,1 1-1,-1-1 1,0 0 0,0 0-1,0 0 1,0 1-1,1-1 1,-1 0 0,0 1-1,0-1 1,0 0-1,0 0 1,0 1 0,0-1-1,0 0 1,0 0-1,0 1 1,0-1 0,0 0-1,0 1 1,0-1-1,0 0 1,0 0 0,0 1-1,0-1 1,0 1-1,1 21-181,-2-20 159,1 33-20,-1-20 139,0 0 0,1 0-1,1 0 1,1-1 0,5 27 0,-6-40-63,-1 1 1,1 0-1,0-1 1,0 1-1,0 0 1,-1-1-1,1 1 1,1-1-1,-1 1 1,0-1-1,0 0 1,0 1-1,1-1 1,-1 0 0,1 0-1,-1 0 1,1 0-1,-1 0 1,1 0-1,0 0 1,-1-1-1,1 1 1,0-1-1,0 1 1,-1-1-1,1 1 1,0-1-1,0 0 1,0 0-1,-1 0 1,1 0-1,0 0 1,0-1 0,0 1-1,0 0 1,-1-1-1,1 1 1,0-1-1,-1 0 1,4-1-1,3-2 144,0 0 1,0 0-1,-1-1 0,1 0 1,-1 0-1,12-12 0,-8 5-142,0 0-1,-1-1 1,-1 0-1,0-1 1,-1 0-1,0 0 1,-1 0 0,-1-1-1,0 0 1,-1-1-1,-1 1 1,0-1-1,-1 0 1,1-19-1,-15 225-226,1 28 247,11-188-41,1 1-1,2-1 1,1 1-1,1-1 1,11 33-1,-13-53 45,0 1 0,-1 0 0,-1 0-1,1 0 1,-2 0 0,0 0 0,0 0 0,-2 15-1,1-26-16,0 1 0,0-1 0,0 1-1,0-1 1,0 0 0,-1 1 0,1-1-1,0 1 1,0-1 0,-1 0 0,1 1-1,0-1 1,-1 0 0,1 1 0,0-1-1,-1 0 1,1 0 0,0 1 0,-1-1-1,1 0 1,0 0 0,-1 0 0,1 1-1,-1-1 1,1 0 0,-1 0 0,1 0 0,0 0-1,-1 0 1,1 0 0,-1 0 0,1 0-1,-1 0 1,1 0 0,-1 0 0,1 0-1,0 0 1,-1 0 0,1 0 0,-1-1-1,1 1 1,-1 0 0,1 0 0,0 0-1,-1-1 1,1 1 0,0 0 0,-1-1-1,1 1 1,0 0 0,-1-1 0,1 1-1,-1-1 1,-19-17 425,10-2-470,1 0 0,0-1 0,2 0 0,0-1 0,2 1 1,0-1-1,1 0 0,1 0 0,1-1 0,2 1 0,2-32 0,-2 46-138,1 1 0,0-1-1,0 0 1,1 0 0,0 1-1,0-1 1,1 1 0,0-1-1,0 1 1,1 0 0,7-11 0,-6 12-553,0 0 0,0 0 0,1 1 0,0 0 0,0 0 0,0 0 0,10-5 0,22-11-5978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5.024"/>
    </inkml:context>
    <inkml:brush xml:id="br0">
      <inkml:brushProperty name="width" value="0.025" units="cm"/>
      <inkml:brushProperty name="height" value="0.025" units="cm"/>
    </inkml:brush>
  </inkml:definitions>
  <inkml:trace contextRef="#ctx0" brushRef="#br0">36 69 10858,'0'0'14585,"0"11"-13486,0 15-674,-2-1-1,-1 1 0,-8 29 0,4-23-297,2 1-1,-2 41 1,7-74-125,0 1-1,0-1 1,1 0 0,-1 0 0,0 0-1,0 0 1,0 1 0,0-1-1,1 0 1,-1 0 0,0 0 0,0 0-1,0 0 1,1 0 0,-1 1-1,0-1 1,0 0 0,1 0 0,-1 0-1,0 0 1,0 0 0,1 0-1,-1 0 1,0 0 0,0 0 0,1 0-1,-1 0 1,0 0 0,0 0-1,0 0 1,1-1 0,-1 1-1,0 0 1,0 0 0,1 0 0,-1 0-1,0 0 1,0 0 0,0-1-1,1 1 1,-1 0 0,0 0 0,0 0-1,0 0 1,0-1 0,0 1-1,1 0 1,-1 0 0,0-1-1,4-4 43,0 0-1,0 0 1,0-1-1,-1 1 0,0-1 1,0 0-1,-1 0 1,1 0-1,-1 0 0,0 0 1,-1-1-1,0 1 1,1-8-1,1-15 14,-2-47-1,-2 48 24,0 4-155,-10-42-1,11 67-68,10 38-84,-8-29 254,1-1 0,0 1-1,0-1 1,1 0 0,0 0-1,0-1 1,12 17 0,-14-22-2,1-1 0,-1 1 0,1-1 1,-1 0-1,1 0 0,0 0 0,0 0 1,0 0-1,0 0 0,0-1 0,1 1 0,-1-1 1,0 0-1,1 0 0,-1 0 0,1-1 0,-1 1 1,1-1-1,-1 0 0,1 0 0,-1 0 1,1 0-1,-1-1 0,1 1 0,-1-1 0,4-1 1,2-2 63,0 0 0,0 0 0,-1 0 0,1-2 0,-1 1 0,0-1 0,0 0 0,-1 0 0,0-1 0,0 0 0,8-11 0,-5 6-44,-1 0 0,-1 0 1,0-1-1,0 0 0,-1-1 1,9-26-1,-33 103-985,4 0 0,2 0 1,-3 69-1,14-130 714,0 0 1,0 0 0,0 0-1,0 0 1,1 0 0,-1 0-1,0 0 1,1 0 0,-1 0-1,1 0 1,0-1-1,-1 1 1,1 0 0,0 0-1,0-1 1,0 1 0,1 0-1,-1-1 1,0 1 0,1-1-1,-1 0 1,0 1 0,4 1-1,-2-2-421,0 0 0,0 0 0,0 0 0,1 0 0,-1-1 0,0 1 0,1-1 0,-1 0 0,1 0 0,-1 0 0,0 0 0,1-1 0,3 0 0,24-7-8705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5.386"/>
    </inkml:context>
    <inkml:brush xml:id="br0">
      <inkml:brushProperty name="width" value="0.025" units="cm"/>
      <inkml:brushProperty name="height" value="0.025" units="cm"/>
    </inkml:brush>
  </inkml:definitions>
  <inkml:trace contextRef="#ctx0" brushRef="#br0">136 24 8712,'0'0'8793,"-11"2"-5014,5 0-3498,-1-1 0,0 1 0,1 1 0,-1 0 0,1-1 0,0 2 0,0-1 0,0 1 0,0 0-1,1 0 1,0 1 0,0-1 0,0 1 0,0 0 0,0 1 0,1-1 0,0 1 0,1 0 0,-1 0 0,1 0 0,0 0 0,0 0 0,-2 9 0,5-14-251,-1 0 1,1 1 0,0-1 0,-1 1 0,1-1 0,0 0 0,0 1 0,0-1 0,-1 1 0,2-1 0,-1 0 0,0 1 0,0-1 0,0 1 0,1-1 0,-1 0 0,0 1-1,1-1 1,0 0 0,-1 0 0,1 1 0,0-1 0,-1 0 0,1 0 0,0 0 0,0 0 0,0 0 0,0 0 0,0 0 0,0 0 0,0 0 0,0 0 0,1-1-1,1 2 1,1-1-13,-1-1 0,1 0 0,-1 1 0,1-1 0,-1-1 0,1 1 0,0 0 0,-1-1 0,1 0 0,-1 0 0,1 0 0,-1 0 0,4-2 0,3-2 18,0-1 1,-1 0-1,1-1 0,-1 0 1,-1 0-1,1-1 0,-1 0 1,12-16-1,-15 18-119,0 0 0,0 0 1,-1-1-1,0 0 0,0 0 0,0 0 0,-1-1 0,0 1 0,-1-1 1,1 1-1,1-14 0,-9 74-463,2-40-89,2 0 0,0 1 0,1 20 0,0-34 538,0 1 0,1-1-1,-1 1 1,0-1-1,1 1 1,-1-1 0,1 1-1,-1-1 1,0 1 0,1-1-1,-1 0 1,1 1 0,-1-1-1,1 0 1,-1 1-1,1-1 1,0 0 0,-1 1-1,1-1 1,-1 0 0,1 0-1,-1 0 1,1 0 0,0 0-1,-1 0 1,1 0-1,0 0 1,-1 0 0,1 0-1,-1 0 1,1 0 0,0 0-1,-1 0 1,1 0 0,-1-1-1,1 1 1,-1 0-1,1 0 1,0-1 0,-1 1-1,1 0 1,-1-1 0,1 1-1,-1-1 1,0 1 0,1 0-1,0-2 1,26-16-2949,-5-5-2207,3-6-2995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5.711"/>
    </inkml:context>
    <inkml:brush xml:id="br0">
      <inkml:brushProperty name="width" value="0.025" units="cm"/>
      <inkml:brushProperty name="height" value="0.025" units="cm"/>
    </inkml:brush>
  </inkml:definitions>
  <inkml:trace contextRef="#ctx0" brushRef="#br0">101 0 2755,'0'0'16084,"-7"10"-12988,1 0-2672,-49 87 2993,49-86-2981,1 0 0,1 0 0,0 0 0,0 1 1,1 0-1,1 0 0,-2 21 0,4-32-427,0 0 1,0 0-1,0 0 1,0 0-1,0 0 0,0 0 1,1 0-1,-1 0 1,0 0-1,1-1 0,-1 1 1,1 0-1,-1 0 1,1 0-1,-1 0 0,1-1 1,-1 1-1,1 0 0,0-1 1,0 1-1,-1 0 1,1-1-1,0 1 0,0-1 1,0 1-1,-1-1 1,1 0-1,0 1 0,0-1 1,0 0-1,0 1 1,0-1-1,0 0 0,0 0 1,0 0-1,0 0 1,0 0-1,0 0 0,0 0 1,0 0-1,-1 0 0,1-1 1,0 1-1,0 0 1,0 0-1,0-1 0,0 1 1,1-1-1,3-1 21,0 0 0,0 0 0,0 0 0,-1-1 0,1 1 0,0-1-1,6-6 1,2-8-394,-1 0 1,-1 0-1,0-1 0,-2-1 0,15-36 0,-28 74 430,1 0-1,-10 25 1,8-28 168,1 0 0,0 1 0,1-1 0,-2 28 0,5-43-229,0-1 0,0 1 1,0 0-1,0 0 1,0 0-1,0-1 0,0 1 1,1 0-1,-1 0 1,0 0-1,0-1 0,1 1 1,-1 0-1,1 0 1,-1-1-1,0 1 0,1 0 1,-1-1-1,1 1 1,0 0-1,-1-1 0,1 1 1,0-1-1,-1 1 0,1-1 1,0 1-1,1 0 1,25-1-264,-20-2-234,1-1 0,-1 1 0,0-1 0,0-1 0,10-5 0,16-17-4270,1-7-2504</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6.041"/>
    </inkml:context>
    <inkml:brush xml:id="br0">
      <inkml:brushProperty name="width" value="0.025" units="cm"/>
      <inkml:brushProperty name="height" value="0.025" units="cm"/>
    </inkml:brush>
  </inkml:definitions>
  <inkml:trace contextRef="#ctx0" brushRef="#br0">157 1 16720,'-10'10'3678,"-17"18"-1580,0-1 457,1 1 0,-25 35 1,51-56-2292,10-7-102,23-12-327,-17 7-464,-8 3 389,1 0 1,-1 1 0,0 0 0,0 1 0,0 0 0,16 2 0,-23-2 239,1 0 0,-1 0 0,0 1 0,1-1 0,-1 1 0,1-1 0,-1 1 0,1 0 0,-1-1 1,0 1-1,0 0 0,1 0 0,-1 0 0,0 0 0,0 0 0,0 0 0,0 0 0,0 0 0,0 0 0,0 1 0,0-1 0,-1 0 0,1 1 0,0-1 0,-1 0 1,1 1-1,-1-1 0,1 1 0,-1-1 0,0 1 0,0-1 0,0 1 0,0-1 0,0 1 0,0-1 0,0 1 0,0-1 0,0 1 0,-1-1 0,1 1 0,-1-1 1,1 1-1,-2 1 0,-2 6 128,-1-1 1,0 0 0,-1 0-1,0-1 1,0 0 0,-1 0-1,1 0 1,-1-1 0,-1 0-1,1 0 1,-1 0 0,0-1-1,-1-1 1,1 1 0,-1-1 0,0-1-1,0 0 1,-16 4 0,24-7-172,1 0 0,-1 0 1,0 1-1,0-1 1,0 0-1,1 0 0,-1 0 1,0 0-1,0 0 1,0 0-1,1-1 1,-1 1-1,0 0 0,0 0 1,0-1-1,1 1 1,-1 0-1,0-1 0,1 1 1,-1 0-1,0-1 1,1 1-1,-1-1 1,0 0-1,1 1 0,-1-1 1,1 1-1,-1-1 1,1 0-1,-1 1 0,0-2 1,2-29-5146,5 4-1148</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6.822"/>
    </inkml:context>
    <inkml:brush xml:id="br0">
      <inkml:brushProperty name="width" value="0.025" units="cm"/>
      <inkml:brushProperty name="height" value="0.025" units="cm"/>
    </inkml:brush>
  </inkml:definitions>
  <inkml:trace contextRef="#ctx0" brushRef="#br0">75 0 15727,'0'0'5931,"0"10"-4383,-5 35-374,-2-2 0,-17 61 0,11-55-353,3 1-1,-5 51 1,15-101-813,0 1 0,0 0 0,0-1 0,0 1 0,0-1-1,-1 1 1,1 0 0,0-1 0,1 1 0,-1 0 0,0-1 0,0 1-1,0-1 1,0 1 0,0 0 0,1-1 0,-1 1 0,0-1 0,0 1 0,1-1-1,-1 1 1,0-1 0,1 1 0,-1-1 0,1 1 0,-1-1 0,1 1-1,-1-1 1,1 1 0,16-7 170,19-27 6,-35 31-178,12-12-30,24-23-236,-36 35 219,1 0 0,0 1 0,0 0 0,0-1 0,0 1 0,0 0 0,0 0 0,1 0 0,-1 1 0,0-1 0,1 0 0,-1 1 0,0-1 0,1 1 0,-1 0 0,0 0 0,1 0 0,1 0 0,-2 1 25,-1 0 1,0 0-1,0-1 0,1 1 0,-1 0 1,0 0-1,0 0 0,0 0 0,0 0 1,0 1-1,0-1 0,-1 0 0,1 0 0,0 1 1,-1-1-1,1 0 0,-1 1 0,1-1 1,-1 1-1,0-1 0,1 0 0,-1 1 1,0 2-1,3 40 46,-2-38-39,-1-4 18,6 53-14,-6-54 15,0 0 0,0-1 0,0 1 0,0 0 0,1-1 0,-1 1 0,0 0 0,1-1 0,-1 1 0,0 0 0,1-1 0,-1 1 0,1-1 0,-1 1 0,1 0 0,-1-1 0,1 0 0,-1 1 0,1-1 0,-1 1 0,1-1 0,0 1 0,-1-1 0,2 0 1,-1 0 26,0 0 1,0-1 0,0 1-1,0-1 1,1 1 0,-1-1-1,0 0 1,0 0 0,0 1-1,0-1 1,0 0 0,-1 0 0,1 0-1,0 0 1,0 0 0,0 0-1,-1 0 1,1 0 0,0-3-1,10-15 151,-1-1 0,-2-1 0,11-34-1,-5 13-89,-7 89-683,-6-44 597,-1-1-1,1 1 0,-1-1 0,1 1 1,0-1-1,0 0 0,0 0 1,0 1-1,0-1 0,1 0 0,-1 0 1,1 0-1,-1 0 0,1 0 0,0-1 1,0 1-1,0 0 0,-1-1 1,2 1-1,-1-1 0,0 0 0,4 2 1,-2-3 25,1 0-1,-1 0 1,1-1 0,-1 1 0,1-1 0,-1 0 0,0-1 0,1 1 0,-1-1 0,0 1-1,0-1 1,0-1 0,0 1 0,0 0 0,-1-1 0,1 0 0,-1 0 0,6-5 0,5-7-10,-1-1 1,20-31 0,-19 27-140,-19 72-1489,-17 18 1372,-1 4-4720,23-71 3825,-1-17-20910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7.163"/>
    </inkml:context>
    <inkml:brush xml:id="br0">
      <inkml:brushProperty name="width" value="0.025" units="cm"/>
      <inkml:brushProperty name="height" value="0.025" units="cm"/>
    </inkml:brush>
  </inkml:definitions>
  <inkml:trace contextRef="#ctx0" brushRef="#br0">7 0 17200,'0'0'7463,"-7"59"-7463,7-46-897,7 0-1249,4-2-1793,-4-2-5446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7.933"/>
    </inkml:context>
    <inkml:brush xml:id="br0">
      <inkml:brushProperty name="width" value="0.025" units="cm"/>
      <inkml:brushProperty name="height" value="0.025" units="cm"/>
    </inkml:brush>
  </inkml:definitions>
  <inkml:trace contextRef="#ctx0" brushRef="#br0">194 50 3171,'0'0'7906,"8"-6"-4644,25-20 112,-32 26-3285,-1 0 1,0 0 0,1-1 0,-1 1-1,0 0 1,1 0 0,-1 0-1,0 0 1,1 0 0,-1 0-1,0-1 1,0 1 0,1 0 0,-1 0-1,0-1 1,1 1 0,-1 0-1,0 0 1,0-1 0,0 1-1,1 0 1,-1-1 0,0 1 0,0 0-1,0-1 1,0 1 0,0 0-1,0-1 1,1 1 0,-1 0-1,0-1 1,0 1 0,0 0 0,0-1-1,0 1 1,0 0 0,0-1-1,0 1 1,-1 0 0,1-1-1,0 1 1,0 0 0,0-1 0,0 1-1,0 0 1,-1-1 0,1 1-1,0 0 1,0 0 0,0-1-1,-1 1 1,1 0 0,0-1 0,0 1-1,-1 0 1,1 0 0,0 0-1,-1 0 1,1-1 0,0 1-1,-1 0 1,1 0 0,0 0 0,-1 0-1,1 0 1,0 0 0,-1 0-1,-21-2 309,21 2-131,-9 1-236,1 0 1,-1 0-1,1 1 1,0 0-1,0 1 1,0 0-1,0 0 1,0 1-1,0 0 1,1 0-1,0 1 1,0 0 0,0 1-1,1 0 1,-1 0-1,1 0 1,1 1-1,-1 0 1,1 1-1,1-1 1,-1 1-1,1 0 1,0 1 0,1-1-1,0 1 1,1 0-1,0 0 1,0 0-1,0 0 1,1 0-1,1 1 1,-1 12-1,2-20-35,0 0 0,0 0 0,0 0 0,1 0 0,-1 0 0,1 0 0,0-1 0,-1 1 0,1 0 0,0 0 0,0 0 0,0-1 0,0 1-1,0 0 1,0-1 0,1 1 0,-1-1 0,0 1 0,1-1 0,-1 0 0,1 0 0,0 0 0,-1 0 0,1 0 0,0 0 0,0 0 0,0 0 0,-1-1-1,1 1 1,0-1 0,0 1 0,0-1 0,0 0 0,0 1 0,0-1 0,0 0 0,0-1 0,2 1 0,8 0-261,0-1 1,0 0-1,-1-1 1,1 0-1,14-5 1,-5 0-1103,-1-1 1,33-18-1,5-9-4831,-16 4-1991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1.699"/>
    </inkml:context>
    <inkml:brush xml:id="br0">
      <inkml:brushProperty name="width" value="0.025" units="cm"/>
      <inkml:brushProperty name="height" value="0.025" units="cm"/>
    </inkml:brush>
  </inkml:definitions>
  <inkml:trace contextRef="#ctx0" brushRef="#br0">151 48 8840,'0'0'6422,"-1"13"-4697,-12 62 276,-4 0 1,-35 97-1,-1 6-1578,52-175-384,-10 36-25,8-29 320,6-25 603,14-49-596,28-71-1,-19 64-519,-4 0-732,22-59 179,-38 114 539,2 1-1,-1 0 1,2 0 0,0 1 0,19-23-1,-27 36 169,-1 0-1,1 0 1,-1 0-1,1 0 1,0 0-1,-1 1 1,1-1-1,0 0 1,0 0-1,-1 1 1,1-1-1,0 1 1,0-1-1,0 1 1,0-1-1,0 1 0,0-1 1,0 1-1,0 0 1,0-1-1,0 1 1,0 0-1,0 0 1,2 0-1,-3 1 20,1 0-1,-1-1 1,1 1-1,-1 0 1,1 0-1,-1 0 0,0 0 1,1 0-1,-1 0 1,0 0-1,0 0 1,0 0-1,0 0 1,0 0-1,0 0 0,0 0 1,0 0-1,0 0 1,0 1-1,-2 7 32,1 0-1,-1-1 1,0 0 0,-7 16-1,-5 0 325,-2 0-1,0-1 1,-2-1-1,0-1 1,-2 0-1,-26 22 1,115-104-11442,-41 38 4938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8.405"/>
    </inkml:context>
    <inkml:brush xml:id="br0">
      <inkml:brushProperty name="width" value="0.025" units="cm"/>
      <inkml:brushProperty name="height" value="0.025" units="cm"/>
    </inkml:brush>
  </inkml:definitions>
  <inkml:trace contextRef="#ctx0" brushRef="#br0">158 36 6919,'0'0'16314,"-8"0"-15711,2 0-575,-1 1 1,1 0-1,-1 1 1,1-1-1,0 1 1,0 0-1,0 1 1,0 0-1,0 0 1,0 0-1,1 0 1,-1 1-1,1 0 0,0 0 1,0 1-1,1-1 1,-1 1-1,1 0 1,0 0-1,-3 6 1,3-5-29,0-1 0,1 1 0,0-1 0,0 1 0,0 0 0,1 1 0,-1-1 0,2 0 0,-1 0 0,1 1 0,0-1 0,0 1 0,0 9 0,2-15 0,-1 0 0,0 0 0,0 0 0,1 0 0,-1 0 0,1 0 0,-1 0 0,1 0 0,-1 0 1,1-1-1,0 1 0,-1 0 0,1 0 0,0-1 0,0 1 0,-1 0 0,1-1 0,0 1 0,0-1 0,0 1 0,0-1 0,0 1 1,0-1-1,0 0 0,0 1 0,0-1 0,0 0 0,0 0 0,0 0 0,0 0 0,0 0 0,0 0 0,0 0 0,0 0 0,0 0 1,0 0-1,2-1 0,43-10-89,-32 4-622,-1 0-1,1-2 0,-2 1 0,0-1 0,23-22 0,-16 11-2601,0 0 0,22-34 0,-13 11-3590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8.985"/>
    </inkml:context>
    <inkml:brush xml:id="br0">
      <inkml:brushProperty name="width" value="0.025" units="cm"/>
      <inkml:brushProperty name="height" value="0.025" units="cm"/>
    </inkml:brush>
  </inkml:definitions>
  <inkml:trace contextRef="#ctx0" brushRef="#br0">127 16 4837,'0'0'13089,"-11"12"-12603,-6 9-217,2 1 0,-25 45 0,33-53-241,0 0 1,1 0-1,1 0 0,0 1 1,2 0-1,-1 0 1,2 0-1,-2 16 0,4-28-29,0 0-1,0 0 1,0 0-1,0 0 0,1 0 1,-1 0-1,1 0 1,0-1-1,-1 1 0,1 0 1,1 0-1,-1-1 1,0 1-1,1 0 0,-1-1 1,1 1-1,0-1 0,0 0 1,0 0-1,0 0 1,4 4-1,0-3 6,-1 0-1,0-1 1,1 0 0,0 0 0,-1 0-1,1-1 1,0 1 0,0-1-1,0-1 1,7 1 0,-6-1 4,0-1 1,-1 0-1,1 0 1,-1 0-1,1-1 1,-1 0-1,0 0 1,0-1-1,0 0 1,0 0-1,0 0 1,-1-1-1,1 1 1,-1-2-1,0 1 1,0 0-1,0-1 1,-1 0-1,8-10 1,6-10 27,-1-1-1,26-51 1,-34 60-20,0-1-1,-1 0 0,-1 0 1,-1 0-1,-1-1 0,0 0 1,2-24-1,-9 71-34,-2 1-1,0-1 1,-11 33 0,-4 30 91,13-53 272,3 0 0,0 1 1,5 47-1,-2-84-322,0-1 0,0 1 0,0-1 0,0 1 1,0-1-1,0 1 0,1-1 0,-1 1 0,0-1 0,1 0 0,0 1 0,-1-1 0,1 0 0,0 0 0,-1 1 0,1-1 0,0 0 1,0 0-1,0 0 0,0 0 0,0 0 0,0 0 0,0 0 0,1 0 0,-1 0 0,0-1 0,0 1 0,1 0 0,-1-1 1,1 1-1,-1-1 0,0 0 0,1 1 0,-1-1 0,4 0 0,-4 0-1,1 0-1,0-1 1,0 1-1,0-1 1,0 0 0,0 0-1,-1 1 1,1-1-1,0 0 1,-1 0-1,1-1 1,-1 1 0,1 0-1,-1-1 1,0 1-1,1 0 1,-1-1-1,0 1 1,0-1 0,0 0-1,0 1 1,0-1-1,0 0 1,-1 0 0,1 0-1,0-2 1,1-5-246,-1 0-1,0 0 1,-1-1 0,0 1 0,0 0 0,-1 0-1,0 0 1,-1 0 0,0 0 0,0 0 0,-1 1 0,0-1-1,-1 1 1,0-1 0,-6-10 0,6 13 120,-1-1 1,1 1 0,-1-1-1,0 2 1,-1-1-1,0 0 1,0 1 0,0 0-1,0 1 1,-8-5-1,9 6 352,0 1 0,0 0-1,0 0 1,0 0 0,0 1-1,-1 0 1,1 0 0,0 0-1,-9 0 1,14 1-198,0 0 0,-1 0 1,1 1-1,-1-1 0,1 0 0,0 0 1,0 0-1,-1 1 0,1-1 1,0 0-1,-1 0 0,1 1 0,0-1 1,0 0-1,-1 0 0,1 1 0,0-1 1,0 0-1,0 1 0,-1-1 0,1 0 1,0 1-1,0-1 0,0 0 1,0 1-1,0-1 0,0 1 0,0-1 1,0 0-1,0 1 0,0-1 0,0 0 1,0 1-1,0-1 0,0 1 0,0-1 1,0 0-1,0 1 0,0-1 1,1 0-1,-1 1 0,0-1 0,0 0 1,0 1-1,1-1 0,-1 0 0,0 0 1,0 1-1,1-1 0,-1 0 0,0 0 1,1 1-1,-1-1 0,0 0 1,0 0-1,1 0 0,-1 0 0,1 1 1,-1-1-1,0 0 0,1 0 0,-1 0 1,0 0-1,1 0 0,-1 0 0,0 0 1,1 0-1,-1 0 0,1 0 0,13 2 190,0-1-1,0 0 1,0-1-1,0 0 1,0-2-1,0 1 1,19-6-1,-16 3-2251,0-1 0,31-14 0,-22 5-6475</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19.608"/>
    </inkml:context>
    <inkml:brush xml:id="br0">
      <inkml:brushProperty name="width" value="0.025" units="cm"/>
      <inkml:brushProperty name="height" value="0.025" units="cm"/>
    </inkml:brush>
  </inkml:definitions>
  <inkml:trace contextRef="#ctx0" brushRef="#br0">76 106 7527,'6'-8'4180,"-4"5"-3732,28-38 3485,-29 38-3386,1 1-1,0-1 0,-1 1 0,0-1 1,1 0-1,-1 1 0,0-1 1,-1 0-1,1 0 0,0 0 0,-1 0 1,1 0-1,-1 0 0,0 0 1,-1-6-1,1 9-480,-1 0 0,1-1 1,-1 1-1,1 0 0,-1 0 0,0-1 1,1 1-1,-1 0 0,1 0 0,-1 0 1,0 0-1,1 0 0,-1 0 0,0 0 1,1 0-1,-1 0 0,0 0 0,1 0 1,-1 0-1,1 0 0,-1 0 0,0 0 1,1 1-1,-1-1 0,1 0 0,-1 1 1,1-1-1,-1 0 0,0 1 0,-18 10 2,10-2-67,0 1 0,1 0 0,0 1 0,1 0 0,0 0-1,0 1 1,1 0 0,1 0 0,0 0 0,1 1 0,0-1 0,1 1 0,0 0 0,1 0-1,1 0 1,0 1 0,1 20 0,0-33-1,0 1-1,0-1 1,1 1 0,-1-1-1,0 0 1,1 1-1,-1-1 1,1 0 0,0 1-1,-1-1 1,1 0 0,0 0-1,0 1 1,-1-1-1,1 0 1,0 0 0,0 0-1,0 0 1,0 0-1,1 0 1,-1-1 0,0 1-1,2 1 1,0-1-10,0 0 1,1 0 0,-1-1-1,0 1 1,0-1-1,0 1 1,1-1-1,-1 0 1,0 0-1,4-1 1,3-1-296,0 0 0,-1 0 0,1-1 0,-1-1 0,0 1 1,10-6-1,-4-1-1843,0 0 1,-1 0 0,25-25-1,-2-6-6132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0.091"/>
    </inkml:context>
    <inkml:brush xml:id="br0">
      <inkml:brushProperty name="width" value="0.025" units="cm"/>
      <inkml:brushProperty name="height" value="0.025" units="cm"/>
    </inkml:brush>
  </inkml:definitions>
  <inkml:trace contextRef="#ctx0" brushRef="#br0">125 55 10250,'0'0'6187,"-6"12"-3561,-11 14-1556,-50 89 2692,61-105-3497,1 1 0,1 0 1,0-1-1,0 1 0,1 0 1,0 1-1,1-1 0,1 1 0,-1 15 1,2-26-262,0-1 1,0 0 0,0 0 0,0 0-1,1 1 1,-1-1 0,0 0-1,0 0 1,0 0 0,0 0-1,1 1 1,-1-1 0,0 0-1,0 0 1,0 0 0,1 0-1,-1 0 1,0 0 0,0 0 0,1 0-1,-1 1 1,0-1 0,0 0-1,0 0 1,1 0 0,-1 0-1,0 0 1,0 0 0,1 0-1,-1 0 1,0 0 0,0-1 0,1 1-1,-1 0 1,0 0 0,0 0-1,0 0 1,1 0 0,-1 0-1,0 0 1,0 0 0,0-1-1,1 1 1,-1 0 0,0 0-1,0 0 1,0-1 0,0 1 0,1 0-1,-1 0 1,0-1 0,11-8 183,-7 3-165,-1-1 0,1 1 0,-1-1 0,0 0 0,-1 0 0,1-1 0,-2 1 0,1 0 0,-1-1 0,1-8 0,11-45-116,-13 64 78,0 1-1,1-1 1,-1 0-1,0 0 1,1 0-1,0 0 0,0 0 1,0 0-1,0 0 1,0 0-1,0 0 1,1 0-1,0 0 1,-1-1-1,1 1 1,0-1-1,0 1 0,0-1 1,1 0-1,-1 0 1,1 0-1,3 3 1,-1-5 49,1 0 1,-1 0-1,0 0 1,1-1-1,-1 1 1,0-1-1,0-1 1,0 1-1,1-1 1,-1 0-1,-1 0 1,1 0-1,0-1 1,0 1-1,-1-1 1,0 0-1,1-1 1,-1 1-1,7-8 0,6-7-21,0-1-1,27-37 0,-38 46-48,5-8-10,-7 18-172,-3 10-256,-2 9 444,-1 0-1,-1 0 1,-1 1 0,-7 19 0,5-19 220,1-1 1,1 0-1,0 1 0,0 23 0,4-43-190,0 1-1,0-1 1,0 0-1,0 0 1,0 1-1,0-1 0,0 0 1,0 0-1,0 1 1,0-1-1,0 0 1,0 0-1,0 1 0,0-1 1,0 0-1,0 0 1,1 0-1,-1 1 1,0-1-1,0 0 0,0 0 1,0 0-1,0 1 1,0-1-1,1 0 1,-1 0-1,0 0 0,0 0 1,0 1-1,1-1 1,-1 0-1,0 0 1,0 0-1,0 0 0,1 0 1,-1 0-1,0 0 1,0 0-1,1 0 1,-1 1-1,0-1 1,1 0-1,11-7-84,11-14-505,-7 0-1388,-1-1 1,0 0-1,14-34 0,27-77-10055,-37 80 5141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1.106"/>
    </inkml:context>
    <inkml:brush xml:id="br0">
      <inkml:brushProperty name="width" value="0.025" units="cm"/>
      <inkml:brushProperty name="height" value="0.025" units="cm"/>
    </inkml:brush>
  </inkml:definitions>
  <inkml:trace contextRef="#ctx0" brushRef="#br0">113 44 6694,'1'-3'696,"10"-29"4106,-6 24-898,-5 19 1359,-8 38-3599,-27 90 0,24-102-1228,0 1 0,3 0 1,1 1-1,-2 55 0,7-77-256,-4-19 221,-7-30 15,10 23-644,-1-1 136,1 1 1,1-1-1,-1 0 1,0-14-1,2 20 114,1 0 1,0 0-1,0 1 0,0-1 0,1 0 1,-1 0-1,1 1 0,0-1 0,0 0 1,0 1-1,0-1 0,1 1 1,0-1-1,-1 1 0,3-4 0,-1 7 0,0-1-1,0 1 0,0 0 0,0 0 0,0 0 1,0 0-1,0 0 0,0 1 0,0-1 1,0 1-1,0 0 0,0 0 0,0 0 0,-1 0 1,4 2-1,7 2 34,-6-4-54,1 0 0,0 0 0,-1 0 0,1-1 0,0 0 0,0 0 0,0-1 0,-1 0 0,1-1 0,0 0 0,-1 0 0,9-4 0,-12 5-46,-1-1 0,1 0 0,-1 0 0,0 0 0,1-1 0,-1 1 0,0-1 0,-1 0-1,1 0 1,0 0 0,-1 0 0,0 0 0,0 0 0,0-1 0,0 1 0,0-1 0,-1 0 0,1 1 0,-1-1 0,0 0 0,0 0 0,0 0 0,-1 1 0,1-1 0,-1-7 0,0 10 40,-1 1 0,1 0 0,0-1 0,0 1 0,0 0 0,0 0 0,-1-1-1,1 1 1,0 0 0,0-1 0,0 1 0,-1 0 0,1 0 0,0-1 0,0 1 0,-1 0 0,1 0 0,0 0 0,-1 0 0,1-1 0,0 1 0,-1 0-1,1 0 1,0 0 0,-1 0 0,1 0 0,0 0 0,-1 0 0,1 0 0,0 0 0,-1 0 0,1 0 0,-1 0 0,1 0 0,0 0 0,-1 0 0,1 0-1,0 0 1,-1 0 0,1 1 0,0-1 0,0 0 0,-1 0 0,1 0 0,0 1 0,-1-1 0,1 0 0,0 1 0,-15 7-14,3 0 322,0 0-1,1 2 1,0-1 0,0 1 0,1 1-1,0 0 1,1 0 0,1 1-1,-14 24 1,22-36-299,0 0 0,0 1 1,0-1-1,-1 0 0,1 1 0,0-1 1,0 0-1,0 1 0,0-1 0,0 0 1,0 1-1,0-1 0,0 0 0,0 1 1,0-1-1,0 1 0,0-1 0,0 0 0,0 1 1,0-1-1,1 0 0,-1 1 0,0-1 1,0 0-1,0 1 0,0-1 0,1 0 1,-1 0-1,0 1 0,0-1 0,1 0 1,-1 0-1,0 1 0,1-1 0,-1 0 1,0 0-1,1 0 0,-1 1 0,20 0 133,20-11 63,-24 4-278,1 1 0,0 0 0,0 1 0,1 1 0,18 0 0,-33 2 52,0 1-1,0 0 1,0 0-1,0 0 1,0 1-1,0-1 1,0 1 0,0 0-1,0-1 1,0 1-1,0 1 1,0-1-1,0 0 1,-1 1-1,1-1 1,0 1-1,-1 0 1,1 0-1,-1 0 1,0 0-1,0 0 1,0 1 0,0-1-1,0 1 1,0-1-1,0 1 1,-1 0-1,0 0 1,1-1-1,-1 1 1,0 0-1,0 0 1,-1 0-1,1 0 1,-1 0 0,1 4-1,-1 22 149,0-23 5,-1-1-1,1 1 1,1-1 0,-1 0 0,1 1-1,1 6 1,-1-12-95,-1 0 0,0 0 0,1 0 0,-1 0 0,0-1-1,1 1 1,-1 0 0,1 0 0,-1 0 0,0 0 0,1 0 0,-1-1 0,0 1 0,0 0 0,1 0-1,-1-1 1,0 1 0,1 0 0,-1 0 0,0-1 0,0 1 0,0 0 0,1-1 0,-1 1 0,0 0 0,0-1-1,0 1 1,0 0 0,0-1 0,0 1 0,0-1 0,1 1 0,-1 0 0,0-1 0,0 1 0,0 0 0,-1-1-1,1 1 1,0-1 0,7-21 85,-2-25-73,-5 35-97,1 1 1,0-1-1,1 1 0,1 0 1,4-13-1,-3 29-110,1 0 0,-1 0 1,1-1-1,1 0 0,8 6 0,-10-8 161,1 0 1,0-1-1,-1 0 1,1 0-1,0 0 0,0-1 1,0 0-1,-1 0 0,1 0 1,0 0-1,0-1 0,0 0 1,0 0-1,-1 0 0,1 0 1,0-1-1,-1 0 0,0 0 1,1 0-1,5-4 0,-3 1 20,1 0-1,-1-1 0,-1 0 0,1 0 1,-1 0-1,0-1 0,0 0 0,-1 0 0,0 0 1,5-11-1,-9 17 20,-16 38-122,7-23 137,1 0 0,1 1 0,1 0 0,0 1 0,0-1 0,2 1 0,-4 25 0,21-55-1963,3-33-5931,-10 15 272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1.463"/>
    </inkml:context>
    <inkml:brush xml:id="br0">
      <inkml:brushProperty name="width" value="0.025" units="cm"/>
      <inkml:brushProperty name="height" value="0.025" units="cm"/>
    </inkml:brush>
  </inkml:definitions>
  <inkml:trace contextRef="#ctx0" brushRef="#br0">24 0 10410,'-8'17'9096,"-1"1"-6597,3-5-513,6 4-545,0-3-736,0-1-513,5-1-160,7-2-737,0-1-2370,1-2-2146,0-3-5285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0:21.820"/>
    </inkml:context>
    <inkml:brush xml:id="br0">
      <inkml:brushProperty name="width" value="0.025" units="cm"/>
      <inkml:brushProperty name="height" value="0.025" units="cm"/>
    </inkml:brush>
  </inkml:definitions>
  <inkml:trace contextRef="#ctx0" brushRef="#br0">51 1 12396,'0'0'3512,"-3"8"-180,-8 11-1443,6-10-981,-1 0 1,2 0-1,-1 1 0,1-1 0,1 1 0,-1 0 1,-1 12-1,5-22-903,0 0 0,0 1 0,0-1 0,0 0 0,0 1 0,0-1 0,0 0 0,1 1 0,-1-1-1,0 0 1,0 1 0,0-1 0,0 0 0,1 1 0,-1-1 0,0 0 0,0 0 0,0 1 0,1-1 0,-1 0 0,0 0 0,1 1 0,-1-1 0,0 0 0,0 0 0,1 0 0,-1 0 0,0 1 0,1-1 0,-1 0 0,0 0 0,1 0 0,-1 0 0,1 0-1,-1 0 1,0 0 0,1 0 0,20-4 254,16-12 68,2-13-731,-32 23 278,0 0 1,0 0 0,1 1-1,0 0 1,0 1 0,0 0-1,0 0 1,13-4 0,-20 8 141,-1 1 1,1-1-1,0 0 1,0 1-1,0-1 1,-1 0-1,1 1 1,0-1-1,-1 1 1,1-1-1,0 1 1,-1-1-1,1 1 1,-1 0-1,1-1 1,0 1-1,-1 0 1,0-1-1,1 1 1,-1 0-1,1 0 1,-1-1-1,0 1 1,0 0-1,1 0 1,-1 0-1,0 0 1,0-1-1,0 1 1,0 0-1,0 0 1,0 0-1,0 0 1,0-1-1,-1 2 1,1 45 675,0-35-478,-1 12 259,0-14-308,1 0-1,0 1 0,0-1 0,1 0 0,0 1 0,1-1 1,0 0-1,0 0 0,1 0 0,7 15 0,5-14-1754,-4-14-4768,-4-12-3753</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0.162"/>
    </inkml:context>
    <inkml:brush xml:id="br0">
      <inkml:brushProperty name="width" value="0.025" units="cm"/>
      <inkml:brushProperty name="height" value="0.025" units="cm"/>
    </inkml:brush>
  </inkml:definitions>
  <inkml:trace contextRef="#ctx0" brushRef="#br0">20 92 1890,'0'0'512,"-11"-58"257,2 24-1281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0.491"/>
    </inkml:context>
    <inkml:brush xml:id="br0">
      <inkml:brushProperty name="width" value="0.025" units="cm"/>
      <inkml:brushProperty name="height" value="0.025" units="cm"/>
    </inkml:brush>
  </inkml:definitions>
  <inkml:trace contextRef="#ctx0" brushRef="#br0">64 309 2851,'-3'-10'1174,"-14"-40"2540,-19-103 0,28 58 7329,20 288-7890,73 256-1902,-82-434-1236,1 5 67,1-1-1,1 0 0,0 0 1,14 25-1,-20-44-140,0 0-1,0 0 1,0 0 0,0 1 0,0-1 0,0 0 0,0 0-1,0 1 1,0-1 0,0 0 0,0 0 0,0 0-1,0 1 1,0-1 0,0 0 0,0 0 0,1 0-1,-1 1 1,0-1 0,0 0 0,0 0 0,0 0-1,1 0 1,-1 1 0,0-1 0,0 0 0,0 0-1,1 0 1,-1 0 0,0 0 0,0 0 0,0 0 0,1 0-1,-1 0 1,0 0 0,0 0 0,1 0 0,-1 0-1,0 0 1,0 0 0,1 0 0,-1 0 0,0 0-1,0 0 1,0 0 0,1 0 0,-1 0 0,0 0-1,0 0 1,1 0 0,-1 0 0,0 0 0,0-1 0,0 1-1,0 0 1,1 0 0,-1 0 0,0 0 0,0-1-1,0-14-6584,-10 4 344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0.864"/>
    </inkml:context>
    <inkml:brush xml:id="br0">
      <inkml:brushProperty name="width" value="0.025" units="cm"/>
      <inkml:brushProperty name="height" value="0.025" units="cm"/>
    </inkml:brush>
  </inkml:definitions>
  <inkml:trace contextRef="#ctx0" brushRef="#br0">1 308 4164,'0'0'12999,"1"10"-11024,3 10-1244,1 0-1,0-1 1,2 0 0,0 0-1,2 0 1,19 32-1,-13-26-494,2 0 0,0-1 0,2-1 0,30 30 0,-47-51-187,0 0-1,0 0 1,1 0-1,-1 0 1,1 0-1,-1 0 1,1-1-1,0 1 1,-1-1-1,1 0 1,0 0-1,0 0 1,0 0-1,0 0 1,0 0 0,0-1-1,0 0 1,0 1-1,0-1 1,5-1-1,-5 0 68,0 0 0,0-1 0,0 1 0,0-1 0,0 0 1,0 0-1,-1 0 0,1 0 0,-1 0 0,0-1 0,1 1 0,-1-1 0,0 1 0,0-1 0,-1 0 0,1 0 0,-1 1 0,3-7 0,18-48 378,-3-1 0,-2-1-1,-3-1 1,8-70-1,13-55-1402,-20 136-4733,-11 36-450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2.044"/>
    </inkml:context>
    <inkml:brush xml:id="br0">
      <inkml:brushProperty name="width" value="0.025" units="cm"/>
      <inkml:brushProperty name="height" value="0.025" units="cm"/>
    </inkml:brush>
  </inkml:definitions>
  <inkml:trace contextRef="#ctx0" brushRef="#br0">43 4 13773,'0'0'6337,"-4"9"-5483,-1 7-540,-2 1 267,0 0 0,2 1 0,0 0 1,1 0-1,-1 21 0,5-38-480,1-2-56,0 1-1,0-1 0,0 1 1,0-1-1,0 0 1,-1 1-1,1-1 1,0 0-1,0 0 0,0 0 1,0 1-1,-1-1 1,1 0-1,-1 0 0,1 0 1,0 0-1,-1 0 1,0 0-1,1-1 1,0 0-1,9-29 2,-9 27-5,2-9-37,-1 0 0,-1 0-1,0-1 1,-1-21 0,0 20-199,0 15 24,0 2-70,0 0 1,0 0-1,0 1 0,1-1 1,-1 0-1,0 0 1,1 0-1,0 0 0,-1 0 1,1 0-1,0 0 1,0 0-1,1 1 0,2 0-391,0-1-1,0 0 0,1-1 1,-1 1-1,1-1 0,-1 0 1,1 0-1,-1 0 0,1 0 0,-1-1 1,1 0-1,8 0 0,-7 0-169,22 0-4077</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1.874"/>
    </inkml:context>
    <inkml:brush xml:id="br0">
      <inkml:brushProperty name="width" value="0.025" units="cm"/>
      <inkml:brushProperty name="height" value="0.025" units="cm"/>
    </inkml:brush>
  </inkml:definitions>
  <inkml:trace contextRef="#ctx0" brushRef="#br0">1 35 4420,'0'0'17387,"7"11"-16495,2 5-655,-1 1 1,-1 1-1,0-1 1,-1 1 0,-1 1-1,0-1 1,2 28-1,14 115-28,-5-40 435,-8-72 2619,-20-124-3065,3-1-1,3 0 1,7-115-1,-1 181-200,1 0-1,1 0 1,0 0-1,0 0 1,1 0 0,0 0-1,6-12 1,-8 20-10,1-1 1,-1 1 0,1 0 0,-1 0 0,1 0 0,0 0 0,0 0 0,0 0 0,0 0 0,0 0-1,0 1 1,0-1 0,1 1 0,-1 0 0,1-1 0,-1 1 0,1 0 0,-1 0 0,1 1 0,-1-1-1,1 1 1,0-1 0,-1 1 0,1 0 0,0 0 0,0 0 0,-1 0 0,1 0 0,0 1-1,-1-1 1,1 1 0,3 1 0,-4-2-5,0 1 1,0 0-1,0-1 0,0 1 0,0 0 0,-1 0 0,1 0 1,0 0-1,-1 0 0,1 0 0,0 0 0,-1 1 1,0-1-1,1 1 0,-1-1 0,0 1 0,1-1 0,-1 1 1,0 0-1,0 0 0,1 3 0,-1-2 7,-1 0 1,0 1-1,1-1 0,-1 0 0,0 1 0,0-1 0,-1 0 1,1 0-1,-1 1 0,0-1 0,1 0 0,-3 4 0,-1 3 17,-1-1 0,0 1 0,0-1 0,-1 0 0,0 0-1,0-1 1,-11 11 0,11-12 6,-1 0 0,0-1 0,-1 0 0,1 0 0,-1 0 0,0-1 0,-1 0 0,1 0 0,-1-1 0,0 0 0,0-1 0,0 0 0,-15 2 0,24-4-38,0-1 1,-1 0 0,1 0-1,0 0 1,0 0 0,-1 0-1,1 0 1,0 0 0,0 0-1,-1 0 1,1 0 0,0 0-1,-1 0 1,1 0 0,0 0-1,0 0 1,-1 0 0,1 0-1,0 0 1,0-1 0,-1 1-1,1 0 1,0 0 0,0 0-1,-1 0 1,1 0 0,0-1-1,0 1 1,0 0 0,-1 0-1,1-1 1,0 1 0,0 0-1,0 0 1,0 0 0,-1-1-1,1 1 1,0 0 0,0-1-1,0 1 1,0 0 0,0 0-1,0-1 1,8-13-2542,20-9-3177,-2 10 714,4-1-1211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2.230"/>
    </inkml:context>
    <inkml:brush xml:id="br0">
      <inkml:brushProperty name="width" value="0.025" units="cm"/>
      <inkml:brushProperty name="height" value="0.025" units="cm"/>
    </inkml:brush>
  </inkml:definitions>
  <inkml:trace contextRef="#ctx0" brushRef="#br0">73 49 11371,'0'0'15332,"-8"8"-14772,2-3-518,0 0-1,1 0 1,0 1-1,0 0 1,0 0 0,1 0-1,0 1 1,0-1-1,1 1 1,0 0 0,0 0-1,0 0 1,1 1-1,0-1 1,1 1-1,-1-1 1,2 1 0,-1 9-1,1-16-39,0 0 0,0-1 1,0 1-1,0 0 0,0 0 0,0 0 0,0 0 0,0-1 0,1 1 0,-1 0 0,0 0 1,0-1-1,1 1 0,-1 0 0,1 0 0,-1-1 0,1 1 0,-1 0 0,1-1 1,-1 1-1,1-1 0,0 1 0,-1-1 0,1 1 0,0-1 0,-1 1 0,1-1 0,0 1 1,-1-1-1,1 0 0,0 0 0,0 1 0,0-1 0,-1 0 0,1 0 0,0 0 1,0 0-1,0 0 0,0 0 0,-1 0 0,1 0 0,0 0 0,0 0 0,0 0 0,-1-1 1,1 1-1,0 0 0,1-1 0,2 0 28,-1-1 1,1 1-1,-1-1 0,0 1 1,1-1-1,-1 0 0,0 0 1,0-1-1,0 1 1,2-3-1,1-3 106,-1 1 0,0-1 0,0 0 0,-1 0 1,0 0-1,0-1 0,-1 1 0,0-1 0,-1 0 0,0 0 0,0 0 0,-1 0 1,0 0-1,-1 0 0,0-1 0,0 1 0,-3-14 0,3 22-135,0 0 0,0 1-1,-1-1 1,1 0-1,0 0 1,0 0 0,-1 0-1,1 0 1,-1 1 0,1-1-1,-1 0 1,1 0 0,-1 1-1,1-1 1,-1 0-1,0 1 1,1-1 0,-1 1-1,0-1 1,0 1 0,1-1-1,-1 1 1,0-1 0,0 1-1,0 0 1,0 0-1,0-1 1,1 1 0,-1 0-1,0 0 1,0 0 0,0 0-1,0 0 1,0 0-1,0 0 1,0 0 0,1 0-1,-1 0 1,0 1 0,0-1-1,0 0 1,0 1 0,0-1-1,1 0 1,-1 1-1,0-1 1,0 1 0,-1 1-1,-2 0-18,1 1 0,-1-1 0,1 1-1,0 1 1,-1-1 0,1 0-1,1 1 1,-5 4 0,5-4-208,1-1 1,-1 1-1,0 0 0,1-1 1,0 1-1,-1 0 0,2 0 1,-1 0-1,0 8 0,1-12 64,0 1-1,0-1 0,0 1 0,0-1 0,0 1 0,0-1 0,0 1 1,0-1-1,1 1 0,-1-1 0,0 0 0,0 1 0,1-1 0,-1 1 1,0-1-1,1 1 0,-1-1 0,0 0 0,1 1 0,-1-1 0,0 0 1,1 1-1,-1-1 0,1 0 0,-1 0 0,1 0 0,-1 1 0,1-1 0,0 0 1,1 0-353,0 0 0,0 0 0,0 0 0,0 0 0,0-1 0,-1 1 0,1-1 0,0 1 0,0-1 0,0 0 0,0 1 0,2-3 0,18-10-6270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2.665"/>
    </inkml:context>
    <inkml:brush xml:id="br0">
      <inkml:brushProperty name="width" value="0.025" units="cm"/>
      <inkml:brushProperty name="height" value="0.025" units="cm"/>
    </inkml:brush>
  </inkml:definitions>
  <inkml:trace contextRef="#ctx0" brushRef="#br0">133 85 8616,'0'0'8429,"2"-10"-5556,2 0-1904,4-19 159,-9 2 3004,1 26-4046,-1 1 0,1-1 0,-1 0 0,1 1 0,-1-1 0,0 1 0,1-1 0,-1 1 0,1-1 0,-1 1 0,0-1 0,1 1 0,-1 0 0,0-1 0,0 1 0,1 0 0,-1 0 0,0 0 0,0-1 0,1 1 0,-1 0 0,0 0 0,0 0 0,0 0 0,1 0 0,-1 0 0,0 1 0,0-1 0,0 0 0,1 0 0,-2 1 0,-26 8 184,20-3-265,0 0 1,1 0-1,0 1 0,0 0 1,1 0-1,0 1 0,0 0 1,1 0-1,0 0 0,0 0 1,0 1-1,2 0 0,-1 0 1,1 0-1,0 1 0,1-1 1,-2 15-1,4-23-21,1-1-1,-1 1 1,1 0 0,0 0-1,-1-1 1,1 1 0,0 0-1,0-1 1,-1 1 0,1-1-1,0 1 1,0-1 0,0 0-1,0 1 1,0-1-1,0 0 1,0 1 0,0-1-1,0 0 1,0 0 0,-1 0-1,1 0 1,0 0 0,0 0-1,0 0 1,0 0 0,0 0-1,0-1 1,0 1 0,0 0-1,1-1 1,35-7-683,6-17-418,14-7-229,-54 31 1293,0-1-1,1 1 1,-1 0 0,1 0 0,-1 0-1,1 0 1,0 1 0,-1-1 0,1 1-1,0 0 1,0 0 0,-1 1-1,6 0 1,-8 1 61,-1 0 0,0 0 0,0-1 0,0 1 0,0 0 0,0 0 0,-1 0 0,1 0 0,-1-1 0,1 1 0,-1 0 0,1 0 0,-1-1 0,0 1 0,0-1 0,0 1 0,-1 1 0,-19 22 776,-1-2 0,-1-1-1,-1 0 1,-42 28 0,48-41-673,25-22-1154,26-23-2371,24-13-6045,-28 24 869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2.994"/>
    </inkml:context>
    <inkml:brush xml:id="br0">
      <inkml:brushProperty name="width" value="0.025" units="cm"/>
      <inkml:brushProperty name="height" value="0.025" units="cm"/>
    </inkml:brush>
  </inkml:definitions>
  <inkml:trace contextRef="#ctx0" brushRef="#br0">25 1 14478,'0'0'10698,"-15"48"-9257,8-23-288,4 2-704,3-4-385,0-3-64,0-5-449,7-3-704,4-7-865,-1-2-544,-2-3-577,-4-4-2819,4-10-5765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3.915"/>
    </inkml:context>
    <inkml:brush xml:id="br0">
      <inkml:brushProperty name="width" value="0.025" units="cm"/>
      <inkml:brushProperty name="height" value="0.025" units="cm"/>
    </inkml:brush>
  </inkml:definitions>
  <inkml:trace contextRef="#ctx0" brushRef="#br0">8 1 9865,'0'0'13821,"-1"12"-12406,-4 54-477,4 0 1,2 0-1,11 68 0,-12-125-933,0-7-4,-1 0 0,1 0 1,0 0-1,0 0 0,0 0 0,1 0 1,-1 0-1,0 0 0,1 0 1,-1 0-1,1 0 0,0 0 1,-1 0-1,1 0 0,0 0 0,2 2 1,-2-6 16,0 0 1,0 0 0,0 0 0,0 0 0,0 0 0,0 0-1,-1 0 1,1-1 0,-1 1 0,1 0 0,-1 0 0,0 0-1,0-1 1,0 1 0,0-2 0,0 1 0,3-41-347,-4-54-1,0 96 78,0 5 88,-1 15 29,2 27 106,0-43 27,0 1 0,1 0 1,-1 0-1,1 0 0,0-1 0,0 1 1,0 0-1,0-1 0,0 1 0,1-1 1,-1 1-1,1-1 0,0 0 1,-1 0-1,1 0 0,0 1 0,0-2 1,0 1-1,1 0 0,-1 0 0,0-1 1,1 1-1,-1-1 0,1 0 0,0 0 1,-1 0-1,1 0 0,0 0 1,-1 0-1,1-1 0,0 0 0,0 1 1,0-1-1,0 0 0,-1 0 0,1 0 1,0-1-1,0 1 0,4-2 0,1-1 9,1 0 0,-1 0 0,1-1 0,-1 0-1,0 0 1,0-1 0,-1 0 0,0 0 0,0-1-1,0 0 1,6-7 0,32-51 54,-24 31-39,-23 63-17,-10 5 109,9-27-90,0 0-1,0-1 1,1 1 0,0 0-1,1 0 1,-1 10 0,3-19-18,1 1 1,0 0-1,-1 0 1,1-1 0,-1 1-1,1-1 1,-1 1-1,1-1 1,-1 0-1,1 0 1,-1 0-1,0 1 1,1-1-1,-1 0 1,0-1-1,2 0 1,42-65-911,-9 12 455,-36 55 444,0-1 0,0 1 0,0 0 0,0-1 0,1 1 0,-1 0 0,0 0 0,0-1 0,0 1 0,0 0-1,0 0 1,1-1 0,-1 1 0,0 0 0,0 0 0,0-1 0,1 1 0,-1 0 0,0 0 0,0 0 0,1-1 0,-1 1-1,0 0 1,0 0 0,1 0 0,-1 0 0,0 0 0,1 0 0,-1 0 0,0 0 0,1-1 0,-1 1 0,0 0 0,1 0-1,-1 0 1,0 1 0,0-1 0,1 0 0,-1 0 0,0 0 0,1 0 0,-1 0 0,0 0 0,1 0 0,-1 0 0,0 1-1,0-1 1,1 0 0,-1 0 0,0 0 0,0 1 0,1-1 0,3 24 188,-8 29 329,2-36-328,0-12-117,2 0-1,-1-1 0,0 1 1,1 0-1,0 1 0,0-1 0,0 0 1,3 9-1,-2-13-84,0 1-1,0-1 1,0 0 0,0 1 0,0-1-1,1 0 1,-1 0 0,0 0-1,1 0 1,-1 0 0,1 0-1,-1 0 1,1 0 0,-1-1 0,1 1-1,0-1 1,-1 1 0,1-1-1,0 0 1,-1 1 0,1-1-1,0 0 1,0 0 0,-1 0 0,1 0-1,0-1 1,0 1 0,-1 0-1,4-2 1,-1 2-149,1-1 0,-1 0 0,0 0-1,0-1 1,0 1 0,0-1 0,0 0 0,0 0 0,-1 0-1,1 0 1,-1-1 0,1 1 0,-1-1 0,0 0 0,0 0-1,0 0 1,0-1 0,-1 1 0,1-1 0,-1 1 0,0-1-1,0 0 1,0 0 0,2-7 0,0-2-631,0-1 0,-1 0 0,-1 0 1,0 0-1,-1 0 0,0-15 0,-1 29 781,0 0 0,0 0-1,0 0 1,0 1 0,0-1-1,0 0 1,0 0 0,-1 0-1,1 1 1,0-1 0,0 0-1,0 0 1,0 0 0,0 0-1,0 0 1,0 1 0,0-1-1,0 0 1,-1 0 0,1 0-1,0 0 1,0 0 0,0 1-1,0-1 1,0 0 0,-1 0-1,1 0 1,0 0 0,0 0-1,0 0 1,0 0 0,-1 0-1,1 0 1,0 0 0,0 0-1,0 0 1,-1 0 0,1 0-1,0 0 1,0 0 0,0 0-1,0 0 1,-1 0 0,1 0-1,0 0 1,0 0 0,0 0 0,0 0-1,-1 0 1,1 0 0,0 0-1,0-1 1,0 1 0,0 0-1,-1 0 1,1 0 0,0 0-1,0 0 1,0 0 0,0-1-1,0 1 1,0 0 0,0 0-1,-1-1 1,1 2 71,0 0 1,-1 0-1,1-1 1,0 1-1,-1 0 1,1 0 0,0 0-1,0-1 1,0 1-1,-1 0 1,1 0-1,0 0 1,0 0-1,0-1 1,1 1-1,-1 0 1,0 0-1,0 0 1,0 0-1,1-1 1,-1 1-1,0 0 1,1 0-1,-1-1 1,0 1-1,2 1 1,0 0 22,0 0 0,0-1 0,0 1 0,1-1 0,-1 1 0,1-1 0,-1 0 0,1 0 0,-1 0 0,1 0 0,0 0 0,-1 0 0,1-1 0,0 1 0,0-1 1,-1 0-1,1 0 0,0 0 0,0 0 0,0-1 0,-1 1 0,1-1 0,4-1 0,2 0 103,-1-1-1,1 0 1,-1 0 0,0-1 0,16-9-1,52-47 1639,-71 56-1623,0-1-1,0 1 1,0-1-1,-1-1 0,0 1 1,0-1-1,0 1 1,-1-1-1,0 0 1,0 0-1,4-13 0,-7 18-154,0 0-1,0 1 0,0-1 1,0 0-1,-1 1 0,1-1 1,0 0-1,0 1 0,0-1 1,-1 0-1,1 1 0,0-1 1,-1 1-1,1-1 0,-1 0 1,1 1-1,-1-1 0,1 1 1,-1-1-1,1 1 0,-1 0 1,1-1-1,-1 1 0,0-1 1,1 1-1,-1 0 0,1 0 0,-1-1 1,0 1-1,1 0 0,-1 0 1,0 0-1,0 0 0,1 0 1,-1 0-1,0 0 0,1 0 1,-1 0-1,0 0 0,1 0 1,-1 0-1,0 0 0,1 1 1,-1-1-1,-1 1 0,-36 10 139,29-5-108,0 0-1,1 1 0,0 0 1,1 0-1,0 0 1,0 1-1,0 0 0,-9 15 1,13-18 20,0-1 0,1 1 0,-1-1 0,1 1 0,0 0 1,0 0-1,0 0 0,1 1 0,-1-1 0,1 0 0,1 0 0,-1 1 0,1-1 1,0 1-1,0-1 0,0 0 0,1 1 0,2 8 0,-2-12-77,0 0 1,0-1-1,1 1 0,-1 0 0,1-1 1,-1 1-1,1-1 0,-1 1 0,1-1 1,0 0-1,0 0 0,0 0 0,0 0 1,0 0-1,0 0 0,0 0 0,0-1 0,0 1 1,0-1-1,0 1 0,3-1 0,51 3 115,-44-3-101,7-1-25,0 0-1,1-1 1,36-9-1,-1-11-1834,-50 19 1000,1 0 1,-1-1-1,0 1 0,0-1 0,-1 0 0,8-9 0,2-8-5440</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4.242"/>
    </inkml:context>
    <inkml:brush xml:id="br0">
      <inkml:brushProperty name="width" value="0.025" units="cm"/>
      <inkml:brushProperty name="height" value="0.025" units="cm"/>
    </inkml:brush>
  </inkml:definitions>
  <inkml:trace contextRef="#ctx0" brushRef="#br0">4 18 1569,'-4'-4'17521,"4"-1"-15439,0 2-1377,12-1-641,1 3-1538,2 0-4195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4.913"/>
    </inkml:context>
    <inkml:brush xml:id="br0">
      <inkml:brushProperty name="width" value="0.025" units="cm"/>
      <inkml:brushProperty name="height" value="0.025" units="cm"/>
    </inkml:brush>
  </inkml:definitions>
  <inkml:trace contextRef="#ctx0" brushRef="#br0">239 111 3908,'0'0'3187,"9"-11"619,29-34-624,-37 43-2844,1 0 0,-1 0 1,1 0-1,-1-1 0,0 1 1,0 0-1,0-1 0,0 1 0,0 0 1,0-1-1,-1 1 0,1-1 1,-1-3-1,0 5-208,0 1 0,0-1 0,0 0-1,-1 0 1,1 0 0,0 1 0,-1-1 0,1 0 0,0 0-1,-1 1 1,1-1 0,-1 0 0,1 1 0,-1-1 0,1 0 0,-1 1-1,0-1 1,1 1 0,-1-1 0,0 1 0,1-1 0,-1 1 0,0 0-1,0-1 1,-1 1 0,-1-1 25,-1 0-1,1 1 1,-1-1-1,0 1 1,1 0-1,-1 0 1,0 0 0,1 1-1,-1-1 1,1 1-1,-1 0 1,1 0-1,-5 2 1,-8 5-44,1 1 0,1 1 0,-1 0 0,2 1 0,-1 0 0,2 1 0,-13 14 0,1 2 237,1 1 0,-24 40 1,34-41-157,13-27-190,0-1-1,0 1 1,0-1 0,0 1-1,0 0 1,0-1 0,0 1-1,0-1 1,0 1-1,0-1 1,1 1 0,-1-1-1,0 1 1,0-1-1,0 1 1,1-1 0,-1 1-1,0-1 1,1 0 0,-1 1-1,0-1 1,1 1-1,-1-1 1,1 0 0,-1 1-1,1-1 1,-1 0-1,0 1 1,1-1 0,-1 0-1,1 0 1,-1 0 0,1 1-1,0-1 1,-1 0-1,1 0 1,-1 0 0,1 0-1,-1 0 1,1 0-1,-1 0 1,1 0 0,-1 0-1,1 0 1,0-1-1,20 0 51,-1-2-1,0 0 1,-1-1-1,39-14 0,-39 12-125,0 0-1,0 1 0,1 1 0,0 1 0,31-2 0,-51 5 68,1 0 1,0 0-1,0 0 0,0 0 0,0 0 0,0 0 0,0 0 1,0 0-1,-1 1 0,1-1 0,0 0 0,0 1 0,0-1 1,0 0-1,-1 1 0,1-1 0,0 1 0,-1-1 0,1 1 1,0-1-1,-1 1 0,1 0 0,0-1 0,-1 1 0,1 0 1,-1 0-1,1-1 0,0 2 0,-1 0 16,0 0 1,0 0-1,0 0 0,0 0 0,0-1 1,0 1-1,0 0 0,-1 0 1,1 0-1,0-1 0,-1 1 0,0 0 1,0 1-1,-3 5 163,0 0-1,-1 0 1,1-1 0,-11 13-1,-3-1 561,-1 0 0,-43 32 0,55-45-665,-1-1-1,-1 0 1,1 0 0,-1 0-1,1-1 1,-1-1-1,0 0 1,-1 0-1,1 0 1,0-1 0,-17 1-1,26-3-115,0 0 1,0-1-1,-1 1 0,1 0 1,0 0-1,0 0 0,-1 0 1,1-1-1,0 1 0,0 0 1,0 0-1,-1 0 0,1-1 1,0 1-1,0 0 0,0-1 1,0 1-1,0 0 0,0 0 0,-1-1 1,1 1-1,0 0 0,0 0 1,0-1-1,0 1 0,0 0 1,0-1-1,0 1 0,0 0 1,0 0-1,0-1 0,0 1 1,1 0-1,-1-1 0,0 1 0,0 0 1,0 0-1,0-1 0,0 1 1,0 0-1,1 0 0,-1-1 1,0 1-1,0 0 0,0 0 1,1 0-1,-1-1 0,0 1 1,1 0-1,9-15-1761,2 6 3,1 0-1,-1 1 1,2 0-1,-1 1 1,17-7-1,-25 12 1133,41-18-5672</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5.255"/>
    </inkml:context>
    <inkml:brush xml:id="br0">
      <inkml:brushProperty name="width" value="0.025" units="cm"/>
      <inkml:brushProperty name="height" value="0.025" units="cm"/>
    </inkml:brush>
  </inkml:definitions>
  <inkml:trace contextRef="#ctx0" brushRef="#br0">88 72 12716,'0'0'11985,"-9"6"-11115,3-2-799,0 0 0,0 0 0,1 1 0,0 0 0,0 0 0,0 0 1,0 1-1,1-1 0,0 1 0,0 0 0,1 1 0,-1-1 0,1 0 0,1 1 0,-1 0 0,1 0 1,0 0-1,1 0 0,0 0 0,0 0 0,0 10 0,1-16-67,0-1 1,0 1-1,1 0 0,-1 0 1,0 0-1,1 0 0,-1-1 1,1 1-1,-1 0 0,1 0 1,-1-1-1,1 1 0,0 0 1,-1-1-1,1 1 0,0-1 1,0 1-1,-1 0 0,1-1 1,0 0-1,0 1 0,0-1 1,-1 0-1,1 1 0,0-1 1,0 0-1,0 0 1,0 1-1,0-1 0,0 0 1,0 0-1,-1 0 0,1 0 1,0-1-1,0 1 0,0 0 1,0 0-1,0 0 0,0-1 1,1 0-1,3 0 28,0 0-1,0 0 1,0-1 0,0 0 0,0 0 0,6-4-1,1-5-109,0 0-1,-1 0 1,0-1-1,-1 0 1,0-1-1,-1 0 1,0-1-1,-2 0 0,1 0 1,-2-1-1,0 0 1,0 0-1,6-31 1,-21 98-1551,6-42 783,1-1-1,0 1 1,1-1-1,0 1 1,1 0-1,1 19 1,-1-28 689,0-1 1,0 0-1,0 1 1,1-1-1,-1 1 1,0-1-1,0 1 1,1-1-1,-1 0 1,0 1-1,1-1 1,-1 0-1,0 1 1,1-1-1,-1 0 1,1 1-1,-1-1 1,1 0-1,-1 0 1,1 0-1,-1 1 1,0-1-1,1 0 1,-1 0-1,1 0 0,-1 0 1,1 0-1,-1 0 1,1 0-1,-1 0 1,1 0-1,-1 0 1,1 0-1,-1 0 1,2-1-1,1 1-620,13-1-3013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5.756"/>
    </inkml:context>
    <inkml:brush xml:id="br0">
      <inkml:brushProperty name="width" value="0.025" units="cm"/>
      <inkml:brushProperty name="height" value="0.025" units="cm"/>
    </inkml:brush>
  </inkml:definitions>
  <inkml:trace contextRef="#ctx0" brushRef="#br0">46 58 11082,'0'0'6695,"-2"8"-4859,-1 3-1520,-7 21 1061,1 1 0,2 0 0,1 0 1,-1 40-1,6-72-1366,1 0-1,0 1 1,0-1 0,0 0 0,0 0 0,0 1-1,0-1 1,0 0 0,0 0 0,1 1 0,-1-1-1,0 0 1,1 0 0,-1 0 0,1 0 0,-1 1-1,1-1 1,0 0 0,-1 0 0,1 0 0,0 0-1,0 0 1,0-1 0,0 1 0,0 0 0,0 0-1,0 0 1,0-1 0,0 1 0,0-1 0,0 1-1,0-1 1,0 1 0,1-1 0,-1 1 0,0-1-1,0 0 1,0 0 0,1 0 0,-1 0 0,0 0-1,0 0 1,1 0 0,-1 0 0,0 0 0,0-1-1,1 1 1,-1 0 0,2-2 0,2 1 23,0-1 1,0 0-1,0-1 0,-1 1 1,1-1-1,-1 0 0,1 0 1,-1 0-1,0-1 1,6-6-1,-1-4-2,-1 0 0,0 0 0,-1-1 0,-1 0 0,0-1 0,-1 1 0,-1-1 0,0 0 0,-1 0 0,-1 0 0,-1 0 0,0-28 0,-10 61-345,-1 21 407,10-34-69,-1 0 0,1-1 0,0 1 0,0-1 0,0 1 0,1 0 0,-1-1 0,1 1 0,0-1 0,0 1 0,0-1-1,0 1 1,1-1 0,-1 0 0,1 0 0,0 0 0,0 0 0,4 5 0,-4-6-12,1-1 0,0 1 0,-1-1 1,1 0-1,0 0 0,0 0 0,0 0 0,0-1 1,0 1-1,0-1 0,0 1 0,1-1 0,-1 0 1,0 0-1,0-1 0,0 1 0,0 0 0,0-1 1,0 0-1,0 0 0,0 0 0,0 0 0,3-2 1,8-4 1,-1 0 1,0 0 0,-1-2 0,0 1 0,0-2 0,11-10 0,-10 8-75,0 1 1,1 0-1,27-15 1,-41 26 47,1 0 0,-1 1 0,1-1 0,-1 0 1,1 0-1,-1 0 0,1 0 0,-1 1 0,1-1 1,-1 0-1,1 0 0,-1 1 0,0-1 0,1 0 1,-1 1-1,0-1 0,1 0 0,-1 1 0,0-1 1,1 1-1,-1-1 0,0 1 0,0-1 0,1 0 1,-1 1-1,0-1 0,0 1 0,0-1 0,0 1 1,0-1-1,0 1 0,0-1 0,1 1 0,-2-1 1,1 1-1,0-1 0,0 1 0,0-1 0,0 1 1,0-1-1,0 1 0,-1 0 0,1 30 128,0-28-111,-2 14 83,1-13-28,1 1 1,-1-1-1,1 1 0,0 0 1,0-1-1,0 1 0,1-1 1,1 6-1,-2-9-48,0-1 0,1 1 1,-1-1-1,0 1 0,1 0 1,-1-1-1,1 1 0,-1-1 1,1 1-1,-1-1 0,1 1 0,-1-1 1,1 1-1,0-1 0,-1 0 1,1 1-1,-1-1 0,1 0 1,0 0-1,-1 1 0,1-1 0,1 0 1,26-6 214,-8-5-192,-1 0 0,-1-2 1,0 0-1,0-1 1,15-17-1,9-6-1610,-34 26-1124,-5-2-3953,-3 9 3865,2-5-4378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6.097"/>
    </inkml:context>
    <inkml:brush xml:id="br0">
      <inkml:brushProperty name="width" value="0.025" units="cm"/>
      <inkml:brushProperty name="height" value="0.025" units="cm"/>
    </inkml:brush>
  </inkml:definitions>
  <inkml:trace contextRef="#ctx0" brushRef="#br0">0 0 10186,'0'0'11915,"53"39"-15214,-41-31-1346,0-3 1,-1-1-1442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2.401"/>
    </inkml:context>
    <inkml:brush xml:id="br0">
      <inkml:brushProperty name="width" value="0.025" units="cm"/>
      <inkml:brushProperty name="height" value="0.025" units="cm"/>
    </inkml:brush>
  </inkml:definitions>
  <inkml:trace contextRef="#ctx0" brushRef="#br0">153 8 8616,'0'0'7965,"-8"0"-6123,2 0-1638,-1 1 1,1 0-1,-1 0 0,1 0 1,0 0-1,-1 1 0,1 0 1,0 1-1,0-1 1,1 1-1,-1 1 0,0-1 1,1 1-1,0-1 1,0 1-1,0 1 0,0-1 1,1 1-1,0 0 0,-4 5 1,-12 33 891,20-42-1091,-1 0 0,1 0 1,-1 0-1,1 0 1,0-1-1,-1 1 1,1 0-1,0 0 0,0 0 1,0 0-1,0 0 1,0 0-1,0 0 1,0 0-1,0 0 0,0 0 1,0 0-1,1 0 1,-1 0-1,0-1 1,1 1-1,-1 0 0,0 0 1,1 0-1,-1 0 1,1-1-1,0 1 1,-1 0-1,1 0 0,-1-1 1,1 1-1,0 0 1,0-1-1,-1 1 1,1-1-1,0 1 0,0-1 1,0 1-1,0-1 1,-1 0-1,1 1 0,0-1 1,0 0-1,2 0 1,1 0 24,-1 0 0,1 0 0,0 0 0,0-1 0,0 0 0,0 0 0,0 0 0,-1 0 0,1 0 0,-1-1 0,1 0 0,-1 0 0,1 0 0,-1 0 0,0 0 0,0 0 0,0-1 0,0 0 0,0 0 0,-1 0 0,1 0 0,-1 0 0,4-6 0,-3 3-39,0 1-1,0-1 1,-1 0-1,0 0 0,0 0 1,0 0-1,-1 0 1,0 0-1,0-1 0,-1 1 1,0 0-1,0-1 1,0 1-1,-2-10 0,2 17-55,0 0-1,0-1 0,0 1 1,0 0-1,0 0 0,0 0 1,0-1-1,0 1 0,0 0 0,0 0 1,-1-1-1,1 1 0,0 0 1,0-1-1,-1 1 0,1 0 1,-1-1-1,1 1 0,0 0 1,-1-1-1,1 1 0,-1-1 1,0 1-1,1-1 0,-1 1 0,1-1 1,-1 1-1,0-1 0,1 0 1,-1 1-1,0-1 0,1 0 1,-1 1-1,0-1 0,0 0 1,1 0-1,-1 0 0,0 0 1,0 0-1,1 0 0,-1 0 1,0 0-1,0 0 0,1 0 0,-1 0 1,0 0-1,0 0 0,1-1 1,-1 1-1,0 0 0,0-1 1,1 1-1,-1 0 0,1-1 1,-1 1-1,0-1 0,1 1 1,-1-1-1,1 1 0,-1-1 0,1 0 1,-1 1-1,1-1 0,-1 0 1,1 1-1,0-1 0,-1 0 1,1 0-1,1 18-6062,5-10 1606</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6.425"/>
    </inkml:context>
    <inkml:brush xml:id="br0">
      <inkml:brushProperty name="width" value="0.025" units="cm"/>
      <inkml:brushProperty name="height" value="0.025" units="cm"/>
    </inkml:brush>
  </inkml:definitions>
  <inkml:trace contextRef="#ctx0" brushRef="#br0">179 30 8680,'0'0'3385,"0"8"-481,2 41 738,2 12-1968,-3 1 0,-10 89 0,7-140-1426,-1-1 0,0 0 0,0 0-1,-1 0 1,0 0 0,-1-1 0,0 1 0,-8 10 0,11-17-120,0 0-1,0-1 1,0 1 0,-1 0 0,1-1-1,0 1 1,-1-1 0,0 0 0,1 0 0,-1 0-1,0 0 1,0-1 0,0 1 0,-1-1-1,1 1 1,0-1 0,0 0 0,-1 0 0,1-1-1,0 1 1,-1-1 0,1 0 0,-1 1-1,1-2 1,-1 1 0,1 0 0,-1-1 0,-6-1-1,8 0-74,-1 1-1,0-1 0,0 0 1,1 0-1,-1-1 0,1 1 0,0-1 1,0 1-1,0-1 0,0 1 1,0-1-1,0 0 0,1 0 1,-1 0-1,1 0 0,0 0 1,0 0-1,0-1 0,0 1 0,0 0 1,1-1-1,0-4 0,-2-8-51,1 0 0,1-1 0,3-19 0,-2 23 9,2 1 0,0-1 0,0 1 0,1 0 0,1 0 0,0 0 0,0 1 0,1-1-1,1 1 1,0 1 0,0-1 0,1 1 0,16-15 0,-5 7-708,39-30-1,25-8-5656,-41 26-2464,-24 13 3187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6.796"/>
    </inkml:context>
    <inkml:brush xml:id="br0">
      <inkml:brushProperty name="width" value="0.025" units="cm"/>
      <inkml:brushProperty name="height" value="0.025" units="cm"/>
    </inkml:brush>
  </inkml:definitions>
  <inkml:trace contextRef="#ctx0" brushRef="#br0">192 1 10602,'0'0'12043,"-12"2"-10035,-3 1-1286,1 1 0,0 1 0,0 0 0,-21 11 0,27-12-478,0 1 0,0 0 0,0 0 0,1 0 0,0 1 0,0 0 0,0 0 0,1 1 0,0 0 0,-7 10 0,12-16-243,1-1 1,0 1 0,0-1-1,-1 1 1,1-1 0,0 1 0,0 0-1,0-1 1,0 1 0,0-1-1,0 1 1,0-1 0,0 1-1,0 0 1,0-1 0,0 1-1,0-1 1,0 1 0,0 0 0,0-1-1,1 1 1,-1-1 0,0 1-1,0-1 1,1 1 0,-1-1-1,0 1 1,1-1 0,-1 1 0,1-1-1,-1 0 1,0 1 0,1-1-1,-1 1 1,1-1 0,-1 0-1,1 0 1,-1 1 0,1-1 0,0 0-1,-1 0 1,1 1 0,-1-1-1,1 0 1,-1 0 0,1 0-1,0 0 1,-1 0 0,1 0 0,-1 0-1,1 0 1,0 0 0,0 0-1,44 0 69,-34-1-71,174 1-1280,-184 1 1279,-1-1-1,1 0 1,-1 0 0,0 0 0,1 1 0,-1-1 0,1 0 0,-1 1 0,1-1 0,-1 0 0,0 1 0,1-1 0,-1 0 0,0 1 0,1-1 0,-1 1 0,0-1 0,1 1 0,-1-1 0,0 1 0,0-1 0,0 1 0,0-1 0,1 1 0,-1-1 0,0 1-1,0-1 1,0 1 0,0-1 0,0 1 0,0-1 0,0 1 0,0-1 0,-1 1 0,1-1 0,0 1 0,0-1 0,0 1 0,0-1 0,-1 1 0,1-1 0,0 1 0,-1-1 0,1 1 0,0-1 0,-1 1 0,1-1 0,0 0 0,-1 1 0,0-1 0,-16 26 250,-8-2-167,-1-1 0,-38 27 1,10-19-3577,34-24-3664,3-5-7052</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7.345"/>
    </inkml:context>
    <inkml:brush xml:id="br0">
      <inkml:brushProperty name="width" value="0.025" units="cm"/>
      <inkml:brushProperty name="height" value="0.025" units="cm"/>
    </inkml:brush>
  </inkml:definitions>
  <inkml:trace contextRef="#ctx0" brushRef="#br0">1 39 5509,'0'0'18049,"6"9"-16960,1 1-870,-3-4-111,0 0 1,0-1 0,1 0 0,0 0 0,0 0 0,9 7 0,-12-11-68,1 1 0,0-1 0,0 1 1,0-1-1,0 0 0,0-1 1,0 1-1,0 0 0,0-1 0,0 1 1,0-1-1,1 0 0,-1 0 0,0-1 1,0 1-1,0 0 0,0-1 1,0 0-1,0 0 0,5-2 0,47-25 500,-48 23-539,0 0 0,1 1 0,-1 0 0,1 0 1,0 1-1,0 0 0,0 0 0,1 1 1,-1 0-1,0 0 0,1 1 0,-1 0 0,17 1 1,-23 0 4,-1 1 0,1-1 0,-1 1 0,1 0 0,-1-1 0,1 1 0,-1 0 0,1 0 0,-1 0 0,0 0 0,1 0 0,-1 0 0,0 1 0,0-1 0,0 0 0,0 0 0,0 1 0,0-1 0,0 1 0,-1-1 0,1 1 0,0-1 0,-1 1 0,1 2 0,6 49 707,-7-47-615,0 0 1,1 0-1,-1 1 1,2-1-1,-1 0 1,3 6-1,-4-11-74,0-1 0,1 1 0,-1-1 0,1 1 0,-1-1 1,1 1-1,0-1 0,-1 1 0,1-1 0,-1 0 0,1 1 0,0-1 0,-1 0 0,1 1 0,0-1 0,-1 0 0,1 0 1,0 0-1,-1 0 0,1 0 0,0 0 0,0 0 0,-1 0 0,1 0 0,0 0 0,-1 0 0,1 0 0,0 0 0,0-1 0,-1 1 1,1 0-1,-1 0 0,1-1 0,0 1 0,-1 0 0,1-1 0,-1 1 0,1-1 0,0 1 0,0-2 0,26-22 613,-24 22-590,38-40-897,75-56 0,-114 97 10,4-3 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7.688"/>
    </inkml:context>
    <inkml:brush xml:id="br0">
      <inkml:brushProperty name="width" value="0.025" units="cm"/>
      <inkml:brushProperty name="height" value="0.025" units="cm"/>
    </inkml:brush>
  </inkml:definitions>
  <inkml:trace contextRef="#ctx0" brushRef="#br0">1 55 14862,'0'0'10090,"17"-48"-10154,0 43-1954,-1 3-3107</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8.344"/>
    </inkml:context>
    <inkml:brush xml:id="br0">
      <inkml:brushProperty name="width" value="0.025" units="cm"/>
      <inkml:brushProperty name="height" value="0.025" units="cm"/>
    </inkml:brush>
  </inkml:definitions>
  <inkml:trace contextRef="#ctx0" brushRef="#br0">45 78 4260,'0'0'8958,"3"-10"-4778,4-12-2872,7-23 3486,-45 141-2061,22-65-2659,1 0 1,1 1 0,2 0 0,1 0-1,0 40 1,4-69-67,0 0 1,0 0-1,0 0 0,0-1 0,1 1 0,-1 0 0,1 0 0,0 0 1,0 0-1,0-1 0,0 1 0,1 0 0,-1-1 0,1 1 0,-1-1 1,1 1-1,0-1 0,2 2 0,-2-2 10,0-1 0,1 0 0,-1 0 1,0 0-1,0 0 0,1 0 0,-1 0 0,1 0 0,-1-1 0,0 1 1,1-1-1,-1 0 0,1 0 0,-1 0 0,1 0 0,-1 0 0,4-1 1,2-1 68,0 0 1,0-1-1,0 0 1,0 0-1,-1 0 1,1-1 0,-1-1-1,0 1 1,0-1-1,0 0 1,7-8-1,-6 5 35,-1 0 0,0-1-1,-1 0 1,10-16-1,-14 21-85,0 0-1,0 1 1,-1-1-1,1 0 1,-1 0 0,0 0-1,0 0 1,0 0-1,-1 0 1,1 0-1,-1 0 1,0 0-1,0 0 1,-1-1-1,1 1 1,-2-4-1,1 6-28,1 1 0,-1-1 0,0 1 0,1-1 0,-1 1 0,0 0 1,0 0-1,0-1 0,0 1 0,0 0 0,0 0 0,0 0 0,-1 0 0,1 0 0,0 0 0,-1 0 0,1 1 0,0-1 0,-1 0 0,1 1 0,-1-1 0,1 1 0,-1 0 0,1-1 1,-1 1-1,1 0 0,-1 0 0,0 0 0,1 0 0,-1 0 0,1 0 0,-1 0 0,1 1 0,-1-1 0,1 1 0,-1-1 0,1 1 0,-1-1 0,-2 3 0,0-2-15,0 1 0,0 0-1,1 0 1,-1 1 0,0-1-1,1 1 1,-1 0 0,1 0-1,0 0 1,0 0 0,0 0-1,0 1 1,-2 4 0,3-5 2,1 0 0,-1 0 0,1 0 0,0 0 0,0 0 0,0 1 0,0-1 0,1 0 0,-1 0 0,1 1 0,0-1 0,0 1 0,0-1 0,1 0 0,-1 1 0,1-1 0,0 4 0,1-6 8,-1 1 0,0-1-1,1 1 1,-1-1 0,1 0 0,-1 0-1,1 1 1,-1-1 0,1 0 0,0-1-1,0 1 1,-1 0 0,1 0 0,0-1-1,0 1 1,0-1 0,0 0 0,0 1-1,0-1 1,0 0 0,0 0 0,0 0-1,-1 0 1,1-1 0,0 1 0,0 0-1,0-1 1,0 0 0,0 1 0,2-2-1,11-3 15,-1-1-1,0 0 1,0-1-1,0 0 1,-1-1-1,0 0 1,16-15-1,78-77 53,-106 99-68,-1 1 0,0 0 0,0 0 0,0 0 0,0 0 0,0 0 0,1 0 0,-1-1-1,0 1 1,0 0 0,0 0 0,1 0 0,-1 0 0,0 0 0,0 0 0,0 0 0,1 0-1,-1 0 1,0 0 0,0 0 0,0 0 0,1 0 0,-1 0 0,0 0 0,0 0 0,0 0-1,1 0 1,-1 0 0,0 0 0,0 0 0,0 0 0,0 1 0,1-1 0,-1 0 0,0 0-1,0 0 1,0 0 0,0 0 0,0 0 0,1 1 0,-1-1 0,0 0 0,0 0-1,0 0 1,0 0 0,0 1 0,0-1 0,0 0 0,0 0 0,0 0 0,1 1 0,-1-1-1,0 0 1,0 0 0,0 0 0,0 1 0,0-1 0,0 0 0,0 0 0,0 0 0,0 1-1,-1-1 1,1 0 0,0 0 0,2 28-47,-8 32-32,-5-9 93,6-35-8,1-1 0,1 1-1,0 1 1,1-1-1,1 0 1,1 23-1,0-39-16,1 0 0,-1 1 0,0-1 0,0 0 0,0 1 0,1-1 0,-1 0 0,0 0 0,0 0 1,1 1-1,-1-1 0,0 0 0,1 0 0,-1 0 0,0 0 0,0 1 0,1-1 0,-1 0 0,0 0 0,1 0 0,-1 0 0,0 0 0,1 0 0,-1 0 0,0 0 0,1 0 0,-1 0 0,0 0 0,1 0 0,-1 0 0,0 0 0,1 0 0,-1-1 0,0 1 0,1 0 0,-1 0 0,0 0 0,1 0 0,-1-1 0,0 1 0,0 0 0,1 0 0,-1-1 0,0 1 0,0 0 0,0 0 0,1-1 0,-1 1 0,0 0 0,0-1 0,14-12-961,-7 4-622,-1 0-1,0-1 1,-1 0 0,0 0-1,6-20 1,-2-2-5682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9.076"/>
    </inkml:context>
    <inkml:brush xml:id="br0">
      <inkml:brushProperty name="width" value="0.025" units="cm"/>
      <inkml:brushProperty name="height" value="0.025" units="cm"/>
    </inkml:brush>
  </inkml:definitions>
  <inkml:trace contextRef="#ctx0" brushRef="#br0">0 331 7976,'0'0'13121,"9"-4"-11215,12-7-1049,-2-2 1,1 0-1,33-29 0,-42 31-610,0 1 0,-1-2-1,0 1 1,0-1 0,-1-1-1,-1 0 1,12-24 0,-19 34-183,0 0 0,0 0 0,0 0 0,0 0 0,0 0 0,-1 0 0,0 0 0,0-1 0,0 1 0,0-6 0,0 8-46,-1 1-1,1-1 1,0 0-1,0 1 1,-1-1-1,1 0 0,-1 0 1,1 1-1,0-1 1,-1 1-1,1-1 1,-1 0-1,0 1 0,1-1 1,-1 1-1,1-1 1,-1 1-1,0-1 1,1 1-1,-1 0 0,0-1 1,1 1-1,-1 0 1,0 0-1,0-1 1,1 1-1,-1 0 1,0 0-1,0 0 0,0 0 1,1 0-1,-1 0 1,0 0-1,0 0 1,1 0-1,-1 1 0,0-1 1,0 0-1,1 0 1,-1 1-1,0-1 1,0 0-1,1 1 1,-2 0-1,-4 2-19,1 1-1,0-1 1,-1 1-1,1 0 1,1 1 0,-1-1-1,1 1 1,0 0-1,0 0 1,0 0 0,0 1-1,1-1 1,0 1-1,-2 6 1,-7 15 20,-14 44 0,25-66 11,-1 1 0,1-1 0,0 0 1,0 1-1,0-1 0,1 10 0,0-14-23,0-1 0,0 1 0,0 0 0,0 0 0,1 0-1,-1 0 1,0-1 0,1 1 0,-1 0 0,0 0 0,1 0 0,-1-1 0,1 1-1,0 0 1,-1-1 0,1 1 0,-1 0 0,1-1 0,0 1 0,-1-1 0,1 1-1,0-1 1,0 1 0,-1-1 0,1 0 0,0 1 0,0-1 0,0 0 0,0 0-1,-1 1 1,1-1 0,0 0 0,0 0 0,0 0 0,0 0 0,0 0 0,0 0-1,-1 0 1,1-1 0,0 1 0,0 0 0,0 0 0,0-1 0,-1 1 0,1 0 0,1-2-1,14-5 30,0-1 0,-1 0 1,0-2-1,0 1 0,-1-2 0,-1 0 0,15-14 0,24-19-17,-36 31-29,-11 8 0,0 1-1,1 0 1,-1-1-1,1 2 0,0-1 1,0 1-1,0 0 1,0 0-1,1 0 1,-1 1-1,12-2 1,-18 4 4,1 1-1,0-1 1,0 1 0,0-1 0,-1 1-1,1 0 1,0 0 0,-1-1 0,1 1-1,-1 0 1,1 0 0,-1 0 0,1-1-1,-1 1 1,0 0 0,1 0-1,-1 0 1,0 0 0,1 0 0,-1 0-1,0 0 1,0 0 0,0 0 0,0 0-1,0 0 1,-1 2 0,1 36-3,0-29 18,-6 79 169,6-89-171,0 0 0,0 1 1,0-1-1,0 0 1,0 0-1,0 0 1,0 0-1,0 0 1,0 1-1,0-1 1,0 0-1,0 0 1,0 0-1,0 0 1,0 0-1,0 1 1,0-1-1,0 0 1,0 0-1,1 0 1,-1 0-1,0 0 1,0 0-1,0 0 1,0 1-1,0-1 1,0 0-1,0 0 1,1 0-1,-1 0 1,0 0-1,0 0 1,0 0-1,0 0 0,0 0 1,1 0-1,-1 0 1,0 0-1,0 0 1,0 0-1,0 0 1,1 0-1,-1 0 1,0 0-1,0 0 1,0 0-1,0 0 1,0 0-1,1 0 1,-1 0-1,0 0 1,0 0-1,0-1 1,13-6 148,9-13 12,23-31-82,-25 27-64,1 1 1,2 1-1,25-20 1,-47 41-25,1 0 0,0-1 1,0 1-1,-1 0 0,1 0 0,0 0 0,0 0 0,0 1 1,0-1-1,0 0 0,0 1 0,0 0 0,4-1 1,-6 1-2,1 0 0,0 0 1,0 1-1,-1-1 0,1 0 1,0 1-1,-1-1 1,1 0-1,0 1 0,-1-1 1,1 0-1,0 1 0,-1-1 1,1 1-1,-1 0 1,1-1-1,-1 1 0,1-1 1,-1 1-1,1 0 0,-1-1 1,0 1-1,1 0 1,-1 0-1,2 6-20,-1 0-1,1 0 1,-2 0 0,1 0 0,-1 0-1,-1 8 1,1-2 14,0-13 12,0 1-1,0-1 1,0 0-1,1 1 1,-1-1 0,0 0-1,0 1 1,0-1-1,0 0 1,1 1-1,-1-1 1,0 0-1,0 0 1,0 1-1,1-1 1,-1 0-1,0 0 1,0 1-1,1-1 1,-1 0-1,0 0 1,1 0 0,-1 0-1,0 1 1,1-1-1,-1 0 1,0 0-1,1 0 1,-1 0-1,0 0 1,1 0-1,-1 0 1,0 0-1,1 0 1,-1 0-1,0 0 1,1 0-1,-1 0 1,0 0 0,1 0-1,-1 0 1,0-1-1,1 1 1,-1 0-1,0 0 1,1 0-1,-1 0 1,0-1-1,0 1 1,1 0-1,-1 0 1,0-1-1,0 1 1,1 0-1,17-13 124,-3-2-75,61-50-274,-71 61 124,1 0-1,0 0 1,0 1 0,0 0-1,0 0 1,0 0 0,1 1 0,-1 0-1,1 0 1,0 1 0,12-2-1,-18 4 92,0-1 0,-1 1 0,1-1-1,0 1 1,0-1 0,-1 1 0,1 0-1,-1-1 1,1 1 0,-1 0 0,1 0-1,-1 0 1,1-1 0,-1 1 0,0 0-1,1 0 1,-1 0 0,0 0 0,0 0 0,0-1-1,0 1 1,1 0 0,-1 0 0,0 0-1,-1 0 1,1 0 0,0 0 0,0 0-1,0 0 1,0-1 0,-1 1 0,0 1-1,1 0-45,-1-1 0,1 0-1,0 0 1,-1 0 0,1 0-1,0 0 1,0 0 0,0 1-1,0-1 1,0 0-1,0 0 1,0 0 0,0 0-1,1 1 1,-1-1 0,0 0-1,1 0 1,-1 0-1,1 0 1,-1 0 0,1 0-1,-1 0 1,1 0 0,0 0-1,-1 0 1,1 0-1,0 0 1,0-1 0,0 1-1,0 0 1,1 1 0,3-2-362,0-1 1,0 1 0,0-1-1,0 1 1,0-1-1,0-1 1,0 1 0,-1-1-1,1 1 1,0-2 0,-1 1-1,6-3 1,53-41-6217,-34 24 1969,2-1-1133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39.543"/>
    </inkml:context>
    <inkml:brush xml:id="br0">
      <inkml:brushProperty name="width" value="0.025" units="cm"/>
      <inkml:brushProperty name="height" value="0.025" units="cm"/>
    </inkml:brush>
  </inkml:definitions>
  <inkml:trace contextRef="#ctx0" brushRef="#br0">87 28 7976,'0'0'16799,"-10"9"-15934,1-3-682,2 0 54,-1-1 0,1 1 1,0 0-1,1 1 0,-1 0 0,1 0 0,0 0 0,-8 14 0,36-32 3,23-36-1042,12-10-1038,-56 63 1833,0-1 0,-1 1 0,0 0 0,0-1 1,0 1-1,-2 8 0,-5 14 676,-1 7 805,-7 54 0,14-76-1379,0 0 0,1 0 0,1 0 0,0 0 0,1 0 0,1 0 0,7 23 0,-6-23-94,0 1-1,-1-1 1,0 1-1,-1 0 1,0 0-1,-2 0 1,0 19 0,0-30 26,0 1 1,0-1-1,-1 1 0,1-1 1,-1 1-1,0-1 1,0 0-1,0 1 1,-1-1-1,1 0 1,-1 0-1,1 0 1,-1 0-1,0 0 1,0 0-1,0 0 1,-1-1-1,1 1 1,-1-1-1,1 0 1,-1 0-1,0 0 1,0 0-1,0 0 1,0 0-1,0-1 1,0 1-1,-1-1 1,1 0-1,0 0 1,-1 0-1,1-1 1,-1 1-1,-5-1 1,7 0 2,0 0 1,0-1-1,1 1 1,-1-1 0,0 1-1,1-1 1,-1 1-1,0-1 1,1 0 0,-1 0-1,1 0 1,-1 0-1,1 0 1,0 0 0,-1 0-1,1-1 1,0 1-1,0 0 1,0-1 0,0 1-1,0-1 1,0 1-1,0-1 1,0 0 0,1 1-1,-1-1 1,1 0-1,-1 1 1,1-1 0,-1 0-1,1 0 1,0 1-1,0-3 1,-2-11-38,1 1-1,1-1 1,1-15 0,0 16 37,-1 1-119,1 0 0,1 0 0,0 0 0,1 0 0,1 0 0,0 1 1,0 0-1,1-1 0,8-12 0,14-16-4584,5 2-6437,-18 25-1195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40.659"/>
    </inkml:context>
    <inkml:brush xml:id="br0">
      <inkml:brushProperty name="width" value="0.025" units="cm"/>
      <inkml:brushProperty name="height" value="0.025" units="cm"/>
    </inkml:brush>
  </inkml:definitions>
  <inkml:trace contextRef="#ctx0" brushRef="#br0">32 46 3812,'0'0'17376,"-1"10"-17568,-8 47 424,-1 9 2342,-2 78 1,39-187 9,26-85-2074,-28 64-406,-14 48-141,-4 24-53,0 44-122,-4-25 150,-3-25 69,0-1 1,1 0-1,-1 1 0,0-1 0,1 0 0,-1 1 0,1-1 1,0 0-1,-1 0 0,1 0 0,0 1 0,0-1 0,0 0 1,0 0-1,0 0 0,0 0 0,0-1 0,0 1 0,0 0 1,0 0-1,0-1 0,1 1 0,-1 0 0,0-1 0,0 1 0,1-1 1,-1 0-1,0 1 0,1-1 0,-1 0 0,0 0 0,1 0 1,-1 0-1,1 0 0,-1 0 0,0 0 0,1-1 0,-1 1 1,0 0-1,1-1 0,-1 1 0,0-1 0,0 1 0,1-1 1,-1 0-1,0 1 0,0-1 0,1-1 0,6-3 57,0-1 1,-1 1-1,0-1 0,0-1 1,10-12-1,-7 8-91,-1-2 1,-1 0-1,0 0 0,-1 0 1,0-1-1,-1 0 0,8-25 0,-23 76-147,1 0 0,-4 76-1,13-105 168,1 0 1,0 0-1,1 0 0,0 0 0,0 0 0,1-1 1,0 0-1,0 1 0,1-1 0,6 7 0,18 36-473,-20-28 440,-1 1 0,-1-1 1,-1 1-1,-1 1 0,-1-1 0,-2 1 1,0-1-1,-1 1 0,-1 0 0,-4 25 0,2-42 224,1-1-1,-1 1 1,0-1-1,-1 1 1,0-1-1,0 0 1,0 0-1,0 0 0,-1-1 1,0 1-1,-1-1 1,-7 8-1,11-12-110,0 1-1,-1-1 0,1 0 1,-1 0-1,1 0 0,-1-1 1,1 1-1,-1 0 0,0 0 0,1-1 1,-1 1-1,0-1 0,1 0 1,-1 1-1,0-1 0,0 0 1,1 0-1,-1 0 0,0 0 1,-2-1-1,1 0-36,1 0 0,0 0 0,-1-1 0,1 1 0,0-1-1,0 1 1,0-1 0,0 0 0,0 0 0,1 0 0,-1 0 0,0 0 0,1 0 0,0 0-1,-1-1 1,1 1 0,0-1 0,-1-2 0,-6-22-36,0 1 0,2-1 0,0 0 0,3 0 0,0-1 0,1 1 0,2-1 0,1 1 0,1-1 0,10-52 0,-9 69-314,0 0 0,1 1 0,0-1 0,0 1 0,1 0 0,0 0-1,1 1 1,0-1 0,1 1 0,0 1 0,16-17 0,-3 9-1702,1 0 1,0 1-1,1 1 0,25-12 0,-1 0-14277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18:42.553"/>
    </inkml:context>
    <inkml:brush xml:id="br0">
      <inkml:brushProperty name="width" value="0.025" units="cm"/>
      <inkml:brushProperty name="height" value="0.025" units="cm"/>
    </inkml:brush>
  </inkml:definitions>
  <inkml:trace contextRef="#ctx0" brushRef="#br0">2304 93 4164,'0'0'5504,"-13"-9"-4207,-1-1-993,0 1-1,-1 0 1,0 2 0,0-1-1,-1 2 1,1 0-1,-29-6 1,-6 5-91,1 1 1,-1 3-1,-1 3 0,1 1 1,0 3-1,1 1 1,-1 3-1,1 2 0,-74 25 1,9 7-54,2 4 1,-188 109 0,194-92-151,3 4 0,4 4 0,2 5 0,4 4 0,4 4 0,3 4 0,4 4 0,-103 149 1,169-216-1,1 1 0,1 0 0,1 1 0,1 1 1,2-1-1,-8 33 0,15-48 7,1-1 1,1 1-1,0-1 1,0 1-1,1 0 1,1-1-1,0 1 1,3 12-1,-2-17-8,0 1 0,0-1 0,1 0-1,0 0 1,1 0 0,0-1 0,0 1 0,0-1 0,0 0 0,1 0-1,0 0 1,1 0 0,8 6 0,1-1 17,1-1 1,1-1 0,-1 0-1,2-1 1,-1-1-1,1 0 1,0-2 0,0 0-1,1-1 1,33 3-1,3-2 114,0-4-1,82-6 0,-45-6 107,-1-4-1,-1-4 1,107-36-1,251-124 182,-313 115-370,225-145-1,-307 173-29,-3-2-1,-1-2 1,-2-2-1,-2-3 1,-2-1 0,71-99-1,-102 126 122,0-1-1,-2 0 1,0-1-1,-1 0 1,-1-1-1,8-34 1,-14 49-140,-1 1 1,1-1 0,-1 0 0,-1 0-1,0 0 1,0 0 0,0 0 0,0 0-1,-1 0 1,-1 0 0,1 0 0,-1 0-1,0 1 1,0-1 0,-1 1 0,0-1-1,0 1 1,-1 0 0,0 0 0,0 1-1,0-1 1,0 1 0,-1 0 0,0 0-1,-6-5 1,-5 1-633,0 0 0,-1 0 0,0 2 0,-1 0 0,0 1-1,0 1 1,0 1 0,0 0 0,-1 1 0,-27 0 0,-51-4-5115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22:34.954"/>
    </inkml:context>
    <inkml:brush xml:id="br0">
      <inkml:brushProperty name="width" value="0.025" units="cm"/>
      <inkml:brushProperty name="height" value="0.025" units="cm"/>
    </inkml:brush>
  </inkml:definitions>
  <inkml:trace contextRef="#ctx0" brushRef="#br0">1215 255 6406,'-10'-11'-219,"-4"-4"455,-1 0-1,0 1 1,-1 1-1,-1 1 1,0 0-1,0 1 1,-1 1-1,-21-9 1,10 9 6,0 1-1,-1 1 1,0 1 0,0 2 0,-48-2 0,59 7-211,0 0 0,0 2-1,0 0 1,0 1-1,0 1 1,0 0 0,1 2-1,0 0 1,0 1-1,-19 11 1,-3 6-41,1 1 0,2 3 0,0 1 0,2 2 0,1 1 0,2 1 0,1 2 0,-49 72 0,47-54 4,2 1 1,2 1-1,3 1 1,3 2 0,1 0-1,-15 73 1,31-106-12,1 0 1,1 0 0,1 0 0,1 1-1,2-1 1,3 41 0,-1-55 1,0 0 0,1 0 0,0 0 0,0 0 0,1-1 0,1 0 0,0 0 0,0 0 0,1 0-1,0-1 1,1 0 0,0 0 0,0 0 0,1-1 0,0-1 0,1 1 0,12 8 0,2-1 24,1-2 0,1 0 0,0-2 0,1 0-1,0-2 1,0-1 0,1-1 0,51 7-1,14-5 50,119-5 0,-157-4-92,56-3 53,0-5 1,0-4 0,-1-5 0,0-5 0,-2-5 0,-1-4 0,-1-5 0,-3-5 0,-1-4 0,162-98-1,-208 107 22,-2-2 0,-1-3-1,-2-2 1,-2-2 0,-2-2-1,52-70 1,-74 84 89,-2-1 0,-2-1 0,-1 0 0,25-69 0,-35 77 42,-1-2 0,-1 1 0,-1-1 0,-2 0 1,-1 0-1,-1 0 0,-3-38 0,0 59-126,1 0 0,-1 1 0,-1-1 0,0 0 0,0 1 0,0-1-1,-1 1 1,0-1 0,0 1 0,-1 0 0,0 1 0,-1-1 0,1 1 0,-11-12 0,8 12-35,-1-1 0,0 1 0,0 1 0,0-1 0,-1 1 0,0 1 0,0 0 0,0 0 0,0 1 0,-16-4 0,0 3-71,1 0 0,-1 2 1,0 1-1,0 1 0,0 1 0,0 1 1,0 1-1,-40 11 0,-3 7-42,1 2-1,2 3 1,-124 70 0,72-25-81,-119 97 1,106-59-1752,5 5 0,-177 211-1,192-199-1727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2.728"/>
    </inkml:context>
    <inkml:brush xml:id="br0">
      <inkml:brushProperty name="width" value="0.025" units="cm"/>
      <inkml:brushProperty name="height" value="0.025" units="cm"/>
    </inkml:brush>
  </inkml:definitions>
  <inkml:trace contextRef="#ctx0" brushRef="#br0">113 4 12300,'0'0'6411,"-7"2"-5722,0 0-482,1 1 1,0 0-1,-1 0 0,2 0 1,-1 1-1,0 0 1,1 0-1,-1 0 1,1 1-1,0 0 0,1 0 1,-1 0-1,1 0 1,0 1-1,0 0 1,1 0-1,0 0 1,0 0-1,0 0 0,-2 9 1,4-14-202,1 1 1,-1 0-1,1-1 0,-1 1 1,1 0-1,0-1 1,-1 1-1,1 0 0,0 0 1,0-1-1,0 1 1,1 0-1,-1 0 0,1 2 1,-1-3-1,1-1 0,-1 1 0,0-1 0,1 0 0,-1 1 0,1-1 0,-1 0 0,1 1 0,-1-1 0,0 0 0,1 0 0,-1 1 0,1-1 0,-1 0 0,1 0 0,-1 0 0,1 0 0,-1 0 0,1 0 0,-1 0 0,1 0 0,0 0 0,-1 0 0,1 0 0,-1 0 0,1 0 0,-1 0 0,1 0 0,-1 0 0,1-1 0,4-1-80,-1 0 0,0 0 0,0 0-1,0-1 1,0 0 0,0 0 0,0 0 0,-1 0 0,4-5 0,2-2-138,-1 0 1,0-1-1,0 0 1,-2-1-1,1 1 1,-1-1-1,7-24 0,-31 87 1005,14-44-678,1 0 0,0 1-1,0-1 1,1 1 0,-1 0 0,2 0 0,-1 0-1,1 0 1,0 0 0,1 0 0,0 0-1,2 16 1,-1-23-179,-1 0-1,1 0 1,-1-1-1,1 1 1,0 0-1,0 0 1,0 0-1,-1-1 1,1 1-1,0 0 0,0-1 1,0 1-1,0-1 1,0 1-1,0-1 1,0 1-1,0-1 1,0 0-1,0 0 1,0 1-1,1-1 1,-1 0-1,0 0 1,0 0-1,0 0 1,0 0-1,0 0 1,0-1-1,0 1 1,0 0-1,1 0 0,-1-1 1,0 1-1,1-2 1,37-14-5611,-11-3 97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16.689"/>
    </inkml:context>
    <inkml:brush xml:id="br0">
      <inkml:brushProperty name="width" value="0.025" units="cm"/>
      <inkml:brushProperty name="height" value="0.025" units="cm"/>
    </inkml:brush>
  </inkml:definitions>
  <inkml:trace contextRef="#ctx0" brushRef="#br0">581 12 3331,'-10'-2'3716,"-9"-2"-3090,0 2 0,0 0 0,0 1 0,0 0 0,-26 4 0,28-1-450,0 1 0,0 0 0,1 1 1,-1 1-1,1 1 0,0 0 1,0 1-1,1 1 0,0 0 1,1 1-1,-1 1 0,2 0 0,-1 1 1,1 0-1,1 1 0,0 0 1,-19 28-1,11-8-132,2 0 0,2 2 0,1 0 0,1 0 0,2 1 0,1 1 0,2 0 0,-4 40 0,4-8 24,4 2 0,2-1-1,10 98 1,-5-138-57,2 0 0,2 0 0,0-1-1,2 1 1,1-1 0,1-1 0,19 37 0,-24-53-1,1-1 0,1 0 1,-1 0-1,1-1 1,1 1-1,0-1 0,0-1 1,1 0-1,0 0 0,0-1 1,1 0-1,0 0 0,0-1 1,1-1-1,-1 1 1,1-2-1,1 1 0,-1-2 1,0 0-1,22 4 0,-19-6 87,0-1-1,0 0 0,0-1 0,0 0 0,0-1 0,0 0 0,0-2 0,-1 1 0,23-10 0,-17 4 26,0-1 0,0-1 1,-1-1-1,-1 0 0,30-27 0,-17 8 69,0-1 0,-2-2 0,-2-1 0,-1-1 0,34-67 0,-37 59 209,-2-2-1,-2 0 1,24-96-1,-35 106-118,-1-1 0,-2 0 0,-1 1 0,-2-1 0,-7-74 0,5 99-300,-1 0 1,-1 1-1,1-1 1,-2 0-1,0 1 1,0 0 0,-1 0-1,-1 0 1,1 0-1,-2 1 1,1 0-1,-2 0 1,1 1 0,-1 0-1,0 0 1,-1 1-1,0 0 1,-1 1-1,1-1 1,-2 2 0,1 0-1,0 0 1,-1 1-1,0 0 1,-1 0-1,1 2 1,-1-1 0,1 1-1,-1 1 1,-13-1-1,-12 2-1400,0 1 1,0 2-1,0 2 0,-46 11 0,43-8-1507,-10-1-3837</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18.834"/>
    </inkml:context>
    <inkml:brush xml:id="br0">
      <inkml:brushProperty name="width" value="0.025" units="cm"/>
      <inkml:brushProperty name="height" value="0.025" units="cm"/>
    </inkml:brush>
  </inkml:definitions>
  <inkml:trace contextRef="#ctx0" brushRef="#br0">811 159 2498,'0'-9'1260,"0"3"-920,0 0 0,0 0 1,-1 0-1,1 0 0,-1 0 0,-1 1 0,1-1 0,-1 0 0,0 1 1,0-1-1,-1 1 0,1-1 0,-1 1 0,-1 0 0,1 0 0,0 0 0,-1 1 1,0-1-1,0 1 0,-1 0 0,1 0 0,-1 1 0,0-1 0,0 1 1,0 0-1,0 0 0,-8-2 0,1 1-54,1 2 0,-1-1 0,0 2 0,0 0 0,0 0 0,0 1 0,0 0 0,0 1 0,0 1 0,-15 3 0,9 0 61,0 1 1,0 1 0,1 0 0,-1 1-1,-29 20 1,11-2 34,1 2 0,1 2 0,2 0 1,-50 62-1,57-61-359,0 2 1,2 1 0,2 1 0,1 0 0,2 2 0,1 0 0,2 1-1,2 1 1,1 0 0,2 0 0,2 1 0,2 0 0,1 1-1,1 58 1,4-68 30,2 1-1,1-1 1,1 0-1,1 0 1,2-1-1,1 0 1,2 0 0,15 34-1,-19-51-30,1 0-1,0-1 1,1 0 0,0 0-1,1 0 1,0-1-1,1-1 1,0 1 0,1-2-1,0 1 1,0-2 0,1 1-1,0-2 1,1 1-1,0-2 1,0 0 0,0 0-1,1-1 1,27 6 0,-24-8-11,0-1 1,0-1-1,0 0 1,0-1-1,0-1 1,0 0-1,0-2 1,0 0-1,-1 0 1,30-12-1,-23 6 1,0-2-1,-1-1 0,0 0 0,-1-2 0,-1 0 1,33-30-1,-18 9 37,-2-1 1,-2-1-1,-1-2 1,-2-1-1,-2-1 1,-2-2-1,22-50 1,-26 47 162,-3-2-1,-2 0 1,17-88 0,-26 101-67,-2 0 0,-2-1 0,-1 0 0,-2 1 1,-1-1-1,-8-40 0,6 59-114,-1 0 0,0 1 0,-1 0 1,0 0-1,-2 0 0,0 1 0,0 0 0,-2 1 1,1 0-1,-2 0 0,0 1 0,-1 0 0,0 1 1,-1 0-1,-14-9 0,18 14-71,-1 0 0,0 1 0,-1 1 0,1 0 0,-1 0 0,-1 1 0,1 0 0,0 1 0,-1 0 0,1 1 0,-1 0 0,0 1 0,0 0-1,0 1 1,0 0 0,1 1 0,-1 1 0,0 0 0,0 0 0,1 1 0,0 0 0,-17 8 0,-73 43-2947,46-23-1815,12-9-2890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21.763"/>
    </inkml:context>
    <inkml:brush xml:id="br0">
      <inkml:brushProperty name="width" value="0.025" units="cm"/>
      <inkml:brushProperty name="height" value="0.025" units="cm"/>
    </inkml:brush>
  </inkml:definitions>
  <inkml:trace contextRef="#ctx0" brushRef="#br0">1082 92 3459,'-10'-1'742,"-64"-7"2116,0 4 0,-142 10 0,182-2-2724,0 1 0,1 3 1,0 0-1,1 2 0,0 2 0,1 0 1,0 2-1,1 2 0,0 1 1,1 1-1,-31 25 0,32-20 38,0 2 0,1 0 0,2 2 0,1 0-1,1 2 1,1 1 0,2 0 0,1 2 0,1 0 0,-15 40 0,26-53-142,0 1 1,2 0 0,1 0 0,0 0-1,2 1 1,0-1 0,1 0 0,1 1-1,1 0 1,6 33 0,-1-29-1,0 1 0,2-1 0,1 0 0,1 0 0,1-1 0,1-1 0,27 40 1,-21-38-51,0-1 1,2 0-1,1-2 1,1-1 0,1 0-1,1-2 1,0 0 0,2-2-1,0-1 1,1-1-1,0-1 1,1-1 0,0-2-1,60 16 1,-36-18 36,2-3 0,-1-2 0,0-2 0,1-2 0,-1-3 0,1-2 1,61-15-1,-47 5-9,-1-4 0,0-3 1,-2-2-1,-1-3 0,64-37 1,-93 43-7,0 0 0,-2-2 0,-1-2 1,0-1-1,-2-1 0,-1-2 0,26-33 0,-39 40 77,-1 1 0,0-2-1,-2 0 1,-1-1-1,-1 0 1,-1-1 0,0 0-1,-3 0 1,0-1 0,-1 0-1,4-46 1,-9 43 33,0-1 1,-2 1-1,-1 0 0,-2 0 1,-1 0-1,-1 0 0,-1 1 1,-2 0-1,-19-45 1,18 52-80,-1 1 1,-1-1 0,-1 2 0,-1 0 0,0 1 0,-2 0 0,0 1 0,0 0-1,-2 2 1,0 0 0,-1 1 0,-33-18 0,33 22-45,-1 1 1,-1 1-1,1 1 0,-1 1 1,0 1-1,-1 1 0,1 0 1,-1 2-1,0 1 0,1 0 1,-1 2-1,0 0 0,0 1 1,-29 8-1,4 1-816,-77 29 0,-40 27-4211,153-62 4496,-61 25-4390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5.135"/>
    </inkml:context>
    <inkml:brush xml:id="br0">
      <inkml:brushProperty name="width" value="0.025" units="cm"/>
      <inkml:brushProperty name="height" value="0.025" units="cm"/>
    </inkml:brush>
  </inkml:definitions>
  <inkml:trace contextRef="#ctx0" brushRef="#br0">320 41 4420,'0'0'5483,"-8"-5"-3791,-2-1-1204,0 1-1,0 0 1,-1 1 0,-22-7 0,29 10-370,0 0 0,0 0 0,0 1 1,0-1-1,0 1 0,-1 0 0,1 0 1,0 0-1,0 1 0,0-1 0,0 1 1,-1 0-1,1 0 0,0 1 0,1-1 1,-1 1-1,0 0 0,0 0 0,1 0 1,-5 3-1,-2 6 48,1 0 1,0 0 0,0 1-1,1 0 1,0 0-1,1 1 1,1 0-1,-9 24 1,-1 11 199,-10 55 0,17-61-194,-7 74-1,15-103-157,0-1 0,1 0 0,1 0 0,0 0 0,0 1 0,1-1 0,1-1 0,0 1 0,0 0 0,11 21 0,-12-29-12,0-1 0,0 1 0,0-1 0,1 1-1,0-1 1,-1 0 0,1 0 0,0 0 0,0-1 0,1 1 0,-1-1 0,1 1 0,-1-1 0,1 0 0,0-1-1,-1 1 1,1-1 0,0 1 0,0-1 0,0 0 0,0 0 0,1-1 0,-1 1 0,0-1 0,0 0 0,0 0-1,6-1 1,-3-1 20,0 0-1,0 0 0,0-1 1,0 0-1,0 0 0,-1-1 1,1 0-1,-1 0 0,0 0 1,0-1-1,0 1 1,-1-1-1,0-1 0,7-7 1,0-4 24,0 0 1,0-1 0,-2 0 0,10-22 0,-17 32-8,1 0 0,-1 0 0,-1 0 0,0 0 0,0-1 0,0 1 0,-1 0 0,-1-1 0,1 0 0,-1 1 0,-1-1 1,-2-16-1,3 24-15,0 0 0,-1 1 0,1-1 0,-1 0 0,1 0 0,-1 0 0,1 0 0,-1 0 0,1 1 0,-1-1 1,1 0-1,-1 0 0,0 1 0,0-1 0,1 0 0,-1 1 0,0-1 0,0 1 0,0-1 0,0 1 0,0 0 0,0-1 1,0 1-1,1 0 0,-1-1 0,0 1 0,0 0 0,0 0 0,0 0 0,0 0 0,0 0 0,0 0 0,0 0 0,0 0 1,0 1-1,0-1 0,0 0 0,0 1 0,0-1 0,0 0 0,0 1 0,0-1 0,1 1 0,-1-1 0,0 1 1,0 0-1,-1 0 0,-2 2 6,0 0 1,0-1-1,1 1 1,-1 1-1,1-1 1,0 0-1,-1 1 1,-3 7-1,4-7-9,1 1 0,1 0 0,-1 0 0,1 0-1,0 0 1,0 0 0,0 0 0,0 0 0,1 0 0,0 1-1,0-1 1,2 9 0,-2-13-21,1 1 0,-1-1 0,0 0 1,1 0-1,-1 0 0,1 0 0,-1 0 0,1 0 0,0 0 0,-1 0 0,1 0 1,0 0-1,0-1 0,-1 1 0,1 0 0,0 0 0,0-1 0,0 1 0,0 0 1,0-1-1,0 1 0,0-1 0,1 1 0,1-1 3,-1 0-1,1 0 1,-1 0-1,0 0 1,1 0 0,-1-1-1,1 1 1,-1-1-1,0 0 1,0 0-1,1 1 1,-1-1 0,0-1-1,0 1 1,4-3-1,10-8 55,0 0 0,0-2 0,14-16 0,-8 8-199,-21 21 63,0 0 1,-1 0 0,1 0 0,0 1-1,0-1 1,0 0 0,-1 1 0,1-1 0,0 1-1,0-1 1,0 1 0,0-1 0,0 1-1,0 0 1,0 0 0,0-1 0,0 1-1,0 0 1,2 0 0,-2 0 28,-1 0-1,1 1 1,0-1 0,-1 1-1,1-1 1,-1 0-1,1 1 1,-1-1 0,1 1-1,0-1 1,-1 1 0,0 0-1,1-1 1,-1 1-1,1-1 1,-1 1 0,0 0-1,1-1 1,-1 1 0,0 0-1,0 1 1,6 52-2676,-5-30-363,6-1-1332,0-11-1691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5.462"/>
    </inkml:context>
    <inkml:brush xml:id="br0">
      <inkml:brushProperty name="width" value="0.025" units="cm"/>
      <inkml:brushProperty name="height" value="0.025" units="cm"/>
    </inkml:brush>
  </inkml:definitions>
  <inkml:trace contextRef="#ctx0" brushRef="#br0">40 0 13004,'0'0'6310,"-28"95"-6214,22-36-160,0 6 224,6-2-224,0-10-929,11-15-992,7-13-450,-1-11-512,-4-7-1473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5.806"/>
    </inkml:context>
    <inkml:brush xml:id="br0">
      <inkml:brushProperty name="width" value="0.025" units="cm"/>
      <inkml:brushProperty name="height" value="0.025" units="cm"/>
    </inkml:brush>
  </inkml:definitions>
  <inkml:trace contextRef="#ctx0" brushRef="#br0">12 111 9961,'0'0'6545,"-3"-10"-5856,1 4-603,1 4-63,0 1-1,1-1 1,-1 0 0,0 1-1,0-1 1,1 0-1,0 0 1,-1 0-1,1 0 1,0 1-1,0-1 1,0 0-1,0 0 1,0 0 0,0 0-1,0 0 1,1 1-1,-1-1 1,1 0-1,-1 0 1,1 0-1,0 1 1,-1-1-1,1 0 1,0 1 0,0-1-1,0 1 1,1-1-1,-1 1 1,0-1-1,1 1 1,-1 0-1,0 0 1,4-2-1,6-3 24,1 1 1,-1 0-1,1 1 0,0 0 0,1 1 0,-1 0 0,0 1 0,1 1 0,0 0 0,-1 0 0,1 1 0,-1 1 0,1 0 0,13 4 0,-15-2-67,-1 0-1,1 0 1,-1 2-1,0-1 1,0 1-1,-1 1 1,0-1-1,0 2 1,0-1-1,0 1 1,-1 1 0,-1-1-1,1 1 1,-1 1-1,0 0 1,8 14-1,-11-15 104,0-1 1,0 1-1,-1 0 1,0 0-1,0 0 0,-1 1 1,-1-1-1,1 1 0,-1-1 1,0 1-1,-1-1 0,0 1 1,-1-1-1,0 1 1,0-1-1,0 1 0,-1-1 1,-1 1-1,1-1 0,-1 0 1,-1 0-1,1-1 1,-1 1-1,-8 10 0,-5 7 705,-1-1 0,-2-1 0,0-1-1,-1 0 1,-40 30 0,61-52-772,-49 35 721,46-33-711,0 0 1,-1-1-1,1 1 0,0-1 1,-1 0-1,1 0 1,-1 0-1,1 0 0,-1-1 1,1 1-1,-1-1 0,1 0 1,-1 0-1,-4-1 1,7 1-58,-1-1 0,1 0 0,-1 0 0,1 1 0,-1-1 0,1 0 0,0 0 0,-1 0 0,1-1 0,0 1 0,0 0 0,0 0 0,0-1 0,0 1 0,0-1 0,0 1 0,1-1 0,-1 1 0,0-1 0,1 1 1,-1-1-1,1 1 0,0-1 0,-1 0 0,1 1 0,0-1 0,0-2 0,1-50-1833,0 50 1699,1-13-805,2 0 1,0 0-1,1 1 0,0 0 1,10-21-1,12-19-5024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6.748"/>
    </inkml:context>
    <inkml:brush xml:id="br0">
      <inkml:brushProperty name="width" value="0.025" units="cm"/>
      <inkml:brushProperty name="height" value="0.025" units="cm"/>
    </inkml:brush>
  </inkml:definitions>
  <inkml:trace contextRef="#ctx0" brushRef="#br0">184 194 10730,'0'0'8008,"2"9"-7437,47 175 1038,-28-116-2611,22 129 0,-43-197 965,0 0 0,0 0-1,0 0 1,0 0 0,0 0 0,0 0 0,-1 0 0,1-1 0,0 1-1,0 0 1,0 0 0,0 0 0,0 0 0,-1 0 0,1 0 0,0 0-1,0 0 1,0 0 0,0 0 0,-1 0 0,1 0 0,0 0-1,0 0 1,0 0 0,0 0 0,-1 0 0,1 0 0,0 0 0,0 0-1,0 0 1,0 0 0,0 0 0,-1 0 0,1 0 0,0 0 0,0 0-1,0 1 1,0-1 0,0 0 0,-1 0 0,1 0 0,0 0-1,0 0 1,0 0 0,0 1 0,0-1 0,0 0 0,0 0 0,0 0-1,0 0 1,0 0 0,-1 1 0,1-1 0,0 0 0,0 0 0,0 0-1,0 0 1,0 1 0,0-1 0,0 0 0,0 0 0,0 0-1,0 0 1,1 1 0,-1-1 0,-19-19-1583,-18-28-490,-96-126-1320,40 58 7762,92 114-4183,0-1 1,-1 0-1,1 0 0,0 0 0,0 0 0,1 0 1,-1 0-1,0 0 0,1-1 0,-1 1 0,1 0 0,0 0 1,0 0-1,-1-1 0,2 1 0,-1 0 0,0 0 1,0-1-1,1 1 0,-1 0 0,1 0 0,0 0 1,-1 0-1,1 0 0,0 0 0,0 0 0,0 0 0,2-2 1,4-6 13,0 0 0,1 1 0,17-16 0,-18 18 165,17-17 215,2 1 1,1 1-1,1 2 1,36-22 0,-51 35-473,0 0 0,1 1 0,0 0 0,0 1 0,0 1 0,0 0 0,1 1 0,0 1-1,0 0 1,-1 1 0,1 0 0,21 3 0,-33-2-72,0 0 0,-1 0 0,1 1-1,-1-1 1,1 1 0,0 0-1,-1 0 1,0-1 0,1 2 0,-1-1-1,1 0 1,-1 0 0,0 1-1,0-1 1,0 1 0,0 0 0,0 0-1,0-1 1,1 3 0,-2-2 46,0 1-1,0-1 1,0 0 0,-1 0 0,1 0 0,-1 0 0,0 0-1,0 1 1,1-1 0,-1 0 0,-1 0 0,1 0 0,0 1-1,0-1 1,-1 0 0,0 0 0,-1 4 0,-3 6 218,-1-1 0,0 1 0,-1-1 0,0-1 0,-17 20 0,9-12-131,-46 50 296,55-62-412,0 0 0,0-1 0,-1 1 0,0-1 0,0-1 0,-1 1 1,-14 5-1,21-9-77,0-1 1,0 1-1,0-1 1,0 0-1,0 0 1,0 1-1,0-1 1,0 0-1,0 0 1,0 0-1,0 0 1,0 0-1,0 0 1,0 0-1,0-1 1,0 1-1,0 0 1,0-1-1,0 1 1,0 0-1,0-1 1,0 1-1,0-1 1,1 1-1,-1-1 1,0 0-1,0 1 1,0-1-1,1 0 1,-1 0-1,0 0 1,1 1-1,-1-1 1,1 0-1,-2-2 1,-6-35-4286,8 35 3946,-3-48-7928</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0:59.704"/>
    </inkml:context>
    <inkml:brush xml:id="br0">
      <inkml:brushProperty name="width" value="0.025" units="cm"/>
      <inkml:brushProperty name="height" value="0.025" units="cm"/>
    </inkml:brush>
  </inkml:definitions>
  <inkml:trace contextRef="#ctx0" brushRef="#br0">1089 178 4452,'-8'0'267,"-24"-3"1116,-55-10-1,52 8-1008,1 1 0,-1 2-1,1 1 1,-1 2-1,1 1 1,-57 12-1,-199 63 269,263-68-401,0 2-1,0 0 1,1 2 0,1 1-1,0 2 1,-41 32 0,51-36-190,1 1 0,1 1-1,0 0 1,0 0 0,2 1 0,0 1 0,0 0 0,2 0 0,0 1 0,1 0-1,-8 25 1,13-31-14,1 1 0,1 0 0,0-1 0,0 1 0,1 0 0,1-1 0,0 1 0,0-1 0,1 1 0,1-1 0,0 1 0,0-1 0,1 0 0,1 0 0,0-1 0,0 0 0,1 1 0,9 10 0,13 18-39,2-2-1,2-1 0,38 34 0,-56-56 21,38 35-16,2-2 1,2-3-1,100 61 0,-109-78-87,2-2 0,0-3 0,2-2 0,0-2 0,74 16 0,46-5 93,1-7 0,1-8 0,244-11 0,-350-7-69,-1-3 0,1-3 1,-2-3-1,0-2 1,71-28-1,-16-4 99,192-105-1,-208 97 282,2 6-1,131-43 1,-216 85-43,0-1-1,-1-1 1,0-1 0,0-1 0,-1 0 0,33-26-1,-41 27-194,-1 1-1,-1-1 0,1-1 0,-2 0 1,1 0-1,-2-1 0,1 0 0,-2-1 0,0 1 1,0-1-1,-1 0 0,4-15 0,-1-7 267,-2 0 0,-1 0 0,-2-1 0,-1 1 0,-2-1 0,-2 0 0,-10-61 0,10 85-309,0 0 0,-2 1 0,1-1-1,-1 1 1,-1 0 0,0 0 0,-1 0-1,0 1 1,0-1 0,-1 2 0,-1-1-1,0 1 1,0 0 0,0 0 0,-1 1-1,-1 0 1,1 1 0,-1 0 0,0 1-1,-1 0 1,0 0 0,0 1 0,0 1-1,0-1 1,-1 2 0,0 0 0,-22-3-1,-410-60-5,296 40-118,-173-8-1,255 31 34,1 4 0,-1 2 0,1 3 0,0 3 0,-77 21 0,-21 23 28,-163 76 0,-76 27-784,398-155 762,-35 12-530,0-2-1,-40 5 1,69-14 124,-1-1-1,1 0 1,-1-1 0,1 0-1,-1 0 1,1-1 0,-1-1 0,1 0-1,0 0 1,0-1 0,0 0-1,0-1 1,-10-5 0,-35-32-5121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10.505"/>
    </inkml:context>
    <inkml:brush xml:id="br0">
      <inkml:brushProperty name="width" value="0.025" units="cm"/>
      <inkml:brushProperty name="height" value="0.025" units="cm"/>
    </inkml:brush>
  </inkml:definitions>
  <inkml:trace contextRef="#ctx0" brushRef="#br0">1364 267 3043,'0'0'27,"-8"-4"117,-86-25 379,92 29-461,1 0 1,-1-1 0,0 0-1,0 1 1,1-1-1,-1 0 1,0 0-1,1 0 1,-1 0-1,1 0 1,-1 0-1,1 0 1,0-1-1,-1 1 1,1-1 0,0 1-1,0-1 1,0 1-1,0-1 1,0 1-1,0-1 1,0-2-1,-5-44 10,1 1 97,4 45-90,0 0 1,1 0-1,-1 0 0,0 0 0,0 0 0,0 1 0,0-1 1,-1 0-1,1 1 0,0-1 0,-1 1 0,1-1 0,-1 1 1,1 0-1,-1 0 0,0 0 0,0-1 0,1 2 0,-1-1 1,-3-1-1,-54-16 438,36 12-284,1-1 0,-22-10 1,30 11-68,1 1 0,-1 0 0,0 1 0,0 1 1,-1 0-1,1 1 0,-1 0 0,1 2 0,-1-1 0,0 2 1,1 0-1,-1 1 0,1 0 0,0 1 0,-24 8 0,18-7-55,1 0-1,-1-1 0,-38 0 1,38-2-4,0 0 0,0 1 0,-38 9 1,21 3-19,0 3 0,2 1 0,0 1 0,1 2 0,-55 44 1,32-23-60,27-21 62,0 1-1,1 2 1,1 1-1,2 1 1,0 1-1,-24 34 1,41-42-179,20-11-304,4-2-177,-14-5 430,0 0 1,0 0-1,-1 0 0,1 0 1,0 0-1,-1 0 1,1 0-1,-1 0 1,0 0-1,1 0 1,-1 0-1,0 0 0,1 0 1,-1 1-1,0-1 1,0 0-1,0 0 1,0 0-1,0 0 1,0 0-1,0 1 1,-1-1-1,1 0 0,0 0 1,-1 0-1,1 0 1,-1 0-1,1 0 1,-1 1-1,-16 15-3684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12.696"/>
    </inkml:context>
    <inkml:brush xml:id="br0">
      <inkml:brushProperty name="width" value="0.025" units="cm"/>
      <inkml:brushProperty name="height" value="0.025" units="cm"/>
    </inkml:brush>
  </inkml:definitions>
  <inkml:trace contextRef="#ctx0" brushRef="#br0">519 36 3844,'-13'-7'338,"0"2"1,-1 0 0,1 0 0,-1 1-1,0 1 1,0 0 0,-1 1 0,1 1-1,0 0 1,-28 3 0,32 2-285,1 0 0,-1 1 1,1 0-1,0 1 0,0 0 0,1 0 1,0 1-1,0 0 0,0 0 0,-6 10 1,-22 17 458,13-13-244,1 1 0,0 1-1,2 1 1,1 1 0,-24 41-1,36-51-190,-1 1 1,2 0-1,0 0 0,1 1 0,1 0 0,-5 32 0,2 106 384,9-144-423,1-1 0,-1 1 0,2-1-1,0 0 1,0 0 0,1 0 0,0 0-1,0-1 1,1 1 0,10 11 0,11 19 84,-13-15-33,0-1-1,2-1 0,35 39 1,-39-50-49,1-1-1,0 0 1,0-1 0,1 0-1,1-1 1,0-1 0,27 12 0,-15-10-13,-1-1 0,2-1 0,-1-1 1,1-1-1,0-2 0,0-1 1,0-1-1,0-1 0,40-4 0,-54 0-19,0 0-1,0 0 1,-1-1-1,0-1 0,0-1 1,22-11-1,68-51 168,-87 56-159,-1 0-1,0-1 0,-1-1 1,-1 0-1,0-1 0,-1 0 1,0-1-1,-1 0 0,-1-1 1,10-22-1,-11 15-12,-1 1 1,-1-1-1,-1 0 0,-1-1 0,-1 1 0,-1-1 1,-1-39-1,-4 38 107,-1 1 1,-1 0-1,-1 1 1,-2-1-1,0 1 1,-1 1-1,-16-31 0,18 43-97,0 0 0,0 0 0,-1 1-1,0 0 1,-1 0 0,0 0 0,-1 1 0,0 1-1,0 0 1,-1 0 0,0 0 0,0 2-1,-1-1 1,0 1 0,0 0 0,0 1 0,-1 1-1,0 0 1,-18-4 0,-16 0-49,-1 1 1,-1 2-1,-83 4 0,94 1-102,13 4-4128,17 0-502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3.193"/>
    </inkml:context>
    <inkml:brush xml:id="br0">
      <inkml:brushProperty name="width" value="0.025" units="cm"/>
      <inkml:brushProperty name="height" value="0.025" units="cm"/>
    </inkml:brush>
  </inkml:definitions>
  <inkml:trace contextRef="#ctx0" brushRef="#br0">119 171 12139,'0'0'2120,"-9"5"37,-4 2-1297,0 1 1,1 1 0,-17 14-1,25-20-676,0 1 0,1 0-1,-1-1 1,1 1 0,0 0 0,0 1-1,0-1 1,1 0 0,0 1 0,-1 0-1,2-1 1,-1 1 0,0 0 0,1 0-1,0 0 1,-1 9 0,2-13-181,0 0 0,0-1 0,0 1 0,1 0 0,-1 0 0,0 0 0,0-1 0,0 1 0,1 0 0,-1 0 0,0-1 0,1 1 0,-1 0 0,1 0 0,-1-1 0,1 1 0,-1-1 0,1 1 0,-1 0 0,1-1 0,0 1 0,-1-1 0,1 1 0,0-1 0,-1 0 0,1 1 0,0-1 0,0 0 0,0 1 0,32 1 179,-24-4-133,0 0 0,0 0 0,0 0 0,16-8 1,-7-1-78,-1 0 1,0-1-1,-1 0 1,0-2-1,-1 0 1,24-29 0,-29 31-36,-1 0 1,0-1-1,-1 0 1,-1 0-1,0-1 1,0 0-1,-2-1 1,0 1-1,6-25 1,-11 38 67,0 0-1,1 0 1,-1 0 0,0-1 0,0 1 0,0 0 0,0 0 0,0 0-1,0 0 1,0 0 0,0 0 0,0 0 0,0 0 0,0 0-1,-1 0 1,1 0 0,0 0 0,-1 0 0,1 0 0,-1 0-1,1 0 1,-1 0 0,1 1 0,-1-1 0,0 0 0,0 0 0,1 0-1,-1 1 1,0-1 0,-1 0 0,0 0 11,0 1 1,0-1-1,-1 1 0,1 0 1,0 0-1,0 0 0,0 0 1,0 0-1,-1 1 0,1-1 1,0 1-1,0-1 0,-3 2 1,-6 3 126,0 0 0,1 0 0,-1 1 0,-12 10 0,23-16-141,-52 46 1794,48-42-1671,1-1 0,0 1 0,-1 0 0,1 0 1,1 1-1,-1-1 0,1 1 0,-1-1 0,1 1 0,1 0 0,-3 7 0,5-11-130,-1 0 0,1-1 0,0 1 0,0 0 0,0 0 0,-1 0 0,1-1 0,0 1 0,0-1 0,0 1 0,0 0 0,0-1 0,0 0 0,0 1 0,0-1 0,1 0 0,-1 1 0,0-1 0,0 0 0,0 0 0,0 0 0,0 0 0,0 0 0,1 0 0,-1 0 0,0 0 0,0-1 0,0 1-1,1-1 1,41-3-554,-9-4-76,-25 6 453,0-1 1,0 1-1,0 0 1,0 1-1,0 0 1,0 0-1,0 1 1,0 0-1,0 1 1,18 3-1,-25-2 230,0-1 0,0 1-1,0 0 1,0 0 0,0 0-1,0 0 1,0 0 0,-1 0-1,1 0 1,-1 1-1,1-1 1,-1 0 0,0 1-1,0-1 1,0 1 0,0 0-1,-1-1 1,1 1-1,-1 0 1,1-1 0,-1 6-1,0 69 1553,-1-50-1317,1 25-2493,4-49-3561,5-3-7212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13.707"/>
    </inkml:context>
    <inkml:brush xml:id="br0">
      <inkml:brushProperty name="width" value="0.025" units="cm"/>
      <inkml:brushProperty name="height" value="0.025" units="cm"/>
    </inkml:brush>
  </inkml:definitions>
  <inkml:trace contextRef="#ctx0" brushRef="#br0">573 168 545,'-16'-3'1292,"-1"0"0,1 1 0,-32 0 0,35 2-1178,0 2 0,0-1 1,0 2-1,1 0 0,-1 0 0,1 1 0,0 1 0,0 0 1,0 0-1,1 2 0,-1-1 0,2 1 0,-1 1 1,-17 16-1,-3 5 431,1 2 1,1 1-1,2 2 1,-33 54-1,44-63-378,2 1 0,1 1 0,1 0 0,2 0 0,0 1-1,2 1 1,-6 40 0,11-50-109,2-1-1,0 1 0,2 0 1,0 0-1,1-1 1,1 1-1,0-1 0,1 0 1,2 1-1,-1-2 1,2 1-1,1-1 0,0 0 1,1 0-1,0-1 1,21 26-1,-15-25 20,1 0 0,1 0 0,1-2 1,0 0-1,0-1 0,2 0 0,0-2 0,0-1 0,1 0 0,0-1 0,1-2 0,0 0 0,25 5 0,-4-4-25,1-1 0,1-3 0,-1-2 0,1-1-1,-1-3 1,46-6 0,-53 3-43,-1-3 1,0 0-1,0-3 1,-1-1-1,0-1 0,-1-2 1,55-32-1,-62 28 179,-1-2 1,-2-1-1,0-1 0,-1-2 0,-1 0 0,-1-1 0,-1-1 1,-2 0-1,0-2 0,-2 0 0,-1-1 0,-1-1 1,-2 0-1,-1 0 0,11-48 0,-18 50-154,0-1 1,-2 1-1,-1 0 0,-1-1 1,-2 1-1,-1-1 0,-1 1 1,-1 0-1,-1 0 0,-2 1 1,-1 0-1,-1 0 0,-27-50 1,28 61 28,-1 0 1,-1 0 0,0 1 0,-1 0 0,0 1-1,-2 0 1,1 1 0,-2 1 0,0 0 0,0 1 0,-1 1-1,0 0 1,-1 1 0,0 1 0,0 0 0,-1 1-1,0 1 1,0 1 0,-1 1 0,1 0 0,-34-1 0,37 3-351,0 2 1,0 0-1,0 0 1,0 2-1,0 0 1,1 0-1,-1 1 1,1 1-1,-1 1 1,1 0-1,-25 13 1,-62 43-5202,46-34 438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24.464"/>
    </inkml:context>
    <inkml:brush xml:id="br0">
      <inkml:brushProperty name="width" value="0.025" units="cm"/>
      <inkml:brushProperty name="height" value="0.025" units="cm"/>
    </inkml:brush>
  </inkml:definitions>
  <inkml:trace contextRef="#ctx0" brushRef="#br0">417 210 2210,'-35'-42'2117,"32"36"-1650,-1 0 0,0 1 1,0 0-1,-1 0 1,1 0-1,-1 0 0,0 0 1,-1 1-1,-8-6 1,13 10-415,1 0 0,-1 0 0,1 0 0,0 0 0,-1 0 0,1 0 0,-1 0 1,1 1-1,0-1 0,-1 0 0,1 0 0,-1 0 0,1 0 0,0 1 0,-1-1 1,1 0-1,0 0 0,-1 1 0,1-1 0,0 0 0,-1 1 0,1-1 0,0 0 1,0 1-1,-1-1 0,1 1 0,0-1 0,0 0 0,0 1 0,0-1 0,-1 1 1,1-1-1,0 0 0,0 1 0,0-1 0,0 1 0,0-1 0,0 1 1,0-1-1,0 1 0,-2 24-35,2-22 118,-8 458 2721,4-69-1603,0 108-475,28-257-39,2 61-503,-35 303 601,0-222-309,12-46-217,-9 229-133,-9 266 277,10-172-341,1-47-13,4-591-98,2-1 0,1 1 0,1-1-1,1 1 1,1-1 0,0-1 0,2 1 0,1-1 0,23 41 0,-22-47-7,1 0 1,1-2-1,0 1 0,1-1 0,0-1 0,1 0 0,1-1 1,0-1-1,0 0 0,1-1 0,1-1 0,-1 0 1,20 6-1,-5-4-52,0-1 1,1-2 0,0-1-1,62 5 1,131-10-438,19 2 199,-211 0 279,-19-2-16,0 0 1,0-2 0,1 1 0,15-3-1,-24 1 20,0 0 0,-1-1 0,0 1-1,1-1 1,-1 0 0,0-1-1,0 1 1,0-1 0,0 0-1,-1 0 1,1-1 0,-1 1-1,0-1 1,5-5 0,8-11-1,-2-1 0,0-1 0,-1 0 1,-1-1-1,-1 0 0,-1-1 0,-2-1 1,12-41-1,-2-11 30,13-123 0,8-460-17,-51-2-276,-12 292 438,-3-131-35,27 314-125,-18-503 62,2 294 62,-12-112 48,-43 80-144,-12-91 11,32 181-11,47 316-56,1-1 1,1 1 0,2 0-1,0-1 1,8-43 0,0 28-53,2 0 0,25-56-1,-20 58-55,24-65-72,-37 92 208,-1-1-1,0 0 1,0 0-1,-1 0 1,0 0-1,0 0 1,-1 0 0,-2-15-1,1 22 26,0-1-1,-1 1 1,1-1-1,-1 1 0,0 0 1,0 0-1,0-1 1,0 1-1,0 1 1,-1-1-1,1 0 1,-1 0-1,0 1 1,0 0-1,0-1 0,0 1 1,-5-2-1,-65-29 876,52 24-638,-18-5-215,-2 2 0,1 2 1,-2 1-1,1 2 0,-1 2 1,0 2-1,0 1 0,-64 7 1,-37 11 186,-154 37 0,273-48-199,-179 45-121,23-4-3135,94-30-1332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27.230"/>
    </inkml:context>
    <inkml:brush xml:id="br0">
      <inkml:brushProperty name="width" value="0.025" units="cm"/>
      <inkml:brushProperty name="height" value="0.025" units="cm"/>
    </inkml:brush>
  </inkml:definitions>
  <inkml:trace contextRef="#ctx0" brushRef="#br0">540 19 4612,'0'0'3422,"-9"-2"-2594,9 2-831,-16-5 269,0 1 1,0 1-1,-31-2 0,33 58-704,-28 92 924,-101 235 0,108-292 37,4 2 0,-34 161 1,4 193-156,37 60-241,14-231-94,-1 894 1144,13-994-923,2 3-91,7 1 0,8-1 1,7-1-1,69 239 0,19-8-28,169 510-13,-264-868-121,2-1 1,2 0 0,2-2 0,2-1 0,38 47 0,-45-66-31,1-2-1,1-1 1,1 0-1,1-2 1,1 0-1,0-2 1,1-1 0,2-1-1,50 22 1,15-4-87,2-5-1,0-3 1,162 21 0,-222-42 111,0-2 0,1-2-1,-1-1 1,0-2 0,0-1-1,0-2 1,0-1 0,-1-2-1,65-23 1,-2-10 37,-3-4 1,-1-4-1,92-65 0,-121 68-110,-2-2 0,-3-3 0,-1-2-1,87-107 1,-19-6-189,-8-5 0,-8-5 0,165-360 1,29-290 584,-213 553-268,-36 115-5,102-315 20,-117 329-45,29-199-1,-25-15 513,-1-447-1,-44 764-534,-1 0 0,-2 0 0,-1 1 1,-3 0-1,-1 0 0,-26-70 0,21 79 13,0 1-1,-2 1 0,-1 0 0,-1 1 1,-1 1-1,-2 1 0,-1 1 0,-45-41 1,-50-27 248,-5 6 0,-138-75 0,156 99 30,-257-139-275,276 161-32,-2 5 1,-126-36-1,-297-30 260,-8 43 202,203 40-232,273 20-344,0 2 0,1 2 0,-1 1 0,1 2 0,-62 21 0,-34 28-1859,0 14-1072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34.585"/>
    </inkml:context>
    <inkml:brush xml:id="br0">
      <inkml:brushProperty name="width" value="0.025" units="cm"/>
      <inkml:brushProperty name="height" value="0.025" units="cm"/>
    </inkml:brush>
  </inkml:definitions>
  <inkml:trace contextRef="#ctx0" brushRef="#br0">87 134 8488,'0'0'390,"-10"10"-246,0-2-128,2-2-9,0 2 0,0-1-1,0 1 1,1 0-1,0 0 1,0 1 0,-6 11-1,12-19-32,42-13 1019,-34 10-863,1 0 0,0 0 1,-1 1-1,1 0 0,0 1 1,0 0-1,0 0 0,0 1 1,-1 0-1,1 0 0,0 0 1,-1 1-1,9 3 0,-3-1-41,1-1-1,0-1 0,22 2 1,19-7 157,1-3 1,0-2 0,53-16 0,-48 10-92,-1 3 0,77-4 0,-44 7 329,129-26 0,71-7-219,242-11 41,-520 50-313,34-5 146,0 3-1,1 2 1,79 7 0,-105 0 27,-1 1 1,0 1-1,0 1 1,38 20-1,-41-18-142,0-1 0,1 0 0,1-2 1,-1 0-1,41 6 0,-20-11 34,0-3 0,0-1 0,0-2 1,80-18-1,-67 11-23,-31 8-12,-1 1 1,0 1 0,1 1-1,-1 1 1,1 2 0,41 8-1,-7-1 25,-43-7-27,1-1-1,-1 0 1,1-1 0,0-1-1,-1-1 1,1 0 0,20-4 0,-34 4 12,-1 1 1,1-1 0,-1 1 0,1-1 0,-1 0 0,1 1 0,-1-1 0,1 0 0,-1 0 0,0 0 0,1 0 0,-1 0 0,0-1 0,0 1-1,0 0 1,0 0 0,0-1 0,0 1 0,1-2 0,-7-5 751,-16 6-1266,-9 6-5952,14-4 1249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36.812"/>
    </inkml:context>
    <inkml:brush xml:id="br0">
      <inkml:brushProperty name="width" value="0.025" units="cm"/>
      <inkml:brushProperty name="height" value="0.025" units="cm"/>
    </inkml:brush>
  </inkml:definitions>
  <inkml:trace contextRef="#ctx0" brushRef="#br0">19 62 7271,'-1'-1'129,"0"1"1,0 0-1,1 0 1,-1 0-1,0 0 1,0 0-1,0 0 1,1 0-1,-1 0 1,0 0-1,0 0 1,0 0 0,1 1-1,-1-1 1,0 0-1,1 1 1,-1-1-1,0 0 1,0 1-1,1-1 1,-1 1-1,0 0 1,11 9 392,31 6-596,-36-15 76,225 47 2318,-196-40-2187,1-2 0,0-2 0,0-1-1,56-3 1,24 2 89,-83 1-70,0-1 0,-1-2 0,1-1 0,0-2-1,0-1 1,43-11 0,155-43 629,11-4-489,-216 55-258,0 1 1,0 2-1,0 0 1,1 2-1,0 0 1,-1 2-1,1 1 1,0 1-1,-1 1 1,0 1-1,0 1 1,30 11-1,-23-8 7,0-1-1,41 3 0,-49-7 9,0 0-1,0 1 0,0 1 1,-1 2-1,41 16 0,-34-8-46,1-2 0,1 0 0,0-2-1,1-2 1,0-1 0,1-1 0,-1-2 0,64 2-1,304 9 378,-311-12-344,130-11 0,-202 7-9,1 0 1,-1 1 0,0 1 0,0 0-1,35 11 1,-27-8 6,1 0 1,-1-2-1,1 0 1,46-3-1,107-18 161,-81 6-165,-1-4 19,-88 14-94,-1 0 0,1-1 1,-1 0-1,0-1 0,0 0 1,0-1-1,-1 1 0,9-7 1,-16 9-152,0 1 0,0 0 0,0 0 0,1 0 0,-2 0 0,1-1 0,0 1 0,0 0 0,0-1 0,-1 1 0,1-1 0,0 1 0,-1-1 0,0 1 0,1-1 0,-1 1 0,0-1 0,0-2 0,1-14-3523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1:57.403"/>
    </inkml:context>
    <inkml:brush xml:id="br0">
      <inkml:brushProperty name="width" value="0.025" units="cm"/>
      <inkml:brushProperty name="height" value="0.025" units="cm"/>
      <inkml:brushProperty name="color" value="#E71224"/>
    </inkml:brush>
  </inkml:definitions>
  <inkml:trace contextRef="#ctx0" brushRef="#br0">838 136 13421,'-34'-11'1544,"0"1"0,-1 2 0,0 1 0,-57-4 0,52 7-1406,9 0 115,0 2 0,-1 2 0,1 0 0,0 2 0,0 2 0,0 1 0,1 1 0,-52 17-1,68-18-201,0 1 0,0 0-1,1 1 1,-1 1-1,1 0 1,1 0 0,0 2-1,0-1 1,1 2-1,0-1 1,1 1 0,0 1-1,0 0 1,2 0-1,-1 1 1,2 0-1,-1 1 1,2 0 0,-10 27-1,13-27-48,0-1 0,0 1 0,1 0-1,1 1 1,0-1 0,1 0 0,0 0-1,1 0 1,1 0 0,0 0 0,1 0-1,7 20 1,-6-24-2,0-1 1,0 0-1,1 0 0,0 0 0,1-1 0,0 0 1,0 0-1,1 0 0,0-1 0,0 0 0,1 0 1,-1 0-1,2-1 0,-1-1 0,1 1 0,-1-1 1,1-1-1,12 5 0,2-2 10,1-1-1,-1-1 1,1 0 0,0-2-1,0-1 1,0-1 0,0-1-1,1-1 1,-1-1 0,32-8 0,-5-1 11,-1-3 0,-1-2 1,85-40-1,122-80-14,-230 120 4,-1-2 0,0-1 1,-1-1-1,-1-1 0,-1-1 0,-1 0 0,24-35 0,-40 48 26,1 1 0,-1-2 0,-1 1 1,1 0-1,-2-1 0,1 0 0,-1 0 0,-1 0 0,2-14 0,-3 20 34,-1-1-1,0 1 1,0-1 0,0 1-1,-1-1 1,0 1 0,0-1-1,0 1 1,0 0-1,0-1 1,-1 1 0,0 0-1,0 0 1,0 0 0,0 0-1,-1 1 1,0-1-1,1 1 1,-1-1 0,-1 1-1,1 0 1,0 0 0,-7-4-1,-7-3 14,1 2 0,-1 0 0,-1 1 0,1 0 0,-1 2 0,0 0 0,-1 1 0,-19-2 0,-153-5 329,39 11-221,0 6 1,-188 32-1,336-37-748,-7 1 1373,8-3-2497,5-4-3638,17-17-2161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2:38.712"/>
    </inkml:context>
    <inkml:brush xml:id="br0">
      <inkml:brushProperty name="width" value="0.025" units="cm"/>
      <inkml:brushProperty name="height" value="0.025" units="cm"/>
      <inkml:brushProperty name="color" value="#E71224"/>
    </inkml:brush>
  </inkml:definitions>
  <inkml:trace contextRef="#ctx0" brushRef="#br0">941 107 3555,'0'0'91,"-8"-4"43,-61-26 2764,-110-31 1,156 56-2797,-1 2 1,1 1-1,-1 1 1,1 1-1,-1 0 0,1 2 1,-1 1-1,1 1 1,0 1-1,0 1 0,1 1 1,-27 12-1,18-6-25,0 2 1,1 1-1,1 2 0,0 0 0,1 2 0,2 2 0,-44 42 1,61-55-55,1 0 0,1 0 0,0 0 0,0 1 1,1 0-1,0 1 0,0-1 0,1 1 1,1 0-1,0 0 0,1 1 0,0-1 0,0 1 1,1-1-1,1 1 0,0 0 0,0 0 1,1 0-1,3 18 0,-2-25-19,0 0-1,0 0 1,1 0 0,0-1 0,0 1-1,0-1 1,0 0 0,1 1-1,0-1 1,0 0 0,0 0 0,0-1-1,1 1 1,5 4 0,-2-2 19,0-1 1,1-1 0,0 0 0,0 0-1,0 0 1,0-1 0,14 3 0,6 0 137,1-1 1,0-2-1,53 0 1,15-9 189,-1-4 1,145-33-1,26-3-263,-211 41-86,47-7-24,-93 11 29,0-1 0,0-1 0,0 0 1,0 0-1,-1-1 0,0 0 0,12-7 0,-19 10 6,-1 0 0,1 0-1,-1-1 1,0 1-1,1 0 1,-1 0 0,0-1-1,0 1 1,0-1 0,0 1-1,0-1 1,0 1-1,0-1 1,0 0 0,-1 1-1,1-1 1,-1 0 0,1 0-1,-1 1 1,0-1-1,1-3 1,-2 1 14,1 1 0,-1-1 0,1 1-1,-1 0 1,0 0 0,-1-1 0,1 1 0,-1 0 0,1 0-1,-5-5 1,0-1 0,-2 0 1,1 1-1,-1 0 0,0 0 0,-1 1 0,-10-8 1,10 10-306,-1 0 0,0 0 0,-1 0 0,1 2-1,-1-1 1,0 1 0,1 1 0,-1 0 0,-1 0 0,1 1 0,-20 1 0,-5 0-2818</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39.617"/>
    </inkml:context>
    <inkml:brush xml:id="br0">
      <inkml:brushProperty name="width" value="0.025" units="cm"/>
      <inkml:brushProperty name="height" value="0.025" units="cm"/>
      <inkml:brushProperty name="color" value="#E71224"/>
    </inkml:brush>
  </inkml:definitions>
  <inkml:trace contextRef="#ctx0" brushRef="#br0">123 59 4644,'0'0'-64,"-11"0"2109,2 1-1623,2 0-143,-1 0 1,1 0-1,-1-1 1,1 0-1,-1-1 1,1 0 0,-1 0-1,1 0 1,0-1-1,-13-4 1,11 1 2852,18 16-1476,-4-4-1763,1-1 214,0-1 0,1 1 0,-1-1 0,1-1 0,0 1-1,0-1 1,1 0 0,-1-1 0,1 0 0,0 0 0,0 0 0,0-1-1,0 0 1,0-1 0,11 1 0,17 1 247,1-2 1,43-5-1,-47 2-324,239-29 282,-23 1-112,38 9 171,452-16 166,495 56 104,-381 0-471,6-1 354,1083 11-380,-1000-8 486,-732-7-599,1413 55 103,-1010-83 179,-421 8 106,-170 5-659,46-1 56,-25 4-4768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3.046"/>
    </inkml:context>
    <inkml:brush xml:id="br0">
      <inkml:brushProperty name="width" value="0.025" units="cm"/>
      <inkml:brushProperty name="height" value="0.025" units="cm"/>
    </inkml:brush>
  </inkml:definitions>
  <inkml:trace contextRef="#ctx0" brushRef="#br0">0 53 7944,'0'0'13580,"22"-6"-14124,-5-12-2467,1-10-5413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3.760"/>
    </inkml:context>
    <inkml:brush xml:id="br0">
      <inkml:brushProperty name="width" value="0.025" units="cm"/>
      <inkml:brushProperty name="height" value="0.025" units="cm"/>
    </inkml:brush>
  </inkml:definitions>
  <inkml:trace contextRef="#ctx0" brushRef="#br0">0 80 6438,'0'0'11211,"48"9"-10891,-35-24-256,-1-6-320,-1-2-2595,1-7-3267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29.270"/>
    </inkml:context>
    <inkml:brush xml:id="br0">
      <inkml:brushProperty name="width" value="0.025" units="cm"/>
      <inkml:brushProperty name="height" value="0.025" units="cm"/>
    </inkml:brush>
  </inkml:definitions>
  <inkml:trace contextRef="#ctx0" brushRef="#br0">36 0 6566,'0'0'14675,"2"12"-14247,-1 22-200,-2 1 1,-1-1 0,-1 1 0,-9 33 0,4-18 699,-4 83 0,12-56 1276,3-74-948,2-9-461,2-9 32,25-95-139,-14 41-1318,44-109 1,-61 175 590,0 1 0,-1 0 0,1 0 0,0 1 0,0-1 0,0 0 0,0 0 0,1 0 0,-1 1 0,0-1 1,1 0-1,-1 1 0,1-1 0,0 1 0,-1 0 0,1 0 0,0-1 0,0 1 0,0 0 0,0 1 0,0-1 0,0 0 0,0 0 1,0 1-1,0-1 0,0 1 0,0 0 0,0 0 0,0 0 0,3 0 0,-5 0 41,1 1-1,-1-1 1,0 0-1,0 1 0,0-1 1,0 1-1,1-1 1,-1 1-1,0-1 1,0 1-1,0-1 1,0 1-1,0-1 1,0 0-1,0 1 1,0-1-1,0 1 0,-1-1 1,1 1-1,0-1 1,0 1-1,0-1 1,0 1-1,-1-1 1,1 0-1,0 1 1,0-1-1,-1 0 1,1 1-1,0-1 0,-1 1 1,-5 1-24,3-16-329,4 12 329,0-1-1,0 1 0,0-1 1,0 1-1,0 0 0,0 0 0,1 0 1,-1-1-1,1 1 0,0 0 0,-1 1 1,1-1-1,0 0 0,0 0 0,0 1 1,0-1-1,1 1 0,-1 0 1,0 0-1,0 0 0,1 0 0,-1 0 1,1 0-1,-1 0 0,1 1 0,-1-1 1,1 1-1,3 0 0,0-2 0,0 1-1,0 1 1,0-1 0,0 1-1,1 0 1,-1 0 0,0 1-1,0-1 1,0 1 0,0 1-1,7 1 1,-11-1 17,0-1 0,0 1 0,0 0-1,0 0 1,0-1 0,-1 1 0,1 0 0,0 1 0,-1-1 0,0 0 0,1 0 0,-1 1-1,0-1 1,0 0 0,-1 1 0,1-1 0,0 1 0,-1-1 0,1 1 0,-1 0-1,0-1 1,0 1 0,0-1 0,0 1 0,-1 0 0,1-1 0,-1 1 0,-1 4 0,0 1 23,0 0 1,-1 0-1,0-1 1,0 1-1,-1-1 1,0 0-1,-9 13 1,6-12 167,0 0 1,0-1-1,-1-1 1,1 1-1,-2-1 1,1-1 0,-1 1-1,0-1 1,0-1-1,0 0 1,-19 6-1,23-8-131,0-1 0,0 0 0,0 0 0,0-1-1,0 1 1,0-1 0,0 0 0,-1-1-1,1 1 1,0-1 0,0 0 0,0 0-1,0-1 1,0 1 0,0-1 0,1 0-1,-1 0 1,0-1 0,1 0 0,0 1-1,0-1 1,0-1 0,0 1 0,0-1 0,-4-4-1,7 7-201,1 1-1,-1-1 0,1 1 0,-1-1 0,1 0 0,-1 1 1,1-1-1,0 0 0,-1 0 0,1 1 0,0-1 0,-1 0 1,1 0-1,0 1 0,0-1 0,0 0 0,-1 0 1,1 0-1,0 1 0,0-1 0,0 0 0,1 0 0,-1 0 1,0 0-1,0 1 0,0-1 0,1 0 0,-1 0 0,0 1 1,1-1-1,-1 0 0,0 0 0,1 1 0,0-2 1,25-15-8605,-19 13 6656,15-8-5990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4.960"/>
    </inkml:context>
    <inkml:brush xml:id="br0">
      <inkml:brushProperty name="width" value="0.025" units="cm"/>
      <inkml:brushProperty name="height" value="0.025" units="cm"/>
    </inkml:brush>
  </inkml:definitions>
  <inkml:trace contextRef="#ctx0" brushRef="#br0">0 77 6919,'9'-26'4707,"-7"20"-3737,-1 0 1,1 0-1,0 1 0,1-1 1,-1 1-1,1-1 1,4-5-1,-7 11-914,1 0 0,-1 0 0,0 0-1,1 0 1,-1 1 0,0-1 0,1 0 0,-1 0 0,0 0 0,1 0 0,-1 1-1,0-1 1,1 0 0,-1 0 0,0 1 0,0-1 0,1 0 0,-1 1-1,0-1 1,0 0 0,0 0 0,1 1 0,-1-1 0,0 0 0,0 1 0,0-1-1,0 1 1,0-1 0,0 0 0,0 1 0,0-1 0,0 0 0,0 1 0,0-1-1,0 0 1,0 1 0,0-1 0,0 1 0,0-1 0,0 0 0,0 1-1,0-1 1,-1 1 0,2 21 161,-6 154 912,1-87-2120,2 0-4336,2-88 5191,0-1 0,0 0 1,0 0-1,0 0 0,0 1 0,0-1 1,0 0-1,0 0 0,0 0 1,0 0-1,0 1 0,0-1 1,-1 0-1,1 0 0,0 0 0,0 0 1,0 1-1,0-1 0,0 0 1,0 0-1,-1 0 0,1 0 1,0 0-1,0 1 0,0-1 0,0 0 1,-1 0-1,1 0 0,0 0 1,0 0-1,0 0 0,0 0 1,-1 0-1,1 0 0,0 0 1,0 0-1,0 0 0,-1 0 0,1 0 1,0 0-1,0 0 0,0 0 1,-1 0-1,1 0 0,0 0 1,0 0-1,0 0 0,0 0 0,-1 0 1,1-1-1,0 1 0,0 0 1,0 0-1,0 0 0,-1 0 1,1 0-1,0 0 0,0-1 0,0 1 1,0 0 125,-16-8-5542</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5.320"/>
    </inkml:context>
    <inkml:brush xml:id="br0">
      <inkml:brushProperty name="width" value="0.025" units="cm"/>
      <inkml:brushProperty name="height" value="0.025" units="cm"/>
    </inkml:brush>
  </inkml:definitions>
  <inkml:trace contextRef="#ctx0" brushRef="#br0">42 148 7271,'-6'-10'3982,"4"7"-3763,-26-44 2880,27 45-2970,0 1-1,1-1 1,-1 0-1,0 1 1,1-1-1,-1 0 1,1 1-1,0-1 1,-1 0-1,1 0 1,0 1-1,0-1 1,0 0 0,0 0-1,0 0 1,1 1-1,-1-1 1,1 0-1,-1 1 1,1-1-1,-1 0 1,1 1-1,0-1 1,0 0-1,0 1 1,0 0-1,0-1 1,0 1-1,0-1 1,0 1-1,1 0 1,1-1-1,6-3 16,1 0 0,0 1-1,0 0 1,0 1-1,1 0 1,-1 1 0,1 0-1,11 0 1,92-1 525,-83 3-479,-25 0-160,35 0 216,49 6 0,-79-5-220,0 1 0,0 1-1,-1-1 1,1 1 0,0 1 0,-1 0-1,0 1 1,0 0 0,14 10-1,-22-14-19,0 0 0,0 1 0,0-1 0,0 1 0,-1 0-1,1-1 1,0 1 0,-1 0 0,0 0 0,1 0 0,-1 0 0,0 0-1,0 0 1,0 0 0,0 1 0,-1-1 0,1 0 0,-1 0 0,1 1-1,-1-1 1,0 0 0,0 1 0,0 2 0,-1-1 54,0 0-1,0 0 1,0 0-1,-1-1 1,0 1 0,1 0-1,-1-1 1,-1 1-1,1-1 1,-1 1 0,1-1-1,-5 3 1,-6 7 319,-1-1 1,0-1-1,-1-1 1,-29 16 0,31-19-189,-8 5 110,-1 0 1,0-2 0,0-1 0,-1-1 0,-40 10-1,80-21-2628,0 0-1,-1-1 1,26-9-1,4-4-4574</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5.662"/>
    </inkml:context>
    <inkml:brush xml:id="br0">
      <inkml:brushProperty name="width" value="0.025" units="cm"/>
      <inkml:brushProperty name="height" value="0.025" units="cm"/>
    </inkml:brush>
  </inkml:definitions>
  <inkml:trace contextRef="#ctx0" brushRef="#br0">1 0 9897,'0'0'193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6.035"/>
    </inkml:context>
    <inkml:brush xml:id="br0">
      <inkml:brushProperty name="width" value="0.025" units="cm"/>
      <inkml:brushProperty name="height" value="0.025" units="cm"/>
    </inkml:brush>
  </inkml:definitions>
  <inkml:trace contextRef="#ctx0" brushRef="#br0">235 40 9097,'0'0'8792,"-5"-6"-7436,4 3-1261,-1 1 0,0-1 1,0 1-1,0 0 0,0 0 1,0 0-1,-1 0 0,1 0 1,-1 0-1,1 0 0,-1 1 1,1 0-1,-1-1 0,0 1 0,0 0 1,0 0-1,0 1 0,0-1 1,0 0-1,0 1 0,0 0 1,0 0-1,0 0 0,0 0 1,0 0-1,0 1 0,0-1 0,0 1 1,0 0-1,0-1 0,1 2 1,-1-1-1,-4 2 0,-3 2 37,1 1 0,-1-1 0,1 2 0,0-1-1,1 1 1,0 1 0,0-1 0,0 1 0,-10 15 0,14-17-34,-1 1 1,1 0 0,0 0 0,0 0 0,1 0-1,0 1 1,0-1 0,1 1 0,0 0-1,0 0 1,1 0 0,0 0 0,0 14 0,2-20-91,-1 0 1,1 1 0,0-1-1,0 0 1,0 0 0,0 0 0,0 1-1,1-1 1,-1-1 0,0 1-1,1 0 1,0 0 0,-1 0 0,1-1-1,0 1 1,0-1 0,0 1 0,0-1-1,0 0 1,0 0 0,0 0-1,0 0 1,1 0 0,-1 0 0,0-1-1,1 1 1,-1-1 0,0 0-1,1 1 1,-1-1 0,3-1 0,7 2 68,-1 0 0,1-1 0,0-1 0,0 0 0,13-3 1,-16 1-50,0 0 0,0 0 1,-1-1-1,1-1 0,-1 1 1,0-1-1,0 0 1,0-1-1,-1 0 0,0 0 1,0-1-1,0 0 1,5-7-1,-9 11 3,-1 0-1,1-1 1,-1 1 0,0 0-1,0-1 1,0 1 0,0-1-1,-1 0 1,0 0 0,1 0-1,-1 1 1,-1-1 0,1 0-1,0 0 1,-1 0 0,0 0-1,0-1 1,0 1 0,-1 0-1,1 0 1,-1 0 0,0 0-1,0 1 1,0-1 0,-1 0-1,1 0 1,-1 1 0,0-1-1,0 1 1,0-1 0,0 1-1,-5-5 1,5 6-44,0-1-1,-1 1 1,1 0-1,-1 0 1,0 0 0,1 0-1,-1 0 1,0 0 0,0 1-1,0 0 1,0-1 0,-1 1-1,1 0 1,0 0 0,0 1-1,-1-1 1,1 1 0,0 0-1,-6 0 1,6 4-2374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6.692"/>
    </inkml:context>
    <inkml:brush xml:id="br0">
      <inkml:brushProperty name="width" value="0.025" units="cm"/>
      <inkml:brushProperty name="height" value="0.025" units="cm"/>
    </inkml:brush>
  </inkml:definitions>
  <inkml:trace contextRef="#ctx0" brushRef="#br0">15 43 8680,'0'0'6417,"5"-8"-3673,17-24-886,-22 32-1838,0 0 0,0 0 0,0 0 0,0-1 0,0 1 0,0 0 1,0 0-1,1 0 0,-1 0 0,0 0 0,0-1 0,0 1 0,0 0 1,0 0-1,0 0 0,0 0 0,1 0 0,-1 0 0,0 0 0,0 0 1,0 0-1,0-1 0,0 1 0,1 0 0,-1 0 0,0 0 0,0 0 1,0 0-1,0 0 0,1 0 0,-1 0 0,0 0 0,0 0 0,0 0 0,0 0 1,1 0-1,-1 0 0,0 0 0,0 0 0,0 1 0,0-1 0,1 0 1,-1 0-1,0 0 0,0 0 0,0 0 0,0 0 0,0 0 0,0 0 1,1 0-1,-1 1 0,0-1 0,4 13 387,-2 15 8,-3 36 295,-4 0 0,-17 88-1,-4 47 1737,28-221-1538,1 1-1,7-24 0,6-10-826,46-100-1,-54 137-85,1 0 0,1 1-1,0 0 1,17-21 0,-23 33-17,0 1 0,0 0 0,0 0 0,1 0 0,-1 0 0,1 1 0,0-1 0,0 1 0,0 0 0,1 1 1,-1-1-1,1 1 0,-1 0 0,1 1 0,0-1 0,0 1 0,0 0 0,9 0 0,-14 2 9,0-1-1,0 0 1,0 0 0,1 0-1,-1 1 1,0-1 0,0 1-1,0-1 1,0 1 0,0-1-1,0 1 1,0 0 0,0-1-1,0 1 1,0 0-1,0 0 1,0 0 0,0-1-1,-1 1 1,1 0 0,0 0-1,-1 0 1,1 0 0,-1 1-1,1-1 1,-1 0 0,1 0-1,-1 0 1,0 0 0,1 0-1,-1 1 1,0-1 0,0 0-1,0 0 1,0 0-1,0 1 1,0-1 0,0 0-1,-1 0 1,0 2 0,1 3 7,-1-1 1,0 0-1,0 1 0,-1-1 1,0 0-1,0 0 0,0 0 1,-4 6-1,-5 4 39,-1 0 1,-1-1-1,0-1 0,-26 21 0,32-28-15,0-1 1,0 0-1,-1 0 1,1 0-1,-1-1 1,0 0-1,-1-1 1,1 0-1,0 0 1,-1-1-1,0 0 0,-9 1 1,18-3-39,-1 0 0,1 0 1,-1 0-1,1-1 0,-1 1 0,1 0 1,-1 0-1,1 0 0,-1-1 0,1 1 1,-1 0-1,1 0 0,-1-1 1,1 1-1,0 0 0,-1-1 0,1 1 1,0-1-1,-1 1 0,1-1 0,0 1 1,-1 0-1,1-1 0,0 1 0,0-1 1,0 1-1,-1-1 0,1 1 0,0-1 1,0 1-1,0-1 0,0 1 0,0-1 1,0 0-1,0 1 0,0-1 0,0 1 1,0-1-1,0 1 0,0-1 0,1 1 1,-1-1-1,0 1 0,0-1 1,0 1-1,1-1 0,-1 1 0,0 0 1,1-1-1,-1 1 0,0-1 0,1 1 1,0-1-1,18-26-1594,-7 16 227,1 2 0,0-1 0,15-7 1,46-16-8319,-36 20 2877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7.063"/>
    </inkml:context>
    <inkml:brush xml:id="br0">
      <inkml:brushProperty name="width" value="0.025" units="cm"/>
      <inkml:brushProperty name="height" value="0.025" units="cm"/>
    </inkml:brush>
  </inkml:definitions>
  <inkml:trace contextRef="#ctx0" brushRef="#br0">40 61 9673,'0'0'12433,"-6"9"-11055,2-2-978,0-2-291,1-1 1,0 1-1,0 0 1,0 0-1,0 0 1,1 1-1,0-1 0,0 1 1,1-1-1,-1 1 1,1 6-1,1-12-107,0 1 0,1 0 0,-1 0 0,1-1 0,-1 1 1,1 0-1,-1-1 0,1 1 0,-1 0 0,1-1 0,0 1 0,-1-1 0,1 1 0,0-1 0,0 1 0,-1-1 0,1 0 0,0 1 0,0-1 0,0 0 0,0 0 0,-1 1 1,1-1-1,0 0 0,0 0 0,0 0 0,0 0 0,0 0 0,-1 0 0,1 0 0,0-1 0,0 1 0,0 0 0,1-1 0,34-6 150,-23 0-119,-1 0 0,0-1 0,0 0 0,0-1 0,-1 0-1,-1-1 1,1 0 0,-2-1 0,1 0 0,-2-1 0,1 1 0,11-24-1,-29 53 198,0 0 0,1 1-1,2 0 1,0 0-1,0 1 1,2 0-1,-3 26 1,8-45-232,-1 0 0,0-1-1,0 1 1,1 0 0,-1 0 0,1 0 0,-1-1 0,1 1-1,-1 0 1,1-1 0,-1 1 0,1 0 0,0-1 0,-1 1-1,1-1 1,0 1 0,0-1 0,-1 1 0,1-1 0,0 1-1,0-1 1,0 0 0,-1 1 0,1-1 0,0 0 0,0 0-1,0 0 1,0 0 0,0 0 0,0 0 0,-1 0 0,1 0-1,0 0 1,0 0 0,1-1 0,36-6-801,-31 4 204,-1 0 0,1-1 1,-1 1-1,0-2 0,0 1 0,6-6 0,16-20-5918,-6 2-3300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7.393"/>
    </inkml:context>
    <inkml:brush xml:id="br0">
      <inkml:brushProperty name="width" value="0.025" units="cm"/>
      <inkml:brushProperty name="height" value="0.025" units="cm"/>
    </inkml:brush>
  </inkml:definitions>
  <inkml:trace contextRef="#ctx0" brushRef="#br0">160 1 14125,'0'0'9492,"-6"13"-8691,-36 80 520,-30 74 127,63-143-1383,2 0-1,0 1 0,1 0 0,-4 47 1,9-70-100,1 0 1,0 0 0,0 0 0,0 0 0,0 0-1,1 0 1,-1-1 0,0 1 0,1 0 0,-1 0-1,1 0 1,0-1 0,0 1 0,-1 0 0,1-1-1,0 1 1,0-1 0,1 1 0,-1-1 0,0 1-1,0-1 1,1 0 0,-1 0 0,1 0 0,-1 1-1,1-1 1,-1 0 0,1-1 0,0 1 0,-1 0-1,1 0 1,0-1 0,0 1 0,0-1 0,-1 0-1,1 1 1,0-1 0,0 0 0,0 0 0,0 0-1,3-1 1,4 0-846,-1 0 0,1 0 0,-1-1 0,1 0 0,-1-1 0,0 0-1,16-8 1,13-10-5819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8.109"/>
    </inkml:context>
    <inkml:brush xml:id="br0">
      <inkml:brushProperty name="width" value="0.025" units="cm"/>
      <inkml:brushProperty name="height" value="0.025" units="cm"/>
    </inkml:brush>
  </inkml:definitions>
  <inkml:trace contextRef="#ctx0" brushRef="#br0">111 281 15727,'0'0'3048,"-10"7"-811,2-1-1939,-47 33 2081,52-36-2197,0 0 0,-1 0 0,1 0 0,0 1 0,0-1 0,1 1 0,-1-1 0,1 1 0,0 0 0,0 0 0,0 0 0,0 0 1,1 0-1,-2 5 0,3-8-182,0-1 0,0 0 0,0 1 0,0-1 1,0 1-1,0-1 0,1 0 0,-1 1 1,0-1-1,0 0 0,0 1 0,0-1 0,0 1 1,1-1-1,-1 0 0,0 1 0,0-1 0,0 0 1,1 0-1,-1 1 0,0-1 0,1 0 1,-1 1-1,0-1 0,1 0 0,-1 0 0,0 0 1,1 1-1,-1-1 0,0 0 0,1 0 0,-1 0 1,1 0-1,-1 0 0,1 0 0,21-1 80,19-11 121,-29 4-180,-1 1 0,0-1 0,-1-1-1,0 0 1,0 0 0,-1-1 0,0 0 0,-1 0 0,0-1 0,11-21-1,-26 47-56,0 0 0,1 1 0,0 0 0,2 0 0,0 0 0,0 0 0,0 22 0,4-37 1,0 0 0,0 0 1,0 0-1,0 0 0,0 0 0,1 0 0,-1 0 0,0 0 0,0 0 0,1 0 1,-1 0-1,1 0 0,-1 0 0,1-1 0,0 1 0,-1 0 0,1 0 0,0-1 1,-1 1-1,1 0 0,0-1 0,0 1 0,-1 0 0,1-1 0,0 1 0,0-1 1,0 0-1,0 1 0,0-1 0,0 0 0,0 1 0,0-1 0,0 0 0,0 0 1,0 0-1,0 0 0,0 0 0,0 0 0,0 0 0,0 0 0,0-1 0,0 1 1,0 0-1,0 0 0,1-1 0,3-1-174,1 1 1,-1-1-1,0 0 1,1 0-1,-1 0 1,0-1-1,5-3 1,16-16-1460,0 0 1,-2-2 0,-1 0-1,-1-2 1,21-30-1,86-149-3308,-108 169 5773,-32 55 7090,-6 14-3541,-3 7-3517,2-1 0,2 2 1,-19 72-1,32-93-778,0-7-43,0 0-1,1 1 1,0-1 0,2 1 0,-1-1-1,2 1 1,2 19 0,0-32 495,1-10-48,1-8 177,22-153 180,-27 173-824,0-1 0,0 1 0,1-1 0,-1 1 0,1 0 0,0-1 0,0 1 0,0-1 0,0 0 0,0 1 0,1-1 0,-1 0 1,1 0-1,-1 0 0,1 0 0,0 0 0,0 0 0,4 3 0,-3-2-11,1 0 0,0 0 0,0 0 0,0 0 0,0-1 0,0 0 1,0 1-1,1-2 0,-1 1 0,1 0 0,9 1 0,-7-2 12,0 0 0,0-1 0,1 0 0,-1 0 1,0-1-1,0 0 0,0 0 0,0 0 0,0-1 0,0 0 0,0-1 0,-1 0 0,1 0 1,-1 0-1,1 0 0,-1-1 0,0 0 0,-1-1 0,1 1 0,-1-1 0,0 0 1,0 0-1,0-1 0,-1 1 0,8-13 0,-25 40 1359,3-7-1110,2 0-1,-14 30 1,19-37-177,1 0 0,0-1 1,0 1-1,1 0 1,0 1-1,0-1 0,0 0 1,1 0-1,2 11 1,-2-18-77,1 0 0,-1 0 0,1 0 0,0 0 0,-1 0 0,1 0 0,0 0 0,0 0 0,-1 0 0,1 0 0,0-1 0,0 1 0,0 0 0,0-1 0,0 1 0,0 0 0,0-1 0,1 1 0,-1-1 0,0 0 1,0 1-1,0-1 0,0 0 0,1 0 0,-1 0 0,0 0 0,0 0 0,1 0 0,-1 0 0,0 0 0,0 0 0,0 0 0,1-1 0,-1 1 0,0 0 0,0-1 0,0 1 0,1-2 0,4 1-201,-1-1 0,0 0 0,1-1 0,-1 1 0,-1-1 0,1 0 0,5-4 0,-4 0-1023,0 0-1,0 0 1,0-1-1,-1 0 1,0 0-1,-1 0 1,0-1-1,0 1 1,-1-1-1,4-14 1,4-27-10650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8.500"/>
    </inkml:context>
    <inkml:brush xml:id="br0">
      <inkml:brushProperty name="width" value="0.025" units="cm"/>
      <inkml:brushProperty name="height" value="0.025" units="cm"/>
    </inkml:brush>
  </inkml:definitions>
  <inkml:trace contextRef="#ctx0" brushRef="#br0">51 0 9833,'0'0'10891,"-50"58"-10123,50-42-640,0-2-128,8-2-96,9-3-672,3-6-2531,7-1-4645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48.860"/>
    </inkml:context>
    <inkml:brush xml:id="br0">
      <inkml:brushProperty name="width" value="0.025" units="cm"/>
      <inkml:brushProperty name="height" value="0.025" units="cm"/>
    </inkml:brush>
  </inkml:definitions>
  <inkml:trace contextRef="#ctx0" brushRef="#br0">104 1 14382,'0'0'3229,"-9"9"-634,-4 4-1781,-1-1 167,0 1-1,1 1 1,1 0 0,-12 18-1,23-32-971,1 1 0,-1-1 0,1 1 0,0 0 0,-1-1 0,1 1 0,0 0 0,-1 0 0,1-1 0,0 1 0,0 0 0,0 0 0,0-1 0,0 1 0,0 0 0,0 0 0,0 0 0,0-1 0,0 1 0,0 0 0,0 0 0,0-1 0,1 1 0,-1 0 0,0 0 0,1-1 0,0 2 0,20 8 176,45-10-62,-49 0-176,11-1-34,33 2 543,-19 10 836,-20-12-1504,1-1 1,-1-2 0,25-6-1,-29 5-25,0 1 0,1 1 0,-1 1-1,1 0 1,20 2 0,-39 0 288,1 1 0,0-1 0,-1 1 0,1-1 0,0 1 0,-1-1 0,1 1 0,-1-1 0,1 1 0,-1 0 0,1-1 0,-1 1 0,1 0 0,-1 0 0,0-1 0,1 1 0,-1 0 0,0 0 0,0-1 0,1 1 1,-1 0-1,0 0 0,0 0 0,0-1 0,0 1 0,0 0 0,0 0 0,0 0 0,0 0 0,-1-1 0,1 1 0,0 0 0,0 0 0,-1-1 0,1 1 0,0 0 0,-1 0 0,0 0 0,-12 32 1306,0-18-944,-3 3-1237,12-10-7776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29.945"/>
    </inkml:context>
    <inkml:brush xml:id="br0">
      <inkml:brushProperty name="width" value="0.025" units="cm"/>
      <inkml:brushProperty name="height" value="0.025" units="cm"/>
    </inkml:brush>
  </inkml:definitions>
  <inkml:trace contextRef="#ctx0" brushRef="#br0">26 0 16047,'0'0'5851,"1"9"-4938,-2 15-395,-1-1-1,-9 44 1,-1 8-245,27-108 2590,7-29-2886,-16 35 118,-2 12-485,-2 39 87,-2-22 303,0 0 0,0 1 0,0-1 1,0 0-1,0 1 0,1-1 0,-1 0 0,1 0 1,0 1-1,-1-1 0,1 0 0,0 0 1,1 0-1,-1 0 0,0 0 0,0 0 0,1 0 1,-1 0-1,1-1 0,0 1 0,-1 0 0,1-1 1,0 0-1,0 1 0,0-1 0,0 0 1,0 0-1,0 0 0,1 0 0,-1 0 0,0-1 1,0 1-1,1 0 0,-1-1 0,0 0 0,1 0 1,-1 0-1,0 0 0,1 0 0,-1 0 1,0 0-1,1-1 0,2 0 0,5-1 21,0-1 0,0 0 0,0 0 0,0-1 0,-1 0 0,0 0-1,0-1 1,16-12 0,-16 11-40,-1-1 0,0 0-1,0 0 1,-1-1 0,0 0-1,0 0 1,7-13-1,-28 50-26,2 1 0,-11 36 0,23-65 74,-1 0 0,1 1 0,-1-1 0,1 0 0,0 1 1,-1-1-1,1 0 0,0 1 0,0-1 0,0 1 0,0-1 0,0 1 1,0-1-1,0 0 0,1 1 0,-1-1 0,0 0 0,1 1 0,-1-1 1,1 0-1,0 1 0,-1-1 0,1 0 0,2 3 0,-2-4-4,1 1 1,-1 0-1,1-1 0,0 1 0,-1-1 0,1 0 0,0 1 1,-1-1-1,1 0 0,0 0 0,-1 0 0,1 0 0,0 0 0,-1 0 1,1-1-1,0 1 0,2-1 0,10-4 66,1 0 1,-1-1-1,19-11 0,-30 15-79,24-14-48,-20 11-77,1 0 1,-1 0-1,1 1 1,0 0-1,0 1 1,1 0-1,-1 0 0,1 1 1,-1 0-1,11-1 1,-18 3 104,1 1 1,-1 0-1,0-1 1,1 1-1,-1 0 1,0 0-1,0 0 1,0 0-1,0 0 1,0 0-1,0 0 0,0 1 1,0-1-1,-1 0 1,1 0-1,0 1 1,-1-1-1,1 1 1,-1-1-1,1 0 1,-1 1-1,0-1 1,1 1-1,-1-1 1,0 1-1,0-1 0,0 1 1,0-1-1,-1 3 1,0 56 158,0-54-130,1-5-4,0 0-1,0 0 1,0-1-1,0 1 0,0 0 1,0 0-1,0 0 0,0 0 1,0 0-1,0-1 0,0 1 1,0 0-1,1 0 0,-1 0 1,0 0-1,1-1 0,-1 1 1,1 0-1,-1 0 0,1-1 1,-1 1-1,1 0 0,-1-1 1,1 1-1,0 0 0,-1-1 1,2 1-1,0 0 8,0-1 0,0 0-1,0 1 1,0-1 0,0 0-1,0 0 1,0 0 0,0-1-1,0 1 1,-1 0 0,1-1-1,0 1 1,2-2 0,-1 1-124,0 0 0,-1 0 0,1 0 1,-1 0-1,1 0 0,-1-1 0,0 1 0,1-1 0,-1 0 1,0 0-1,0 0 0,0 0 0,0 0 0,-1 0 0,4-5 1,-3 3-878,0 0 0,-1 0 0,1 0 0,-1 0 0,0 0 0,-1 0 0,1-1 1,0 1-1,-1-8 0,0-13-8925</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4:59.584"/>
    </inkml:context>
    <inkml:brush xml:id="br0">
      <inkml:brushProperty name="width" value="0.025" units="cm"/>
      <inkml:brushProperty name="height" value="0.025" units="cm"/>
    </inkml:brush>
  </inkml:definitions>
  <inkml:trace contextRef="#ctx0" brushRef="#br0">105 1 4740,'0'0'481,"-9"8"-284,-80 60 967,88-67-1114,1 0 0,-1 0 0,0 0 0,1 0 0,-1 0-1,1-1 1,-1 2 0,1-1 0,-1 0 0,1 0 0,0 0 0,0 0 0,-1 0-1,1 0 1,0 0 0,0 0 0,0 0 0,0 0 0,0 1 0,0-1 0,1 0-1,-1 0 1,0 0 0,0 0 0,1 0 0,-1 0 0,1 0 0,-1 0-1,1 0 1,-1 0 0,1 0 0,0 0 0,-1 0 0,1-1 0,0 1 0,0 0-1,1 0 1,30 29-44,-24-25 6,1-1 1,0 0 0,0-1 0,1 0-1,-1 0 1,0-1 0,1 0-1,18 1 1,86-4-18,-55-1-3,355-5 264,-388 8-164,-1 1 0,1 2 0,-1 1 0,49 15 0,94 47 436,5 26-249,16 6-8,-91-55-212,-2 3-1,-2 5 1,-2 4 0,114 92-1,-70-31 260,231 261 0,-262-266 52,163 136 0,139 74-105,-66-56-213,-136-105 93,203 182 532,-378-311-675,37 33 265,-60-60-381,-1 0-1,1-1 1,0 1 0,0-1 0,1-1 0,-1 1 0,1-1 0,15 3 0,-4-1-1920,-5 0-1890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33.051"/>
    </inkml:context>
    <inkml:brush xml:id="br0">
      <inkml:brushProperty name="width" value="0.025" units="cm"/>
      <inkml:brushProperty name="height" value="0.025" units="cm"/>
    </inkml:brush>
  </inkml:definitions>
  <inkml:trace contextRef="#ctx0" brushRef="#br0">69 152 3619,'0'0'1073,"-8"0"3102,-22 1-2244,9-6 812,21 5-2454,-1 0 0,1 0-1,-1 0 1,1-1 0,-1 1 0,1 0-1,-1 0 1,1-1 0,-1 1 0,1 0-1,-1-1 1,1 1 0,0-1 0,-1 1-1,1-1 1,0 1 0,-1 0 0,1-1-1,0 1 1,0-1 0,-1 1 0,1-1-1,0 1 1,0-1 0,0 0 0,0 0 0,46 1 3677,219 9-1104,351-32-2420,-183-11-442,998-52-37,-1368 87 349,-40-1-219,-20 1-149,-10-1-101,-1 0-597,-15-1-5821,17-3 804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38.554"/>
    </inkml:context>
    <inkml:brush xml:id="br0">
      <inkml:brushProperty name="width" value="0.025" units="cm"/>
      <inkml:brushProperty name="height" value="0.025" units="cm"/>
    </inkml:brush>
  </inkml:definitions>
  <inkml:trace contextRef="#ctx0" brushRef="#br0">0 2409 833,'102'-33'2242,"-85"26"-1729,-1 0 0,0-1 0,24-17 0,-26 16-136,1 0-1,0 1 0,0 1 1,26-10-1,424-141-180,-424 143-194,160-41-2,-133 41 0,83-32 0,-97 28 143,1 2-1,0 2 1,70-8 0,28-11-105,-98 20 87,88-11 0,381-34-87,-404 38-20,170-52 1,-185 44-30,159-52-22,59-15 40,247-67 11,-89 23-4,-286 90-22,449-134-38,569-170 68,-675 203-22,-41 11 0,-228 69 84,508-108 344,-675 160-438,100-12-28,-199 31 59,-3 0 577,-17 9-555,-9 4-1975,13-12-1522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7:00.956"/>
    </inkml:context>
    <inkml:brush xml:id="br0">
      <inkml:brushProperty name="width" value="0.025" units="cm"/>
      <inkml:brushProperty name="height" value="0.025" units="cm"/>
    </inkml:brush>
  </inkml:definitions>
  <inkml:trace contextRef="#ctx0" brushRef="#br0">0 853 3267,'44'-1'547,"0"-3"0,0-1 0,51-14 0,126-44-4021,-55 6 2548,123-34 1574,228-38 2395,305-67-2440,-212 29-585,-245 58-9,-318 98-314,-46 11 17,-36 5 245,-154 46 520,38-12-163,-414 117-2710,403-114 2101,-445 143 2276,-40 9-1506,347-121 1852,365-81-3026,-7-11 72,86-40-1,-50 16-1774</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7:40.080"/>
    </inkml:context>
    <inkml:brush xml:id="br0">
      <inkml:brushProperty name="width" value="0.025" units="cm"/>
      <inkml:brushProperty name="height" value="0.025" units="cm"/>
    </inkml:brush>
  </inkml:definitions>
  <inkml:trace contextRef="#ctx0" brushRef="#br0">46 439 4644,'-16'11'2729,"-11"8"2705,27-19-5399,-1 0 0,1 1-1,0-1 1,0 0 0,0 0-1,0 0 1,0 0 0,0 0 0,0 0-1,0 0 1,0 0 0,0 0 0,-1 0-1,1 0 1,0 0 0,0 1 0,0-1-1,0 0 1,0 0 0,0 0-1,0 0 1,0 0 0,0 0 0,0 0-1,0 0 1,0 1 0,0-1 0,0 0-1,0 0 1,0 0 0,0 0-1,0 0 1,0 0 0,0 0 0,0 1-1,0-1 1,0 0 0,0 0 0,0 0-1,0 0 1,0 0 0,1 0 0,-1 0-1,0 0 1,0 0 0,0 0-1,0 1 1,0-1 0,0 0 0,0 0-1,0 0 1,0 0 0,0 0 0,1 0-1,-1 0 1,0 0 0,0 0-1,0 0 1,0 0 0,0 0 0,0 0-1,1 0 1,18-2 1231,41-14 233,75-31 0,-9 1-1198,59-6-381,1 8 0,250-27 0,-366 64-11,1 0-27,74-17 1,-126 20 123,0-1 1,0-1-1,0-1 1,-1-1-1,0 0 1,-1-1 0,0-1-1,26-20 1,-39 27 63,0 0 0,-1-1 0,0 1 1,0-1-1,0 1 0,0-1 0,-1 0 0,1 0 1,1-5-1,-3 8-34,-1 0 1,0 0-1,0 0 1,0 0 0,1 0-1,-1 1 1,0-1-1,0 0 1,0 0-1,0 0 1,0 0 0,-1 0-1,1 0 1,0 0-1,0 0 1,-1 0-1,1 1 1,0-1 0,-1 0-1,1 0 1,-1 0-1,1 1 1,-1-1-1,1 0 1,-1 0-1,0 1 1,1-1 0,-1 1-1,0-1 1,1 0-1,-1 1 1,0-1-1,0 1 1,0 0 0,1-1-1,-1 1 1,0 0-1,0-1 1,0 1-1,0 0 1,0 0 0,0 0-1,0 0 1,1 0-1,-1 0 1,0 0-1,0 0 1,0 0-1,-2 1 1,-18-2 74,0 1 1,0 2-1,0 0 0,-39 9 0,-83 33-134,79-23 93,-218 60 38,-52 17 119,229-62-165,-111 54 0,212-88-62,-20 8-7,1 2 0,1 0 0,0 1 0,1 2 0,-21 17 0,41-32-5,0 1 1,1-1 0,-1 1-1,0 0 1,1-1-1,-1 1 1,0 0 0,1-1-1,-1 1 1,1 0 0,-1 0-1,1-1 1,-1 1 0,1 0-1,0 0 1,-1 0-1,1-1 1,0 1 0,0 0-1,0 0 1,-1 0 0,1 0-1,0 0 1,0 1-1,1-1-7,0-1 0,0 1 0,-1-1 0,1 1 0,0-1 0,0 1 0,-1-1 0,1 0 0,0 1 0,0-1 0,0 0 0,0 0 0,-1 0 0,1 0 0,0 1-1,0-1 1,0 0 0,0-1 0,1 1 0,51-9-287,33-22 232,94-46 1,-52 21-138,396-154-970,-300 125-1743,-198 75 1100,-21 9-447,-12 4 248,-12 5 1185,-44 22-1265,-22 12-1650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17.078"/>
    </inkml:context>
    <inkml:brush xml:id="br0">
      <inkml:brushProperty name="width" value="0.025" units="cm"/>
      <inkml:brushProperty name="height" value="0.025" units="cm"/>
    </inkml:brush>
  </inkml:definitions>
  <inkml:trace contextRef="#ctx0" brushRef="#br0">193 0 3203,'0'0'-1249,"-68"0"1345,31 0-32,4 0 32,4 0-96,3 0-544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16.711"/>
    </inkml:context>
    <inkml:brush xml:id="br0">
      <inkml:brushProperty name="width" value="0.025" units="cm"/>
      <inkml:brushProperty name="height" value="0.025" units="cm"/>
    </inkml:brush>
  </inkml:definitions>
  <inkml:trace contextRef="#ctx0" brushRef="#br0">21 10 3331,'-18'-3'2615,"15"11"3038,14 5-98,4-7-5573,18-2 890,1-2 1,-1-1-1,0-2 0,0-1 0,39-8 0,-30 5-622,447-17 44,2 41-1083,-154-3 1001,-294-15-85,23 0 710,0 2 0,-1 4 0,91 20 0,-153-25-1178,-12-3-548,-17-4-2050,-2-6-2175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17.600"/>
    </inkml:context>
    <inkml:brush xml:id="br0">
      <inkml:brushProperty name="width" value="0.025" units="cm"/>
      <inkml:brushProperty name="height" value="0.025" units="cm"/>
    </inkml:brush>
  </inkml:definitions>
  <inkml:trace contextRef="#ctx0" brushRef="#br0">212 63 8072,'0'0'4660,"9"-5"-1761,3-4-1807,9-6 230,4 2 3097,-50 39-731,10-8-3431,-77 74 995,-55 57-209,246-285-9683,12-17 6486,-93 137 3844,-17 16-1644,-1 0 0,0 0 0,0 0 0,1 0 0,-1 0 0,0 0 0,1 0 0,-1 0 0,0 0 0,1 0 0,-1 0 0,0 0 0,1 1 0,-1-1 0,0 0 0,1 0 0,-1 0 0,0 0 0,0 1 0,1-1 0,-1 0 0,0 0 0,0 1 0,0-1 0,1 0 0,-1 0 0,0 1 0,0-1 0,0 0 0,0 1 0,1-1 0,-1 0 0,0 0 0,0 1 0,0 0 0,2 43 2383,-3-27-2070,-3 60 1042,1-42-564,3 66 0,0-93-794,1 1-1,0-1 0,1 0 0,0 1 1,0-1-1,1 0 0,0-1 0,0 1 1,1 0-1,0-1 0,0 0 1,11 14-1,-2-10 924,1-2-3306,-9-6-1552,-18-11 205,-47-27-3793,-3 3 4859,-2 2 4841,1 4 4823,68 22-1751,15-1-3536,35-5-1841,-42 8 761,49-7-491,61-13-368,-107 18-2725,0-1 0,30-14 0,-12-1-11901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19.216"/>
    </inkml:context>
    <inkml:brush xml:id="br0">
      <inkml:brushProperty name="width" value="0.025" units="cm"/>
      <inkml:brushProperty name="height" value="0.025" units="cm"/>
    </inkml:brush>
  </inkml:definitions>
  <inkml:trace contextRef="#ctx0" brushRef="#br0">174 78 11499,'0'0'14301,"-9"-1"-14087,4 0-207,0 1 0,0 0 0,0 1 0,1-1 0,-1 1 0,0 0 0,0 0 0,-7 3 0,10-3-7,0-1 0,0 2 0,0-1 1,0 0-1,0 0 0,0 0 0,0 1 1,1-1-1,-1 1 0,0 0 0,1-1 1,0 1-1,-1 0 0,1 0 0,0 0 1,0 0-1,0 0 0,0 0 0,0 0 1,0 0-1,1 0 0,-1 0 0,1 1 1,0-1-1,-1 0 0,1 5 0,28-34 326,36-81-59,-59 174-710,-4 2 779,-4 0 0,-2 0 1,-20 88-1,25-153-209,-1 0 0,0 0 0,0 0-1,0 0 1,0 0 0,0 0 0,0-1 0,-1 1-1,0 0 1,1-1 0,-1 1 0,0-1 0,0 1-1,0-1 1,-5 4 0,5-6-66,1 1-1,-1-1 1,1 0 0,-1 0 0,0 1-1,1-1 1,-1 0 0,1 0-1,-1-1 1,0 1 0,1 0 0,-1 0-1,1-1 1,-1 1 0,1-1-1,-1 1 1,1-1 0,-1 0 0,1 0-1,0 1 1,-1-1 0,1 0-1,0 0 1,0 0 0,-1-1 0,1 1-1,0 0 1,0 0 0,0 0-1,1-1 1,-2-1 0,-11-13 63,1 0 0,-15-28 0,24 38-141,0 0 0,0 0 0,1 0 0,0 0-1,0 0 1,0 0 0,1-1 0,0 1 0,0-1 0,1 1 0,0-1-1,0-7 1,1 12-109,0-1 0,0 1 0,0-1 0,0 1-1,1 0 1,-1-1 0,1 1 0,-1 0 0,1 0-1,0 0 1,0 0 0,0 0 0,0 0 0,0 1 0,0-1-1,1 1 1,4-3 0,50-21-3294,-37 17 1541,59-26-6641,-39 17 2264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19.544"/>
    </inkml:context>
    <inkml:brush xml:id="br0">
      <inkml:brushProperty name="width" value="0.025" units="cm"/>
      <inkml:brushProperty name="height" value="0.025" units="cm"/>
    </inkml:brush>
  </inkml:definitions>
  <inkml:trace contextRef="#ctx0" brushRef="#br0">77 110 14478,'0'0'13746,"4"-1"-13335,1 1-362,-1-1 0,0 0 0,0 0 1,1 0-1,-1-1 0,0 0 0,0 1 0,0-1 0,-1 0 0,1-1 0,0 1 0,-1-1 1,1 0-1,-1 0 0,0 0 0,0 0 0,0 0 0,-1-1 0,1 1 0,-1-1 0,1 0 1,-1 0-1,-1 0 0,1 0 0,0 0 0,-1 0 0,0 0 0,0 0 0,1-7 0,-2 10-46,0 0 0,0 1 0,0-1 0,0 0 0,0 1 0,0-1 0,0 0 0,0 1 0,0-1 0,0 1 0,0-1 0,0 0 0,-1 1 0,1-1 0,0 1 0,0-1 0,-1 0 0,1 1 0,0-1 0,-1 1 0,1-1 0,-1 1 0,1-1 0,0 1 0,-1 0 0,1-1 0,-1 1 0,1-1 0,-1 1 0,0 0 0,1-1 0,-1 1 0,1 0-1,-2-1 1,-25 8-21,19-3 4,1 0 0,-1 1 0,1 0 0,-11 10 1,9-6 14,0 1 0,0 1 1,1-1-1,0 1 1,1 1-1,0 0 1,1 0-1,0 0 1,1 0-1,-4 16 1,8-27-1,1-1 1,0 1 0,0 0 0,0 0 0,0 0 0,0 0 0,0-1 0,0 1 0,0 0 0,0 0 0,0 0 0,0 0 0,0 0-1,1-1 1,-1 1 0,0 0 0,1 0 0,-1-1 0,0 1 0,1 0 0,-1 0 0,1-1 0,0 1 0,-1 0 0,1-1 0,-1 1-1,1-1 1,0 1 0,-1-1 0,1 1 0,0-1 0,0 1 0,1-1 0,1 1-1,1 0 0,-1 0 0,1-1 0,-1 1 0,1-1 0,0 0 1,-1 0-1,7-1 0,4-1-538,0-1 0,-1-1 1,21-7-1,1-6-3173,-3-1-2328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0.314"/>
    </inkml:context>
    <inkml:brush xml:id="br0">
      <inkml:brushProperty name="width" value="0.025" units="cm"/>
      <inkml:brushProperty name="height" value="0.025" units="cm"/>
    </inkml:brush>
  </inkml:definitions>
  <inkml:trace contextRef="#ctx0" brushRef="#br0">1 0 13164,'0'0'-256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0.665"/>
    </inkml:context>
    <inkml:brush xml:id="br0">
      <inkml:brushProperty name="width" value="0.025" units="cm"/>
      <inkml:brushProperty name="height" value="0.025" units="cm"/>
    </inkml:brush>
  </inkml:definitions>
  <inkml:trace contextRef="#ctx0" brushRef="#br0">0 17 13357,'0'0'13420,"61"23"-12971,-35-23-289,6 0-128,2 0-352,-1-4-1282,-1-6-1697,-2-1-1666,-3-3-4356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1.210"/>
    </inkml:context>
    <inkml:brush xml:id="br0">
      <inkml:brushProperty name="width" value="0.025" units="cm"/>
      <inkml:brushProperty name="height" value="0.025" units="cm"/>
    </inkml:brush>
  </inkml:definitions>
  <inkml:trace contextRef="#ctx0" brushRef="#br0">2 1 11915,'0'0'14003,"3"13"-13229,1 2-665,-1-1 1,0 1-1,-1 0 1,0 0-1,-2 0 1,0 0-1,-3 25 0,-12 61 1082,21-303-604,-6 200-704,6 30-631,-5-25 498,1 1 0,1-1 0,-1 0-1,0 0 1,1 0 0,0 0 0,-1 0 0,1 0-1,0-1 1,1 1 0,-1-1 0,0 0 0,1 0-1,-1 0 1,1 0 0,0-1 0,-1 0 0,1 1-1,0-1 1,7 0 0,-3 1-989,-1-2 0,1 1 0,0-1 0,-1 0 0,1-1 1,0 1-1,0-2 0,-1 1 0,15-5 0,6-9-5370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1.963"/>
    </inkml:context>
    <inkml:brush xml:id="br0">
      <inkml:brushProperty name="width" value="0.025" units="cm"/>
      <inkml:brushProperty name="height" value="0.025" units="cm"/>
    </inkml:brush>
  </inkml:definitions>
  <inkml:trace contextRef="#ctx0" brushRef="#br0">93 231 5221,'0'0'14958,"-9"6"-13703,3-3-1023,0 2 0,0-1 0,0 1 0,0 0 1,1 0-1,0 0 0,0 1 0,0 0 1,1 0-1,0 0 0,0 0 0,1 1 0,0 0 1,0-1-1,0 1 0,1 0 0,0 1 1,0-1-1,1 0 0,-1 1 0,1 11 0,1-18-223,0-1 0,0 0-1,0 1 1,0-1-1,0 0 1,1 1-1,-1-1 1,0 0-1,0 1 1,0-1-1,0 0 1,0 1-1,1-1 1,-1 0-1,0 0 1,0 1-1,0-1 1,1 0 0,-1 0-1,0 1 1,1-1-1,-1 0 1,0 0-1,0 0 1,1 0-1,-1 1 1,0-1-1,1 0 1,-1 0-1,0 0 1,1 0-1,-1 0 1,0 0 0,1 0-1,-1 0 1,1 0-1,16-5 271,11-13 98,-16 4-331,0-1 0,-1 1-1,-1-2 1,0 0 0,-1 0 0,12-30-1,-20 72-1173,-6 19 1167,4-40-49,0 3 6,-1 0 1,1 0-1,0 0 1,1 0-1,0 12 1,0-19-15,1 0 0,-1 0 0,0 1 1,1-1-1,-1 0 0,0 0 0,1 0 1,-1 0-1,1 0 0,0 0 0,-1 0 1,1 0-1,0 0 0,0 0 0,-1 0 1,1 0-1,0 0 0,0 0 0,0-1 0,0 1 1,0 0-1,0-1 0,0 1 0,1-1 1,-1 1-1,0-1 0,0 1 0,0-1 1,0 0-1,1 0 0,-1 0 0,0 0 1,0 0-1,1 0 0,-1 0 0,0 0 0,0 0 1,0 0-1,1 0 0,-1-1 0,0 1 1,2-1-1,2-2 14,1 1 0,-1-1 0,0 0 0,0 0 0,0 0 0,0-1 0,0 1 0,-1-1 0,1-1 1,-1 1-1,0 0 0,-1-1 0,1 0 0,4-8 0,3-6-89,0 0 1,12-33 0,-18 41 74,6-16 71,0-1 1,-2 0 0,-1 0-1,-1-1 1,6-55 0,-14 90 25,0-1 0,0 1 1,0-1-1,-1 1 0,0-1 0,0 0 0,-5 9 1,-4 10 97,-7 25 485,-14 59 0,28-87-490,0 1 1,1 0 0,1 0-1,1 1 1,3 31 0,-2-54-170,-1 1 0,1-1 0,0 0-1,0 0 1,0 1 0,0-1 0,0 0 0,0 0 0,0 1 0,0-1 0,0 0 0,0 1 0,0-1 0,0 0-1,0 0 1,0 1 0,0-1 0,0 0 0,0 1 0,0-1 0,0 0 0,0 0 0,0 1 0,0-1 0,1 0-1,-1 0 1,0 1 0,0-1 0,0 0 0,1 0 0,-1 0 0,0 1 0,0-1 0,0 0 0,1 0 0,-1 0-1,0 0 1,0 1 0,1-1 0,-1 0 0,0 0 0,0 0 0,1 0 0,-1 0 0,0 0 0,1 0 0,-1 0-1,0 0 1,0 0 0,1 0 0,-1 0 0,0 0 0,1 0 0,-1 0 0,0 0 0,0 0 0,1 0 0,-1 0-1,0 0 1,1-1 0,-1 1 0,0 0 0,10-17 156,-6-20-253,-2-1 0,-3-40 0,1 76 2,0 5 92,0 0 0,0-1 1,0 1-1,0 0 0,1-1 1,-1 1-1,1 0 0,0-1 0,0 1 1,0-1-1,0 1 0,0-1 1,0 0-1,1 1 0,-1-1 0,1 0 1,0 0-1,-1 0 0,1 0 1,0 0-1,3 2 0,-2-2 8,1 0 0,0-1 0,0 1 0,0-1 0,0 1 0,0-1 0,0 0 0,0-1 0,0 1 0,0-1 0,0 0 1,7 0-1,-2-1-28,0 0 0,0 0 0,0-1 0,0 0 0,0-1 0,0 0 0,-1 0 0,0-1 0,1 0 1,-1-1-1,14-10 0,10-28-227,-21 22 72,-19 35 158,1 0 1,0 1-1,1 0 1,0 1-1,2-1 0,0 1 1,0 0-1,-2 29 0,10-49-4826,10-20-558,-7 1-1501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2.293"/>
    </inkml:context>
    <inkml:brush xml:id="br0">
      <inkml:brushProperty name="width" value="0.025" units="cm"/>
      <inkml:brushProperty name="height" value="0.025" units="cm"/>
    </inkml:brush>
  </inkml:definitions>
  <inkml:trace contextRef="#ctx0" brushRef="#br0">0 1 8136,'0'0'19250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5:22.637"/>
    </inkml:context>
    <inkml:brush xml:id="br0">
      <inkml:brushProperty name="width" value="0.025" units="cm"/>
      <inkml:brushProperty name="height" value="0.025" units="cm"/>
    </inkml:brush>
  </inkml:definitions>
  <inkml:trace contextRef="#ctx0" brushRef="#br0">128 57 6790,'0'0'18274,"0"-8"-15338,-3-25-1196,3 32-1714,0 0-1,0 0 1,-1 1-1,1-1 1,0 0-1,-1 0 1,1 0-1,-1 1 1,1-1-1,-1 0 1,1 1-1,-1-1 1,0 0-1,1 1 1,-1-1-1,0 1 1,0-1-1,1 1 1,-1-1-1,0 1 1,0 0 0,1-1-1,-1 1 1,0 0-1,0 0 1,0 0-1,0-1 1,0 1-1,0 0 1,1 0-1,-1 0 1,0 0-1,0 0 1,0 1-1,0-1 1,0 0-1,1 0 1,-1 1-1,0-1 1,0 0-1,-1 1 1,-30 16 445,26-10-465,-1 0-1,1 1 1,0 0 0,0 1-1,1-1 1,0 1 0,-4 13-1,6-17 0,1 1-1,0-1 0,1 1 1,-1 0-1,1 0 1,0 0-1,1 0 0,-1 0 1,1 0-1,0 0 1,1 0-1,-1-1 0,4 12 1,-3-15 2,0 0 0,0 0 0,0 0 0,1 0 0,-1 0 0,1 0 0,0 0 0,-1 0 0,1-1 1,0 1-1,0-1 0,0 0 0,0 1 0,0-1 0,0 0 0,1 0 0,-1 0 0,0 0 0,1-1 0,-1 1 0,0-1 0,1 1 1,-1-1-1,1 0 0,-1 0 0,0 0 0,1 0 0,-1 0 0,1-1 0,-1 1 0,4-2 0,0 1 16,0 0 0,1-1 1,-1 0-1,0 0 0,0 0 0,0-1 0,0 0 0,-1 0 0,1-1 0,8-6 0,-7 3 2,-1 0-1,-1-1 1,1 0 0,-1 0 0,0 0-1,6-16 1,-9 20-20,-1 1 1,1-1-1,-1 0 1,0-1 0,0 1-1,0 0 1,-1 0-1,1 0 1,-1 0-1,0-1 1,0 1-1,-1 0 1,1 0-1,-1 0 1,0-1-1,0 1 1,-2-6-1,2 9-59,0-1-1,0 1 1,-1 0-1,1-1 1,0 1-1,0 0 0,-1 0 1,1 0-1,-1 0 1,1 0-1,-1 0 0,1 1 1,-1-1-1,1 0 1,-1 1-1,0-1 1,1 1-1,-1 0 0,-2-1 1,-37 0-3870,26 2 585,-1-1-2992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1.189"/>
    </inkml:context>
    <inkml:brush xml:id="br0">
      <inkml:brushProperty name="width" value="0.025" units="cm"/>
      <inkml:brushProperty name="height" value="0.025" units="cm"/>
    </inkml:brush>
  </inkml:definitions>
  <inkml:trace contextRef="#ctx0" brushRef="#br0">1 0 3908,'0'0'20051,"5"7"-18850,-1-3-1066,0 0 0,1 0 0,0-1 1,-1 0-1,1 1 0,0-1 0,0-1 1,1 1-1,8 2 0,63 15 216,-34-11-332,-12-3-15,0 1 0,30 11 1,-59-18-8,-1 1-1,0-1 1,0 0 0,0 1-1,0-1 1,1 1 0,-1-1 0,0 1-1,0 0 1,0-1 0,0 1 0,0 0-1,0 0 1,0 0 0,-1 0-1,1 0 1,0 0 0,0 0 0,-1 0-1,1 0 1,-1 0 0,1 0 0,-1 0-1,1 0 1,-1 1 0,1 0-1,-2 0 7,1 0 0,0-1 0,-1 1 0,1 0 0,-1-1 0,0 1 0,0-1 0,0 1 0,0-1 0,0 1 0,0-1 0,0 1 0,0-1 0,0 0 0,0 0 0,-2 1-1,-9 7 72,1 0 0,-1-1 0,-18 8 0,25-13-38,-13 6 72,-17 11 506,-1-2-1,-1-1 1,-72 22 0,114-42-1623,0 0 1,0 0 0,0-1-1,0 1 1,-1-1-1,4-5 1,2 0-2493,16-14-7779</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2.045"/>
    </inkml:context>
    <inkml:brush xml:id="br0">
      <inkml:brushProperty name="width" value="0.025" units="cm"/>
      <inkml:brushProperty name="height" value="0.025" units="cm"/>
    </inkml:brush>
  </inkml:definitions>
  <inkml:trace contextRef="#ctx0" brushRef="#br0">156 111 3587,'0'0'8339,"9"-9"-4885,-3 3-2992,-1 1 53,1 0 0,-1-1 0,0 1 0,0-1 0,0 0 0,-1 0-1,0 0 1,0-1 0,-1 0 0,0 1 0,4-13 0,-7 18-454,0 1 0,0-1 1,0 1-1,0-1 0,0 1 1,-1-1-1,1 1 0,0-1 0,0 1 1,0-1-1,-1 1 0,1 0 1,0-1-1,-1 1 0,1-1 0,0 1 1,-1-1-1,1 1 0,-1 0 1,1-1-1,-1 1 0,1 0 0,0 0 1,-1-1-1,1 1 0,-1 0 1,1 0-1,-1 0 0,1 0 0,-1-1 1,0 1-1,1 0 0,-1 0 1,1 0-1,-1 0 0,1 0 0,-1 0 1,1 0-1,-1 1 0,1-1 1,-1 0-1,1 0 0,-1 0 0,1 0 1,-1 1-1,1-1 0,-1 1 1,-28 9 231,12 3-174,1 0 1,0 1-1,1 1 0,1 0 1,0 1-1,2 1 1,-1 0-1,2 0 0,0 1 1,-10 26-1,18-37-35,0 0 0,0 0 0,1 0 0,0 0-1,0 1 1,1-1 0,0 1 0,0-1 0,1 1 0,0 0-1,1 9 1,0-14-53,-1 0 0,1 0 0,0-1-1,0 1 1,0 0 0,1-1 0,-1 1 0,1-1-1,-1 1 1,1-1 0,0 0 0,0 0 0,0 0-1,0 0 1,0 0 0,1 0 0,-1-1-1,0 1 1,1-1 0,-1 1 0,1-1 0,0 0-1,-1 0 1,1 0 0,0 0 0,0-1-1,-1 1 1,1-1 0,0 0 0,0 1 0,4-2-1,0 1 72,0 0 0,0 0 1,0-1-1,0 0 0,0-1 0,0 1 0,0-1 0,0-1 0,12-5 0,-17 7-39,1-1 0,0 1 0,-1-1 0,1 0 0,-1 0 0,1 0 0,-1 0 0,0 0 0,0 0 0,0-1 0,0 1 0,0-1 0,-1 1 0,1-1 0,-1 0 0,0 0 0,1 1 0,-1-1 0,0 0 0,-1 0 0,1 0 0,0 0 0,-1 0 0,0 0 0,0-4 0,0 5-38,-1 0 0,0 0-1,1 1 1,-1-1 0,0 0 0,0 1 0,0-1 0,0 1 0,0-1-1,-1 1 1,1-1 0,0 1 0,-1 0 0,1 0 0,-1 0 0,1 0-1,-1 0 1,1 0 0,-1 0 0,0 0 0,0 1 0,1-1 0,-1 1 0,0-1-1,0 1 1,0-1 0,-3 1 0,-55-4-56,59 4 33,-11-1-123,-24 1 324,35 0-262,1 0 1,-1 0-1,0 0 0,0 0 1,0 0-1,1 1 0,-1-1 1,0 0-1,0 0 1,1 1-1,-1-1 0,0 0 1,1 1-1,-1-1 1,0 1-1,1-1 0,-1 1 1,0-1-1,1 1 1,-1-1-1,1 1 0,-1-1 1,1 1-1,-1 0 1,1-1-1,0 1 0,-1 0 1,1 0-1,0-1 0,0 1 1,-1 0-1,1 0 1,0 0-1,0 0-70,0-1-1,1 1 1,-1-1-1,0 1 1,0-1-1,1 1 1,-1-1-1,0 0 1,1 1 0,-1-1-1,1 0 1,-1 1-1,0-1 1,1 0-1,-1 1 1,1-1-1,-1 0 1,1 0 0,-1 1-1,1-1 1,-1 0-1,1 0 1,-1 0-1,1 0 1,-1 0-1,1 0 1,-1 0 0,1 0-1,1 0 1,22 1-2269,-18-2 1462,27 0-3276,3-6-2579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2.686"/>
    </inkml:context>
    <inkml:brush xml:id="br0">
      <inkml:brushProperty name="width" value="0.025" units="cm"/>
      <inkml:brushProperty name="height" value="0.025" units="cm"/>
    </inkml:brush>
  </inkml:definitions>
  <inkml:trace contextRef="#ctx0" brushRef="#br0">174 128 3331,'0'0'23308,"-2"10"-22294,-2 6-757,-1 1 1,-1-1 0,-11 23-1,16-38-251,0 0 0,0 0 0,0 1 0,0-1 0,1 0 0,-1 0 0,1 1 0,-1-1-1,1 0 1,-1 0 0,1 1 0,0-1 0,-1 1 0,1-1 0,0 0 0,0 1 0,0-1 0,0 0 0,0 1 0,0-1 0,1 1 0,-1-1-1,0 0 1,1 1 0,-1-1 0,1 0 0,-1 0 0,1 1 0,0-1 0,0 0 0,-1 0 0,1 0 0,0 0 0,0 0 0,0 0 0,2 1-1,2 1 3,1-1 0,0 0 0,-1-1 0,1 1 0,0-1 0,0 0 0,8 0 0,17 3-104,-23-2 84,0 0 0,-1 0-1,1 1 1,-1 0 0,0 0 0,0 0-1,0 1 1,11 9 0,-17-12 9,1 0 0,-1 1 0,0-1 0,0 0 0,1 1 0,-1-1 0,0 1 0,-1-1 0,1 1-1,0-1 1,0 1 0,-1 0 0,1-1 0,-1 1 0,1 0 0,-1 0 0,1 3 0,-2-3 7,1 0 0,-1 1 0,1-1-1,-1 0 1,0 0 0,0 0 0,0 1 0,0-1 0,0 0-1,-1 0 1,1-1 0,-1 1 0,1 0 0,-1 0-1,0-1 1,1 1 0,-4 1 0,-8 8 167,-1-1 0,1-1-1,-2-1 1,1 0 0,-1 0 0,0-2 0,-1 0 0,0 0-1,0-2 1,0 0 0,0 0 0,-34 1 0,48-5-184,-1 0 1,1 0 0,-1 0 0,1-1 0,-1 1 0,1-1-1,-1 1 1,1-1 0,-1 0 0,1 0 0,0 0 0,-1 0-1,1-1 1,0 1 0,0-1 0,0 1 0,0-1-1,0 0 1,0 1 0,1-1 0,-1 0 0,-2-4 0,1 1-273,1 0 0,0-1 1,0 1-1,0 0 0,1-1 1,0 1-1,0-1 1,0 1-1,1-1 0,0-7 1,0-1-1363,2-1 1,-1 0 0,2 1 0,0-1-1,1 1 1,0 0 0,10-22 0,18-16-7519,4 9 8248,2 12 4840,-27 24-2055,1 1 0,-1 0 1,1 0-1,0 1 0,1 1 0,-1 0 0,18-3 1,20-1 1076,24-6 721,-25 2-3999,-11-1-3069,-3-5-3879,-14 5-9113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5.705"/>
    </inkml:context>
    <inkml:brush xml:id="br0">
      <inkml:brushProperty name="width" value="0.025" units="cm"/>
      <inkml:brushProperty name="height" value="0.025" units="cm"/>
    </inkml:brush>
  </inkml:definitions>
  <inkml:trace contextRef="#ctx0" brushRef="#br0">14 1 4420,'0'0'20425,"3"9"-19267,-1-1-1062,0 0 0,-1 0-1,0 0 1,0 0-1,-1 0 1,0 0 0,0 0-1,-1 0 1,0 0 0,0 0-1,-3 9 1,0-6-125,2-4-3,-1 1-1,1-1 1,0 1 0,1-1 0,0 1-1,0 0 1,1-1 0,-1 1-1,2 0 1,0 10 0,0-18-43,1 0 0,-1 0 0,0 0 1,0 0-1,0 0 0,0 0 0,0-1 1,0 1-1,0 0 0,0 0 1,0-1-1,0 1 0,0-1 0,0 1 1,0-1-1,0 1 0,0-1 0,0 1 1,-1-1-1,1 0 0,0 0 0,0 1 1,0-2-1,10-12-1682,-2-1 0,1 0 0,-2 0 0,0-1 0,-1 0 0,-1-1 0,6-18 0,-11 30 1170,12-34-4202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6.049"/>
    </inkml:context>
    <inkml:brush xml:id="br0">
      <inkml:brushProperty name="width" value="0.025" units="cm"/>
      <inkml:brushProperty name="height" value="0.025" units="cm"/>
    </inkml:brush>
  </inkml:definitions>
  <inkml:trace contextRef="#ctx0" brushRef="#br0">46 0 5541,'0'0'14254,"-10"68"-12621,-1-25-384,2 1-95,-1-1-226,5-4-415,5-5-417,0-7-96,0-9-1505,7-8-1795,3-7-1985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0.762"/>
    </inkml:context>
    <inkml:brush xml:id="br0">
      <inkml:brushProperty name="width" value="0.025" units="cm"/>
      <inkml:brushProperty name="height" value="0.025" units="cm"/>
    </inkml:brush>
  </inkml:definitions>
  <inkml:trace contextRef="#ctx0" brushRef="#br0">63 178 16560,'0'0'1446,"-9"3"-848,-28 11-219,36-14-362,0 0 0,0 1 0,0-1 1,0 0-1,0 1 0,0 0 0,1-1 0,-1 1 0,0-1 0,0 1 0,1 0 0,-1-1 0,1 1 0,-1 0 0,0 0 0,1 0 0,-1-1 0,1 1 1,0 0-1,-1 0 0,1 0 0,0 0 0,-1 0 0,1 0 0,0 0 0,0 0 0,0 0 0,0 0 0,0 0 0,0-1 0,0 1 0,0 0 0,0 0 1,1 0-1,-1 0 0,0 0 0,1 0 0,-1 0 0,0 0 0,1 0 0,-1-1 0,1 1 0,-1 0 0,1 0 0,0 0 0,-1-1 0,1 1 0,0 0 1,-1-1-1,1 1 0,0-1 0,0 1 0,0-1 0,0 1 0,-1-1 0,1 0 0,0 1 0,0-1 0,0 0 0,1 1 0,4 0-209,-1-1-1,0 1 0,1-1 0,-1 0 0,1 0 1,-1-1-1,1 1 0,-1-1 0,0 0 1,1-1-1,-1 1 0,0-1 0,0 0 0,0 0 1,0-1-1,-1 0 0,1 0 0,-1 0 1,1 0-1,-1 0 0,0-1 0,0 0 0,0 0 1,-1 0-1,0 0 0,5-8 0,-8 12 428,-8 23 966,7-21-1050,0 0 0,0 0 0,0 0 0,0 0 0,0 0 0,0 1 0,1-1 0,-1 0-1,1 1 1,0-1 0,0 0 0,0 1 0,0-1 0,0 0 0,0 1 0,1-1 0,-1 0-1,2 4 1,-1-5-62,-1 0 0,1 0 0,0-1 0,0 1 0,0 0 0,0-1 0,0 1 0,1-1 0,-1 1 0,0-1 0,0 1 0,0-1 0,0 0 0,0 1 0,1-1 0,-1 0 0,0 0 0,0 0 0,1 0-1,-1 0 1,0 0 0,0-1 0,0 1 0,2-1 0,8-2 148,0 0 0,0-1-1,-1-1 1,1 1 0,-1-2-1,11-7 1,-4 2-199,0-2-1,-1 0 1,-1-1 0,22-24 0,-31 30-88,0 1 1,0-1 0,-1-1 0,0 1 0,0-1 0,-1 0 0,0 0 0,-1 0 0,0 0 0,0-1 0,2-18 0,-5 28 43,0 0 0,0 0 0,0 0 0,0 0 0,0 0 0,0 0 0,0-1 0,0 1 0,0 0 0,0 0 0,0 0 0,0 0 1,0 0-1,0 0 0,0-1 0,0 1 0,0 0 0,0 0 0,0 0 0,0 0 0,0 0 0,0 0 0,0-1 0,-1 1 0,1 0 0,0 0 0,0 0 0,0 0 1,0 0-1,0 0 0,0 0 0,0 0 0,0 0 0,0-1 0,-1 1 0,1 0 0,0 0 0,0 0 0,0 0 0,0 0 0,0 0 0,0 0 0,-1 0 0,1 0 1,0 0-1,0 0 0,0 0 0,0 0 0,0 0 0,0 0 0,-1 0 0,1 0 0,0 0 0,0 0 0,0 0 0,0 0 0,0 0 0,0 0 0,0 0 0,-1 1 1,1-1-1,0 0 0,-12 9 13,-8 13 173,6-1 138,1 1-1,1 0 1,-9 25 0,17-38-205,1 0 0,0 0 1,0 1-1,1-1 1,1 1-1,-1-1 1,1 1-1,1-1 0,0 1 1,0 0-1,3 11 1,-2-19-118,0 1 0,0 0 1,0-1-1,1 1 0,-1-1 1,1 0-1,-1 1 0,1-1 0,0 0 1,0 0-1,0 0 0,0 0 1,0 0-1,1-1 0,-1 1 1,0-1-1,1 1 0,-1-1 0,1 0 1,0 0-1,-1 0 0,1 0 1,0-1-1,-1 1 0,1-1 1,0 1-1,4-1 0,-1 0-62,0 1 0,-1-1 0,1 0 0,0-1 0,-1 0 0,1 1 1,0-2-1,-1 1 0,1-1 0,-1 0 0,0 0 0,10-5 0,-8 1 85,1 0 0,-1 0 1,0 0-1,0-1 0,-1 0 0,0-1 1,0 1-1,-1-1 0,0 0 1,0-1-1,-1 1 0,0-1 0,-1 0 1,0 0-1,0 0 0,-1 0 1,3-17-1,-5 25 2,0 1 1,0-1 0,0 0-1,0 1 1,0-1-1,0 0 1,0 1-1,-1-1 1,1 0 0,0 1-1,0-1 1,0 1-1,-1-1 1,1 1 0,0-1-1,-1 0 1,1 1-1,0-1 1,-1 1 0,1-1-1,0 1 1,-1 0-1,1-1 1,-1 1-1,1-1 1,-1 1 0,0 0-1,1-1 1,-1 1-1,1 0 1,-1 0 0,0-1-1,-24 5 266,19-1-214,1-1 0,-1 1 0,1 0 0,0 0 1,0 1-1,-8 7 0,11-9-47,0 0 0,0 0 0,0 1 0,0-1 0,0 1 0,1-1 0,-1 1 0,1-1 0,-1 1 1,1 0-1,0 0 0,0 0 0,1 0 0,-1 0 0,0 0 0,1 0 0,0 0 0,0 0 0,0 0 1,0 0-1,0 0 0,0 0 0,1 0 0,0 0 0,-1-1 0,1 1 0,0 0 0,1 0 0,-1 0 1,0-1-1,1 1 0,-1 0 0,1-1 0,0 0 0,0 1 0,0-1 0,4 4 0,1-1-15,1 0 0,-1 0 0,1-1-1,0 1 1,0-2 0,0 1 0,0-1 0,1-1-1,0 1 1,-1-1 0,18 1 0,-12-2-792,0 0 1,0-1-1,1-1 1,17-2-1,15-14-5886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6.436"/>
    </inkml:context>
    <inkml:brush xml:id="br0">
      <inkml:brushProperty name="width" value="0.025" units="cm"/>
      <inkml:brushProperty name="height" value="0.025" units="cm"/>
    </inkml:brush>
  </inkml:definitions>
  <inkml:trace contextRef="#ctx0" brushRef="#br0">0 280 5285,'0'0'17793,"11"-5"-16368,171-91 1080,4-16-3531,-174 105 366,23-17-1787,-16 4-2838,-11 5-2183</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16.844"/>
    </inkml:context>
    <inkml:brush xml:id="br0">
      <inkml:brushProperty name="width" value="0.025" units="cm"/>
      <inkml:brushProperty name="height" value="0.025" units="cm"/>
    </inkml:brush>
  </inkml:definitions>
  <inkml:trace contextRef="#ctx0" brushRef="#br0">0 249 14446,'0'0'9288,"79"-34"-7718,-36 16-417,8-1-416,-1-1-225,0 0-320,-2-2-128,-9 2-32,-4 2-128,-7 0-1025,-8 0-1537,-7-2-2083,-5-1-5508</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7.805"/>
    </inkml:context>
    <inkml:brush xml:id="br0">
      <inkml:brushProperty name="width" value="0.025" units="cm"/>
      <inkml:brushProperty name="height" value="0.025" units="cm"/>
    </inkml:brush>
  </inkml:definitions>
  <inkml:trace contextRef="#ctx0" brushRef="#br0">71 52 8968,'0'0'11969,"3"-8"-10741,-3 7-1137,13-28 718,-12 28-765,-1 0-1,0 1 1,1-1 0,-1 0-1,1 0 1,-1 1 0,1-1-1,-1 0 1,1 1 0,0-1-1,-1 1 1,1-1 0,0 0-1,-1 1 1,1 0 0,0-1 0,0 1-1,-1-1 1,1 1 0,0 0-1,0 0 1,0-1 0,0 1-1,-1 0 1,1 0 0,0 0-1,0 0 1,0 0 0,0 0-1,0 0 1,-1 0 0,1 0-1,0 1 1,0-1 0,0 0-1,0 0 1,-1 1 0,1-1-1,0 1 1,0-1 0,0 1-8,0 0 0,-1 0 0,1 0 0,-1 0 0,1 0 0,-1 1 0,1-1 1,-1 0-1,0 0 0,1 0 0,-1 0 0,0 0 0,0 0 0,0 1 0,0-1 1,0 0-1,0 0 0,0 0 0,-1 0 0,1 1 0,0-1 0,-1 0 1,1 0-1,-1 0 0,1 0 0,-1 1 0,-16 29 659,5-15-403,-7 9 53,-23 41 0,38-57-294,-1-1 0,1 1-1,1 0 1,0 0 0,0 0 0,1 1 0,0-1-1,1 1 1,-1 12 0,2-20-42,0-1-1,0 1 1,1 0 0,-1-1-1,0 1 1,1 0 0,-1-1 0,1 1-1,-1-1 1,1 1 0,0-1 0,0 1-1,0-1 1,0 1 0,0-1 0,0 0-1,0 1 1,0-1 0,0 0-1,1 0 1,-1 0 0,2 1 0,1 0-3,0 0-1,0 0 1,0 0 0,0-1 0,1 0 0,-1 0 0,0 0-1,8 0 1,4 0-369,-1-1-1,1-1 1,0 0-1,16-4 1,-15 1-862,0-1 1,26-10-1,6-9-3979,-14 0-1223</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8.132"/>
    </inkml:context>
    <inkml:brush xml:id="br0">
      <inkml:brushProperty name="width" value="0.025" units="cm"/>
      <inkml:brushProperty name="height" value="0.025" units="cm"/>
    </inkml:brush>
  </inkml:definitions>
  <inkml:trace contextRef="#ctx0" brushRef="#br0">129 5 4901,'0'0'14082,"-9"0"-11994,4 1-1950,0-1 0,0 1 0,0 0 0,0 1 1,0-1-1,0 1 0,1 0 0,-1 0 0,1 1 0,-1-1 1,1 1-1,0 0 0,0 0 0,0 0 0,0 1 1,1-1-1,-1 1 0,1 0 0,0 0 0,0 0 0,0 0 1,1 1-1,0-1 0,-1 1 0,-1 8 0,0-5-6,2 0 0,-1 0 0,1 0 0,0 0 0,1 0 0,-1 0 0,2 1 0,-1 10 0,1-16-88,1-1-1,-1 0 1,0 1 0,1-1-1,-1 1 1,1-1-1,0 0 1,-1 0-1,1 1 1,0-1 0,0 0-1,1 0 1,-1 0-1,0 0 1,1 0 0,-1 0-1,1-1 1,0 1-1,0 0 1,-1-1 0,1 1-1,0-1 1,0 0-1,1 0 1,-1 0 0,0 0-1,0 0 1,0 0-1,1 0 1,-1-1 0,0 1-1,4 0 1,2-1 85,0 0 1,0 0-1,-1 0 1,1-1-1,0 0 1,-1-1-1,1 0 1,0 0-1,-1 0 1,0-1-1,0 0 1,0-1-1,0 0 1,0 0-1,-1 0 1,9-7-1,-11 7-83,0 1-1,0-1 0,-1 0 1,1 0-1,-1 0 1,1 0-1,-1-1 0,-1 1 1,1-1-1,-1 0 1,0 0-1,0 0 0,0 0 1,0 0-1,-1 0 1,0 0-1,0-1 1,-1 1-1,1 0 0,-1-1 1,0 1-1,0 0 1,-1-1-1,-2-8 0,2 11-38,0 0 0,-1 0-1,0 0 1,1 0 0,-1 0-1,0 1 1,0-1 0,0 1-1,-1 0 1,1-1 0,0 1 0,-1 0-1,0 1 1,1-1 0,-1 0-1,0 1 1,0-1 0,0 1-1,0 0 1,0 0 0,-4-1-1,-4-1-274,0 1-1,0 0 1,0 1-1,-19-1 1,30 2 173,-1 0 1,1 0 0,-1 0 0,1 0 0,-1 0 0,1 0 0,-1 0 0,1 0 0,-1 0 0,1 1 0,-1-1 0,1 0 0,0 0 0,-1 0 0,1 1-1,-1-1 1,1 0 0,0 0 0,-1 1 0,1-1 0,0 0 0,-1 1 0,1-1 0,0 0 0,-1 1 0,1-1 0,0 1 0,-1 0 0,1 0-230,0-1 1,0 1 0,0 0 0,0 0 0,0 0 0,0-1-1,0 1 1,1 0 0,-1 0 0,0 0 0,0-1-1,1 1 1,-1 0 0,0 0 0,1-1 0,-1 1 0,1 0-1,-1-1 1,1 1 0,-1-1 0,1 1 0,0 0-1,-1-1 1,1 1 0,0 0 0,15 7-6126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8.488"/>
    </inkml:context>
    <inkml:brush xml:id="br0">
      <inkml:brushProperty name="width" value="0.025" units="cm"/>
      <inkml:brushProperty name="height" value="0.025" units="cm"/>
    </inkml:brush>
  </inkml:definitions>
  <inkml:trace contextRef="#ctx0" brushRef="#br0">1 3 4612,'0'0'21140,"52"14"-20883,-22-14-161,2 0-224,3-1-1538,-5-6-2178,1-2-4548</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8.880"/>
    </inkml:context>
    <inkml:brush xml:id="br0">
      <inkml:brushProperty name="width" value="0.025" units="cm"/>
      <inkml:brushProperty name="height" value="0.025" units="cm"/>
    </inkml:brush>
  </inkml:definitions>
  <inkml:trace contextRef="#ctx0" brushRef="#br0">248 0 4356,'0'0'15663,"-10"0"-13154,1 1-2251,1 0 0,-1 0 1,1 1-1,-1 0 0,1 0 0,0 1 1,0 0-1,0 1 0,0-1 0,1 2 1,-1-1-1,1 1 0,0 0 0,0 0 1,-10 12-1,7-8-127,1-1 0,1 1 0,-1 1 0,2 0 0,-1 0 0,1 0 0,1 1-1,0 0 1,1 1 0,0-1 0,0 1 0,1 0 0,1 0 0,0 0 0,0 0 0,0 18 0,3-28-114,0 0 1,0 0-1,0 1 0,1-1 1,-1 0-1,1 0 0,-1 0 1,1 0-1,0 0 0,0 0 1,0 0-1,0-1 0,0 1 1,0 0-1,0 0 0,1-1 0,-1 1 1,1-1-1,-1 1 0,4 1 1,-1 0 1,0-1 1,0 0-1,0 0 1,0 0-1,0-1 1,1 1 0,-1-1-1,1 0 1,6 0-1,-2 0 5,1-1-1,-1 0 1,1 0 0,-1-1-1,0 0 1,1-1 0,-1 0-1,0 0 1,11-5-1,-14 4-8,0-1 0,0 0 0,0 0-1,-1-1 1,0 0 0,0 0-1,0 0 1,0 0 0,-1-1 0,6-10-1,-9 14 3,0 1-1,0-1 0,0 1 1,-1-1-1,1 0 1,-1 1-1,1-1 0,-1 1 1,0-1-1,1 0 0,-1 0 1,0 1-1,0-1 1,0 0-1,0 1 0,-1-1 1,1 0-1,0 1 0,-2-3 1,1 2 9,0 1 0,0-1 1,-1 1-1,1 0 0,-1 0 1,1-1-1,-1 1 0,1 0 0,-1 0 1,0 0-1,1 1 0,-1-1 1,0 0-1,0 1 0,0-1 0,0 1 1,1-1-1,-1 1 0,0 0 1,0 0-1,-3 0 0,-52 3 34,55-3-76,-1 0-1,1 1 0,0-1 0,0 1 1,0 0-1,0-1 0,-1 1 0,1 0 0,0 0 1,1 1-1,-1-1 0,0 0 0,0 1 1,0-1-1,1 1 0,-1-1 0,1 1 0,-1 0 1,1 0-1,0 0 0,0 0 0,-2 3 0,3-4-102,0-1 1,0 1-1,1 0 0,-1-1 0,0 1 0,0-1 0,1 1 0,-1-1 0,1 1 0,-1-1 0,0 1 0,1-1 0,-1 1 0,1-1 0,-1 1 0,1-1 0,-1 0 0,1 1 0,-1-1 0,1 0 0,0 1 0,-1-1 0,1 0 0,-1 0 0,1 0 0,0 1 1,-1-1-1,1 0 0,0 0 0,-1 0 0,1 0 0,0 0 0,-1 0 0,1 0 0,-1 0 0,1-1 0,0 1 0,0 0 0,32-4-4002,-3-11-1852,0-6-3791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9.221"/>
    </inkml:context>
    <inkml:brush xml:id="br0">
      <inkml:brushProperty name="width" value="0.025" units="cm"/>
      <inkml:brushProperty name="height" value="0.025" units="cm"/>
    </inkml:brush>
  </inkml:definitions>
  <inkml:trace contextRef="#ctx0" brushRef="#br0">102 1 11499,'0'0'11381,"-11"9"-9016,4-3-1984,-1-1-10,1 1 0,0 0 0,0 1 0,0-1 0,1 1 1,0 0-1,0 1 0,1-1 0,0 1 0,-7 15 0,12-23-366,1 1 1,-1-1-1,0 1 1,0 0-1,0-1 0,1 1 1,-1-1-1,0 1 1,1-1-1,-1 1 0,0-1 1,1 1-1,-1-1 0,1 1 1,-1-1-1,1 1 1,-1-1-1,1 0 0,-1 1 1,1-1-1,-1 0 1,1 0-1,0 1 0,-1-1 1,1 0-1,-1 0 0,1 0 1,0 0-1,-1 0 1,1 0-1,0 1 0,-1-2 1,1 1-1,0 0 0,-1 0 1,2 0-1,33 0-262,-27-1 48,10 0-425,-8 1 367,0-1 0,0 1-1,1 1 1,-1-1 0,0 2 0,14 3-1,-22-4 266,0-1 0,0 1 0,-1 0-1,1 0 1,0 0 0,-1 0 0,1 0-1,-1 0 1,1 1 0,-1-1-1,1 0 1,-1 1 0,0-1 0,0 1-1,0-1 1,2 4 0,-2-2 59,-1 0 0,1-1 0,0 1 0,-1 0 0,0 0 0,0 0 0,0 0 1,0 0-1,0 0 0,0 0 0,-1 0 0,1 0 0,-1 0 0,-1 3 0,-1 0 132,0 0-1,0-1 1,-1 1 0,1-1-1,-1 1 1,-1-1 0,1 0-1,-1 0 1,1-1-1,-2 0 1,1 0 0,-11 7-1,11-8-76,0 0-1,0 0 0,0 0 1,0-1-1,0 1 0,-1-1 1,1-1-1,-1 1 0,1-1 1,-1 0-1,0 0 0,1 0 1,-1-1-1,0 0 0,-7-1 1,11 0-196,0 0 0,0 0 0,0-1 0,0 1 0,1 0 0,-1-1 0,0 1 0,1-1 0,-1 0 0,1 1 0,0-1 0,-1 0 1,1 0-1,0 0 0,0 0 0,0 0 0,0 0 0,1 0 0,-1-1 0,1 1 0,-1-4 0,-7-54-5175,8 54 4346,-2-44-7089,2-1-6492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6:29.549"/>
    </inkml:context>
    <inkml:brush xml:id="br0">
      <inkml:brushProperty name="width" value="0.025" units="cm"/>
      <inkml:brushProperty name="height" value="0.025" units="cm"/>
    </inkml:brush>
  </inkml:definitions>
  <inkml:trace contextRef="#ctx0" brushRef="#br0">0 34 13581,'0'0'8680,"64"0"-5861,-36 0-897,3 0-641,-2-3-705,-1-1-480,2 2-160,-5-5-1729,1 1-2211,-3-6-6534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18.380"/>
    </inkml:context>
    <inkml:brush xml:id="br0">
      <inkml:brushProperty name="width" value="0.025" units="cm"/>
      <inkml:brushProperty name="height" value="0.025" units="cm"/>
    </inkml:brush>
  </inkml:definitions>
  <inkml:trace contextRef="#ctx0" brushRef="#br0">797 203 3331,'0'0'1602,"1"-10"-380,0 1-1108,0-1 330,-1 1 0,1 0 0,-2 0 0,0-13 0,0 18-312,0 1 0,0-1 0,0 1 0,0 0 0,0 0 0,-1-1-1,1 1 1,-1 0 0,0 0 0,0 0 0,0 1 0,0-1 0,-1 0 0,1 1 0,-1 0 0,1-1 0,-5-2 0,-3 0-72,-1 0 0,0 0 0,0 1 0,0 1 0,0 0 0,-1 0 0,1 1 0,-1 0 0,1 1 0,-14 1 0,3 0 10,1 1 0,-1 0-1,0 2 1,-33 9 0,28-3-44,1 1 0,0 1 1,1 1-1,0 1 0,1 2 1,0 0-1,1 2 1,1 0-1,1 1 0,0 2 1,1 0-1,2 1 0,0 1 1,1 0-1,1 2 1,-25 49-1,25-41 8,2 1 1,1 0-1,2 1 0,1 0 1,2 1-1,1 0 0,2 0 1,2 1-1,0-1 0,3 1 0,1 0 1,2-1-1,7 38 0,-8-60-22,1 0 0,1 0-1,1-1 1,-1 1-1,2-1 1,0 0-1,0 0 1,1-1-1,11 14 1,-12-18-1,0-1-1,0 0 1,0 0 0,1 0 0,0-1 0,0 0-1,0 0 1,1-1 0,-1 0 0,1-1 0,0 1-1,0-1 1,1-1 0,-1 0 0,14 2 0,-2-2 159,0-2 1,0 0-1,-1-2 1,1 0-1,0-1 0,-1-1 1,1-1-1,-1 0 1,-1-1-1,1-2 1,28-14-1,9-10 209,-2-2 0,65-52-1,-64 43-240,-2-3-1,69-76 0,-97 93-52,-1-1-1,-2-1 1,0-1-1,-3-1 1,0 0-1,14-41 1,-27 59-66,-1 0 0,-1-1 0,0 0 0,-1 0 0,0 0 0,-2 0 0,0 0 1,0 0-1,-2-1 0,-4-26 0,3 31-11,-1 2-1,0-1 1,-1 0 0,0 1 0,-1-1-1,0 1 1,0 0 0,-1 1 0,0-1-1,-1 1 1,0 1 0,-1-1 0,0 1-1,0 0 1,-1 1 0,-9-7 0,3 4-11,-1 2 1,1-1 0,-2 2 0,1 0 0,-1 1-1,0 1 1,0 0 0,-34-4 0,-7 4-2343,-81 3 0,83 3-1439,31-1-1656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4.520"/>
    </inkml:context>
    <inkml:brush xml:id="br0">
      <inkml:brushProperty name="width" value="0.025" units="cm"/>
      <inkml:brushProperty name="height" value="0.025" units="cm"/>
    </inkml:brush>
  </inkml:definitions>
  <inkml:trace contextRef="#ctx0" brushRef="#br0">265 1 5830,'0'0'18139,"-8"13"-17551,-38 47-122,-2-2 0,-56 52 0,46-54-695,101-91-7152,68-71 1,-70 60 1924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1.808"/>
    </inkml:context>
    <inkml:brush xml:id="br0">
      <inkml:brushProperty name="width" value="0.025" units="cm"/>
      <inkml:brushProperty name="height" value="0.025" units="cm"/>
    </inkml:brush>
  </inkml:definitions>
  <inkml:trace contextRef="#ctx0" brushRef="#br0">313 102 8840,'10'-17'3558,"4"-4"3281,-10 23-4778,-4 14-2118,-7 13 451,0 0-1,-2 0 1,-1 0-1,-1-2 1,-1 1-1,-2-1 0,0-1 1,-2 0-1,-20 24 1,21-29-88,-2-1-1,0 0 1,-1-1 0,-1 0 0,0-2 0,-30 21 0,48-38-299,0 1 1,0 0 0,0 0-1,0-1 1,0 1 0,0 0 0,0-1-1,0 1 1,0-1 0,0 1 0,0-1-1,0 0 1,0 1 0,0-1 0,0 0-1,-1 0 1,1 0 0,0 0-1,0 0 1,0 0 0,0 0 0,-1 0-1,1 0 1,0-1 0,0 1 0,0 0-1,0-1 1,0 1 0,0-1 0,0 1-1,0-1 1,0 0 0,0 1-1,0-1 1,0 0 0,0 0 0,1 1-1,-1-1 1,0 0 0,0 0 0,1 0-1,-1 0 1,1 0 0,-1 0 0,1 0-1,-1 0 1,1 0 0,-1 0-1,1-1 1,0 1 0,0 0 0,0-2-1,-2-9-120,1 0-1,0 0 0,1 0 1,2-15-1,-2 12-10,1 4 85,0 0 1,1 0 0,0 0 0,1 0-1,0 0 1,0 1 0,1-1 0,1 1-1,0 0 1,6-10 0,9-9-233,43-49 0,-42 55 39,-2-1-1,31-48 0,-49 70 234,0 0 0,0 0 0,0 0 0,0-1 0,0 1 1,0 0-1,0-1 0,-1 1 0,1-1 0,-1 1 0,1-1 0,-1 1 0,0-1 0,0 1 0,-1-5 0,0 5-19,1 1 0,-1-1 1,0 1-1,0 0 1,1-1-1,-1 1 0,0 0 1,0-1-1,0 1 0,0 0 1,-1 0-1,1 0 0,0 0 1,0 0-1,-1 0 0,1 0 1,-1 1-1,-2-2 0,-4-1-28,0 1-1,-1 1 0,1-1 0,-1 1 0,1 0 0,-1 1 0,-14 1 0,20 0 33,-1-1 0,1 1 0,0 0 0,0 0-1,-1 1 1,1-1 0,0 1 0,0-1-1,0 1 1,1 0 0,-1 0 0,0 0 0,1 0-1,-1 1 1,1-1 0,0 1 0,0-1 0,0 1-1,0 0 1,0 0 0,1 0 0,-1 0 0,1 0-1,0 0 1,0 0 0,0 1 0,0-1-1,0 7 1,-3 10 40,1 0 0,1 1 0,1 29 0,1-42-1,0-4-3,0 1-1,0-1 1,0 0-1,1 1 0,0-1 1,-1 0-1,1 1 1,1-1-1,-1 0 0,1 0 1,-1 0-1,1 0 1,1 0-1,-1 0 0,0-1 1,1 1-1,0-1 0,-1 1 1,2-1-1,-1 0 1,0 0-1,0 0 0,1-1 1,7 5-1,3-2 162,0 1 1,0-2-1,1 0 0,-1-1 0,29 3 1,20 4-137,-61-9-54,0 0 0,0-1 0,0 1 0,0 0-1,0 0 1,0 0 0,-1 0 0,1 1 0,0-1 0,-1 0 0,1 1 0,0-1 0,-1 1 0,0 0-1,1-1 1,-1 1 0,0 0 0,0 0 0,0 0 0,0 0 0,0 0 0,-1 0 0,1 0-1,0 0 1,-1 0 0,0 0 0,1 0 0,-1 0 0,0 1 0,0-1 0,0 0 0,-1 3-1,-10 33-1816,10-35 1094,-1 0-1,0 0 1,1-1-1,-1 1 1,0-1-1,-1 1 1,1-1-1,0 0 1,-4 3-1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4.862"/>
    </inkml:context>
    <inkml:brush xml:id="br0">
      <inkml:brushProperty name="width" value="0.025" units="cm"/>
      <inkml:brushProperty name="height" value="0.025" units="cm"/>
    </inkml:brush>
  </inkml:definitions>
  <inkml:trace contextRef="#ctx0" brushRef="#br0">117 2 1890,'1'0'139,"-1"1"-1,0-1 1,0 1 0,1-1 0,-1 0 0,0 1 0,0-1-1,1 1 1,-1-1 0,1 0 0,-1 1 0,0-1 0,1 0 0,-1 0-1,1 1 1,-1-1 0,0 0 0,1 0 0,-1 1 0,1-1-1,-1 0 1,1 0 0,-1 0 0,1 0 0,-1 0 0,1 0-1,-1 0 1,1 0 0,-1 0 0,1 0 0,-1 0 0,1 0-1,-1 0 1,1 0 0,-1 0 0,1-1 0,-1 1 0,1 0-1,-1 0 1,1-1 0,-1 1 0,1-1 0,12-5 4514,-14 32-489,-11 12-1943,-28 59 0,28-75-1771,2 0 1,1 1-1,1 0 1,1 0-1,0 1 0,2 0 1,-4 45-1,9-69-447,0 0 0,1 0 0,-1 0 0,0 0 0,0 0 1,0-1-1,0 1 0,0 0 0,0 0 0,0 0 0,0 0 0,1 0 0,-1 0 0,0 0 0,0 0 0,0-1 0,0 1 0,0 0 1,0 0-1,1 0 0,-1 0 0,0 0 0,0 0 0,0 0 0,0 0 0,1 0 0,-1 0 0,0 0 0,0 0 0,0 0 0,0 0 1,0 0-1,1 0 0,-1 0 0,0 0 0,0 0 0,0 0 0,0 1 0,0-1 0,1 0 0,-1 0 0,0 0 0,0 0 0,0 0 1,0 0-1,0 0 0,0 0 0,0 1 0,1-1 0,-1 0 0,0 0 0,0 0 0,0 0 0,0 0 0,0 0 0,0 1 1,0-1-1,0 0 0,0 0 0,0 0 0,0 1 0,8-16-247,-8-2 184,0 1 0,-1 0 1,-1 0-1,0 0 0,-1 0 1,-1 0-1,0 0 0,-1 1 0,-1 0 1,-11-21-1,17 35 167,25 23-331,-15-17-151,-1-1 0,1 0 0,0 0 0,1-1 0,16 3 1,55 0-6346,-29-5-999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5.501"/>
    </inkml:context>
    <inkml:brush xml:id="br0">
      <inkml:brushProperty name="width" value="0.025" units="cm"/>
      <inkml:brushProperty name="height" value="0.025" units="cm"/>
    </inkml:brush>
  </inkml:definitions>
  <inkml:trace contextRef="#ctx0" brushRef="#br0">233 0 13997,'0'0'1484,"-9"4"395,7-3-1757,-2 0-27,0 0-1,1 0 0,-1 0 1,0 1-1,1-1 1,-1 1-1,1 0 0,-1 0 1,1 0-1,0 1 1,0-1-1,0 1 1,0 0-1,1 0 0,-1 0 1,1 0-1,-1 0 1,1 0-1,0 1 0,1-1 1,-1 1-1,0 0 1,1-1-1,0 1 0,0 0 1,0 0-1,0 4 1,1-7-93,1 0 0,-1 0 0,1 0 0,-1 0 0,1-1 0,-1 1 0,1 0 0,0 0 0,-1 0 0,1-1 1,0 1-1,0 0 0,0 0 0,0-1 0,-1 1 0,1-1 0,0 1 0,0-1 0,0 1 0,0-1 0,0 0 0,0 0 0,1 1 1,-1-1-1,0 0 0,0 0 0,0 0 0,0 0 0,2 0 0,41 1-64,-35-2-77,72-1-982,-80 4 1239,-1 1 0,1-1 1,-1 1-1,0 0 0,0-1 0,0 1 1,0 0-1,0-1 0,0 1 1,-1-1-1,0 1 0,-1 5 0,-24 72 1737,-39 105 3054,63-180-4852,-1 0 0,0 0 0,0 0 0,0-1 0,-1 1 0,1-1 0,-1 0 0,0 0 1,0-1-1,0 1 0,-1-1 0,1 0 0,-1 0 0,0 0 0,0 0 0,0-1 0,0 0 0,0 0 0,-1 0 0,1-1 0,0 0 0,-9 1 0,9-2-42,1 0 0,-1 0-1,1 0 1,0 0 0,-1-1 0,1 0 0,0 0-1,0 0 1,0-1 0,-1 1 0,1-1-1,1 0 1,-1 0 0,0 0 0,0-1-1,1 1 1,-1-1 0,1 0 0,0 0-1,0 0 1,0 0 0,0-1 0,1 1 0,-1-1-1,1 1 1,0-1 0,0 0 0,-3-8-1,4 8-20,0 1-1,0-1 0,0 0 0,0 0 0,1 0 0,-1 0 1,1 0-1,0 0 0,0 0 0,1-1 0,-1 1 0,1 0 1,0 0-1,0 1 0,0-1 0,0 0 0,1 0 0,-1 0 1,1 1-1,0-1 0,1 1 0,-1 0 0,0-1 0,1 1 1,0 0-1,0 0 0,0 1 0,0-1 0,0 1 0,0-1 1,1 1-1,-1 0 0,6-2 0,12-7-22,1 1 0,0 2-1,1 0 1,32-6 0,-50 13 28,95-18-956,-69 15-626,0-2-1,0-1 0,34-13 0,-58 17 1515,0-1 0,0 0 0,0-1 0,0 1 0,-1-1 0,1-1 0,-1 1 0,9-12 0,-13 15 191,1-1 1,-1 0 0,0 0-1,0 0 1,0 0 0,0 0-1,-1 0 1,1 0 0,-1-1-1,0 1 1,0-1-1,0 1 1,0-1 0,-1 1-1,1-1 1,-1 1 0,0-1-1,0 1 1,0-1 0,-1 0-1,1 1 1,-2-5 0,1 7-46,0 0 1,0 0 0,0 0 0,0 0 0,0 0 0,0 0-1,0 0 1,0 1 0,0-1 0,0 0 0,0 1 0,-1-1 0,1 1-1,0-1 1,0 1 0,-1 0 0,1-1 0,0 1 0,-1 0 0,1 0-1,0 0 1,-1 0 0,1 0 0,-1 0 0,1 0 0,0 0-1,-3 2 1,-1-2 3,1 1-1,-1 0 1,1 0-1,0 1 1,-1 0-1,1-1 1,-5 4 0,2 1 132,1 0 0,-1 0 1,1 0-1,0 1 1,1 0-1,0 0 1,-6 11-1,10-16-120,-1 1 1,1 0-1,0 0 1,0 0-1,0 0 0,0 0 1,0 1-1,1-1 0,-1 0 1,1 5-1,0-6-66,0-1 1,1 1 0,-1-1-1,0 1 1,1-1-1,-1 1 1,1-1-1,0 1 1,-1-1-1,1 0 1,0 0-1,0 1 1,0-1-1,0 0 1,0 0-1,0 0 1,0 0 0,0 0-1,1 0 1,-1 0-1,0 0 1,1-1-1,0 2 1,10 3-90,0-1 1,1 0-1,-1-1 1,1-1-1,-1 1 1,1-2-1,15 0 1,13 0-3118,-4-4-3656,-5-1-5235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6.592"/>
    </inkml:context>
    <inkml:brush xml:id="br0">
      <inkml:brushProperty name="width" value="0.025" units="cm"/>
      <inkml:brushProperty name="height" value="0.025" units="cm"/>
    </inkml:brush>
  </inkml:definitions>
  <inkml:trace contextRef="#ctx0" brushRef="#br0">181 184 10442,'-9'-5'8327,"-17"5"-7355,21 0-21,-2 1-757,0 0 1,1 0-1,-1 1 1,1-1 0,0 2-1,-1-1 1,1 1-1,0 0 1,0 0 0,1 0-1,-1 1 1,1 0 0,0 0-1,0 1 1,-6 6-1,7-8-114,0 1-1,1-1 1,0 1-1,0 0 1,0 1-1,0-1 1,1 0-1,-1 1 1,1-1-1,0 1 1,1 0-1,-1 0 1,1 0-1,0 0 1,0 0-1,0 0 1,1 0-1,0 0 1,0 0-1,1 9 1,0-13-59,-1 0 0,1-1 1,0 1-1,-1 0 0,1 0 1,0-1-1,-1 1 1,1-1-1,0 1 0,0-1 1,0 1-1,0-1 0,0 1 1,-1-1-1,1 0 0,0 1 1,0-1-1,0 0 0,0 0 1,0 0-1,0 0 0,0 0 1,0 0-1,0 0 0,2 0 1,25-3 368,-20 1-330,0 0 0,0-1 1,0 0-1,-1 0 1,1-1-1,-1 0 0,0 0 1,0-1-1,8-7 0,57-56 18,-47 42-7,-28 58-903,0-17 781,1-7 56,0 1 0,0 0 0,1 0 0,0 0 0,1 1 0,1 15 0,0-24-5,-1 0 0,1 0-1,0 0 1,0 0 0,0 0 0,-1 0 0,1 0 0,0 0 0,0 0 0,0 0 0,1 0 0,-1 0 0,0-1 0,0 1 0,0 0 0,0-1 0,1 1 0,-1-1 0,0 0 0,1 1 0,-1-1 0,0 0 0,1 0 0,-1 0 0,0 0 0,1 0 0,-1 0 0,0 0 0,1 0 0,-1 0 0,0-1 0,1 1 0,1-1 0,47-15 129,-30 4-126,-1-1 1,-1-1 0,0 0 0,0-2 0,-2 0-1,0 0 1,-1-2 0,0 0 0,-2-1-1,0 0 1,-1-1 0,-1 0 0,-1-1-1,0 0 1,-2-1 0,8-29 0,-66 145-282,39-73 377,2 0 0,0 1 0,1 0 0,2 0 0,0 1 1,1 0-1,2 0 0,-2 27 0,5-47-136,1 0 0,0 0 0,-1 0 0,1-1 0,0 1 0,1 0 0,-1-1 0,0 1 0,1-1 0,-1 1 0,1-1 0,0 1 0,0-1 0,0 0 0,0 0 0,0 0 1,0 0-1,0-1 0,1 1 0,-1-1 0,1 1 0,-1-1 0,1 0 0,0 0 0,0 0 0,-1 0 0,1 0 0,0-1 0,0 1 0,0-1 0,0 0 0,0 1 0,-1-1 0,1-1 0,0 1 1,0 0-1,3-2 0,-5 1-119,0 0 0,0-1 0,-1 1 0,1-1 0,0 1 0,-1-1-1,0 1 1,1-1 0,-1 1 0,0-1 0,0 1 0,0-1 0,0 1 0,0-1 0,0 1 0,0-1 0,0 1 0,0-1 0,-1 1 0,1-1 0,-2-1 0,-5-12-102,-2 0 0,0 1 0,0 0 1,-2 1-1,1 0 0,-2 1 0,-19-18 0,-3-5 1221,25 27-357,6 6-331,1-1 1,-1 1 0,1 0-1,0 0 1,0-1-1,0 1 1,0-1-1,0 0 1,1 1-1,-1-1 1,1 0-1,0 0 1,-2-5-1,51 7 809,135 27-3646,-138-24-2366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7.606"/>
    </inkml:context>
    <inkml:brush xml:id="br0">
      <inkml:brushProperty name="width" value="0.025" units="cm"/>
      <inkml:brushProperty name="height" value="0.025" units="cm"/>
    </inkml:brush>
  </inkml:definitions>
  <inkml:trace contextRef="#ctx0" brushRef="#br0">108 18 5926,'0'0'422,"1"-1"-1,-1 0 1,0 0 0,1 0 0,-1 0 0,1 0 0,-1 0 0,1 0 0,-1 0 0,1 1 0,-1-1 0,1 0 0,0 0 0,0 1 0,-1-1 0,1 0 0,0 1-1,0-1 1,0 1 0,0-1 0,0 1 0,0-1 0,-1 1 0,3-1 0,1 23 4141,-12 40-2186,-12 19-804,12-57-1226,1 0 0,2 1 1,1-1-1,0 1 0,2 0 1,1 27-1,1-52-343,0 1 1,0-1-1,1 1 0,-1-1 1,0 0-1,0 1 0,1-1 1,-1 1-1,0-1 0,1 0 0,-1 1 1,0-1-1,1 0 0,-1 0 1,0 1-1,1-1 0,-1 0 1,1 0-1,-1 0 0,1 1 1,-1-1-1,1 0 0,-1 0 1,0 0-1,1 0 0,-1 0 1,1 0-1,-1 0 0,1 0 1,-1 0-1,1 0 0,-1 0 1,1 0-1,-1 0 0,0-1 1,1 1-1,0 0 0,18-7 179,28-28-2,-42 30-213,0 0 1,0 1-1,0-1 0,1 1 1,-1 0-1,1 1 1,1-1-1,-1 1 0,0 0 1,1 1-1,-1 0 0,1 0 1,0 0-1,8-1 0,-15 3 27,1 0 0,0 0 0,-1 0 0,1 0 0,0 0 0,-1 1 0,1-1 0,-1 0 0,1 0 0,0 0 0,-1 1 0,1-1 0,-1 0 0,1 1 0,0-1 0,-1 1 0,1-1 0,-1 0 0,1 1 0,-1-1 0,0 1 0,1-1 0,-1 1 0,0 0 0,1-1 0,-1 1 0,0-1 0,1 1 0,-1 0 0,0 0 0,0 26 117,-1-21-65,0-1 1,-1 0-1,0 1 1,0-1-1,0 0 1,0 0-1,-6 7 1,1-5 82,-1-1 1,0 1 0,0-2-1,0 1 1,-1-1 0,0 0-1,0-1 1,-1 0 0,1-1-1,-1 0 1,1 0-1,-1-1 1,0 0 0,0-1-1,0 0 1,0 0 0,0-1-1,-18-3 1,25 3-151,0-1 0,0 0 0,0 0 0,1 0 0,-1 0 0,0-1 0,1 1 0,-1-1 0,1 0 0,-1 1 0,1-1 0,0 0 0,0-1 0,0 1 0,0 0 0,0 0 0,0-1 0,1 1-1,-2-4 1,2 5-151,1 0-1,-1-1 1,0 1 0,1 0-1,0 0 1,-1-1-1,1 1 1,0-1-1,-1 1 1,1 0-1,0-1 1,0 1-1,0-1 1,1 1-1,-1-1 1,0 1-1,0 0 1,1-1-1,-1 1 1,1 0-1,-1-1 1,1 1 0,-1 0-1,1 0 1,0-1-1,0 1 1,0 0-1,-1 0 1,1 0-1,0 0 1,0 0-1,1 0 1,-1 0-1,0 0 1,0 1-1,0-1 1,1 0-1,-1 1 1,0-1-1,3 0 1,51-16-10100,-22 7-1004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8.105"/>
    </inkml:context>
    <inkml:brush xml:id="br0">
      <inkml:brushProperty name="width" value="0.025" units="cm"/>
      <inkml:brushProperty name="height" value="0.025" units="cm"/>
    </inkml:brush>
  </inkml:definitions>
  <inkml:trace contextRef="#ctx0" brushRef="#br0">50 0 15727,'0'0'11782,"-2"10"-10859,-12 35-66,6-22-673,1 1 0,1-1 0,1 1 1,-2 29-1,7-53-141,1-3-112,0-1 1,0 0 0,1 1-1,-1 0 1,1-1 0,0 1-1,4-6 1,0-1-138,-2 1 112,-1 1-1,-1-1 1,1 0 0,-2 0-1,1 0 1,-1 0 0,0 0-1,-2-14 1,35 29 436,-21-4-321,0 0 0,1-1 1,-1-1-1,1 0 1,26-4-1,-29-5-2578,-9-6-5552,-2 13 7030,0-8-9475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8.801"/>
    </inkml:context>
    <inkml:brush xml:id="br0">
      <inkml:brushProperty name="width" value="0.025" units="cm"/>
      <inkml:brushProperty name="height" value="0.025" units="cm"/>
    </inkml:brush>
  </inkml:definitions>
  <inkml:trace contextRef="#ctx0" brushRef="#br0">36 0 8456,'0'0'16341,"1"8"-15071,2 10-1001,-1 1-1,-1-1 1,-1 1 0,0-1-1,-2 1 1,0-1-1,-1 1 1,0-1-1,-2 0 1,0-1 0,-1 1-1,-11 20 1,17-37-435,1-4-656,0-1 1,-1 1-1,2-1 0,-1 1 0,0 0 0,1 0 0,-1 0 1,1 0-1,0 0 0,0 0 0,4-3 0,2-6-5256,2-4-4716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29.986"/>
    </inkml:context>
    <inkml:brush xml:id="br0">
      <inkml:brushProperty name="width" value="0.025" units="cm"/>
      <inkml:brushProperty name="height" value="0.025" units="cm"/>
    </inkml:brush>
  </inkml:definitions>
  <inkml:trace contextRef="#ctx0" brushRef="#br0">25 227 10186,'0'0'13233,"-2"10"-11775,-6 26-810,2 0 0,1 0 0,2 0 0,2 52 0,1-87-616,0 0 1,1 0-1,-1 0 0,0 0 0,0 0 0,1 0 1,-1 0-1,0-1 0,1 1 0,-1 0 0,1 0 1,-1 0-1,1 0 0,-1-1 0,1 1 0,0 0 1,-1-1-1,1 1 0,0 0 0,0-1 0,0 1 1,-1-1-1,1 1 0,0-1 0,0 1 0,0-1 0,0 0 1,0 1-1,0-1 0,0 0 0,0 0 0,0 0 1,0 0-1,0 0 0,0 0 0,0 0 0,0 0 1,-1 0-1,1 0 0,0 0 0,0-1 0,0 1 1,0 0-1,0-1 0,0 1 0,0-1 0,0 1 1,-1-1-1,1 1 0,0-1 0,0 1 0,-1-1 0,1 0 1,0 0-1,-1 1 0,1-1 0,-1 0 0,1 0 1,-1 0-1,1 1 0,-1-1 0,1 0 0,-1 0 1,0 0-1,1-1 0,4-14-96,-1 1-1,0-1 1,-1 0-1,-1 0 1,0 0-1,-2-1 1,0-20-1,0 35 20,0 2 34,0 0 0,0-1 0,0 1 0,0 0 0,0-1 0,0 1 0,0-1 0,-1 1 0,1 0-1,0-1 1,0 1 0,0 0 0,0-1 0,0 1 0,-1 0 0,1 0 0,0-1 0,0 1 0,-1 0 0,1-1-1,0 1 1,0 0 0,-1 0 0,1 0 0,0-1 0,-1 1 0,1 0 0,0 0 0,-1 0 0,1 0 0,0-1-1,-1 1 1,1 0 0,0 0 0,-1 0 0,1 0 0,-1 0 0,1 0 0,0 0 0,-1 0 0,1 0 0,0 0-1,-1 0 1,1 1 0,0-1 0,-1 0 0,1 0 0,0 0 0,-1 0 0,1 0 0,0 1 0,-1-1-1,1 0 1,0 0 0,0 1 0,-1-1 0,1 0 0,0 0 0,0 1 0,-1-1 0,1 0 0,0 1 0,0-1-1,-1 1 3,1-1 0,0 0 0,-1 1-1,1-1 1,0 1 0,0-1 0,-1 0 0,1 1-1,0-1 1,0 1 0,0-1 0,0 1-1,-1-1 1,1 1 0,0-1 0,0 1-1,0-1 1,0 1 0,0-1 0,0 0-1,0 1 1,0-1 0,0 1 0,1-1 0,-1 1-1,0-1 1,0 1 0,0-1 0,0 1-1,1-1 1,-1 0 0,0 1 0,1-1-1,-1 1 1,0-1 0,0 0 0,1 1-1,-1-1 1,1 0 0,-1 0 0,0 1 0,1-1-1,-1 0 1,1 0 0,-1 1 0,1-1-1,-1 0 1,0 0 0,1 0 0,-1 0-1,1 0 1,-1 0 0,1 0 0,-1 0-1,1 0 1,-1 0 0,1 0 0,-1 0-1,1 0 1,-1 0 0,1 0 0,-1-1 0,9 3-7,-1-1 0,1-1 0,-1 0 1,1 0-1,-1-1 0,1 0 0,-1 0 1,0-1-1,0 0 0,1 0 0,-1-1 1,-1 0-1,1 0 0,10-7 0,-10 4-3,0 0 0,0-1 0,0 0 0,-1 0 0,0-1 0,-1 0 0,1 0 0,-1-1 0,-1 0 0,0 0 0,6-14 0,-1 2 35,0 0 0,-2 0 0,0-1 0,-2 0 0,0-1 0,-1 1 0,1-24 0,-6 45-17,-1 1 0,1 0-1,0-1 1,-1 1 0,1 0-1,0-1 1,-1 1 0,1 0 0,0 0-1,-1-1 1,1 1 0,-1 0-1,1 0 1,0 0 0,-1 0-1,1 0 1,-1-1 0,1 1 0,-1 0-1,1 0 1,-1 0 0,1 0-1,0 0 1,-1 0 0,1 0-1,-1 1 1,1-1 0,-1 0 0,1 0-1,-1 0 1,1 0 0,0 0-1,-1 1 1,1-1 0,-1 0-1,1 0 1,0 1 0,-1-1 0,1 0-1,0 1 1,-1-1 0,1 0-1,0 1 1,-20 12-27,10-1 70,1 0 0,0 0 1,1 1-1,0 0 0,1 0 1,0 1-1,1-1 0,1 2 1,-5 20-1,4-5 62,1 1-1,1-1 1,1 52 0,2-76-37,1 1 0,-2-1 0,1 0 0,-1 1 0,0-1 0,0 0 0,-4 8 0,-9 28 310,15-42 413,7-44-577,7 23-488,-11 17-126,0 1 0,-1-1 0,1 0-1,-1 1 1,0-1 0,0 0 0,0 0-1,1-6 1,-18 6-7390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30.955"/>
    </inkml:context>
    <inkml:brush xml:id="br0">
      <inkml:brushProperty name="width" value="0.025" units="cm"/>
      <inkml:brushProperty name="height" value="0.025" units="cm"/>
    </inkml:brush>
  </inkml:definitions>
  <inkml:trace contextRef="#ctx0" brushRef="#br0">122 12 11691,'1'-1'533,"8"-10"9020,-8 20-4088,-1 4-6501,-2 10 1527,-1-1-1,-1 0 1,-1 0-1,-9 27 0,-6 27 304,11-28-524,2 0 1,-2 74-1,8-122-257,0 0-1,0 0 0,0 1 1,0-1-1,0 0 0,0 0 0,0 0 1,0 0-1,0-1 0,0 1 1,0 0-1,0 0 0,0 0 1,1-1-1,-1 1 0,0-1 0,0 1 1,0-1-1,0 1 0,0-1 1,1 1-1,-2-2 0,-2-5-162,0-1 0,0 1 0,1-1 0,0 0 0,1 0 0,0-1 0,-2-14 0,-4-64-1863,8 70 1585,-3-68-228,4 86 695,1-1 1,0 1-1,0 0 1,-1 0-1,1-1 0,-1 1 1,1 0-1,0 1 1,-1-1-1,0 0 0,1 0 1,1 3-1,4 2 86,0 1-1,0-1 0,1-1 0,0 1 0,0-1 1,0-1-1,0 0 0,1 0 0,0 0 0,0-1 1,18 4-1,-22-6-86,0-1 1,0 1-1,1-1 1,-1 0-1,0 0 1,0-1-1,1 1 1,-1-1-1,0-1 1,0 1-1,0-1 1,0 1-1,0-2 1,0 1-1,-1 0 1,1-1-1,-1 0 1,1 0-1,-1 0 0,0-1 1,0 1-1,5-8 1,-1 1-23,-1 0-1,-1-1 1,0 0-1,0 0 1,-1-1 0,-1 0-1,0 1 1,0-2 0,-1 1-1,-1 0 1,0 0 0,-1-1-1,0-23 1,-2 37-48,-1-1 0,0 1 0,1-1 0,-1 1 0,1 0 0,-1 0 0,1-1 0,-1 1 0,1 0-1,0 0 1,0 0 0,-1 1 0,-1 1 0,-9 10 107,0 1 0,1 0 0,0 1-1,1 0 1,1 0 0,0 1 0,1 0-1,1 1 1,1 0 0,0 0-1,-4 20 1,10-36-69,0 0 0,0 1 0,-1-1-1,1 0 1,0 0 0,0 1 0,0-1-1,1 0 1,-1 0 0,0 1 0,0-1 0,1 0-1,-1 0 1,1 0 0,-1 1 0,1-1-1,-1 0 1,1 0 0,0 0 0,-1 0-1,1 0 1,0 0 0,0 0 0,0 0 0,0-1-1,0 1 1,0 0 0,0 0 0,2 0-1,0 0 13,0 0 0,1 0-1,-1 0 1,1-1 0,-1 1-1,1-1 1,0 0 0,-1 0-1,1 0 1,5-2-1,7-1-99,0 0 0,0-2-1,25-10 1,-26 8-15,-10 4 78,1 0 1,0 1-1,1-1 0,-1 1 1,0 1-1,1-1 1,12 0-1,-19 2 23,1 0 0,-1 0-1,1 0 1,-1 0 0,0 0 0,1 0 0,-1 0-1,1 1 1,-1-1 0,0 0 0,1 0 0,-1 0-1,0 1 1,1-1 0,-1 0 0,0 1 0,1-1-1,-1 0 1,0 1 0,0-1 0,1 0 0,-1 1-1,0-1 1,0 0 0,0 1 0,1-1 0,-1 1-1,0-1 1,0 0 0,0 1 0,0-1 0,0 1-1,0-1 1,0 1 0,-2 23 307,-12 20 318,4-24-453,6-13-215,0 0-1,0 0 0,1 1 0,0 0 0,0 0 1,1-1-1,0 1 0,0 1 0,1-1 0,-1 12 0,2-20-102,0 0 0,0 0 0,0 1-1,0-1 1,0 0 0,1 0 0,-1 1-1,0-1 1,0 0 0,0 0 0,0 1-1,0-1 1,0 0 0,1 0 0,-1 1-1,0-1 1,0 0 0,0 0-1,1 0 1,-1 0 0,0 1 0,0-1-1,1 0 1,-1 0 0,0 0 0,0 0-1,1 0 1,-1 0 0,0 0 0,0 0-1,1 0 1,-1 0 0,0 1 0,0-1-1,1-1 1,-1 1 0,0 0 0,1 0-1,-1 0 1,0 0 0,0 0-1,1 0 1,-1 0 0,0 0 0,0 0-1,1 0 1,-1-1 0,0 1 132,13-3-9946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35.007"/>
    </inkml:context>
    <inkml:brush xml:id="br0">
      <inkml:brushProperty name="width" value="0.025" units="cm"/>
      <inkml:brushProperty name="height" value="0.025" units="cm"/>
    </inkml:brush>
  </inkml:definitions>
  <inkml:trace contextRef="#ctx0" brushRef="#br0">123 110 6054,'0'0'3486,"5"-11"176,3-8-1976,29-60 5393,-37 85-4494,-4 27-2052,-10 4-221,-2 0 0,-1 0 1,-28 41-1,-2 7-274,43-79-36,-18 37 64,19-34-121,13-26-151,32-54-1364,46-86-4308,-79 136 5693,-1 1 0,-1-2 0,6-26-1,-28 120 1350,4 2 0,-5 109 0,16-177-1153,2 27 53,-2-32-57,1 0 0,-1 0-1,0 0 1,0 0 0,1 0 0,-1 0-1,0 0 1,1 0 0,-1 0 0,1 0-1,0 0 1,-1 0 0,1 0 0,0-1-1,-1 1 1,1 0 0,0 0 0,0-1-1,-1 1 1,1 0 0,0-1 0,0 1-1,0-1 1,0 1 0,1-1 0,-4-18-386,-47-55-959,9 15 4934,99 62-3230,-45-2-914,-1 0 0,0-2 0,0 0 0,0 0 0,0-1 0,14-3 0,13-10-3814,-1-6-2738</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35.553"/>
    </inkml:context>
    <inkml:brush xml:id="br0">
      <inkml:brushProperty name="width" value="0.025" units="cm"/>
      <inkml:brushProperty name="height" value="0.025" units="cm"/>
    </inkml:brush>
  </inkml:definitions>
  <inkml:trace contextRef="#ctx0" brushRef="#br0">111 7 9065,'0'0'5359,"-9"4"-1862,-1 1-2691,1 1 0,-1 0-1,1 0 1,-15 14 0,21-16-580,-1-1-1,1 1 1,-1 0 0,1 0-1,0 0 1,0 0 0,1 1-1,-1-1 1,1 1-1,0-1 1,0 1 0,1 0-1,-1 0 1,1 0 0,-1 7-1,3-11-216,-1 0 1,0 0-1,1-1 0,-1 1 1,0 0-1,1 0 0,-1 0 1,1-1-1,-1 1 0,1 0 0,0 0 1,-1-1-1,1 1 0,0 0 1,-1-1-1,1 1 0,0-1 0,0 1 1,-1-1-1,1 1 0,0-1 1,0 0-1,0 1 0,0-1 0,0 0 1,0 0-1,-1 0 0,1 0 1,0 1-1,0-1 0,0-1 0,0 1 1,0 0-1,0 0 0,0 0 1,1-1-1,45-4 164,-37 3-199,-5 1-32,-1 1-1,1-1 1,0 1-1,0 0 0,0 0 1,0 0-1,-1 0 1,1 1-1,0 0 0,0 0 1,0 0-1,-1 1 1,1 0-1,-1 0 1,1 0-1,3 3 0,-4-2 38,-1 0-1,0 0 1,0 1-1,-1-1 1,1 1-1,-1 0 1,0 0-1,0 0 1,0 0 0,0 0-1,-1 0 1,0 1-1,1-1 1,-2 0-1,1 1 1,0-1-1,-1 10 1,1 1 21,-1 1 1,-1 0-1,0-1 1,-1 1-1,-1-1 1,-4 17-1,4-23 169,0 0 0,0-1-1,-1 1 1,0-1 0,-1 0 0,0 0 0,0 0-1,0-1 1,-1 1 0,0-1 0,-12 9-1,17-15-107,0 1 0,0-1 0,0 0 0,0 0 0,0 0 0,0-1 0,0 1 0,-1 0 0,1 0-1,0-1 1,-1 1 0,1 0 0,0-1 0,-1 0 0,1 1 0,-1-1 0,1 0 0,-1 0 0,1 1 0,-1-1 0,1-1-1,-1 1 1,1 0 0,-1 0 0,1 0 0,-1-1 0,-1 0 0,1 0-26,1-1 0,-1 1 0,1-1 1,0 0-1,-1 0 0,1 0 0,0 0 0,0 0 0,0 0 1,0 0-1,0 0 0,1 0 0,-1 0 0,1 0 0,-1-4 0,-1-10-46,1 1-1,0 0 0,4-30 0,-2 36-27,1 0 0,0 1 1,0-1-1,1 1 0,-1 0 0,2 0 1,0 0-1,0 0 0,0 1 0,1-1 0,0 1 1,0 0-1,0 0 0,1 1 0,1 0 1,-1 0-1,8-5 0,9-5 16,2 1 1,0 2-1,50-21 0,-50 25 37,0-2-1,-1-2 1,0 0 0,24-18-1,-46 30 16,0 0-1,-1 0 0,1-1 1,-1 1-1,1 0 0,-1-1 1,0 1-1,0-1 0,0 0 0,0 1 1,0-1-1,0 0 0,0 0 1,0 0-1,0 1 0,-1-1 1,1 0-1,-1 0 0,1-3 1,-2 4-8,1 0 0,-1 0 0,1 0 0,-1 0 0,1 0 1,-1 0-1,0 0 0,1 0 0,-1 0 0,0 0 1,0 0-1,0 0 0,0 1 0,1-1 0,-1 0 1,0 1-1,0-1 0,0 1 0,-1-1 0,1 1 0,0-1 1,0 1-1,0 0 0,0-1 0,0 1 0,0 0 1,-1 0-1,1 0 0,0 0 0,0 0 0,0 0 1,-1 0-1,0 1 0,-12-2 49,-1 1-1,1 1 1,-1 1 0,-27 6-1,39-7-54,-1 0 0,1 0 0,0 0-1,0 0 1,0 0 0,0 1 0,0-1 0,0 1 0,0 0-1,1 0 1,-1 0 0,1 0 0,-1 1 0,1-1 0,0 1-1,0-1 1,0 1 0,0 0 0,0 0 0,0 0-1,1 0 1,0 0 0,0 0 0,-1 0 0,2 0 0,-1 1-1,-1 6 1,3-8-21,-1 1-1,1-1 1,-1 0-1,1 1 0,0-1 1,0 1-1,0-1 1,0 0-1,1 0 0,-1 0 1,0 0-1,1 0 1,0 0-1,-1 0 1,1 0-1,0 0 0,0-1 1,0 1-1,0-1 1,0 1-1,0-1 1,1 0-1,-1 0 0,0 0 1,5 1-1,6 3-811,0-1 0,0 0 0,19 3 0,10-3-5070,0-3-5579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8.401"/>
    </inkml:context>
    <inkml:brush xml:id="br0">
      <inkml:brushProperty name="width" value="0.025" units="cm"/>
      <inkml:brushProperty name="height" value="0.025" units="cm"/>
    </inkml:brush>
  </inkml:definitions>
  <inkml:trace contextRef="#ctx0" brushRef="#br0">81 1 9001,'0'0'4356,"-8"7"-1271,3-3-2767,-42 44 3291,45-46-3522,0 1 0,0-1 0,0 1 0,0 0 0,1 0 0,-1 0 0,1 0 0,0 0 0,-1 0 0,2 0 0,-1 0 0,0 0 0,1 1 1,-1-1-1,1 0 0,0 0 0,0 1 0,0-1 0,0 0 0,2 4 0,-2-6-85,1 0 0,0 0 0,0 0 0,0 0 0,0 0 1,0 0-1,0 0 0,0 0 0,0-1 0,0 1 0,0 0 0,0-1 0,0 1 0,0-1 0,1 0 0,-1 1 0,0-1 1,0 0-1,1 1 0,-1-1 0,0 0 0,3 0 0,36 0 110,-27-1-58,5 0-222,1-1 0,-1-1 0,0-1 1,32-11-1,-28 8 106,1 2 0,33-6 0,-56 11 81,1 0 0,-1 0 0,0 0 0,0 0 0,1 1 1,-1-1-1,0 0 0,0 0 0,1 0 0,-1 1 1,0-1-1,0 0 0,1 0 0,-1 1 0,0-1 0,0 0 1,0 0-1,0 1 0,0-1 0,1 0 0,-1 0 1,0 1-1,0-1 0,0 0 0,0 1 0,0-1 0,0 0 1,0 1-1,0-1 0,0 0 0,0 1 0,0-1 1,0 0-1,0 0 0,0 1 0,0-1 0,-1 0 0,1 1 1,0-1 5,0 1 1,0 0 0,0-1-1,-1 1 1,1-1 0,0 1 0,0-1-1,0 1 1,0-1 0,0 1-1,0-1 1,1 1 0,-1 0 0,0-1-1,0 1 1,0-1 0,0 1 0,1-1-1,-1 1 1,0-1 0,1 1-1,-1-1 1,0 0 0,1 1 0,-1-1-1,0 1 1,1-1 0,-1 0-1,1 1 1,-1-1 0,1 0 0,-1 1-1,0-1 1,1 0 0,0 0-1,-1 0 1,1 1 0,0-1 0,19 0-227,1-2 0,38-7 0,-45 6 81,0 0-1,1 1 1,-1 1-1,0 0 1,1 1-1,-1 0 1,1 1-1,19 4 1,-30-3 153,0 0 0,0 0 0,0 0 0,0 0 1,0 1-1,0 0 0,4 3 0,-6-4-1,1 1 0,-1-1-1,1 0 1,0 0 0,0 0 0,0-1-1,0 1 1,0-1 0,0 0 0,0 1 0,0-1-1,1-1 1,-1 1 0,5 0 0,-3-2-2947,3-6-4319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2.583"/>
    </inkml:context>
    <inkml:brush xml:id="br0">
      <inkml:brushProperty name="width" value="0.025" units="cm"/>
      <inkml:brushProperty name="height" value="0.025" units="cm"/>
    </inkml:brush>
  </inkml:definitions>
  <inkml:trace contextRef="#ctx0" brushRef="#br0">86 0 11531,'0'0'6166,"-3"14"-5777,-32 210 2382,-12 62 891,47-322-529,8-32-3138,4 17-205,38-93-1,-44 128 173,1 1 0,0 0 0,2 0 0,0 1 0,0 0 1,1 0-1,1 1 0,0 0 0,1 1 0,14-11 0,-23 21-49,0 0-1,0 0 0,1 0 0,-1 0 0,0 1 0,1-1 1,-1 1-1,1 0 0,-1 0 0,1 0 0,-1 1 0,1-1 0,0 1 1,-1 0-1,1 0 0,0 0 0,6 2 0,-8-2 50,-1 1 0,0-1 1,0 1-1,0-1 0,0 1 0,0-1 0,0 1 0,0 0 0,0 0 0,0-1 0,0 1 0,-1 0 0,1 0 0,0 0 0,0 0 1,-1 0-1,1 0 0,-1 0 0,1 0 0,-1 0 0,1 2 0,0 0 33,-1-1 0,0 1 1,0-1-1,0 1 0,0 0 0,0-1 1,-1 1-1,1-1 0,-1 1 0,0-1 0,0 1 1,0-1-1,-2 5 0,-5 6 120,-1 0 0,-1 0 1,0-1-1,-1 0 0,0-1 0,-15 12 1,-53 41-1728,76-62 410,69-54-5791,-24 19 2108</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39.275"/>
    </inkml:context>
    <inkml:brush xml:id="br0">
      <inkml:brushProperty name="width" value="0.025" units="cm"/>
      <inkml:brushProperty name="height" value="0.025" units="cm"/>
    </inkml:brush>
  </inkml:definitions>
  <inkml:trace contextRef="#ctx0" brushRef="#br0">38 109 6022,'0'0'4900,"-6"9"-2022,-1 0-2064,4-6-546,1 0 0,-1 0 0,1 0 0,0 0 0,0 1 0,0-1 0,1 1 0,-1 0 0,1-1 0,0 1 0,-1 4 0,1-8-184,1 0-1,0 1 0,0-1 0,0 0 1,0 1-1,0-1 0,0 0 1,0 1-1,0-1 0,0 1 1,0-1-1,0 0 0,0 1 1,0-1-1,0 0 0,0 1 1,0-1-1,0 0 0,1 1 1,-1-1-1,0 0 0,0 1 1,0-1-1,0 0 0,1 1 1,-1-1-1,0 0 0,0 0 1,1 1-1,-1-1 0,0 0 1,0 0-1,1 0 0,-1 1 1,0-1-1,1 0 0,-1 0 1,0 0-1,1 0 0,18-3 1279,19-16-462,37-38-126,-48 35-714,1 1 1,62-35-1,-89 55-63,0 1 0,-1-1 0,1 1-1,0-1 1,0 1 0,0 0-1,0-1 1,-1 1 0,1 0 0,0 0-1,0-1 1,0 1 0,0 0 0,0 0-1,0 0 1,0 0 0,0 0 0,0 0-1,0 0 1,0 1 0,0-1-1,-1 0 1,1 0 0,0 1 0,0-1-1,0 1 1,0-1 0,0 1 0,-1-1-1,1 1 1,0-1 0,0 1-1,0 0 1,0 2 2,0-1 0,0 0 0,0 1 1,0 0-1,-1-1 0,1 1 0,-1-1 0,0 1 0,1 0 0,-1-1 0,0 1 0,-1 2 0,-1 16 59,-1-1 0,-8 28-1,9-43-32,-1 6 22,-4 17 38,0 1-1,2-1 0,-4 49 0,9-73-147,0-3-7,0-1 0,0 1 0,0 0 0,0 0 0,-1-1 0,1 1-1,0 0 1,0 0 0,0 0 0,0-1 0,1 1 0,-1 0 0,0 0-1,0-1 1,0 1 0,1 0 0,-1 0 0,0-1 0,1 1-1,-1 0 1,0-1 0,1 1 0,-1 0 0,1-1 0,-1 1 0,1-1-1,0 1 1,-1-1 0,1 1 0,0-1 0,-1 1 0,1-1 0,0 0-1,-1 1 1,1-1 0,1 1 0,12-1-4494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0.117"/>
    </inkml:context>
    <inkml:brush xml:id="br0">
      <inkml:brushProperty name="width" value="0.025" units="cm"/>
      <inkml:brushProperty name="height" value="0.025" units="cm"/>
    </inkml:brush>
  </inkml:definitions>
  <inkml:trace contextRef="#ctx0" brushRef="#br0">20 34 9769,'0'0'11157,"12"-5"-10019,-6 2-1017,0-1 27,0 1-1,0-1 0,1 2 1,0-1-1,0 1 1,0 0-1,0 0 1,0 1-1,0 0 0,0 0 1,0 0-1,0 1 1,0 0-1,9 2 0,-14-1-122,-1-1-1,0 1 1,0 0-1,0 0 1,1 0-1,-1 0 1,0 0-1,0 1 1,0-1-1,-1 0 0,1 0 1,0 1-1,0-1 1,-1 0-1,1 1 1,-1-1-1,1 1 1,-1-1-1,0 1 1,1-1-1,-1 1 1,0-1-1,0 1 0,0-1 1,0 1-1,0-1 1,-1 3-1,-10 45 909,1-30-655,0 0 1,-1 0-1,-1 0 1,-20 21-1,18-23-48,1 0 0,1 1-1,1 1 1,-14 28 0,24-46-229,1 0 0,-1 0 0,1-1 0,-1 1 0,1 0 0,0 0 0,0 0 0,-1 0 0,1 0 0,0-1 0,0 1 0,0 0 0,0 0 0,0 0 0,0 0 0,0 0 1,0 0-1,0 0 0,1-1 0,-1 1 0,0 0 0,0 0 0,1 0 0,-1 0 0,1-1 0,-1 1 0,0 0 0,1 0 0,0-1 0,-1 1 0,1 0 0,-1-1 0,1 1 0,0-1 0,-1 1 0,1-1 0,0 1 0,0-1 0,0 1 0,-1-1 0,1 0 0,0 1 0,0-1 0,0 0 0,0 0 0,0 0 0,1 1 0,50-3-115,-43 1 51,13-3-700,-1 0 0,35-12 1,9-7-4114,-12 1-4023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1.272"/>
    </inkml:context>
    <inkml:brush xml:id="br0">
      <inkml:brushProperty name="width" value="0.025" units="cm"/>
      <inkml:brushProperty name="height" value="0.025" units="cm"/>
    </inkml:brush>
  </inkml:definitions>
  <inkml:trace contextRef="#ctx0" brushRef="#br0">0 24 4740,'0'0'14350,"12"-3"-13218,10-3-593,1 1 0,0 1 0,0 2 1,40-1-1,-62 3-507,1 0 1,0 0 0,-1 0-1,1 0 1,0 1 0,-1-1-1,1 0 1,-1 1 0,1-1-1,-1 1 1,1 0 0,-1-1-1,1 1 1,-1 0 0,1 0-1,-1 0 1,0 0 0,0 0-1,1 0 1,-1 0 0,0 0-1,0 1 1,0-1 0,0 0-1,0 1 1,-1-1 0,1 1-1,0-1 1,-1 1 0,1-1-1,-1 1 1,1 0 0,-1-1-1,0 1 1,1-1 0,-1 1-1,0 0 1,0-1 0,0 1-1,-1 0 1,1-1 0,0 1-1,-1 0 1,0 1 0,0 4 104,-1 0-1,-1 0 1,1-1 0,-1 1 0,0 0 0,-1-1-1,0 0 1,-8 11 0,-2-2 322,-1-1 0,-23 18 1,33-28-356,-1 0 0,1 0 1,-1-1-1,1 1 0,-1-1 1,0-1-1,0 1 0,-12 3 1,223-8-1178,-204 2 1055,1-1 0,0 1 1,0 0-1,0 0 0,-1 1 1,1-1-1,0 0 1,0 1-1,-1-1 0,1 1 1,0-1-1,0 1 0,-1 0 1,1 0-1,-1 0 0,1 0 1,-1 0-1,1 0 0,-1 0 1,0 0-1,1 0 0,-1 1 1,0-1-1,0 1 0,1 1 1,-2-1 22,1-1 1,-1 1-1,0 0 1,0-1-1,0 1 1,0 0-1,0-1 1,0 1-1,-1 0 1,1-1 0,-1 1-1,1-1 1,-1 1-1,1 0 1,-1-1-1,0 1 1,0-1-1,0 0 1,0 1-1,0-1 1,0 0-1,0 1 1,0-1-1,-1 0 1,1 0-1,0 0 1,-3 1-1,-10 9 354,-1-1-1,0 0 0,-1-1 1,0-1-1,-29 11 0,34-15-196,-1 0 0,1-1 0,-1-1 0,0 0 0,0-1 0,0 0 0,0 0 0,0-1-1,-19-3 1,103-16-11885,-34 7 2344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2.331"/>
    </inkml:context>
    <inkml:brush xml:id="br0">
      <inkml:brushProperty name="width" value="0.025" units="cm"/>
      <inkml:brushProperty name="height" value="0.025" units="cm"/>
    </inkml:brush>
  </inkml:definitions>
  <inkml:trace contextRef="#ctx0" brushRef="#br0">75 1 6502,'0'0'19976,"1"11"-19047,-1-4-847,0 1 0,0-1 0,-1 0 0,0 1 0,0-1 0,-1 1 0,0-1 0,0 0 0,0 0 0,-7 12 0,0-4 30,1 0-1,1 1 1,0-1-1,1 2 1,1-1-1,0 0 1,-3 22-1,8-37-108,0 0 1,0 0-1,0 0 0,0 0 0,0 0 1,0 0-1,0 0 0,0 0 0,0 0 1,1-1-1,-1 1 0,0 0 1,0 0-1,1 0 0,-1 0 0,1 0 1,-1 0-1,1-1 0,-1 1 0,1 0 1,-1 0-1,1-1 0,0 1 1,-1 0-1,1-1 0,0 1 0,0-1 1,-1 1-1,1-1 0,1 1 0,1 0 13,0-1 0,-1 1-1,1-1 1,0 0 0,-1 0-1,1 0 1,0 0-1,-1 0 1,1-1 0,4 0-1,6-3 2,-1 0 0,0-1 1,19-10-1,3-5-1791,35-27 0,-37 21-2658,-2-1-3454,-19 14-154</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2.690"/>
    </inkml:context>
    <inkml:brush xml:id="br0">
      <inkml:brushProperty name="width" value="0.025" units="cm"/>
      <inkml:brushProperty name="height" value="0.025" units="cm"/>
    </inkml:brush>
  </inkml:definitions>
  <inkml:trace contextRef="#ctx0" brushRef="#br0">63 0 10730,'0'0'4132,"-24"52"-416,12-20-738,1 4-768,3 0-512,3-1-321,2-5-576,3-1-577,0-9-160,11-9-1313,4-11-3651,2-7-8169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8:46.988"/>
    </inkml:context>
    <inkml:brush xml:id="br0">
      <inkml:brushProperty name="width" value="0.025" units="cm"/>
      <inkml:brushProperty name="height" value="0.025" units="cm"/>
    </inkml:brush>
  </inkml:definitions>
  <inkml:trace contextRef="#ctx0" brushRef="#br0">1 924 256,'0'0'8942,"3"-4"-8323,1 0-574,1 1 0,0-1 0,0 0 0,0 1 0,1 0 0,-1 1 0,1-1 0,-1 1 0,1 0 0,0 0 0,0 1 0,8-2 0,87-8-42,-61 8 205,-8 1-83,-1 3 0,0 0 0,0 2 0,52 12 1,-44-8-79,0-1 1,50 1-1,48-9 401,-1-6-1,0-6 1,-1-6-1,198-56 0,-331 76-445,365-96 311,-304 84-233,1 2 0,0 3 0,122 3 0,-149 9-40,1 1-1,60 18 0,-64-15-30,1 0 1,0-2-1,49 3 0,-47-10 43,1-1-1,0-2 0,-1-1 0,38-10 1,362-74 786,44 20-744,-200 34-60,-120 16-50,205 1 0,-34-3 62,-151 5-28,299 9-18,-94 4 0,-213-5 6,341-8 15,-79-17-34,-72 1 9,251-17 22,-390 26-14,340 1-9,-323 18 26,264-38 0,-159-2-27,280-52 66,-563 80 84,-1-2 0,72-31 0,-134 48-140,0 0 0,0 0 0,0 0 1,1 0-1,-1 0 0,0 0 0,0 0 0,0 0 0,0 0 0,0 0 0,0 0 1,0 0-1,1-1 0,-1 1 0,0 0 0,0 0 0,0 0 0,0 0 1,0 0-1,0 0 0,0 0 0,1 0 0,-1 0 0,0 0 0,0 1 0,0-1 1,0 0-1,0 0 0,0 0 0,1 0 0,-1 0 0,0 0 0,0 0 1,0 0-1,0 0 0,0 0 0,0 0 0,0 0 0,0 0 0,0 1 0,1-1 1,-1 0-1,0 0 0,0 0 0,0 0 0,0 0 0,0 0 0,0 0 1,0 1-1,0-1 0,0 0 0,0 0 0,0 0 0,0 0 0,0 0 0,0 0 1,0 0-1,0 1 0,0-1 0,0 0 0,0 0 0,0 0 0,0 0 1,0 0-1,0 0 0,0 1 0,0-1 0,-1 0 0,-5 15-327,-14 13-1470,6-15-657,6-8-1127</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00.488"/>
    </inkml:context>
    <inkml:brush xml:id="br0">
      <inkml:brushProperty name="width" value="0.025" units="cm"/>
      <inkml:brushProperty name="height" value="0.025" units="cm"/>
    </inkml:brush>
  </inkml:definitions>
  <inkml:trace contextRef="#ctx0" brushRef="#br0">70 211 4965,'0'0'3016,"1"-7"-2541,-1 5-458,4-15 450,0 0-1,-2 0 1,0 0-1,-1 0 1,-1-1 0,-2-20-1,2 38-450,0-1 0,0 1 0,-1 0-1,1-1 1,0 1 0,0 0 0,0-1 0,0 1 0,0-1-1,0 1 1,0 0 0,-1-1 0,1 1 0,0 0 0,0-1-1,0 1 1,-1 0 0,1 0 0,0-1 0,-1 1 0,1 0-1,0 0 1,-1-1 0,1 1 0,0 0 0,-1 0 0,1 0-1,0-1 1,-1 1 0,1 0 0,0 0 0,-1 0-1,1 0 1,-1 0 0,1 0 0,0 0 0,-1 0 0,1 0-1,0 0 1,-1 0 0,1 0 0,-1 0 0,1 0 0,0 0-1,-1 1 1,1-1 0,0 0 0,-1 0 0,1 0 0,0 1-1,-1-1 1,1 0 0,0 0 0,-1 1 0,1-1 0,0 0-1,0 0 1,-1 1 0,1-1 0,0 0 0,0 1 0,-15 21 27,1 28-44,3 0-1,1 1 1,-5 86 0,15-137 2,0 0 1,0 0-1,1 0 1,-1 0-1,0 0 1,0 0 0,0 0-1,0-1 1,0 1-1,0 0 1,0 0-1,0 0 1,0 0-1,0 0 1,1 0-1,-1 0 1,0 0-1,0 0 1,0 0 0,0 0-1,0 0 1,0 0-1,0 0 1,0 0-1,1 0 1,-1 0-1,0 0 1,0 0-1,0 0 1,0 0-1,0 0 1,0 0 0,0 0-1,0 0 1,1 0-1,-1 0 1,0 1-1,0-1 1,0 0-1,0 0 1,0 0-1,0 0 1,0 0-1,0 0 1,0 0 0,0 0-1,0 0 1,0 0-1,0 0 1,0 1-1,1-1 1,9-18 100,12-25 148,16-57 143,26-107-1,-61 298-200,-4-25-415,0-15-1163,10 99 0,-1-112-1876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02.580"/>
    </inkml:context>
    <inkml:brush xml:id="br0">
      <inkml:brushProperty name="width" value="0.025" units="cm"/>
      <inkml:brushProperty name="height" value="0.025" units="cm"/>
    </inkml:brush>
  </inkml:definitions>
  <inkml:trace contextRef="#ctx0" brushRef="#br0">63 112 4420,'-4'-12'4787,"-5"23"-3551,-5 23-992,2 22 90,2-1 0,3 2-1,1 88 1,6-145-332,0 0-1,0 1 1,0-1-1,1 0 1,-1 0-1,0 0 1,0 1-1,0-1 1,1 0 0,-1 0-1,0 0 1,0 0-1,1 0 1,-1 0-1,0 1 1,1-1 0,-1 0-1,0 0 1,0 0-1,1 0 1,-1 0-1,0 0 1,1 0-1,-1 0 1,0 0 0,0 0-1,1 0 1,-1-1-1,0 1 1,0 0-1,1 0 1,-1 0-1,0 0 1,0 0 0,1 0-1,-1-1 1,0 1-1,0 0 1,1 0-1,-1 0 1,0-1-1,0 1 1,0 0 0,0 0-1,1-1 1,-1 1-1,0 0 1,9-15 65,-1 0 1,-1 0-1,0 0 0,-2 0 1,1-1-1,-2 0 1,5-29-1,0 8-30,3-9 22,-1 8 127,-2 0-1,-1 0 1,4-70-1,-25 139 1133,3-11-1243,-6 23 27,2 1-1,2 1 1,1 0-1,3 1 1,-4 78-1,12-123-112,-1 0-1,1-1 1,0 1 0,0 0-1,0 0 1,0-1-1,0 1 1,0 0 0,0 0-1,0-1 1,1 1 0,-1 0-1,0 0 1,0-1-1,1 1 1,-1 0 0,0-1-1,1 1 1,-1 0 0,1-1-1,-1 1 1,1 0 0,-1-1-1,1 1 1,-1-1-1,1 1 1,-1-1 0,1 0-1,0 1 1,-1-1 0,1 1-1,0-1 1,-1 0 0,1 0-1,0 1 1,0-1-1,-1 0 1,1 0 0,0 0-1,0 0 1,-1 0 0,1 0-1,0 0 1,0 0-1,0 0 1,1-1-167,0 1-1,0-1 1,0 0-1,0 0 1,0 0-1,0 0 0,0 0 1,0 0-1,0-1 1,-1 1-1,1-1 1,0 1-1,-1-1 1,1 1-1,1-4 1,13-25-3687</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30.381"/>
    </inkml:context>
    <inkml:brush xml:id="br0">
      <inkml:brushProperty name="width" value="0.025" units="cm"/>
      <inkml:brushProperty name="height" value="0.025" units="cm"/>
    </inkml:brush>
  </inkml:definitions>
  <inkml:trace contextRef="#ctx0" brushRef="#br0">1 0 21813,'0'0'7527,"66"13"-10890,-45-4-2243,2 0-10921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5.156"/>
    </inkml:context>
    <inkml:brush xml:id="br0">
      <inkml:brushProperty name="width" value="0.025" units="cm"/>
      <inkml:brushProperty name="height" value="0.025" units="cm"/>
    </inkml:brush>
  </inkml:definitions>
  <inkml:trace contextRef="#ctx0" brushRef="#br0">60 46 9385,'0'0'16875,"3"-7"-16246,1 1-472,-2 4-103,-1 0 0,0 0 0,1 0 0,-1 0 0,0 0 0,0 0 0,0 0 0,0 0 1,-1-1-1,1 1 0,-1 0 0,1-6 0,-1 8 69,0 10-273,-18 401 577,2-484-3769,-14-136-11356,23 149 13381,-2-2 7553,17 96-2409,12 24-2474,-5-10-940,2 0 0,2-1 1,42 72-1,-60-116-323,0-1 1,0 0-1,1 1 0,-1-1 1,1 0-1,0 0 1,0 0-1,0 0 1,0 0-1,0 0 1,0 0-1,0-1 1,1 1-1,-1-1 0,1 0 1,-1 1-1,1-1 1,-1 0-1,1-1 1,0 1-1,-1 0 1,4 0-1,-3-2 22,0 0-1,-1 0 0,1 0 1,-1 0-1,1 0 1,-1-1-1,0 1 1,1-1-1,-1 0 1,0 1-1,0-1 0,0 0 1,0 0-1,0 0 1,-1-1-1,1 1 1,-1 0-1,1-1 1,-1 1-1,0-1 1,2-3-1,5-15 164,0 0-1,-1 0 1,-1 0-1,-1 0 1,3-35-1,-3 5 320,-5-66 0,-8 82-423,8 36-174,0-1-1,0 1 1,-1-1-1,1 0 1,0 1-1,0-1 1,0 0-1,0 1 1,-1-1-1,1 1 1,0-1 0,-1 0-1,1 1 1,0-1-1,0 0 1,-1 0-1,1 1 1,0-1-1,-1 0 1,1 0-1,-1 0 1,1 1-1,0-1 1,-1 0 0,1 0-1,-1 0 1,1 0-1,0 0 1,-1 0-1,1 0 1,-1 0-1,1 0 1,-1 0-1,1 0 1,0 0 0,-1 0-1,1 0 1,-1 0-1,1 0 1,0 0-1,-1-1 1,1 1-1,-1 0 1,1 0-1,0 0 1,-1-1-1,1 1 1,0 0 0,-1-1-1,1 1 1,0 0-1,0-1 1,-1 1-1,1 0 1,0-1-1,0 1 1,-1 0-1,1-1 1,0 1-1,0-1 1,0 1 0,0 0-1,0-1 1,0 0-1,-3 11-640,0 0 0,1 1 0,0-1 0,1 1 0,0-1 0,1 0 0,1 12 0,6 39-9525,0-36 1537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2.928"/>
    </inkml:context>
    <inkml:brush xml:id="br0">
      <inkml:brushProperty name="width" value="0.025" units="cm"/>
      <inkml:brushProperty name="height" value="0.025" units="cm"/>
    </inkml:brush>
  </inkml:definitions>
  <inkml:trace contextRef="#ctx0" brushRef="#br0">87 0 12460,'0'0'5995,"-7"10"-4938,7-10-1057,-48 72 1761,43-64-1438,1 0 0,0 1-1,0-1 1,1 1 0,0 0-1,0 0 1,1 1 0,-2 13 0,4-22-313,0 0 0,0 0 1,1-1-1,-1 1 0,0 0 1,0 0-1,0-1 0,1 1 1,-1 0-1,0 0 0,1-1 1,-1 1-1,1 0 0,-1-1 0,1 1 1,-1-1-1,1 1 0,-1 0 1,1-1-1,0 1 0,-1-1 1,1 0-1,0 1 0,-1-1 1,1 1-1,0-1 0,0 0 1,-1 0-1,1 1 0,0-1 1,0 0-1,0 0 0,-1 0 1,1 0-1,0 0 0,0 0 1,0 0-1,-1 0 0,1 0 1,0-1-1,0 1 0,-1 0 1,1 0-1,0-1 0,0 1 1,-1 0-1,2-1 0,39-17 397,-23 7-360,-1 0 0,0-2 0,-1 0 0,0 0 0,-1-2 0,-1 0 0,0-1 0,-1 0 0,14-23 0,-37 57-53,1 0 1,1 1-1,1 0 1,0 0 0,2 1-1,-5 28 1,10-47 13,0-1 0,0 1 0,0-1 1,1 1-1,-1-1 0,0 1 0,1-1 0,-1 1 0,0-1 0,1 1 0,-1-1 0,1 1 1,-1-1-1,1 0 0,-1 1 0,1-1 0,-1 0 0,1 1 0,-1-1 0,1 0 0,-1 1 1,1-1-1,-1 0 0,1 0 0,0 0 0,-1 0 0,1 0 0,-1 0 0,1 0 0,0 0 1,-1 0-1,1 0 0,-1 0 0,1 0 0,0 0 0,-1 0 0,1 0 0,-1-1 0,1 1 1,0 0-1,0-1 0,27-9 169,31-23-2724,-20 8-5561,-20 11-1694</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5.515"/>
    </inkml:context>
    <inkml:brush xml:id="br0">
      <inkml:brushProperty name="width" value="0.025" units="cm"/>
      <inkml:brushProperty name="height" value="0.025" units="cm"/>
    </inkml:brush>
  </inkml:definitions>
  <inkml:trace contextRef="#ctx0" brushRef="#br0">9 11 8040,'0'0'16244,"-2"11"-15293,2-7-872,-3 5 46,2 0-1,0 1 1,0 0-1,0-1 1,2 20-1,0-27-115,-1 1-1,1-1 1,-1 0-1,1 0 1,0 1 0,0-1-1,-1 0 1,2 0-1,-1 0 1,0 0-1,0 0 1,1 0 0,-1 0-1,1 0 1,-1 0-1,1-1 1,0 1-1,0-1 1,0 1-1,0-1 1,0 0 0,0 0-1,0 1 1,0-2-1,1 1 1,-1 0-1,0 0 1,0-1 0,1 1-1,-1-1 1,1 0-1,-1 0 1,0 1-1,4-2 1,-2 1 9,-1-1 0,1 0 0,0 0 0,-1 0 1,1 0-1,-1-1 0,1 1 0,-1-1 0,0 0 0,0 0 0,0 0 0,0-1 1,0 1-1,0-1 0,0 1 0,-1-1 0,0 0 0,1 0 0,-1 0 1,0 0-1,0 0 0,-1-1 0,1 1 0,-1-1 0,3-6 0,0-2 251,0 0 0,-1 0 0,-1-1-1,3-24 1,-6 60-442,-1-7 272,1 0 0,1 0-1,1 0 1,0 1 0,4 15 0,-5-30-156,0 0 0,1 0 1,0 1-1,-1-1 0,1 0 0,0 0 0,0 0 0,0 0 0,0 0 1,1 0-1,-1 0 0,0 0 0,1-1 0,-1 1 0,1-1 0,0 1 0,-1-1 1,1 1-1,0-1 0,0 0 0,0 0 0,0 0 0,0 0 0,0 0 0,1 0 1,-1 0-1,0-1 0,0 1 0,0-1 0,1 0 0,-1 0 0,0 0 1,1 0-1,-1 0 0,0 0 0,0 0 0,1-1 0,-1 1 0,0-1 0,0 0 1,0 1-1,0-1 0,4-2 0,-3 1-502,-1 1-1,1-1 1,-1 1 0,0-1 0,1 0-1,-1 0 1,0 0 0,0 0-1,0 0 1,0-1 0,-1 1-1,4-5 1,6-16-6125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5.875"/>
    </inkml:context>
    <inkml:brush xml:id="br0">
      <inkml:brushProperty name="width" value="0.025" units="cm"/>
      <inkml:brushProperty name="height" value="0.025" units="cm"/>
    </inkml:brush>
  </inkml:definitions>
  <inkml:trace contextRef="#ctx0" brushRef="#br0">2 1 14926,'0'0'6678,"-1"9"-5226,1-7-1339,0 10 332,0-1 0,0 1 0,1-1 0,5 23 0,-6-30-425,1-1-1,0 0 0,0 0 1,0-1-1,0 1 1,1 0-1,-1 0 0,1 0 1,0-1-1,0 1 1,0-1-1,0 0 0,0 1 1,0-1-1,1 0 1,-1 0-1,1-1 0,0 1 1,-1 0-1,1-1 0,0 1 1,0-1-1,0 0 1,0 0-1,0 0 0,6 0 1,-2 0 0,-1-1 1,1 0-1,0-1 1,0 0-1,-1 0 1,1 0-1,0-1 1,-1 0-1,1 0 1,-1 0-1,0-1 1,0 0-1,0-1 1,0 1-1,7-7 1,37-17-2,-50 26-20,1 1 1,-1-1 0,1 1-1,0 0 1,-1-1 0,1 1-1,-1 0 1,1 0-1,0-1 1,-1 1 0,1 0-1,-1 0 1,1 0-1,0 0 1,-1 0 0,1 0-1,0 0 1,-1 0-1,1 0 1,0 0 0,-1 0-1,1 1 1,-1-1 0,1 0-1,0 0 1,-1 0-1,1 1 1,-1-1 0,1 0-1,-1 1 1,1-1-1,-1 1 1,1-1 0,-1 1-1,1-1 1,-1 0 0,1 1-1,-1 0 1,0-1-1,1 1 1,-1 0 0,3 35 192,0 2 17,-3-37-208,0 0 1,0 0 0,0-1-1,1 1 1,-1 0 0,1 0-1,-1 0 1,0 0 0,1-1-1,-1 1 1,1 0 0,0 0-1,-1-1 1,1 1-1,-1 0 1,1-1 0,0 1-1,0-1 1,-1 1 0,1-1-1,0 1 1,0-1 0,0 0-1,0 1 1,-1-1 0,1 0-1,0 0 1,0 1 0,0-1-1,0 0 1,1 0 0,3-1-56,-1 0 0,0 0 0,1 0 1,-1 0-1,0-1 0,0 1 0,0-1 1,0 0-1,0-1 0,0 1 0,6-6 1,45-41-4021,-31 27-192,-8 7-586,-1 3-615</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6.232"/>
    </inkml:context>
    <inkml:brush xml:id="br0">
      <inkml:brushProperty name="width" value="0.025" units="cm"/>
      <inkml:brushProperty name="height" value="0.025" units="cm"/>
    </inkml:brush>
  </inkml:definitions>
  <inkml:trace contextRef="#ctx0" brushRef="#br0">42 1 12364,'0'0'14509,"2"8"-14252,8 66-135,-10-73-164,0 1-1,0-1 1,0 1-1,0-1 0,1 0 1,-1 1-1,0-1 0,1 1 1,-1-1-1,1 0 0,-1 0 1,1 1-1,0-1 1,0 0-1,-1 0 0,1 0 1,0 0-1,0 0 0,0 0 1,0 0-1,0 0 1,0 0-1,0 0 0,1 0 1,-1-1-1,2 2 0,42 8-1995,2 0 283,-46-9 1751,1 0-1,-1-1 0,1 1 0,-1 0 0,0 0 0,1 0 0,-1 0 0,0 0 1,0 1-1,0-1 0,0 0 0,0 1 0,0-1 0,0 0 0,0 1 0,0-1 0,-1 1 1,1-1-1,0 1 0,-1 0 0,1-1 0,-1 1 0,0-1 0,0 4 0,0-1 201,-1-1 0,1 1 0,-1 0 0,0-1 0,-1 1 1,1 0-1,-1-1 0,1 1 0,-1-1 0,0 0 0,0 0 0,-1 0 0,1 0 0,-1 0 0,1 0 0,-1 0 0,0-1 0,0 1 0,0-1 0,0 0 0,0 0 0,-1 0 0,1-1 0,-1 1 0,-3 1 0,1-1-43,-1 1 0,1-1 1,0 0-1,0 0 0,-1 0 0,1-1 0,-1 0 0,0 0 0,1-1 0,-1 0 1,0 0-1,1-1 0,-1 1 0,-7-3 0,13 3-233,-1-1-1,1 1 1,0-1-1,0 1 1,0-1 0,0 1-1,0-1 1,0 0 0,0 1-1,0-1 1,0 0-1,0 0 1,0 0 0,0 0-1,0 0 1,1 0-1,-1 0 1,0 0 0,1 0-1,-1 0 1,1 0 0,-1 0-1,1-1 1,-1 1-1,1 0 1,0 0 0,0 0-1,-1-1 1,1 1 0,0 0-1,0 0 1,0-1-1,1 1 1,-1 0 0,0 0-1,0-1 1,1 1-1,-1 0 1,0 0 0,1 0-1,-1 0 1,1-1 0,0 1-1,1-1 1,0-3-920,1 2 1,0-1-1,0 0 1,0 0 0,0 1-1,1 0 1,0-1-1,-1 2 1,1-1-1,6-3 1,18-6-7148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6.685"/>
    </inkml:context>
    <inkml:brush xml:id="br0">
      <inkml:brushProperty name="width" value="0.025" units="cm"/>
      <inkml:brushProperty name="height" value="0.025" units="cm"/>
    </inkml:brush>
  </inkml:definitions>
  <inkml:trace contextRef="#ctx0" brushRef="#br0">0 60 13132,'0'0'16806,"7"-6"-16769,-4 4-94,1 0 9,-1 0 1,0 0-1,1-1 1,-1 1 0,0-1-1,-1 0 1,1 0-1,0 0 1,-1 0-1,0 0 1,0-1 0,0 1-1,0-1 1,3-6-1,-5 9-69,-15 41-524,13-35 637,0 1 0,0-1-1,1 1 1,-1 0 0,1-1 0,0 1-1,1 0 1,0 0 0,0 10-1,0-14 6,1 0-1,-1-1 0,1 1 0,-1 0 0,1 0 0,0-1 1,-1 1-1,1 0 0,0-1 0,0 1 0,0-1 0,0 1 0,1-1 1,-1 0-1,0 1 0,0-1 0,1 0 0,-1 0 0,1 0 1,-1 0-1,1 0 0,0 0 0,-1 0 0,1-1 0,0 1 1,-1-1-1,1 1 0,0-1 0,0 0 0,0 1 0,-1-1 1,1 0-1,2 0 0,8 0 12,0 0 1,0-1-1,0-1 0,-1 1 0,1-2 1,0 0-1,-1 0 0,0-1 1,0 0-1,0-1 0,0 0 1,17-13-1,-27 18-3,0-1 0,0 1 0,0 0 0,0-1 0,0 1 0,0-1 0,-1 0 0,1 1 0,0-1 0,0 0 0,-1 1 0,1-1 0,0 0-1,-1 0 1,1 0 0,-1 1 0,1-1 0,-1 0 0,0 0 0,1 0 0,-1 0 0,0 0 0,1 0 0,-1 0 0,0 0 0,0 0 0,0 0 0,0 0 0,0 0 0,0 0 0,0 0 0,0 0 0,-1 0 0,1 0 0,0 0 0,-1-1 0,-2-1 72,1 0 0,-1-1 1,0 1-1,0 0 0,-1 0 0,1 1 1,-5-4-1,6 5-53,0 0 0,-1 0 0,1-1 0,0 1 0,1-1 0,-1 1 0,0-1 0,0 0 0,1 0 0,-1 0 0,1 0 0,-1 0 0,1 0 0,0 0-1,0 0 1,-1-3 0,3 4-54,1 0 0,0 0 0,0 1 0,0-1-1,0 1 1,-1-1 0,1 1 0,0-1 0,0 1 0,0 0-1,0 0 1,0 0 0,0 0 0,2 1 0,0-1-89,102 0-5410,-57 0-182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7.669"/>
    </inkml:context>
    <inkml:brush xml:id="br0">
      <inkml:brushProperty name="width" value="0.025" units="cm"/>
      <inkml:brushProperty name="height" value="0.025" units="cm"/>
    </inkml:brush>
  </inkml:definitions>
  <inkml:trace contextRef="#ctx0" brushRef="#br0">140 200 14638,'0'0'10420,"-11"-7"-9347,-38-21-256,47 28-777,0-1 1,0 1-1,0-1 0,0 1 1,0 0-1,0 0 0,0 0 0,0 0 1,0 0-1,0 1 0,0-1 1,0 0-1,0 1 0,0 0 0,0-1 1,0 1-1,0 0 0,1 0 1,-1 0-1,0 0 0,1 0 0,-1 1 1,0-1-1,1 0 0,-1 1 1,1-1-1,0 1 0,0 0 0,-1-1 1,0 4-1,-2 0 65,1 0 0,0 0 0,1 1 0,-1-1 0,1 1 0,0 0 0,1 0 0,-2 6 0,3-10-88,-1-1 0,1 0 0,0 1-1,0-1 1,0 0 0,0 0 0,0 1-1,1-1 1,-1 0 0,0 1 0,1-1-1,-1 0 1,0 0 0,1 0 0,-1 1-1,1-1 1,0 0 0,-1 0 0,1 0-1,0 0 1,0 0 0,0 0 0,0 0-1,0 0 1,0-1 0,0 1 0,0 0-1,0 0 1,0-1 0,0 1 0,0-1 0,0 1-1,1-1 1,-1 1 0,0-1 0,0 0-1,1 0 1,-1 0 0,0 1 0,1-1-1,-1 0 1,0 0 0,0-1 0,1 1-1,-1 0 1,0 0 0,0-1 0,1 1-1,0-1 1,5-1 25,0 0-1,0 0 0,0 0 1,0-1-1,0 0 1,-1 0-1,11-8 0,-9 5-49,0 0-1,0-1 1,-1-1-1,0 1 1,0-1-1,0 0 1,-1-1 0,0 0-1,-1 0 1,0 0-1,-1 0 1,0-1-1,0 1 1,-1-1-1,0 0 1,3-20-1,-13 35-519,1 5 516,2-1 0,-1 0 1,1 1-1,1 0 0,-1 0 1,2 0-1,-1 0 1,2 1-1,-1-1 0,1 20 1,1-28 17,0-1 0,0 1 1,1-1-1,-1 1 1,1-1-1,-1 1 1,1-1-1,-1 0 0,1 1 1,0-1-1,0 0 1,-1 0-1,1 1 1,0-1-1,0 0 0,0 0 1,1 0-1,-1 0 1,0 0-1,0 0 1,0-1-1,1 1 0,-1 0 1,0 0-1,1-1 1,-1 1-1,1-1 1,-1 0-1,0 1 0,1-1 1,-1 0-1,1 0 1,-1 0-1,1 0 1,-1 0-1,1 0 0,-1 0 1,4-1-1,0 0 14,1 1 0,0-2-1,0 1 1,0-1-1,0 1 1,-1-2-1,1 1 1,9-6 0,-3-2-29,0-1 0,-1 0 1,0-1-1,-1 0 0,0 0 1,-1-1-1,0 0 0,-1-1 1,-1 0-1,0 0 0,-1-1 1,-1 0-1,0 0 0,-1 0 1,3-21-1,-27 117-825,11-50 1090,1 0 1,-6 59 0,13-65-307,1 0 1,2-1 0,0 1-1,2-1 1,0 0 0,2 0-1,15 41 1,-18-58-76,17 57-744,-19-60 859,0 1 0,0-1 0,0 1-1,-1-1 1,0 1 0,0-1 0,0 0 0,0 1 0,-1-1-1,1 1 1,-4 8 0,4-12 55,-1 0 0,1-1 0,-1 1 0,1 0 0,-1 0 0,0-1 0,1 1 0,-1 0 0,0-1 0,0 1 0,1-1 0,-1 1 1,0-1-1,0 1 0,0-1 0,0 1 0,0-1 0,0 0 0,0 0 0,0 1 0,0-1 0,0 0 0,1 0 0,-1 0 0,0 0 0,0 0 0,0 0 0,0 0 0,0-1 0,0 1 0,0 0 0,0 0 0,0-1 0,0 1 0,0-1 0,0 1 0,1-1 0,-1 1 1,0-1-1,0 1 0,1-1 0,-1 0 0,0 1 0,0-2 0,-33-32 982,23 16-892,0 0 0,1 0 0,-13-38 0,19 47-160,2 1 1,-1-1-1,1 0 1,0 0-1,1 0 1,0-1-1,1 1 0,0 0 1,0 0-1,1 0 1,3-14-1,-3 19-33,1 1 0,0-1 0,0 1 0,0 0-1,0-1 1,1 1 0,-1 0 0,1 0 0,0 0 0,0 1 0,0-1-1,0 1 1,0 0 0,1-1 0,-1 1 0,1 1 0,6-4 0,10-3-1133,1 1 1,23-4 0,-17 3-1277,20-5-3298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8.166"/>
    </inkml:context>
    <inkml:brush xml:id="br0">
      <inkml:brushProperty name="width" value="0.025" units="cm"/>
      <inkml:brushProperty name="height" value="0.025" units="cm"/>
    </inkml:brush>
  </inkml:definitions>
  <inkml:trace contextRef="#ctx0" brushRef="#br0">206 0 11147,'0'0'17104,"-12"1"-16576,5-1-468,-1 1-1,0 0 0,1 1 1,-1-1-1,1 1 0,0 1 1,0-1-1,0 1 0,0 1 1,0-1-1,1 1 0,-1 0 1,1 1-1,0-1 0,0 1 1,-6 7-1,2-1 122,1 0 0,-1 1 1,-13 23-1,20-30-151,1 0 1,-1 0-1,1 1 1,0-1-1,0 1 1,1-1-1,-1 1 1,1 0-1,1 0 1,-1-1-1,1 1 1,1 11-1,-1-16-35,1 1 0,0 0 0,0 0 0,0-1-1,0 1 1,1 0 0,-1-1 0,0 1 0,1-1-1,-1 0 1,1 1 0,-1-1 0,1 0 0,0 0 0,-1 0-1,1 0 1,0 0 0,0 0 0,0-1 0,-1 1 0,1-1-1,0 1 1,0-1 0,0 0 0,0 1 0,0-1 0,0 0-1,4-1 1,61-3-1105,-56 1 540,0 0-1,0 0 1,0-1-1,0 0 1,10-6-1,-5 1-1699,-1-1 0,23-17 0,3-10-5487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8.617"/>
    </inkml:context>
    <inkml:brush xml:id="br0">
      <inkml:brushProperty name="width" value="0.025" units="cm"/>
      <inkml:brushProperty name="height" value="0.025" units="cm"/>
    </inkml:brush>
  </inkml:definitions>
  <inkml:trace contextRef="#ctx0" brushRef="#br0">96 0 12620,'0'0'4997,"-10"12"-1527,1-2-2930,0 0 1,1 0 0,0 1-1,1 1 1,0-1 0,1 1 0,0 0-1,1 1 1,0-1 0,1 1-1,0 0 1,1 0 0,-1 14-1,3-16-503,1-1 0,1 0 0,0 0 0,0 1 0,1-1 0,5 17-1,-6-26-32,-1 1 0,1-1 0,0 1 0,-1-1 0,1 0 0,0 1 0,0-1 0,0 0 0,0 0 0,0 0 0,0 0 0,0 0 0,0 0 0,0 0 0,1 0-1,-1 0 1,0 0 0,0-1 0,1 1 0,-1-1 0,2 1 0,0-1-2,-1 0-1,0 0 1,1 0-1,-1-1 1,1 1-1,-1-1 1,0 0-1,1 1 1,-1-1-1,0 0 1,0-1-1,0 1 1,0 0-1,0 0 1,0-1 0,0 1-1,0-1 1,1-2-1,7-5-35,-7 6 26,-1 0 0,0 1 0,1-1 0,0 1 0,0-1 0,0 1 0,0 0 0,0 0 0,0 1 0,0-1-1,1 1 1,6-3 0,-10 34 56,0-16-1,0-12-38,-1 1 0,1-1 1,0 0-1,0 1 0,0-1 0,1 0 0,-1 1 0,0-1 0,1 0 1,1 5-1,-1-6-22,0-1-1,0 1 1,0-1 0,0 1 0,0-1 0,0 1 0,0-1 0,0 0 0,0 1 0,0-1 0,0 0 0,0 0-1,1 0 1,-1 0 0,0 0 0,0 0 0,0 0 0,0 0 0,0-1 0,0 1 0,0 0 0,0-1-1,0 1 1,0 0 0,0-1 0,0 1 0,0-1 0,0 0 0,1 0 0,4-3-260,0 1 1,-1-1 0,1 0-1,-1 0 1,0 0 0,6-8-1,-6 7 16,-1 0 0,2 0 0,-1 1 0,0 0 0,10-5 0,-15 12 344,0 1 1,0 0-1,-1-1 0,1 1 0,-1 0 0,0-1 1,0 1-1,-2 6 0,-8 12 428,7-14-421,-1 1 0,2-1 0,-1 1 0,1 0 0,0 0 0,1 0 0,0 1 0,0 9 0,2-19-171,0 0-1,0 0 1,1 0-1,-1 0 1,0 1 0,1-1-1,-1 0 1,0 0-1,1 0 1,-1 0-1,0 0 1,0 0-1,1 0 1,-1 0 0,0 0-1,1 0 1,-1 0-1,0 0 1,1 0-1,-1 0 1,0 0-1,1 0 1,-1 0 0,0 0-1,0 0 1,1-1-1,-1 1 1,0 0-1,1 0 1,-1 0 0,0 0-1,0-1 1,1 1-1,-1 0 1,0 0-1,0-1 1,0 1-1,1 0 1,-1 0 0,0-1-1,0 1 1,0 0-1,0-1 1,0 1-1,1-1 1,11-11-4507,-1-7-3835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9.180"/>
    </inkml:context>
    <inkml:brush xml:id="br0">
      <inkml:brushProperty name="width" value="0.025" units="cm"/>
      <inkml:brushProperty name="height" value="0.025" units="cm"/>
    </inkml:brush>
  </inkml:definitions>
  <inkml:trace contextRef="#ctx0" brushRef="#br0">72 1 14830,'0'0'8344,"-1"12"-6502,-2 25-692,-2-1-1,-1 1 1,-13 39 0,9-37-1045,1 1-1,1 0 1,-2 63 0,10-90-505,1 24-1164,-1-36 1201,0 0 0,0 0 0,0 0 0,1 0 0,-1 0-1,0 0 1,1 0 0,-1 0 0,1 0 0,-1 0 0,1 0 0,0 0 0,-1-1 0,1 1 0,0 0 0,0 0 0,0 0 0,4 0-5701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29.679"/>
    </inkml:context>
    <inkml:brush xml:id="br0">
      <inkml:brushProperty name="width" value="0.025" units="cm"/>
      <inkml:brushProperty name="height" value="0.025" units="cm"/>
    </inkml:brush>
  </inkml:definitions>
  <inkml:trace contextRef="#ctx0" brushRef="#br0">72 282 9929,'0'0'5819,"7"-8"-3278,-2 2-2063,20-30 1845,-17 3 2798,-8 32-5039,-1 1 0,0-1-1,0 1 1,0-1-1,1 1 1,-1-1 0,0 1-1,0 0 1,0 0-1,0-1 1,0 1 0,0 0-1,0 0 1,0 0-1,0 0 1,1 0 0,-1 0-1,0 0 1,0 0-1,0 0 1,0 0 0,0 1-1,0-1 1,0 0-1,0 1 1,0-1 0,-1 1-1,-4 3-47,1 0 0,-1 1-1,1 0 1,0 0 0,0 0-1,0 0 1,0 1 0,1 0-1,0-1 1,-6 14 0,5-9 88,0-1 1,1 1-1,0 0 1,1 0-1,0 0 1,-2 20-1,4-29-107,1 1 0,0-1-1,0 1 1,-1 0 0,1-1 0,1 1-1,-1 0 1,0-1 0,0 1-1,1-1 1,-1 1 0,0-1 0,1 1-1,0 0 1,-1-1 0,1 0 0,0 1-1,0-1 1,0 1 0,0-1 0,0 0-1,0 0 1,0 0 0,0 1 0,0-1-1,1 0 1,1 1 0,-1-2-2,1 1 1,0 0-1,-1-1 0,1 0 1,0 0-1,0 0 1,-1 0-1,1 0 0,0 0 1,-1-1-1,1 1 1,0-1-1,-1 0 0,1 1 1,-1-1-1,5-3 1,2-1 2,0-1 0,0 0 0,0 0 0,-1-1 0,0 0 0,0-1 0,0 0 0,-1 0 1,-1 0-1,1-1 0,8-17 0,2-6-11,-1 0 0,13-39 0,-22 50 26,0 5-22,-1 0-1,0-1 0,-2 0 0,0 0 0,3-29 0,-7 46-7,0 0-1,-1 0 1,1 0-1,0 0 1,0 0-1,-1 0 1,1 0-1,0-1 1,0 1-1,-1 0 1,1 0 0,0 0-1,0 0 1,-1 0-1,1 0 1,0 0-1,0 1 1,-1-1-1,1 0 1,0 0-1,0 0 1,-1 0 0,1 0-1,0 0 1,0 0-1,-1 1 1,1-1-1,0 0 1,0 0-1,0 0 1,-1 0-1,1 1 1,0-1 0,0 0-1,0 0 1,0 0-1,-1 1 1,1-1-1,0 0 1,0 0-1,0 1 1,0-1 0,0 0-1,0 0 1,0 1-1,0-1 1,0 1-1,-12 15 43,-1 4 86,2 1 0,0 0 0,2 0 0,0 1 0,1 1 0,2 0 0,0 0 0,1 0 1,2 0-1,0 1 0,1 29 0,2-51-234,0-1 1,0 1-1,0-1 0,0 1 1,0 0-1,0-1 1,1 1-1,-1-1 1,1 1-1,-1 0 1,1-1-1,-1 1 1,1-1-1,0 0 1,0 1-1,0-1 1,0 0-1,0 1 1,0-1-1,0 0 1,0 0-1,0 0 1,2 1-1,-1-1-411,0 0-1,0-1 0,-1 1 0,1-1 1,0 1-1,0-1 0,0 0 0,0 0 1,-1 0-1,1 0 0,0 0 0,0 0 1,3-1-1,15-5-7437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30.052"/>
    </inkml:context>
    <inkml:brush xml:id="br0">
      <inkml:brushProperty name="width" value="0.025" units="cm"/>
      <inkml:brushProperty name="height" value="0.025" units="cm"/>
    </inkml:brush>
  </inkml:definitions>
  <inkml:trace contextRef="#ctx0" brushRef="#br0">234 1 15439,'0'0'13292,"-8"0"-11818,0 0-1315,0 1 0,0 1 0,0-1 1,0 2-1,0-1 0,1 1 1,-15 6-1,19-7-184,0 0 1,-1-1-1,1 1 0,0 1 1,0-1-1,1 0 1,-1 1-1,0-1 0,1 1 1,-1 0-1,1-1 0,0 1 1,0 1-1,0-1 1,0 0-1,1 0 0,-1 1 1,1-1-1,0 1 0,0-1 1,0 1-1,1-1 1,-1 6-1,1-8-28,1 0-1,-1 1 1,1-1-1,-1 0 1,1 0 0,0 0-1,0 0 1,0 0 0,0 1-1,0-2 1,0 1-1,0 0 1,0 0 0,0 0-1,0 0 1,0-1 0,0 1-1,0 0 1,1-1 0,-1 1-1,0-1 1,1 0-1,-1 1 1,0-1 0,1 0-1,-1 0 1,2 0 0,45 5-1263,-43-4 992,34-1-852,-25 0 1089,0 0-1,0 1 0,27 5 0,-41-6 137,1 0-1,-1 0 1,1 0-1,-1 0 1,1 0-1,-1 0 1,1 1-1,-1-1 0,1 0 1,-1 0-1,1 1 1,-1-1-1,1 0 1,-1 1-1,0-1 1,1 0-1,-1 1 0,1-1 1,-1 1-1,0-1 1,0 1-1,1-1 1,-1 1-1,0-1 0,0 1 1,1-1-1,-1 1 1,0-1-1,0 1 1,0-1-1,0 1 1,0-1-1,0 1 0,0-1 1,0 1-1,0-1 1,0 1-1,0 0 1,0-1-1,0 1 1,-1-1-1,1 1 0,0-1 1,0 1-1,0-1 1,-1 1-1,1-1 1,0 0-1,-1 1 0,1-1 1,0 1-1,-1-1 1,1 0-1,-1 1 1,1-1-1,-1 0 1,1 1-1,0-1 0,-1 0 1,1 0-1,-1 1 1,0-1-1,-30 22 1577,14-14-1322,0-1-1,-1 0 1,0-2 0,0 0-1,-23 4 1,31-8-826,0 0 1,-1 0-1,1-1 1,-1 0-1,1-1 1,-16-3-1,-2-9-3865,-1-11-2701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3.317"/>
    </inkml:context>
    <inkml:brush xml:id="br0">
      <inkml:brushProperty name="width" value="0.025" units="cm"/>
      <inkml:brushProperty name="height" value="0.025" units="cm"/>
    </inkml:brush>
  </inkml:definitions>
  <inkml:trace contextRef="#ctx0" brushRef="#br0">164 0 8488,'0'0'9892,"-4"11"-8819,-20 37 109,-26 58 2106,45-94-3075,0 1 0,1-1 1,1 1-1,0 0 0,0 0 1,0 17-1,3-30-225,0 1-1,1-1 1,-1 1 0,0-1-1,1 1 1,-1-1 0,1 1-1,-1-1 1,0 0 0,1 1 0,-1-1-1,1 0 1,-1 1 0,1-1-1,-1 0 1,1 0 0,-1 1-1,1-1 1,0 0 0,-1 0-1,1 0 1,-1 0 0,1 0-1,-1 0 1,1 0 0,0 0-1,-1 0 1,1 0 0,-1 0-1,1 0 1,-1 0 0,1 0-1,-1-1 1,1 1 0,-1 0 0,1 0-1,-1-1 1,1 1 0,0-1-1,24-9-519,-18 6 209,-1 0 0,0 0 0,1 1-1,0 0 1,0 0 0,0 0 0,0 1 0,1 0 0,-1 1 0,0 0-1,1 0 1,-1 0 0,1 1 0,9 1 0,-16-1 309,0 0 1,-1 0-1,1 1 1,0-1-1,-1 0 1,1 1-1,0-1 0,-1 0 1,1 1-1,-1-1 1,1 1-1,-1-1 1,1 1-1,-1-1 1,1 1-1,-1 0 0,0-1 1,1 1-1,-1-1 1,0 1-1,1 0 1,-1-1-1,0 1 1,0 0-1,0-1 1,1 1-1,-1 0 0,0-1 1,0 1-1,0 0 1,0 0-1,0-1 1,0 1-1,-1 0 1,1-1-1,0 1 0,0 0 1,-1 0-1,-12 28 676,-1-14 26,-1-1-1,0 0 1,-1-1-1,-1-1 1,0 0-1,0-1 1,-1-1-1,-36 14 0,53-23-694,0 0-1,-1-1 0,1 1 0,0-1 0,-1 1 0,1-1 0,-1 1 0,1-1 0,-1 0 0,1 0 0,-1 0 0,1 0 0,-1 0 0,1 0 0,-1 0 0,1 0 0,-1 0 0,1-1 0,0 1 0,-3-2 1,3 1-102,1 0 1,-1 1 0,1-1-1,0 0 1,-1 0 0,1 0 0,0 0-1,0 0 1,0 0 0,0 0 0,0 0-1,0 0 1,0 0 0,0 0 0,0 0-1,0 0 1,0 0 0,1 0 0,-1 0-1,0 0 1,1 1 0,-1-1 0,1-1-1,6-11-2270,0 0 0,17-23-1,-21 32 1804,25-35-5264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34.606"/>
    </inkml:context>
    <inkml:brush xml:id="br0">
      <inkml:brushProperty name="width" value="0.025" units="cm"/>
      <inkml:brushProperty name="height" value="0.025" units="cm"/>
    </inkml:brush>
  </inkml:definitions>
  <inkml:trace contextRef="#ctx0" brushRef="#br0">1 61 10090,'5'-1'2703,"23"0"-2753,161 13-999,45 4 2066,377 29 388,-281-26-648,906-19 225,-623-16-768,219-13 127,-437 14-312,10-2 28,-4-33-20,-384 47-91,-13 3-80,-1 0 0,1 0 0,0-1 1,-1 1-1,1-1 0,-1 0 0,1 0 0,0 0 0,-1-1 0,0 1 1,6-4-1,-7-2-3016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7:34.948"/>
    </inkml:context>
    <inkml:brush xml:id="br0">
      <inkml:brushProperty name="width" value="0.025" units="cm"/>
      <inkml:brushProperty name="height" value="0.025" units="cm"/>
    </inkml:brush>
  </inkml:definitions>
  <inkml:trace contextRef="#ctx0" brushRef="#br0">486 7 1794,'4'0'867,"21"-4"2351,-7 1 7014,-17 8-6452,-6 18-2147,-6-9-977,-1 0-1,-1-1 1,0-1-1,-1 0 1,0 0-1,-23 13 1,-6 7-130,-77 63 306,-108 112 1,225-205-825,1 1 0,-1 0 0,1 0 0,0 0 0,0 0 0,0 1 0,0-1 0,1 0 0,-3 7 0,4-9-8,0 0-1,0 0 1,-1 0 0,1 0-1,0 0 1,0-1 0,1 1-1,-1 0 1,0 0 0,0 0-1,0 0 1,0 0 0,1-1-1,-1 1 1,0 0 0,1 0-1,-1-1 1,1 1-1,-1 0 1,1 0 0,-1-1-1,1 1 1,-1 0 0,1-1-1,0 1 1,-1-1 0,1 1-1,0-1 1,-1 1 0,1-1-1,0 0 1,0 1-1,0-1 1,-1 0 0,1 1-1,0-1 1,0 0 0,0 0-1,0 0 1,-1 0 0,1 0-1,0 0 1,0 0 0,1 0-1,19 1 35,-1-1 0,1-1 0,0-1 0,0 0-1,21-7 1,101-34 388,-109 31-352,0 1-1,1 1 0,0 2 1,1 1-1,51-2 0,-84 9-96,-2 0-28,-1-1 1,0 1-1,1 0 1,-1 0 0,1 0-1,-1-1 1,0 1 0,1 0-1,-1 0 1,1 0-1,-1 0 1,1 0 0,-1 0-1,0 0 1,1 0 0,-1 0-1,1 0 1,-1 0-1,0 0 1,1 1 0,-1-1-1,1 0 1,-1 0 0,0 0-1,1 0 1,-1 1-1,1-1 1,-1 0 0,0 0-1,1 1 1,-1-1 0,0 0-1,0 1 1,1-1-1,-1 0 1,0 1 0,0-1-1,1 1 1,-1-1 0,0 0-1,0 1 1,0-1-1,0 1 1,0-1 0,0 0-1,1 1 1,-1-1 0,0 1-1,0-1 1,0 0 0,0 1-1,-1 0 1,1-1-188,-1 1 1,1-1-1,0 0 1,-1 1 0,1-1-1,-1 0 1,1 0-1,-1 0 1,1 1-1,-1-1 1,0 0 0,1 0-1,-1 0 1,1 0-1,-1 0 1,1 0-1,-1 0 1,1 0-1,-1 0 1,0 0 0,1 0-1,-1 0 1,1-1-1,-1 1 1,0 0-658,-14-4-7327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7:36.400"/>
    </inkml:context>
    <inkml:brush xml:id="br0">
      <inkml:brushProperty name="width" value="0.025" units="cm"/>
      <inkml:brushProperty name="height" value="0.025" units="cm"/>
    </inkml:brush>
  </inkml:definitions>
  <inkml:trace contextRef="#ctx0" brushRef="#br0">36 102 3299,'0'0'7052,"-6"-6"-5322,0 0-1117,4 4-331,-1 0 0,1 0 0,0 0 0,0 0 0,0 0 0,1-1 0,-1 1 0,0-1 0,1 1 0,-2-5 0,3 6-79,0 0 1,0 0-1,0-1 0,0 1 0,0 0 0,0 0 0,1 0 0,-1 0 0,0-1 1,1 1-1,-1 0 0,1 0 0,-1 0 0,1 0 0,0 0 0,-1 0 1,1 0-1,0 0 0,0 0 0,0 1 0,-1-1 0,1 0 0,0 0 1,0 1-1,0-1 0,0 0 0,0 1 0,0-1 0,1 1 0,-1 0 0,0-1 1,2 1-1,42-15 559,-44 14-621,14-3-18,1 0-1,-1 1 0,1 1 0,0 1 1,0 0-1,-1 1 0,1 0 0,0 2 1,15 2-1,-29-3-122,0 0 1,0 0-1,-1 0 0,1 0 0,-1 0 1,1 1-1,-1-1 0,1 1 0,-1-1 1,0 1-1,0-1 0,1 1 0,-1-1 1,0 1-1,-1 0 0,1 0 1,0 0-1,0 0 0,-1-1 0,1 1 1,-1 0-1,0 0 0,1 0 0,-1 0 1,0 0-1,0 0 0,0 0 1,-1 4-1,0 1 27,0 0 0,0 0 0,-1 1 0,0-1 0,0 0 0,-5 11 0,-13 14 147,-1-1 0,-1 0-1,-1-1 1,-48 44-1,-8 12 1047,77-83-1141,0-1 0,1 0 0,-1 1 0,0-1 0,1 1-1,-1 0 1,1-1 0,0 1 0,-2 5 0,3-8-63,0 1 0,0 0 0,0-1-1,0 1 1,1-1 0,-1 1 0,0 0 0,0-1-1,0 1 1,1 0 0,-1-1 0,0 1-1,0-1 1,1 1 0,-1-1 0,1 1 0,-1-1-1,0 1 1,1-1 0,-1 1 0,1-1 0,-1 1-1,1-1 1,-1 0 0,1 1 0,0-1-1,-1 0 1,1 0 0,-1 1 0,1-1 0,0 0-1,-1 0 1,1 0 0,-1 0 0,1 0 0,0 0-1,-1 0 1,1 0 0,0 0 0,-1 0-1,1 0 1,0 0 0,0-1 0,21-1 210,-1-1 0,0-2 0,0 0 0,0-1 0,-1-1 0,0 0 0,0-2 0,29-18 0,45-17-1224,-90 43 122,9-5-655,-9-1-8250</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1.128"/>
    </inkml:context>
    <inkml:brush xml:id="br0">
      <inkml:brushProperty name="width" value="0.025" units="cm"/>
      <inkml:brushProperty name="height" value="0.025" units="cm"/>
    </inkml:brush>
  </inkml:definitions>
  <inkml:trace contextRef="#ctx0" brushRef="#br0">0 727 6726,'0'-3'146,"0"0"0,1-1 0,-1 1-1,1 0 1,-1 0 0,1 0 0,0 0-1,0 0 1,1 0 0,-1 0-1,0 0 1,1 0 0,0 1 0,0-1-1,0 0 1,0 1 0,3-3 0,-1 1-62,1 0 1,0 0-1,1 1 0,-1 0 1,1 0-1,-1 0 1,1 1-1,8-3 1,9 0 55,1 0 1,-1 2 0,38-2 0,-60 5-132,805-60 2471,-155 10-748,-501 41-1674,291-22 498,-4-32-145,-61-21-373,455-73-12,-740 147 49,756-95 1062,-529 52-747,-354 55-1344,-30 2-4605,0 5-3239</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1.766"/>
    </inkml:context>
    <inkml:brush xml:id="br0">
      <inkml:brushProperty name="width" value="0.025" units="cm"/>
      <inkml:brushProperty name="height" value="0.025" units="cm"/>
    </inkml:brush>
  </inkml:definitions>
  <inkml:trace contextRef="#ctx0" brushRef="#br0">482 76 13357,'0'0'144,"8"-8"-176,13-12 74,36-27 1,-103 69 213,-267 218 646,289-221-133,6-3-642,2 0 0,0 2 0,1-1 0,1 2 0,0 0 0,2 1-1,0 0 1,1 0 0,1 1 0,1 1 0,1 0 0,1 0 0,1 0-1,1 1 1,1 0 0,-2 46 0,5-65-130,1 1 0,0 0 0,0-1 0,0 1 0,1 0 0,0-1 0,0 1-1,0-1 1,0 1 0,1-1 0,0 0 0,0 1 0,0-1 0,0 0 0,1 0 0,-1 0 0,1-1 0,0 1 0,0 0 0,1-1-1,-1 0 1,1 0 0,-1 0 0,1 0 0,0-1 0,0 0 0,0 1 0,1-1 0,-1-1 0,0 1 0,1 0 0,5 0 0,15 5-40,-1-2 0,1 0 0,0-2 0,0 0 1,0-2-1,34-2 0,-4-4-130,100-21 0,270-97-4942,-275 73-575</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5.938"/>
    </inkml:context>
    <inkml:brush xml:id="br0">
      <inkml:brushProperty name="width" value="0.025" units="cm"/>
      <inkml:brushProperty name="height" value="0.025" units="cm"/>
    </inkml:brush>
  </inkml:definitions>
  <inkml:trace contextRef="#ctx0" brushRef="#br0">27 54 16944,'0'0'8728,"-3"11"-8263,-3 6-306,2 1 1,-1 0-1,2 0 1,1 1-1,0-1 1,1 0-1,2 33 1,0-49-135,0 0 1,-1 0-1,1 0 1,0-1-1,0 1 1,0 0-1,0-1 1,0 1-1,0 0 1,1-1-1,-1 0 1,0 1-1,1-1 1,-1 0-1,1 0 1,0 1-1,-1-1 1,1 0-1,0-1 1,0 1-1,-1 0 1,1-1-1,0 1 1,0 0-1,0-1 1,0 0-1,0 0 1,0 1-1,0-1 1,0 0 0,0-1-1,0 1 1,-1 0-1,1 0 1,0-1-1,3-1 1,3 1 87,-1-1 0,0 0 1,0-1-1,0 0 1,0 0-1,0 0 0,0-1 1,7-6-1,-2-1 43,0-2 0,-1 0 0,0 0 0,-1-1 0,-1 0 0,0 0 0,-1-1 0,0 0 0,-1-1 0,-1 0 0,-1 0 0,0 0 0,5-31 0,-12 58-196,-3 12 15,1 0 0,1 0-1,2 1 1,1 35 0,0-58 33,0 0 0,0 0 1,0 1-1,0-1 0,0 0 0,0 0 0,0 0 1,1 0-1,-1 0 0,0 0 0,1 0 0,-1 0 1,1 0-1,-1 0 0,1 0 0,-1 0 0,1 0 1,0-1-1,0 1 0,-1 0 0,1 0 0,0-1 1,0 1-1,0 0 0,0-1 0,0 1 0,-1-1 1,1 1-1,0-1 0,0 1 0,1-1 0,-1 0 0,0 1 1,0-1-1,0 0 0,0 0 0,0 0 0,0 0 1,0 0-1,0 0 0,0 0 0,0 0 0,0-1 1,0 1-1,1 0 0,-1-1 0,0 1 0,0 0 1,0-1-1,-1 1 0,1-1 0,0 0 0,1 0 1,4-3 69,0 1 1,-1-1 0,0 0 0,0 0 0,0 0-1,0-1 1,4-6 0,-3 3-56,0-1 0,-1-1 0,0 1 0,-1-1 0,0 0 0,0 0 0,-1 0 0,-1-1 0,0 1 0,0-1 0,-1 1 0,0-18 0,-1 28-46,0-1 0,0 1 0,0 0 0,0 0 0,0-1 0,0 1 0,0 0 0,0 0 0,0-1 0,0 1 0,0 0 0,0-1 0,0 1-1,0 0 1,0 0 0,0-1 0,-1 1 0,1 0 0,0 0 0,0 0 0,0-1 0,0 1 0,-1 0 0,1 0 0,0 0 0,0-1 0,0 1 0,-1 0 0,1 0 0,0 0 0,0 0 0,-1 0 0,1 0 0,0-1 0,0 1 0,-1 0 0,1 0 0,0 0 0,0 0 0,-1 0 0,1 0-1,0 0 1,-1 0 0,1 0 0,0 0 0,0 0 0,-1 0 0,1 1 0,-15 7-3085,7 1-1564,21-13-1148,-3-3-10264</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6.684"/>
    </inkml:context>
    <inkml:brush xml:id="br0">
      <inkml:brushProperty name="width" value="0.025" units="cm"/>
      <inkml:brushProperty name="height" value="0.025" units="cm"/>
    </inkml:brush>
  </inkml:definitions>
  <inkml:trace contextRef="#ctx0" brushRef="#br0">140 74 12107,'0'0'11403,"-9"-6"-9353,-32-20-651,40 25-1345,-1 1-1,0-1 1,1 0 0,-1 1 0,0-1-1,0 1 1,1 0 0,-1-1 0,0 1 0,0 0-1,0 0 1,0 0 0,1 0 0,-1 1-1,0-1 1,0 0 0,0 1 0,1-1-1,-1 1 1,0 0 0,1-1 0,-1 1 0,0 0-1,1 0 1,-1 0 0,1 0 0,0 1-1,-1-1 1,1 0 0,0 0 0,-3 4-1,0 0 5,0 1 0,0 0-1,1 1 1,-1-1-1,-3 12 1,5-15-34,1 1 0,0 0 0,-1 0 1,1 0-1,1 0 0,-1 0 0,1 0 1,-1 0-1,1 0 0,0 0 0,1 0 0,-1 0 1,1 0-1,1 5 0,-1-8-11,0 1 0,0 0-1,0-1 1,0 1 0,1-1 0,-1 0-1,1 1 1,-1-1 0,1 0-1,-1 0 1,1 0 0,0 0 0,-1 0-1,1 0 1,0 0 0,0-1 0,0 1-1,0-1 1,-1 1 0,1-1 0,0 0-1,0 0 1,0 0 0,0 0-1,0 0 1,0 0 0,0 0 0,0 0-1,0-1 1,2 0 0,1-1 8,0 0-1,0 0 1,0 0 0,0 0-1,-1-1 1,1 0 0,-1 0 0,0 0-1,0-1 1,0 1 0,0-1-1,0 0 1,-1 0 0,1 0 0,-1-1-1,-1 1 1,5-8 0,25-58 208,-32 69-185,-6 19-51,4-15 21,1 1 0,-1 0 1,1 0-1,-1 0 0,1 0 1,0 0-1,1 0 1,-1 1-1,1-1 0,0 0 1,0 0-1,0 1 0,0-1 1,2 5-1,-1-8-4,0-1 0,0 1 0,0 0 0,0-1 0,0 1 0,0-1 0,1 1 1,-1-1-1,0 1 0,0-1 0,1 0 0,-1 0 0,0 0 0,0 0 0,1 0 0,-1 0 0,0 0 0,0 0 0,1 0 0,-1 0 0,0-1 1,0 1-1,1-1 0,-1 1 0,2-1 0,29-15 187,-6-4-125,-22 16-78,0 0 1,0 0-1,1 0 1,0 1-1,0 0 1,0 0-1,0 0 1,0 0-1,1 1 1,-1 0-1,1 0 1,9-2-1,-15 5-3,1-1-1,-1 1 1,1-1-1,-1 0 1,1 1-1,-1-1 1,1 1-1,-1 0 1,1-1-1,-1 1 1,0-1-1,1 1 1,-1 0-1,0-1 1,0 1-1,1-1 1,-1 1-1,0 0 1,0 0-1,0-1 1,0 1-1,0 0 1,0-1-1,0 1 1,0 0-1,0 0 1,0 32 69,0-13 51,0-19-96,1-1 1,-1 1 0,0-1 0,0 0-1,1 1 1,-1-1 0,0 0-1,1 1 1,-1-1 0,1 0 0,-1 0-1,0 1 1,1-1 0,-1 0 0,1 0-1,-1 0 1,1 1 0,-1-1-1,0 0 1,1 0 0,-1 0 0,1 0-1,-1 0 1,1 0 0,-1 0-1,1 0 1,-1 0 0,1 0 0,-1 0-1,1-1 1,-1 1 0,0 0-1,1 0 1,-1 0 0,1 0 0,-1-1-1,1 1 1,-1 0 0,0-1 0,1 1-1,-1 0 1,0 0 0,1-1-1,-1 0 1,19-13 387,8-15-284,31-30-189,-54 55-21,0 1 0,-1 1 0,1-1-1,1 0 1,-1 1 0,0 0 0,0 0-1,1 0 1,-1 0 0,1 1 0,0 0 0,0 0-1,7-1 1,-12 3 82,1-1 0,0 1-1,-1-1 1,1 1 0,-1 0-1,1-1 1,0 1 0,-1 0-1,1-1 1,-1 1 0,0 0-1,1 0 1,-1-1 0,1 1 0,-1 0-1,0 0 1,0 0 0,0-1-1,1 1 1,-1 0 0,0 0-1,0 0 1,0 0 0,0 0-1,0-1 1,-1 2 0,1 34 47,0-28-28,0 0-650,2 23 2498,6-27-3816,8-18-6574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7.245"/>
    </inkml:context>
    <inkml:brush xml:id="br0">
      <inkml:brushProperty name="width" value="0.025" units="cm"/>
      <inkml:brushProperty name="height" value="0.025" units="cm"/>
    </inkml:brush>
  </inkml:definitions>
  <inkml:trace contextRef="#ctx0" brushRef="#br0">6 76 10474,'0'0'16453,"-2"-8"-15615,-2-24-107,5 31-686,-1 0 1,0 0-1,0 0 0,1 0 0,-1 0 0,0 0 0,1 0 1,-1 0-1,1 0 0,-1 0 0,1 0 0,0 0 0,-1 0 1,1 0-1,0 0 0,0 0 0,0 1 0,-1-1 0,1 0 1,0 1-1,0-1 0,0 1 0,0-1 0,0 1 0,0-1 1,0 1-1,2-1 0,31-6 292,-27 6-278,-2 0-62,0-1 0,0 2 0,0-1 0,0 1 0,1 0 0,-1 0 0,0 0 0,8 2 0,-12-2-2,1 1 0,-1 0 0,1 0 0,-1-1-1,0 1 1,1 0 0,-1 0 0,0 1 0,0-1 0,0 0-1,0 0 1,0 0 0,0 1 0,0-1 0,0 1-1,0-1 1,-1 0 0,1 1 0,-1 0 0,1-1 0,-1 1-1,1-1 1,-1 1 0,0-1 0,0 1 0,0 0 0,0-1-1,0 1 1,0 2 0,-8 61-935,12-69-4288,13-16-962,-6 4-1626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47.772"/>
    </inkml:context>
    <inkml:brush xml:id="br0">
      <inkml:brushProperty name="width" value="0.025" units="cm"/>
      <inkml:brushProperty name="height" value="0.025" units="cm"/>
    </inkml:brush>
  </inkml:definitions>
  <inkml:trace contextRef="#ctx0" brushRef="#br0">74 4 12716,'0'0'11451,"-6"1"-11232,2 0-139,0 1 1,0-1 0,1 1-1,-1 0 1,1 0 0,-1 0-1,1 0 1,0 1-1,-1-1 1,1 1 0,1 0-1,-1 0 1,0 0 0,1 0-1,-1 1 1,1-1-1,0 1 1,0-1 0,1 1-1,-1 0 1,1 0 0,-1 0-1,1-1 1,0 1-1,1 0 1,-1 0 0,1 1-1,0 5 1,0-9-67,0-1 1,0 1-1,0-1 1,0 1-1,0-1 0,0 1 1,0-1-1,0 1 1,0-1-1,0 1 0,0-1 1,0 1-1,1-1 1,-1 1-1,0-1 0,0 1 1,1-1-1,-1 1 1,0-1-1,1 0 0,-1 1 1,0-1-1,1 0 1,-1 1-1,0-1 0,1 0 1,-1 1-1,1-1 0,-1 0 1,1 0-1,-1 1 1,1-1-1,-1 0 0,1 0 1,0 0-1,22-5 263,19-21-84,38-54-653,-80 80 451,0 0-1,0 0 1,0 0-1,0-1 1,1 1-1,-1 0 1,0 0-1,0 0 0,0 0 1,1 0-1,-1 0 1,0-1-1,0 1 1,1 0-1,-1 0 0,0 0 1,0 0-1,1 0 1,-1 0-1,0 0 1,0 0-1,1 0 1,-1 0-1,0 0 0,0 0 1,1 0-1,-1 0 1,0 1-1,0-1 1,0 0-1,1 0 1,-1 0-1,0 0 0,0 0 1,0 0-1,1 1 1,-1-1-1,0 0 1,0 0-1,0 0 0,0 0 1,1 1-1,-1-1 1,0 0-1,0 0 1,0 1-1,0-1 1,0 0-1,0 0 0,0 1 1,3 21-70,-8 32 663,4-47-367,0-6-188,1-1-1,0 1 1,0-1-1,0 1 1,0-1-1,0 1 1,0-1-1,0 1 1,0-1-1,0 1 1,0 0-1,0-1 1,0 1-1,0-1 1,1 1-1,-1-1 1,0 1-1,0-1 0,1 1 1,-1-1-1,0 1 1,1-1-1,-1 1 1,0-1-1,1 0 1,-1 1-1,0-1 1,1 0-1,-1 1 1,1-1-1,-1 0 1,1 1-1,-1-1 1,1 0-1,-1 0 1,1 1-1,0-1 1,26-6 548,25-22-347,-40 20-163,42-25-484,-51 32 349,1-1 0,-1 0 0,0 1 0,1-1 0,0 1 0,-1 0 1,1 0-1,0 1 0,-1-1 0,1 1 0,0 0 0,7 0 0,-11 5 237,1 0 1,-1 1-1,0-1 0,-1 0 0,1 1 1,-2 5-1,1-1-266,1-10-20,0 0 0,0 0-1,0 1 1,0-1 0,0 0 0,0 0-1,0 0 1,0 0 0,1 0 0,-1 0-1,0 1 1,0-1 0,0 0 0,0 0-1,0 0 1,0 0 0,1 0 0,-1 0-1,0 0 1,0 0 0,0 0 0,0 0-1,1 0 1,-1 0 0,0 0 0,0 0-1,0 0 1,0 0 0,1 0 0,-1 0-1,0 0 1,0 0 0,0 0 0,0 0-1,0 0 1,1 0 0,-1 0 0,0 0-1,0 0 1,0 0 0,0-1 0,0 1-1,0 0 1,1 0 0,-1 0 0,0 0-1,0 0 1,0 0 0,0-1 0,0 1-1,0 0 1,0 0 0,0 0-1,0 0 1,0 0 0,0-1 0,1 1-1,-1 0 1,0 0 0,9-11-10837</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1.627"/>
    </inkml:context>
    <inkml:brush xml:id="br0">
      <inkml:brushProperty name="width" value="0.025" units="cm"/>
      <inkml:brushProperty name="height" value="0.025" units="cm"/>
    </inkml:brush>
  </inkml:definitions>
  <inkml:trace contextRef="#ctx0" brushRef="#br0">7 98 6182,'0'0'16720,"-6"30"-16352,6-30-345,0 1 0,0 0 0,0 0-1,0 0 1,0 0 0,0 0 0,0 0 0,0-1 0,0 1-1,1 0 1,-1 0 0,0 0 0,1 0 0,-1-1 0,0 1 0,1 0-1,-1 0 1,1-1 0,-1 1 0,1 0 0,0-1 0,-1 1-1,1 0 1,0-1 0,-1 1 0,1-1 0,0 1 0,0-1 0,-1 0-1,2 1 1,0-1 49,1 1 1,-1-1-1,0 0 0,0 0 0,1 0 0,-1-1 0,0 1 0,0 0 0,0-1 1,1 1-1,2-2 0,3-2 121,0 1 0,0-1 1,-1 0-1,0-1 0,11-8 0,-8 2-39,-1-1-1,0 0 0,-1 0 0,0-1 1,-1 0-1,11-27 0,-41 129-272,21-80 126,0 1 0,1 0 0,1-1 0,0 1 0,0 0-1,1-1 1,3 17 0,-4-24 21,1-1-1,-1 0 0,1 0 1,-1 1-1,1-1 1,0 0-1,-1 0 0,1 0 1,0 0-1,0 0 1,0 0-1,0 0 0,0 0 1,0 0-1,0-1 1,0 1-1,0 0 0,1-1 1,-1 1-1,0-1 1,0 1-1,1-1 0,-1 0 1,0 1-1,0-1 1,1 0-1,-1 0 0,0 0 1,1 0-1,-1 0 1,0 0-1,1 0 0,-1 0 1,0-1-1,1 1 1,-1 0-1,0-1 0,0 1 1,1-1-1,0 0 1,4-2 147,-1 1 0,1-1 0,-1 1 0,0-1 1,0-1-1,0 1 0,6-7 0,1-5-69,-1 0 0,-1-1 0,-1 0 0,0-1 0,9-23 0,-21 88 481,3-48-240,4-38 571,-3 35-1791,2-3 1159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3.645"/>
    </inkml:context>
    <inkml:brush xml:id="br0">
      <inkml:brushProperty name="width" value="0.025" units="cm"/>
      <inkml:brushProperty name="height" value="0.025" units="cm"/>
    </inkml:brush>
  </inkml:definitions>
  <inkml:trace contextRef="#ctx0" brushRef="#br0">88 0 6118,'0'0'15647,"-1"13"-14291,-2 7-798,-1-1 1,0 1 0,-2 0 0,0-1-1,-15 29 1,16-38-525,-24 60 455,27-64-611,0 0-1,1 0 0,0 0 0,0 0 0,0 0 1,0 0-1,1 0 0,0 0 0,2 12 0,-2-17 12,1 0-1,0 0 0,-1 0 1,1 0-1,0-1 0,0 1 1,0 0-1,-1 0 0,1 0 1,0-1-1,0 1 0,0 0 1,0-1-1,0 1 0,1-1 1,-1 1-1,0-1 0,0 0 0,0 1 1,0-1-1,0 0 0,1 0 1,-1 0-1,0 0 0,0 0 1,0 0-1,0 0 0,2-1 1,36-5-2683,21-24-4269,-28 10 2878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2.749"/>
    </inkml:context>
    <inkml:brush xml:id="br0">
      <inkml:brushProperty name="width" value="0.025" units="cm"/>
      <inkml:brushProperty name="height" value="0.025" units="cm"/>
    </inkml:brush>
  </inkml:definitions>
  <inkml:trace contextRef="#ctx0" brushRef="#br0">0 23 6694,'16'-18'11311,"-2"14"-6146,-13 5-5071,1-1-1,-1 1 1,0 0 0,0 0-1,1 0 1,-1 0-1,0 0 1,0 0-1,0 0 1,0 1 0,0-1-1,0 0 1,0 1-1,-1-1 1,1 0-1,0 1 1,-1-1 0,1 1-1,-1-1 1,0 1-1,1-1 1,-1 1-1,0 2 1,3 16 507,0 1 0,-2 39 0,-1-44-305,0 1-1,1-1 1,0 1 0,2-1-1,6 26 1,-9-41-283,0 0 1,1 0-1,-1 0 0,1 0 1,-1 0-1,1 0 1,0 0-1,-1 0 0,1 0 1,0 0-1,0-1 1,0 1-1,-1 0 0,1 0 1,0-1-1,0 1 1,0 0-1,0-1 0,0 1 1,0-1-1,0 1 1,1-1-1,-1 0 0,0 0 1,0 1-1,0-1 1,0 0-1,0 0 0,0 0 1,1 0-1,-1 0 1,0 0-1,0 0 0,0-1 1,0 1-1,0 0 1,1-1-1,-1 1 0,0-1 1,1 0-1,4-1 64,-1-1-1,1-1 0,-1 1 0,1-1 1,-1 1-1,4-6 0,44-47 202,-40 40-227,0 1-1,1 1 1,30-23 0,-44 36-51,1 1 0,-1 0 0,1-1 1,-1 1-1,1 0 0,-1-1 0,1 1 0,-1 0 1,1 0-1,0 0 0,-1-1 0,1 1 0,-1 0 1,1 0-1,0 0 0,-1 0 0,1 0 0,-1 0 1,1 0-1,0 0 0,-1 0 0,1 0 0,-1 1 1,1-1-1,0 0 0,-1 0 0,1 1 0,-1-1 0,1 0 1,-1 0-1,1 1 0,-1-1 0,1 1 0,11 23 23,-5 40 88,-7-57-75,1 9 66,-1-10-89,0 0 0,0 1-1,0-1 1,1 0-1,0 0 1,0 0-1,1 0 1,0 0-1,0-1 1,4 10-1,-5-15-10,-1 1-1,0-1 1,0 0 0,0 0-1,1 1 1,-1-1-1,0 0 1,0 0-1,1 1 1,-1-1-1,0 0 1,1 0 0,-1 0-1,0 0 1,1 0-1,-1 1 1,0-1-1,1 0 1,-1 0 0,0 0-1,1 0 1,-1 0-1,0 0 1,1 0-1,-1 0 1,0 0-1,1 0 1,-1 0 0,0 0-1,1 0 1,-1-1-1,0 1 1,1 0-1,-1 0 1,0 0-1,1 0 1,-1-1 0,0 1-1,1 0 1,-1-1-1,11-16-312,2-26-1671,-13 42 1745,12-84-9884,-11 71 6949,3-16-7109</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3.170"/>
    </inkml:context>
    <inkml:brush xml:id="br0">
      <inkml:brushProperty name="width" value="0.025" units="cm"/>
      <inkml:brushProperty name="height" value="0.025" units="cm"/>
    </inkml:brush>
  </inkml:definitions>
  <inkml:trace contextRef="#ctx0" brushRef="#br0">0 34 8392,'0'0'17702,"7"1"-17574,-4-1-99,0 0 0,0 0 0,0 0 0,0-1 0,0 1 0,0-1 0,0 0-1,-1 0 1,1 0 0,0 0 0,0 0 0,0 0 0,-1-1 0,1 0 0,-1 1 0,1-1 0,-1 0 0,0 0 0,0 0-1,0 0 1,0-1 0,0 1 0,2-5 0,-1 16 96,0 0 0,0 0 0,-2 0 0,3 16 0,-4-23-103,6 37-11,2-23 49,-8-15-54,1-1 0,-1 0 0,0 0 0,1 0 0,-1 0 0,0 1 0,1-1 0,-1 0 0,0 0 0,1 0 0,-1 0 0,1 0 0,-1 0 0,0 0-1,1 0 1,-1 0 0,0 0 0,1 0 0,-1 0 0,1 0 0,-1-1 0,0 1 0,1 0 0,-1 0 0,0 0 0,1 0 0,-1-1 0,0 1 0,1 0 0,-1 0 0,0-1 0,0 1 0,1 0 0,-1 0 0,0-1 0,0 1 0,1-1 0,1-3 6,-1 1 0,1-1 1,-1 0-1,0 0 0,0 0 0,0 0 0,-1 0 0,1 0 1,-1-1-1,0 1 0,-1-6 0,1 7-62,-35 3-8280,33 0 5684,-7 0-3893</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3.498"/>
    </inkml:context>
    <inkml:brush xml:id="br0">
      <inkml:brushProperty name="width" value="0.025" units="cm"/>
      <inkml:brushProperty name="height" value="0.025" units="cm"/>
    </inkml:brush>
  </inkml:definitions>
  <inkml:trace contextRef="#ctx0" brushRef="#br0">0 0 16271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3.826"/>
    </inkml:context>
    <inkml:brush xml:id="br0">
      <inkml:brushProperty name="width" value="0.025" units="cm"/>
      <inkml:brushProperty name="height" value="0.025" units="cm"/>
    </inkml:brush>
  </inkml:definitions>
  <inkml:trace contextRef="#ctx0" brushRef="#br0">0 99 16271,'31'-62'2675,"-30"60"-2237,0 0 1,0-1-1,-1 1 0,1-1 1,-1 1-1,1-1 0,-1 1 1,0-1-1,0 1 0,-1-6 1,-1 5 1815,0 13-1984,0 19-223,1-17 228,0 0 1,0 0-1,1 0 0,1 0 1,0 0-1,0 0 0,1 0 0,8 23 1,-10-33-233,1-1 1,0 1-1,0-1 1,0 1 0,0-1-1,0 1 1,0-1-1,1 1 1,-1-1 0,0 0-1,1 0 1,-1 0 0,1 0-1,-1 0 1,1 0-1,-1 0 1,1 0 0,0-1-1,-1 1 1,1-1-1,0 1 1,3 0 0,-2-2 18,-1 1 1,1 0 0,0-1 0,0 1 0,0-1 0,-1 0 0,1 0 0,0 0-1,-1 0 1,1-1 0,0 1 0,3-4 0,3-2 25,-1 0 1,0-1-1,0 0 1,-1 0-1,0-1 1,8-11-1,-8 5-132,0 0-1,-1 0 1,-1-1-1,0 1 1,4-25-1,-21 198-93,14-159 158,-1 0 1,1 0 0,0 1 0,-1-1 0,1-1 0,-1 1 0,1 0 0,-1 0 0,0 0 0,1-1 0,1-2-1,11-14-105,-14 18 80,0-1 1,1 1-1,-1 0 1,0 0-1,0 0 1,0 0-1,0 0 1,0 0-1,1 0 1,-1 0-1,0 0 1,0 0-1,0 0 1,1 0-1,-1 0 1,0 0-1,0 0 1,0 0-1,0 0 1,1 0-1,-1 0 1,0 0-1,0 0 1,0 0-1,0 0 1,1 0-1,-1 0 1,0 0-1,0 0 1,0 0-1,0 0 1,1 1-1,-1-1 1,0 0-1,0 0 1,0 0-1,0 0 1,0 0-1,0 1 1,0-1-1,1 0 1,-1 0-1,0 0 1,0 0-1,0 1 1,0-1-1,0 0 1,0 0-1,2 40-460,-3-23 404,1 16 178,-1 1 1,-2-1-1,-1 0 0,-2 0 1,-13 45-1,17-71-100,-1-1 0,0 1 0,0-1-1,0 0 1,0 0 0,-1 0 0,0-1 0,-1 1-1,1-1 1,-1 0 0,0 0 0,0 0-1,-7 3 1,12-8-9,0 0 0,-1-1 0,1 1 0,0 0 0,0-1 0,-1 1 0,1 0 0,0-1 0,0 1 0,-1 0 0,1-1 0,0 1 0,0-1 0,0 1 0,0-1 1,0 1-1,0 0 0,0-1 0,0 1 0,0-1 0,0 1 0,0-1 0,0 1 0,0-1 0,0 1 0,0 0 0,0-1 0,0 1 0,1-1 0,-1 1 0,0-1 0,0 1 0,0 0 0,1-1 0,5-19-17,3 1-364,7-16 385,-11 11-8187</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4.464"/>
    </inkml:context>
    <inkml:brush xml:id="br0">
      <inkml:brushProperty name="width" value="0.025" units="cm"/>
      <inkml:brushProperty name="height" value="0.025" units="cm"/>
    </inkml:brush>
  </inkml:definitions>
  <inkml:trace contextRef="#ctx0" brushRef="#br0">6 22 13325,'3'8'8587,"-3"16"-8320,0-18 685,0 73 2089,-8 250 842,10-351-3632,48-328 107,-48 341-463,1-1 0,0 1 0,0 0 0,1 0 0,8-15 0,-11 22 66,0 0 1,0 1 0,0-1 0,0 0 0,0 1-1,1 0 1,-1-1 0,0 1 0,1 0 0,-1-1-1,1 1 1,-1 0 0,1 0 0,-1 0 0,1 1-1,0-1 1,0 0 0,-1 1 0,1-1-1,0 1 1,0-1 0,0 1 0,0 0 0,0 0-1,0-1 1,-1 2 0,1-1 0,0 0 0,0 0-1,0 1 1,0-1 0,0 1 0,-1-1 0,1 1-1,0 0 1,0-1 0,2 3 0,-2-2 33,-1 1 1,1-1-1,0 0 1,-1 1 0,0 0-1,1-1 1,-1 1-1,0 0 1,0-1 0,0 1-1,0 0 1,0 0-1,0 0 1,0 0-1,-1 0 1,1 0 0,-1 0-1,1 0 1,-1 0-1,0 1 1,0-1 0,0 0-1,0 0 1,0 0-1,0 0 1,-1 0 0,1 0-1,-1 0 1,0 0-1,1 0 1,-1 0-1,0 0 1,-1 2 0,-2 4 18,1-1 1,-1 1-1,-1-1 1,0 0 0,0 0-1,-11 11 1,13-15-24,0 0 1,0 0 0,0 0 0,0-1 0,0 0 0,-1 1-1,1-1 1,-1 0 0,0-1 0,1 1 0,-1-1-1,0 1 1,0-1 0,-7 1 0,11-4-423,-1 0 0,1 1 0,0-1 0,0 0 0,0 0-1,0 0 1,1 1 0,-1-1 0,0 0 0,1 0 0,0 1 0,-1-1 0,1 0 0,0 1 0,1-3 0,13-13-4086,3 2-1846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4.793"/>
    </inkml:context>
    <inkml:brush xml:id="br0">
      <inkml:brushProperty name="width" value="0.025" units="cm"/>
      <inkml:brushProperty name="height" value="0.025" units="cm"/>
    </inkml:brush>
  </inkml:definitions>
  <inkml:trace contextRef="#ctx0" brushRef="#br0">55 71 1890,'0'0'24321,"-6"10"-23990,2-3-322,-28 47 864,30-50-791,0 0-1,1 0 1,-1 0-1,1 0 1,0 0-1,0 1 1,0-1-1,0 0 1,1 1 0,0-1-1,0 1 1,0-1-1,1 6 1,-1-10-65,0 1-1,1-1 1,-1 1 0,1-1 0,-1 1 0,0-1 0,1 0-1,-1 1 1,1-1 0,-1 0 0,1 1 0,-1-1 0,1 0-1,0 0 1,-1 1 0,1-1 0,-1 0 0,1 0 0,-1 0 0,1 0-1,0 0 1,-1 0 0,1 0 0,-1 0 0,1 0 0,0 0-1,-1 0 1,1 0 0,-1 0 0,1 0 0,-1-1 0,1 1-1,-1 0 1,1 0 0,-1-1 0,1 1 0,-1 0 0,1-1-1,-1 1 1,1-1 0,0 1 0,20-16 685,-13 7-655,-2-1 0,1 0 0,-1 0 0,-1 0 0,0-1 0,0 1 0,-1-1 0,0-1 0,-1 1 0,-1 0 0,0-1 0,0 1 0,-1-1 0,0-18 0,-1 29-50,0 1 0,0-1-1,0 1 1,0 0 0,0-1 0,0 1 0,0-1 0,0 1 0,0-1 0,0 1 0,0 0 0,0-1 0,0 1-1,-1 0 1,1-1 0,0 1 0,0-1 0,0 1 0,-1 0 0,1-1 0,0 1 0,0 0 0,-1-1 0,1 1 0,0 0-1,-1 0 1,1-1 0,0 1 0,-1 0 0,1 0 0,0-1 0,-1 1 0,1 0 0,0 0 0,-1 0 0,1 0 0,-1 0-1,1 0 1,0 0 0,-1 0 0,1 0 0,-1 0 0,1 0 0,-1 0 0,1 0 0,0 0 0,-1 0 0,1 0-1,-1 0 1,1 0 0,0 0 0,-1 1 0,-1-1-12,1 1 0,0 0 0,-1 0 0,1-1 0,0 1 0,-1 0 0,1 0 0,0 0 0,0 0 0,0 1 0,0-1 0,0 0 0,-1 2 0,0 0-113,1 0 0,0 1 0,0-1 0,0 0 0,1 0-1,-1 0 1,1 0 0,-1 1 0,1-1 0,0 0 0,0 0 0,2 6 0,-2-8-88,0-1 0,1 1 0,-1 0 1,0 0-1,1 0 0,-1 0 0,1 0 0,0 0 1,-1-1-1,1 1 0,0 0 0,-1 0 0,1-1 1,0 1-1,0-1 0,-1 1 0,1 0 0,0-1 1,0 0-1,0 1 0,0-1 0,0 1 0,0-1 1,0 0-1,0 0 0,0 0 0,0 1 0,0-1 1,0 0-1,0 0 0,0 0 0,0-1 0,0 1 1,0 0-1,0 0 0,0 0 0,0-1 0,0 1 1,0-1-1,0 1 0,-1-1 0,1 1 0,0-1 1,1 0-1,13-11-6388,0-6-4281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5.595"/>
    </inkml:context>
    <inkml:brush xml:id="br0">
      <inkml:brushProperty name="width" value="0.025" units="cm"/>
      <inkml:brushProperty name="height" value="0.025" units="cm"/>
    </inkml:brush>
  </inkml:definitions>
  <inkml:trace contextRef="#ctx0" brushRef="#br0">32 36 15919,'0'0'5787,"-2"10"-4212,-7 24-32,2 1 0,-5 67 0,10-70-1295,2 0 0,2-1 0,9 58 0,-11-89-238,0 0 1,0 0-1,0 0 0,0 0 0,0 0 1,0 0-1,0 0 0,1-1 0,-1 1 1,0 0-1,0 0 0,0 0 0,0 0 1,0 0-1,0 0 0,0 0 0,0 0 1,0 0-1,0 0 0,0 0 0,0 0 1,0 0-1,0 0 0,0 0 1,1 0-1,-1 0 0,0 0 0,0 0 1,0-1-1,0 1 0,0 0 0,0 0 1,0 0-1,0 0 0,0 0 0,0 0 1,1 1-1,-1-1 0,0 0 0,0 0 1,0 0-1,0 0 0,0 0 0,0 0 1,0 0-1,0 0 0,0 0 0,0 0 1,0 0-1,0 0 0,0 0 1,1 0-1,-1 0 0,0 0 0,0 0 1,0 0-1,0 1 0,5-16 210,3-18-154,-5 0-126,-3 25-43,0-1 0,1 1 0,0 0 1,0-1-1,1 1 0,3-9 0,-3 16 82,0 0-1,0 0 1,-1 0 0,2 0-1,-1 0 1,0 0-1,0 1 1,0-1-1,0 1 1,0 0-1,0 0 1,1 0-1,-1 0 1,0 0-1,0 0 1,4 1-1,11-1-77,-11-2 111,-1 0 0,0 0-1,0-1 1,0 1 0,0-1 0,0 0 0,-1-1 0,1 1-1,-1-1 1,0 0 0,0 0 0,-1 0 0,7-8-1,0-2 39,-1 0-1,-1 0 1,9-21-1,-13 26 26,-1 0 1,0-1-1,-1 1 0,0-1 1,-1 0-1,0 1 0,0-1 1,-1-10-1,0 19-77,0 1 1,0-1-1,0 0 0,0 1 1,0-1-1,0 0 0,0 1 0,0-1 1,0 0-1,0 1 0,0-1 1,0 0-1,-1 1 0,1-1 1,0 0-1,0 1 0,-1-1 1,1 1-1,0-1 0,-1 0 0,1 1 1,0-1-1,-1 1 0,1-1 1,-1 1-1,1 0 0,-1-1 1,1 1-1,-1-1 0,0 1 1,1 0-1,-1-1 0,1 1 0,-1 0 1,0 0-1,1-1 0,-1 1 1,0 0-1,1 0 0,-1 0 1,0 0-1,1 0 0,-1 0 1,0 0-1,1 0 0,-1 0 0,0 0 1,1 1-1,-1-1 0,0 0 1,1 0-1,-1 0 0,0 1 1,1-1-1,-1 0 0,1 1 1,-1-1-1,1 1 0,-1-1 1,1 1-1,-1-1 0,0 1 0,-34 31-211,25-20 269,1 0 0,1 0 0,0 1 0,0 0 0,2 1 0,0 0 0,0 0 0,1 0 0,1 1 0,0 0 0,1-1 0,1 1 0,-1 23 0,3-37-50,1 0-1,0 0 0,-1 0 0,1 0 0,0 0 1,-1 0-1,1 0 0,0 0 0,0 0 1,0-1-1,0 1 0,0 0 0,0 0 0,0-1 1,0 1-1,0-1 0,0 1 0,0-1 1,1 1-1,-1-1 0,0 0 0,0 1 0,0-1 1,1 0-1,-1 0 0,0 0 0,0 0 0,0 0 1,1 0-1,-1 0 0,0-1 0,0 1 1,1 0-1,-1-1 0,1 0 0,47-11-134,-44 9 58,4-1-376,0 0 0,0 0 0,0 0 0,1 2 0,-1-1 0,1 1 0,0 0 0,9 0 0,-18 2 440,0 0 1,-1 0-1,1 0 1,-1 0 0,1 1-1,0-1 1,-1 0 0,1 0-1,-1 1 1,1-1-1,-1 0 1,1 0 0,-1 1-1,1-1 1,-1 0-1,1 1 1,-1-1 0,0 1-1,1-1 1,-1 1-1,1-1 1,-1 1 0,0-1-1,0 1 1,1-1 0,-1 1-1,0-1 1,0 1-1,0 0 1,1-1 0,-1 1-1,0 0 1,1 29-44,2 6 93,-3-35-41,0 0-1,1 0 0,-1 0 1,0 0-1,1 0 0,-1 0 1,1-1-1,-1 1 1,0 0-1,1 0 0,0-1 1,-1 1-1,1 0 0,0 0 1,-1-1-1,1 1 1,0-1-1,-1 1 0,1-1 1,0 1-1,0-1 0,0 1 1,0-1-1,0 0 1,-1 1-1,1-1 0,0 0 1,0 0-1,2 0 0,0 0 16,0 0 0,0-1 0,0 1 0,0-1 0,0 0 0,0 0 0,0 0 0,-1-1 0,1 1 0,0-1 0,-1 1 0,1-1 0,-1 0 0,1 0 0,-1 0 0,0 0 0,0 0 0,0-1 0,3-3 0,36-60-285,-22 32 106,-16 93 2121,-3-51-1751,3 41 762,-3-48-955,0 0-1,0-1 0,0 1 0,1 0 1,-1 0-1,0-1 0,1 1 1,-1 0-1,0-1 0,1 1 1,-1 0-1,1-1 0,-1 1 1,1-1-1,-1 1 0,1-1 1,0 1-1,-1-1 0,1 1 0,0-1 1,0 1-1,1-1-10,-1 0-1,0 0 0,0 0 1,0 0-1,1-1 1,-1 1-1,0 0 1,0-1-1,0 1 1,0 0-1,0-1 1,1 1-1,-1-1 0,0 0 1,0 1-1,0-1 1,0 0-1,1-1 1,1-1-396,0 0 1,0 0 0,0 0-1,-1-1 1,1 1 0,-1-1-1,0 1 1,3-8 0,8-35-10234,-10 13-2566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5.928"/>
    </inkml:context>
    <inkml:brush xml:id="br0">
      <inkml:brushProperty name="width" value="0.025" units="cm"/>
      <inkml:brushProperty name="height" value="0.025" units="cm"/>
    </inkml:brush>
  </inkml:definitions>
  <inkml:trace contextRef="#ctx0" brushRef="#br0">8 1 2210,'0'0'26585,"-8"53"-33599,10-44-898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6.299"/>
    </inkml:context>
    <inkml:brush xml:id="br0">
      <inkml:brushProperty name="width" value="0.025" units="cm"/>
      <inkml:brushProperty name="height" value="0.025" units="cm"/>
    </inkml:brush>
  </inkml:definitions>
  <inkml:trace contextRef="#ctx0" brushRef="#br0">69 57 6470,'0'0'11734,"4"-8"-8371,1 1-2418,-3 5-653,-1 0 0,1-1 0,0 1 0,-1-1 0,0 1 0,1-1 0,-1 0 0,0 0 1,0 1-1,0-1 0,-1 0 0,1 0 0,-1-3 0,-1 5-204,1 1 0,-1 0 0,0 0 1,0-1-1,0 1 0,0 0 0,0 0 0,0 0 0,0 0 0,0 0 0,0 0 0,0 0 0,0 1 0,0-1 0,0 0 1,0 0-1,0 1 0,0-1 0,0 1 0,1-1 0,-1 1 0,0-1 0,-1 1 0,-4 4-78,0 1 0,1-1 0,-1 1 0,1 0 0,0 0-1,0 0 1,1 1 0,0 0 0,0 0 0,1 0 0,-1 0 0,2 1 0,-1-1-1,1 1 1,0-1 0,0 1 0,1 0 0,0 0 0,1 13 0,0-20-4,0 0 0,0 0 1,0 0-1,0 0 1,0 0-1,1 0 0,-1 0 1,0 0-1,1 0 0,-1 0 1,1 0-1,-1 0 1,1 0-1,-1 0 0,1 0 1,0 0-1,0 0 0,-1 0 1,1-1-1,0 1 1,0 0-1,0 0 0,0-1 1,0 1-1,1 0 0,1 0-44,0 0 0,0 0 0,0 0 0,1 0-1,-1-1 1,0 1 0,0-1 0,7 0 0,-1-1-709,0 0 1,0 0 0,0 0 0,0-2 0,16-5 0,7-9-4363,2-4-2893</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6.689"/>
    </inkml:context>
    <inkml:brush xml:id="br0">
      <inkml:brushProperty name="width" value="0.025" units="cm"/>
      <inkml:brushProperty name="height" value="0.025" units="cm"/>
    </inkml:brush>
  </inkml:definitions>
  <inkml:trace contextRef="#ctx0" brushRef="#br0">115 202 16303,'0'0'6561,"-10"4"-4756,-1 0-1254,1 1 0,0 0 0,0 1 0,-16 11 0,23-15-464,0 0 0,1-1 0,-1 1 0,1 0 0,-1 1 0,1-1 0,0 0 0,0 0-1,0 1 1,1 0 0,-1-1 0,0 1 0,1 0 0,0 0 0,-1-1 0,1 1 0,0 0 0,1 0-1,-1 0 1,0 1 0,1-1 0,0 0 0,0 0 0,0 0 0,0 0 0,0 0 0,1 4 0,0-6-80,-1-1 1,1 1 0,-1-1-1,1 1 1,0 0 0,-1-1-1,1 0 1,0 1 0,-1-1 0,1 1-1,0-1 1,-1 0 0,1 1-1,0-1 1,0 0 0,0 0-1,-1 0 1,1 0 0,0 1-1,0-1 1,0 0 0,0 0 0,-1-1-1,1 1 1,0 0 0,0 0-1,0 0 1,-1 0 0,1-1-1,0 1 1,0 0 0,0-1-1,25-11 135,-14 3-558,-1-1 0,-1 0 1,0-1-1,0 0 0,-1-1 1,15-24-1,-15 23-96,-13 22 789,1 1-1,0 0 1,1 0 0,0 0 0,0 0 0,1 19 0,1-28-256,-1 0-1,1-1 1,0 1 0,0-1 0,0 1 0,0 0 0,1-1 0,-1 1 0,0 0 0,0-1 0,0 1 0,0-1 0,1 1 0,-1-1 0,0 1 0,0 0 0,1-1 0,-1 1 0,1-1 0,-1 1 0,0-1-1,1 0 1,-1 1 0,1-1 0,-1 1 0,1-1 0,-1 0 0,1 1 0,-1-1 0,1 0 0,0 0 0,-1 1 0,1-1 0,24-5 275,19-22-77,-8-5-359,-1-1-1,-3-1 1,0-2-1,-2-1 0,29-48 1,-59 84 150,1 1 0,-1-1 0,0 1 0,1-1 0,-1 1 0,1-1 0,-1 0 1,0 1-1,1-1 0,-1 0 0,0 1 0,0-1 0,1 0 0,-1 1 0,0-1 0,0 0 0,0 1 0,0-1 0,0 0 1,0 0-1,0 1 0,0-1 0,0 0 0,0 1 0,-1-2 0,-13 8 7,-21 23 35,17-9 495,1 1-1,-24 36 1,37-50-446,-1 0 1,2 1-1,-1-1 0,1 1 1,0 0-1,0-1 0,1 1 1,0 1-1,1-1 0,0 0 1,0 0-1,1 16 0,1-21-100,0-1 1,0 1-1,0-1 0,0 0 0,1 1 0,-1-1 0,1 0 1,-1 0-1,1 0 0,0 0 0,0 0 0,0-1 0,0 1 0,0-1 1,0 1-1,0-1 0,1 0 0,-1 1 0,0-1 0,1 0 0,-1-1 1,1 1-1,-1 0 0,1-1 0,0 1 0,-1-1 0,5 0 0,8 2-1087,0-1 0,0-1-1,22-2 1,2-6-5656,7-10-7149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3.989"/>
    </inkml:context>
    <inkml:brush xml:id="br0">
      <inkml:brushProperty name="width" value="0.025" units="cm"/>
      <inkml:brushProperty name="height" value="0.025" units="cm"/>
    </inkml:brush>
  </inkml:definitions>
  <inkml:trace contextRef="#ctx0" brushRef="#br0">87 109 8840,'0'0'11825,"-9"11"-10442,6-7-1329,-44 62 2153,43-59-2001,0 0-1,0 0 0,1 1 0,0-1 0,1 1 0,0 0 0,0 0 1,0 0-1,0 14 0,3-21-230,-1 1 0,0-1 0,1 0-1,0 0 1,-1 0 0,1 0 0,0-1 0,-1 1 0,1 0 0,0 0-1,0 0 1,0 0 0,0-1 0,0 1 0,0 0 0,0-1 0,0 1 0,0-1-1,0 1 1,0-1 0,0 0 0,0 1 0,0-1 0,0 0 0,1 0-1,-1 0 1,0 0 0,0 0 0,0 0 0,2 0 0,2 0-903,-1 0 0,0 0 1,0 0-1,1-1 0,-1 1 0,0-1 1,0 0-1,4-1 0,4-7-4997</inkml:trace>
  <inkml:trace contextRef="#ctx0" brushRef="#br0" timeOffset="1">131 0 9865,'0'0'11019,"-14"14"-28220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8.247"/>
    </inkml:context>
    <inkml:brush xml:id="br0">
      <inkml:brushProperty name="width" value="0.025" units="cm"/>
      <inkml:brushProperty name="height" value="0.025" units="cm"/>
    </inkml:brush>
  </inkml:definitions>
  <inkml:trace contextRef="#ctx0" brushRef="#br0">1 85 4100,'0'0'539,"2"-9"-779,3-19 76,5-20 18660,-9 123-17028,-1-1-983,0-52-4819,4-41-86,2-3-3054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9:58.886"/>
    </inkml:context>
    <inkml:brush xml:id="br0">
      <inkml:brushProperty name="width" value="0.025" units="cm"/>
      <inkml:brushProperty name="height" value="0.025" units="cm"/>
    </inkml:brush>
  </inkml:definitions>
  <inkml:trace contextRef="#ctx0" brushRef="#br0">0 0 10122,'0'0'13378,"3"11"-12877,7 39-236,6 63-1,-16-113-306,-1 0 1,1 1-1,0-1 1,0 1-1,0-1 1,0 0-1,0 1 0,0-1 1,0 1-1,0-1 1,0 0-1,0 1 1,0-1-1,0 1 1,0-1-1,0 1 0,1-1 1,-1 0-1,0 1 1,0-1-1,0 0 1,1 1-1,-1-1 1,0 0-1,0 1 0,1-1 1,-1 0-1,0 1 1,0-1-1,1 0 1,-1 0-1,1 1 0,-1-1 1,0 0-1,1 0 1,-1 0-1,0 1 1,1-1-1,-1 0 1,1 0-1,-1 0 0,0 0 1,1 0-1,-1 0 1,1 0-1,-1 0 1,1 0-1,13-16-5725,-9-2-111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0.003"/>
    </inkml:context>
    <inkml:brush xml:id="br0">
      <inkml:brushProperty name="width" value="0.025" units="cm"/>
      <inkml:brushProperty name="height" value="0.025" units="cm"/>
    </inkml:brush>
  </inkml:definitions>
  <inkml:trace contextRef="#ctx0" brushRef="#br0">26 33 12139,'0'0'4533,"-3"9"-4426,-1-1-68,3-6 1,-1 1 0,1 0 0,0 0 0,0-1 0,0 1 1,0 0-1,0 0 0,1 0 0,-1 0 0,1 5 2189,0-17 399,0-29-2811,-2 26 3610,-1 16-2578,-1 25-1036,29 182 561,-16-144-305,1-32 206,-1-31-73,1-21-81,5-31-3,13-78-1,-20 80-133,3-1 0,17-46 0,-33 94-295,-11 13 286,12-10 18,0 1 1,0-1-1,1 0 0,0 1 0,0 0 1,0 0-1,-3 6 0,3 6-17,0 1 0,2-1 0,0 0 0,0 1 0,3 21 0,0 6 3,-3-44 19,1 0 1,0 0-1,0 0 0,0 0 1,-1 0-1,1 0 1,0 0-1,0 0 1,0 0-1,0 0 1,1 0-1,-1 0 1,0 0-1,0 0 1,1-1-1,-1 1 1,0 0-1,1 0 1,-1 0-1,1 0 1,-1 0-1,1-1 1,-1 1-1,1 0 1,0 0-1,-1-1 1,1 1-1,0 0 1,-1-1-1,1 1 1,0-1-1,0 1 1,0-1-1,0 1 1,0-1-1,-1 0 0,1 1 1,0-1-1,0 0 1,0 0-1,0 0 1,0 0-1,0 0 1,0 0-1,0 0 1,0 0-1,0 0 1,0 0-1,0 0 1,0-1-1,0 1 1,0 0-1,0-1 1,-1 1-1,1 0 1,0-1-1,1 0 1,5-3 13,0 0 1,-1 0 0,1-1 0,-1 0 0,9-9 0,2-5-5,32-32-32,-46 48 18,0 0 0,1 1 1,-1-1-1,1 1 0,-1 0 0,1 0 1,0 0-1,0 0 0,0 1 0,0-1 1,0 1-1,8-1 0,-11 2 4,0 0-1,0 0 1,0 1-1,0-1 0,0 0 1,0 1-1,0-1 1,0 1-1,0-1 1,0 1-1,0-1 1,0 1-1,-1 0 1,1-1-1,0 1 1,0 0-1,-1 0 0,1-1 1,0 1-1,-1 0 1,1 0-1,-1 0 1,1 0-1,-1 0 1,1 0-1,-1 0 1,0 0-1,1 0 0,-1 0 1,0 0-1,0 0 1,0 0-1,0 2 1,2 43 107,-3-34-70,1-3-7,1 1-3,-1 0-1,0 0 0,-1 0 1,0 0-1,0 0 0,-1 0 1,-1-1-1,1 1 0,-6 11 1,6-30-688,-1 0 0,0 0 0,-1 0 0,-6-10 0,-5-7-3779,-6-3-2829</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0.333"/>
    </inkml:context>
    <inkml:brush xml:id="br0">
      <inkml:brushProperty name="width" value="0.025" units="cm"/>
      <inkml:brushProperty name="height" value="0.025" units="cm"/>
    </inkml:brush>
  </inkml:definitions>
  <inkml:trace contextRef="#ctx0" brushRef="#br0">8 0 17553,'-8'0'4836,"23"0"-4548,8 0 65,4 3-257,-2 2-769,-5-3-4868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1.393"/>
    </inkml:context>
    <inkml:brush xml:id="br0">
      <inkml:brushProperty name="width" value="0.025" units="cm"/>
      <inkml:brushProperty name="height" value="0.025" units="cm"/>
    </inkml:brush>
  </inkml:definitions>
  <inkml:trace contextRef="#ctx0" brushRef="#br0">121 16 4388,'0'0'17740,"-9"-4"-16150,8 2-1561,-1 1 0,0 0 0,0 0 0,1 0 0,-1 0 0,0 0 0,0 0-1,0 1 1,0-1 0,-1 0 0,1 1 0,0 0 0,0-1 0,0 1 0,0 0-1,0 0 1,0 0 0,-1 1 0,1-1 0,0 0 0,0 1 0,0-1 0,0 1-1,0 0 1,0 0 0,0 0 0,0 0 0,1 0 0,-1 0 0,0 0 0,0 1-1,1-1 1,-1 1 0,1-1 0,-1 1 0,1-1 0,0 1 0,-1 0 0,1 0-1,0 0 1,0-1 0,0 1 0,0 3 0,-5 6-24,1-1 1,1 1-1,0 0 0,0 1 1,1-1-1,0 1 0,1-1 1,1 1-1,0 0 0,1 21 1,0-32 2,0 0-1,0-1 1,0 1 0,0 0 0,0 0 0,0-1-1,1 1 1,-1 0 0,0-1 0,1 1 0,-1 0-1,0-1 1,1 1 0,-1 0 0,1-1 0,-1 1-1,1-1 1,-1 1 0,1-1 0,-1 1 0,1-1 0,0 0-1,-1 1 1,1-1 0,-1 0 0,1 1 0,0-1-1,0 0 1,-1 0 0,1 1 0,0-1 0,-1 0-1,1 0 1,0 0 0,0 0 0,-1 0 0,1 0-1,0 0 1,0 0 0,-1 0 0,1-1 0,0 1 0,-1 0-1,1 0 1,0-1 0,-1 1 0,1 0 0,1-1-1,34-19 604,106-119-8,-141 138-608,0 0 1,0 0 0,0 0-1,1 0 1,-1 0-1,0 0 1,1 0-1,-1 1 1,0-1-1,1 0 1,-1 1 0,1-1-1,-1 1 1,1 0-1,-1-1 1,1 1-1,1 0 1,-2 0 8,0 1-1,-1-1 1,1 0 0,0 1-1,-1-1 1,1 1 0,0-1-1,-1 1 1,1-1 0,-1 1-1,1-1 1,-1 1 0,1-1-1,-1 1 1,1 0 0,-1-1-1,0 1 1,1 0 0,-1 0 0,0-1-1,0 1 1,0 0 0,1-1-1,-1 2 1,1 8 94,0 1-1,-1-1 1,0 0 0,-2 13-1,1-1 156,1 36 275,0-58-514,0 0 0,0 1 0,0-1 0,0 0 0,0 1 1,1-1-1,-1 0 0,0 1 0,0-1 0,1 0 0,-1 0 0,0 1 0,0-1 0,1 0 0,-1 0 0,0 0 0,1 1 1,-1-1-1,0 0 0,0 0 0,1 0 0,-1 0 0,0 0 0,1 0 0,-1 0 0,1 0 0,-1 0 0,0 0 0,1 0 0,-1 0 1,0 0-1,1 0 0,-1 0 0,0 0 0,1 0 0,-1 0 0,0 0 0,1 0 0,-1 0 0,0-1 0,1 1 0,-1 0 1,0 0-1,0 0 0,1-1 0,-1 1 0,0 0 0,0 0 0,1-1 0,-1 1 0,0 0 0,1-1 0,17-13 447,30-46 114,-37 45-573,0 1 0,1-1 0,0 2 0,2-1 0,14-11 0,-27 25-13,-1-1 0,1 0 0,0 1 0,-1-1 0,1 1 0,0-1 0,0 1 0,0-1 1,-1 1-1,1 0 0,0-1 0,0 1 0,0 0 0,0 0 0,0 0 0,0 0 0,-1-1 0,1 1 0,0 0 0,0 0 0,0 1 1,0-1-1,0 0 0,0 0 0,0 0 0,0 1 0,-1-1 0,3 1 0,-2 0 0,0 1 1,0-1-1,0 0 0,0 1 1,-1-1-1,1 1 0,0-1 1,-1 1-1,1 0 0,-1-1 1,1 1-1,-1-1 0,0 1 1,1 2-1,-4 66 12,2-64 21,-12 67 15,13-71-202,3-6-648,1 0 1,-1 0-1,1 0 0,-1 0 0,0 0 1,0-1-1,-1 1 0,1-1 1,2-8-1,2-1-3071,8-16-6291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1.766"/>
    </inkml:context>
    <inkml:brush xml:id="br0">
      <inkml:brushProperty name="width" value="0.025" units="cm"/>
      <inkml:brushProperty name="height" value="0.025" units="cm"/>
    </inkml:brush>
  </inkml:definitions>
  <inkml:trace contextRef="#ctx0" brushRef="#br0">0 107 13004,'0'0'6865,"4"9"-4286,-3-5-2411,0-1-6,-1-1 0,1 1 0,0-1 0,0 0 0,0 0 0,0 1 1,0-1-1,0 0 0,1 0 0,-1 0 0,1 0 0,0 0 0,-1-1 0,1 1 0,0 0 0,0-1 0,0 1 0,0-1 0,0 0 0,0 0 1,1 0-1,-1 0 0,0 0 0,1 0 0,-1 0 0,0-1 0,1 1 0,-1-1 0,1 0 0,-1 0 0,3 0 0,4-1-11,0-1 0,0 0-1,0-1 1,0 0-1,0 0 1,-1-1 0,0 0-1,0-1 1,0 0 0,0 0-1,-1-1 1,1 1 0,-2-2-1,1 1 1,-1-1-1,0 0 1,0 0 0,0-1-1,-1 1 1,-1-1 0,1-1-1,4-10 1,-9 18-141,1 0-1,-1 0 1,0 0 0,1 1 0,-1-1-1,0 0 1,0 0 0,1 0 0,-1 0-1,0 0 1,0 0 0,0 0 0,0 0-1,0 0 1,0 1 0,0-1 0,-1 0-1,1 0 1,0 0 0,0 0 0,-1 0-1,1 0 1,0 1 0,-1-1 0,1 0 0,-1 0-1,1 0 1,-1 1 0,0-1 0,1 0-1,-1 1 1,0-1 0,1 1 0,-1-1-1,0 1 1,0-1 0,1 1 0,-1-1-1,0 1 1,0 0 0,0-1 0,0 1-1,1 0 1,-1 0 0,0-1 0,0 1-1,0 0 1,0 0 0,0 0 0,-2 1-1,-1-1-28,0 0 0,-1 1 0,1 0 0,0 0 0,0 1 0,0-1 0,-1 1 0,2-1 0,-1 1 0,-4 3 0,-2 2-11,0 1 0,1 1 0,0 0 0,0 0 0,-11 16 0,16-20 30,0 1 1,0 0-1,1 0 0,0 0 1,0 0-1,0 1 0,1-1 1,0 1-1,0 0 0,1-1 1,-1 14-1,2-19-3,0 0-1,0 0 1,0 0 0,0 0-1,0 0 1,1 0 0,-1 0 0,0 0-1,1-1 1,-1 1 0,1 0-1,-1 0 1,1 0 0,0 0-1,-1-1 1,1 1 0,0 0-1,-1 0 1,1-1 0,0 1 0,0 0-1,0-1 1,-1 1 0,1-1-1,0 0 1,1 1 0,35 6-80,4-11-1819,-11-4-3642,-3-7-3707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2.826"/>
    </inkml:context>
    <inkml:brush xml:id="br0">
      <inkml:brushProperty name="width" value="0.025" units="cm"/>
      <inkml:brushProperty name="height" value="0.025" units="cm"/>
    </inkml:brush>
  </inkml:definitions>
  <inkml:trace contextRef="#ctx0" brushRef="#br0">3 441 10186,'-3'-7'10900,"9"-24"-7760,23-36-1107,42-70 0,27-62-302,-94 299-1421,-6-52-250,2 53-24,1-93-33,-1 0-1,2 0 1,-1 0 0,1 0-1,1 0 1,-1 0 0,1 0-1,1-1 1,6 12-1,-9-18-59,-1 1-1,1-1 0,0 0 0,0 1 0,0-1 0,0 0 0,0 0 1,0 0-1,1 0 0,-1 0 0,0 0 0,1 0 0,-1-1 0,0 1 0,1 0 1,-1-1-1,1 1 0,-1-1 0,1 1 0,-1-1 0,1 0 0,-1 0 0,1 0 1,-1 0-1,1 0 0,0 0 0,-1 0 0,1 0 0,-1 0 0,1-1 1,-1 1-1,1-1 0,-1 1 0,1-1 0,-1 1 0,3-3 0,0 1-1052,-1-1 0,1 0-1,0 0 1,-1-1 0,0 1-1,0-1 1,0 1 0,0-1-1,0 0 1,3-8 0,6-16-11083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3.372"/>
    </inkml:context>
    <inkml:brush xml:id="br0">
      <inkml:brushProperty name="width" value="0.025" units="cm"/>
      <inkml:brushProperty name="height" value="0.025" units="cm"/>
    </inkml:brush>
  </inkml:definitions>
  <inkml:trace contextRef="#ctx0" brushRef="#br0">1 67 7976,'0'0'2898,"5"-8"-431,1-3-1230,12-16 585,-1 7 5667,-18 28-3636,2 14-3671,-1-12 155,-3 24 359,1-28-620,1 0-1,0 0 1,0 0-1,1 1 1,0-1 0,0 0-1,0 0 1,1 0-1,0 1 1,2 7-1,-2-13-66,0 0 0,0 0 0,0-1 0,1 1 0,-1 0 0,0 0 0,0 0 0,1-1 0,-1 1 0,0-1 0,1 1 0,-1-1 0,1 0 0,-1 1 0,1-1 0,-1 0 0,1 0 0,-1 0 0,0 0 0,1 0 0,-1 0 0,1 0 0,-1-1 0,1 1 0,-1-1 0,2 0 0,38-15 186,43-50-67,-84 66-145,1-1 0,-1 1-1,1-1 1,0 1 0,-1-1 0,1 1 0,0-1-1,-1 1 1,1 0 0,0-1 0,-1 1 0,1 0-1,0 0 1,0 0 0,-1-1 0,1 1 0,0 0-1,0 0 1,0 0 0,-1 0 0,1 0 0,0 0-1,0 1 1,0-1 0,-1 0 0,1 0-1,0 1 1,-1-1 0,1 0 0,0 1 0,0-1-1,-1 0 1,1 1 0,-1-1 0,1 1 0,0-1-1,-1 1 1,1 0 0,-1-1 0,1 1 0,-1-1-1,1 1 1,-1 0 0,0 0 0,1-1 0,-1 1-1,0 0 1,0 0 0,1-1 0,-1 1 0,0 0-1,0 0 1,0-1 0,0 1 0,0 0-1,0 1 1,4 55-162,-4-47 165,2 47-60,-7 79 0,3-117 225,-1-1 1,-1 0 0,0-1-1,-1 1 1,-1-1 0,0 0-1,-2 0 1,-13 24 0,20-40-133,1 0 1,-1 0-1,1 0 1,-1 0-1,0 0 1,1 0-1,-1 0 1,0 0-1,0 0 1,0 0-1,0-1 1,0 1-1,1 0 1,-2 0-1,1-1 1,0 1-1,0-1 1,0 1-1,0-1 1,0 1-1,0-1 1,-1 0-1,1 0 1,0 1-1,0-1 1,-3 0-1,3-1 28,-1 0 0,1 0 0,-1 0 1,1 0-1,-1 0 0,1 0 0,-1 0 0,1 0 0,0 0 0,0-1 0,-1 1 0,1-1 0,0 1 0,0-1 0,-1-2 0,-4-10 223,0 0 0,1 0 0,-4-18-1,8 28-257,-6-22-704,0-1 0,2 0 0,-2-39 0,7 59 462,0 0-1,0 1 1,0-1-1,1 0 1,0 1-1,0-1 1,0 1-1,1-1 1,0 1-1,1-1 1,-1 1-1,1 0 1,0 0-1,1 1 1,0-1-1,-1 1 1,2-1-1,-1 1 1,9-7-1,10-5-4392,2-1-1890</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3.779"/>
    </inkml:context>
    <inkml:brush xml:id="br0">
      <inkml:brushProperty name="width" value="0.025" units="cm"/>
      <inkml:brushProperty name="height" value="0.025" units="cm"/>
    </inkml:brush>
  </inkml:definitions>
  <inkml:trace contextRef="#ctx0" brushRef="#br0">7 136 13068,'0'0'15450,"10"-5"-14852,5-3-449,-1 0 1,25-21 0,-35 26-99,0 0 1,0 0-1,-1 0 0,0-1 0,1 0 1,-1 0-1,-1 0 0,1 0 0,-1 0 1,1 0-1,-1-1 0,0 1 0,-1-1 1,1 1-1,-1-1 0,0 0 0,1-7 1,-2 11-50,0 1 0,0 0 1,0 0-1,0 0 1,0 0-1,0-1 1,0 1-1,0 0 1,0 0-1,0 0 0,0-1 1,0 1-1,0 0 1,0 0-1,0 0 1,0 0-1,0-1 1,0 1-1,-1 0 0,1 0 1,0 0-1,0 0 1,0 0-1,0-1 1,0 1-1,0 0 1,-1 0-1,1 0 0,0 0 1,0 0-1,0 0 1,0 0-1,-1 0 1,1 0-1,0 0 1,0-1-1,0 1 0,0 0 1,-1 0-1,1 0 1,0 0-1,0 0 1,0 0-1,-1 0 1,1 0-1,0 0 0,0 1 1,0-1-1,-1 0 1,-12 7-71,-8 12-72,19-16 133,-57 76-50,55-73 85,1 0 1,-1 0-1,1 1 1,0 0-1,0 0 1,1-1-1,0 1 1,0 1-1,1-1 1,-1 0-1,1 9 1,1-15-28,1-1 1,-1 1 0,1-1-1,-1 1 1,1-1-1,-1 1 1,1-1 0,-1 1-1,1-1 1,-1 0-1,1 1 1,0-1 0,-1 0-1,1 1 1,0-1-1,-1 0 1,1 0 0,0 1-1,-1-1 1,1 0-1,0 0 1,-1 0 0,1 0-1,0 0 1,-1 0-1,1 0 1,0 0 0,0-1-1,23-2-31,-15 0-495,-1 0 0,0-1 0,0 0 0,-1 0 0,1-1 0,-1 0 0,10-8 0,44-47-11643,-41 36 4438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4.170"/>
    </inkml:context>
    <inkml:brush xml:id="br0">
      <inkml:brushProperty name="width" value="0.025" units="cm"/>
      <inkml:brushProperty name="height" value="0.025" units="cm"/>
    </inkml:brush>
  </inkml:definitions>
  <inkml:trace contextRef="#ctx0" brushRef="#br0">46 122 4869,'0'0'14184,"-7"8"-11873,0-1-1641,4-5-472,0 0 0,0 0 1,1 0-1,-1 1 0,1-1 0,-1 1 0,1 0 0,0 0 0,0 0 1,1 0-1,-1 0 0,-2 6 0,4-8-155,0-1 1,1 1-1,-1-1 0,0 1 0,0-1 1,1 1-1,-1-1 0,0 1 1,1-1-1,-1 1 0,0-1 0,1 1 1,-1-1-1,1 0 0,-1 1 1,0-1-1,1 0 0,-1 1 0,1-1 1,-1 0-1,1 0 0,0 0 1,-1 1-1,1-1 0,-1 0 0,1 0 1,-1 0-1,1 0 0,-1 0 1,1 0-1,0 0 0,-1 0 0,1 0 1,0 0-1,32 0 94,-23 0-1,52 1-90,-40-1 18,0 0 1,0 1-1,0 1 1,-1 1-1,1 0 0,21 8 1,-39-17 4301,-6-27-3244,-11-23-874,8 38-214,1 1 0,1-1 0,-2-29 0,5 46-33,1 1-1,-1-1 1,0 0-1,1 0 1,-1 1-1,1-1 1,-1 0-1,1 1 1,-1-1 0,1 1-1,-1-1 1,1 0-1,0 1 1,-1-1-1,1 1 1,0 0 0,0-1-1,-1 1 1,1 0-1,0-1 1,0 1-1,-1 0 1,1 0-1,0-1 1,0 1 0,0 0-1,-1 0 1,1 0-1,0 0 1,1 0-1,35 1-37,-28-1-18,58 6-1851,-31-3-1375,1-1-3709,0-2-6638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4.331"/>
    </inkml:context>
    <inkml:brush xml:id="br0">
      <inkml:brushProperty name="width" value="0.025" units="cm"/>
      <inkml:brushProperty name="height" value="0.025" units="cm"/>
    </inkml:brush>
  </inkml:definitions>
  <inkml:trace contextRef="#ctx0" brushRef="#br0">155 0 12043,'0'0'10554,"-9"5"-10431,-11 4 45,1 2-1,-26 18 1,40-26-122,1 0-1,-1 1 1,1-1 0,-1 1 0,1 0 0,0 0 0,1 1 0,-1-1 0,1 1 0,-1 0 0,2 0 0,-1 0 0,0 0 0,1 0 0,0 1 0,0-1-1,-1 6 1,3-9-43,0-1-1,0 1 0,1-1 1,-1 0-1,0 1 0,0-1 1,1 0-1,-1 1 0,1-1 1,-1 0-1,1 1 0,-1-1 1,1 0-1,0 0 0,0 0 1,-1 0-1,1 1 0,0-1 1,0 0-1,0-1 1,0 1-1,1 0 0,-1 0 1,2 1-1,1 0 11,1 0 0,-1 0 0,1-1 0,-1 1 0,1-1 0,0 0 0,6 0 0,8 0-1265,-1 0 0,37-5 1,-11-5-4856</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5.088"/>
    </inkml:context>
    <inkml:brush xml:id="br0">
      <inkml:brushProperty name="width" value="0.025" units="cm"/>
      <inkml:brushProperty name="height" value="0.025" units="cm"/>
    </inkml:brush>
  </inkml:definitions>
  <inkml:trace contextRef="#ctx0" brushRef="#br0">319 1 12204,'0'0'14824,"6"10"-14098,-3-4-633,-2-5-68,1 1 1,-1 0-1,0 0 1,0 0 0,0 1-1,0-1 1,0 0 0,0 0-1,0 0 1,-1 1 0,1-1-1,-1 0 1,0 1 0,0-1-1,1 0 1,-2 1-1,1-1 1,0 0 0,0 1-1,-1-1 1,1 0 0,-1 1-1,0-1 1,0 0 0,0 0-1,0 0 1,0 0 0,0 0-1,0 0 1,-1 0-1,-1 2 1,-79 77 943,-124 93 1,187-159-704,1 3 141,18-9-131,36-5-49,-25-4-224,36-3 482,1-2 0,65-14 0,12-3-3887,-40 17-7816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6.802"/>
    </inkml:context>
    <inkml:brush xml:id="br0">
      <inkml:brushProperty name="width" value="0.025" units="cm"/>
      <inkml:brushProperty name="height" value="0.025" units="cm"/>
    </inkml:brush>
  </inkml:definitions>
  <inkml:trace contextRef="#ctx0" brushRef="#br0">25 1 4036,'-6'9'384,"2"1"-128,-1 1-127,1-1-322,2-2-351,0-2 31,2 1-159,-1-5 287,1 0 33,0-1-192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7.459"/>
    </inkml:context>
    <inkml:brush xml:id="br0">
      <inkml:brushProperty name="width" value="0.025" units="cm"/>
      <inkml:brushProperty name="height" value="0.025" units="cm"/>
    </inkml:brush>
  </inkml:definitions>
  <inkml:trace contextRef="#ctx0" brushRef="#br0">10 400 4805,'0'0'8205,"-1"9"-5696,-1 5-1469,-3 14 509,4-3 3848,10-37-3352,32-53-1106,-2-2 1,-3-1-1,-3-2 1,39-124-1,-71 288-538,-14 9-341,6-58-216,-2 69 1,22-128-1468,4-12-2103,-1-1 0,13-29-1,-6 7-5348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7.832"/>
    </inkml:context>
    <inkml:brush xml:id="br0">
      <inkml:brushProperty name="width" value="0.025" units="cm"/>
      <inkml:brushProperty name="height" value="0.025" units="cm"/>
    </inkml:brush>
  </inkml:definitions>
  <inkml:trace contextRef="#ctx0" brushRef="#br0">70 0 17040,'0'0'2221,"-4"10"235,-1 0-1672,0-3 17,1 1 0,0-1 0,0 1-1,1 0 1,0 1 0,1-1 0,-2 10-1,33-21-901,-18 0 35,0 1 1,1 0-1,-1 1 1,0 0-1,0 1 1,1 0-1,-1 0 1,0 2-1,15 2 1,-22-3 43,0 1 0,0-1 0,0 1 1,-1 0-1,1 0 0,0 0 0,-1 0 1,1 1-1,-1-1 0,0 1 0,0 0 0,0 0 1,0 0-1,0 0 0,-1 1 0,1-1 1,-1 1-1,0-1 0,0 1 0,-1 0 1,1 0-1,-1 0 0,1 0 0,-1 0 0,0 0 1,-1 0-1,1 1 0,-1 4 0,0-3 111,0 0-1,-1 1 1,0-1-1,0 0 1,0 0-1,-1 0 1,1 0-1,-2 0 1,1 0-1,-1-1 1,0 1-1,0-1 1,0 1-1,-1-1 1,1 0-1,-1 0 0,-1-1 1,1 1-1,-1-1 1,-8 7-1,4-5 34,1-1-1,-1 1 1,0-1-1,0 0 1,0-1 0,-1 0-1,1-1 1,-1 0-1,0 0 1,0-1-1,0 0 1,-12 0-1,19-2-269,0-1 0,1 1 0,-1-1-1,0 1 1,1-1 0,-1 0 0,1 0 0,-1 0-1,1 0 1,0-1 0,-1 1 0,1-1 0,0 1-1,0-1 1,0 0 0,0 0 0,0 0-1,1 0 1,-1 0 0,0 0 0,1 0 0,-1 0-1,1-1 1,0 1 0,0-1 0,0 1 0,0-1-1,0 1 1,1-1 0,-1 0 0,1 1 0,0-6-1,-3-12-2377,1 0 0,2-1 0,2-27 0,-1 27-677,1-32-3086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8.177"/>
    </inkml:context>
    <inkml:brush xml:id="br0">
      <inkml:brushProperty name="width" value="0.025" units="cm"/>
      <inkml:brushProperty name="height" value="0.025" units="cm"/>
    </inkml:brush>
  </inkml:definitions>
  <inkml:trace contextRef="#ctx0" brushRef="#br0">15 83 5189,'-15'-34'4612,"29"16"-672,2 9 192,3 5-1986,1 1-705,4 2-416,3 0-384,4-1-513,3 1-32,-4-2-833,-1 2-3074,1-2-4901</inkml:trace>
  <inkml:trace contextRef="#ctx0" brushRef="#br0" timeOffset="1">592 68 19891,'0'0'8232,"68"-13"-7720,-41-1-480,1 4-801,0-1-1601,-2 2-1890,-2 3-1633,-2 1-3909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8.534"/>
    </inkml:context>
    <inkml:brush xml:id="br0">
      <inkml:brushProperty name="width" value="0.025" units="cm"/>
      <inkml:brushProperty name="height" value="0.025" units="cm"/>
    </inkml:brush>
  </inkml:definitions>
  <inkml:trace contextRef="#ctx0" brushRef="#br0">25 1 15887,'0'0'6630,"-22"65"-3779,21-35-961,-1 1-545,2-2-640,0 1-513,0-6-96,6-5-96,3-1 0,7-9-96,0-3-481,7-6-255,3 0-578,3-10-1184,0-8-930,0-6-768,-1-2-1729</inkml:trace>
  <inkml:trace contextRef="#ctx0" brushRef="#br0" timeOffset="1">273 97 10954,'0'0'11275,"-27"66"-9609,12-30-353,4 3-480,5-3-321,4-4-288,2-9-224,8-11-1185,12-9-1345,0-3-609,2-9-2306,1-13-7496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08.954"/>
    </inkml:context>
    <inkml:brush xml:id="br0">
      <inkml:brushProperty name="width" value="0.025" units="cm"/>
      <inkml:brushProperty name="height" value="0.025" units="cm"/>
    </inkml:brush>
  </inkml:definitions>
  <inkml:trace contextRef="#ctx0" brushRef="#br0">158 1 18898,'0'0'2829,"-8"2"-320,-3 1-2013,1 1-1,-1 1 0,1 0 1,0 0-1,0 1 0,-14 11 0,19-13-404,-1 0-1,1 0 0,0 1 0,1-1 1,-1 1-1,1 0 0,0 0 0,0 1 0,0-1 1,1 1-1,0 0 0,0 0 0,1 0 1,-4 10-1,6-16-92,0 1 0,0-1 0,0 0 1,0 1-1,0-1 0,0 1 0,0-1 0,0 0 0,0 1 1,0-1-1,0 1 0,0-1 0,0 0 0,0 1 1,0-1-1,1 0 0,-1 1 0,0-1 0,0 0 0,0 1 1,0-1-1,1 0 0,-1 1 0,0-1 0,0 0 0,1 1 1,-1-1-1,0 0 0,1 0 0,-1 1 0,0-1 1,1 0-1,-1 0 0,0 0 0,1 1 0,18-3-53,16-14-91,-22 5-124,-1-1 0,0 0 0,-1-1 0,12-17 0,13-16 98,-34 99 931,-2-37-596,0-1 1,1 0 0,1 1 0,4 20 0,-4-31-150,-1 0 0,1 0 0,1 0 1,-1 0-1,1 0 0,0-1 1,0 1-1,0-1 0,0 0 1,1 0-1,0 0 0,0 0 1,0-1-1,0 1 0,1-1 1,5 3-1,36 14 5,-39-18-28,-1 0 0,1 0 0,-1 0 0,0 1 0,0 0 0,0 0 0,0 1 0,0-1 0,-1 1 0,1 1 0,-1-1 0,0 1 0,7 9 0,-11-13 33,0 0 0,-1 1 1,1-1-1,-1 0 0,1 1 0,-1-1 0,0 0 1,0 1-1,0-1 0,1 0 0,-1 1 0,0-1 1,-1 1-1,1-1 0,0 0 0,0 1 0,-1-1 1,1 0-1,0 1 0,-1-1 0,1 0 0,-1 1 1,0-1-1,-1 2 0,0-1 94,0 0 0,-1 1 0,1-1 1,-1 0-1,1 0 0,-1-1 0,0 1 0,0-1 0,0 1 0,-4 1 1,-5 0 257,0 1 0,0-1 0,0-1 0,-18 1 0,17-2-919,1-1-1,-1 0 1,1-1-1,-15-3 1,25 4 344,0 0 1,1-1 0,-1 1 0,0 0-1,1-1 1,-1 1 0,0-1-1,1 1 1,-1-1 0,0 0-1,1 1 1,-1-1 0,1 0 0,0 0-1,-1 0 1,1-1 0,0 1-1,-1 0 1,1 0 0,0-1-1,0 1 1,0 0 0,0-1 0,0 1-1,1-1 1,-1 1 0,0-1-1,1 0 1,-1 1 0,1-1-1,-1 0 1,1 1 0,0-1 0,0 0-1,0 0 1,0 1 0,0-1-1,0 0 1,0 0 0,1-3-1,7-11-13616</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0:10.772"/>
    </inkml:context>
    <inkml:brush xml:id="br0">
      <inkml:brushProperty name="width" value="0.025" units="cm"/>
      <inkml:brushProperty name="height" value="0.025" units="cm"/>
    </inkml:brush>
  </inkml:definitions>
  <inkml:trace contextRef="#ctx0" brushRef="#br0">2583 192 7527,'-3'-9'3673,"-1"1"-3225,0 1 1,0-1-1,-1 1 1,0-1-1,0 1 0,-1 1 1,1-1-1,-2 1 1,1 0-1,-1 0 1,0 1-1,0 0 0,0 0 1,-1 1-1,-13-7 1,-17-4-146,-1 2 0,0 1 0,-1 2 1,0 2-1,-69-6 0,9 9-289,-118 9 0,104 7-2,-211 45 1,-109 60-36,383-101 15,-229 73-15,215-64 59,2 4 0,-77 44-1,108-53-13,1 1-1,1 2 0,1 2 1,1 0-1,-42 48 1,52-50-18,1 2 0,1-1 0,1 2 1,1 0-1,2 1 0,0 0 1,2 0-1,-10 40 0,13-39-48,1 0 0,2 0-1,1 0 1,1 1 0,2-1-1,0 1 1,2-1-1,6 36 1,-3-42 19,1 1-1,0-2 1,2 1 0,0-1-1,1 0 1,1-1 0,1 0-1,1-1 1,0 0 0,29 32-1,-20-30 1,1-2-1,1 0 0,0-1 0,1-1 1,1-1-1,0-1 0,1-2 1,0 0-1,1-2 0,1-1 0,-1-1 1,50 7-1,7-4 83,0-3 0,0-5 0,93-7 0,5-10-432,-1-8 0,-1-7 0,-2-9 1,341-118-1,-449 128 292,-2-2 0,129-78 0,-165 87 251,-2-1 1,0-1 0,-1-2-1,-2-1 1,0-1-1,-2-1 1,39-56 0,-54 68 42,-1 0 0,-1-1 1,0-1-1,-1 1 0,-1-1 1,0 0-1,-2-1 0,0 1 1,-1-1-1,-1 0 1,0 0-1,-2-20 0,-1 26-83,-1-1-1,0 1 1,0 0 0,-1 0-1,-1 0 1,0 0 0,-1 1-1,-1-1 1,0 1-1,0 0 1,-1 1 0,-1-1-1,0 2 1,0-1-1,-1 1 1,0 0 0,-15-12-1,9 11-58,0 1 0,0 0 0,-1 1 0,-1 0 0,1 2 0,-36-12 0,1 6-1850,-57-7 0,38 7-5267,37 7-6169</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05.823"/>
    </inkml:context>
    <inkml:brush xml:id="br0">
      <inkml:brushProperty name="width" value="0.025" units="cm"/>
      <inkml:brushProperty name="height" value="0.025" units="cm"/>
    </inkml:brush>
  </inkml:definitions>
  <inkml:trace contextRef="#ctx0" brushRef="#br0">94 451 1698,'-87'14'2498,"86"-14"-2386,1-1 0,-1 1 0,1-1 0,-1 1 0,1 0 0,0-1 0,-1 1 0,1-1-1,0 1 1,-1-1 0,1 1 0,0-1 0,0 1 0,0-1 0,-1 1 0,1-1 0,0 0 0,0 1 0,0-1 0,0 1 0,0-1 0,0 1 0,0-1 0,0 0 0,0 1 0,0-1 0,0 1-1,0-1 1,1 1 0,-1-1 0,0 1 0,0-1 0,1 0 0,-1 1 0,1-1 0,10-22 550,20 6-386,-1 1 0,2 1 0,39-12 0,1-1-114,159-84 731,71-30 502,-265 128-1362,0 1 0,1 3 0,1 1 0,-1 2 0,1 1 0,53-1 0,-16 18-2654,-55-11-192</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57.995"/>
    </inkml:context>
    <inkml:brush xml:id="br0">
      <inkml:brushProperty name="width" value="0.025" units="cm"/>
      <inkml:brushProperty name="height" value="0.025" units="cm"/>
    </inkml:brush>
  </inkml:definitions>
  <inkml:trace contextRef="#ctx0" brushRef="#br0">0 0 5926,'5'3'9607,"26"12"-7054,32-1-1462,0-3-1,1-2 1,91-1-1,-80-4-877,884 25 321,-957-29-475,-30 0 395,7 1-398,-518 15 383,0-41 144,523 21-507,24 0 82,28-3-45,637-13-1893,-590 21 1307,-66-1 213,-13-1 72,1 1 1,-1 0-1,0 0 1,0 0 0,1 1-1,-1-1 1,0 1-1,0 0 1,0 0 0,8 4-1,-12-5 123,0 0-1,0 0 1,0 0 0,0 0 0,1 0-1,-1 0 1,0 0 0,0 1-1,0-1 1,0 0 0,0 0-1,1 0 1,-1 0 0,0 1-1,0-1 1,0 0 0,0 0-1,0 0 1,0 1 0,0-1-1,0 0 1,0 0 0,0 0-1,0 1 1,0-1 0,0 0-1,0 0 1,0 0 0,0 1-1,0-1 1,0 0 0,0 0-1,0 0 1,0 1 0,0-1 0,0 0-1,0 0 1,0 0 0,0 1-1,-1-1 1,1 0 0,0 0-1,0 0 1,0 0 0,0 1-1,0-1 1,-1 0 0,1 0-1,0 0 1,0 0 0,0 0-1,0 0 1,-1 1 0,-12 5-3593,-16 2-3693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4.848"/>
    </inkml:context>
    <inkml:brush xml:id="br0">
      <inkml:brushProperty name="width" value="0.025" units="cm"/>
      <inkml:brushProperty name="height" value="0.025" units="cm"/>
    </inkml:brush>
  </inkml:definitions>
  <inkml:trace contextRef="#ctx0" brushRef="#br0">213 81 11082,'0'0'2782,"6"-10"351,2 0-2221,-5 7-638,0 0-1,0-1 1,-1 1 0,1-1-1,-1 1 1,0-1 0,0 0 0,0 0-1,-1 0 1,1 0 0,1-8-1,-4 11-214,1 1-1,0-1 0,0 1 0,0-1 0,-1 1 0,1 0 0,0-1 0,-1 1 1,1-1-1,0 1 0,-1 0 0,1-1 0,0 1 0,-1 0 0,1-1 0,-1 1 1,1 0-1,-1 0 0,1 0 0,-1-1 0,1 1 0,-1 0 0,1 0 0,-1 0 1,1 0-1,-1 0 0,1 0 0,-1 0 0,1 0 0,-1 0 0,1 0 0,-1 0 1,1 0-1,-1 0 0,1 0 0,0 0 0,-1 1 0,1-1 0,-1 0 0,0 1 1,-24 5 189,9 2-192,1 1-1,-1 0 0,1 1 1,1 0-1,0 1 0,0 1 0,1 0 1,0 1-1,2 0 0,-13 18 1,23-30-64,1 0 0,-1 0 0,1-1 1,-1 1-1,1 0 0,0 0 0,-1-1 1,1 1-1,0 0 0,0 0 0,0 0 0,0-1 1,-1 1-1,1 0 0,0 0 0,1 0 1,-1 0-1,0-1 0,0 1 0,0 0 1,0 0-1,1 0 0,-1-1 0,0 1 0,0 0 1,1 0-1,-1-1 0,1 1 0,-1 0 1,1 0-1,-1-1 0,1 1 0,-1-1 0,1 1 1,0-1-1,-1 1 0,1-1 0,0 1 1,0-1-1,-1 1 0,1-1 0,0 0 0,0 1 1,-1-1-1,1 0 0,0 0 0,1 1 1,55 8-756,-26-6 132,-28-2 613,-1-1 0,1 1 0,-1-1-1,0 1 1,1 0 0,-1 0 0,0 0 0,0 0 0,0 0 0,0 0 0,0 0 0,0 1 0,0-1 0,0 1 0,0 0 0,-1-1 0,1 1-1,-1 0 1,1 0 0,-1 0 0,0 0 0,1 0 0,-1 1 0,0-1 0,-1 0 0,1 0 0,0 1 0,0 2 0,-2-2 91,1 0 1,-1 0-1,0 0 1,1 1-1,-2-1 1,1 0-1,0 0 1,-1-1-1,1 1 1,-1 0-1,0 0 1,0-1-1,0 1 1,0-1-1,0 1 1,0-1-1,-1 0 1,1 0-1,-1 0 1,-4 2-1,-3 3 114,0 0-1,-1-1 0,0-1 1,0 0-1,0 0 1,-1-1-1,1 0 0,-1-1 1,0-1-1,-12 2 0,23-4-216,0 0-1,0 0 0,0 0 0,0 0 1,0 0-1,0 0 0,0-1 0,0 1 1,1 0-1,-1-1 0,0 1 0,0 0 1,0-1-1,0 1 0,0-1 0,1 0 0,-1 1 1,0-1-1,1 1 0,-1-1 0,0 0 1,1 0-1,-1 1 0,1-1 0,-1 0 1,1 0-1,-1 0 0,1 0 0,0 0 1,-1 1-1,1-1 0,0 0 0,0 0 1,-1 0-1,1 0 0,0 0 0,0 0 1,0 0-1,0 0 0,1 0 0,-1 0 1,0 0-1,0 0 0,0 0 0,1 0 1,-1 0-1,1 1 0,-1-1 0,1-1 0,1-5-554,1 0 0,0 0-1,0 0 1,0 0 0,6-6-1,13-15-3204,4 2-2248</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58.632"/>
    </inkml:context>
    <inkml:brush xml:id="br0">
      <inkml:brushProperty name="width" value="0.025" units="cm"/>
      <inkml:brushProperty name="height" value="0.025" units="cm"/>
    </inkml:brush>
  </inkml:definitions>
  <inkml:trace contextRef="#ctx0" brushRef="#br0">132 0 8296,'0'0'7463,"-1"11"-4847,-3 18-1779,-2-1 0,-1 1 1,-1-1-1,-1-1 0,-19 38 1,16-39-820,0 2 0,2-1 0,1 1 1,2 1-1,0 0 0,-4 56 0,11-119-6515,0 0-1371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58.978"/>
    </inkml:context>
    <inkml:brush xml:id="br0">
      <inkml:brushProperty name="width" value="0.025" units="cm"/>
      <inkml:brushProperty name="height" value="0.025" units="cm"/>
    </inkml:brush>
  </inkml:definitions>
  <inkml:trace contextRef="#ctx0" brushRef="#br0">1 242 14670,'0'0'9315,"9"-6"-7777,68-49-147,108-82-951,-179 132-429,1-1-7,0 1 0,0-1 0,0 1 0,1 1 0,9-5 0,-16 8-8,1 1-1,-1-1 1,0 1 0,0-1 0,1 1-1,-1 0 1,0 0 0,1 0 0,-1 0-1,0 0 1,1 0 0,-1 0-1,0 0 1,1 0 0,-1 0 0,0 1-1,0-1 1,1 1 0,-1-1 0,0 1-1,0-1 1,0 1 0,1 0 0,-1 0-1,0-1 1,0 1 0,0 0-1,0 0 1,0 0 0,-1 0 0,1 0-1,0 0 1,0 0 0,-1 0 0,1 1-1,-1-1 1,1 0 0,-1 0 0,1 1-1,-1-1 1,1 2 0,4 18 80,0 1 1,2 41 0,-4-33 93,9 42 1,-10-65-205,0 0 0,0-1 0,0 1 1,1 0-1,0-1 0,0 0 0,1 0 0,0 0 1,0 0-1,0-1 0,7 7 0,11 1-2985,-5-11-3742,3-1-10161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1:59.696"/>
    </inkml:context>
    <inkml:brush xml:id="br0">
      <inkml:brushProperty name="width" value="0.025" units="cm"/>
      <inkml:brushProperty name="height" value="0.025" units="cm"/>
    </inkml:brush>
  </inkml:definitions>
  <inkml:trace contextRef="#ctx0" brushRef="#br0">1 1 17489,'0'0'3427,"5"76"-2402,0-32-96,-2 4-609,0 0-256,4-2-32,0-4 0,-2-8-576,-1-5-353,-3-9-288,-1-9-1410,-12-9-11370</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0.040"/>
    </inkml:context>
    <inkml:brush xml:id="br0">
      <inkml:brushProperty name="width" value="0.025" units="cm"/>
      <inkml:brushProperty name="height" value="0.025" units="cm"/>
    </inkml:brush>
  </inkml:definitions>
  <inkml:trace contextRef="#ctx0" brushRef="#br0">1 43 12300,'0'0'4745,"10"-6"-2769,7-1-1599,-1 1 0,1 0 0,1 1 0,-1 1 0,1 1 0,0 0 0,23 0 0,140 5 546,-168-1-918,1 1 0,-1 0 0,1 1 0,-1 1 0,0 0 0,-1 0 0,1 1 0,18 11 0,-27-14 26,0 0 1,-1 1-1,1-1 0,-1 1 0,1 0 1,-1 0-1,0 0 0,0 0 1,0 0-1,-1 1 0,1-1 0,-1 1 1,0 0-1,0 0 0,0 0 0,0 0 1,-1 0-1,0 0 0,1 0 1,-1 0-1,-1 1 0,1-1 0,-1 0 1,0 1-1,0-1 0,0 0 1,0 1-1,-1-1 0,0 0 0,-1 6 1,-1-3 189,0 0 1,-1-1-1,1 1 1,-1-1-1,-1 0 1,1 0-1,-1 0 1,0-1-1,0 0 1,0 0-1,-1 0 1,0 0-1,-11 6 1,-2 0 333,-2 1 1,1-2-1,-26 8 0,28-11-249,-1-2 0,0 0 0,0-1 0,0-1-1,-37 1 1,50-4-316,0-1 0,0 1 0,0-1 0,0 0 0,0-1-1,0 1 1,0-1 0,1 0 0,-1 0 0,-6-4 0,10 4-107,-1 0 0,1 0 0,-1 0 0,1 0 0,0 0 0,0-1 0,0 1 0,0-1 1,0 1-1,1-1 0,-1 0 0,1 0 0,-1 0 0,1 0 0,0 0 0,0 0 0,1 0 0,-1 0 1,1 0-1,-1-5 0,1 7-221,0-1 0,0 0 1,0 1-1,1-1 0,-1 1 1,0-1-1,1 0 0,-1 1 1,1-1-1,0 1 1,-1-1-1,1 1 0,0 0 1,0-1-1,0 1 0,0 0 1,0 0-1,0-1 0,0 1 1,1 0-1,-1 0 0,0 0 1,1 0-1,-1 1 0,0-1 1,1 0-1,-1 0 0,1 1 1,0-1-1,-1 1 0,1 0 1,-1-1-1,1 1 0,0 0 1,1 0-1,26-6-8385</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0.882"/>
    </inkml:context>
    <inkml:brush xml:id="br0">
      <inkml:brushProperty name="width" value="0.025" units="cm"/>
      <inkml:brushProperty name="height" value="0.025" units="cm"/>
    </inkml:brush>
  </inkml:definitions>
  <inkml:trace contextRef="#ctx0" brushRef="#br0">111 212 13965,'-1'-8'2611,"1"2"-1985,-1 0 1,0 0-1,-1 0 1,1 0 0,-1 0-1,-3-6 1,5 11-544,-1 0-1,1-1 1,-1 1 0,1 0-1,-1 0 1,0 0 0,1 0-1,-1 0 1,0 0 0,0 0-1,0 0 1,0 0 0,0 1-1,0-1 1,0 0 0,0 0-1,0 1 1,0-1 0,0 1-1,-1-1 1,1 1 0,0 0-1,0-1 1,-1 1 0,1 0-1,0 0 1,0 0 0,-1 0-1,1 0 1,0 0 0,0 0-1,-1 0 1,1 0 0,0 1-1,0-1 1,-1 0 0,1 1-1,0-1 1,0 1 0,0-1-1,0 1 1,0 0 0,0 0-1,0-1 1,-2 3 0,-1 1-41,0 0 0,0 1 0,0-1 0,1 1 0,-1 0 0,1 0 0,0 0 0,1 1 0,-1-1 0,1 1 0,0-1 0,1 1 0,-1 0 0,0 6 0,0-2 114,1 0 0,0 0 0,0 0 0,1 0 1,0 0-1,0 0 0,4 17 0,-3-25-140,-1 0 0,1 0 1,0-1-1,0 1 0,0 0 0,-1 0 1,2-1-1,-1 1 0,0-1 0,0 1 1,0-1-1,1 0 0,-1 1 0,1-1 1,-1 0-1,1 0 0,-1 0 0,1 0 1,0 0-1,3 1 0,-1 0 15,0-1 0,1 0-1,-1-1 1,1 1 0,-1-1-1,1 0 1,-1 0 0,9-1 0,-4-1 0,0 1 1,0-1-1,0-1 1,-1 0 0,1 0-1,-1-1 1,1 0-1,10-8 1,-11 7-13,-1-1-1,-1 0 1,1 0 0,-1-1-1,0 0 1,-1 0 0,0 0 0,0-1-1,0 0 1,-1 0 0,0 0-1,0 0 1,-1-1 0,-1 1-1,3-13 1,-4 19-126,-6 32-722,4-26 826,0 0 0,1 0 0,-1 0 0,1 0 0,-1 0 0,1 0 0,0 0 0,1 0 0,-1 0 0,1 0 0,1 5 0,-2-8 2,1 0-1,0 0 1,0 0-1,0-1 1,-1 1-1,1 0 1,0-1-1,0 1 1,0 0-1,0-1 1,0 1-1,0-1 1,1 1-1,-1-1 1,0 0-1,0 0 1,0 1-1,0-1 1,0 0-1,1 0 1,-1 0-1,0 0 1,0 0-1,0 0 1,0-1-1,0 1 1,1 0-1,-1-1 1,0 1-1,2-1 1,32-18 47,-26 10-36,-1 0-1,0-1 1,0 0-1,-1 0 1,0-1-1,-1 0 1,0 0-1,-1-1 1,6-18-1,-5 11 12,-1-1 0,-1 0-1,-1 0 1,0 0 0,-1-24-1,-17 80-447,4-1 540,3 1 0,0 0 0,3 1 0,0 0 0,3 0-1,2 43 1,0-78-106,0 1 0,0 0 0,1 0 0,-1 0 0,1-1 0,-1 1-1,1 0 1,0 0 0,0-1 0,0 1 0,1-1 0,-1 1 0,1-1-1,-1 1 1,1-1 0,0 0 0,0 0 0,0 0 0,0 0 0,0 0 0,0 0-1,0-1 1,1 1 0,-1-1 0,1 1 0,-1-1 0,1 0 0,0 0-1,3 1 1,-4-2 4,1 0 0,0 0 0,0-1 0,-1 1 0,1 0 0,0-1 0,-1 0 0,1 0 0,0 1 0,-1-2 0,1 1-1,-1 0 1,0 0 0,1-1 0,-1 1 0,0-1 0,0 0 0,0 0 0,0 0 0,0 0 0,0 0 0,0 0 0,-1 0 0,1-1 0,-1 1-1,0 0 1,1-1 0,-1 1 0,1-5 0,2-4 12,-1 0 1,0 0-1,-1 0 0,0 0 1,-1-1-1,0 1 0,0-1 1,-2 1-1,1-1 0,-4-17 0,4 29-27,0 1-1,0-1 0,-1 1 1,1-1-1,0 1 0,0-1 0,0 0 1,-1 1-1,1-1 0,0 1 1,0-1-1,-1 0 0,1 1 1,0-1-1,-1 0 0,1 1 0,0-1 1,-1 0-1,1 1 0,-1-1 1,1 0-1,0 0 0,-1 0 1,1 1-1,-1-1 0,1 0 0,-1 0 1,1 0-1,-1 0 0,1 0 1,-1 0-1,1 0 0,-1 0 1,1 0-1,0 0 0,-1 0 0,1 0 1,-1 0-1,1 0 0,-1-1 1,1 1-1,-1 0 0,1 0 1,0 0-1,-1-1 0,1 1 0,-1 0 1,1-1-1,0 1 0,-1 0 1,1-1-1,0 1 0,-1 0 1,1-1-1,0 1 0,0 0 0,-1-1 1,1 1-1,0-1 0,0 1 1,0-1-1,0 1 0,0-1 1,-1 1-1,1-1 0,0 0 0,0 4 3,0 0-1,0 0 1,0 0-1,0-1 0,1 1 1,-1 0-1,1 0 1,0 0-1,-1-1 0,1 1 1,0 0-1,1-1 1,-1 1-1,0-1 0,1 1 1,0-1-1,-1 0 1,4 3-1,-2-2 9,0-1 0,1 0-1,-1 0 1,1 0 0,-1 0 0,1-1 0,0 1 0,-1-1-1,1 0 1,0 0 0,0-1 0,0 1 0,6-1-1,1 1 13,0-1 1,0-1-1,0 0 0,-1-1 0,1 0 0,0 0 0,0-1 0,-1 0 0,17-9 0,-23 10-1,1 0 0,-1 0-1,0-1 1,0 1 0,0-1 0,0 0 0,-1 0 0,1-1 0,-1 1 0,0-1 0,0 1 0,0-1 0,0 0 0,-1-1-1,1 1 1,-1 0 0,0-1 0,-1 1 0,1-1 0,-1 1 0,0-1 0,0 0 0,0 1 0,0-8 0,-1 12-4,0-1 0,-1 0 0,1 0 1,0 0-1,0 1 0,-1-1 0,1 0 1,-1 0-1,1 1 0,0-1 0,-1 0 1,1 1-1,-1-1 0,0 1 0,1-1 1,-1 1-1,1-1 0,-1 1 1,0-1-1,0 1 0,1-1 0,-1 1 1,0 0-1,1-1 0,-1 1 0,0 0 1,0 0-1,0 0 0,1-1 0,-1 1 1,0 0-1,0 0 0,0 0 0,0 0 1,1 1-1,-1-1 0,0 0 0,0 0 1,0 0-1,1 1 0,-1-1 0,0 0 1,0 1-1,-3 0-20,0 0 0,0 0 1,1 0-1,-1 1 1,0-1-1,1 1 0,0 0 1,-5 4-1,2-1 62,0 1-1,1 0 1,0 0 0,0 1 0,0 0 0,1 0-1,0 0 1,0 0 0,1 0 0,0 1 0,0 0-1,1-1 1,0 1 0,0 0 0,1 0-1,0 0 1,1 1 0,0 12 0,1-19-57,-1 1 1,2 0 0,-1-1-1,0 1 1,1-1-1,-1 0 1,1 1-1,-1-1 1,1 0-1,0 0 1,0 0-1,0 0 1,0 0 0,1-1-1,-1 1 1,0-1-1,1 1 1,-1-1-1,1 0 1,-1 0-1,1 0 1,-1 0 0,6 1-1,7 1-832,0 0-1,29 1 0,-43-3 705,40-1-3196,0 0-2776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2.314"/>
    </inkml:context>
    <inkml:brush xml:id="br0">
      <inkml:brushProperty name="width" value="0.025" units="cm"/>
      <inkml:brushProperty name="height" value="0.025" units="cm"/>
    </inkml:brush>
  </inkml:definitions>
  <inkml:trace contextRef="#ctx0" brushRef="#br0">167 246 15983,'0'0'5189,"-4"-9"-2861,4 7-2262,-1 0-1,0-1 1,1 1 0,-1 0 0,0 0 0,0 0 0,-1-1 0,1 1 0,0 0 0,-1 1 0,1-1 0,-1 0 0,0 0 0,1 1 0,-1-1 0,0 1 0,0-1 0,0 1 0,0 0 0,0 0 0,-1 0-1,1 0 1,0 0 0,0 0 0,-1 0 0,1 1 0,0 0 0,-1-1 0,1 1 0,0 0 0,-1 0 0,1 0 0,-1 0 0,1 1 0,0-1 0,-1 0 0,1 1 0,0 0 0,-1 0 0,1 0 0,0 0 0,0 0-1,0 0 1,0 0 0,0 1 0,0-1 0,-3 4 0,-1 0-37,0 0 0,0 0 1,1 1-1,0-1 0,0 1 0,0 1 0,1-1 0,0 1 0,0 0 0,1 0 0,0 0 0,0 0 0,0 0 1,1 1-1,0-1 0,1 1 0,0-1 0,0 1 0,0 11 0,1-17-21,0-1-1,0 0 1,1 1 0,-1-1-1,0 0 1,1 0 0,-1 1-1,0-1 1,1 0-1,-1 0 1,1 0 0,0 0-1,-1 0 1,1 0 0,0 0-1,0 0 1,0 0-1,0 0 1,0 0 0,0 0-1,0 0 1,0-1 0,0 1-1,0 0 1,2 0 0,0 0 9,0 0 1,0 0 0,1-1-1,-1 1 1,0-1 0,1 0-1,-1 0 1,1 0 0,5-1-1,1 0 22,-1-1 0,1-1-1,0 0 1,-1 0 0,0-1-1,11-5 1,-7 1-4,-1 0-1,1-1 1,-1 0-1,-1-1 1,1-1-1,-2 1 1,1-2-1,-2 0 1,0 0-1,0 0 1,-1-1 0,0-1-1,-2 1 1,1-1-1,-2 0 1,9-30-1,-15 48-49,0 0-1,1 0 0,0 1 0,0-1 1,0 0-1,0 0 0,1 0 1,0 0-1,-1 0 0,2 0 0,-1 0 1,3 6-1,-3-9 30,0 1-1,0 0 1,1-1-1,-1 0 1,1 1-1,-1-1 1,1 0-1,-1 0 1,1 0 0,0 0-1,0 0 1,-1 0-1,1 0 1,0 0-1,0-1 1,0 1-1,0-1 1,0 1 0,0-1-1,0 0 1,0 0-1,0 0 1,0 0-1,0 0 1,0-1-1,0 1 1,0 0 0,0-1-1,-1 1 1,1-1-1,3-1 1,2-1 5,1-1 1,0 1 0,-1-1-1,0-1 1,0 1-1,0-1 1,-1 0-1,0-1 1,0 0 0,0 0-1,0 0 1,-1-1-1,0 1 1,4-9-1,-2 3 10,0 0 0,0-1 0,-2 0-1,1-1 1,-2 1 0,0-1-1,3-19 1,-11 54-146,-1-1 0,-10 22 0,-5 20-98,9-16 380,2 0-1,2 0 0,2 1 1,1 85-1,5-120-158,1 0-1,1-1 1,-1 1 0,10 20-1,-8-22 13,-1 0 1,1 1-1,-2-1 0,1 0 0,-2 1 0,2 10 0,-19-36 1130,6-15-1064,1 0 0,1 0 0,2-1 0,1 0 0,1 0 0,2 0 0,2-42 0,0 69-121,0 0-1,0 0 0,0 0 0,1 0 0,0 0 0,0 0 0,0 0 0,0 1 0,1-1 0,0 0 0,-1 1 0,1-1 0,0 1 0,1-1 0,-1 1 0,1 0 1,-1 0-1,1 0 0,0 1 0,6-5 0,1 1-1189,0 1-1,0 0 1,1 1 0,0 1-1,20-5 1,-10 2-2346,17-5-8118</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2.954"/>
    </inkml:context>
    <inkml:brush xml:id="br0">
      <inkml:brushProperty name="width" value="0.025" units="cm"/>
      <inkml:brushProperty name="height" value="0.025" units="cm"/>
    </inkml:brush>
  </inkml:definitions>
  <inkml:trace contextRef="#ctx0" brushRef="#br0">55 0 11563,'0'0'8024,"-3"9"-6119,-3 4-1291,-1 3 301,0 1 1,1-1 0,1 1-1,1 0 1,-5 32-1,10-48-908,-1 1-1,0-1 0,1 0 0,-1 1 0,1-1 0,-1 0 1,1 1-1,-1-1 0,1 0 0,0 0 0,0 0 1,0 0-1,-1 0 0,1 0 0,0 0 0,0 0 0,1 0 1,-1 0-1,0 0 0,0 0 0,0-1 0,0 1 0,1-1 1,-1 1-1,0-1 0,1 1 0,-1-1 0,0 0 0,1 1 1,1-1-1,53 5 158,-39-5-135,6 2-33,-12-2-1,-1 0 0,1 0 0,-1 1 0,1 1 0,-1 0 0,0 0 0,0 1 0,0 0 0,0 1 0,0 0 0,13 8 0,-22-11 3,0-1 0,0 1 0,0 0 0,0 0 0,0 0 0,0 0 0,0 0 0,-1 0 0,1 0 0,0 0 0,-1 1 0,1-1 1,-1 0-1,1 0 0,-1 0 0,1 1 0,-1-1 0,0 0 0,0 1 0,1-1 0,-1 0 0,0 1 0,0-1 0,-1 0 0,1 1 0,0-1 0,0 0 0,-1 0 1,1 1-1,0-1 0,-1 0 0,1 0 0,-1 1 0,0-1 0,1 0 0,-1 0 0,0 0 0,0 0 0,0 0 0,0 0 0,1 0 0,-1 0 0,-1 0 0,1-1 1,0 1-1,-2 1 0,-4 3 160,0 0 1,-1-1-1,0 0 0,0 0 1,-14 4-1,5-3 397,0-1 1,1-1-1,-31 2 0,41-5-481,-1 0 0,1 0 0,-1 0 0,1-1 0,-1 1 0,1-2-1,0 1 1,0-1 0,-1 0 0,1 0 0,0 0 0,-10-7 0,14 8-93,1 1 0,0-1 0,0 0 0,0 0 0,0 0 0,0 0 0,0 0 0,0 0 0,0 0 0,0 0 0,0 0 0,0 0 0,1-1 0,-1 1 0,1 0 0,-1-1 0,1 1 0,-1 0 0,1-1 0,-1-1 1,1 2-83,1 0 0,-1 0 1,1 0-1,-1 0 0,1 0 1,-1 1-1,1-1 1,-1 0-1,1 0 0,0 1 1,-1-1-1,1 0 1,0 1-1,0-1 0,0 1 1,-1-1-1,1 1 0,0-1 1,0 1-1,0-1 1,2 1-1,8-4-1990,1 2 1,-1-1-1,21 0 0,-23 2 46,29-2-6710</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3.514"/>
    </inkml:context>
    <inkml:brush xml:id="br0">
      <inkml:brushProperty name="width" value="0.025" units="cm"/>
      <inkml:brushProperty name="height" value="0.025" units="cm"/>
    </inkml:brush>
  </inkml:definitions>
  <inkml:trace contextRef="#ctx0" brushRef="#br0">0 0 15855,'0'0'5744,"1"9"-3459,0 219 3256,5-289-5234,-4 49-464,-1 0 1,0 0-1,0 0 0,-1 0 0,-1 0 1,-2-14-1,-1 16-140,3 13 298,1-2 17,0 0-1,0-1 1,0 1 0,1 0-1,-1 0 1,0 0-1,1-1 1,-1 1-1,1 0 1,-1 0-1,1-1 1,-1 1-1,1 0 1,0-1-1,-1 1 1,1-1-1,0 1 1,-1-1-1,1 1 1,0-1 0,0 1-1,-1-1 1,1 0-1,0 0 1,1 1-1,6 1 45,1-1-1,-1 0 0,0 0 0,1-1 1,-1 0-1,15-2 0,1-4-2305,-5-6-3436,-8 1-2391</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4.106"/>
    </inkml:context>
    <inkml:brush xml:id="br0">
      <inkml:brushProperty name="width" value="0.025" units="cm"/>
      <inkml:brushProperty name="height" value="0.025" units="cm"/>
    </inkml:brush>
  </inkml:definitions>
  <inkml:trace contextRef="#ctx0" brushRef="#br0">1 1 11883,'0'0'15818,"4"8"-14996,-1 1-722,0 1 0,-1-1 0,0 1 0,0 0 0,-1 0 0,-1 0 0,0 0 0,0-1 0,0 1 0,-3 11 0,2-7-63,-2 13 81,1-16-89,1 1 0,0 0 0,1 0 0,0 0-1,1 0 1,3 15 0,-4-26-50,0-1 0,0 0 0,0 0 0,0 1 0,0-1 0,1 0 0,-1 0 0,0 0 0,0 1 0,0-1 0,1 0-1,-1 0 1,0 0 0,0 0 0,1 0 0,-1 1 0,0-1 0,0 0 0,1 0 0,-1 0 0,0 0 0,0 0 0,1 0 0,-1 0-1,0 0 1,0 0 0,1 0 0,-1 0 0,0 0 0,1 0 0,-1 0 0,0 0 0,0 0 0,1-1 0,-1 1 0,0 0 0,0 0-1,1 0 1,-1 0 0,0 0 0,0 0 0,0-1 0,1 1 0,-1 0 0,0 0 0,0 0 0,0-1 0,0 1 0,1 0 0,-1 0 0,0-1-1,0 1 1,9-11-2150,5-25-7022,-10 14-202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5.429"/>
    </inkml:context>
    <inkml:brush xml:id="br0">
      <inkml:brushProperty name="width" value="0.025" units="cm"/>
      <inkml:brushProperty name="height" value="0.025" units="cm"/>
    </inkml:brush>
  </inkml:definitions>
  <inkml:trace contextRef="#ctx0" brushRef="#br0">25 12 8456,'0'0'17697,"2"8"-17025,1 15-430,0 0 0,-2 1 0,-1-1 0,0 1 0,-2-1-1,-1 0 1,0 0 0,-2 0 0,-10 28 0,15-35 113,11-29-134,14-30-66,-19 26-145,0 0 0,-1 0 0,-1 0 1,-1 0-1,0 0 0,-1-1 0,-1 0 0,-1 1 0,-2-20 0,3 36-13,-1 1 0,0-1-1,0 1 1,0-1 0,0 0-1,0 1 1,0-1 0,0 1-1,0-1 1,0 0 0,0 1-1,-1-1 1,1 1 0,0-1-1,0 1 1,0-1 0,-1 1-1,1-1 1,0 1 0,-1-1-1,1 1 1,0-1 0,-1 1-1,1-1 1,-1 1 0,1-1-1,-1 1 1,1 0-1,-1-1 1,1 1 0,-1 0-1,1 0 1,-1-1 0,1 1-1,-1 0 1,0 0 0,1 0-1,-1 0 1,1-1 0,-1 1-1,1 0 1,-1 0 0,-1 1-1,1-1-3,0 1-1,0-1 0,-1 1 0,1 0 1,0-1-1,0 1 0,0 0 1,0 0-1,0 0 0,0 0 1,0 0-1,0 0 0,1 0 0,-1 0 1,0 1-1,1-1 0,-1 0 1,0 2-1,-4 11 13,1 0-1,1 1 1,0-1 0,0 0-1,2 1 1,0 0 0,1 22-1,0-36 2,1 1-1,-1-1 1,0 1-1,1-1 1,-1 0-1,1 1 1,-1-1-1,1 0 1,0 0 0,0 1-1,0-1 1,-1 0-1,1 0 1,0 0-1,0 0 1,0 0-1,0 0 1,1 0-1,-1 0 1,0-1-1,0 1 1,1 0-1,-1-1 1,0 1-1,1-1 1,-1 1 0,0-1-1,1 0 1,-1 1-1,0-1 1,1 0-1,-1 0 1,1 0-1,-1 0 1,3-1-1,-1 1 4,0 0 0,-1 0 0,1-1 0,0 1 0,-1-1 0,1 0 0,-1 0 0,1 0 0,-1 0 0,0 0 0,1 0 0,-1-1 0,0 1 0,0-1 0,0 1 0,0-1 0,0 0 0,0 0 0,2-2 0,-2-2 3,1-1 1,-1 1-1,0 0 0,-1-1 0,1 1 0,-1-1 0,-1 1 0,1-1 1,-1 0-1,0 1 0,-1-1 0,1 1 0,-1-1 0,-1 0 0,1 1 1,-4-9-1,4 11-14,0 0 1,-1 0-1,1 0 1,-1 1-1,0-1 1,0 0-1,0 1 1,-1 0-1,1-1 1,-1 1-1,0 0 1,0 0-1,0 0 0,0 1 1,0-1-1,0 1 1,-1-1-1,1 1 1,-1 0-1,0 1 1,0-1-1,0 1 1,1-1-1,-1 1 1,-1 0-1,-6 0 1,10 1-6,-1 1 1,1 0 0,-1-1-1,1 1 1,0 0 0,0 0-1,-1-1 1,1 1 0,0 0-1,0 0 1,0 0 0,0 1-1,0-1 1,0 0 0,1 0-1,-1 0 1,0 1 0,0-1-1,1 0 1,-1 1 0,1-1-1,0 1 1,-1-1-1,1 1 1,0-1 0,0 1-1,-1-1 1,1 0 0,0 1-1,1 1 1,-1 51-47,0-51 46,1 3-100,0-1-1,0 0 0,0 1 1,1-1-1,0 0 0,0 0 1,1 0-1,0 0 0,-1 0 1,1-1-1,1 1 0,-1-1 1,1 0-1,7 6 0,13 10-3894,2-8-4015,-13-8-1058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5.886"/>
    </inkml:context>
    <inkml:brush xml:id="br0">
      <inkml:brushProperty name="width" value="0.025" units="cm"/>
      <inkml:brushProperty name="height" value="0.025" units="cm"/>
    </inkml:brush>
  </inkml:definitions>
  <inkml:trace contextRef="#ctx0" brushRef="#br0">64 184 8296,'8'0'2445,"2"0"-1347,-1 0 1,0 0-1,1-1 1,-1 0-1,0-1 1,12-3-1,-19 4-914,1 0-1,-1 0 1,0 0 0,1 0-1,-1-1 1,0 1 0,0 0-1,0-1 1,0 0-1,0 1 1,-1-1 0,1 0-1,0 0 1,-1 0 0,1 0-1,-1 0 1,0 0 0,0 0-1,0-1 1,0 1 0,0 0-1,0-1 1,0 1 0,-1-1-1,1 1 1,-1-1-1,0 1 1,0-1 0,0 1-1,0-1 1,0 1 0,-1-1-1,0-3 1,1 4-142,-1 1 1,0-1-1,1 1 0,-1-1 0,0 1 1,0-1-1,0 1 0,0-1 0,0 1 1,0 0-1,-1 0 0,1 0 0,0-1 1,-1 1-1,1 0 0,0 1 0,-1-1 1,1 0-1,-1 0 0,0 1 0,1-1 1,-1 0-1,0 1 0,1 0 0,-1-1 1,0 1-1,1 0 0,-1 0 0,0 0 1,1 0-1,-4 1 0,1-1-61,0 0 0,-1 0-1,1 1 1,0 0 0,0 0 0,0 0-1,0 0 1,0 1 0,0-1 0,0 1-1,-7 4 1,3 2 10,0 0 0,0 0-1,1 1 1,0 0 0,0 0 0,1 1-1,1 0 1,-1 0 0,2 0 0,-1 0-1,1 1 1,1 0 0,0 0 0,-3 20-1,6-29 12,0-1 0,1 0-1,-1 0 1,0 0 0,0 1-1,1-1 1,-1 0 0,1 0-1,-1 0 1,1 0 0,-1 0-1,1 0 1,0 0 0,0 0-1,-1 0 1,1 0 0,0 0-1,0-1 1,0 1 0,0 0-1,0 0 1,0-1 0,0 1-1,0-1 1,0 1 0,0-1 0,0 1-1,0-1 1,1 0 0,-1 1-1,0-1 1,0 0 0,0 0-1,1 0 1,-1 0 0,0 0-1,0 0 1,2-1 0,52-7 119,-27-2-285,0-1 0,-1-1 0,0-2 0,33-22 1,4-2-833,-64 38 965,1-1 1,0 0-1,-1 1 1,1-1-1,0 1 0,0-1 1,-1 1-1,1-1 1,0 1-1,0 0 0,0-1 1,0 1-1,-1 0 0,1 0 1,0 0-1,0-1 1,0 1-1,0 0 0,0 0 1,0 0-1,0 1 1,-1-1-1,1 0 0,0 0 1,0 0-1,0 1 1,0-1-1,0 0 0,0 1 1,0 0 35,-1 1 1,0-1 0,0 1-1,1-1 1,-1 0-1,0 1 1,0-1 0,0 1-1,-1-1 1,1 0 0,0 1-1,0-1 1,-1 0 0,1 1-1,-1-1 1,0 2-1,-34 68 1204,29-61-1061,-16 33 1555,21-42-1516,3-2-111,0 0 1,-1 1-1,1-1 0,-1 0 1,0 0-1,1 0 1,-1 0-1,1 0 0,-1 0 1,0-1-1,0 1 1,0 0-1,0-1 1,0 1-1,0-1 0,1-1 1,17-31-144,-15 27 148,19-47-34,8-15 12,-29 65-70,0 0 0,0 1 0,1-1 0,0 0 0,0 1 0,0 0 0,0 0 0,0 0 0,1 0 0,-1 0 0,1 0 0,8-3 0,-10 4-31,1 1 0,-1 0 0,0 0 0,1 0 0,0 0 0,-1 0 0,1 1 0,-1-1 0,1 1 0,0 0 0,-1-1 0,1 1 0,0 0 0,0 1 0,-1-1 0,1 0 0,0 1 0,-1 0 0,1-1 0,-1 1 0,1 0 0,-1 0 0,1 0 1,-1 1-1,0-1 0,1 1 0,-1-1 0,0 1 0,0 0 0,0 0 0,0 0 0,-1 0 0,1 0 0,0 0 0,-1 0 0,1 1 0,-1-1 0,0 0 0,0 1 0,1 3 0,0 1 22,0 1 0,0-1 0,-1 0 0,0 1 0,0-1 0,-1 1-1,0 0 1,-1-1 0,1 1 0,-2-1 0,1 1 0,-1-1 0,-3 10 0,-10 15 206,11-25-136,0-1 0,1 1 0,0 0 0,0 0 0,1 0-1,0 1 1,0-1 0,0 13 0,2-19-48,0-1 1,0 0-1,0 0 0,0 1 0,0-1 1,0 0-1,0 0 0,0 0 1,0 1-1,0-1 0,0 0 1,0 0-1,0 1 0,1-1 1,-1 0-1,0 0 0,0 0 1,0 0-1,0 1 0,1-1 0,-1 0 1,0 0-1,0 0 0,0 0 1,1 0-1,-1 1 0,0-1 1,0 0-1,0 0 0,1 0 1,-1 0-1,0 0 0,0 0 1,1 0-1,-1 0 0,0 0 0,0 0 1,1 0-1,-1 0 0,0 0 1,0 0-1,1 0 0,16-5 222,11-12 147,-16 6-355,0-1 1,-1-1-1,-1 1 0,0-1 0,-1-1 1,0 0-1,-1 0 0,-1-1 1,0 0-1,-1 0 0,-1-1 1,0 0-1,-1 0 0,-1 0 1,0 0-1,-1 0 0,-1-25 1,-12 62-461,10-19 444,1 0-1,0-1 0,0 1 0,0 0 0,0 0 1,0 0-1,0 0 0,0 0 0,1 0 0,-1 0 0,1 0 1,-1-1-1,1 1 0,0 0 0,0 0 0,0-1 1,0 1-1,0 0 0,0-1 0,0 1 0,0-1 0,1 0 1,-1 1-1,0-1 0,1 0 0,-1 0 0,1 0 1,0 0-1,2 2 0,3-1 23,0-1 1,0 1 0,1-1-1,-1 0 1,1-1-1,11 0 1,-13 0-12,0-1 1,0 0-1,0 0 1,0 0-1,0-1 1,0 1 0,0-2-1,-1 1 1,1 0-1,-1-1 1,7-4-1,51-45 173,-32 25-148,-30 26-79,-7 15-181,-33 44 227,-14 22 476,49-72-440,1-1 0,-1 0-1,1 1 1,1 0 0,-1 0 0,1 0-1,1 0 1,0 0 0,-1 10 0,2-17-45,0 0 0,1 0 0,-1 0 0,0 1-1,0-1 1,1 0 0,-1 0 0,1 0 0,-1 0 0,1 0 0,0 0 0,-1 0 0,1 0 0,0 0 0,-1 0 0,1 0 0,0 0-1,0 0 1,0 0 0,0-1 0,0 1 0,0 0 0,0-1 0,0 1 0,0-1 0,1 1 0,-1-1 0,0 0 0,0 1 0,0-1-1,0 0 1,1 0 0,-1 0 0,0 0 0,0 0 0,1 0 0,-1 0 0,0 0 0,0 0 0,3-1 0,-1 0-475,0 1 0,0-1 0,0 1 0,1-1 0,-1 0 0,0 0 0,0-1 1,0 1-1,-1-1 0,1 1 0,0-1 0,-1 0 0,1 0 0,-1 0 0,4-4 0,6-15-6859</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6.097"/>
    </inkml:context>
    <inkml:brush xml:id="br0">
      <inkml:brushProperty name="width" value="0.025" units="cm"/>
      <inkml:brushProperty name="height" value="0.025" units="cm"/>
    </inkml:brush>
  </inkml:definitions>
  <inkml:trace contextRef="#ctx0" brushRef="#br0">13 0 8136,'0'0'15273,"-2"12"-14248,-8 263 3934,10-260-4569,17-60 918,-13 20-1288,0 0 0,-2 1 1,-1-1-1,-3-35 0,0 49-123,1 15-145,2-3 224,-1 0 0,0 0 1,0 0-1,0-1 0,1 1 0,-1 0 0,0 0 0,1 0 0,-1 0 0,1-1 1,-1 1-1,1 0 0,-1 0 0,1-1 0,0 1 0,-1-1 0,1 1 1,0 0-1,-1-1 0,1 1 0,0-1 0,0 1 0,0-1 0,0 0 0,1 1 1,5 1-363,1-1 0,-1 0 1,1 0-1,0-1 0,-1 1 1,1-2-1,0 1 0,-1-1 1,1 0-1,-1-1 0,12-3 1,-10 1-1301,-1 1 1,1-1 0,-1 0 0,0-1 0,10-6-1,0-5-5339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06.750"/>
    </inkml:context>
    <inkml:brush xml:id="br0">
      <inkml:brushProperty name="width" value="0.025" units="cm"/>
      <inkml:brushProperty name="height" value="0.025" units="cm"/>
    </inkml:brush>
  </inkml:definitions>
  <inkml:trace contextRef="#ctx0" brushRef="#br0">5 0 2210,'0'0'13752,"1"9"-11425,1 105 3469,-6 70-2762,2-127-2281,1-87-1117,0 18 239,1 0-1,0 0 1,3-18 0,-3 30 117,0-1 1,0 1 0,0 0-1,1 0 1,-1-1-1,0 1 1,0 0-1,0 0 1,1-1-1,-1 1 1,0 0 0,0 0-1,0 0 1,1-1-1,-1 1 1,0 0-1,1 0 1,-1 0-1,0 0 1,0 0-1,1-1 1,-1 1 0,0 0-1,1 0 1,-1 0-1,0 0 1,1 0-1,-1 0 1,0 0-1,1 0 1,-1 0 0,0 0-1,1 0 1,-1 0-1,0 1 1,1-1-1,-1 0 1,0 0-1,0 0 1,1 0 0,-1 0-1,0 1 1,1-1-1,17 10-1,-9-5 26,-4-3-5,1 0 0,-1-1 0,1 1 0,-1-1 0,1-1 0,0 1 0,0-1 0,-1 0 0,1 0 0,0-1 0,0 1 0,-1-1 0,1-1 0,-1 1 0,1-1 0,-1 0 0,1 0 0,-1 0-1,0-1 1,0 0 0,0 0 0,0 0 0,-1-1 0,1 1 0,-1-1 0,0 0 0,0-1 0,0 1 0,-1-1 0,6-8 0,-2 2 3,0-1 0,-1 0 0,0 0 0,-1-1 0,0 1 0,-1-1 0,-1 0 0,0-1 0,-1 1 0,0 0 0,-1-1 0,0-15-1,-1 28-17,0-1-1,0 1 0,0-1 0,0 1 0,0 0 0,-1-1 0,1 1 1,0 0-1,-1-1 0,1 1 0,-1 0 0,1 0 0,-1-1 0,0 1 1,1 0-1,-1 0 0,0 0 0,0 0 0,0 0 0,0 0 0,0 0 0,0 0 1,0 0-1,0 0 0,0 0 0,-1 1 0,1-1 0,0 1 0,0-1 1,-1 1-1,1-1 0,-2 0 0,0 1-4,1 0 0,0 1 0,0-1 0,0 0 0,0 1 0,-1-1 0,1 1 0,0 0 0,0-1 0,0 1 0,0 0-1,0 0 1,0 0 0,0 1 0,1-1 0,-1 0 0,0 1 0,1-1 0,-3 4 0,-5 5 148,0 1-1,2 0 1,-1 1-1,1 0 1,1 0 0,0 0-1,1 1 1,0 0-1,1 0 1,0 0-1,1 0 1,1 1-1,-2 19 1,4-32-133,0 0-1,1 0 1,-1 1-1,0-1 1,1 0-1,-1 0 1,0 1 0,1-1-1,0 0 1,-1 0-1,1 0 1,0 0-1,0 0 1,-1 0-1,1 0 1,0 0 0,0 0-1,0 0 1,0 0-1,0 0 1,0-1-1,0 1 1,1 0 0,0 0-1,2 0 12,0 1 0,1-1-1,-1 0 1,0 0 0,1-1-1,-1 1 1,7-1 0,3 0-253,0-1-1,0-1 1,25-6 0,-28 5-100,-4 0 144,1 1-1,0 0 0,1 0 0,-1 0 1,0 1-1,0 1 0,17 0 0,-24 1 206,0-1 0,0 1 0,0 0 0,-1 0 0,1 0 0,0 0 0,0 0 0,-1 0 0,1 0 0,0 0 0,-1 0 0,1 0 0,-1 0 0,1 0 0,-1 1-1,0-1 1,1 0 0,-1 0 0,0 1 0,0-1 0,0 0 0,0 0 0,0 0 0,0 3 0,-3 32 972,-22 59-2374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12.659"/>
    </inkml:context>
    <inkml:brush xml:id="br0">
      <inkml:brushProperty name="width" value="0.025" units="cm"/>
      <inkml:brushProperty name="height" value="0.025" units="cm"/>
    </inkml:brush>
  </inkml:definitions>
  <inkml:trace contextRef="#ctx0" brushRef="#br0">321 100 2242,'0'0'4079,"0"-8"-4026,0-42 214,-1 49-213,1 0 1,0 0-1,-1 0 1,1 0-1,-1 0 1,0 0-1,1 0 1,-1 0 0,1 0-1,-1 0 1,0 0-1,0 1 1,0-1-1,1 0 1,-1 1-1,0-1 1,0 1-1,0-1 1,0 1-1,0-1 1,0 1-1,0-1 1,0 1-1,0 0 1,-1 0-1,1-1 1,0 1-1,0 0 1,0 0-1,0 0 1,0 0-1,0 0 1,0 1-1,0-1 1,0 0-1,-1 0 1,0 1-1,-2 0-33,-1-1 0,1 1-1,0 0 1,-1 0 0,1 1 0,0-1 0,0 1-1,-7 3 1,-8 13 129,1 0-1,1 1 1,0 0-1,1 2 1,2 0-1,0 0 1,1 2 0,-18 41-1,14-22 19,2 0-1,2 1 1,2 1-1,-7 53 0,14-58-12,1 1 0,3-1 0,6 60 0,28 116-15,0-6-93,-31-164-23,9 57-6,-11-95-15,1 1 1,0-1-1,0 0 1,0 0-1,1 0 0,0-1 1,1 1-1,0-1 1,0 0-1,8 11 1,-10-15 5,1 0 1,-1 0-1,1 0 0,-1 0 1,1-1-1,-1 1 1,1-1-1,0 1 1,0-1-1,0 0 1,0 0-1,0 0 0,0-1 1,0 1-1,0-1 1,0 0-1,0 1 1,0-1-1,0-1 1,0 1-1,1 0 0,-1-1 1,0 0-1,0 1 1,0-1-1,-1 0 1,1-1-1,0 1 1,0 0-1,0-1 0,-1 0 1,1 1-1,-1-1 1,4-3-1,6-6 38,0 1 1,-1-2-1,0 1 0,-1-2 0,12-16 1,3-12 24,-1-2 0,-2 0 0,-1-2 0,-3 0 0,-2-1 0,-2-1 0,-2 0 0,7-58 0,-6 3 185,-5 0 1,-9-191-1,0 274-195,-1 0-1,-1 0 1,0 0 0,-2 1 0,0 0 0,-11-26 0,11 33-9,-1 0 0,0 0-1,-1 0 1,0 1 0,-1 0 0,0 1 0,0 0-1,-1 0 1,0 1 0,-19-14 0,22 18-89,-1 0-285,1 0 0,1 0 0,-1 0 0,0-1 0,1 0 0,0 0 0,0 0 0,1-1 0,-8-10 0,2-5-2738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24.921"/>
    </inkml:context>
    <inkml:brush xml:id="br0">
      <inkml:brushProperty name="width" value="0.025" units="cm"/>
      <inkml:brushProperty name="height" value="0.025" units="cm"/>
    </inkml:brush>
  </inkml:definitions>
  <inkml:trace contextRef="#ctx0" brushRef="#br0">162 86 3651,'0'0'1255,"-10"7"-305,0 0-764,-1 1 0,1 1-1,1 0 1,-1 0-1,2 1 1,-1 0 0,1 1-1,-7 13 1,5-6 15,1 1-1,1 1 0,0-1 1,2 1-1,0 0 0,2 1 1,0-1-1,1 1 1,1 0-1,1 0 0,1 0 1,3 28-1,-1-40-166,1-1-1,0 1 0,0-1 1,1 1-1,0-1 1,0 0-1,1 0 1,0-1-1,1 1 0,-1-1 1,1 0-1,1-1 1,-1 0-1,1 0 0,0 0 1,13 8-1,-15-11 0,-1-1 0,1 1-1,-1-1 1,1 0 0,0 0-1,0 0 1,0-1 0,0 1-1,0-1 1,0-1 0,0 1-1,1-1 1,-1 1 0,0-2-1,0 1 1,0 0 0,1-1-1,-1 0 1,0 0 0,0-1-1,0 0 1,0 1 0,-1-1-1,1-1 1,0 1 0,-1-1-1,0 0 1,1 0 0,6-7-1,4-6 174,-1-1-1,0-1 1,-2 0-1,0-1 0,-1 0 1,0-1-1,-2 0 1,0-1-1,7-28 1,-8 19 36,-1 0 1,-2 1 0,0-2-1,-2 1 1,-2 0 0,-2-41-1,0 65-157,0-1-1,0 0 1,0 1-1,-1-1 1,0 1-1,0 0 1,-1 0 0,0-1-1,0 2 1,0-1-1,-1 0 1,0 1-1,0-1 1,0 1-1,0 0 1,-1 0-1,0 1 1,-8-6-1,9 8-70,0-1 0,0 1-1,0 0 1,0 0-1,0 1 1,-1-1-1,1 1 1,-1 0-1,1 0 1,-1 1 0,1-1-1,-1 1 1,0 0-1,1 0 1,-1 1-1,1 0 1,-1-1 0,0 1-1,1 1 1,0-1-1,-1 0 1,1 1-1,0 0 1,0 0-1,0 1 1,0-1 0,-4 4-1,-7 5 15,2 0 0,-23 24 1,31-30-149,0 1 1,1-1 0,0 1-1,0 0 1,0 0 0,1 0 0,0 0-1,0 1 1,1-1 0,-2 8-1,20-23-4839,5-21 581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31.473"/>
    </inkml:context>
    <inkml:brush xml:id="br0">
      <inkml:brushProperty name="width" value="0.025" units="cm"/>
      <inkml:brushProperty name="height" value="0.025" units="cm"/>
    </inkml:brush>
  </inkml:definitions>
  <inkml:trace contextRef="#ctx0" brushRef="#br0">0 1 4388,'0'0'5114,"5"3"-4954,26 10-15,-1 0-1,1-3 0,1 0 0,0-2 0,36 4 0,6 4 230,162 50 1237,-131-34-415,110 19 1,128 13 1157,-235-52-1588,-69-9-702,0 1 1,-1 2 0,1 2-1,54 19 1,5 14 351,-50-20-127,1-1-1,82 20 0,385 88 193,0-55-288,-325-52-157,23-1-36,135 21 27,8 10-30,44 8-42,376 76-1,-446-82-47,-135-30 42,209-1 0,-205-15-226,2-1 202,221 19-5,222 44 67,-266-32 42,-282-32-60,-68-5 38,0 1-1,0 2 1,46 9-1,-60-4 227,-17 1-1701,-21 6-5593,7-7 922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36.232"/>
    </inkml:context>
    <inkml:brush xml:id="br0">
      <inkml:brushProperty name="width" value="0.025" units="cm"/>
      <inkml:brushProperty name="height" value="0.025" units="cm"/>
    </inkml:brush>
  </inkml:definitions>
  <inkml:trace contextRef="#ctx0" brushRef="#br0">0 13 1185,'0'0'2146,"1"-13"-2226,14 125 487,-4 1 1,-8 207-1,-4-139-22,2 50-245,8 336 1241,9 249-276,-28-423 86,12-367-1161,-2-25-89,0-1 1,0 1-1,0 0 1,0-1-1,0 1 1,0 0-1,0-1 1,0 1 0,0 0-1,0 0 1,1-1-1,-1 1 1,0 0-1,0-1 1,1 1-1,-1-1 1,0 1 0,1 0-1,-1-1 1,0 1-1,1-1 1,-1 1-1,1-1 1,-1 1-1,1-1 1,-1 1-1,2-1 1,-2-3-1693</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37.319"/>
    </inkml:context>
    <inkml:brush xml:id="br0">
      <inkml:brushProperty name="width" value="0.025" units="cm"/>
      <inkml:brushProperty name="height" value="0.025" units="cm"/>
    </inkml:brush>
  </inkml:definitions>
  <inkml:trace contextRef="#ctx0" brushRef="#br0">78 0 1954,'0'0'5749,"-8"8"-5541,2-2-140,0 0-1,1 1 1,0 0-1,0 0 1,0 0-1,1 0 1,0 1-1,1-1 1,-1 1-1,2 0 1,-1 0-1,1 1 1,-1 7-1,-3 20 292,3 1 0,1-1 0,1 1-1,6 47 1,30 145-173,-19-144-92,7 118 0,-22-175-70,-1-35-282,-1-48-688,-14-76-2476,0 53 427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37.645"/>
    </inkml:context>
    <inkml:brush xml:id="br0">
      <inkml:brushProperty name="width" value="0.025" units="cm"/>
      <inkml:brushProperty name="height" value="0.025" units="cm"/>
    </inkml:brush>
  </inkml:definitions>
  <inkml:trace contextRef="#ctx0" brushRef="#br0">94 414 2018,'0'0'1783,"-9"-9"-1078,0 0-455,1 0-1,1 0 1,0 0 0,0-1 0,1 0 0,0 0 0,1-1 0,0 0 0,0 0 0,-3-14 0,5 12-37,0 1 1,1 0-1,0-1 1,1 1 0,1-1-1,0 1 1,2-16-1,-1 27-174,1 0-1,-1 0 0,1 0 1,-1 0-1,1 0 1,0 0-1,-1 1 1,1-1-1,0 1 0,0-1 1,-1 1-1,1 0 1,0 0-1,0 0 1,0 0-1,-1 0 0,1 0 1,3 1-1,13-3 161,-15 1-172,0 0-1,0-1 0,0 1 1,0-1-1,0 0 1,0 0-1,-1 0 1,1 0-1,-1 0 1,0-1-1,1 1 1,-1-1-1,0 1 1,-1-1-1,1 0 1,2-4-1,19-57 382,-9 24-124,-14 39-282,0 0 0,0 1-1,0-1 1,1 1 0,-1-1 0,0 1-1,0-1 1,1 1 0,-1-1-1,0 1 1,1-1 0,-1 1-1,1-1 1,-1 1 0,1-1-1,-1 1 1,0 0 0,1-1-1,-1 1 1,1 0 0,0 0-1,-1-1 1,1 1 0,-1 0-1,1 0 1,-1 0 0,1-1-1,0 1 1,-1 0 0,1 0 0,-1 0-1,1 0 1,0 0 0,-1 0-1,1 1 1,-1-1 0,1 0-1,-1 0 1,1 0 0,0 0-1,-1 1 1,1-1 0,-1 0-1,1 1 1,-1-1 0,1 0-1,-1 1 1,1-1 0,-1 0-1,0 1 1,1-1 0,-1 1-1,1-1 1,-1 1 0,0-1 0,0 1-1,1-1 1,-1 1 0,0-1-1,0 1 1,1 0 0,-1 0-1,21 43 104,-19-40-49,19 49 196,-9-21-218,1-1 0,2 0 0,1 0 0,21 28 0,-36-56-163,1 0 0,-1-1 0,1 1 0,0-1 0,0 1 0,0-1 0,0 1 0,1-1 0,-1 0 0,0 0 0,1 0 0,-1-1 0,1 1 0,0-1 0,0 1 0,0-1 0,0 0 0,0 0 0,0 0 0,0 0 0,0-1 0,0 1 0,6 0 0,16-15-5327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52.892"/>
    </inkml:context>
    <inkml:brush xml:id="br0">
      <inkml:brushProperty name="width" value="0.025" units="cm"/>
      <inkml:brushProperty name="height" value="0.025" units="cm"/>
    </inkml:brush>
  </inkml:definitions>
  <inkml:trace contextRef="#ctx0" brushRef="#br0">83 160 1569,'0'0'1410,"9"-2"-1298,91-14 40,-40 4 581,123-6 2060,-215 16-2559,1 3 0,0 0-1,0 2 1,0 2 0,1 0 0,-34 12-1,-22 2 5,-3 2 837,79-18-627,11-3-70,48-12-117,38-10-101,4-2-185,1 4 0,108-10 0,-394 48 767,105-7-315,150-12-669,-1-3 0,1-3 0,-1-2 0,0-2 0,96-33 0,-136 33 315,-20 11-58,0 0 0,0-1 1,0 1-1,1 0 1,-1 0-1,0 0 1,0-1-1,0 1 1,0 0-1,0 0 0,0-1 1,0 1-1,1 0 1,-1 0-1,0-1 1,0 1-1,0 0 0,0 0 1,0-1-1,0 1 1,0 0-1,0 0 1,0-1-1,0 1 1,0 0-1,-1 0 0,1-1 1,0 1-1,0 0 1,0 0-1,0-1 1,0 1-1,0 0 0,-1 0 1,1 0-1,0-1 1,0 1-1,-1 0 1,-1-2 40,-1 1 0,1 0 1,-1 0-1,0 0 0,1 0 1,-1 0-1,0 0 1,0 1-1,0-1 0,0 1 1,-3 0-1,-32 0-207,0 2-1,0 2 1,0 1-1,1 2 1,0 2-1,0 1 1,1 2 0,0 1-1,1 2 1,-54 32-1,75-40-3253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56.525"/>
    </inkml:context>
    <inkml:brush xml:id="br0">
      <inkml:brushProperty name="width" value="0.025" units="cm"/>
      <inkml:brushProperty name="height" value="0.025" units="cm"/>
    </inkml:brush>
  </inkml:definitions>
  <inkml:trace contextRef="#ctx0" brushRef="#br0">403 53 1281,'0'0'1757,"-8"-4"-877,-9-4-500,0 0 0,0 1-1,0 1 1,-1 1 0,1 1 0,-1 0-1,-23-2 1,38 6-347,-1-1 1,0 1-1,0 0 1,0 0-1,0 0 0,0 1 1,0-1-1,0 1 1,1 0-1,-1 0 0,0 1 1,1-1-1,-1 1 1,0-1-1,1 1 0,0 0 1,-1 1-1,1-1 1,0 0-1,0 1 0,1 0 1,-1 0-1,0 0 1,1 0-1,0 0 1,-1 0-1,1 0 0,1 1 1,-1-1-1,-2 7 1,-17 44-10,2 1 0,-19 87 0,23-80 26,3-14 208,2 0-1,-6 91 0,14-123-237,2-1-1,0 1 0,1-1 0,1 0 0,0 1 1,1-1-1,1 0 0,0 0 0,1-1 0,1 1 1,0-1-1,1 0 0,10 15 0,-13-23-13,0-1 0,1 0 0,0 0 0,0-1 0,1 1-1,-1-1 1,1 0 0,0-1 0,0 0 0,0 1 0,0-2-1,0 1 1,1-1 0,-1 0 0,1 0 0,0-1 0,0 0-1,-1 0 1,1 0 0,0-1 0,0 0 0,0-1 0,0 1-1,0-1 1,-1-1 0,1 1 0,0-1 0,-1 0 0,1-1-1,-1 1 1,0-1 0,0-1 0,0 1 0,0-1 0,-1 0-1,1 0 1,-1-1 0,0 1 0,0-1 0,-1-1 0,1 1-1,4-8 1,9-16 22,-1 0-1,-2-1 1,-1-1 0,-1 0-1,17-64 1,-17 41 68,-3-1 0,7-103 0,-16 139-76,-1-1 0,-1 1 0,-1-1 0,0 1 0,-1 0 0,-10-31 0,11 44 2,0 1-1,0-1 0,0 1 0,-1-1 0,0 1 0,0 0 0,-1 0 0,1 1 0,-1-1 0,0 1 0,0-1 0,-1 1 1,1 1-1,-1-1 0,0 0 0,0 1 0,0 0 0,-1 0 0,1 1 0,-1 0 0,1 0 0,-1 0 0,0 0 0,1 1 1,-13-1-1,13 1-44,-1 1 0,1 0 0,-1 0 1,1 1-1,-1 0 0,1 0 0,0 0 1,-1 1-1,1-1 0,0 1 0,0 1 1,0-1-1,0 1 0,0-1 0,1 1 1,-1 1-1,1-1 0,-7 7 0,1-4-1274,0-5-1372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6.229"/>
    </inkml:context>
    <inkml:brush xml:id="br0">
      <inkml:brushProperty name="width" value="0.025" units="cm"/>
      <inkml:brushProperty name="height" value="0.025" units="cm"/>
    </inkml:brush>
  </inkml:definitions>
  <inkml:trace contextRef="#ctx0" brushRef="#br0">15 1 17969,'-10'9'1794,"6"-1"-33,4 2-1408,0 2-321,5-3 32,10 0 32,4-1-288,-1-3-1666,2-2-2754,-2-2-4613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2:59.815"/>
    </inkml:context>
    <inkml:brush xml:id="br0">
      <inkml:brushProperty name="width" value="0.025" units="cm"/>
      <inkml:brushProperty name="height" value="0.025" units="cm"/>
    </inkml:brush>
  </inkml:definitions>
  <inkml:trace contextRef="#ctx0" brushRef="#br0">73 1421 4837,'0'0'6283,"-10"3"-3630,1 2-1770,-16 6 165,-1-10 2642,26-4-3593,-1 0 0,1 1 0,-1-1 0,1 0-1,0 1 1,0-1 0,0 0 0,0 1 0,0-1-1,1 0 1,-1 1 0,1-1 0,0 1 0,1-4-1,15-35 49,3 2-1,1 1 1,40-56-1,-32 50-38,144-215 223,206-334-237,-365 568-85,47-95 121,-56 109-108,-1 0 0,0-1 0,-1 0 0,0 0 0,-1 0 0,0 0 0,-1 0 0,0-19 0,-1 30-23,0 0-1,0 0 0,0 1 0,0-1 0,0 0 0,-1 0 0,1 1 0,0-1 1,0 0-1,0 0 0,-1 1 0,1-1 0,-1 0 0,1 1 0,0-1 1,-1 0-1,1 1 0,-1-1 0,1 0 0,-1 1 0,0-1 0,1 1 0,-1-1 1,1 1-1,-1 0 0,0-1 0,1 1 0,-1 0 0,0-1 0,0 1 1,1 0-1,-1 0 0,0-1 0,0 1 0,0 0 0,1 0 0,-1 0 0,0 0 1,0 0-1,1 0 0,-1 0 0,0 1 0,0-1 0,0 0 0,1 0 1,-1 0-1,0 1 0,1-1 0,-1 0 0,0 1 0,1-1 0,-1 1 0,-1 0 1,-3 2-180,0 0 0,0 0 0,0 1 0,1-1 0,-1 1 0,-3 5 0,-130 157-10227,88-112 5488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0.160"/>
    </inkml:context>
    <inkml:brush xml:id="br0">
      <inkml:brushProperty name="width" value="0.025" units="cm"/>
      <inkml:brushProperty name="height" value="0.025" units="cm"/>
    </inkml:brush>
  </inkml:definitions>
  <inkml:trace contextRef="#ctx0" brushRef="#br0">244 0 6502,'-8'10'326,"-8"13"47,-25 45 1,35-57 437,1 1 1,0-1-1,1 1 1,-4 21-1,-23 100 2765,-32 61-2476,31-100-336,27-79-325,0-1-1,1 1 1,1 0 0,0 0-1,-1 30 1,4-44-427,0 0 1,0 0-1,0-1 1,0 1-1,0 0 1,0 0-1,0 0 1,0 0-1,1 0 0,-1-1 1,0 1-1,0 0 1,1 0-1,-1 0 1,1-1-1,-1 1 1,1 0-1,-1-1 0,1 1 1,-1 0-1,1-1 1,0 1-1,-1-1 1,1 1-1,0-1 0,0 1 1,1 0-1,0-1-9,0 1-1,-1-1 0,1 0 0,0 0 0,0 0 0,0 0 0,0 0 1,0 0-1,0-1 0,0 1 0,0 0 0,2-2 0,3-1-13,1 0 0,-1 0 0,1-1 0,-1 0 0,10-8 0,28-29 114,65-75-1,-25 23-24,70-57-1162,-81 79-2979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0.705"/>
    </inkml:context>
    <inkml:brush xml:id="br0">
      <inkml:brushProperty name="width" value="0.025" units="cm"/>
      <inkml:brushProperty name="height" value="0.025" units="cm"/>
    </inkml:brush>
  </inkml:definitions>
  <inkml:trace contextRef="#ctx0" brushRef="#br0">1 522 3908,'0'0'11301,"9"-13"-9689,12-17-852,-1-2 0,-2 0 0,-1-1 0,19-52 0,44-163 1514,-65 199-1680,-16 56-398,0 0-1,0-1 1,1 1 0,0-1-1,2 11 1,-1 8-164,-1-14-32,-1 51-35,3 0-1,16 100 1,-17-157-78,0 0 1,1 0 0,0 1-1,0-1 1,0 0 0,0 0 0,5 6-1,-6-10 35,0 0 1,-1 0-1,1 0 0,0 0 0,0-1 0,-1 1 0,1 0 0,0 0 1,0-1-1,0 1 0,0-1 0,0 1 0,0-1 0,0 1 0,0-1 1,0 0-1,0 0 0,0 1 0,1-1 0,-1 0 0,0 0 0,0 0 1,0 0-1,0 0 0,0 0 0,0 0 0,0-1 0,1 1 0,-1 0 1,0-1-1,0 1 0,0 0 0,0-1 0,0 1 0,0-1 0,0 0 1,-1 1-1,1-1 0,0 0 0,0 0 0,0 1 0,-1-1 0,2-1 0,18-27-3375,-2-10-2948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1.062"/>
    </inkml:context>
    <inkml:brush xml:id="br0">
      <inkml:brushProperty name="width" value="0.025" units="cm"/>
      <inkml:brushProperty name="height" value="0.025" units="cm"/>
    </inkml:brush>
  </inkml:definitions>
  <inkml:trace contextRef="#ctx0" brushRef="#br0">25 0 14798,'0'59'2146,"-7"5"-544,-3 4-129,5-5-640,2-8 64,3-13-385,3-16-416,10-19-416,4-9-1922,3-29-1634,-3-16-2370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1.437"/>
    </inkml:context>
    <inkml:brush xml:id="br0">
      <inkml:brushProperty name="width" value="0.025" units="cm"/>
      <inkml:brushProperty name="height" value="0.025" units="cm"/>
    </inkml:brush>
  </inkml:definitions>
  <inkml:trace contextRef="#ctx0" brushRef="#br0">44 214 6951,'0'0'10441,"-3"13"-8551,-6 23-933,-1 4 185,-10 81 0,19-121-1144,1 1 1,0-1-1,0 1 1,0 0 0,0-1-1,0 1 1,0-1-1,0 1 1,0 0-1,0-1 1,0 1 0,0-1-1,0 1 1,0 0-1,1-1 1,-1 1 0,0-1-1,0 1 1,1-1-1,-1 1 1,0-1 0,1 1-1,-1-1 1,0 1-1,1-1 1,-1 1-1,1-1 1,-1 1 0,1-1-1,-1 0 1,1 1-1,-1-1 1,1 0 0,-1 0-1,1 1 1,-1-1-1,1 0 1,0 0-1,-1 0 1,1 0 0,-1 0-1,1 0 1,0 0-1,-1 0 1,1 0 0,-1 0-1,1 0 1,0 0-1,-1 0 1,1 0 0,-1 0-1,1-1 1,-1 1-1,1 0 1,0 0-1,-1-1 1,1 1 0,-1 0-1,1-1 1,-1 1-1,0-1 1,1 1 0,-1-1-1,1 0 1,42-32 251,-35 25-184,10-7-9,1 1 1,22-13-1,-35 23-55,1 1 1,-1 0-1,1 0 0,-1 1 0,1-1 0,0 2 0,0-1 0,0 1 0,0 0 0,0 0 0,10 1 0,-14 0 1,-1 1-1,0-1 0,1 0 0,-1 1 0,0 0 0,0-1 1,0 1-1,1 0 0,-1 0 0,0 0 0,0 1 1,0-1-1,-1 0 0,1 1 0,0-1 0,0 1 0,-1 0 1,1 0-1,1 2 0,0 1 13,-1-1 0,0 1 1,0-1-1,0 1 0,0 0 0,-1 0 1,0 0-1,0 0 0,1 5 0,-2-2 42,1 0-1,-1 0 1,0 0 0,-1 0-1,0 0 1,0 0 0,-1 0-1,0 0 1,0-1 0,-1 1-1,-6 13 1,5-15-13,-1 0 1,1 0 0,-1-1-1,0 1 1,-1-1 0,1 0-1,-1-1 1,0 1 0,0-1-1,0 0 1,-1-1-1,-8 4 1,11-6-184,1 0-1,0 0 1,-1 0 0,1 0-1,-1-1 1,1 1 0,-1-1 0,1 0-1,-1 0 1,1 0 0,-1-1-1,1 1 1,-1-1 0,1 0-1,-1 0 1,1 0 0,0 0-1,0-1 1,0 1 0,-1-1 0,1 0-1,1 0 1,-1 0 0,0 0-1,0-1 1,1 1 0,-5-6-1,-22-35-5145,3-12-2978</inkml:trace>
  <inkml:trace contextRef="#ctx0" brushRef="#br0" timeOffset="1">74 99 13741,'0'0'4837,"64"-8"-2467,-31 1-1089,2 0-512,1-4-641,4-2-96,-7-1-1538,-6-3-2177,-5-5-6951</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2.144"/>
    </inkml:context>
    <inkml:brush xml:id="br0">
      <inkml:brushProperty name="width" value="0.025" units="cm"/>
      <inkml:brushProperty name="height" value="0.025" units="cm"/>
    </inkml:brush>
  </inkml:definitions>
  <inkml:trace contextRef="#ctx0" brushRef="#br0">130 101 3683,'10'-11'7303,"-4"3"-6182,37-41 1949,-40 45-2623,0 1 0,0 1 0,1-1 0,-1 0 0,0 1 0,1-1 0,0 1 0,0 0 0,0 1 0,-1-1 0,2 0 0,-1 1 0,0 0 0,6-1 0,-9 3-384,-1-1-1,1 0 1,-1 1 0,1-1-1,0 1 1,-1-1 0,1 0-1,-1 1 1,1 0 0,-1-1-1,1 1 1,-1-1-1,1 1 1,-1 0 0,0-1-1,1 1 1,-1 0 0,0-1-1,0 1 1,1 0 0,-1-1-1,0 1 1,0 0 0,0 0-1,0-1 1,0 1 0,0 0-1,0 0 1,0-1 0,-1 2-1,0 29 327,0-28-280,-1 13-14,-2 0 0,0 0 0,-1 0 1,0-1-1,-1 0 0,-1 0 0,-12 20 1,-71 97 77,65-98-25,-5 4 328,19-25-186,1 0 0,0 1 1,1 0-1,-11 21 1,20-34-287,1-1 0,-1 0 0,0 1 0,0-1 0,1 0 0,-1 1 0,0-1 0,0 0 0,1 0 0,-1 0 1,0 1-1,1-1 0,-1 0 0,0 0 0,0 0 0,1 0 0,-1 1 0,0-1 0,1 0 0,-1 0 0,1 0 1,-1 0-1,0 0 0,1 0 0,-1 0 0,0 0 0,1 0 0,-1 0 0,0 0 0,1 0 0,-1-1 0,0 1 0,1 0 1,-1 0-1,0 0 0,1 0 0,-1 0 0,0-1 0,1 1 0,-1 0 0,0 0 0,0-1 0,1 1 0,-1 0 1,0 0-1,1-1 0,31-20 73,-1-2 1,34-31 0,-13 11-146,-14 12-240,99-82-5859,-86 68-186</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02.533"/>
    </inkml:context>
    <inkml:brush xml:id="br0">
      <inkml:brushProperty name="width" value="0.025" units="cm"/>
      <inkml:brushProperty name="height" value="0.025" units="cm"/>
    </inkml:brush>
  </inkml:definitions>
  <inkml:trace contextRef="#ctx0" brushRef="#br0">1 235 18449,'0'0'2259,"1"-11"-209,0 4-1808,0 0 1,0-1 0,1 1 0,0 0-1,1 0 1,0 0 0,0 1 0,0-1-1,1 1 1,0-1 0,0 1 0,1 1-1,-1-1 1,1 0 0,0 1 0,1 0-1,0 0 1,5-3 0,5-5-149,1 2-1,-1 0 1,2 1-1,-1 1 1,2 0 0,-1 1-1,1 2 1,0-1 0,0 2-1,1 1 1,-1 0-1,24 0 1,-40 3-95,-1 1 1,1 0-1,-1 0 0,1 0 1,0 1-1,-1-1 0,1 1 1,-1-1-1,1 1 1,-1 0-1,1 0 0,-1 0 1,0 0-1,1 1 0,-1-1 1,0 1-1,0-1 0,0 1 1,0 0-1,0-1 0,0 1 1,-1 0-1,3 3 0,-2 0 7,0 0 0,0-1 0,0 1 0,-1 0 0,0 0 0,0 0 0,0 0-1,-1 0 1,1 0 0,-1 0 0,-1 8 0,-2 8 35,0 0 1,-1 0-1,-2-1 0,-14 37 1,-15 18 8,24-55 23,1 0 1,1 0 0,0 1-1,2 0 1,0 0 0,-3 24 0,10-44-72,0 0 0,0 0 0,-1 0 0,1 0 0,0 0 0,0 0 0,0 0 1,0 0-1,1 0 0,-1 0 0,0 0 0,0 0 0,1 0 0,-1 0 1,0 0-1,1 0 0,-1 0 0,1 0 0,-1 0 0,1-1 0,0 1 1,-1 0-1,1 0 0,0 0 0,0-1 0,-1 1 0,1 0 0,0-1 0,0 1 1,0-1-1,1 1 0,1 0 2,0 0 0,0-1-1,0 0 1,0 0 0,0 0 0,0 0 0,0 0 0,0 0 0,0-1 0,0 1-1,3-2 1,9-3 5,0 0 0,0-1-1,18-11 1,81-54-2772,-4-7-5428,-56 37-5935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3:11.955"/>
    </inkml:context>
    <inkml:brush xml:id="br0">
      <inkml:brushProperty name="width" value="0.025" units="cm"/>
      <inkml:brushProperty name="height" value="0.025" units="cm"/>
    </inkml:brush>
  </inkml:definitions>
  <inkml:trace contextRef="#ctx0" brushRef="#br0">4659 420 3972,'-109'-14'3169,"-465"-32"1990,69 58-4994,-537 84 1,845-65 459,2 8 1,-319 107 0,358-88-523,3 7 0,3 6 1,-226 146-1,360-206-97,-306 217 2,281-195 40,0 3 1,3 1-1,1 3 0,1 0 1,-37 58-1,61-79 29,1 1 1,1-1-1,0 2 1,2-1-1,1 1 1,0 1-1,2-1 0,0 1 1,1 0-1,0 24 1,3-30-72,1 0-1,1 0 1,1 0 0,0 0 0,1 0 0,1 0 0,0-1 0,1 0-1,1 0 1,0 0 0,1 0 0,1-1 0,0 0 0,16 20 0,0-8-39,0-1 0,1-1 1,1-2-1,1 0 1,1-2-1,1-1 1,1-2-1,0 0 0,58 21 1,-16-13 43,1-2-1,1-4 1,105 14 0,-11-14-102,0-8 1,193-11 0,336-67-216,-277-1 389,-4-19 0,-4-18-1,636-252 1,-455 83-87,-495 220-10,-2-5 1,-3-4-1,152-135 0,-210 165 44,-1-2 0,-2-2-1,-2-1 1,-1-1-1,43-79 1,-59 92 79,-1 0-1,-1 0 1,-2-1 0,0-1 0,-2 1 0,-1-1 0,-1 0 0,-2-1 0,0 1 0,-2-1 0,-4-35-1,1 49-15,0-1-1,-1 1 0,-1 0 0,-1 0 0,0 0 0,-1 0 0,-1 1 0,0 0 0,0 0 0,-2 1 0,-10-14 0,4 9 6,-1 1-1,-1 1 0,0 0 1,-1 1-1,-1 1 0,-37-21 1,9 11-30,-1 3 0,-1 1 0,-1 3 0,0 2 0,-104-17 0,15 15-153,-1 6 0,0 6 0,-143 13 0,-419 72-7209,418-37 92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4.857"/>
    </inkml:context>
    <inkml:brush xml:id="br0">
      <inkml:brushProperty name="width" value="0.025" units="cm"/>
      <inkml:brushProperty name="height" value="0.025" units="cm"/>
    </inkml:brush>
  </inkml:definitions>
  <inkml:trace contextRef="#ctx0" brushRef="#br0">0 302 8616,'0'0'12978,"12"-5"-11569,199-106 2063,-35 17-3074,23 5-910,-248 86-12119,16 3 3802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5.214"/>
    </inkml:context>
    <inkml:brush xml:id="br0">
      <inkml:brushProperty name="width" value="0.025" units="cm"/>
      <inkml:brushProperty name="height" value="0.025" units="cm"/>
    </inkml:brush>
  </inkml:definitions>
  <inkml:trace contextRef="#ctx0" brushRef="#br0">286 0 15535,'0'0'3923,"-9"7"-2017,-2 1-1592,1 0 1,0 1-1,0 0 0,1 1 0,0 0 0,-14 22 1,-49 74 116,41-64 410,-44 81 1,72-118-783,1 1 0,0-1 0,-1 1 0,2 0 0,-1 0 0,1-1 0,0 1 0,0 0 0,0 0 1,1 12-1,1-16-59,-1 1 0,1-1 0,-1 0 0,1 0 1,0 0-1,-1 0 0,1 0 0,1 0 0,-1-1 1,0 1-1,0 0 0,1 0 0,-1-1 0,0 1 1,1-1-1,0 1 0,-1-1 0,1 0 0,0 1 1,0-1-1,0 0 0,0 0 0,0 0 0,0-1 1,0 1-1,0 0 0,0-1 0,0 1 0,0-1 1,0 0-1,1 0 0,2 0 0,26 1 35,1-1 1,0-2-1,0-1 0,0-1 0,-1-2 1,33-10-1,3-5-1429,107-50 0,-104 34-2452,-25 7-1485,3-8-4801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6.589"/>
    </inkml:context>
    <inkml:brush xml:id="br0">
      <inkml:brushProperty name="width" value="0.025" units="cm"/>
      <inkml:brushProperty name="height" value="0.025" units="cm"/>
    </inkml:brush>
  </inkml:definitions>
  <inkml:trace contextRef="#ctx0" brushRef="#br0">128 2 4228,'0'0'11627,"-53"43"-9321,33-22-768,0-1-321,5 1-577,2 0-383,6-2-193,7-2-64,0-3 0,4-2-192,12-3-353,3-5 289,4-4 64,6 0-897,2-7-833,-1-8-2498,1-6-2883</inkml:trace>
  <inkml:trace contextRef="#ctx0" brushRef="#br0" timeOffset="1">276 15 14542,'0'0'4655,"-7"8"-2974,-20 29-613,26-36-1021,0 0 1,1-1-1,-1 1 0,1 0 0,-1 0 1,1 0-1,-1 0 0,1 0 0,-1-1 0,1 1 1,0 0-1,0 0 0,-1 0 0,1 0 1,0 0-1,0 0 0,0 0 0,0 0 1,0 0-1,0 0 0,1 0 0,-1 0 1,0 0-1,0 0 0,1 0 0,-1 0 1,0 0-1,1 0 0,0 1 0,1-1-5,-1 0 1,1 0-1,0 0 0,-1 0 0,1 0 0,0 0 1,0 0-1,0 0 0,-1-1 0,1 1 0,0-1 0,0 0 1,4 1-1,3-1 16,0 1-1,0-2 1,1 1 0,-1-1 0,9-2-1,-11 0-28,-1 0 0,0 0-1,1 0 1,-1 0 0,0-1-1,-1 0 1,9-8 0,-11 10-14,0-1 1,0 1 0,-1-1-1,1 0 1,-1 0 0,0 0 0,0 0-1,0 0 1,0 0 0,0 0-1,-1-1 1,0 1 0,1-1-1,-1 1 1,1-8 0,-4 10-15,0 1 0,0-1 0,-1 0 0,1 1 0,0-1 0,0 1 0,-1-1 0,1 1 0,0 0 0,-1 0 0,1 0 0,0 0 0,0 1 0,-1-1 0,-2 2 0,-4 0 81,0 1 0,1 0 1,0 1-1,0 0 0,0 0 0,0 1 1,0 0-1,1 0 0,-11 12 1,13-13 18,0 0 0,1 0 1,0 1-1,0-1 1,1 1-1,-1 0 0,1 0 1,0 0-1,0 1 0,1-1 1,-1 1-1,1 0 1,0 0-1,1 0 0,-2 7 1,4-11-102,-1 0 1,0 0-1,1 0 1,0 0 0,-1 0-1,1 0 1,0 0-1,0 0 1,0 0-1,0 0 1,0-1 0,0 1-1,1 0 1,-1-1-1,1 1 1,-1-1-1,1 0 1,-1 1 0,1-1-1,0 0 1,-1 0-1,1 0 1,0 0 0,0 0-1,0-1 1,0 1-1,3 0 1,6 2-887,-1 0-1,1-1 1,-1 0 0,13 0 0,9-1-5958</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5.555"/>
    </inkml:context>
    <inkml:brush xml:id="br0">
      <inkml:brushProperty name="width" value="0.025" units="cm"/>
      <inkml:brushProperty name="height" value="0.025" units="cm"/>
    </inkml:brush>
  </inkml:definitions>
  <inkml:trace contextRef="#ctx0" brushRef="#br0">0 1 7015,'0'0'16880,"2"48"-15055,-2-13-800,0 4-160,0 3-384,0 0-289,8-3-128,4-4-32,3-4-64,2-5-993,-1-9-897,-2-3-704,-6-10-161,-6-4-1697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5.883"/>
    </inkml:context>
    <inkml:brush xml:id="br0">
      <inkml:brushProperty name="width" value="0.025" units="cm"/>
      <inkml:brushProperty name="height" value="0.025" units="cm"/>
    </inkml:brush>
  </inkml:definitions>
  <inkml:trace contextRef="#ctx0" brushRef="#br0">53 178 7719,'0'0'6785,"-9"-6"-3074,-27-22-855,35 27-2781,1 1 0,-1-1 1,1 1-1,-1-1 1,1 1-1,-1-1 1,1 1-1,-1-1 1,1 0-1,0 1 0,-1-1 1,1 0-1,0 1 1,0-1-1,-1 0 1,1 1-1,0-1 1,0 0-1,0 1 0,0-1 1,0 0-1,0 1 1,0-1-1,0 0 1,0 0-1,0 1 1,0-1-1,0 0 0,1 1 1,-1-1-1,0 0 1,1 1-1,-1-1 1,0 0-1,1 1 0,-1-1 1,1 1-1,-1-1 1,0 1-1,1-1 1,1 0-1,24-16 650,-22 15-470,31-15-37,1 2 1,0 1 0,2 2 0,-1 2 0,1 1 0,1 1 0,-1 3 0,1 1-1,52 2 1,-89 1-219,-1 1 0,1 0-1,-1 0 1,1 0 0,-1 0-1,1 0 1,-1 0-1,1 1 1,-1-1 0,1 0-1,-1 1 1,1-1 0,-1 1-1,1-1 1,-1 1 0,0 0-1,1 0 1,-1 0 0,0-1-1,0 1 1,1 0 0,-1 1-1,0-1 1,0 0 0,0 0-1,0 0 1,0 1-1,-1-1 1,1 0 0,0 1-1,-1-1 1,1 1 0,-1-1-1,1 1 1,-1-1 0,0 1-1,1-1 1,-1 1 0,0-1-1,0 1 1,0 1 0,-1 2 8,0 0 1,-1 0 0,1 0 0,-1-1 0,0 1-1,0-1 1,0 1 0,-1-1 0,1 0-1,-1 0 1,-6 8 0,-19 17 344,-2-2 0,0 0 1,-2-2-1,0-1 0,-39 20 0,81-54-2624,21-19-5387,-5 8-19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6.321"/>
    </inkml:context>
    <inkml:brush xml:id="br0">
      <inkml:brushProperty name="width" value="0.025" units="cm"/>
      <inkml:brushProperty name="height" value="0.025" units="cm"/>
    </inkml:brush>
  </inkml:definitions>
  <inkml:trace contextRef="#ctx0" brushRef="#br0">203 47 7815,'0'0'18183,"-11"-2"-17238,5 1-867,0 0 1,-1 0 0,1 0-1,-1 1 1,1 0 0,-1 1-1,1-1 1,-1 1-1,1 1 1,0-1 0,0 1-1,-1 0 1,1 0 0,0 1-1,1 0 1,-1 0-1,0 0 1,1 1 0,0-1-1,0 1 1,-6 6-1,5-3-40,0-1 0,0 1 0,1 1-1,-1-1 1,2 1 0,-1 0 0,-4 11 0,8-17-24,0-1 0,1 1 0,-1-1 0,0 1 1,1 0-1,-1-1 0,1 1 0,-1 0 0,1-1 1,0 1-1,-1 0 0,1 0 0,0-1 0,0 1 1,1 0-1,-1 0 0,0-1 0,0 1 0,1 0 1,-1 0-1,1-1 0,0 1 0,-1-1 0,1 1 1,0 0-1,0-1 0,0 0 0,0 1 0,0-1 1,0 1-1,1-1 0,-1 0 0,0 0 0,1 0 1,-1 0-1,0 0 0,1 0 0,0 0 0,-1 0 1,1-1-1,-1 1 0,4 0 0,6 1 24,-1 0-1,1-2 0,0 1 1,0-1-1,0-1 0,0 0 1,0 0-1,0-1 1,-1 0-1,1-1 0,-1-1 1,18-7-1,-20 8 15,0-1 0,0 0 0,0-1 0,-1 0 0,1 0 0,-1 0 0,0-1 0,0 0 0,-1 0 1,0-1-1,0 0 0,-1 0 0,0-1 0,0 1 0,7-15 0,-11 19-15,0 1-1,0 0 1,0-1-1,-1 1 1,1 0 0,-1-1-1,1 1 1,-1-1-1,0 1 1,0-1 0,0 1-1,0 0 1,-1-1-1,1 1 1,-1-1 0,1 1-1,-1 0 1,0-1 0,0 1-1,0 0 1,0-1-1,0 1 1,-1 0 0,1 0-1,0 0 1,-1 0-1,0 1 1,1-1 0,-1 0-1,0 1 1,0-1-1,0 1 1,0-1 0,0 1-1,0 0 1,-3-1 0,-1 0-74,0 0 1,0 0 0,0 0 0,0 1 0,0 0 0,0 0 0,0 1-1,-1 0 1,1 0 0,0 0 0,0 1 0,0 0 0,-10 2 0,8 3-2812,17 0-1450,19 0-4406,-5-6-761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6.788"/>
    </inkml:context>
    <inkml:brush xml:id="br0">
      <inkml:brushProperty name="width" value="0.025" units="cm"/>
      <inkml:brushProperty name="height" value="0.025" units="cm"/>
    </inkml:brush>
  </inkml:definitions>
  <inkml:trace contextRef="#ctx0" brushRef="#br0">68 20 18578,'-6'8'2295,"-2"4"-1628,0 1 1,1 0-1,1 0 0,0 0 1,0 0-1,1 1 0,1 0 0,1 0 1,0 1-1,0-1 0,0 19 1,5-12-633,0-1-1,1 0 1,2 0 0,0 0 0,10 27 0,-7-27-21,-2 1-1,0 0 1,-2 0 0,4 35-1,-8-49 32,1-4 101,0 1-1,-1 0 1,0 0 0,0 0 0,0-1-1,0 1 1,-1 0 0,1 0 0,-1-1-1,0 1 1,-2 4 0,2-8-98,1 0 0,-1-1 1,0 1-1,1-1 0,-1 1 1,0-1-1,1 0 0,-1 1 0,1-1 1,-1 0-1,1 1 0,-1-1 0,1 0 1,0 1-1,-1-1 0,1 0 0,0 0 1,0 0-1,0 1 0,-1-1 0,1 0 1,0 0-1,0-1 0,-4-27 217,3 24-167,-6-50-39,3 1 0,2-1 0,2 0-1,9-61 1,-8 107-69,0 0 0,1 1 0,0-1 0,1 1-1,0-1 1,0 1 0,1 0 0,0 0 0,1 1 0,-1-1 0,1 1 0,1 0 0,6-7 0,-6 9 0,0 0 0,0 0 0,1 1 0,-1 0 0,1 0 0,0 1 1,0 0-1,0 0 0,0 1 0,1 0 0,-1 0 0,0 0 1,1 1-1,0 1 0,9-1 0,-16 1 8,17-1-5,-1 2 0,1 0 0,22 4-1,-36-4 8,-1 0 0,0-1 0,1 2 0,-1-1-1,0 0 1,0 1 0,0-1 0,0 1 0,0 0 0,0 0-1,3 3 1,-5-4-1,-1 0-1,1 0 1,0 1-1,0-1 0,-1 0 1,1 1-1,0-1 1,-1 0-1,1 1 1,-1-1-1,0 1 1,0-1-1,1 1 0,-1-1 1,0 1-1,0-1 1,0 1-1,0-1 1,-1 1-1,1-1 1,0 1-1,-1-1 1,1 0-1,-1 1 0,1-1 1,-2 3-1,-2 2 19,0 0-1,-1 0 0,0 0 0,0-1 0,0 0 1,0 0-1,-1 0 0,0 0 0,0-1 1,0 0-1,-11 5 0,-5 2 44,-1 0-1,-26 7 1,42-15-137,0-1 0,0 0 1,0 0-1,0-1 0,0 0 0,0 0 0,0-1 0,-12-1 1,18 1 17,-1 0 0,1 0 0,0-1 0,0 1 0,-1-1 0,1 1 1,0-1-1,0 1 0,0-1 0,0 0 0,0 1 0,0-1 0,0 0 0,0 0 0,0 0 1,0 0-1,0 0 0,0 0 0,1 0 0,-2-2 0,1 0-95,0 0-1,1 1 1,-1-1 0,1 0-1,0 0 1,0 1-1,0-1 1,0 0 0,1 0-1,-1 0 1,1 1 0,-1-1-1,3-4 1,14-30-6839</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3:59.998"/>
    </inkml:context>
    <inkml:brush xml:id="br0">
      <inkml:brushProperty name="width" value="0.025" units="cm"/>
      <inkml:brushProperty name="height" value="0.025" units="cm"/>
    </inkml:brush>
  </inkml:definitions>
  <inkml:trace contextRef="#ctx0" brushRef="#br0">11 1 4292,'1'8'-160,"-1"-2"-1698,0 1 1025,0-3 1026,0 1 319,0-4 289,-3-1-1057,-6-1-994</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34:01.497"/>
    </inkml:context>
    <inkml:brush xml:id="br0">
      <inkml:brushProperty name="width" value="0.025" units="cm"/>
      <inkml:brushProperty name="height" value="0.025" units="cm"/>
    </inkml:brush>
  </inkml:definitions>
  <inkml:trace contextRef="#ctx0" brushRef="#br0">0 1 2210,'0'0'6758,"0"22"-2081,31-19-4479,-1 1 0,0 2 0,-1 1 0,0 1 0,0 1 0,0 2 0,-2 1 0,1 1 0,-1 2 0,-1 0 0,26 21-1,-13-10-50,1-2-1,82 36 0,-38-21 446,202 98-336,-16 26-189,-54-30-11,265 165 72,-80-27-64,-323-216-2,78 73 0,-4-3 1,57 19 6,41 33 22,-248-175-91,99 81-14,3-5-1,179 102 1,-179-120-671,23 11-2591,-113-61-322,-14-7-171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4:10.876"/>
    </inkml:context>
    <inkml:brush xml:id="br0">
      <inkml:brushProperty name="width" value="0.025" units="cm"/>
      <inkml:brushProperty name="height" value="0.025" units="cm"/>
    </inkml:brush>
  </inkml:definitions>
  <inkml:trace contextRef="#ctx0" brushRef="#br0">5062 388 3491,'-12'-3'929,"-240"-72"3000,154 41-3691,-169-35 0,-108 4 496,79 17-310,-305-37 255,487 78-539,1 5-1,-1 5 1,-152 24 0,117 0-81,2 7 0,1 7-1,-196 82 1,166-45-2,3 9 0,-198 132 0,364-214-57,-429 292 553,336-221-334,3 4 1,-103 110 0,174-163-164,2 1 1,1 2 0,2 0-1,1 1 1,1 1 0,1 0-1,-15 44 1,27-62-58,2 0-1,0 1 1,0 0 0,1 0 0,1 0-1,1 0 1,0 0 0,1 0 0,0 1-1,2-1 1,-1 0 0,2 0 0,0 0 0,1 0-1,0-1 1,1 1 0,1-1 0,0 0-1,1-1 1,10 15 0,1-4 14,1-1 1,1 0 0,1-2-1,1-1 1,0 0-1,2-2 1,0-1 0,1 0-1,1-2 1,0-1-1,1-1 1,0-2 0,42 13-1,15-1 12,0-4-1,1-4 1,119 6-1,-13-10-153,0-9 0,0-8 0,0-8-1,329-68 1,181-106 226,-11-36 38,-661 214-137,934-343 34,-33-73-6,-915 418-25,219-124 15,-199 110-13,-1-2 0,-1-2 0,-1 0 0,39-44 1,-64 61-5,0 1 0,0-1 1,-1 0-1,0-1 0,-1 1 1,0-1-1,0 0 0,-1-1 1,-1 1-1,0-1 0,3-14 1,-5 18-2,-1-1 1,1 1 0,-2-1-1,1 1 1,-1 0 0,0-1-1,0 1 1,-1 0 0,0 0-1,0-1 1,-1 2-1,0-1 1,0 0 0,-1 1-1,1-1 1,-2 1 0,-6-9-1,-8-5-12,0 1-1,-2 1 0,0 1 0,0 1 0,-2 1 0,0 1 0,0 1 0,-46-18 0,-4 3 53,-137-31 0,91 35-38,-1 5 1,-235-7-1,-244 58-3156,391-10-357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5:55.672"/>
    </inkml:context>
    <inkml:brush xml:id="br0">
      <inkml:brushProperty name="width" value="0.025" units="cm"/>
      <inkml:brushProperty name="height" value="0.025" units="cm"/>
    </inkml:brush>
  </inkml:definitions>
  <inkml:trace contextRef="#ctx0" brushRef="#br0">14 1159 10570,'0'0'2797,"-13"-4"-2236,69 23 963,-38-15-1217,25 7-93,0-3 0,0-2 0,0-1 1,55-2-1,178-18-154,-172 7-1,34 0 194,-1 6 0,0 6 0,0 6 1,168 34-1,-171-17-175,704 112 105,-10-100 183,3-39-276,-368-2-92,99-12 30,-380 0 19,191-41 1,-153 9 704,395-136 1,-612 180-683,-1 0 1,1 1-1,0-2 0,-1 1 1,0 0-1,1 0 0,-1-1 0,0 0 1,0 1-1,0-1 0,0 0 0,-1 0 1,1 0-1,-1 0 0,0 0 1,0 0-1,0 0 0,0-1 0,0 1 1,-1 0-1,0 0 0,1-1 0,-1 1 1,-1-6-1,1-12-266,-1 0-1,-6-32 1,7 51 197,-15-74-950,6 34 687,-5-62 1,13 91 247,1 1 0,0-1 0,1 1 0,0 0 0,1 0 0,1-1 0,0 1 0,0 0 0,9-18 0,4 1-208,28-39 0,-30 48 62,-1 1 0,0-2 0,-2 0 0,14-33 0,-24 50 214,1 1 0,-1-1 0,0 0 0,0 1 0,0-1 0,-1 0 0,1 0 0,-1 0 0,0 1 0,0-1 0,-1 0 0,1 0 0,-1 0 0,1 0 0,-1 1 0,0-1 0,-1 0 0,1 1 0,-1-1 0,1 1 0,-1-1 0,0 1 0,-5-6 0,-1 2 254,0 0 0,-1 0 1,0 1-1,0 0 0,-1 1 0,-17-8 0,-7-5 83,-14-9-37,30 16-389,-1 0 0,-1 1 0,1 1 0,-2 1 0,-25-7 0,-31-1-99,-137-9 0,-85 14-75,67 5 83,-95-14-68,-299-9-675,-291 56 933,-443 0-360,56-2 395,1135-16 18,0 8 1,-281 65-1,400-72 663,50 21-834,-20 267 66,10-201 35,3-1 1,9 112 0,-2-199-100,2-1-1,-1 1 1,1-1-1,1 0 1,-1 1-1,1-1 1,1 0 0,-1 0-1,2-1 1,-1 1-1,1-1 1,9 11-1,-8-12-430,0 0-1,0 0 1,0-1-1,0 0 0,1-1 1,0 1-1,0-1 1,10 4-1,12 2-4700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4.452"/>
    </inkml:context>
    <inkml:brush xml:id="br0">
      <inkml:brushProperty name="width" value="0.025" units="cm"/>
      <inkml:brushProperty name="height" value="0.025" units="cm"/>
    </inkml:brush>
  </inkml:definitions>
  <inkml:trace contextRef="#ctx0" brushRef="#br0">43 158 6822,'0'0'4901,"2"-8"-2424,4-33 97,-5 28 3180,-5 103-5029,-18 101 0,10-101-558,-2 106-1,30-515-5061,-15 49 4948,-1 274 915,-1 1-808,1 1 0,0-1-1,0 1 1,1-1 0,0 1 0,-1-1 0,2 0-1,-1 1 1,1-1 0,0 0 0,0 0 0,0 0-1,1 0 1,0 0 0,0-1 0,0 1 0,0-1-1,1 0 1,6 7 0,-6-8-106,1 0-1,-1 0 1,1-1 0,-1 1-1,1-1 1,0 0 0,0-1-1,0 1 1,0-1-1,0 0 1,0 0 0,0-1-1,1 1 1,-1-1 0,0 0-1,7-1 1,-4-1 6,0 0-1,0 0 1,0-1-1,0 0 1,0 0-1,0-1 1,-1 0-1,0 0 1,8-7 0,6-6 14,-2 0 0,0-2 1,-1 0-1,-1-1 0,20-30 1,-17 24 183,-20 26-250,0 0 0,0 0 0,0 0 0,0 0 1,0-1-1,0 1 0,0 0 0,0 0 1,0 0-1,0 0 0,0 0 0,0-1 0,1 1 1,-1 0-1,0 0 0,0 0 0,0 0 1,0 0-1,0 0 0,1 0 0,-1-1 0,0 1 1,0 0-1,0 0 0,0 0 0,0 0 1,1 0-1,-1 0 0,0 0 0,0 0 0,0 0 1,0 0-1,1 0 0,-1 0 0,0 0 1,0 0-1,0 0 0,1 0 0,-1 0 0,0 0 1,0 0-1,0 0 0,0 0 0,0 1 1,1-1-1,-1 0 0,0 0 0,0 0 0,0 0 1,0 0-1,0 0 0,1 0 0,-1 1 1,0-1-1,0 0 0,-7 45 590,2-25-718,-14 58 782,4 2 0,4 0 0,-3 131 0,14-201-590,1 0 0,0 0 0,1-1 0,0 1 0,4 10 0,-5-17-136,0-1 0,0 1 0,-1-1-1,1 0 1,1 0 0,-1 1 0,0-1 0,1 0 0,-1 0 0,1 0 0,-1 0 0,1-1 0,0 1 0,0 0 0,0-1 0,0 1 0,0-1 0,0 0 0,0 1 0,0-1 0,1 0 0,-1 0 0,1-1-1,4 2 1,-7-2-196,1-1 0,-1 1-1,1 0 1,-1 0 0,1-1-1,-1 1 1,1-1 0,-1 1-1,1 0 1,-1-1-1,1 1 1,-1-1 0,0 1-1,1-1 1,-1 1 0,0-1-1,1 1 1,-1-1 0,0 0-1,0 1 1,0-1 0,1 1-1,-1-1 1,0 0-1,0 1 1,0-1 0,0 1-1,0-1 1,0 0 0,0 1-1,0-1 1,0 1 0,-1-1-1,1 0 1,0 0-1,-1-4-2382,3-19-12609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4.906"/>
    </inkml:context>
    <inkml:brush xml:id="br0">
      <inkml:brushProperty name="width" value="0.025" units="cm"/>
      <inkml:brushProperty name="height" value="0.025" units="cm"/>
    </inkml:brush>
  </inkml:definitions>
  <inkml:trace contextRef="#ctx0" brushRef="#br0">1 225 13004,'0'0'8184,"9"3"-6956,-4-1-1168,-1-1 0,1 0 1,0-1-1,-1 1 0,1-1 1,0 0-1,-1 0 0,1 0 1,0-1-1,-1 1 0,1-1 1,-1-1-1,1 1 0,-1 0 0,1-1 1,-1 0-1,0 0 0,0 0 1,0-1-1,0 1 0,0-1 1,0 0-1,-1 0 0,0 0 0,1-1 1,2-3-1,1 1-11,-1-1 0,0 0 1,0 0-1,-1 0 0,0 0 0,0-1 0,-1 0 0,1 0 1,-2 0-1,1 0 0,-1-1 0,-1 1 0,1-1 0,-1 0 1,-1 0-1,0 0 0,0 0 0,-1-9 0,0 17-28,0-1-1,0 1 1,0 0 0,-1 0-1,1-1 1,0 1-1,-1 0 1,1 0-1,-1 0 1,1 0-1,-1-1 1,1 1 0,-1 0-1,0 0 1,0 0-1,1 0 1,-1 0-1,0 1 1,0-1-1,0 0 1,0 0 0,0 0-1,0 1 1,0-1-1,-1 1 1,1-1-1,0 1 1,0-1-1,0 1 1,-1 0 0,1-1-1,0 1 1,0 0-1,-1 0 1,1 0-1,0 0 1,0 0-1,-1 0 1,1 0 0,0 1-1,-2-1 1,-1 1-17,0 0 0,0 0 0,1 1 1,-1-1-1,1 1 0,-1 0 0,1 0 0,0 0 1,0 0-1,0 0 0,0 1 0,-5 4 1,-1 5 58,1 1 1,0-1 0,1 1-1,0 1 1,1-1 0,1 1 0,0 0-1,1 0 1,0 1 0,1-1 0,1 1-1,0 0 1,1-1 0,0 1-1,3 22 1,-1-34-63,-1-1 0,1 1 0,0 0-1,0-1 1,0 1 0,0-1 0,1 0 0,-1 1-1,1-1 1,-1 0 0,1 0 0,0 0 0,-1 0-1,1 0 1,0 0 0,1 0 0,3 2 0,-1-1-54,1 0 1,-1-1 0,1 1 0,0-1 0,0-1 0,0 1 0,10 1 0,-2-2-900,0 0 1,0-1-1,0 0 1,1-2-1,-1 1 1,18-5-1,8-10-4968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9.100"/>
    </inkml:context>
    <inkml:brush xml:id="br0">
      <inkml:brushProperty name="width" value="0.025" units="cm"/>
      <inkml:brushProperty name="height" value="0.025" units="cm"/>
    </inkml:brush>
  </inkml:definitions>
  <inkml:trace contextRef="#ctx0" brushRef="#br0">0 151 12812,'0'0'8360,"12"4"-7239,-5-2-1028,0 1 0,-1-2 0,1 1 0,0-1 0,0 0 0,0 0 0,-1-1 0,1 0 0,0 0 0,0-1 0,0 0 0,0 0 0,0 0 0,-1-1 0,1 0 0,-1 0 0,1-1 0,11-6 0,-9 4-51,70-46 95,-75 49-117,-1-1-1,1 0 1,-1 0 0,0 0-1,1 0 1,-1 0 0,-1-1 0,1 1-1,-1-1 1,1 0 0,-1 0 0,0 0-1,0 0 1,-1 0 0,1 0-1,-1-1 1,1-6 0,-2 10-9,0 1 0,0-1 0,0 0 0,-1 0 0,1 0 0,0 1 0,-1-1 0,1 0 0,-1 0 0,1 1 0,-1-1 0,1 0 0,-1 1 0,0-1 0,1 1 0,-1-1 1,0 0-1,1 1 0,-1 0 0,0-1 0,0 1 0,0-1 0,1 1 0,-1 0 0,0 0 0,0-1 0,0 1 0,0 0 0,1 0 0,-1 0 0,0 0 0,-1 0 0,-37 0 119,30 1-133,0 0 2,1 1 1,-1 0-1,1 0 0,-1 1 1,1 0-1,0 0 0,0 1 1,0 0-1,1 0 0,-1 1 0,1 0 1,0 1-1,0-1 0,1 1 1,0 1-1,-6 6 0,5-5 18,1 0 0,0 0 0,0 1 0,1-1 0,0 1-1,0 1 1,1-1 0,0 0 0,1 1 0,0 0 0,1 0 0,0 0-1,-1 17 1,3-26-15,0 1-1,0 0 0,0-1 0,1 1 1,-1 0-1,0-1 0,1 1 1,0-1-1,-1 1 0,1-1 1,0 1-1,0-1 0,0 1 0,0-1 1,0 0-1,0 1 0,0-1 1,0 0-1,0 0 0,1 0 1,-1 0-1,1 0 0,-1 0 0,0 0 1,1-1-1,-1 1 0,1 0 1,0-1-1,-1 1 0,1-1 1,0 0-1,2 1 0,7 0-48,0 0 1,1 0-1,21-2 0,-14 0-311,29-3-2780,-17-5-2676,4-5-7350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7.209"/>
    </inkml:context>
    <inkml:brush xml:id="br0">
      <inkml:brushProperty name="width" value="0.025" units="cm"/>
      <inkml:brushProperty name="height" value="0.025" units="cm"/>
    </inkml:brush>
  </inkml:definitions>
  <inkml:trace contextRef="#ctx0" brushRef="#br0">84 61 10314,'0'0'790,"-9"2"464,4-2-527,-38 6 1401,16 7 6127,30-14-8052,-1 0 1,1 0 0,-1 0 0,1 0 0,-1 0 0,1 0 0,-1 0 0,0-1-1,1 1 1,-1-1 0,2-2 0,4-2 99,12-6-122,1 0 0,22-8 0,-37 17-192,0 1-1,1-1 1,-1 2-1,1-1 1,-1 1-1,1 0 1,0 0-1,0 0 1,-1 1-1,1 0 1,13 2 0,-18-1-1,0 0 1,1 0 0,-1 0 0,0 0-1,0 0 1,0 0 0,0 0 0,0 1-1,-1-1 1,1 1 0,0-1 0,-1 1-1,1 0 1,-1 0 0,0-1 0,1 1-1,-1 0 1,0 0 0,0 1 0,1 2 0,11 51-81,-12-48 102,0-1 0,1 0 0,0 1 0,0-1 1,4 10-1,-5-16-7,0 0 0,-1 0 1,1 0-1,0 0 1,0 0-1,0 0 1,0 0-1,1 0 1,-1 0-1,0-1 1,0 1-1,0 0 0,1-1 1,-1 1-1,0-1 1,1 1-1,-1-1 1,0 0-1,1 1 1,-1-1-1,0 0 0,1 0 1,-1 0-1,1 0 1,-1 0-1,0-1 1,1 1-1,-1 0 1,1-1-1,-1 1 0,0-1 1,0 1-1,1-1 1,-1 1-1,0-1 1,0 0-1,0 0 1,2-1-1,3-2 44,0-1 0,0 1 0,0-1 0,-1 0 0,9-11 0,22-44-771,-24 39-2159,0-1-3429,-5 11 157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5.434"/>
    </inkml:context>
    <inkml:brush xml:id="br0">
      <inkml:brushProperty name="width" value="0.025" units="cm"/>
      <inkml:brushProperty name="height" value="0.025" units="cm"/>
    </inkml:brush>
  </inkml:definitions>
  <inkml:trace contextRef="#ctx0" brushRef="#br0">150 196 16720,'0'0'1521,"-12"6"476,-2 3-1380,0 1 1,0-1 0,1 2-1,0 0 1,-12 15-1,20-22-539,1 1 0,0-1 0,0 1 0,1 0 0,0 0 0,-1 1 0,2-1 0,-1 1 0,1 0 0,-1-1 0,2 1 0,-1 0 0,1 0 0,-1 0 0,2 0 0,-1 1 0,1-1 0,0 0 0,0 0 1,2 9-1,-1-13-71,0 0 0,0 0 1,0-1-1,0 1 0,1 0 1,-1 0-1,0-1 0,1 1 1,0-1-1,-1 0 0,1 1 1,0-1-1,-1 0 0,1 0 1,0 0-1,0 0 0,0 0 1,0-1-1,0 1 0,0-1 1,0 1-1,0-1 0,1 0 1,-1 1-1,0-1 0,0 0 1,0 0-1,0-1 0,0 1 1,0 0-1,3-2 0,4 1 91,-1 0 0,0-1-1,0 0 1,0 0-1,-1-1 1,15-7 0,-5-2 7,-1 0 1,-1-1-1,0-1 0,-1 0 1,0-1-1,-1-1 1,-1 0-1,20-34 1,-12 13 53,-2 0 0,-1-1 0,14-52 0,-22 47 204,-9 43-349,0-1-1,-1 1 0,1 0 0,-1 0 1,1 0-1,0 0 0,-1 0 0,1 0 1,-1 0-1,1 0 0,0 0 0,-1 0 1,1 0-1,-1 0 0,1 0 0,0 0 1,-1 0-1,1 0 0,0 1 1,-1-1-1,1 0 0,-1 0 0,1 0 1,0 1-1,-1-1 0,1 0 0,0 0 1,0 1-1,-1-1 0,1 0 0,0 1 1,-1 0-1,-12 14 22,1 2 0,1-1 1,0 2-1,1-1 0,1 1 0,1 1 1,0 0-1,2 0 0,-5 21 0,8-30-10,1-1 1,0 1-1,1 0 0,0 0 0,0 0 0,2 11 0,-1-18-18,0-1-1,0 1 0,1-1 0,-1 0 0,1 1 1,0-1-1,0 0 0,0 1 0,0-1 1,0 0-1,0 0 0,1 0 0,-1 0 1,1 0-1,-1 0 0,1 0 0,0-1 1,0 1-1,0 0 0,0-1 0,0 0 0,0 1 1,0-1-1,0 0 0,1 0 0,-1 0 1,0 0-1,1-1 0,3 2 0,0-1 11,1-1 1,-1 1-1,0-1 0,1 0 0,-1-1 0,1 0 0,-1 0 1,0 0-1,0 0 0,0-1 0,1 0 0,-2-1 0,1 1 0,0-1 1,0 0-1,-1 0 0,0-1 0,1 0 0,-1 0 0,5-6 0,1 0-25,-1-1-1,-1-1 0,0 0 0,0 0 0,-1-1 0,0 0 0,8-22 0,-30 89-280,8-38 377,1 0 0,1 0 0,0 1-1,1 0 1,0 0 0,2 0 0,0 0 0,2 27-1,0-42-83,-1 1-1,1 0 1,0-1-1,0 1 1,1-1-1,-1 0 1,0 1-1,1-1 1,-1 0-1,1 0 1,0 0-1,0 0 0,0 0 1,0 0-1,0-1 1,0 1-1,0 0 1,1-1-1,-1 0 1,1 0-1,-1 0 1,1 0-1,-1 0 1,5 1-1,-4-1-185,-1-1 0,1 1 0,-1-1-1,1 1 1,-1-1 0,1 0 0,-1 0 0,1 0 0,-1 0 0,1-1-1,-1 1 1,1-1 0,-1 1 0,0-1 0,1 0 0,-1 0 0,0 0-1,1 0 1,-1 0 0,0-1 0,0 1 0,0-1 0,0 1 0,0-1-1,0 0 1,2-2 0,8-22-4158,-3-6-1666</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5.761"/>
    </inkml:context>
    <inkml:brush xml:id="br0">
      <inkml:brushProperty name="width" value="0.025" units="cm"/>
      <inkml:brushProperty name="height" value="0.025" units="cm"/>
    </inkml:brush>
  </inkml:definitions>
  <inkml:trace contextRef="#ctx0" brushRef="#br0">18 1 10250,'0'0'15150,"-17"49"-15022,31-35-96,3 2-1986,3-1-1249,-3-2-3139,4 0-4772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16.123"/>
    </inkml:context>
    <inkml:brush xml:id="br0">
      <inkml:brushProperty name="width" value="0.025" units="cm"/>
      <inkml:brushProperty name="height" value="0.025" units="cm"/>
    </inkml:brush>
  </inkml:definitions>
  <inkml:trace contextRef="#ctx0" brushRef="#br0">141 1 16528,'0'0'2594,"-10"7"11,1 0-2231,-10 6 1352,1 1 0,-21 20 0,35-30-1573,0 1 0,0-1 0,0 1 0,0-1 0,1 1 1,0 0-1,0 1 0,0-1 0,1 0 0,0 1 1,0 0-1,0-1 0,0 1 0,1 0 0,-1 8 0,2-14-144,0 1 0,0 0-1,0 0 1,0-1 0,0 1-1,0 0 1,0 0-1,1-1 1,-1 1 0,0 0-1,0 0 1,1-1 0,-1 1-1,0 0 1,1-1-1,-1 1 1,1 0 0,-1-1-1,1 1 1,-1 0-1,1-1 1,-1 1 0,1-1-1,-1 1 1,1-1 0,0 0-1,-1 1 1,1-1-1,1 1 1,26-3 360,-22 0-310,1-1 0,-1 1 0,0-1 0,0-1 0,0 1 0,7-6 0,-3-1-57,0 0-1,-1 0 0,0-1 0,0 0 0,-1-1 0,-1 0 0,0 0 0,0-1 0,8-24 0,-68 105-513,47-59 597,1 0 0,0-1 1,0 2-1,1-1 1,0 1-1,1-1 1,-1 1-1,2 0 0,0 0 1,-1 13-1,3-22-77,0 0 0,0 1 0,1-1-1,-1 1 1,1-1 0,0 0 0,-1 0 0,1 1-1,0-1 1,0 0 0,0 0 0,-1 0 0,1 0-1,0 0 1,1 0 0,-1 0 0,0 0 0,0 0-1,0 0 1,1-1 0,-1 1 0,0 0 0,0-1-1,1 1 1,-1-1 0,1 0 0,-1 1 0,0-1-1,1 0 1,-1 0 0,1 0 0,-1 0 0,1 0-1,-1 0 1,0 0 0,3-1 0,4 1 26,-1-1-1,1 0 1,0 0 0,0 0 0,13-6-1,-4-1-19,-1-1 0,0-1-1,-1 0 1,26-22 0,-28 20-8,1 1 1,1 1-1,-1 0 0,2 1 1,19-9-1,-34 18-3,0-1-1,0 1 1,0 0 0,0 0-1,0 0 1,0 0 0,0 0-1,0 0 1,1 0 0,-1 0-1,0 0 1,0 0 0,0 1-1,0-1 1,0 0 0,0 1-1,0-1 1,-1 1 0,1-1-1,0 1 1,0-1 0,0 1-1,0 0 1,0-1 0,-1 1-1,1 0 1,0 0 0,-1-1-1,1 1 1,-1 0 0,1 0-1,-1 0 1,1 0 0,-1 0-1,1 0 1,-1 0 0,0 0-1,1 0 1,-1 0 0,0 0-1,0 0 1,0 0 0,0 0-1,0 0 1,0 2 0,0 63 288,-1-49-160,1-11-60,0 0 1,1 0 0,0 0-1,-1 0 1,2-1 0,-1 1-1,1 0 1,0-1 0,0 1-1,0-1 1,5 7 0,-5-9-171,0 0 1,1 0-1,-1 0 0,1-1 1,-1 1-1,1-1 0,0 0 1,4 3-1,-3-3-432,0 0 1,-1-1-1,1 1 0,0-1 0,0 0 0,0 0 1,0 0-1,6 0 0,10-1-7936,0-1-7857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28.638"/>
    </inkml:context>
    <inkml:brush xml:id="br0">
      <inkml:brushProperty name="width" value="0.025" units="cm"/>
      <inkml:brushProperty name="height" value="0.025" units="cm"/>
    </inkml:brush>
  </inkml:definitions>
  <inkml:trace contextRef="#ctx0" brushRef="#br0">42 46 5445,'-20'8'7271,"6"0"-4869,7-2-800,7 0-353,7-4-128,24-2 384,10 0-63,14 0-545,14-10-577,4-2-160,0 1-96,-6 0-64,-7 3 32,-11 3-704,-10 4-802,-10-3-480,-10-1-1537,-6-4-1954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28.984"/>
    </inkml:context>
    <inkml:brush xml:id="br0">
      <inkml:brushProperty name="width" value="0.025" units="cm"/>
      <inkml:brushProperty name="height" value="0.025" units="cm"/>
    </inkml:brush>
  </inkml:definitions>
  <inkml:trace contextRef="#ctx0" brushRef="#br0">0 1 14894,'0'0'5360,"13"3"-4004,16 4-615,76 23 545,-97-27-1264,1 0 0,0 0 0,-1 1 0,1 1 0,-1-1 0,0 1 0,0 1 0,-1 0 0,8 7 0,-13-10-10,0 0 0,0 0 1,0 0-1,-1 1 0,1-1 0,-1 0 0,0 1 0,0-1 0,0 1 0,0-1 0,-1 1 1,0 0-1,1-1 0,-1 1 0,-1-1 0,1 1 0,0 0 0,-1-1 0,0 1 0,0-1 1,0 1-1,0-1 0,0 0 0,-1 1 0,1-1 0,-1 0 0,-3 5 0,-5 6 175,0 0-1,0-1 0,-1 0 0,-18 16 1,-49 38 326,9-9-3247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0.636"/>
    </inkml:context>
    <inkml:brush xml:id="br0">
      <inkml:brushProperty name="width" value="0.025" units="cm"/>
      <inkml:brushProperty name="height" value="0.025" units="cm"/>
    </inkml:brush>
  </inkml:definitions>
  <inkml:trace contextRef="#ctx0" brushRef="#br0">149 35 6758,'0'0'10693,"4"-8"-7805,12-19 23,-15 32-1071,-10 22-1231,-1-2-298,6-17-267,0 0 0,1 1 0,0-1 0,0 1 0,1 0 0,-2 17 0,5-25-28,1-1-1,-1 1 1,0 0 0,0 0-1,0-1 1,1 1 0,-1-1-1,0 1 1,1-1-1,-1 0 1,0 1 0,1-1-1,-1 0 1,0 0 0,1 0-1,-1 0 1,0 0-1,1 0 1,1-1 0,33 0 202,-35 1-215,17-2 42,-9 1-88,0 0-1,0 1 0,0 0 0,0 0 1,13 3-1,-20-3 27,0 1 1,0 0-1,1-1 1,-1 1-1,-1 0 1,1 0 0,0 0-1,0 0 1,0 1-1,0-1 1,-1 0-1,1 1 1,-1 0-1,1-1 1,-1 1 0,1 0-1,-1-1 1,0 1-1,0 0 1,0 0-1,0 0 1,0 0-1,-1 0 1,1 0-1,0 0 1,-1 0 0,1 4-1,-1 1 38,0 0 0,0-1 0,-1 1 0,0 0 0,0-1 0,0 1 0,-1-1 0,0 1 0,-1-1 0,1 0-1,-1 0 1,0 0 0,-1 0 0,1 0 0,-1-1 0,0 0 0,-1 1 0,1-1 0,-1-1 0,0 1 0,-10 6 0,10-6 57,-1-1 0,0 0 0,-1 0 0,1 0 0,-1-1 1,0 1-1,1-2 0,-1 1 0,-1-1 0,1 0 0,0 0 0,0-1 0,-1 0 1,1-1-1,-1 1 0,1-1 0,-1-1 0,1 1 0,-14-4 0,16 2-257,1-1-1,0 1 0,-1-1 0,1 0 0,0 0 1,1-1-1,-1 1 0,0-1 0,1 1 0,0-1 1,0 0-1,0 0 0,0-1 0,1 1 0,0-1 1,-2-4-1,-3-7-2090,0-1 1,2 0 0,-5-22-1,2-21-7707</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0.963"/>
    </inkml:context>
    <inkml:brush xml:id="br0">
      <inkml:brushProperty name="width" value="0.025" units="cm"/>
      <inkml:brushProperty name="height" value="0.025" units="cm"/>
    </inkml:brush>
  </inkml:definitions>
  <inkml:trace contextRef="#ctx0" brushRef="#br0">0 0 11403,'0'0'7623,"52"3"-4932,-23 3-994,1 1-127,7-2-866,1 0-576,2-1-96,-1-1-1281,3-3-2146,-1 0-3299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1.294"/>
    </inkml:context>
    <inkml:brush xml:id="br0">
      <inkml:brushProperty name="width" value="0.025" units="cm"/>
      <inkml:brushProperty name="height" value="0.025" units="cm"/>
    </inkml:brush>
  </inkml:definitions>
  <inkml:trace contextRef="#ctx0" brushRef="#br0">155 3 15983,'0'0'1837,"-9"8"164,-8 6-1170,0 1 0,2 1-1,0 1 1,-20 28-1,29-37-728,0 1-1,1 1 1,0-1-1,1 1 1,0 0-1,0 0 0,1 0 1,0 0-1,1 0 1,0 1-1,1 0 1,-1 20-1,2-29-97,1 0-1,-1 1 1,0-1 0,1 0-1,-1 0 1,1 0-1,0 0 1,0 0-1,-1 0 1,1-1-1,0 1 1,1 0 0,-1 0-1,0-1 1,1 1-1,-1 0 1,1-1-1,-1 1 1,1-1 0,2 2-1,0-1 16,0 0 0,0 0 0,0-1 0,0 1 0,0-1 0,0 0 0,0-1 0,0 1 0,1-1 0,4 1 0,0-1 15,-1-1-1,1 0 0,0 0 1,0 0-1,-1-1 1,1-1-1,-1 1 0,0-1 1,1-1-1,7-4 1,-7 1 56,1 0 0,-1-1 0,0 0 0,0-1 1,-1 0-1,0 0 0,-1-1 0,0 0 0,8-15 1,-12 19 63,1-1 1,-1 0 0,0 0 0,-1-1 0,0 1 0,0 0-1,0-1 1,-1 1 0,0-1 0,0 0 0,-1 1-1,0-1 1,-1 1 0,0-1 0,0 0 0,-2-8 0,1 12-128,0 0 1,-1 1-1,1-1 1,-1 0-1,0 1 1,0 0-1,0 0 1,0 0 0,0 0-1,-1 0 1,1 0-1,-1 1 1,0 0-1,0 0 1,0 0-1,0 0 1,0 0 0,0 1-1,0 0 1,-1 0-1,1 0 1,0 0-1,-1 1 1,1 0-1,-1-1 1,1 2 0,-6 0-1,4-2-85,1 2 1,-1-1-1,0 1 1,0-1-1,0 2 1,1-1-1,-1 1 0,1-1 1,-1 1-1,1 1 1,0-1-1,-1 1 0,1 0 1,1 0-1,-1 1 1,0-1-1,1 1 1,0 0-1,0 1 0,-5 5 1,8-9-136,1-1 0,0 1 0,-1 0 1,1-1-1,-1 1 0,1 0 0,0-1 0,0 1 1,-1 0-1,1 0 0,0-1 0,0 1 0,0 0 1,0 0-1,0-1 0,0 1 0,0 0 0,0 0 1,0-1-1,0 1 0,1 0 0,-1 0 0,0-1 1,0 1-1,1 0 0,-1 0 0,0-1 0,1 1 1,-1-1-1,1 1 0,0 0 0,23 8-8457,0-9 130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1.652"/>
    </inkml:context>
    <inkml:brush xml:id="br0">
      <inkml:brushProperty name="width" value="0.025" units="cm"/>
      <inkml:brushProperty name="height" value="0.025" units="cm"/>
    </inkml:brush>
  </inkml:definitions>
  <inkml:trace contextRef="#ctx0" brushRef="#br0">154 0 11275,'0'0'13340,"-3"5"-12389,-54 86 1885,44-75-2741,1 2-1,1-1 1,0 2-1,2-1 1,0 1-1,1 1 1,-12 40-1,20-48 101,0-8-1930,5-27-13679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1.978"/>
    </inkml:context>
    <inkml:brush xml:id="br0">
      <inkml:brushProperty name="width" value="0.025" units="cm"/>
      <inkml:brushProperty name="height" value="0.025" units="cm"/>
    </inkml:brush>
  </inkml:definitions>
  <inkml:trace contextRef="#ctx0" brushRef="#br0">115 30 12332,'0'0'6294,"-10"0"-3716,7 0-2441,-1 0 0,1 0 0,-1 0 1,1 0-1,-1 1 0,1-1 0,0 1 0,-1 0 0,1 0 0,0 0 0,-1 0 0,1 1 1,0-1-1,0 1 0,0 0 0,0 0 0,0 0 0,1 0 0,-1 0 0,1 1 0,-1-1 1,1 1-1,0-1 0,0 1 0,0 0 0,0 0 0,0 0 0,1 0 0,0 1 0,-1-1 1,1 0-1,0 0 0,1 1 0,-1-1 0,0 1 0,1-1 0,0 5 0,0-7-133,0 0-1,0 0 0,0 0 1,0-1-1,1 1 0,-1 0 1,0 0-1,1 0 0,-1 0 1,1 0-1,-1 0 0,1-1 1,-1 1-1,1 0 0,-1 0 1,1-1-1,0 1 0,-1 0 1,1-1-1,0 1 0,0-1 1,-1 1-1,1-1 0,0 1 1,0-1-1,1 1 0,33 5 176,-23-6-107,0 0-1,0-1 1,21-5 0,-25 3-47,0 0 1,0 0 0,0-1 0,-1 0 0,1 0 0,-1-1 0,10-8 0,-15 12 18,0 0 0,0-1 0,0 0 1,0 1-1,-1-1 0,1 0 1,0 0-1,-1 0 0,0 0 0,1 0 1,-1 0-1,0 0 0,0-1 1,0 1-1,0 0 0,-1-1 1,1 1-1,0-1 0,-1 1 0,0-1 1,0 1-1,1 0 0,-1-1 1,-1 1-1,1-1 0,0 1 1,-1-1-1,1 1 0,-1-1 0,-1-2 1,0 3-8,0 0 0,0 0 0,0 1 0,0-1 0,0 1 0,0-1 0,-1 1 1,1 0-1,-1 0 0,1 0 0,-1 0 0,1 0 0,-1 0 0,1 1 0,-1-1 0,0 1 1,1 0-1,-1 0 0,0 0 0,1 0 0,-5 1 0,-2-1-23,1 1 1,-1 0-1,1 1 0,0 0 1,-15 5-1,12-2-24,1 1 0,0 0 0,0 1 0,-13 11 1,19-14 3,0 0 0,0-1 1,0 1-1,1 0 0,0 1 1,0-1-1,0 1 0,0-1 1,0 1-1,1 0 0,0 0 1,-2 6-1,4-10-27,0 0 0,0 1-1,1-1 1,-1 0 0,0 0 0,0 1-1,1-1 1,-1 0 0,0 0-1,1 0 1,0 1 0,-1-1 0,1 0-1,0 0 1,-1 0 0,1 0 0,0 0-1,0 0 1,0 0 0,0-1 0,0 1-1,0 0 1,0 0 0,0-1 0,0 1-1,0 0 1,0-1 0,0 1 0,1-1-1,-1 0 1,0 1 0,0-1 0,1 0-1,-1 0 1,2 0 0,55 6-2667,-48-6 1728,74 1-9896,-40-1-1122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7.582"/>
    </inkml:context>
    <inkml:brush xml:id="br0">
      <inkml:brushProperty name="width" value="0.025" units="cm"/>
      <inkml:brushProperty name="height" value="0.025" units="cm"/>
    </inkml:brush>
  </inkml:definitions>
  <inkml:trace contextRef="#ctx0" brushRef="#br0">124 0 15599,'0'0'9475,"-4"11"-8551,-36 87 576,40-97-1501,-1 1-1,0-1 1,0 1 0,1-1 0,-1 1-1,1-1 1,-1 1 0,1 0-1,0-1 1,0 1 0,0 0 0,0-1-1,0 1 1,0-1 0,0 1-1,0 0 1,1 1 0,0-2-23,-1 0 0,1 0-1,-1 0 1,1-1 0,0 1 0,0 0 0,-1-1 0,1 1 0,0 0 0,0-1-1,0 1 1,-1-1 0,1 0 0,0 1 0,0-1 0,0 0 0,0 1 0,0-1-1,0 0 1,0 0 0,2 0 0,7 0-268,1 0 0,0-1 1,0 0-1,17-5 0,12-1-71,-37 7 312,1 0-1,0 0 1,-1 1-1,1-1 0,0 1 1,-1 0-1,1 0 1,-1 0-1,1 1 0,-1-1 1,0 1-1,1 0 1,-1 0-1,0 0 0,0 0 1,0 0-1,-1 1 1,4 2-1,-5-3 52,0 0 0,0 0 0,1 0 0,-1 0 0,-1 0 0,1 0 0,0 1 0,0-1-1,-1 0 1,1 0 0,-1 1 0,0-1 0,0 0 0,0 0 0,0 1 0,0-1 0,0 0 0,-1 1 0,1-1 0,-1 0 0,1 0 0,-1 1 0,0-1 0,0 0 0,0 0-1,0 0 1,0 0 0,-1 0 0,1 0 0,-3 2 0,-11 12 247,0 0 0,-2-1 1,0 0-1,-1-1 0,0-1 0,-1-1 0,0-1 1,-1-1-1,-28 12 0,45-21-322,0 0-1,1 0 1,-1 0 0,0 0-1,0-1 1,0 1 0,0-1-1,1 1 1,-1-1 0,0 0-1,0 0 1,0 0 0,-5-2-1,7 2-212,0-1 0,0 0-1,-1 0 1,1 0 0,0 0-1,0-1 1,0 1-1,0 0 1,0 0 0,0-1-1,1 1 1,-1 0 0,0-1-1,1 1 1,-1-1 0,1 1-1,-1-1 1,1 1-1,0-1 1,-1 1 0,1-1-1,0 1 1,0-1 0,0 1-1,1-4 1,-1-33-8227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2.446"/>
    </inkml:context>
    <inkml:brush xml:id="br0">
      <inkml:brushProperty name="width" value="0.025" units="cm"/>
      <inkml:brushProperty name="height" value="0.025" units="cm"/>
    </inkml:brush>
  </inkml:definitions>
  <inkml:trace contextRef="#ctx0" brushRef="#br0">71 17 4228,'0'0'13960,"1"7"-12129,8 16-260,-3-27-607,-1-19-269,-4 23-649,-1-1 0,0 1 0,0-1 0,1 1 0,-1-1 0,0 1 0,0-1 0,0 1 0,0-1 0,0 0 1,0 1-1,0-1 0,0 1 0,0-1 0,0 1 0,0-1 0,-1 0 0,1 1 0,0-1 0,0 1 0,0-1 0,-1 1 1,1-1-1,0 1 0,-1-1 0,1 1 0,0 0 0,-1-1 0,1 1 0,0-1 0,-1 1 0,1 0 0,-1-1 0,1 1 1,-1 0-1,1-1 0,-1 1 0,1 0 0,-1 0 0,1 0 0,-2-1 0,0 2 79,0-1 1,0 0-1,-1 1 0,1-1 1,0 1-1,0 0 0,0 0 0,-1 0 1,1 0-1,0 0 0,-2 2 1,0-1-12,0 1 1,0 0-1,0 0 1,0 0-1,0 1 1,1-1-1,0 1 1,0 0-1,0 0 0,0 0 1,0 0-1,-3 7 1,4 2-60,0 0 1,1 0-1,0 0 1,0 0-1,3 14 1,-2-25-40,0 1 1,0-1-1,1 1 0,-1-1 0,1 1 1,0-1-1,0 1 0,0-1 1,0 1-1,0-1 0,0 0 0,1 0 1,-1 1-1,1-1 0,0 0 1,-1 0-1,1-1 0,0 1 0,0 0 1,0-1-1,0 1 0,1-1 1,-1 1-1,0-1 0,0 0 0,1 0 1,-1 0-1,1-1 0,-1 1 1,1 0-1,4 0 0,-2-1 77,0 0 0,0 0 0,0 0 0,0-1 0,0 0 0,-1 0 0,1 0 0,0 0 0,0-1 0,-1 1 0,1-1 0,-1-1 0,1 1 0,-1-1 0,0 1 0,0-1 0,0 0 0,0-1 0,-1 1 0,1-1 0,-1 1 0,6-8 0,-4 3 22,-1 0 1,1 0-1,-1 0 0,-1 0 1,0-1-1,0 1 0,0-1 1,-1 0-1,0 0 1,-1 0-1,1-17 0,-2 24-112,0 0-1,0 0 0,-1 1 1,1-1-1,0 0 0,-1 0 1,1 1-1,-1-1 0,1 0 1,-1 0-1,0 1 0,0-1 1,0 1-1,0-1 0,0 1 1,0-1-1,0 1 0,-1-1 1,1 1-1,0 0 0,-1 0 1,1 0-1,-1 0 0,0 0 1,1 0-1,-1 0 0,1 0 1,-1 1-1,0-1 0,0 1 1,0-1-1,1 1 0,-1 0 1,0 0-1,0-1 0,0 1 1,1 0-1,-1 1 0,-2-1 1,-1 0-31,0 1 0,0-1 1,0 1-1,1 0 1,-1 1-1,0-1 1,1 1-1,-1 0 1,1 0-1,0 0 0,-1 0 1,1 1-1,0 0 1,-4 3-1,-4 9-1137,10-13-3077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3.367"/>
    </inkml:context>
    <inkml:brush xml:id="br0">
      <inkml:brushProperty name="width" value="0.025" units="cm"/>
      <inkml:brushProperty name="height" value="0.025" units="cm"/>
    </inkml:brush>
  </inkml:definitions>
  <inkml:trace contextRef="#ctx0" brushRef="#br0">13 235 3908,'0'0'299,"9"-1"1361,-5 0-1475,1 0 0,-1 0 0,1-1 0,-1 1 0,0-1 0,0 0 0,0 0 0,0 0 0,0 0 0,0-1 0,0 0 0,-1 0 0,1 0 0,-1 0 0,0 0-1,0-1 1,0 1 0,-1-1 0,5-7 0,4-5 615,35-58 3844,-44 69-4008,1 0 1,-1 0 0,0 0-1,0 0 1,-1 0 0,1-1-1,-1 1 1,-1 0 0,1-1-1,-1 1 1,1-1-1,-3-10 1,2 16-549,0-1-1,-1 0 1,0 1-1,1-1 1,-1 0-1,1 1 1,-1-1-1,0 1 1,1-1 0,-1 1-1,0 0 1,1-1-1,-1 1 1,0-1-1,0 1 1,1 0-1,-1 0 1,0 0 0,0-1-1,0 1 1,1 0-1,-1 0 1,0 0-1,0 0 1,0 0-1,0 0 1,1 1 0,-1-1-1,0 0 1,0 0-1,0 0 1,1 1-1,-1-1 1,0 0-1,0 1 1,1-1 0,-2 2-1,-29 14 270,20-6-341,0 0 0,1 1 0,0 0 0,0 1 0,1 0 0,1 0 0,0 1 0,1 0 0,0 0 0,1 1 0,-8 26 0,13-39-13,1 0 0,0 0 0,0-1 0,0 1 0,0 0 0,0 0 0,0 0 0,0-1 0,0 1 0,0 0 0,0 0 0,0 0 0,0-1 0,0 1 0,0 0 1,1 0-1,-1-1 0,0 1 0,1 0 0,-1-1 0,1 1 0,-1 0 0,1-1 0,-1 1 0,1 0 0,-1-1 0,1 1 0,-1-1 0,1 1 0,0-1 0,-1 1 0,1-1 0,1 1 0,0-1 20,1 1 0,-1-1 0,1 0-1,0 0 1,-1 0 0,1 0-1,-1 0 1,1-1 0,-1 1 0,5-2-1,58-26 548,-32 8-311,-2-1-1,-1-2 0,-1-1 1,47-49-1,-77 106-455,-10 15 146,7-36 49,1 1 0,1-1 1,0 1-1,0 0 1,1 0-1,1 0 0,2 17 1,-2-29-52,1 1 1,-1 0 0,1-1 0,0 1-1,0-1 1,-1 1 0,1-1 0,0 1-1,1-1 1,-1 0 0,0 0 0,0 0-1,0 1 1,1-1 0,-1 0 0,1 0-1,-1-1 1,1 1 0,-1 0-1,1 0 1,-1-1 0,1 1 0,-1-1-1,1 1 1,0-1 0,0 0 0,-1 0-1,1 1 1,0-1 0,-1-1 0,1 1-1,2 0 1,3-1-424,-1 1 1,1-1-1,-1 0 0,0-1 0,0 0 1,0 0-1,10-4 0,20-20-4499</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4.345"/>
    </inkml:context>
    <inkml:brush xml:id="br0">
      <inkml:brushProperty name="width" value="0.025" units="cm"/>
      <inkml:brushProperty name="height" value="0.025" units="cm"/>
    </inkml:brush>
  </inkml:definitions>
  <inkml:trace contextRef="#ctx0" brushRef="#br0">1 88 15214,'0'0'9369,"0"12"-8979,3 129 2493,-2-140-1401,3-6-970,3-7-157,3-33-126,3-49 1,-11 81-625,-2 18 385,0 1 1,0-1-1,1 1 1,0-1-1,0 1 1,0-1-1,0 1 1,1-1-1,0 0 1,0 0-1,6 9 1,-6-11 12,0 0 0,1 0 0,0-1 0,-1 1 0,1-1 0,0 0 0,0 0 0,0 0 0,1 0 0,-1 0 0,0-1 0,1 1 0,-1-1 0,1 0 0,-1 0 0,1-1 0,0 1 0,-1-1 0,5 1 0,4-1 20,0 0 0,0-1-1,0-1 1,-1 0 0,1 0 0,-1-1-1,1 0 1,-1-1 0,0-1 0,-1 0-1,14-8 1,-15 9-29,-1-2 1,0 1-1,0-1 0,-1 0 0,1-1 1,-1 1-1,-1-2 0,0 1 1,0-1-1,0 0 0,-1 0 0,0 0 1,0-1-1,4-11 0,-9 19 0,1 0-1,-1 0 1,1 0-1,-1 0 1,1 0 0,-1 0-1,0 0 1,0-1-1,1 1 1,-1 0 0,0 0-1,0 0 1,0 0-1,0 0 1,0 0 0,-1-1-1,1 1 1,0 0-1,-1-1 1,-14 9-240,-26 38-200,36-39 417,-15 19 222,15-17-87,0-1 1,-1 0 0,1 0 0,-2-1-1,-11 10 1,17-15-27,-1 3-87,0 1 0,1 0-1,-1 0 1,1-1 0,0 1-1,0 0 1,1 0 0,-1 8-1,1-10 31,-1 6-26,0-1 0,1 0-1,0 1 1,0-1 0,3 17-1,-2-23 5,0 0-1,-1 0 0,1 0 0,0 1 0,0-1 0,1 0 1,-1 0-1,0 0 0,1 0 0,-1-1 0,1 1 0,0 0 0,-1-1 1,1 1-1,0-1 0,0 1 0,0-1 0,0 0 0,0 0 1,0 0-1,1 0 0,-1 0 0,0 0 0,0-1 0,4 1 0,2 1-252,0-1-1,0 0 0,0-1 0,-1 0 0,1 0 0,0 0 1,0-1-1,12-3 0,-13 2-504,-1 0 1,1-1 0,-1 1-1,0-1 1,0-1-1,0 1 1,0-1-1,-1 0 1,1 0-1,5-6 1,22-28-15211</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5.425"/>
    </inkml:context>
    <inkml:brush xml:id="br0">
      <inkml:brushProperty name="width" value="0.025" units="cm"/>
      <inkml:brushProperty name="height" value="0.025" units="cm"/>
    </inkml:brush>
  </inkml:definitions>
  <inkml:trace contextRef="#ctx0" brushRef="#br0">258 405 8200,'0'0'10516,"-10"-6"-8252,8 5-2159,-1-2 92,-1 1 0,1 0 0,-1 0 0,0 0 0,0 0 0,0 0 0,0 1 0,0 0 0,0 0 0,0 0 0,-1 0 0,1 1-1,0-1 1,-1 1 0,1 0 0,0 1 0,0-1 0,-1 1 0,1 0 0,0 0 0,0 0 0,0 0 0,0 1 0,-5 2 0,-4 4-115,0 1 1,2 1 0,-1 0 0,1 1-1,0 0 1,-11 15 0,17-19-67,0 0 0,0 0 0,0 1 1,1 0-1,0 0 0,1 0 0,-1 0 1,2 0-1,-1 1 0,1-1 0,0 1 0,0 11 1,2-19-14,0 0 0,1 0 0,-1 0 0,0 0 0,0-1 0,1 1 0,-1 0 0,1 0 0,-1 0 0,1-1 0,-1 1 0,1 0 0,0-1 0,-1 1 1,1 0-1,0-1 0,-1 1 0,1-1 0,0 1 0,0-1 0,-1 1 0,1-1 0,0 1 0,0-1 0,0 0 0,0 0 0,0 1 0,0-1 0,0 0 0,-1 0 0,1 0 0,0 0 0,0 0 1,0 0-1,0 0 0,0 0 0,2-1 0,37-7 276,-26 1-206,0 1 1,-1-1 0,0-1-1,0-1 1,-1 0 0,0 0-1,0-1 1,-1-1 0,13-16-1,-15 17 7,-1 0 0,0-1-1,0 0 1,-1 0 0,-1-1-1,0 0 1,-1 0-1,0-1 1,-1 1 0,0-1-1,2-14 1,-7-6 196,-3 23-249,-4 22-239,6-7 199,1 0 0,-1-1 0,1 1-1,0 0 1,0 0 0,0 0 0,1 0 0,0 0 0,0-1 0,0 1 0,0 0 0,1 0 0,1 5 0,-1-8 14,0 1 1,0-1 0,0 0 0,0 0-1,0 0 1,1 0 0,-1 0-1,1 0 1,-1-1 0,1 1-1,0 0 1,0-1 0,0 1 0,0-1-1,0 0 1,0 0 0,0 0-1,0 0 1,0 0 0,1 0 0,-1 0-1,0-1 1,1 1 0,-1-1-1,1 1 1,-1-1 0,0 0 0,3 0-1,6-1 42,-1 0-1,1-1 0,-1 0 0,0 0 1,0-1-1,0-1 0,0 0 0,0 0 1,-1-1-1,0 0 0,0 0 0,0-1 1,-1 0-1,13-12 0,-1 0 145,0-2 0,-1 0 1,-2-1-1,23-32 0,-24 27 62,24-50 0,-35 64-218,0 1 0,-1-1 0,-1 0 0,0 0 1,0 0-1,-2 0 0,2-16 0,-3 28-31,0-1 0,0 1 0,0 0 0,0 0 0,0 0 0,0-1 0,0 1 0,0 0 0,0 0-1,0-1 1,0 1 0,0 0 0,0 0 0,0 0 0,0-1 0,-1 1 0,1 0 0,0 0 0,0 0 0,0-1 0,0 1 0,0 0 0,0 0 0,-1 0-1,1 0 1,0-1 0,0 1 0,0 0 0,0 0 0,-1 0 0,1 0 0,0 0 0,0 0 0,0 0 0,-1-1 0,1 1 0,0 0 0,0 0-1,0 0 1,-1 0 0,1 0 0,0 0 0,0 0 0,-1 0 0,1 0 0,0 0 0,0 0 0,0 0 0,-1 0 0,1 0 0,0 1 0,-12 6-88,-9 15 39,1 1 0,2 0 0,0 2 0,-18 32 0,6-10 54,24-37-2,-55 90 230,54-88-206,2 1-1,-1-1 1,1 1-1,1 0 1,1 1-1,-4 17 1,7-29-28,0 1 1,0-1 0,-1 0-1,2 0 1,-1 0-1,0 0 1,0 0 0,1 0-1,-1 0 1,1 0-1,-1 0 1,1 0-1,0 0 1,0 0 0,0-1-1,0 1 1,0 0-1,0 0 1,0-1-1,1 1 1,-1-1 0,1 1-1,-1-1 1,3 2-1,0-1-1,0 0-1,0 0 1,1 0-1,-1 0 1,0-1 0,1 0-1,-1 0 1,1 0-1,0-1 1,7 1-1,0-1-419,0-1 1,-1 0-1,21-4 0,-24 3-576,0 0 0,-1-1 0,0 0-1,14-7 1,8-11-4762,-6-1-3086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5.783"/>
    </inkml:context>
    <inkml:brush xml:id="br0">
      <inkml:brushProperty name="width" value="0.025" units="cm"/>
      <inkml:brushProperty name="height" value="0.025" units="cm"/>
    </inkml:brush>
  </inkml:definitions>
  <inkml:trace contextRef="#ctx0" brushRef="#br0">141 197 19987,'0'0'4756,"-9"0"-3480,3 1-1188,0 1 1,0-1-1,0 1 0,0 0 0,0 0 1,1 1-1,-1 0 0,1 0 0,-1 0 0,1 1 1,0 0-1,1-1 0,-1 2 0,1-1 0,-1 1 1,1-1-1,1 1 0,-1 0 0,1 0 0,-5 9 1,5-9-39,0-1 1,0 1-1,1 0 1,0 0-1,0 0 1,0 0-1,0 0 1,1 0-1,0 0 1,0 1-1,0-1 1,1 6-1,0-10-42,1 0-1,-1 0 0,1 0 0,-1-1 1,1 1-1,-1 0 0,1 0 0,0-1 1,-1 1-1,1 0 0,0-1 0,-1 1 0,1-1 1,0 1-1,0-1 0,0 1 0,0-1 1,0 0-1,-1 1 0,1-1 0,0 0 1,0 0-1,0 1 0,0-1 0,0 0 1,0 0-1,0 0 0,0 0 0,0 0 1,1-1-1,34-3 430,-24 0-317,0-1-1,-1 0 1,1-1-1,-1 0 1,0 0-1,-1-1 1,0-1 0,17-15-1,-7 4-88,-1-1 1,-1-1-1,16-24 0,-19 24-24,-1-1-1,-1 0 0,-1 0 0,-1-1 1,16-48-1,-31 78-85,0 1-1,0-1 1,0 0 0,-1 0 0,-9 10-1,-5 8-74,2 0 162,-64 102 3,74-114-20,1 1-1,0 0 0,0 0 0,2 0 1,0 0-1,0 1 0,-2 27 0,6-40-64,-1-1-1,1 1 1,0 0-1,0-1 1,0 1 0,1 0-1,-1-1 1,0 1-1,1-1 1,-1 1 0,1-1-1,-1 1 1,1 0-1,0-1 1,0 0-1,0 1 1,-1-1 0,1 0-1,1 1 1,-1-1-1,0 0 1,0 0-1,0 0 1,1 0 0,-1 0-1,0 0 1,1 0-1,-1 0 1,1 0-1,-1-1 1,1 1 0,-1-1-1,1 1 1,0-1-1,-1 0 1,3 1 0,0-1-593,0 0 0,0 0 1,0 0-1,0-1 0,0 1 1,0-1-1,-1 0 0,1 0 1,0-1-1,0 1 0,-1-1 1,1 0-1,-1 1 0,7-6 1,21-21-9883</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6.204"/>
    </inkml:context>
    <inkml:brush xml:id="br0">
      <inkml:brushProperty name="width" value="0.025" units="cm"/>
      <inkml:brushProperty name="height" value="0.025" units="cm"/>
    </inkml:brush>
  </inkml:definitions>
  <inkml:trace contextRef="#ctx0" brushRef="#br0">55 25 15278,'0'0'3839,"-5"8"-1981,-31 65 2741,33-67-4531,1 0 1,0 1-1,0-1 0,1 1 1,-1 0-1,1-1 0,1 1 1,-1 0-1,1-1 0,1 1 1,-1 0-1,2 7 0,0-12-66,-1 0-1,1 1 0,-1-1 0,1 0 0,0 0 0,0 0 0,0 0 1,0 0-1,0 0 0,0 0 0,0-1 0,1 1 0,-1-1 1,1 0-1,-1 0 0,1 0 0,-1 0 0,1 0 0,0 0 0,-1-1 1,1 1-1,0-1 0,5 0 0,4 1 32,-1 0 0,1-1 0,0-1 0,17-2 0,-19 0-2,1 0 1,0 0 0,-1-1-1,17-9 1,-24 12 48,0-1-1,-1 1 1,1-1 0,0 1-1,-1-1 1,1 0-1,-1 0 1,1 0 0,-1 0-1,0-1 1,0 1 0,0-1-1,0 1 1,0-1 0,-1 0-1,1 1 1,-1-1 0,0 0-1,1 0 1,0-6 0,-4 4 72,0 1 1,-1 0-1,0 0 1,0 0-1,0 0 1,0 1-1,0-1 1,-1 1-1,1 0 1,-1 0-1,-5-3 1,-12-13 638,21 19-789,-5-5 107,0 1 0,1-1-1,0 0 1,0-1 0,1 1 0,0-1 0,-1 1-1,2-1 1,-1 0 0,1 0 0,-3-12 0,5 18-109,1-1 0,-1 0 0,1 1 0,-1-1 0,1 1 0,-1-1 0,1 1 0,0-1 0,-1 1-1,1-1 1,0 1 0,0-1 0,-1 1 0,1 0 0,0 0 0,0-1 0,-1 1 0,1 0 0,0 0 0,0 0 0,0 0 0,-1 0 0,1 0 0,0 0 0,0 0 0,1 0 0,32 0-20,-23 1-2,93 5-749,-43-1-2338,1-4-5893,-15-3-7541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7.173"/>
    </inkml:context>
    <inkml:brush xml:id="br0">
      <inkml:brushProperty name="width" value="0.025" units="cm"/>
      <inkml:brushProperty name="height" value="0.025" units="cm"/>
    </inkml:brush>
  </inkml:definitions>
  <inkml:trace contextRef="#ctx0" brushRef="#br0">115 0 10794,'0'0'10554,"-6"11"-9641,-6 11-402,1 0 0,1 1 0,1 0 0,1 1 0,1-1 0,-5 32 0,12-54-510,0 1 0,0-1 0,0 0 0,0 0 0,0 0 0,0 0 0,0 0 0,1 1 0,-1-1 0,0 0 0,1 0 0,-1 0 1,1 0-1,-1 0 0,1 0 0,-1 0 0,1 0 0,0 0 0,-1 0 0,1 0 0,0-1 0,0 1 0,0 0 0,0 0 0,0-1 0,-1 1 0,1 0 0,2 0 0,0 0 12,0 0-1,1-1 0,-1 1 1,0 0-1,1-1 0,-1 0 1,1 0-1,-1 0 0,6-1 1,6-1 28,-1-1 1,1-1-1,21-8 1,1-5-159,-24 11-88,0 0 0,0 0 1,1 1-1,0 1 0,24-4 1,-38 8 197,1 0 0,-1 0 0,1 0 0,-1 0 0,1 0-1,-1 0 1,1 0 0,-1 0 0,1 0 0,-1 1 0,1-1 0,-1 0 0,1 0 0,-1 1 0,1-1 0,-1 0 0,1 1 0,-1-1 0,0 0 0,1 1 0,-1-1 0,1 1 0,-1-1-1,0 0 1,0 1 0,1-1 0,-1 1 0,0-1 0,0 1 0,1-1 0,-1 1 0,0-1 0,0 1 0,0-1 0,0 1 0,0-1 0,0 1 0,0 0 0,0-1 0,0 1-1,0-1 1,0 1 0,0-1 0,0 1 0,0-1 0,-1 1 0,1-1 0,0 1 0,-1 0 0,-10 29 72,-2-5 379,-2-1 0,-1 0 1,0 0-1,-2-2 1,0 0-1,-2-1 0,-35 29 1,52-48-421,1 1 0,-1-1 0,0 0 0,0 0 0,1 0-1,-1-1 1,-1 1 0,1-1 0,0 0 0,0 0 0,0 0 0,-1 0 0,1 0 0,0-1 0,-1 1 0,1-1 0,-1 0 0,1 0-1,0 0 1,-1-1 0,1 1 0,-6-2 0,5-1-251,1 1 0,-1 0 0,1-1 1,0 0-1,0 1 0,0-1 0,0 0 0,0-1 0,1 1 0,-1 0 0,1-1 0,0 0 0,0 1 0,0-1 1,1 0-1,-1 0 0,0-6 0,-11-38-4076,5-7-2007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7.501"/>
    </inkml:context>
    <inkml:brush xml:id="br0">
      <inkml:brushProperty name="width" value="0.025" units="cm"/>
      <inkml:brushProperty name="height" value="0.025" units="cm"/>
    </inkml:brush>
  </inkml:definitions>
  <inkml:trace contextRef="#ctx0" brushRef="#br0">0 4 5285,'0'0'4901,"53"-3"-2019,-26 3 321,-1 0-672,5 2-513,-1 7-897,5 1-865,3 1-192,-1-3-961,1-3-2402,-1-5-4388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7.844"/>
    </inkml:context>
    <inkml:brush xml:id="br0">
      <inkml:brushProperty name="width" value="0.025" units="cm"/>
      <inkml:brushProperty name="height" value="0.025" units="cm"/>
    </inkml:brush>
  </inkml:definitions>
  <inkml:trace contextRef="#ctx0" brushRef="#br0">128 32 18257,'-10'11'1506,"-9"11"-473,1 1 0,2 0 0,-15 26 0,26-40-820,1-1 1,0 0-1,0 1 1,0 0-1,1 0 1,1 0-1,-1 1 1,2-1 0,-1 0-1,1 1 1,0-1-1,1 1 1,1-1-1,-1 1 1,3 11-1,-2-18-204,1 0 1,-1-1-1,0 1 0,1 0 1,0-1-1,0 1 0,-1-1 1,2 0-1,-1 0 0,0 0 1,0 0-1,1 0 0,-1 0 1,1 0-1,-1-1 0,1 1 1,0-1-1,0 0 0,-1 0 1,1 0-1,0 0 0,0 0 1,0 0-1,0-1 0,0 0 1,0 0-1,5 0 0,-1 0 18,1 0 0,-1 0-1,0-1 1,0 0 0,1 0 0,-1-1-1,0 0 1,0 0 0,-1-1 0,13-6-1,-8 2 79,-2-1-1,1-1 0,-1 1 0,0-1 0,-1-1 1,0 0-1,-1 0 0,0-1 0,0 1 1,-1-2-1,-1 1 0,1 0 0,-2-1 0,0 0 1,0 0-1,-1-1 0,-1 1 0,0-1 0,-1 1 1,0-1-1,-1 1 0,-2-23 0,2 32-100,0 0-1,0 0 1,0 0 0,-1 0-1,0 0 1,1 1-1,-1-1 1,0 0 0,0 0-1,-1 1 1,1-1-1,0 0 1,-1 1-1,0-1 1,1 1 0,-1 0-1,0-1 1,0 1-1,0 0 1,-1 0 0,1 1-1,0-1 1,-1 0-1,0 1 1,1-1-1,-1 1 1,0 0 0,1 0-1,-1 0 1,0 0-1,0 0 1,0 1 0,0 0-1,-4-1 1,0 1-202,0 1 1,0-1 0,0 1-1,1 1 1,-1-1 0,0 1-1,1 0 1,-1 1 0,1 0-1,0 0 1,0 0 0,0 0-1,-10 9 1,-14 12-2894,11-8-2269,3-2-5743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8.481"/>
    </inkml:context>
    <inkml:brush xml:id="br0">
      <inkml:brushProperty name="width" value="0.025" units="cm"/>
      <inkml:brushProperty name="height" value="0.025" units="cm"/>
    </inkml:brush>
  </inkml:definitions>
  <inkml:trace contextRef="#ctx0" brushRef="#br0">75 1 12908,'0'0'8312,"3"11"-7404,-1 1-711,0 0 1,0 1-1,-1-1 1,0 0-1,-1 1 1,-1-1-1,0 0 1,-1 1-1,0-1 1,-4 14-1,-13 26-58,-35 71 0,57-173-4549,1 11 220,0-6-1859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7.927"/>
    </inkml:context>
    <inkml:brush xml:id="br0">
      <inkml:brushProperty name="width" value="0.025" units="cm"/>
      <inkml:brushProperty name="height" value="0.025" units="cm"/>
    </inkml:brush>
  </inkml:definitions>
  <inkml:trace contextRef="#ctx0" brushRef="#br0">0 48 17040,'0'0'7399,"57"-8"-6886,-30 6-257,4 0-160,1 1-32,4 0-673,1-3-1505,-4 1-1153,1-2-833,-5-2 545,-3 0 192,-4-1-1346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8.857"/>
    </inkml:context>
    <inkml:brush xml:id="br0">
      <inkml:brushProperty name="width" value="0.025" units="cm"/>
      <inkml:brushProperty name="height" value="0.025" units="cm"/>
    </inkml:brush>
  </inkml:definitions>
  <inkml:trace contextRef="#ctx0" brushRef="#br0">150 99 11851,'-8'0'3726,"2"1"-3347,0 0 0,0-1 0,0 2-1,0-1 1,1 1 0,-1 0 0,1 0-1,-1 1 1,1-1 0,0 1 0,0 1 0,0-1-1,0 0 1,0 1 0,1 0 0,0 0-1,-1 1 1,2-1 0,-7 10 0,5-8-235,2-1 0,-1 1 0,1 0 0,-1 0 0,1 0 0,1 0 1,0 1-1,-1-1 0,2 1 0,-1-1 0,0 9 0,2-15-140,1 1 0,-1-1 0,0 1 0,1-1 0,-1 1 0,0-1 0,1 0 0,-1 1 0,1-1 0,-1 1 0,1-1 0,-1 0 0,1 1 0,-1-1 0,1 0 0,-1 0 0,1 1 0,-1-1 0,1 0 0,-1 0 0,1 0 0,-1 0 0,1 0 0,0 0 0,-1 0 0,1 0 0,-1 0 0,1 0 0,0 0 0,-1 0 1,1 0-1,-1 0 0,1-1 0,-1 1 0,1 0 0,-1 0 0,1 0 0,-1-1 0,1 1 0,0-1 0,25-11 440,-13 5-285,-1-2 0,-1 0 1,0 0-1,0-1 0,-1-1 0,0 0 1,9-12-1,-14 15-112,1 0 1,-1 0-1,-1 0 0,0 0 1,0-1-1,0 0 0,-1 0 1,-1 0-1,1 0 1,-1 0-1,-1 0 0,1-10 1,-2 18-39,0 0 0,0-1 0,0 1 0,0 0 0,0 0 0,0 0 0,0 0 0,0-1 0,-1 1 1,1 0-1,0 0 0,-1 0 0,1 0 0,-1 0 0,1 0 0,-1 0 0,0 0 0,1 0 0,-1 0 1,0 0-1,-1-1 0,2 2-11,-1 0 0,0 0 0,0-1 0,0 1 1,0 0-1,0 0 0,1 0 0,-1 0 0,0 0 0,0 0 0,0 0 1,0 0-1,0 1 0,0-1 0,1 0 0,-1 0 0,0 1 0,0-1 1,0 1-1,1-1 0,-2 1 0,-2 2-22,0-1 0,0 1-1,0 1 1,1-1 0,-1 0 0,1 1-1,0 0 1,-5 6 0,0 7-269,0 0 1,1 0-1,0 1 1,1 0-1,1 0 1,1 0-1,1 1 1,1-1-1,-1 36 0,3-51 55,0 0 0,0 0 0,1-1 0,-1 1-1,1 0 1,-1 0 0,1-1 0,0 1-1,0-1 1,0 1 0,1-1 0,-1 1 0,1-1-1,-1 0 1,1 1 0,0-1 0,0 0 0,0 0-1,0 0 1,4 3 0,-1-3-338,0 1 0,0-1 0,1 0 0,-1 0 0,0-1 0,1 1 0,-1-1 0,1 0 0,8 0 0,26 0-3801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39.183"/>
    </inkml:context>
    <inkml:brush xml:id="br0">
      <inkml:brushProperty name="width" value="0.025" units="cm"/>
      <inkml:brushProperty name="height" value="0.025" units="cm"/>
    </inkml:brush>
  </inkml:definitions>
  <inkml:trace contextRef="#ctx0" brushRef="#br0">27 178 14830,'0'0'2984,"-5"9"-251,-16 27-1200,20-25-141,13-14-884,11-12-1,-12 6-193,0-2-1,-1 0 1,-1 0-1,0 0 1,9-16-1,-15 22-141,0-1-1,0 1 0,0-1 0,-1 0 0,0 0 0,0 0 0,-1 0 0,0 0 0,0 0 0,0 0 0,-1 0 0,1-1 0,-2 1 0,-1-12 0,2 16-154,0 0 0,-1 1 1,0-1-1,1 0 0,-1 0 0,0 1 0,0-1 1,0 1-1,0-1 0,0 1 0,0-1 0,0 1 1,0 0-1,-1-1 0,1 1 0,-1 0 0,1 0 1,-1 0-1,1 0 0,-1 0 0,0 0 0,1 1 1,-1-1-1,0 0 0,1 1 0,-1-1 0,0 1 1,0 0-1,0 0 0,0 0 0,1-1 0,-1 2 1,0-1-1,0 0 0,0 0 0,-2 1 0,1 0-34,-1 0 1,1-1-1,-1 1 0,1 1 0,0-1 0,0 0 0,0 1 0,0 0 0,0 0 0,0 0 0,0 0 0,0 0 0,1 0 1,-1 1-1,1-1 0,0 1 0,-1 0 0,-1 4 0,-5 22-1404,12-9-4333,2-15-1298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0.213"/>
    </inkml:context>
    <inkml:brush xml:id="br0">
      <inkml:brushProperty name="width" value="0.025" units="cm"/>
      <inkml:brushProperty name="height" value="0.025" units="cm"/>
    </inkml:brush>
  </inkml:definitions>
  <inkml:trace contextRef="#ctx0" brushRef="#br0">158 64 7015,'0'0'14056,"-8"-6"-12316,4 3-1552,0 0-1,-1 0 1,1 0 0,0 1 0,-1 0 0,0 0-1,1 0 1,-8-2 0,9 4-128,0-1 1,1 1-1,-1 0 0,1 1 1,-1-1-1,0 0 1,1 1-1,-1-1 0,1 1 1,-1 0-1,1 0 0,0 0 1,-1 0-1,1 0 1,0 0-1,-1 1 0,1-1 1,0 1-1,0 0 0,0-1 1,1 1-1,-1 0 1,-2 3-1,0 0-49,-1 1-1,1 0 1,-1 0 0,2 0-1,-1 1 1,1-1 0,0 1-1,0 0 1,1 0 0,0 0-1,0 0 1,0 0 0,1 1-1,0 8 1,1-15-10,0 0 1,0 0-1,0 0 0,0 0 0,0 0 1,0 0-1,0 0 0,1 0 0,-1 0 1,0 0-1,1 0 0,-1 0 0,1 0 1,-1 0-1,1 0 0,-1 0 0,1-1 1,-1 1-1,1 0 0,0 0 0,0-1 1,-1 1-1,1 0 0,0-1 0,0 1 1,0-1-1,0 1 0,0-1 0,1 1 1,1 0 9,0-1 1,0 1 0,0-1 0,0 0-1,0 0 1,0 0 0,0 0 0,1-1-1,-1 1 1,3-2 0,4-1 34,1 0 0,-1-1 0,0 0 0,-1 0 0,12-8 0,-6 2-4,-2-1 0,1 0 0,14-16 0,-24 22 77,1-1 1,-1 1-1,0 0 1,0-1-1,-1 0 1,1 0-1,-1 0 1,0-1-1,-1 1 1,0-1-1,2-7 1,-31 47-110,22-24-15,-21 48-32,25-54 37,0 0 0,0 0-1,0 0 1,0 1 0,1-1-1,-1 0 1,1 0-1,0 1 1,0-1 0,0 0-1,0 1 1,0-1-1,1 0 1,0 1 0,1 3-1,-1-5 5,1-1 0,-1 0 1,1 0-1,-1 0 0,1 0 0,0 0 0,-1 0 0,1 0 0,0-1 0,0 1 0,0-1 0,-1 1 0,1-1 1,0 0-1,0 1 0,0-1 0,0 0 0,0 0 0,0 0 0,0-1 0,3 0 0,42-9 136,-38 6-118,-1 1-1,1-2 1,-1 1 0,0-1 0,-1 0 0,1-1-1,-1 0 1,0 0 0,0 0 0,-1-1 0,6-8-1,-15 14-23,-21-2 1221,24 3-1140,-1 0 1,0 0-1,0 0 0,0-1 0,1 1 0,-1 0 0,0-1 0,0 1 0,1 0 1,-1-1-1,0 1 0,1-1 0,-1 1 0,1-1 0,-1 0 0,0 1 0,1-1 1,-1 1-1,1-1 0,-1 0 0,1 1 0,0-1 0,-1 0 0,1 0 1,0 1-1,0-1 0,-1-1 0,1-1-57,0-1-1,0 1 1,0 0-1,0-1 1,0 1 0,1 0-1,0-1 1,0 1-1,0 0 1,0 0 0,0 0-1,0 0 1,1 0 0,0 0-1,-1 0 1,1 0-1,0 1 1,0-1 0,1 1-1,2-4 1,-1 4-50,0-1 0,1 1 0,-1 0 1,1 0-1,-1 0 0,1 0 0,0 1 0,-1 0 0,1 0 0,0 0 1,0 0-1,0 1 0,7 0 0,-5 0-489,0 0-1,1 1 1,-1 0-1,0 0 1,10 4 0,16 10-6837,-19-7-552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0.618"/>
    </inkml:context>
    <inkml:brush xml:id="br0">
      <inkml:brushProperty name="width" value="0.025" units="cm"/>
      <inkml:brushProperty name="height" value="0.025" units="cm"/>
    </inkml:brush>
  </inkml:definitions>
  <inkml:trace contextRef="#ctx0" brushRef="#br0">1 182 13261,'0'0'13207,"10"-1"-12588,11-1-398,-1-1 1,0-1-1,0-1 0,0-1 1,31-14-1,-42 16-141,-1 0 1,1-1-1,-1 0 0,0-1 0,0 0 0,12-12 0,-17 14 36,0 1 0,0-1 0,0 0 0,-1 1-1,1-1 1,-1 0 0,0-1 0,-1 1 0,1 0-1,0 0 1,-1-1 0,0 1 0,0-1 0,-1 1-1,1-7 1,-1 10-101,0 0-1,0 0 0,0 0 1,0 1-1,0-1 0,0 0 1,0 0-1,-1 1 0,1-1 1,0 0-1,0 0 1,-1 0-1,1 1 0,-1-1 1,1 0-1,0 1 0,-1-1 1,1 0-1,-1 1 0,0-1 1,1 1-1,-1-1 1,1 1-1,-1-1 0,0 1 1,1-1-1,-1 1 0,0 0 1,0-1-1,0 1 0,-30 1 22,22 2-61,1 0 0,-1 0 0,1 1 0,0 0 0,-8 5 0,1 3 9,1-1 0,0 2-1,1 0 1,-19 23 0,27-29 13,0 0-1,1 0 1,-1 0 0,1 1 0,0 0 0,1-1-1,0 1 1,0 0 0,1 1 0,0-1 0,0 0 0,0 10-1,2-16-24,0 0-1,0-1 0,1 1 1,-1 0-1,0-1 0,1 1 1,-1-1-1,1 1 1,-1 0-1,1-1 0,0 1 1,-1-1-1,1 0 0,0 1 1,0-1-1,0 0 0,0 1 1,1-1-1,-1 0 0,0 0 1,0 0-1,3 2 0,0-1-186,0 0-1,1 0 0,-1-1 0,0 1 0,1-1 1,-1 0-1,1 0 0,6 0 0,1 0-859,-1-1 0,1 0 0,0-1 0,0 0 0,0-1 0,11-3-1,14-11-11346</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1.349"/>
    </inkml:context>
    <inkml:brush xml:id="br0">
      <inkml:brushProperty name="width" value="0.025" units="cm"/>
      <inkml:brushProperty name="height" value="0.025" units="cm"/>
    </inkml:brush>
  </inkml:definitions>
  <inkml:trace contextRef="#ctx0" brushRef="#br0">83 108 11979,'0'0'11985,"5"-8"-11665,2-2-289,-1 1-1,1 0 1,1 0 0,0 0-1,0 1 1,1 0-1,0 1 1,0 0-1,1 0 1,17-9 0,-26 16-34,-1 0 0,1 0 0,-1 0 0,1 0 1,-1 0-1,1 0 0,-1 0 0,1 0 0,-1 1 1,0-1-1,1 0 0,-1 0 0,1 0 0,-1 1 1,0-1-1,1 0 0,-1 0 0,0 1 0,1-1 1,-1 0-1,0 1 0,1-1 0,-1 0 0,0 1 1,0-1-1,1 1 0,-1-1 0,0 1 0,0-1 1,0 0-1,0 1 0,1-1 0,-1 1 0,0-1 1,0 1-1,0-1 0,0 1 0,0-1 0,0 1 1,-1 0-1,2 25-163,-1-21 148,2 130 19,-6 166 665,2-286-345,0 0-1,-1-1 1,0 1-1,-2-1 1,-5 14-1,9-24-178,-1-1-1,1 0 1,-1 0-1,0 0 1,0 0 0,0-1-1,0 1 1,-1 0-1,1-1 1,-1 1-1,1-1 1,-5 3-1,5-5-85,0 1-1,1 0 1,-1-1-1,0 1 1,0-1 0,0 0-1,1 1 1,-1-1-1,0 0 1,0 0-1,0 0 1,0-1-1,0 1 1,1 0-1,-1-1 1,0 1-1,0-1 1,0 1-1,1-1 1,-1 0-1,0 0 1,1 0-1,-1 0 1,-2-2 0,-3-4 16,0 1 0,0-1 1,0-1-1,1 1 0,0-1 1,1 0-1,-1-1 0,-6-16 1,3 6-85,1 0 0,2 0 0,-7-26 0,12 42-119,1 1 1,-1-1-1,1 1 1,-1-1 0,1 0-1,0 1 1,0-1-1,0 1 1,0-1-1,1 0 1,-1 1-1,1-1 1,-1 1-1,1-1 1,0 1 0,0-1-1,0 1 1,0 0-1,1-1 1,-1 1-1,1 0 1,-1 0-1,3-3 1,2 1-1059,1-1 0,-1 2 0,1-1 1,-1 1-1,1 0 0,13-4 0,-2 0-1633,20-8-6120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2.706"/>
    </inkml:context>
    <inkml:brush xml:id="br0">
      <inkml:brushProperty name="width" value="0.025" units="cm"/>
      <inkml:brushProperty name="height" value="0.025" units="cm"/>
    </inkml:brush>
  </inkml:definitions>
  <inkml:trace contextRef="#ctx0" brushRef="#br0">224 202 1121,'0'0'7175,"-3"-8"-4437,-10-24 369,12 30-2825,0 1 0,-1 0 0,1 0 0,0-1-1,0 1 1,0 0 0,-1 0 0,1 0 0,0 1-1,-1-1 1,1 0 0,-1 0 0,1 1 0,-1-1-1,0 1 1,1-1 0,-1 1 0,1 0 0,-1 0-1,0-1 1,1 1 0,-1 0 0,0 1 0,1-1-1,-3 0 1,0 1-99,0-1 1,0 1-1,1 0 0,-1 0 0,0 0 0,0 0 1,-6 5-1,-38 20 1876,40-23-1809,0 1 1,0 0-1,0 1 0,0 0 1,1 0-1,0 1 1,-12 10-1,19-15-247,-1-1-1,0 1 0,0 0 0,1-1 1,-1 1-1,1-1 0,-1 1 1,0 0-1,1 0 0,0-1 0,-1 1 1,1 0-1,-1 0 0,1 0 1,0-1-1,-1 1 0,1 0 0,0 0 1,0 0-1,0 0 0,0 0 1,0 0-1,0 0 0,0-1 0,0 1 1,0 0-1,0 0 0,0 0 1,1 0-1,-1 0 0,0 0 1,1-1-1,-1 1 0,0 0 0,1 0 1,-1-1-1,1 1 0,-1 0 1,1 0-1,0-1 0,-1 1 0,1-1 1,0 1-1,-1 0 0,1-1 1,0 1-1,0-1 0,-1 0 0,1 1 1,0-1-1,0 0 0,0 1 1,0-1-1,0 0 0,-1 0 1,1 0-1,0 0 0,0 0 0,0 0 1,1 0-1,60 1 119,-59-1-94,9-2 7,0 0 0,-1-1 0,1 0 0,-1-1 0,1 0 0,-1-1 0,-1 0 0,19-11 0,-21 11-7,0 0 1,-1-1 0,0 0 0,0 0 0,0 0 0,-1-1 0,0 0 0,0 0 0,0-1 0,-1 1 0,8-17 0,-15 28-85,-3 8 20,1-1 0,0 1-1,-3 18 1,7-29 48,-1 1-1,1 0 1,-1 0 0,1 0-1,0 0 1,0 0-1,0 0 1,0-1 0,0 1-1,0 0 1,0 0-1,1 0 1,-1 0 0,1 0-1,-1 0 1,1-1 0,0 1-1,0 0 1,0 0-1,0-1 1,0 1 0,0-1-1,0 1 1,0-1-1,0 1 1,1-1 0,-1 0-1,1 0 1,-1 1-1,1-1 1,-1 0 0,1 0-1,3 1 1,5 0 34,-1-1 1,0 1-1,1-2 0,-1 1 1,1-1-1,-1-1 1,1 0-1,-1 0 0,0-1 1,1 0-1,-1 0 0,16-7 1,0-3 113,0-1 0,46-32 1,-70 45-162,-1 0 0,0 0 1,0 0-1,0 0 1,1 0-1,-1 0 1,0 0-1,0 0 0,1 0 1,-1 0-1,0 0 1,0 0-1,0 0 1,1 0-1,-1 0 0,0 0 1,0 0-1,0 0 1,1 0-1,-1 0 1,0 1-1,0-1 1,0 0-1,1 0 0,-1 0 1,0 0-1,0 0 1,0 1-1,0-1 1,1 0-1,-1 0 0,0 0 1,0 0-1,0 1 1,0-1-1,0 0 1,0 0-1,0 0 0,0 1 1,0-1-1,0 0 1,1 0-1,-1 1 1,0-1-1,0 0 0,0 0 1,0 0-1,-1 1 1,1-1-1,0 0 1,3 23-172,-3-20 154,0-1 1,0 1-1,0 0 1,1 0-1,-1-1 1,1 1-1,0 0 1,-1-1-1,1 1 1,0 0-1,2 3 0,0-5 14,0 0-1,-1 0 0,1 0 1,0 0-1,0-1 0,0 1 0,-1-1 1,1 1-1,0-1 0,0 0 0,0 0 1,0 0-1,0-1 0,-1 1 1,1-1-1,0 0 0,0 1 0,0-1 1,-1 0-1,1-1 0,-1 1 1,4-2-1,55-38-1406,-57 37 1172,87-76-4650,-89 82 4536,-4 8 232,-6 11 129,0-6-101,-4 6 636,1 0 0,1 1-1,-10 28 1,18-42-434,0 0 0,1 0 0,-1 1-1,2-1 1,-1 0 0,1 1 0,0-1-1,1 1 1,0-1 0,0 0 0,1 1-1,0-1 1,4 8 0,-3-8-151,-1 0 1,0 0 0,0 0-1,-1 0 1,0 1 0,0-1-1,-1 0 1,0 1 0,-2 15-1,2-22 79,-1 1 0,0-1-1,1 1 1,-1-1-1,0 1 1,0-1 0,0 1-1,0-1 1,-1 0-1,1 1 1,-1-1-1,1 0 1,-1 0 0,0 0-1,0 0 1,0-1-1,0 1 1,0 0 0,0-1-1,0 0 1,-1 1-1,1-1 1,0 0-1,-1 0 1,1 0 0,-1 0-1,1-1 1,-1 1-1,0-1 1,1 1 0,-1-1-1,1 0 1,-1 0-1,-4-1 1,7 1 2,-1-1 0,0 1 0,0-1-1,1 1 1,-1-1 0,0 1 0,1-1 0,-1 0 0,1 0 0,-1 1 0,1-1 0,-1 0-1,1 0 1,-1 1 0,1-1 0,0 0 0,-1 0 0,1 0 0,0 0 0,0 0 0,0 1-1,0-1 1,0 0 0,0 0 0,0 0 0,0 0 0,0 0 0,0 0 0,1-1 0,5-32-11,3 16-20,2 0 0,1 1 0,0 1 0,1 0 0,0 0 0,1 2 0,21-18 0,-4 3-5,-28 26 0,102-109 34,-92 96 37,-1 0 0,0-1 0,-1-1 0,-1 0 0,12-27-1,-22 44-58,1-1-1,0 0 0,0 0 0,-1 1 0,1-1 0,-1 0 0,1 0 0,-1 0 0,0 0 0,0 1 0,1-1 0,-1 0 0,-1 0 0,1-3 0,-1 5-3,1-1-1,-1 1 0,1 0 0,0 0 1,-1 0-1,1-1 0,-1 1 0,1 0 1,-1 0-1,1 0 0,-1 0 1,1 0-1,-1 0 0,1 0 0,-1 0 1,1 0-1,-1 0 0,1 0 0,-1 0 1,1 0-1,-1 0 0,1 1 1,-1-1-1,1 0 0,-1 0 0,1 0 1,0 1-1,-1-1 0,1 0 0,-1 1 1,1-1-1,-1 1 0,-6 4 72,0 0 1,0 1-1,0 0 0,-8 11 0,-26 43 68,39-57-138,0 0-1,0 0 0,1 1 0,-1-1 0,1 1 0,0-1 0,0 1 0,1 0 0,-1 0 0,1-1 0,-1 1 0,1 0 1,0-1-1,1 1 0,-1 0 0,1 0 0,1 5 0,0-7 6,-1 0 0,1 0 0,0 0 0,0-1 0,0 1 0,0 0 0,0-1 1,1 1-1,-1-1 0,0 0 0,1 0 0,-1 0 0,1 0 0,-1 0 0,1-1 0,-1 1 0,1-1 0,0 1 0,-1-1 0,1 0 0,0 0 1,2 0-1,63-4 351,-55 2-333,1 0 0,-1-1 0,1 0 0,-1-1 1,-1-1-1,1 0 0,0-1 0,-1 0 0,15-10 0,-26 15 45,-1-1 0,1 1 0,0 0 0,0 0 0,-1-1 0,1 1 0,-1 0 0,1-1 0,-1 1-1,0-1 1,1 1 0,-1-1 0,0 1 0,0-1 0,0 1 0,0 0 0,0-1 0,0 1 0,-1-1-1,1 1 1,0-1 0,-1 1 0,0-2 0,-18-42 455,9 20-186,6 14-313,2 6-34,0 0-1,1 1 1,-1-1 0,1 0 0,0-1 0,0 1 0,1 0-1,-1 0 1,2-9 0,1 13-2,1 0-1,0 1 1,0-1-1,-1 1 1,1 0-1,0 0 1,0 0 0,-1 0-1,1 1 1,0-1-1,0 1 1,-1-1-1,1 1 1,2 1 0,38 12-188,66 18-2873,-31-22-4530,-20-10-5214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3.996"/>
    </inkml:context>
    <inkml:brush xml:id="br0">
      <inkml:brushProperty name="width" value="0.025" units="cm"/>
      <inkml:brushProperty name="height" value="0.025" units="cm"/>
    </inkml:brush>
  </inkml:definitions>
  <inkml:trace contextRef="#ctx0" brushRef="#br0">16 148 4676,'0'0'19907,"1"13"-19095,-9 141 14,0-7-627,8-145-194,0-1-1,0 1 1,0 0 0,0-1 0,0 1 0,0 0 0,0 0 0,1-1 0,-1 1 0,1 0 0,-1-1 0,1 1 0,0-1-1,0 1 1,0-1 0,0 1 0,1 1 0,-1-3 5,-1 1 0,1-1-1,0 0 1,0 1 0,-1-1 0,1 0 0,0 0-1,0 1 1,0-1 0,0 0 0,-1 0-1,1 0 1,0 0 0,0 0 0,0 0-1,0 0 1,-1 0 0,1-1 0,0 1 0,0 0-1,0 0 1,0-1 0,-1 1 0,2-1-1,3-2 38,0 0 0,0 0-1,-1-1 1,1 1 0,-1-1-1,0 0 1,0-1 0,5-6-1,1-4-16,-1 0 0,-1 0-1,0-1 1,-2 0 0,1 0-1,-2 0 1,5-20 0,-4 5-4,-2 0 0,-1 0 0,0-35 0,0 74-57,1 0-1,0-1 1,0 1 0,0-1-1,1 0 1,1 0-1,-1-1 1,1 0 0,0 1-1,0-2 1,0 1 0,1-1-1,0 0 1,0-1 0,15 8-1,-16-11 86,0 0-1,0 0 0,0-1 1,0 1-1,1-1 0,-1-1 1,0 1-1,0-1 0,0 0 1,0-1-1,0 1 0,0-1 1,0 0-1,0-1 0,-1 1 1,1-1-1,-1 0 0,0-1 1,0 1-1,0-1 0,0 0 1,-1 0-1,1-1 0,7-9 1,-8 8 11,1-1 0,-1 0 0,0 0 1,0-1-1,-1 1 0,0-1 0,0 1 1,-1-1-1,0 0 0,0 0 0,-1 0 1,0-1-1,0 1 0,-1 0 0,0 0 1,0 0-1,-1-1 0,-3-12 0,3 19-68,1 0-1,0 0 1,-1 0-1,0 0 1,1 0-1,-1 0 1,0 0-1,0 0 1,0 1-1,0-1 1,0 0-1,-1 1 0,1-1 1,0 1-1,-1-1 1,1 1-1,-1 0 1,0-1-1,1 1 1,-1 0-1,0 0 1,0 0-1,0 0 1,0 1-1,1-1 1,-1 0-1,0 1 1,0-1-1,0 1 1,0 0-1,-1 0 0,1 0 1,0 0-1,0 0 1,0 0-1,0 0 1,0 1-1,0-1 1,0 1-1,0-1 1,0 1-1,1 0 1,-1 0-1,0 0 1,0 0-1,0 0 1,1 0-1,-1 0 0,1 1 1,-1-1-1,1 1 1,-1-1-1,1 1 1,0-1-1,-2 3 1,-6 9 3,1-1 0,0 1 0,1 0 0,0 1 0,1 0 0,1 0 0,0 0 0,0 1 0,2 0 0,0 0 0,1 0 0,0 0 0,1 22 0,1-35 4,1 1 0,0-1-1,0 1 1,0-1 0,0 1 0,1-1 0,-1 0 0,0 0 0,1 0 0,0 0 0,-1 0 0,1 0-1,0 0 1,0 0 0,0-1 0,0 1 0,1-1 0,-1 1 0,0-1 0,0 0 0,1 0 0,-1 0-1,1 0 1,-1 0 0,1-1 0,-1 1 0,1-1 0,4 0 0,11 3 28,1-2 1,37-2-1,-31 1-98,-2-1-12,-16 0-280,0 1 1,0 0-1,0 0 0,-1 1 0,1 0 0,11 2 0,-16-2 219,0 0-1,0 0 0,-1 0 0,1 0 1,0 0-1,-1 0 0,1 0 0,-1 1 1,1-1-1,-1 1 0,0-1 0,0 1 1,0-1-1,0 1 0,0 0 0,0-1 0,0 1 1,0 0-1,0 0 0,-1 0 0,1 0 1,-1 0-1,0 0 0,1 0 0,-1-1 1,0 1-1,0 0 0,-1 3 0,1 11-758,0 22-1337,9-21-3248,3-12-85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4.355"/>
    </inkml:context>
    <inkml:brush xml:id="br0">
      <inkml:brushProperty name="width" value="0.025" units="cm"/>
      <inkml:brushProperty name="height" value="0.025" units="cm"/>
    </inkml:brush>
  </inkml:definitions>
  <inkml:trace contextRef="#ctx0" brushRef="#br0">120 69 11050,'0'0'14131,"-10"0"-14008,5 0-60,0 0-1,0 1 1,0 0 0,1 0-1,-1 0 1,0 1 0,1-1-1,-1 1 1,1 0 0,-1 0-1,1 1 1,0-1 0,0 1 0,0 0-1,0 0 1,1 1 0,-1-1-1,1 1 1,0-1 0,0 1-1,0 0 1,0 0 0,1 1-1,-1-1 1,1 0 0,1 1-1,-1 0 1,0-1 0,1 1-1,-1 5 1,2-9-54,0-1 0,0 1 0,0-1 0,0 1 0,0 0-1,0-1 1,0 1 0,1 0 0,-1-1 0,0 1 0,0-1 0,1 1 0,-1 0 0,0-1-1,0 1 1,1-1 0,-1 1 0,1-1 0,-1 1 0,1-1 0,-1 0 0,1 1 0,-1-1-1,1 1 1,-1-1 0,1 0 0,-1 1 0,1-1 0,-1 0 0,1 0 0,0 0-1,-1 1 1,1-1 0,-1 0 0,1 0 0,0 0 0,-1 0 0,1 0 0,0 0 0,-1 0-1,1 0 1,0 0 0,-1 0 0,1-1 0,0 1 0,34-8 276,-23 1-273,0-1 0,-1 0 0,1-1 1,-2 0-1,1 0 0,-2-1 0,1 0 0,-1-1 0,-1 0 0,0-1 0,0 0 0,-1 0 0,-1 0 1,7-18-1,-32 75-493,15-37 480,-1-1 1,2 1 0,-1 0-1,1 0 1,1 0 0,-1 0-1,1 0 1,1 1 0,-1-1-1,1 1 1,1-1 0,0 1-1,2 16 1,-2-24-34,1 1 0,0-1 0,0 0-1,0 1 1,0-1 0,0 0 0,0 0 0,0 0 0,0 0 0,0 0 0,1 0 0,-1 0 0,0-1-1,1 1 1,-1 0 0,0-1 0,1 1 0,-1-1 0,1 1 0,-1-1 0,1 0 0,-1 0 0,3 1-1,0-1-991,1 0 0,-1 1 0,0-1 0,0-1 0,1 1 0,-1-1 0,7-1 0,5-7-7559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4.867"/>
    </inkml:context>
    <inkml:brush xml:id="br0">
      <inkml:brushProperty name="width" value="0.025" units="cm"/>
      <inkml:brushProperty name="height" value="0.025" units="cm"/>
    </inkml:brush>
  </inkml:definitions>
  <inkml:trace contextRef="#ctx0" brushRef="#br0">0 59 5765,'0'0'4207,"2"-8"-822,0-1-2200,-2 6-762,0 0 0,0 0 0,1-1 0,-1 1 0,1 0 0,0 0 0,0 0-1,0 1 1,1-1 0,-1 0 0,1 0 0,2-3 0,0 18 4872,-4 9-4840,-7 92 2929,7-112-3360,0 0-1,0 0 1,0 0-1,0 0 1,0 0-1,0 0 0,0 0 1,1 0-1,-1 0 1,0 0-1,1 0 1,-1 0-1,1 0 1,-1-1-1,1 1 0,-1 0 1,1 0-1,0 0 1,-1-1-1,1 1 1,0 0-1,0-1 1,0 1-1,-1 0 1,1-1-1,0 1 0,0-1 1,2 1-1,0 0 11,0 0 1,0-1-1,0 1 0,1-1 0,-1 0 0,0 0 0,0 0 0,1-1 1,4 0-1,3-2 35,1 0 0,-1 0 0,1-2 0,14-6 0,12-12-35,-1-2 0,59-49-1,-96 73-40,0 1-1,1-1 1,-1 1-1,0-1 1,1 1 0,-1-1-1,1 1 1,-1-1-1,0 1 1,1 0-1,-1-1 1,1 1-1,0 0 1,-1-1-1,1 1 1,-1 0-1,1 0 1,-1 0-1,1-1 1,0 1 0,-1 0-1,1 0 1,-1 0-1,1 0 1,0 0-1,-1 0 1,1 0-1,-1 0 1,1 0-1,0 1 1,-1-1-1,1 0 1,0 0 0,1 22 13,-19 39 368,15-54-287,1 0-29,-1 0-1,1 0 1,1 0 0,-1 0-1,1 0 1,0 0 0,2 8 0,-2-14-76,0 0 0,0 0 1,1 0-1,-1 0 0,0 0 1,0 0-1,1 0 0,-1 0 1,1 0-1,-1 0 1,1 0-1,-1 0 0,1-1 1,0 1-1,-1 0 0,1 0 1,0-1-1,0 1 0,0 0 1,-1-1-1,3 2 1,-2-2-95,0 0 0,1 0 0,-1 0 0,1-1 0,-1 1 1,0 0-1,1 0 0,-1-1 0,0 1 0,1-1 1,-1 1-1,0-1 0,0 0 0,0 1 0,1-1 0,-1 0 1,0 0-1,0 0 0,0 0 0,0 0 0,1-2 1,13-18-4673,2-7-3944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7.282"/>
    </inkml:context>
    <inkml:brush xml:id="br0">
      <inkml:brushProperty name="width" value="0.025" units="cm"/>
      <inkml:brushProperty name="height" value="0.025" units="cm"/>
    </inkml:brush>
  </inkml:definitions>
  <inkml:trace contextRef="#ctx0" brushRef="#br0">46 110 6470,'4'-31'10455,"-3"24"-5648,-1 23-3264,-2 31-944,-3 0-1,-13 59 1,9-60-296,2 0 1,-2 61 0,9-107-298,0 0 0,0 0 1,0-1-1,1 1 0,-1 0 0,0 0 0,0 0 1,0 0-1,1-1 0,-1 1 0,0 0 0,0 0 1,1 0-1,-1 0 0,0 0 0,0 0 0,1 0 1,-1 0-1,0 0 0,1 0 0,-1 0 0,0 0 1,0 0-1,1 0 0,-1 0 0,0 0 0,0 0 1,1 0-1,-1 0 0,0 0 0,0 0 0,1 0 1,-1 1-1,0-1 0,0 0 0,0 0 0,1 0 1,-1 0-1,0 0 0,0 1 0,0-1 0,1 0 1,-1 0-1,0 1 0,0-1 0,0 0 0,0 0 1,0 0-1,0 1 0,1-1 0,-1 0 0,0 1 1,0-1-1,0 0 0,0 0 0,0 1 0,0-1 1,0 0-1,0 0 0,0 1 0,0-1 0,0 0 1,0 0-1,-1 1 0,16-19 381,-4 0-273,-1 0 0,0-1 0,-2 0 0,0-1-1,-1 0 1,-1 0 0,-1 0 0,3-26 0,-2 0 69,-3 1 1,-4-80-1,-2 92-153,3 32-33,0-1 0,0 1 0,0 0 0,0 0 0,-1 0 0,1-1 0,0 1 1,0 0-1,-1 0 0,1 0 0,-1 0 0,1 0 0,-1 0 0,1 0 0,-1 0 0,0 0 0,1 0 0,-1 0 0,0 0 0,0 0 0,0 0 0,-1 0 0,1 5-43,-1 0-1,1 0 0,0 1 1,0-1-1,0 1 0,1-1 1,-1 1-1,1-1 0,0 1 1,0-1-1,2 7 0,-2-4 20,0 13 50,-1-7-28,1 1-1,0 0 1,1-1-1,1 1 1,0-1-1,5 14 1,-7-24 16,2 0 0,-1-1-1,0 1 1,1-1 0,-1 1 0,1-1 0,0 1 0,-1-1 0,1 0 0,0 0 0,1 0 0,-1 0 0,0 0 0,0 0 0,1-1 0,-1 1 0,1-1 0,0 0 0,-1 0 0,1 0 0,0 0 0,0 0 0,-1 0 0,1-1 0,0 1 0,0-1 0,0 0 0,0 0 0,0 0 0,0 0 0,0-1 0,0 1 0,-1-1 0,6-1 0,-1 0 72,1-1 0,-1 1-1,0-2 1,0 1 0,0-1 0,-1 0 0,1 0 0,-1-1 0,0 0 0,0 0 0,-1 0 0,1-1 0,8-12 0,-5 7 59,-1-1-1,-1 0 0,0 0 1,-1 0-1,0-1 1,8-25-1,-52 199-664,30-132 521,-12 48 24,19-70-25,0-1 0,0 1 0,0 0 1,1 0-1,0-1 0,1 1 0,-1 0 0,4 11 0,-3-17-74,-1 0 0,1 0 0,0 0 0,0 0-1,0 0 1,0 0 0,0 0 0,0 0 0,0 0-1,1 0 1,-1-1 0,0 1 0,0 0-1,1-1 1,-1 1 0,0-1 0,1 0 0,-1 1-1,0-1 1,1 0 0,-1 0 0,0 0 0,1 0-1,-1 0 1,1 0 0,-1 0 0,0 0 0,3-1-1,1 0-701,0 0 0,0 0 0,0 0 0,0-1 0,-1 1 0,1-1 0,4-3-1,15-13-5727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8.297"/>
    </inkml:context>
    <inkml:brush xml:id="br0">
      <inkml:brushProperty name="width" value="0.025" units="cm"/>
      <inkml:brushProperty name="height" value="0.025" units="cm"/>
    </inkml:brush>
  </inkml:definitions>
  <inkml:trace contextRef="#ctx0" brushRef="#br0">146 1 3427,'0'0'250,"0"0"-1,1 0 1,-1 0-1,0 0 1,0 0-1,0-1 1,1 1-1,-1 0 1,0 0-1,0 0 1,1 0-1,-1 0 1,0 0-1,0 0 1,1 0-1,-1 0 1,0 0-1,0 0 1,0 0-1,1 0 1,-1 1-1,0-1 1,0 0-1,1 0 1,-1 0-1,0 0 1,0 0-1,0 0 1,1 0-1,-1 1 1,0-1-1,0 0 1,0 0-1,0 0 1,1 1-1,-1-1 1,0 0-1,0 0 1,0 0-1,0 1 1,0-1-1,0 0 1,0 0-1,0 0 1,0 1-1,0-1 1,0 0-1,0 0 1,0 1-1,0-1 1,0 0-1,0 0 1,0 1-1,0-1 1,-2 24 3427,-11 21-2670,10-39-786,1 0 0,0 0 0,1 0-1,0 0 1,0 0 0,0 0 0,0 10 0,1-14-228,1-1 0,-1 1-1,0-1 1,1 1 0,-1 0 0,1-1 0,-1 1 0,1-1-1,0 1 1,0-1 0,0 0 0,0 1 0,0-1 0,0 0-1,0 0 1,0 0 0,0 0 0,0 1 0,1-2 0,-1 1-1,0 0 1,1 0 0,-1 0 0,1-1 0,-1 1-1,1 0 1,-1-1 0,1 0 0,0 1 0,-1-1 0,3 0-1,70 8-4868,-58-8 3263,0 1-1,0 1 1,1 0 0,-1 1 0,-1 1 0,1 1-1,16 6 1,-30-10 1676,0 0 0,-1 0 0,1 0 0,0 0 0,-1 0 0,1 0 0,-1 0 0,1 0 0,-1 1 0,0-1-1,0 1 1,1-1 0,-1 1 0,0-1 0,1 3 0,-2-2 230,0-1-1,1 1 1,-1 0 0,0-1-1,0 1 1,0-1 0,-1 1-1,1 0 1,0-1-1,0 1 1,-1-1 0,1 1-1,-1-1 1,0 1 0,1-1-1,-1 1 1,0-1 0,0 1-1,0-1 1,0 0-1,0 0 1,-1 2 0,-36 30 6770,13-17-5464,21-13-1845,-30 18 2773,-54 26 0,78-43-2448,0 1 1,0-1-1,-1-1 0,1 0 0,-1 0 1,0-1-1,0-1 0,0 0 0,0 0 1,-16-2-1,24 1-317,1-1 0,-1 0 0,1 0 0,-1 0 0,1 0 0,0 0 0,-1 0 0,1-1 0,0 1 0,0-1 0,0 1 0,0-1 0,0 0 0,0 0 0,1 0 0,-1 0 0,0 0 0,1 0 0,0 0 0,-3-5 1,-14-52-8295,18 57 8074,-9-39-6466</inkml:trace>
  <inkml:trace contextRef="#ctx0" brushRef="#br0" timeOffset="1">122 24 10122,'0'0'3074,"53"-13"706,-25 9-1506,-2 0-800,3 4-802,3 0-480,0 0-160,1 0-1505,4 0-2307,0 0-6757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7.626"/>
    </inkml:context>
    <inkml:brush xml:id="br0">
      <inkml:brushProperty name="width" value="0.025" units="cm"/>
      <inkml:brushProperty name="height" value="0.025" units="cm"/>
    </inkml:brush>
  </inkml:definitions>
  <inkml:trace contextRef="#ctx0" brushRef="#br0">29 56 10570,'0'0'9321,"0"8"-7746,4 28-316,-4-35-1208,0-1 0,0 1 0,1 0 0,-1 0 0,0 0-1,1-1 1,-1 1 0,1 0 0,-1 0 0,1-1-1,-1 1 1,1 0 0,0-1 0,-1 1 0,1-1-1,-1 1 1,1-1 0,0 1 0,0-1 0,-1 1 0,1-1-1,0 0 1,0 1 0,0-1 0,-1 0 0,1 0-1,0 0 1,0 1 0,0-1 0,0 0 0,0 0-1,-1 0 1,1 0 0,0-1 0,0 1 0,0 0 0,0 0-1,-1 0 1,1-1 0,0 1 0,0 0 0,0-1-1,-1 1 1,1-1 0,0 1 0,0-1 0,30-22 1233,-28 17-1058,0 0 0,-1 0 0,1 0 0,-2 0 0,1 0 0,0 0-1,0-12 1,-2 17-173,0-1 0,1 1 0,-1 0 0,0-1 0,0 1 0,-1 0 0,1-1 0,0 1 0,0 0 0,-1 0 0,1-1 0,0 1 0,-1 0 0,1 0 0,-1 0 0,0-1 0,-1-1 0,1 3-50,0-1 0,0 1 0,0 0-1,0 0 1,0-1 0,0 1-1,0 0 1,0 0 0,0 0 0,0 0-1,0 0 1,-1 0 0,1 0 0,0 1-1,0-1 1,0 0 0,0 0-1,0 1 1,0-1 0,0 1 0,0-1-1,1 1 1,-1-1 0,0 1 0,0 0-1,-1 1 1,-4 2-27,1 1 1,0 0-1,1 0 1,-1 0-1,1 1 0,0-1 1,0 1-1,0 0 1,-4 13-1,1-4 16,1 0 1,1 1-1,-5 19 0,10-34-3,-1 0-1,1 1 1,-1-1-1,1 1 1,0-1-1,0 1 1,0-1-1,-1 1 1,1-1-1,1 1 1,-1-1-1,0 1 1,0-1 0,0 1-1,1-1 1,-1 1-1,1-1 1,-1 0-1,1 1 1,0-1-1,-1 0 1,1 1-1,0-1 1,0 0-1,0 0 1,0 0-1,0 0 1,0 0 0,0 0-1,0 0 1,1 0-1,-1 0 1,0 0-1,0-1 1,3 2-1,1-1-421,0 0 0,0-1 0,-1 0-1,1 0 1,0 0 0,0 0 0,0-1 0,-1 0-1,1 0 1,7-2 0,19-11-4948,1-5-2904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8.205"/>
    </inkml:context>
    <inkml:brush xml:id="br0">
      <inkml:brushProperty name="width" value="0.025" units="cm"/>
      <inkml:brushProperty name="height" value="0.025" units="cm"/>
    </inkml:brush>
  </inkml:definitions>
  <inkml:trace contextRef="#ctx0" brushRef="#br0">112 197 7015,'0'0'15182,"-8"1"-14723,2 0-283,1 0 0,-1 1-1,1 0 1,0 0 0,0 1 0,0-1-1,0 1 1,0 0 0,0 0 0,1 1-1,-1 0 1,1-1 0,0 1 0,0 1-1,1-1 1,-1 0 0,1 1 0,0 0-1,0 0 1,1 0 0,-1 0 0,1 0-1,0 1 1,0-1 0,-1 8 0,3-13-162,0 1 0,0 0 0,0-1 0,0 1 0,0 0 0,0-1 0,0 1 0,0 0 0,0-1 0,0 1 1,0-1-1,1 1 0,-1 0 0,0-1 0,0 1 0,1 0 0,-1-1 0,0 1 0,1-1 0,-1 1 0,0-1 0,1 1 0,-1-1 1,1 1-1,-1-1 0,1 1 0,-1-1 0,1 0 0,-1 1 0,2-1 0,21 1 274,-17-3-238,0 0 0,0 0 0,0 0-1,-1 0 1,1-1 0,6-4 0,0-4-16,0 0 0,-1 0 0,0-1 0,-1 0 0,0-1 0,-1 0 0,-1-1 1,9-17-1,-5 4 13,-1 0 0,-1-1 1,10-43-1,-18 56-55,-5 12-41,-12 22-120,-20 44-106,35-62 274,-4 7 5,-7 11 129,0 1 0,2 0 0,0 1 0,1 0 0,1 0 0,2 0 0,-7 45 0,12-64-125,-1 0 1,2 0-1,-1 0 0,0 0 0,0 0 1,1 0-1,-1 0 0,1 0 0,-1 0 1,1 0-1,0 0 0,0-1 0,0 1 1,0 0-1,0 0 0,0-1 1,0 1-1,0-1 0,1 1 0,-1-1 1,1 0-1,-1 1 0,1-1 0,-1 0 1,1 0-1,0 0 0,0 0 0,0 0 1,-1-1-1,1 1 0,0 0 0,0-1 1,0 1-1,0-1 0,0 0 0,0 0 1,0 0-1,0 0 0,0 0 1,0 0-1,0 0 0,3-2 0,5 1-118,-1 0 0,0-1 0,0-1 0,0 1 0,-1-1 0,1-1 0,-1 0 0,10-6 0,-4 0-360,-1 0 0,-1-2 1,0 1-1,-1-2 0,0 1 0,0-2 0,-2 1 1,0-1-1,0-1 0,8-20 0,-41 109 2592,19-54-1222,3-17-757,1 0 0,0 0 0,0 0 0,1 0 0,-1 0-1,1 0 1,0 0 0,-1 0 0,1 0 0,0 0 0,1 1 0,-1-1 0,1 0 0,1 5 0,-1-7-116,1 1 0,-1-1-1,1 0 1,0 1 0,-1-1 0,1 0-1,0 0 1,0 0 0,0-1 0,0 1-1,0 0 1,0-1 0,0 1 0,0-1 0,0 1-1,0-1 1,0 0 0,0 0 0,0 0-1,0 0 1,3-1 0,-3 1-179,-1 0-1,0 0 1,1 0 0,-1 0-1,0 0 1,1 0 0,-1 0-1,0-1 1,1 1 0,-1-1-1,0 1 1,0-1 0,0 1-1,1-1 1,-1 1 0,0-1-1,0 0 1,0 0 0,0 0 0,0 0-1,0 0 1,0 0 0,0 0-1,-1 0 1,1 0 0,0 0-1,-1 0 1,2-3 0,1-38-8982,-3 28 5693,0-11-5261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8.550"/>
    </inkml:context>
    <inkml:brush xml:id="br0">
      <inkml:brushProperty name="width" value="0.025" units="cm"/>
      <inkml:brushProperty name="height" value="0.025" units="cm"/>
    </inkml:brush>
  </inkml:definitions>
  <inkml:trace contextRef="#ctx0" brushRef="#br0">36 1 12780,'0'0'15535,"-35"30"-29436</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49.098"/>
    </inkml:context>
    <inkml:brush xml:id="br0">
      <inkml:brushProperty name="width" value="0.025" units="cm"/>
      <inkml:brushProperty name="height" value="0.025" units="cm"/>
    </inkml:brush>
  </inkml:definitions>
  <inkml:trace contextRef="#ctx0" brushRef="#br0">193 69 2530,'0'0'7704,"-2"-9"-2270,-8-28-1713,9 36-3565,1 0 1,-1 0-1,1-1 1,-1 1-1,1 0 1,-1 0-1,0 0 1,0-1-1,0 1 0,0 0 1,0 0-1,0 0 1,0 1-1,0-1 1,0 0-1,0 0 1,0 1-1,-1-1 0,1 0 1,0 1-1,-1-1 1,1 1-1,0 0 1,-1-1-1,1 1 0,0 0 1,-1 0-1,1 0 1,-1 0-1,1 0 1,0 0-1,-1 0 1,1 0-1,0 1 0,-1-1 1,1 0-1,0 1 1,-1-1-1,1 1 1,0 0-1,-2 0 1,-3 2-59,0 1 1,1-1-1,-1 1 1,1 0-1,0 0 1,-7 7-1,0 2-61,1 1-1,1 0 1,0 0-1,-9 19 1,15-25-8,1 0 1,-1-1-1,1 1 1,1 1-1,-1-1 1,2 0-1,-1 1 1,1-1-1,0 1 1,1 13-1,0-20-19,1-1 0,-1 1 0,1-1 0,0 1 0,0 0 0,0-1 0,0 1 0,0-1 0,0 0 0,0 1 0,0-1 0,0 0 0,0 0 0,1 0 0,-1 0 0,1 0 0,-1 0-1,1 0 1,-1 0 0,1 0 0,-1-1 0,1 1 0,0 0 0,-1-1 0,1 0 0,0 1 0,-1-1 0,1 0 0,0 0 0,0 0 0,-1 0 0,1 0 0,0 0 0,0-1 0,1 0 0,5 1 25,1-1 1,-1-1 0,0 1 0,0-1-1,0-1 1,11-4 0,-4-3-99,0 0 0,0 0 0,-1-2 1,16-15-1,37-28-136,-71 87 71,-9-3 415,11-24-154,-1 0-1,0 0 1,1-1-1,0 2 0,1-1 1,-1 0-1,1 0 1,0 0-1,0 1 0,0-1 1,1 1-1,0-1 1,0 8-1,1-12-97,0 0 0,0-1 0,-1 1-1,1 0 1,0-1 0,0 1 0,0-1 0,-1 1 0,1-1 0,0 0 0,0 1-1,0-1 1,0 0 0,0 0 0,0 0 0,0 0 0,0 0 0,0 0-1,0 0 1,0 0 0,0 0 0,0 0 0,0 0 0,0 0 0,1-1-1,25-5 234,-8-3-235,0 0 0,-1-1 0,-1-1-1,0 0 1,21-19 0,-17 13-385,1 1 0,31-17 0,-52 32 345,-1 1 0,1-1 0,-1 1 0,1-1-1,-1 1 1,1 0 0,-1-1 0,1 1 0,-1-1 0,1 1 0,0 0 0,-1 0 0,1-1 0,-1 1 0,1 0-1,0 0 1,-1 0 0,1 0 0,0 0 0,-1 0 0,1 0 0,0 0 0,-1 0 0,1 0 0,0 0-1,-1 0 1,1 0 0,0 0 0,-1 1 0,1-1 0,-1 0 0,1 1 0,-1-1 0,1 0 0,0 1-1,-1-1 1,1 1 0,-8 25 148,-29 30 298,10-20-183,25-35-747,4-15-6540,3-4-2973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0.031"/>
    </inkml:context>
    <inkml:brush xml:id="br0">
      <inkml:brushProperty name="width" value="0.025" units="cm"/>
      <inkml:brushProperty name="height" value="0.025" units="cm"/>
    </inkml:brush>
  </inkml:definitions>
  <inkml:trace contextRef="#ctx0" brushRef="#br0">169 46 15791,'0'0'5541,"-12"-2"-3651,8 1-1815,0 0 0,0 0 0,-1 0 0,1 1 1,0 0-1,-1 0 0,1 0 0,0 0 0,-1 1 0,1-1 0,0 1 0,0 0 1,-1 1-1,1-1 0,0 1 0,0-1 0,0 1 0,1 0 0,-1 1 0,0-1 0,1 1 1,-1 0-1,1-1 0,0 2 0,0-1 0,0 0 0,-4 7 0,2-5-48,1 1 0,0-1-1,0 1 1,0 0 0,1 0-1,0 0 1,0 0 0,0 1 0,1-1-1,0 1 1,0 0 0,0-1-1,1 1 1,0 0 0,1 0-1,0 7 1,0-13-15,0 0 1,0 0-1,1 0 1,-1 0-1,1-1 1,-1 1-1,0 0 0,1 0 1,-1-1-1,1 1 1,0 0-1,-1-1 0,1 1 1,-1-1-1,1 1 1,0-1-1,0 1 1,-1-1-1,1 1 0,0-1 1,0 0-1,0 1 1,-1-1-1,1 0 0,2 1 1,28-2 316,25-18 226,-36 8-499,-1-2 1,-1 0 0,0 0-1,18-19 1,-28 24 10,0 0 0,0 0 0,-1 0 0,0-1 0,-1 0 0,0-1-1,-1 1 1,1-1 0,-2-1 0,5-12 0,-64 157 793,53-130-853,1 1 1,-1 0-1,2 0 1,-1 0-1,0 0 1,1 0-1,0-1 1,0 1-1,1 8 1,0-11-7,0-1 1,-1 0-1,1 1 0,0-1 1,0 0-1,0 0 1,0 0-1,0 0 0,1 0 1,-1 0-1,0 0 1,0 0-1,1 0 0,-1 0 1,0-1-1,1 1 1,-1 0-1,1-1 0,-1 1 1,1-1-1,-1 0 1,1 0-1,-1 1 0,1-1 1,-1 0-1,1 0 1,0 0-1,-1-1 0,1 1 1,-1 0-1,1-1 1,-1 1-1,2-1 0,7-1-440,0 0 0,0-1 0,-1 0-1,1-1 1,-1 0 0,0 0-1,0-1 1,0 0 0,-1-1-1,11-8 1,-8 5-1544,0-1 1,-1-1-1,0 0 0,0 0 1,-1-1-1,12-19 0,-6 0-5346</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0.548"/>
    </inkml:context>
    <inkml:brush xml:id="br0">
      <inkml:brushProperty name="width" value="0.025" units="cm"/>
      <inkml:brushProperty name="height" value="0.025" units="cm"/>
    </inkml:brush>
  </inkml:definitions>
  <inkml:trace contextRef="#ctx0" brushRef="#br0">152 60 5285,'0'0'12107,"-9"11"-10206,0-2-1464,1-1 18,0 0 1,1 0-1,0 0 1,1 1-1,0 0 1,0 0-1,1 1 0,0 0 1,-7 18-1,12-27-419,0 0 0,0-1 0,1 1 0,-1-1 0,0 1-1,0 0 1,0-1 0,0 1 0,1 0 0,-1-1 0,0 1-1,1-1 1,-1 1 0,1-1 0,-1 1 0,0-1 0,1 1-1,-1-1 1,1 1 0,-1-1 0,1 1 0,-1-1 0,1 0 0,0 1-1,-1-1 1,1 0 0,-1 0 0,1 1 0,0-1 0,-1 0-1,1 0 1,0 0 0,-1 0 0,1 0 0,0 0 0,-1 0-1,1 0 1,0 0 0,-1 0 0,1 0 0,0 0 0,-1-1 0,2 1-1,31-8 246,3-11-164,-31 15-189,1 0-1,0 1 1,0 0-1,0 0 0,0 0 1,0 1-1,1 0 1,-1 0-1,13-1 0,-18 3 54,0 0 0,-1 1 0,1-1 0,0 0 0,0 0 0,0 1 0,-1-1 0,1 1 0,0-1 0,0 1 0,-1-1 0,1 1 0,0 0 0,-1-1 0,1 1 0,-1 0 0,1-1 0,-1 1 0,1 0 0,-1-1 0,0 1 0,1 0 0,-1 0 0,0 0 0,1 0 0,-1-1 0,0 1-1,0 0 1,0 0 0,0 0 0,0 0 0,0 1 0,0 38-21,-1-29 20,-2 22 242,-1-1 0,-1 1 0,-2-1 0,-1-1 0,-2 1 0,-1-1 0,-1-1 0,-2 0 1,-26 43-1,34-63 33,0 0 0,-1 0 0,0-1 0,-1 0 0,1-1 0,-2 0 0,1 0 0,-1-1 0,0 0 0,-1 0 0,0-1 0,-12 6 0,21-11-244,1-1 1,0 0-1,0 0 0,-1 0 1,1 0-1,0 0 1,0 1-1,-1-1 0,1 0 1,0 0-1,0 0 0,-1 0 1,1 0-1,0 0 1,0 0-1,-1 0 0,1 0 1,0 0-1,-1 0 1,1 0-1,0 0 0,0 0 1,-1 0-1,1 0 1,0 0-1,-1-1 0,1 1 1,0 0-1,0 0 1,-1 0-1,1 0 0,0 0 1,0-1-1,0 1 1,-1 0-1,1 0 0,0 0 1,0-1-1,0 1 1,0 0-1,-1 0 0,1-1 1,0 1-1,0 0 0,3-17 135,15-14-185,162-169-395,-121 140 39,-3-2 1,83-119-1,-108 121 382,-29 57 23,0-1 0,-1 0 1,0 0-1,0 0 0,0 0 0,-1 0 0,1 0 0,-1 0 0,0 0 0,0 0 0,0 0 0,-1 0 1,-1-7-1,2 10 4,-1 0 0,1 1 0,-1-1 0,1 0 0,-1 1 0,1-1 0,-1 0 1,0 1-1,1-1 0,-1 1 0,0-1 0,0 1 0,1-1 0,-1 1 0,0 0 1,0-1-1,0 1 0,1 0 0,-1 0 0,0 0 0,0 0 0,0-1 0,0 1 1,0 0-1,1 0 0,-1 1 0,0-1 0,0 0 0,0 0 0,0 0 0,1 0 1,-2 1-1,-27 10 91,21-5-62,1 1 0,0-1 0,0 1 1,0 0-1,1 1 0,0-1 0,0 1 1,1 0-1,0 1 0,1 0 0,0-1 0,0 1 1,1 0-1,0 1 0,0-1 0,1 1 0,0-1 1,1 1-1,0 0 0,1 10 0,0-17-45,1 0 0,0 0 0,0 0 0,0-1-1,0 1 1,1 0 0,-1 0 0,1 0 0,-1-1-1,1 1 1,0-1 0,0 0 0,0 1 0,0-1-1,1 0 1,-1 0 0,1 0 0,-1-1-1,1 1 1,0 0 0,-1-1 0,1 0 0,0 0-1,0 0 1,0 0 0,5 1 0,41 5-3242,-5-13-6318,-4-12-7761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1.608"/>
    </inkml:context>
    <inkml:brush xml:id="br0">
      <inkml:brushProperty name="width" value="0.025" units="cm"/>
      <inkml:brushProperty name="height" value="0.025" units="cm"/>
    </inkml:brush>
  </inkml:definitions>
  <inkml:trace contextRef="#ctx0" brushRef="#br0">182 326 6566,'0'0'6294,"1"-11"-2584,0 7-3448,-3-37 2499,2 40-2615,-1-1-1,1 0 0,-1 1 0,0-1 1,1 1-1,-1-1 0,0 1 0,0-1 1,0 1-1,-1-1 0,1 1 1,0 0-1,0 0 0,-1-1 0,1 1 1,-1 0-1,1 0 0,-1 1 0,1-1 1,-1 0-1,1 0 0,-1 1 0,0-1 1,1 1-1,-1-1 0,-2 1 1,-2-1-86,0 1 0,0 0 0,0 1 0,1-1 0,-1 1 0,0 0-1,0 1 1,1-1 0,-1 1 0,1 0 0,-1 1 0,1-1 0,0 1 0,0 0 0,0 0 0,0 1 0,1-1 0,-1 1 0,1 0 0,0 1 0,0-1 0,0 1 0,1-1 0,0 1 0,-1 0 0,2 0 0,-1 1 0,1-1 0,-1 0 0,2 1 0,-1 0 0,0-1 0,1 1 0,0 0 0,1 0 0,-1 0 0,1 8 0,1-13-42,-1 0 0,0 0 0,0 0 0,0 0 0,1-1 0,-1 1 0,0 0 1,1 0-1,-1 0 0,1 0 0,-1-1 0,1 1 0,-1 0 0,1-1 0,0 1 0,-1 0 0,1-1 0,0 1 0,-1-1 0,1 1 0,0-1 0,0 1 0,0-1 1,-1 1-1,1-1 0,1 1 0,29-1 398,-20-2-261,-1-1-1,0 0 0,19-8 1,-7-1-85,-1 0 1,-1-1 0,0-1 0,0-1 0,-2-1 0,20-20 0,-30 27-53,0 0-1,0-1 1,0 0-1,-1 0 1,-1 0-1,1-1 1,-2 0-1,0-1 1,0 1-1,-1-1 1,0 0 0,-1 0-1,3-23 1,-7 36-20,1-1 1,0 0 0,0 1 0,-1-1 0,1 0 0,0 0 0,-1 1 0,1-1 0,0 0 0,-1 0 0,1 0 0,0 0 0,-1 1 0,1-1-1,-1 0 1,1 0 0,0 0 0,-1 0 0,1 0 0,-1 0 0,1 0 0,0 0 0,-1 0 0,1 0 0,-1 0 0,1 0 0,0 0 0,-1 0-1,1-1 1,0 1 0,-1 0 0,1 0 0,0 0 0,-1-1 0,1 1 0,0 0 0,-1 0 0,1-1 0,0 1 0,-1 0 0,1 0 0,0-1-1,0 1 1,0 0 0,-1-1 0,1 1 0,0-1 0,0 1 0,0 0 0,0-1 0,0 1 0,0 0 0,-1-1 0,1 1 0,0-1 0,0 1-1,0 0 1,0-1 0,1 0 0,-22 30-116,15-19 125,1 0 0,1 0 0,0 1 0,1-1 0,0 1 0,0 0 0,1-1 0,0 1 0,1 0 0,0 1 0,2 13 0,-1-23 0,0 0 1,1-1-1,-1 1 0,1-1 0,-1 1 1,1 0-1,0-1 0,-1 1 0,1-1 0,0 0 1,0 1-1,0-1 0,0 0 0,0 1 1,1-1-1,-1 0 0,0 0 0,0 0 1,1 0-1,-1 0 0,1 0 0,-1-1 1,3 2-1,0-1 23,0 0 0,1 0 0,-1 0 0,0 0 0,1-1 0,-1 0 0,0 0 0,9-1 0,-1-1 55,0 0 1,-1-1 0,0 0 0,1-1-1,-1 0 1,10-6 0,-6 0-37,0 0 0,-1 0 0,0-2 1,0 0-1,-2 0 0,1-1 0,11-17 0,-19 24-37,0-1 0,0-1 0,-1 1 0,1-1-1,-1 1 1,-1-1 0,0 0 0,0-1 0,-1 1-1,0 0 1,0-1 0,0 0 0,-2 1 0,1-1-1,-1 0 1,-1-13 0,1 22-21,-1-1 0,1 1 0,-1 0 0,1 0 0,-1-1 0,1 1 1,-1 0-1,0 0 0,1 0 0,-1 0 0,1 0 0,-1 0 0,1 0 0,-1 0 0,1 0 0,-1 0 0,1 0 0,-1 0 0,1 0 0,-1 0 1,1 0-1,-1 1 0,0-1 0,1 0 0,0 0 0,-1 1 0,1-1 0,-1 0 0,1 1 0,-1-1 0,1 0 0,0 1 0,-1-1 0,1 1 0,-11 12-14,2 1-1,0 0 1,0 1-1,1-1 1,1 2-1,-10 29 1,-3 6 14,8-25 16,-72 179 402,76-181-359,2 0 1,0 0 0,2 0-1,0 1 1,2 0 0,1 46-1,13-32-16,-12-38-30,0 0 0,0 0 0,1-1 0,-1 1-1,0 0 1,0 0 0,1 0 0,-1-1 0,1 1 0,-1 0 0,1-1 0,-1 1 0,1 0 0,-1-1 0,1 1 0,-1 0 0,1-1 0,0 1-1,-1-1 1,1 1 0,0-1 0,0 0 0,-1 1 0,1-1 0,0 0 0,0 1 0,0-1 0,-1 0 0,1 0 0,0 0 0,0 0 0,0 0-1,0 0 1,-1 0 0,1 0 0,0 0 0,0 0 0,0 0 0,0 0 0,-1-1 0,1 1 0,0 0 0,0-1 0,0 1 0,0-5 29,0 0 1,0 0 0,-1 0 0,0 0 0,0 0 0,0 0-1,-1 0 1,1 0 0,-1 1 0,-2-8 0,3 10-23,-5-16 39,2-1-1,0 0 1,2 0 0,0 0 0,1 0 0,3-29 0,-2 42-62,0 0 1,1-1 0,0 1 0,0 0 0,1 0 0,-1 0 0,1 0-1,1 1 1,-1-1 0,1 1 0,0 0 0,0 0 0,0 0 0,1 1 0,0-1-1,0 1 1,0 0 0,0 0 0,0 1 0,1 0 0,0 0 0,11-5-1,47-7-3152,-24 7-2594,-14 0-574</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2.234"/>
    </inkml:context>
    <inkml:brush xml:id="br0">
      <inkml:brushProperty name="width" value="0.025" units="cm"/>
      <inkml:brushProperty name="height" value="0.025" units="cm"/>
    </inkml:brush>
  </inkml:definitions>
  <inkml:trace contextRef="#ctx0" brushRef="#br0">85 58 7623,'0'0'14868,"-5"11"-13603,-11 30-430,1 0 1,2 2-1,2-1 1,2 1-1,-7 77 1,20-115-533,4-12-131,6-10-55,-7 3-196,0-1-1,-2 0 0,0 0 1,0 0-1,-2 0 1,0-1-1,0 0 1,-2 0-1,1-26 1,49 88-551,-47-44 643,0 0 0,0 0 0,0 0 0,0 0 0,1-1 0,-1 0 0,1 0 0,-1 0 0,1 0 0,-1-1 0,1 1 0,-1-1 0,1 0 0,0-1 0,-1 1 0,1-1 0,-1 0 0,7-2 0,-3 0 49,-1 0 1,0-1-1,-1 0 1,1 0-1,-1-1 1,0 1-1,0-1 1,0-1-1,0 1 1,6-9-1,-5 5 3,1-1 0,-2 0 0,1 0 1,-1 0-1,-1-1 0,0 0 0,-1 0 0,0 0 0,0-1 0,-1 1 0,-1-1 1,0 0-1,0 0 0,-1-13 0,-1 24-69,0 0 1,0 0 0,0 0-1,0 0 1,-1 0-1,1 0 1,0 0-1,0 0 1,-1 1-1,1-1 1,-1 0-1,1 0 1,0 0-1,-1 0 1,0 1-1,1-1 1,-1 0-1,1 1 1,-1-1 0,0 0-1,0 1 1,1-1-1,-1 1 1,0-1-1,0 1 1,0-1-1,1 1 1,-1 0-1,0-1 1,0 1-1,0 0 1,0 0-1,0-1 1,0 1 0,0 0-1,0 0 1,0 0-1,0 0 1,0 0-1,-1 1 1,-1-1-27,0 1 0,0 0 0,0 0 0,0 0 0,0 0 0,1 1 0,-1-1 0,0 1 0,0-1 0,1 1 0,-4 3 0,-7 8 27,2 1 0,0-1 0,1 2 0,0-1 0,1 1 0,0 1 0,2 0 0,0 0 0,0 0 0,2 1 0,0 0-1,1 0 1,-3 25 0,7-41 10,0 1 0,0 0 0,0 0-1,0-1 1,0 1 0,1 0 0,-1-1-1,0 1 1,1 0 0,-1-1 0,1 1-1,0-1 1,0 1 0,-1-1 0,1 1-1,0-1 1,0 1 0,0-1 0,1 0-1,-1 1 1,0-1 0,0 0 0,1 0-1,1 1 1,0 0 11,1-1 0,0 1 0,-1-1 0,1 0-1,0 0 1,0 0 0,0-1 0,0 1 0,-1-1 0,7 0 0,4-1-4,-1 0 0,1-1-1,-1-1 1,0 0 0,19-7 0,21-18-594,-41 21 418,1 0 0,1 0 0,15-5 0,-29 14 138,1-1-1,-1 0 1,0 0 0,0 1-1,0-1 1,0 0-1,0 0 1,0 1 0,0-1-1,0 0 1,0 0 0,-1 1-1,1-1 1,0 0 0,-2 3-1,-26 48 116,-5 12-1714,34-60-4059,5-9 1654,9-9-2037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2.595"/>
    </inkml:context>
    <inkml:brush xml:id="br0">
      <inkml:brushProperty name="width" value="0.025" units="cm"/>
      <inkml:brushProperty name="height" value="0.025" units="cm"/>
    </inkml:brush>
  </inkml:definitions>
  <inkml:trace contextRef="#ctx0" brushRef="#br0">24 66 4388,'0'0'7581,"7"0"-3391,17-1-2491,-15 1-615,1 0-1,-1 0 1,0-1-1,0 0 1,9-3-1,-16 4-921,0-1 0,0 0 0,0 1-1,-1-1 1,1 0 0,0 0 0,0 0-1,-1 0 1,1 0 0,-1-1 0,1 1-1,-1 0 1,0-1 0,1 1 0,-1-1-1,0 1 1,0-1 0,0 0-1,0 1 1,0-1 0,0 0 0,-1 0-1,1 1 1,-1-1 0,1 0 0,-1 0-1,1 0 1,-1 0 0,0-4 0,0 6-135,0-1-1,0 1 1,0-1 0,0 0 0,0 1 0,-1-1 0,1 1 0,0-1 0,0 1 0,0-1 0,-1 1 0,1-1 0,0 1-1,0 0 1,-1-1 0,1 1 0,0-1 0,-1 1 0,1-1 0,-1 1 0,1 0 0,0-1 0,-1 1 0,1 0-1,-1 0 1,1-1 0,-1 1 0,1 0 0,-1 0 0,1 0 0,-1-1 0,-23 2 165,19 0-202,-1 1 0,1-1 0,0 1-1,0 0 1,0 0 0,-6 5 0,4-2 11,0 1-1,1 0 1,0 0 0,0 0 0,1 1-1,0 0 1,0 0 0,1 1 0,-1-1 0,2 1-1,-1 0 1,1 0 0,0 0 0,1 0-1,0 1 1,0-1 0,1 1 0,0-1-1,0 1 1,1 12 0,1-19 1,0 0 1,-1 1-1,1-1 1,0 0-1,0 0 1,0 0-1,1 0 1,-1 0-1,0 0 1,1 0-1,-1-1 1,1 1-1,0 0 1,0-1-1,-1 1 1,1-1-1,0 0 1,0 0-1,0 0 0,1 0 1,-1 0-1,0 0 1,0 0-1,0 0 1,1-1-1,3 1 1,7 1-252,0-1 1,1 0-1,18-1 1,-26 0 43,49-6-2389,3-12-2302</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3.215"/>
    </inkml:context>
    <inkml:brush xml:id="br0">
      <inkml:brushProperty name="width" value="0.025" units="cm"/>
      <inkml:brushProperty name="height" value="0.025" units="cm"/>
    </inkml:brush>
  </inkml:definitions>
  <inkml:trace contextRef="#ctx0" brushRef="#br0">39 1 13164,'0'0'6583,"0"12"-4982,-33 413 5788,31-411-7402,-2 23 372,5-35-81,5-22-11,16-84-43,13-50-218,-29 135-51,1 1-1,0-1 1,1 1-1,1 0 1,19-28-1,-24 40-62,0 1-1,1-1 1,0 1-1,0 0 1,0 0 0,0 1-1,1 0 1,-1-1-1,1 2 1,0-1-1,1 1 1,-1 0-1,0 0 1,1 1-1,0-1 1,-1 2-1,1-1 1,0 1-1,0 0 1,0 0 0,13 1-1,-19 0 98,-1 0 1,1 0-1,-1 0 0,1 1 1,0-1-1,-1 0 0,1 0 0,-1 1 1,1-1-1,-1 0 0,1 1 1,-1-1-1,1 0 0,-1 1 0,1-1 1,-1 1-1,0-1 0,1 1 1,-1-1-1,0 1 0,1-1 1,-1 1-1,0-1 0,0 1 0,1-1 1,-1 1-1,0 0 0,0-1 1,0 1-1,0-1 0,0 1 1,0 0-1,0-1 0,0 1 0,0-1 1,0 1-1,0 0 0,0-1 1,0 1-1,-1-1 0,1 1 0,0-1 1,0 1-1,-1 0 0,1-1 1,0 1-1,-1-1 0,1 1 1,0-1-1,-1 0 0,1 1 0,-1-1 1,0 1-1,-22 29 13,-5-8 352,-54 31 1,5-4 388,77-49-753,-1 0 0,1 0 0,0 0 1,0 0-1,0 0 0,0 0 1,-1 0-1,1 0 0,0 1 0,0-1 1,0 0-1,0 0 0,-1 0 1,1 0-1,0 0 0,0 0 1,0 0-1,0 1 0,0-1 0,-1 0 1,1 0-1,0 0 0,0 0 1,0 0-1,0 1 0,0-1 0,0 0 1,0 0-1,0 0 0,0 1 1,0-1-1,0 0 0,0 0 1,0 0-1,0 0 0,0 1 0,0-1 1,0 0-1,0 0 0,0 0 1,0 1-1,0-1 0,0 0 0,0 0 1,0 0-1,0 0 0,0 1 1,0-1-1,0 0 0,0 0 1,1 0-1,-1 0 0,0 0 0,0 1 1,0-1-1,0 0 0,0 0 1,1 0-1,-1 0 0,0 0 0,0 0 1,20 3-879,28-6-1626,41-20-5825,-41 8 1511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8.628"/>
    </inkml:context>
    <inkml:brush xml:id="br0">
      <inkml:brushProperty name="width" value="0.025" units="cm"/>
      <inkml:brushProperty name="height" value="0.025" units="cm"/>
    </inkml:brush>
  </inkml:definitions>
  <inkml:trace contextRef="#ctx0" brushRef="#br0">186 0 17457,'0'0'5220,"-66"66"-4707,43-40-289,-1 3 64,1 1-224,4-2 1,5-1-33,3-3-129,6-6-960,5-7-832,0-7-866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3.545"/>
    </inkml:context>
    <inkml:brush xml:id="br0">
      <inkml:brushProperty name="width" value="0.025" units="cm"/>
      <inkml:brushProperty name="height" value="0.025" units="cm"/>
    </inkml:brush>
  </inkml:definitions>
  <inkml:trace contextRef="#ctx0" brushRef="#br0">131 14 4805,'0'0'12918,"-10"4"-10499,2 0-2124,1 0 1,-1 0 0,1 1-1,0 0 1,0 0 0,1 1 0,-1 0-1,1 0 1,1 0 0,-1 1-1,1 0 1,0 0 0,1 0-1,-1 1 1,1 0 0,1-1-1,-3 10 1,3-10-31,0 0 1,1 0-1,0 1 0,1-1 1,0 0-1,0 1 0,0-1 1,1 0-1,1 12 0,-1-18-236,1 0-1,-1 0 0,1 0 1,-1 0-1,1 0 1,0 0-1,-1 0 0,1-1 1,0 1-1,0 0 0,0 0 1,0-1-1,0 1 1,0-1-1,0 1 0,0-1 1,0 1-1,0-1 0,0 0 1,0 1-1,0-1 1,0 0-1,0 0 0,0 0 1,0 0-1,0 0 0,0 0 1,0 0-1,1 0 0,-1 0 1,0 0-1,1-1 1,3 0 89,0 1 1,-1-1 0,1-1-1,-1 1 1,0-1 0,9-3-1,-5-1-33,0-1 0,-1 1 0,0-1 0,0 0 0,0-1-1,-1 0 1,0 0 0,0 0 0,8-18 0,-11 19-99,0 1 1,0-1-1,0 0 1,-1 0-1,0 0 1,0 0-1,-1-1 1,0 1-1,0 0 1,-1-1-1,0 1 1,0 0-1,-1-1 1,-1-8-1,2 15-31,0 0 0,0 1 0,0-1 0,0 0 0,-1 1 0,1-1 0,0 0 0,0 1 0,-1-1 0,1 1 0,0-1 0,-1 0 0,1 1 0,0-1 0,-1 1 0,1-1 0,-1 1 0,1-1 0,-1 1 0,1-1 0,-1 1 0,1 0 0,-1-1 0,0 1 0,1 0 0,-1-1 0,1 1 0,-1 0 0,0 0 0,1 0 0,-1 0 0,0-1 0,1 1 0,-1 0 0,0 0 0,1 0 0,-1 0 0,0 0 0,1 1 0,-1-1 0,0 0 0,1 0 0,-1 0 0,0 1 0,1-1 0,-1 0 0,0 0 0,1 1 0,-2 0 0,1 0-199,-1 0 0,0 1 0,1-1 0,-1 1 0,1-1 0,0 1 0,-1-1 0,1 1 0,0 0 0,0 0-1,0-1 1,0 1 0,1 0 0,-1 0 0,0 3 0,0 39-7160,3-27 1355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3.916"/>
    </inkml:context>
    <inkml:brush xml:id="br0">
      <inkml:brushProperty name="width" value="0.025" units="cm"/>
      <inkml:brushProperty name="height" value="0.025" units="cm"/>
    </inkml:brush>
  </inkml:definitions>
  <inkml:trace contextRef="#ctx0" brushRef="#br0">76 20 4869,'0'0'19538,"0"11"-18871,-3 35 196,-2-1 0,-2-1-1,-14 47 1,9-43-499,2 1 0,2 0 0,-1 57-1,9-99-344,-1 22-13,1-28-1,0 0 0,0 0 0,0-1 0,0 1 0,0 0 0,0 0 0,0-1 0,0 1 0,0 0 0,1 0 0,-1-1 0,0 1 0,0 0 0,1-1 0,-1 1 0,0 0 0,1 0 0,-1-1 0,1 1 0,-1-1 0,1 1 0,-1-1 0,1 1 0,0 0 0,1-3 35,0 0 0,0-1-1,-1 1 1,1 0 0,-1-1 0,0 0 0,0 1 0,1-1 0,-2 0-1,1 1 1,0-1 0,-1 0 0,1-5 0,1-1-27,48-191-259,16-62-1718,-64 257 1878,-1 1 0,1-1 0,0 1 0,0 0 0,0-1 0,1 1 0,-1 0 0,7-6 0,-9 9 68,1 1-1,-1-1 0,1 1 0,0-1 0,-1 1 1,1-1-1,-1 1 0,1 0 0,0-1 0,-1 1 1,1 0-1,0 0 0,-1 0 0,1-1 0,0 1 1,0 0-1,-1 0 0,1 0 0,0 0 0,-1 0 1,1 0-1,0 0 0,0 1 0,0-1 0,1 1-8,-1 0-1,1 0 1,-1 0 0,0 0-1,1 0 1,-1 1-1,0-1 1,0 0 0,0 1-1,0-1 1,0 1-1,0-1 1,0 1-1,1 2 1,0 1-53,0 0-1,0 1 1,0-1-1,-1 1 1,0-1-1,0 1 1,0-1-1,-1 1 1,1-1-1,-1 1 1,-1 0-1,1-1 1,-1 1-1,0 0 1,0-1-1,-1 0 1,1 1-1,-1-1 1,0 0 0,-1 0-1,0 0 1,1 0-1,-1 0 1,-1 0-1,1-1 1,-1 0-1,0 1 1,0-1-1,0-1 1,0 1-1,-1-1 1,1 1-1,-1-1 1,0-1-1,0 1 1,0-1-1,0 0 1,-1 0-1,-7 2 1,13-4 44,0 0-1,0 0 1,0 0-1,0 0 1,0 0 0,0-1-1,0 1 1,0 0-1,0 0 1,0 0-1,0 0 1,0 0 0,0 0-1,0 0 1,0 0-1,0-1 1,0 1 0,0 0-1,0 0 1,0 0-1,0 0 1,0 0 0,0 0-1,0 0 1,0-1-1,0 1 1,0 0-1,0 0 1,0 0 0,0 0-1,0 0 1,0 0-1,0 0 1,0 0 0,0 0-1,0 0 1,-1 0-1,1-1 1,0 1-1,0 0 1,0 0 0,0 0-1,0 0 1,0 0-1,0 0 1,0 0 0,-1 0-1,1 0 1,0 0-1,0 0 1,0 0 0,0 0-1,0 0 1,0 0-1,0 0 1,0 0-1,-1 0 1,1 0 0,0 0-1,0 0 1,0 0-1,0 0 1,11-12-2330,20-13-3816,-1 5-2173</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4.368"/>
    </inkml:context>
    <inkml:brush xml:id="br0">
      <inkml:brushProperty name="width" value="0.025" units="cm"/>
      <inkml:brushProperty name="height" value="0.025" units="cm"/>
    </inkml:brush>
  </inkml:definitions>
  <inkml:trace contextRef="#ctx0" brushRef="#br0">56 43 3908,'0'0'17611,"-6"8"-16223,-1 1-1001,1 1 0,1-1 1,-1 1-1,2 0 0,-1 1 0,2-1 1,-1 1-1,1 0 0,1 0 0,0 0 1,1 0-1,-1 20 0,2-30-369,0 0-1,1 0 1,-1 0-1,0 0 1,0 0-1,1 0 1,-1-1-1,1 1 1,-1 0-1,1 0 1,-1 0-1,1 0 1,-1-1-1,1 1 1,0 0-1,-1-1 1,1 1-1,0 0 1,0-1-1,-1 1 1,1-1-1,0 0 1,0 1-1,0-1 1,0 1-1,0-1 1,0 0-1,-1 0 1,1 1-1,0-1 1,0 0-1,0 0 1,0 0-1,0 0 1,0 0-1,0 0 1,0-1-1,0 1 1,1 0-1,40-13 442,-26 2-459,0 0 0,-1-1 0,0-1 0,0 0 0,-2-1 0,0 0 0,0-1 0,-1 0 0,-1-1 0,-1-1 0,13-27 0,-18 28-197,-13 20-58,-13 23 61,10-11 309,2-1 0,0 2 1,1-1-1,0 1 1,1 0-1,1 1 1,-5 26-1,11-44-101,0 1 0,-1 0 0,1 0-1,0-1 1,0 1 0,0 0 0,0-1 0,0 1 0,0 0-1,0 0 1,0-1 0,0 1 0,0 0 0,1-1 0,-1 1-1,0 0 1,0-1 0,1 1 0,-1 0 0,0-1-1,1 1 1,-1 0 0,1-1 0,-1 1 0,1-1 0,-1 1-1,1-1 1,-1 1 0,1-1 0,-1 1 0,1-1 0,0 0-1,0 1 1,1-1 11,0 0 1,-1 0-1,1 0 0,0 0 0,0 0 0,0 0 0,0-1 0,0 1 1,-1-1-1,1 1 0,0-1 0,2-1 0,5-2 37,-1-1-1,0 0 1,0 0 0,9-8-1,-1-2-340,-1-1 0,-1 0 0,0-1 0,-1 0 0,-1-1-1,19-37 1,-62 119-4718,-12 22 3007,22-29-3189,20-52-1446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4.757"/>
    </inkml:context>
    <inkml:brush xml:id="br0">
      <inkml:brushProperty name="width" value="0.025" units="cm"/>
      <inkml:brushProperty name="height" value="0.025" units="cm"/>
    </inkml:brush>
  </inkml:definitions>
  <inkml:trace contextRef="#ctx0" brushRef="#br0">143 0 4740,'0'0'9359,"-8"12"-5409,4-6-3709,-72 113 6160,69-106-5914,0 0 0,1 1 0,0-1 0,1 1 0,1 0-1,0 0 1,1 1 0,-2 22 0,5-36-477,0 0 0,0-1 0,0 1 1,0 0-1,0 0 0,0-1 0,1 1 1,-1 0-1,0 0 0,0-1 0,1 1 0,-1 0 1,0 0-1,1-1 0,-1 1 0,0-1 0,1 1 1,-1 0-1,1-1 0,0 1 0,-1-1 1,1 1-1,-1-1 0,1 1 0,0-1 0,-1 1 1,1-1-1,0 0 0,0 1 0,28-1 253,26-21-202,-50 19-283,0-1 0,0 1 1,1 0-1,0 0 0,-1 1 1,1-1-1,0 1 0,-1 1 0,8-1 1,-11 1 178,-1 0-1,1 1 1,-1-1 0,0 0 0,1 1 0,-1-1-1,0 1 1,1 0 0,-1-1 0,0 1 0,0 0-1,0 0 1,0 0 0,0 0 0,0 0 0,0 0 0,0 0-1,0 0 1,0 0 0,0 1 0,-1-1 0,1 0-1,0 0 1,-1 1 0,1-1 0,-1 0 0,0 1-1,1-1 1,-1 1 0,0-1 0,0 0 0,0 1 0,0-1-1,0 1 1,0-1 0,0 0 0,0 1 0,-1-1-1,1 1 1,-1 1 0,-1 3 94,0 0-1,0-1 1,0 1 0,-1-1-1,0 0 1,0 0 0,0 0-1,0 0 1,-1 0 0,0-1-1,0 1 1,0-1 0,-1 0-1,1 0 1,-10 6 0,10-7 44,-1 0-1,1-1 1,0 1 0,-1-1-1,1 1 1,-1-2 0,0 1 0,0 0-1,0-1 1,0 0 0,0 0-1,0 0 1,0-1 0,0 1 0,0-1-1,0 0 1,0-1 0,-10-1-1,13 1-210,0-1 0,1 1 0,-1 0 0,1 0 0,-1-1-1,1 1 1,-1-1 0,1 1 0,-1-1 0,1 0-1,0 0 1,0 1 0,0-1 0,0 0 0,1 0-1,-1 0 1,0 0 0,1 0 0,-1-2 0,-4-26-6454,5 6-2772</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5.750"/>
    </inkml:context>
    <inkml:brush xml:id="br0">
      <inkml:brushProperty name="width" value="0.025" units="cm"/>
      <inkml:brushProperty name="height" value="0.025" units="cm"/>
    </inkml:brush>
  </inkml:definitions>
  <inkml:trace contextRef="#ctx0" brushRef="#br0">0 102 3267,'0'-25'-320,"0"1"416,0-2-256,5 0-1666</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6.082"/>
    </inkml:context>
    <inkml:brush xml:id="br0">
      <inkml:brushProperty name="width" value="0.025" units="cm"/>
      <inkml:brushProperty name="height" value="0.025" units="cm"/>
    </inkml:brush>
  </inkml:definitions>
  <inkml:trace contextRef="#ctx0" brushRef="#br0">69 153 2787,'0'0'272,"4"-9"822,20-49 4408,12-27 7563,-43 117-10015,-1 7-3142,-30 72 628,21-69-212,2 1 1,2 0-1,2 1 0,2 1 1,-5 60-1,14-102-314,0-1 0,0 0 0,0 1 0,0-1 0,0 1 0,0-1 0,1 1 0,-1-1 0,1 0 0,0 1 0,0-1 0,0 0 0,0 0 0,0 1 0,0-1 0,0 0 0,1 0 0,-1 0 0,1 0 0,-1-1 0,1 1 0,0 0 0,0-1 0,3 3 0,0-2 16,0-1 1,0 1-1,0-1 0,0 0 0,0 0 1,0 0-1,1-1 0,-1 0 1,0 0-1,10-1 0,-4-1-213,0-1 0,-1 1 0,1-2 0,0 0-1,-1 0 1,0-1 0,0 0 0,0 0 0,13-12 0,32-25-4923,-8-1-5120,-26 22 600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6.846"/>
    </inkml:context>
    <inkml:brush xml:id="br0">
      <inkml:brushProperty name="width" value="0.025" units="cm"/>
      <inkml:brushProperty name="height" value="0.025" units="cm"/>
    </inkml:brush>
  </inkml:definitions>
  <inkml:trace contextRef="#ctx0" brushRef="#br0">185 264 4068,'0'0'14013,"-12"-3"-11472,-41-9-678,50 12-1759,-1 0 0,0 0 0,0 0-1,1 1 1,-1-1 0,0 1 0,0 0-1,1 0 1,-1 0 0,1 0 0,-1 1 0,1 0-1,0-1 1,-1 1 0,1 0 0,0 1-1,0-1 1,0 0 0,1 1 0,-1 0-1,1 0 1,-1 0 0,1 0 0,0 0 0,-2 4-1,-1 1 34,0 0-1,1 1 0,0-1 0,0 1 0,1 0 0,0 0 1,1 1-1,-2 9 0,4-17-107,0 0-1,-1-1 1,1 1 0,0 0-1,0 0 1,0 0 0,0-1-1,0 1 1,1 0 0,-1 0-1,0-1 1,1 1 0,-1 0-1,1 0 1,0-1 0,-1 1-1,1-1 1,0 1 0,0-1-1,0 1 1,0-1 0,1 1-1,-1-1 1,0 0 0,0 0-1,1 1 1,-1-1 0,1 0-1,-1 0 1,3 1 0,1-1 4,-1 0 1,1 0-1,0-1 1,-1 1 0,1-1-1,0 0 1,0 0-1,-1-1 1,1 1 0,-1-1-1,6-2 1,2-1-17,-1-1 0,1 0 0,-1-1 1,0-1-1,-1 0 0,0 0 0,0-1 0,0 0 1,-1-1-1,0 0 0,-1 0 0,0-1 0,-1 0 1,0 0-1,0-1 0,-1 0 0,8-19 1,-15 22-580,-9 18 323,-10 20 132,14-19 103,0 0-1,1 1 1,0-1 0,1 1 0,1 0-1,0 0 1,0 0 0,1 1 0,0 17-1,1-29 7,1 0-1,0 1 0,0-1 1,0 0-1,1 1 0,-1-1 1,0 0-1,0 0 1,1 1-1,-1-1 0,1 0 1,-1 1-1,1-1 0,-1 0 1,1 0-1,0 0 0,0 0 1,-1 0-1,1 0 1,0 0-1,0 0 0,0 0 1,0 0-1,0 0 0,0 0 1,1-1-1,0 2 0,1-2 6,0 1 0,0 0 0,0-1 0,0 0 0,0 1 0,0-1 0,0-1-1,0 1 1,0 0 0,0-1 0,5-1 0,5-2 17,-2 0 1,1-1-1,0 0 0,-1-1 1,11-7-1,5-6 21,-1-2 0,-2 0 0,0-1 0,-1-2-1,32-41 1,-45 51-19,0 0 1,-1-1-1,0 0 0,-2-1 0,1 1 0,-2-1 0,0-1 0,-1 1 0,-1-1 0,0 0 1,-2 0-1,2-22 0,-4 38-29,1-1 1,-1 1-1,0 0 1,0 0-1,0-1 1,0 1 0,0 0-1,0 0 1,-1 0-1,1-1 1,0 1-1,-1 0 1,1 0-1,0 0 1,-1-1-1,0 1 1,1 0-1,-1 0 1,0 0-1,1 0 1,-1 0 0,0 0-1,-1-1 1,1 2-6,0 0 0,0 0 1,0 0-1,0 0 1,0 1-1,0-1 0,0 0 1,0 0-1,0 1 1,0-1-1,0 0 1,0 1-1,0-1 0,0 1 1,0-1-1,0 1 1,1 0-1,-1-1 0,0 1 1,-1 1-1,-5 6-20,0-1 1,0 1-1,1 1 0,-7 10 0,-17 34 82,-30 71 0,52-104 77,1 0-1,0 0 1,2 0 0,1 1-1,0-1 1,1 1 0,1 31-1,2-49-108,0 0 1,0 0-1,1 0 0,-1 1 0,1-1 1,0 0-1,-1 0 0,2 0 1,-1 0-1,0 0 0,0 0 0,1-1 1,0 1-1,0 0 0,-1-1 0,1 1 1,1-1-1,-1 0 0,0 0 0,1 1 1,-1-1-1,1-1 0,-1 1 0,1 0 1,0-1-1,0 1 0,0-1 0,0 0 1,0 0-1,0 0 0,0 0 0,0-1 1,0 1-1,0-1 0,1 0 1,-1 0-1,0 0 0,0 0 0,0-1 1,0 1-1,1-1 0,-1 0 0,0 0 1,0 0-1,0 0 0,0 0 0,-1-1 1,1 1-1,0-1 0,-1 0 0,1 0 1,-1 0-1,1 0 0,-1 0 0,0 0 1,0-1-1,0 1 0,3-5 0,0-5-18,0 0-1,0-1 1,-2 1-1,0-1 1,0 0-1,-1 0 0,0 0 1,-1 0-1,-1 0 1,0-1-1,-1 1 1,0 0-1,-4-14 0,5 26-8,0 0 0,0 0-1,-1-1 1,1 1 0,0 0-1,-1 0 1,1 0 0,-1 0-1,1 0 1,-1 0 0,1 0-1,-1 0 1,0 0 0,0 1-1,1-1 1,-1 0 0,0 0-1,-1 0 1,2 1-4,-1 0 1,0 0-1,1-1 1,-1 1-1,1 0 1,-1 0-1,1 0 1,-1 0-1,1 1 1,-1-1-1,0 0 1,1 0-1,-1 0 1,1 0-1,-1 1 1,1-1 0,-1 0-1,1 0 1,-1 1-1,1-1 1,-1 0-1,1 1 1,0-1-1,-1 1 1,-1 1-8,0 1 0,0-1 1,0 1-1,0-1 0,1 1 1,-1-1-1,1 1 0,0 0 1,0 0-1,0 0 0,-1 3 1,1-3 14,1 0 1,-1 0 0,1 0-1,0 0 1,0 0-1,0 0 1,0 0 0,0 0-1,0 0 1,1 0 0,0 0-1,0 0 1,-1 0-1,2 0 1,-1 0 0,0 0-1,0-1 1,1 1 0,0 0-1,-1-1 1,1 1-1,0-1 1,5 4 0,-3-3 10,0-1-1,1 0 1,0 0 0,-1 0 0,1-1-1,0 0 1,0 0 0,0 0 0,0 0 0,0-1-1,0 1 1,0-1 0,10-2 0,-5 1-13,0-1 1,0-1-1,0 1 1,-1-2-1,1 1 1,-1-1-1,0-1 1,0 0 0,11-8-1,-14 9-15,1 0 0,-1-1-1,0 0 1,-1 0 0,1-1 0,-1 0 0,0 0-1,0 0 1,-1 0 0,0-1 0,0 1-1,5-14 1,-9 12-96,-10 17 35,-10 20 107,11-13 113,1 0-1,0 1 1,1 1 0,1-1 0,0 1 0,2 0-1,-5 37 1,9-55-147,0 1 0,0-1 0,0 1 0,0-1 0,0 1 0,0-1 0,0 1 0,1-1 0,-1 1-1,0-1 1,0 0 0,1 1 0,-1-1 0,0 1 0,1-1 0,-1 0 0,0 1 0,1-1 0,-1 0 0,0 1 0,1-1 0,-1 0 0,1 1 0,-1-1-1,1 0 1,-1 0 0,0 0 0,1 1 0,-1-1 0,1 0 0,-1 0 0,1 0 0,-1 0 0,1 0 0,-1 0 0,1 0 0,-1 0 0,1 0 0,-1 0-1,1 0 1,-1 0 0,1-1 0,-1 1 0,1 0 0,-1 0 0,1 0 0,-1-1 0,1 1 0,-1 0 0,0-1 0,1 1 0,-1 0 0,0-1 0,1 0-1,26-17-1842,-20 8-259,1-1 1,-1 0 0,8-17-1,2-8-4981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7.221"/>
    </inkml:context>
    <inkml:brush xml:id="br0">
      <inkml:brushProperty name="width" value="0.025" units="cm"/>
      <inkml:brushProperty name="height" value="0.025" units="cm"/>
    </inkml:brush>
  </inkml:definitions>
  <inkml:trace contextRef="#ctx0" brushRef="#br0">53 1 4612,'0'0'14926,"-46"63"-14061,40-33 0,6-3-224,0-1-481,0-4-32,12-4-256,4-7-1121,7-4-897,-2-7-1474,2 0-384,-2-1-992</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7.563"/>
    </inkml:context>
    <inkml:brush xml:id="br0">
      <inkml:brushProperty name="width" value="0.025" units="cm"/>
      <inkml:brushProperty name="height" value="0.025" units="cm"/>
    </inkml:brush>
  </inkml:definitions>
  <inkml:trace contextRef="#ctx0" brushRef="#br0">37 1 4516,'0'0'14248,"-2"11"-11637,-8 24-1070,4-13 6,0 0 0,1 0 1,-3 37-1,8-59-1517,0 1 0,0 0 1,0 0-1,0-1 0,1 1 0,-1 0 0,0 0 1,0 0-1,0-1 0,1 1 0,-1 0 1,0-1-1,1 1 0,-1 0 0,0-1 0,1 1 1,-1 0-1,1-1 0,-1 1 0,1-1 1,0 1-1,-1-1 0,1 1 0,-1-1 1,1 1-1,0-1 0,-1 0 0,1 1 0,0-1 1,1 1-1,30-3 391,-22 0-354,0-2-1,0 1 1,-1-1 0,11-6 0,51-39 38,-49 33-209,1 0 1,1 1-1,28-12 1,-52 27 98,0-1 0,0 1 1,0 0-1,0 0 1,1 0-1,-1 0 1,0 0-1,0 0 1,0-1-1,0 1 1,1 0-1,-1 0 1,0 0-1,0 0 1,0 0-1,0 0 0,1 0 1,-1 0-1,0 0 1,0 0-1,0 0 1,1 0-1,-1 0 1,0 0-1,0 0 1,0 0-1,1 0 1,-1 0-1,0 0 1,0 0-1,0 0 0,1 0 1,-1 0-1,0 1 1,0-1-1,0 0 1,0 0-1,0 0 1,1 0-1,-1 0 1,0 0-1,0 1 1,0-1-1,0 0 1,0 0-1,0 0 0,1 0 1,-1 1-1,0-1 1,0 0-1,0 0 1,0 0-1,0 1 1,0-1-1,-5 15 98,-14 15 218,13-21-246,0-3 48,1 2 0,0-1-1,1 0 1,0 1 0,0 0 0,-5 17-1,9-25-103,0 0-1,0 1 0,0-1 0,0 1 0,0-1 0,0 0 0,1 1 0,-1-1 1,0 1-1,0-1 0,0 0 0,1 1 0,-1-1 0,0 0 0,1 0 0,-1 1 0,0-1 1,1 0-1,-1 1 0,0-1 0,1 0 0,-1 0 0,0 0 0,1 1 0,-1-1 1,1 0-1,-1 0 0,0 0 0,1 0 0,-1 0 0,1 0 0,-1 0 0,0 0 0,1 0 1,-1 0-1,1 0 0,-1 0 0,1 0 0,-1 0 0,0 0 0,1-1 0,0 1 1,21-4 341,-7-2-230,-1 0-1,1-1 1,19-13 0,37-17-1043,-65 35 437,0 0 1,0 0-1,-1 1 0,1 0 0,0 0 1,8 0-1,-14 1 354,1 0 0,-1 0 0,0 0 0,1 0 0,-1 0 0,0 0 0,1 0 0,-1 0 0,0 0-1,1 0 1,-1 0 0,0 0 0,1 0 0,-1 0 0,0 0 0,0 1 0,1-1 0,-1 0 0,0 0 0,1 0 0,-1 0 0,0 1 0,0-1 0,0 0-1,1 0 1,-1 1 0,0-1 0,0 0 0,0 1 0,1-1 0,-1 0 0,0 0 0,0 1 0,0-1 0,0 0 0,0 1 0,0-1 0,-5 16-3072,-14 10-3100,-4-3-3806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6:57.936"/>
    </inkml:context>
    <inkml:brush xml:id="br0">
      <inkml:brushProperty name="width" value="0.025" units="cm"/>
      <inkml:brushProperty name="height" value="0.025" units="cm"/>
    </inkml:brush>
  </inkml:definitions>
  <inkml:trace contextRef="#ctx0" brushRef="#br0">0 84 10890,'0'0'8723,"11"6"-7436,3 0-1028,0 0 1,0-1-1,0-1 1,0 0-1,1-1 1,0 0-1,20 0 0,126 0 714,-102-3-770,870-30 1366,-322 6-2001,-260 17 265,684-39 1802,-1036 46-1322,-34-2-1340,-7-4-3854,-1-6-3756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8.970"/>
    </inkml:context>
    <inkml:brush xml:id="br0">
      <inkml:brushProperty name="width" value="0.025" units="cm"/>
      <inkml:brushProperty name="height" value="0.025" units="cm"/>
    </inkml:brush>
  </inkml:definitions>
  <inkml:trace contextRef="#ctx0" brushRef="#br0">192 19 13901,'-10'-4'956,"-3"0"-448,1 1 0,-1 0 0,1 1 0,-1 0 0,0 1-1,-24 1 1,34 0-433,0 0-1,0 1 1,0-1-1,0 1 1,0-1-1,0 1 1,1 0-1,-1 0 1,0 0-1,1 1 1,-1-1-1,0 1 1,1-1-1,-1 1 1,1 0-1,0 0 1,0 0-1,0 0 0,0 0 1,0 0-1,0 1 1,0-1-1,1 1 1,-1-1-1,1 1 1,0 0-1,0-1 1,0 1-1,0 0 1,0 0-1,1 0 1,-1 0-1,1 0 1,0 0-1,-1 0 1,2 0-1,-1 0 0,0 0 1,0 0-1,1-1 1,1 6-1,-1-5 5,0-1 0,1 0 0,-1 1 0,0-1-1,1 0 1,0 0 0,-1 1 0,1-1-1,0-1 1,0 1 0,0 0 0,0 0 0,1-1-1,-1 1 1,0-1 0,1 0 0,-1 0 0,1 0-1,-1 0 1,1 0 0,0 0 0,-1-1-1,1 1 1,0-1 0,-1 0 0,1 1 0,5-2-1,-1 2 26,1-1-1,0 0 1,-1 0-1,1-1 1,-1 0-1,1 0 0,-1-1 1,1 0-1,7-3 1,-12 3-116,0 0 0,0 0 0,0 0 0,-1 0 0,1 0 0,-1 0 0,0 0 0,1-1 0,-1 0 0,0 1 0,-1-1 0,1 0 0,0 0 0,-1 0 0,1 0 0,-1 0 0,0 0 0,0 0 0,0 0 0,-1-1 0,1-3 0,-1 5-28,0 0-1,0 0 1,0 0-1,-1 0 1,1 0-1,0 0 1,-1 0-1,0 0 1,1 1-1,-1-1 1,0 0-1,0 0 1,0 1-1,0-1 1,0 0-1,-1 1 1,1-1-1,0 1 1,-1 0-1,1-1 1,-1 1-1,1 0 1,-1 0-1,0 0 1,0 0-1,1 0 1,-1 0 0,0 1-1,0-1 1,0 1-1,0-1 1,0 1-1,1 0 1,-1-1-1,0 1 1,-3 0-1,1 0 28,1 0-1,-1 0 1,1 0-1,-1 0 0,0 1 1,1-1-1,-1 1 1,1 0-1,-1 0 1,1 0-1,0 0 1,-1 1-1,1-1 1,0 1-1,0 0 1,0 0-1,0 0 0,0 1 1,1-1-1,-1 1 1,1-1-1,-1 1 1,-2 4-1,2-3-249,1 1 1,0-1-1,-1 1 0,1 0 0,1-1 0,-3 10 1,1 34-5234,7-24 355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7:13.036"/>
    </inkml:context>
    <inkml:brush xml:id="br0">
      <inkml:brushProperty name="width" value="0.025" units="cm"/>
      <inkml:brushProperty name="height" value="0.025" units="cm"/>
    </inkml:brush>
  </inkml:definitions>
  <inkml:trace contextRef="#ctx0" brushRef="#br0">272 97 5029,'0'-15'1046,"0"8"-559,-1 0-1,2 0 0,-1 0 1,1 0-1,0 0 0,0 0 0,1 0 1,-1 0-1,6-11 2824,-12 205-865,-34 433-881,36-546-1189,-24 127-1,-2 25 255,21-97-467,-5 197 135,6-132-103,4 113 317,8-273-490,14 59 1,-11-64-10,-2-1 0,-1 1 0,2 37-1,-63 711 76,36-592-78,-13 106 0,-38 459 41,50 685-45,57-845 9,-7-189-1,-16-187-29,51 280 0,-23-158 110,-14-79-22,-21-238 124,-1-3-814,-4-6-2745,2-12-1598,9-12 2533,-4-15-1453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7:15.080"/>
    </inkml:context>
    <inkml:brush xml:id="br0">
      <inkml:brushProperty name="width" value="0.025" units="cm"/>
      <inkml:brushProperty name="height" value="0.025" units="cm"/>
    </inkml:brush>
  </inkml:definitions>
  <inkml:trace contextRef="#ctx0" brushRef="#br0">11476 7 4516,'0'0'427,"9"1"-373,73-8 1884,-81 7-1848,1-1 0,0 1 0,0 0 0,-1 0 0,1 0 0,0 0 0,0 0 1,-1 1-1,1-1 0,0 0 0,-1 1 0,1-1 0,0 1 0,-1 0 0,1-1 0,-1 1 1,1 0-1,-1 0 0,1 0 0,-1 0 0,0 0 0,0 0 0,2 3 0,-1-1 365,-1 1-1,0-1 0,0 1 0,0 0 0,0 0 1,-1-1-1,1 1 0,-1 0 0,-1 7 2179,-46-13-1226,17 0-1341,-34 4 1,-79 15-1,-10 1-7,-252 35-89,-7 1 599,-536-39-36,320-14-516,263 5-22,-426 17 10,-736-4 28,995-22-28,-1653-24 751,1596 16-642,316 7 9,-691-38 576,9 7 48,563 42 983,375-6-1726,0 0 0,0 2 1,1 0-1,-1 1 0,1 1 1,0 0-1,0 1 0,0 1 0,-21 12 1,37-18-43,0-1 0,-1 1 0,1-1 0,-1 1 0,1-1 0,-1 0 0,1 1 0,-1-1 0,1 0 0,-1 1 0,0-1 0,1 0 0,-1 0 0,1 0 0,-1 1 0,0-1 1,1 0-1,-1 0 0,0 0 0,1 0 0,-1 0 0,1 0 0,-1 0 0,0 0 0,1 0 0,-1-1 0,0 1 0,1 0 0,-1 0 0,1 0 0,-1-1 0,1 1 0,-1 0 0,0-1 0,1 1 1,-1 0-1,1-1 0,-1 1 0,1-1 0,0 1 0,-1-1 0,1 1 0,0-1 0,-1 1 0,0-2 0,2-32-4285,0 22 2955,6-43-5529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8:48:36.253"/>
    </inkml:context>
    <inkml:brush xml:id="br0">
      <inkml:brushProperty name="width" value="0.025" units="cm"/>
      <inkml:brushProperty name="height" value="0.025" units="cm"/>
    </inkml:brush>
  </inkml:definitions>
  <inkml:trace contextRef="#ctx0" brushRef="#br0">4838 1202 7815,'-145'15'453,"1"7"-1,2 6 1,-158 53-1,-475 217-490,28 71-47,511-237 333,6 11 0,7 9 0,-310 275 0,353-259-204,7 8 0,8 8 0,8 6 0,-137 221 0,230-312 149,5 4 0,5 2 0,-81 220 0,115-262-139,3 2-1,2-1 1,4 2 0,2 0-1,3 0 1,3 0-1,3 1 1,13 105 0,-8-138-47,2-1 0,1 0 1,2 0-1,1-1 1,2-1-1,1 0 0,1-1 1,1 0-1,2-1 1,1-1-1,32 35 0,-30-40-7,1-1-1,2-1 0,0-1 1,1-1-1,1-1 0,1-2 1,0-1-1,1 0 0,0-3 1,1 0-1,1-1 0,46 9 1,-9-8 30,2-3-1,-1-3 1,1-3 0,-1-3 0,1-3-1,101-17 1,-47-4 31,-2-5-1,200-76 0,-52-6 11,308-177 0,225-201 22,-461 254-46,488-437 0,203-389 30,-554 440-33,-371 455-10,166-351 0,-86 72 137,-145 331-53,51-232-1,-84 296 4,-2-1 0,-2-1 0,-2 1 0,-3 0 0,-7-58 0,5 92-29,-1 1 0,-1-1 0,-1 1 0,0 0 0,-1 0 0,-1 1 0,0-1 0,-1 1 0,-1 1 0,0 0 0,-1 0 1,-1 1-1,0 0 0,0 1 0,-25-20 0,17 18-39,-1 0 1,0 2-1,-1 1 0,0 0 1,-1 1-1,0 2 1,-1 0-1,1 1 1,-1 2-1,-42-6 1,-14 5-69,-1 3 0,1 4 0,0 3 0,0 3 0,-127 30 0,49 3-130,-265 106 1,-15 59-1612,14 28-2876,402-221 4277,-201 114-6078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39.297"/>
    </inkml:context>
    <inkml:brush xml:id="br0">
      <inkml:brushProperty name="width" value="0.025" units="cm"/>
      <inkml:brushProperty name="height" value="0.025" units="cm"/>
    </inkml:brush>
  </inkml:definitions>
  <inkml:trace contextRef="#ctx0" brushRef="#br0">107 5 18546,'0'0'4377,"-11"9"-2818,4-3-1372,-6 4 246,0 1 1,1 1-1,-13 15 1,23-24-401,-1 0 1,1 0-1,-1 0 1,1 0-1,0 1 1,0-1 0,0 1-1,1 0 1,-1-1-1,1 1 1,0 0-1,0 0 1,1 0-1,-1 0 1,1 0-1,-1 0 1,1 0-1,1 0 1,-1 0-1,0 0 1,2 5-1,-1-8-23,0 1 0,0 0-1,-1-1 1,1 1 0,0-1-1,1 1 1,-1-1 0,0 0-1,0 1 1,0-1 0,1 0-1,-1 0 1,1 0 0,-1 0-1,1 0 1,-1 0 0,1-1-1,0 1 1,-1 0 0,1-1-1,0 1 1,-1-1 0,1 0-1,0 0 1,0 1-1,0-1 1,-1 0 0,1 0-1,0-1 1,0 1 0,-1 0-1,1-1 1,0 1 0,0-1-1,1 0 1,1 0 24,1 0-1,-1-1 1,0 0 0,0 0-1,0 0 1,0 0-1,0-1 1,-1 1 0,1-1-1,0 0 1,-1 0-1,5-6 1,-5 5-22,-1 0 0,0 0 0,0 0 1,0 0-1,0 0 0,-1 0 0,0-1 0,0 1 0,0 0 0,0-1 0,-1 1 0,0-1 1,0 1-1,0 0 0,0-1 0,0 1 0,-1-1 0,0 1 0,0 0 0,0-1 1,-1 1-1,0 0 0,1 0 0,-1 0 0,0 0 0,-1 0 0,-4-5 0,5 6-748,-1 0 0,0 0 0,0 1 0,-1-1 0,1 1 0,0-1 0,-1 1 0,1 0 0,-1 1 0,0-1 0,-7-2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8.609"/>
    </inkml:context>
    <inkml:brush xml:id="br0">
      <inkml:brushProperty name="width" value="0.025" units="cm"/>
      <inkml:brushProperty name="height" value="0.025" units="cm"/>
    </inkml:brush>
  </inkml:definitions>
  <inkml:trace contextRef="#ctx0" brushRef="#br0">1 153 13068,'0'0'6481,"12"-13"-6331,-5 6-126,71-66 74,-69 65-68,0 0 1,1 1 0,0 1 0,0-1 0,0 2-1,1 0 1,21-8 0,-31 13-22,0 0 0,1 0 0,-1 0 0,0 0 0,0 0 0,0 1 0,0-1 0,0 0 1,1 1-1,-1-1 0,0 1 0,0-1 0,0 1 0,0-1 0,0 1 0,0 0 0,0-1 0,-1 1 0,1 0 0,0 0 0,0 0 0,0 0 0,-1 0 0,1-1 0,0 1 1,-1 1-1,1-1 0,-1 0 0,1 0 0,-1 0 0,0 0 0,0 0 0,1 0 0,-1 0 0,0 1 0,0-1 0,0 0 0,0 0 0,0 0 0,0 2 0,-1 65 552,0-48-415,1-12-144,0-1 0,0 1 0,1-1 0,0 0-1,0 1 1,0-1 0,1 0 0,3 9 0,-3-14 19,-1 0 1,0 0-1,1 0 1,-1-1-1,1 1 1,0 0-1,-1-1 1,1 1-1,0-1 1,0 0-1,0 0 1,0 1-1,0-1 1,0-1-1,0 1 1,1 0-1,-1 0 1,0-1-1,0 1 1,1-1-1,-1 0 1,0 0 0,1 0-1,-1 0 1,0 0-1,1 0 1,-1-1-1,0 1 1,0-1-1,5-1 1,1-1 119,0 0 0,0 0 0,0-1 0,0 0 0,-1-1 0,0 1 0,0-2 0,0 1 0,0-1 0,-1 0 0,9-11 0,25-33-1426,-12 1-5630,-23 38 50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8.947"/>
    </inkml:context>
    <inkml:brush xml:id="br0">
      <inkml:brushProperty name="width" value="0.025" units="cm"/>
      <inkml:brushProperty name="height" value="0.025" units="cm"/>
    </inkml:brush>
  </inkml:definitions>
  <inkml:trace contextRef="#ctx0" brushRef="#br0">77 32 12364,'0'0'11376,"9"-6"-11136,28-17-197,-37 23-43,1-1 0,0 1 0,-1 0 1,1-1-1,0 1 0,0 0 0,-1 0 1,1-1-1,0 1 0,0 0 0,-1 0 0,1 0 1,0 0-1,0 0 0,-1 0 0,1 0 1,0 0-1,0 0 0,-1 1 0,1-1 1,0 0-1,-1 0 0,1 1 0,0-1 0,0 0 1,-1 1-1,1-1 0,-1 1 0,1-1 1,0 1-1,-1-1 0,1 1 0,-1-1 1,1 1-1,-1-1 0,1 1 0,-1 0 0,0-1 1,1 1-1,-1 0 0,0-1 0,0 1 1,1 0-1,-1 0 0,0-1 0,0 2 1,3 33-19,-3-33 25,0 2 8,0 1-1,-1 0 1,0 0 0,0-1 0,-1 1 0,1-1-1,-1 1 1,0-1 0,0 0 0,0 1 0,-1-1-1,1 0 1,-4 4 0,-49 46 210,46-47 8,0 0 1,1 1-1,0 0 1,1 0-1,0 1 0,-12 19 1,18-28-229,1 1 1,-1 0 0,1 0-1,-1 0 1,1 0-1,-1-1 1,1 1 0,0 0-1,0 0 1,-1 0-1,1 0 1,0 0 0,0 0-1,0 0 1,0 0-1,0 0 1,0 0 0,0 0-1,0 0 1,1 0-1,-1 0 1,0 0 0,0 0-1,1-1 1,-1 1 0,1 0-1,-1 0 1,1 0-1,-1 0 1,1-1 0,0 2-1,1-1-11,0 0 0,1 0 0,-1 0-1,0 0 1,0-1 0,0 1 0,0-1 0,1 1-1,-1-1 1,0 0 0,0 0 0,5 0 0,4-1-467,0-1 1,0 1-1,0-2 1,18-6-1,44-30-7609,-36 14-262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9.318"/>
    </inkml:context>
    <inkml:brush xml:id="br0">
      <inkml:brushProperty name="width" value="0.025" units="cm"/>
      <inkml:brushProperty name="height" value="0.025" units="cm"/>
    </inkml:brush>
  </inkml:definitions>
  <inkml:trace contextRef="#ctx0" brushRef="#br0">150 1 16335,'0'0'4559,"-7"9"-3512,-4 4-853,-30 36 675,38-44-793,0-1 0,0 1 1,0 0-1,0 0 0,1 0 0,0 0 1,0 0-1,0 1 0,-1 7 0,3-12-94,1 0 0,-1 0 0,0 0-1,1 0 1,-1 0 0,1 0-1,-1 0 1,1 0 0,-1 0-1,1 0 1,0 0 0,-1 0-1,1 0 1,0-1 0,0 1-1,0 0 1,0 0 0,-1-1-1,1 1 1,0-1 0,0 1-1,0-1 1,0 1 0,1-1-1,-1 0 1,0 1 0,0-1 0,0 0-1,0 0 1,0 0 0,2 0-1,48 4-721,-35-4 438,-11 1 280,0 0 0,-1-1 0,1 2-1,0-1 1,-1 0 0,1 1-1,-1 0 1,0 0 0,0 0 0,1 1-1,-1-1 1,-1 1 0,7 5 0,-9-7 66,0 1 1,0-1-1,0 0 1,0 1-1,0-1 1,0 1-1,-1-1 1,1 1 0,0-1-1,-1 1 1,1 0-1,-1-1 1,0 1-1,0 0 1,1-1-1,-1 1 1,0 0-1,0-1 1,-1 1-1,1 0 1,0-1-1,-1 1 1,1 0 0,-1-1-1,1 1 1,-1 0-1,1-1 1,-1 1-1,0-1 1,0 0-1,0 1 1,0-1-1,0 0 1,0 1-1,0-1 1,-1 0-1,1 0 1,0 0 0,-1 0-1,1 0 1,-3 1-1,-7 7 113,-1 0 0,-1-1 0,0 0 0,0-1-1,-1 0 1,1-1 0,-1 0 0,-1-2 0,1 1 0,-1-2 0,0 0-1,-16 1 1,30-4-395,0 0 0,1 0 0,-1 0 0,0 0 0,0 0-1,0-1 1,0 1 0,0 0 0,1 0 0,-1-1 0,0 1 0,0-1-1,1 1 1,-1-1 0,0 1 0,0-1 0,1 1 0,-1-1 0,1 1-1,-1-1 1,1 0 0,-1 1 0,1-1 0,-1 0 0,1 0 0,-1 1-1,1-1 1,0 0 0,-1 0 0,1 0 0,0 0 0,0 1 0,0-1-1,-1 0 1,1 0 0,0 0 0,0 0 0,1 0 0,-1 0 0,0 1-1,0-1 1,0 0 0,0 0 0,1-1 0,-1-6-1965,0-21-9749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9.516"/>
    </inkml:context>
    <inkml:brush xml:id="br0">
      <inkml:brushProperty name="width" value="0.025" units="cm"/>
      <inkml:brushProperty name="height" value="0.025" units="cm"/>
    </inkml:brush>
  </inkml:definitions>
  <inkml:trace contextRef="#ctx0" brushRef="#br0">183 4357 3235,'-13'4'7330,"-12"4"-6240,0-1 0,-1-2 1,-52 6-1,77-11-1057,1 0 0,-1 0-1,0 0 1,1-1 0,-1 1 0,0 0 0,1 0-1,-1 0 1,1-1 0,-1 1 0,0 0-1,1-1 1,-1 1 0,1-1 0,-1 1-1,1 0 1,-1-1 0,1 1 0,-1-1 0,1 0-1,-1 1 1,1-1 0,0 1 0,-1-1-1,1 1 1,0-1 0,-1 0 0,1 1 0,0-1-1,0 0 1,0 1 0,0-1 0,0 0-1,0 1 1,0-1 0,0 0 0,0 0 0,0 1-1,0-1 1,0 0 0,0 1 0,0-1-1,1 0 1,-1 1 0,0-1 0,0 1-1,1-1 1,0-1 0,17-33-91,14 0 148,0 1 0,2 2 0,46-34 0,-9 8-76,613-501-6,-136 116 950,613-502-8,-897 733-1035,-212 171 68,875-696 114,23 34 394,-757 566-494,268-177 145,-459 313-374,1 0 516,-2-12-10020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9.660"/>
    </inkml:context>
    <inkml:brush xml:id="br0">
      <inkml:brushProperty name="width" value="0.025" units="cm"/>
      <inkml:brushProperty name="height" value="0.025" units="cm"/>
    </inkml:brush>
  </inkml:definitions>
  <inkml:trace contextRef="#ctx0" brushRef="#br0">1 38 11819,'0'0'7784,"67"-24"-7624,-37 23-128,6 1-481,5 0-2049,4 0-2659,3 0-3331</inkml:trace>
  <inkml:trace contextRef="#ctx0" brushRef="#br0" timeOffset="1">924 0 18001,'0'0'4324,"-63"49"-2850,28-23-930,-4 4-64,-1 2 257,5 2-320,7-3-289,7-4-96,9-2-128,8-3-705,4-4-608,0-9-770,0-6-319,0-19-13581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0.019"/>
    </inkml:context>
    <inkml:brush xml:id="br0">
      <inkml:brushProperty name="width" value="0.025" units="cm"/>
      <inkml:brushProperty name="height" value="0.025" units="cm"/>
    </inkml:brush>
  </inkml:definitions>
  <inkml:trace contextRef="#ctx0" brushRef="#br0">145 18 11627,'-11'0'1863,"-2"-1"-1403,2 1 309,0-1 1,0 2-1,0-1 1,-20 5-1,29-5-643,-1 1 0,1-1 0,0 1 0,0 0-1,-1 0 1,1 0 0,0 0 0,0 0 0,0 1 0,0-1-1,0 0 1,0 1 0,1-1 0,-1 1 0,0 0-1,1 0 1,0 0 0,-1 0 0,1 0 0,0 0-1,0 0 1,0 0 0,0 0 0,0 0 0,0 1-1,1-1 1,-1 0 0,1 1 0,-1-1 0,1 0 0,0 3-1,0-3-90,1-1 0,-1 1-1,1-1 1,-1 1-1,1-1 1,0 1 0,0-1-1,-1 1 1,1-1 0,0 0-1,0 1 1,0-1 0,0 0-1,1 0 1,-1 0-1,0 0 1,0 0 0,1 0-1,-1 0 1,1 0 0,-1 0-1,1-1 1,-1 1 0,1-1-1,-1 1 1,1-1-1,-1 1 1,1-1 0,0 0-1,2 0 1,59 4 1399,-55-4-1240,8-1-96,0 0 1,-1-1 0,1 0 0,-1-1 0,17-6 0,-23 6-56,-1 0 0,0 0 0,0-1 0,0 0 1,-1 0-1,0-1 0,1 0 0,-1 0 0,-1 0 0,12-13 0,-17 17-36,0 1 0,-1-1 1,1 1-1,0-1 0,-1 0 0,1 1 0,-1-1 0,1 0 0,-1 1 1,1-1-1,-1 0 0,1 1 0,-1-1 0,0 0 0,1 0 0,-1 0 1,0 0-1,0 1 0,0-1 0,0 0 0,1 0 0,-1 0 0,0 0 1,0 0-1,-1 1 0,1-1 0,0 0 0,0 0 0,0 0 0,-1 0 1,1 1-1,0-1 0,-1 0 0,0-1 0,-1 1-61,0 0-1,0 0 1,0 0 0,0 0 0,0 1-1,0-1 1,0 1 0,0-1 0,0 1-1,-1 0 1,1 0 0,0 0-1,-3 1 1,-6-1-282,0 2 0,1-1 1,-1 2-1,0-1 0,-9 5 0,13-4 48,0 1 1,1 0-1,0 0 0,0 1 0,0-1 1,1 1-1,0 1 0,-10 10 1,13-13-431,0 1 0,0-1 0,0 0 0,1 1 0,-1 0 0,1-1 0,0 1 0,0 0 0,0 0 0,0 0 0,0 6 0,1 8-5250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0.365"/>
    </inkml:context>
    <inkml:brush xml:id="br0">
      <inkml:brushProperty name="width" value="0.025" units="cm"/>
      <inkml:brushProperty name="height" value="0.025" units="cm"/>
    </inkml:brush>
  </inkml:definitions>
  <inkml:trace contextRef="#ctx0" brushRef="#br0">113 20 15246,'0'0'1671,"-12"9"-80,3-4-1175,-41 27 909,46-29-1081,0 0 0,0 1 0,0-1 0,0 1 0,0 0-1,1 0 1,0 0 0,0 0 0,-5 9 0,8-13-221,0 1 0,0-1 1,-1 0-1,1 1 0,0-1 0,0 1 0,0-1 1,0 1-1,0-1 0,0 0 0,0 1 0,0-1 0,0 1 1,0-1-1,0 1 0,0-1 0,1 0 0,-1 1 1,0-1-1,0 1 0,0-1 0,1 0 0,-1 1 1,0-1-1,0 0 0,1 1 0,-1-1 0,0 0 0,0 1 1,1-1-1,-1 0 0,1 0 0,-1 1 0,0-1 1,1 0-1,-1 0 0,0 0 0,1 0 0,-1 1 0,1-1 1,26 2 614,28-11 197,-45 5-755,0 0 0,-1-1 0,1 0-1,9-8 1,-17 12 54,1-1-1,-1 0 1,0 0-1,0 0 1,0 0-1,0 0 1,0 0-1,-1 0 1,1-1-1,-1 1 1,1-1-1,-1 1 1,0-1-1,0 0 1,0 1-1,0-1 1,-1 0-1,1 1 1,-1-1-1,1-5 1,-2 7-92,1-1 0,-1 0 0,0 1 0,1-1 0,-1 0 0,0 1 0,0-1 0,0 1 0,-1 0 0,1-1 0,0 1 0,0 0 0,-1 0 0,1-1 0,-1 1 0,1 0 0,-1 0 0,1 1 0,-1-1 0,0 0 0,1 0 0,-1 1 1,0-1-1,0 1 0,0 0 0,1-1 0,-1 1 0,-3 0 0,-59-4-2046,58 4 1513,-19 3-5061,19-2-785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5.689"/>
    </inkml:context>
    <inkml:brush xml:id="br0">
      <inkml:brushProperty name="width" value="0.025" units="cm"/>
      <inkml:brushProperty name="height" value="0.025" units="cm"/>
    </inkml:brush>
  </inkml:definitions>
  <inkml:trace contextRef="#ctx0" brushRef="#br0">165 0 16560,'0'0'1585,"-8"6"-597,1-2-798,-13 10 893,-1 0 0,2 1 0,0 1 0,-24 26 0,42-41-1075,1-1-1,-1 0 0,1 1 1,0-1-1,-1 0 1,1 1-1,-1-1 1,1 1-1,0-1 0,0 1 1,-1-1-1,1 1 1,0-1-1,0 1 1,0-1-1,-1 1 1,1-1-1,0 1 0,0 0 1,0-1-1,0 1 1,0-1-1,0 1 1,0-1-1,0 1 0,0-1 1,0 1-1,1 0 1,-1-1-1,0 1 1,0-1-1,0 1 1,1-1-1,-1 1 0,0-1 1,1 1-1,-1-1 1,0 0-1,1 1 1,-1-1-1,1 1 1,-1-1-1,0 0 0,1 1 1,-1-1-1,1 0 1,-1 0-1,1 1 1,-1-1-1,1 0 0,-1 0 1,1 0-1,0 0 1,-1 1-1,1-1 1,-1 0-1,1 0 1,-1 0-1,2 0 0,42 0-305,-33-1-10,0 1 168,-1 0 0,0 1-1,0 1 1,0-1 0,-1 2 0,20 6 0,-26-8 141,-1 0 0,1 0 0,0 0 0,-1 0 0,0 1 0,1 0 0,-1-1 0,0 1 0,0 0 0,0 0 0,0 0 0,0 0 0,0 0 0,0 1 0,-1-1 0,1 0 0,-1 1 0,0 0 0,0-1 0,0 1 0,0-1 0,0 1 0,0 0 0,-1 0 0,0 0 1,1-1-1,-1 1 0,0 0 0,0 4 0,-1-4 71,-1 1 0,1-1 0,0 1 0,-1-1 0,0 0 0,0 0 0,0 0 0,0 0 0,0 0 0,0 0 1,-1 0-1,0-1 0,1 1 0,-1-1 0,0 0 0,-4 3 0,-56 31 1066,56-32-1078,1-2-55,-45 22 454,48-23-539,-1 1-1,1-1 1,-1 0-1,1 0 1,-1 0-1,1-1 1,-1 0 0,0 1-1,1-1 1,-1 0-1,0-1 1,-4 0-1,8 1-98,-1-1 0,0 1-1,1-1 1,-1 1-1,1-1 1,-1 1 0,1-1-1,-1 0 1,1 1-1,0-1 1,-1 0 0,1 1-1,0-1 1,-1 0-1,1 0 1,0 1 0,0-1-1,0 0 1,-1 0-1,1 1 1,0-1 0,0 0-1,0 0 1,1 0-1,-1 1 1,0-1 0,0-1-1,0-2-1101,0-19-5584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6.031"/>
    </inkml:context>
    <inkml:brush xml:id="br0">
      <inkml:brushProperty name="width" value="0.025" units="cm"/>
      <inkml:brushProperty name="height" value="0.025" units="cm"/>
    </inkml:brush>
  </inkml:definitions>
  <inkml:trace contextRef="#ctx0" brushRef="#br0">0 1 14414,'0'0'6982,"19"1"-6181,-7 1-192,0 3-225,0-4-256,-2 1-64,-3-2-704,-2 0-2564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7.798"/>
    </inkml:context>
    <inkml:brush xml:id="br0">
      <inkml:brushProperty name="width" value="0.025" units="cm"/>
      <inkml:brushProperty name="height" value="0.025" units="cm"/>
    </inkml:brush>
  </inkml:definitions>
  <inkml:trace contextRef="#ctx0" brushRef="#br0">1 12 9097,'0'0'17211,"6"-1"-16592,139-8-859,-142 8-1804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3.143"/>
    </inkml:context>
    <inkml:brush xml:id="br0">
      <inkml:brushProperty name="width" value="0.025" units="cm"/>
      <inkml:brushProperty name="height" value="0.025" units="cm"/>
    </inkml:brush>
  </inkml:definitions>
  <inkml:trace contextRef="#ctx0" brushRef="#br0">1 230 9321,'0'0'8616,"1"-11"-8055,1 4-504,0 0 1,0-1 0,0 1 0,1 0 0,0 0-1,0 1 1,1-1 0,0 1 0,0 0 0,1-1 0,-1 2-1,1-1 1,1 1 0,-1-1 0,1 2 0,0-1 0,10-6-1,-11 7-28,26-19 70,37-20-1,-59 39-99,0-1-1,0 1 0,0 0 0,0 1 1,0 0-1,1 1 0,-1-1 0,1 2 0,18-2 1,-27 3 1,0 0 0,1 1 0,-1-1-1,0 0 1,0 0 0,0 0 0,0 1 0,0-1 0,0 1 0,0-1 0,0 1 0,0-1 0,0 1 0,0-1 0,-1 1 0,1 0 0,0 0 0,0-1 0,0 1 0,-1 0 0,1 0 0,-1 0-1,1 0 1,0 1 0,5 31 330,-16 36 634,-9-8-221,11-41-547,2 1-1,1-1 1,-4 26 0,9-45-189,0 0 0,-1 0 0,1 0 0,0 0 0,0 0 0,0-1 0,0 1 0,0 0 0,0 0 0,0 0 0,0 0 0,1 0 0,-1 0-1,0 0 1,0-1 0,1 1 0,-1 0 0,1 0 0,-1 0 0,1-1 0,-1 1 0,1 0 0,-1 0 0,1-1 0,-1 1 0,1-1 0,0 1 0,0 0 0,-1-1-1,1 1 1,0-1 0,0 0 0,1 1 0,1 0 30,0-1 1,0 0-1,-1 0 0,1 0 0,0-1 0,0 1 0,-1-1 1,1 1-1,0-1 0,-1 0 0,4-2 0,8-3 120,0-1-1,-1-1 1,15-10-1,40-34-5462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5.100"/>
    </inkml:context>
    <inkml:brush xml:id="br0">
      <inkml:brushProperty name="width" value="0.025" units="cm"/>
      <inkml:brushProperty name="height" value="0.025" units="cm"/>
    </inkml:brush>
  </inkml:definitions>
  <inkml:trace contextRef="#ctx0" brushRef="#br0">261 1 10442,'0'0'4036,"-4"5"-2819,-10 8 64,-3 4-288,-3 9-705,-4 4 65,-3 2-161,3 3-128,1 0-32,2-5 0,3-5 0,3-2 32,4-7-128,2-4 128,-2-4-673,4-5-1344,-1-3-2243,0-7-2915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5.473"/>
    </inkml:context>
    <inkml:brush xml:id="br0">
      <inkml:brushProperty name="width" value="0.025" units="cm"/>
      <inkml:brushProperty name="height" value="0.025" units="cm"/>
    </inkml:brush>
  </inkml:definitions>
  <inkml:trace contextRef="#ctx0" brushRef="#br0">155 38 11563,'0'0'3710,"-10"-1"-2071,9 1-1625,-5 0 98,0-1 1,0 1 0,-1 0 0,1 0 0,0 1-1,0 0 1,0 0 0,0 0 0,0 1-1,0 0 1,0 0 0,0 1 0,1-1-1,-1 1 1,1 0 0,0 1 0,0-1-1,0 1 1,-7 7 0,10-8-117,0 0 0,-1-1 1,1 2-1,1-1 0,-1 0 1,0 0-1,1 1 0,0-1 1,0 0-1,0 1 0,0-1 1,0 1-1,1 0 0,-1-1 1,1 5-1,0-8-5,1 1-1,-1-1 1,1 1-1,0 0 1,-1-1-1,1 0 1,0 1 0,-1-1-1,1 1 1,0-1-1,-1 0 1,1 1-1,0-1 1,0 0-1,-1 0 1,1 1 0,0-1-1,0 0 1,-1 0-1,1 0 1,0 0-1,0 0 1,0 0-1,-1 0 1,1-1 0,1 1-1,24-2 73,-5-3 19,0-1 1,0-1-1,-1 0 1,0-2-1,0 0 1,-1-1-1,0-1 1,25-20-1,-42 30-56,0-1 0,-1 1-1,1-1 1,-1 1 0,1-1 0,-1 0 0,0 0 0,1 1 0,-1-1-1,0 0 1,0 0 0,-1 0 0,2-3 0,-2 4-5,0 0 1,0 1-1,0-1 1,0 0-1,0 1 1,0-1-1,0 0 1,0 1-1,0-1 1,-1 0-1,1 1 1,0-1-1,0 1 1,-1-1-1,1 1 1,0-1-1,-1 0 1,1 1-1,-1-1 1,1 1-1,-1 0 1,1-1-1,-1 1 1,1-1-1,-1 1 1,1 0-1,-1-1 1,1 1-1,-1 0 1,0 0-1,1-1 1,-1 1-1,0 0 1,1 0-1,-1 0 1,0 0-1,1 0 1,-1 0-1,1 0 1,-1 0-1,0 0 1,1 0-1,-2 0 1,-9 0-4,0 1 1,-1 0-1,1 1 0,0 0 1,0 0-1,1 1 0,-1 1 1,-10 5-1,16-8-31,1 1 0,0 0 1,0 0-1,0 1 0,1-1 0,-1 1 1,0 0-1,1 0 0,0 0 0,0 0 1,0 1-1,0-1 0,0 1 0,1 0 1,-1 0-1,1 0 0,0 0 0,1 0 1,-1 0-1,0 0 0,1 1 0,-1 8 1,2-11-151,0 0 1,0 0 0,0 1-1,0-1 1,1 0 0,-1 0-1,1 0 1,0 0-1,-1 0 1,1 0 0,0 0-1,0 0 1,0 0 0,1 0-1,-1 0 1,0 0-1,1-1 1,-1 1 0,1-1-1,-1 1 1,4 1 0,1 1-950,1 0 1,-1 0 0,1-1 0,0 0 0,8 3 0,20 4-3801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5.812"/>
    </inkml:context>
    <inkml:brush xml:id="br0">
      <inkml:brushProperty name="width" value="0.025" units="cm"/>
      <inkml:brushProperty name="height" value="0.025" units="cm"/>
    </inkml:brush>
  </inkml:definitions>
  <inkml:trace contextRef="#ctx0" brushRef="#br0">92 0 8232,'0'0'9160,"-8"10"-7980,-2 1-1051,-35 39 899,41-47-913,1 2 0,0-1 1,0 0-1,1 1 1,-1-1-1,1 1 0,0 0 1,0-1-1,1 1 1,-1 0-1,0 6 0,2-10-114,0 0 0,0-1 1,0 1-1,0 0 0,0-1 0,1 1 0,-1 0 0,0-1 0,0 1 0,0-1 0,1 1 0,-1-1 0,0 1 0,1 0 0,-1-1 0,1 1 0,-1-1 1,0 1-1,1-1 0,-1 0 0,1 1 0,-1-1 0,1 1 0,-1-1 0,1 0 0,0 0 0,-1 1 0,2-1 0,24 3 327,25-12 728,-41 5-917,0 0-1,-1-1 1,0 0 0,0-1 0,14-11-1,-20 15 5,0-1 0,0 0-1,0 0 1,0 0 0,0 0-1,-1 0 1,1-1 0,-1 1-1,0-1 1,0 1 0,0-1-1,0 0 1,-1 0 0,0 0 0,1 0-1,-1 0 1,0-5 0,-1 8-102,0 0 1,0 1-1,0-1 1,-1 0 0,1 0-1,0 0 1,-1 1-1,1-1 1,0 0 0,-1 0-1,1 1 1,-1-1-1,1 0 1,-1 1-1,1-1 1,-1 0 0,1 1-1,-1-1 1,0 1-1,1-1 1,-1 1 0,0-1-1,1 1 1,-1 0-1,-1-1 1,-30-6 245,-29 10-497,56-3 53,1 1 1,-1 0-1,0 0 0,0 1 1,1-1-1,-1 1 0,1 0 1,-6 3-1,-2 11-6195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8.521"/>
    </inkml:context>
    <inkml:brush xml:id="br0">
      <inkml:brushProperty name="width" value="0.025" units="cm"/>
      <inkml:brushProperty name="height" value="0.025" units="cm"/>
    </inkml:brush>
  </inkml:definitions>
  <inkml:trace contextRef="#ctx0" brushRef="#br0">1 248 12780,'0'0'7426,"8"-4"-6988,8-2-81,23-8 779,66-35 1,-95 43-998,0 0 0,0 0 1,-1-1-1,0 0 1,0-1-1,0 1 0,-1-2 1,-1 1-1,1-1 0,-1-1 1,10-18-1,-15 25-113,-1 1 0,0 0 0,0-1-1,0 1 1,-1-1 0,1 1-1,-1-1 1,1 1 0,-1-1 0,0 1-1,0-1 1,0 0 0,0 1 0,0-1-1,-1-2 1,0 4-11,1-1-1,-1 1 1,1 0-1,-1 0 1,0 0-1,0 0 1,1 0-1,-1 0 1,0 0 0,0 0-1,0 0 1,0 0-1,0 0 1,0 1-1,0-1 1,-1 0-1,1 1 1,0-1-1,0 1 1,0-1-1,-3 0 1,1 1-18,-1 0 1,0-1-1,1 1 0,-1 0 1,0 1-1,0-1 0,1 1 1,-1 0-1,0 0 0,1 0 0,-1 0 1,1 0-1,-1 1 0,1-1 1,0 1-1,0 0 0,0 0 1,0 1-1,-5 3 0,-7 10-24,1 0 0,0 1 0,1 0 0,-21 38 0,27-43 12,1 1 0,0-1 1,1 1-1,1 0 1,0 1-1,0-1 1,1 1-1,-1 25 0,4-38 12,0-1-1,0 1 1,0 0-1,0-1 1,0 1-1,0 0 1,0-1-1,1 1 1,-1-1-1,0 1 1,0 0-1,1-1 1,-1 1-1,0-1 1,1 1-1,-1 0 1,1-1-1,-1 1 1,1-1-1,-1 0 1,1 1-1,-1-1 1,1 1-1,-1-1 1,1 0-1,0 1 1,-1-1-1,1 0 1,-1 0-1,2 1 1,26-1-53,26-17-890,22-24-2520,38-25-5832,-63 37 4643,-6 3 133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6.519"/>
    </inkml:context>
    <inkml:brush xml:id="br0">
      <inkml:brushProperty name="width" value="0.025" units="cm"/>
      <inkml:brushProperty name="height" value="0.025" units="cm"/>
    </inkml:brush>
  </inkml:definitions>
  <inkml:trace contextRef="#ctx0" brushRef="#br0">76 35 3716,'0'0'5920,"-9"6"-3310,-51 29 924,54-28-2378,9-4-161,15-5-194,60-32 742,17-6-1273,-88 38-248,0 0 0,1 0 0,-1 1 0,1-1 0,-1 2 0,1-1 0,0 1 0,-1 0 0,1 1 1,11 2-1,-16-2-8,-1 0 0,1 0 0,-1 0 1,1 1-1,-1-1 0,1 1 0,-1 0 1,0 0-1,0-1 0,0 1 1,0 1-1,0-1 0,0 0 0,-1 0 1,1 1-1,-1-1 0,1 1 0,-1-1 1,0 1-1,1 4 0,13 64 208,-11-46-167,-3-20-49,0 1-1,0-1 0,1 0 1,-1 0-1,1 0 0,0 0 1,1 0-1,-1 0 0,1-1 1,6 9-1,-7-11-1,0-1 0,0 1-1,0-1 1,0 0 0,0 0 0,0 0 0,0 0-1,1 0 1,-1 0 0,0-1 0,0 1 0,1-1 0,-1 1-1,0-1 1,1 0 0,-1 0 0,1 0 0,-1 0-1,0 0 1,1-1 0,-1 1 0,0-1 0,1 0-1,-1 1 1,0-1 0,0 0 0,4-2 0,0 0-208,1-1 0,-1 1 0,0-1 1,0-1-1,0 1 0,-1-1 0,0 0 1,10-10-1,-13 12-565,0-1-1,1 1 1,-1-1-1,0 1 1,-1-1-1,1 0 1,-1 0-1,1 0 1,-1 0-1,1-6 1,-2-6-6747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6.863"/>
    </inkml:context>
    <inkml:brush xml:id="br0">
      <inkml:brushProperty name="width" value="0.025" units="cm"/>
      <inkml:brushProperty name="height" value="0.025" units="cm"/>
    </inkml:brush>
  </inkml:definitions>
  <inkml:trace contextRef="#ctx0" brushRef="#br0">108 0 4548,'0'0'15535,"-32"60"-15055,15-28 193,-1 4-289,2 1-159,2-1-129,7-4-96,4-2 32,3-5-32,0-6-961,0-6-1698,4-8-2754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7.252"/>
    </inkml:context>
    <inkml:brush xml:id="br0">
      <inkml:brushProperty name="width" value="0.025" units="cm"/>
      <inkml:brushProperty name="height" value="0.025" units="cm"/>
    </inkml:brush>
  </inkml:definitions>
  <inkml:trace contextRef="#ctx0" brushRef="#br0">120 1 18353,'-8'6'1506,"-7"7"-980,3-5-262,0 1 1,1 1 0,0 0-1,0 1 1,1 0-1,1 0 1,-10 15-1,19-26-272,0 1-1,0-1 1,0 0-1,-1 1 1,1-1-1,0 0 0,0 1 1,0-1-1,0 0 1,0 1-1,0-1 1,0 0-1,0 1 1,0-1-1,0 0 1,0 1-1,0-1 1,0 0-1,0 0 0,0 1 1,0-1-1,0 0 1,0 1-1,0-1 1,1 0-1,-1 1 1,0-1-1,0 0 1,0 0-1,1 1 0,-1-1 1,0 0-1,0 0 1,0 1-1,1-1 1,-1 0-1,0 0 1,1 0-1,-1 1 1,0-1-1,0 0 0,1 0 1,-1 0-1,1 0 1,22 0-343,23-11-483,-27 4-61,55-15-2322,-69 21 3161,-1 0 1,1 1-1,-1-1 1,1 1-1,0 0 1,-1 0-1,1 0 0,0 1 1,-1 0-1,1 0 1,-1 0-1,1 0 0,5 3 1,-8-3 98,-1 0 1,1 0-1,-1 1 1,0-1 0,1 0-1,-1 1 1,0-1-1,0 1 1,0-1-1,0 1 1,0 0-1,0-1 1,-1 1-1,1 0 1,0 0-1,-1-1 1,1 1-1,-1 0 1,0 0-1,0 0 1,0 0 0,0 0-1,0-1 1,0 1-1,0 0 1,0 0-1,-1 0 1,1 0-1,-1 0 1,-1 3-1,0 2 335,-1 1-1,0-1 1,-1 0-1,0 0 0,-8 11 1,-2 1 335,-1-2 0,-1 0 0,-19 16 0,30-28-618,-1 0 1,0-1 0,0 1-1,-1-1 1,1-1-1,-1 1 1,0-1 0,0 0-1,0 0 1,0-1 0,0 0-1,0-1 1,-9 2 0,14-3-336,1-1 0,-1 1 1,1-1-1,0 1 1,-1-1-1,1 0 0,0 1 1,-1-1-1,1 0 1,0 0-1,0 0 1,0 0-1,0 0 0,0 0 1,0 0-1,0 0 1,0 0-1,0-1 0,1 1 1,-1 0-1,0 0 1,1-1-1,-1 1 1,1-1-1,-1 1 0,1 0 1,0-1-1,0 1 1,0-1-1,-1 1 1,1-1-1,1 1 0,-1-1 1,0-2-1,0 3-23,-1-33-7728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7.580"/>
    </inkml:context>
    <inkml:brush xml:id="br0">
      <inkml:brushProperty name="width" value="0.025" units="cm"/>
      <inkml:brushProperty name="height" value="0.025" units="cm"/>
    </inkml:brush>
  </inkml:definitions>
  <inkml:trace contextRef="#ctx0" brushRef="#br0">0 14 9705,'0'0'10506,"64"0"-9641,-38 0-192,2 0-513,2 0-96,-5-2-1281,-1-1-3620,-1-6-5989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7.970"/>
    </inkml:context>
    <inkml:brush xml:id="br0">
      <inkml:brushProperty name="width" value="0.025" units="cm"/>
      <inkml:brushProperty name="height" value="0.025" units="cm"/>
    </inkml:brush>
  </inkml:definitions>
  <inkml:trace contextRef="#ctx0" brushRef="#br0">220 0 5509,'0'0'15887,"-53"36"-15951,26-15 128,-1 5-64,-1 0 32,3 0-32,4-2 0,7-6 32,5-3-32,2-6 0,6-5-640,4-21-10090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8.294"/>
    </inkml:context>
    <inkml:brush xml:id="br0">
      <inkml:brushProperty name="width" value="0.025" units="cm"/>
      <inkml:brushProperty name="height" value="0.025" units="cm"/>
    </inkml:brush>
  </inkml:definitions>
  <inkml:trace contextRef="#ctx0" brushRef="#br0">194 1 12812,'-10'0'2466,"2"0"-2228,0 1-1,-1 0 0,1 0 0,0 1 0,0 0 0,0 1 0,0 0 0,0 0 0,0 0 0,1 1 0,0 0 0,0 1 1,0 0-1,0 0 0,1 0 0,-8 8 0,10-9-136,-1 1 0,1-1 0,0 1 0,0-1 1,1 1-1,0 0 0,0 1 0,0-1 0,0 0 0,1 1 0,0 0 0,0-1 0,0 1 1,1 0-1,0 0 0,-1 11 0,2-16-97,1 0 1,-1 0-1,0 1 1,1-1-1,-1 0 1,1 0-1,0 0 1,-1 0 0,1 0-1,0 1 1,0-1-1,0-1 1,-1 1-1,1 0 1,0 0-1,0 0 1,0 0-1,1-1 1,-1 1-1,0 0 1,0-1-1,0 1 1,0-1-1,1 0 1,-1 1-1,0-1 1,0 0-1,1 1 1,-1-1-1,2 0 1,47 0 140,-36-1-83,-1 1-76,1-1 0,0-1 0,-1 0-1,1-1 1,-1-1 0,0 0 0,0-1 0,-1 0 0,1-1 0,-1 0 0,0-1 0,-1 0-1,20-16 1,-30 22 14,-1 1-1,1 0 0,0-1 0,-1 1 0,1 0 0,-1-1 0,1 1 1,-1-1-1,1 1 0,-1-1 0,1 0 0,-1 1 0,1-1 1,-1 1-1,0-1 0,1 0 0,-1 1 0,0-1 0,0 0 0,1 1 1,-1-1-1,0 0 0,0 1 0,0-1 0,0 0 0,0 0 1,0 1-1,0-1 0,0 0 0,0 1 0,0-1 0,-1 0 1,1 1-1,0-1 0,0 0 0,-1 1 0,1-1 0,0 0 0,-1 1 1,1-1-1,0 0 0,-1 1 0,1-1 0,-1 1 0,1-1 1,-1 1-1,1-1 0,-1 1 0,0 0 0,1-1 0,-1 1 0,0 0 1,1-1-1,-1 1 0,0 0 0,1 0 0,-1 0 0,0-1 1,1 1-1,-1 0 0,0 0 0,1 0 0,-1 0 0,-1 0 1,-53-3-556,49 4 478,-3-1 92,0 0 0,0 1 1,0 1-1,0-1 1,0 2-1,1-1 0,-1 1 1,-13 7-1,19-8-141,-1 0 0,0 0 1,1 0-1,-1 1 0,1 0 0,0 0 0,0 0 0,0 0 0,0 0 1,-4 8-1,5-9-281,1 1 1,0 0-1,0 0 0,0 0 1,0 0-1,0 0 1,0 0-1,1 0 0,0 0 1,-1 4-1,1 3-4594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8.639"/>
    </inkml:context>
    <inkml:brush xml:id="br0">
      <inkml:brushProperty name="width" value="0.025" units="cm"/>
      <inkml:brushProperty name="height" value="0.025" units="cm"/>
    </inkml:brush>
  </inkml:definitions>
  <inkml:trace contextRef="#ctx0" brushRef="#br0">83 59 13613,'0'0'4126,"-10"9"-2604,3-3-1202,0-1-143,0 0-1,1 0 0,0 1 0,0 0 0,0 0 0,1 0 0,0 0 1,0 1-1,1 0 0,-4 8 0,8-15-164,0 1 0,1-1 0,-1 1-1,0-1 1,1 0 0,-1 1 0,1-1 0,-1 0 0,1 1 0,-1-1-1,1 0 1,-1 0 0,1 0 0,-1 1 0,1-1 0,-1 0 0,1 0 0,-1 0-1,1 0 1,-1 0 0,1 0 0,0 0 0,-1 0 0,1 0 0,-1 0-1,1 0 1,-1 0 0,1-1 0,-1 1 0,1 0 0,-1 0 0,1 0-1,-1-1 1,1 1 0,-1 0 0,1-1 0,23-7 643,-12 0-390,-1 1 0,0-1 0,19-19 0,-26 24-121,0-1 0,0 0-1,-1 0 1,1 0-1,-1-1 1,0 1-1,-1-1 1,1 0-1,-1 0 1,0 0-1,0 0 1,0 0-1,0-5 1,-2 9-92,0 0 0,0 0 0,0 1 0,0-1 0,0 0 0,0 0 0,0 1 0,0-1 0,-1 0 0,1 1 0,0-1 0,0 0 0,-1 1 0,1-1 0,-1 1 0,1-1 0,0 0 0,-1 1 0,1-1 0,-1 1 0,1-1 0,-1 1 0,0-1 0,1 1 0,-1 0 0,1-1 0,-1 1 0,0-1 0,-27-4 264,-28 10-576,52-4 168,1 0-1,-1 0 1,1 0 0,-1 0-1,1 1 1,0 0 0,0-1-1,0 1 1,0 0 0,0 1-1,-4 2 1,0 14-5211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1.848"/>
    </inkml:context>
    <inkml:brush xml:id="br0">
      <inkml:brushProperty name="width" value="0.025" units="cm"/>
      <inkml:brushProperty name="height" value="0.025" units="cm"/>
    </inkml:brush>
  </inkml:definitions>
  <inkml:trace contextRef="#ctx0" brushRef="#br0">20 6 9833,'1'3'7297,"-1"10"-3507,-5 85-2182,-1-66-1371,-3 55-15,9-87-221,0 0 1,0 1-1,0-1 0,0 0 1,0 1-1,0-1 0,0 1 0,0-1 1,0 0-1,0 1 0,0-1 1,0 0-1,0 1 0,1-1 0,-1 0 1,0 0-1,0 1 0,0-1 0,1 0 1,-1 1-1,0-1 0,0 0 1,1 0-1,-1 0 0,0 1 0,0-1 1,1 0-1,-1 0 0,0 0 1,1 0-1,-1 1 0,0-1 0,1 0 1,-1 0-1,0 0 0,1 0 1,17-4 157,14-13 259,-3-8-324,0-1 0,-2-1 1,-2-1-1,0-1 0,38-60 1,-78 142-528,0-27 479,11-20 20,-1 1 1,2-1-1,-1 1 0,1 0 1,0 0-1,0 0 0,-1 10 1960,16 41-2015,-12-58-11,0 1 1,1-1-1,-1 0 1,0 0-1,0 0 1,1 1-1,-1-1 1,0 0-1,0 0 1,1 0-1,-1 0 1,0 0-1,0 0 1,1 0-1,-1 1 1,0-1-1,1 0 1,-1 0-1,0 0 1,1 0-1,-1 0 1,0 0-1,1 0 1,-1-1-1,0 1 1,0 0 0,1 0-1,-1 0 1,0 0-1,1 0 1,-1 0-1,0 0 1,0-1-1,1 1 1,-1 0-1,0 0 1,0 0-1,1-1 1,-1 1-1,0 0 1,13-9 63,10-14 29,-1-1 0,31-41 1,13-16-11,-66 81-84,0 0-1,0 0 1,0 0-1,0 0 1,0 0-1,0 0 1,0 0-1,0 0 1,0-1-1,1 1 1,-1 0 0,0 0-1,0 0 1,0 0-1,0 0 1,0 0-1,0 0 1,1 0-1,-1 0 1,0 0-1,0 0 1,0 0 0,0 0-1,0 0 1,0 0-1,1 0 1,-1 0-1,0 0 1,0 0-1,0 0 1,0 0-1,0 0 1,1 0 0,-1 0-1,0 0 1,0 0-1,0 0 1,0 0-1,0 1 1,0-1-1,0 0 1,0 0-1,1 0 1,-1 0-1,0 0 1,0 0 0,0 0-1,0 0 1,0 1-1,0-1 1,0 0-1,0 0 1,0 0-1,0 0 1,0 0-1,0 1 1,0-1 0,0 0-1,3 15-185,-2 25-157,-1-35 326,-1 1 25,1 1 0,-2-1 0,1 0 0,0 0 1,-1 0-1,-5 10 0,5-11 3,0 1 1,0-1-1,0 1 0,0 0 1,1 0-1,-1 10 0,2-15 252,5-13-665,9-12-6273,-6 12 847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3.828"/>
    </inkml:context>
    <inkml:brush xml:id="br0">
      <inkml:brushProperty name="width" value="0.025" units="cm"/>
      <inkml:brushProperty name="height" value="0.025" units="cm"/>
    </inkml:brush>
  </inkml:definitions>
  <inkml:trace contextRef="#ctx0" brushRef="#br0">170 48 4228,'0'0'12081,"-11"0"-11371,5 0-704,0 0 0,0 1 1,0 0-1,0 1 0,0-1 0,1 1 1,-1 0-1,0 0 0,1 1 0,-1 0 1,1 0-1,0 0 0,0 0 1,0 1-1,0 0 0,1 0 0,-1 0 1,1 1-1,0-1 0,1 1 0,-1 0 1,-4 8-1,2-3-7,2-6-6,0 1-1,1 0 0,0 0 1,0 0-1,0 0 0,1 0 0,-1 1 1,1-1-1,1 1 0,-3 9 0,5-15 12,-1 1 0,1-1 0,-1 0 0,0 1 0,1-1 0,-1 0 0,1 0 0,0 0 0,-1 1 0,1-1 0,-1 0 0,1 0 0,-1 0 0,1 0 0,-1 0 0,1 0 0,-1 0 0,1 0 0,-1 0 0,1 0 0,0 0 0,-1-1 0,1 1 0,-1 0 0,1 0 0,-1 0 0,1-1 0,-1 1 0,0 0 0,1-1 0,-1 1 0,1-1 0,19-8 345,-1-5-124,0-1 0,-1 0-1,0-2 1,-2 0 0,0-1 0,0 0 0,-2-1-1,12-21 1,-25 38 314,-6 33-5,1-21-355,-9 25-40,13-34-122,-1 1 1,1-1 0,-1 0-1,1 1 1,0-1 0,0 1-1,-1-1 1,1 1 0,0-1-1,0 1 1,1-1 0,-1 1-1,0-1 1,0 1 0,1-1-1,-1 1 1,2 2-1,-1-4 8,0 1 0,0-1 0,0 1 0,1-1 0,-1 0 0,0 1-1,0-1 1,0 0 0,1 0 0,-1 0 0,0 0 0,0 0-1,0 0 1,1 0 0,-1-1 0,0 1 0,0 0 0,0-1-1,0 1 1,0 0 0,2-2 0,24-10 475,32-27-84,-50 31-424,1 0 0,1 1 0,0 0 0,-1 1 0,2 0 0,-1 1 0,1 0 0,0 1 0,21-5 0,-32 9 13,0 0-1,0 0 1,-1 1-1,1-1 1,0 1-1,0-1 1,0 0 0,-1 1-1,1-1 1,0 1-1,-1-1 1,1 1-1,0 0 1,-1-1 0,1 1-1,-1 0 1,1 0-1,-1-1 1,1 1-1,-1 0 1,1 0-1,-1-1 1,0 1 0,1 0-1,-1 0 1,0 0-1,0 0 1,0 0-1,0 0 1,0-1-1,0 1 1,0 0 0,0 0-1,0 0 1,0 0-1,0 0 1,0 0-1,-1-1 1,1 2 0,-9 39 1040,5-32-935,-8 29 388,12-37-488,0-1 1,0 1-1,0-1 0,0 1 1,0-1-1,0 0 1,1 1-1,-1-1 1,0 1-1,0-1 1,0 1-1,0-1 1,0 0-1,1 1 0,-1-1 1,0 1-1,0-1 1,1 0-1,-1 1 1,0-1-1,1 0 1,-1 1-1,0-1 1,1 0-1,-1 1 0,1-1 1,0 0-1,21-3 312,-13-1-281,0-1 0,0 0 0,-1-1 0,0 0-1,0 0 1,10-11 0,-10 10-89,-1 0 1,1 1-1,1 0 0,-1 0 1,1 0-1,11-4 0,-20 10 39,0 0 0,0 0-1,0-1 1,1 1-1,-1 0 1,0 0 0,0 0-1,1 0 1,-1 0 0,0 0-1,0 0 1,1 0-1,-1 0 1,0 0 0,0 0-1,1 0 1,-1 0-1,0 0 1,0 0 0,1 0-1,-1 0 1,0 0 0,0 0-1,1 0 1,-1 0-1,0 0 1,0 0 0,1 1-1,-1-1 1,0 0-1,0 0 1,0 0 0,1 0-1,-1 0 1,0 1 0,0-1-1,0 0 1,0 0-1,1 1 1,-1-1 0,0 0-1,0 0 1,0 0-1,0 1 1,0-1 0,0 0-1,0 0 1,0 1 0,-3 18-31,-12 18 32,13-32-327,-6 9-247,2-5-4736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4.624"/>
    </inkml:context>
    <inkml:brush xml:id="br0">
      <inkml:brushProperty name="width" value="0.025" units="cm"/>
      <inkml:brushProperty name="height" value="0.025" units="cm"/>
    </inkml:brush>
  </inkml:definitions>
  <inkml:trace contextRef="#ctx0" brushRef="#br0">67 31 6374,'0'0'18156,"-9"5"-18177,5-3 11,-32 25-7,34-25 12,0 0 0,1 0 0,-1 0 0,1 0 0,-1 0-1,1 0 1,0 1 0,0-1 0,0 0 0,0 1 0,1-1 0,-1 1 0,0-1 0,1 1 0,0-1 0,0 1-1,0-1 1,0 1 0,0-1 0,1 5 0,-1-6 7,1 0 0,0 0 0,-1 0 0,1 0 0,0 0 0,0 0 0,0 0 0,0-1 0,-1 1 0,1 0 0,0-1 0,0 1 0,0 0 0,1-1 0,-1 0-1,0 1 1,0-1 0,0 1 0,0-1 0,0 0 0,0 0 0,1 0 0,-1 0 0,0 0 0,0 0 0,0 0 0,0 0 0,1 0 0,1-1 0,37-8 163,-21-1-185,-1-1-1,0 0 0,-1-2 1,0 0-1,17-17 0,3-2 39,-36 31-61,-11 34-342,2-19 434,5-9 51,0 0 0,0-1 1,0 1-1,1 0 0,0 0 0,0 0 1,0 0-1,0 1 0,1-1 0,0 1 1,0-1-1,1 1 0,-1 6 0,2-12-80,0 1-1,0-1 1,0 0-1,0 1 1,-1-1-1,1 0 0,0 0 1,0 0-1,0 1 1,0-1-1,0 0 0,0 0 1,0 0-1,0-1 1,0 1-1,0 0 0,0 0 1,0 0-1,0-1 1,0 1-1,0 0 1,1-2-1,21-7-17,-15 5-317,13-7-1410,-10 1-2684,-6 2-3065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8.863"/>
    </inkml:context>
    <inkml:brush xml:id="br0">
      <inkml:brushProperty name="width" value="0.025" units="cm"/>
      <inkml:brushProperty name="height" value="0.025" units="cm"/>
    </inkml:brush>
  </inkml:definitions>
  <inkml:trace contextRef="#ctx0" brushRef="#br0">216 47 2466,'8'-6'5195,"4"-3"-3478,10-8 354,2 3 4449,-32 21-2660,-1 7-3119,2 0-409,-251 334 634,268-379-9396,-2 5 4256,6-11-2350</inkml:trace>
  <inkml:trace contextRef="#ctx0" brushRef="#br0" timeOffset="1">103 48 6887,'0'0'8584,"4"56"-7688,0-32 33,3 1-416,4 0 127,3-6-511,5-6-161,7-4-1890,-1-9-1441,6 0-930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5.684"/>
    </inkml:context>
    <inkml:brush xml:id="br0">
      <inkml:brushProperty name="width" value="0.025" units="cm"/>
      <inkml:brushProperty name="height" value="0.025" units="cm"/>
    </inkml:brush>
  </inkml:definitions>
  <inkml:trace contextRef="#ctx0" brushRef="#br0">199 30 8264,'0'-29'8460,"-1"29"-8327,1 0 0,-1 0 0,1 0 0,-1 0 0,1 0 0,-1 0 0,1 1 0,-1-1 0,1 0 0,-1 0 0,1 1 0,-1-1 0,1 0 0,-1 1 0,1-1 0,-1 0 0,1 1 0,0-1 0,-1 1 0,1-1 1,0 1-1,0-1 0,-1 0 0,1 1 0,0-1 0,0 1 0,-1 0 0,-27 55 862,-9 31-14,3 1 0,4 2 0,-22 108 0,47-177-526,5-43 313,1 2-523,-2-23-186,0 8-167,2 0-1,7-53 0,-7 86 10,-1 1-1,1 0 1,0 0 0,0 0-1,-1 0 1,1 0 0,0 0-1,0 0 1,0 0 0,0 0-1,1 0 1,-1 0 0,0 1-1,0-1 1,0 0-1,1 1 1,-1-1 0,0 1-1,1-1 1,-1 1 0,0 0-1,1-1 1,-1 1 0,0 0-1,1 0 1,1 0 0,50 1-2306,-34 0 905,44-7-5600,-33-1 2354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6.025"/>
    </inkml:context>
    <inkml:brush xml:id="br0">
      <inkml:brushProperty name="width" value="0.025" units="cm"/>
      <inkml:brushProperty name="height" value="0.025" units="cm"/>
    </inkml:brush>
  </inkml:definitions>
  <inkml:trace contextRef="#ctx0" brushRef="#br0">91 52 8264,'0'0'11771,"2"-9"-10143,5-24-347,-7 33-1259,0-1 0,0 1-1,0-1 1,0 1 0,0 0-1,0-1 1,-1 1 0,1-1 0,0 1-1,0 0 1,0-1 0,0 1-1,-1 0 1,1-1 0,0 1-1,0 0 1,-1-1 0,1 1-1,0 0 1,0-1 0,-1 1-1,1 0 1,0 0 0,-1 0-1,1-1 1,0 1 0,-1 0 0,1 0-1,-1 0 1,1 0 0,0 0-1,-1-1 1,1 1 0,0 0-1,-1 0 1,1 0 0,-1 0-1,1 0 1,0 0 0,-1 0-1,1 0 1,-1 1 0,1-1-1,-1 0 1,-16 5-74,11-1 74,0 1 1,0 0 0,1 0-1,0 0 1,0 0-1,1 1 1,-8 10-1,10-12 15,-1 0-1,1 0 0,0 0 1,0 0-1,0 0 0,0 0 0,1 1 1,0-1-1,0 0 0,0 1 1,0-1-1,1 1 0,0 7 1,0-11-29,1-1-1,0 1 1,-1-1 0,1 1 0,0-1 0,0 0 0,-1 1 0,1-1 0,0 1 0,0-1 0,0 0 0,-1 0 0,1 0 0,0 1 0,0-1 0,0 0 0,0 0 0,0 0 0,0 0 0,-1 0 0,1-1 0,0 1 0,1 0 0,23-5 190,-14 1-168,0 0 1,0-1-1,-1-1 0,1 0 0,-1 0 0,-1-1 0,1 0 0,-1-1 0,0 0 1,-1-1-1,0 1 0,0-2 0,6-9 0,-12 14-3,-29 56-413,23-44 372,0-1 0,0 0 0,1 1 0,0 0 0,0-1 0,0 1 0,1 1 0,0-1 0,0 0 0,0 11 1,2-18-82,0 0 0,0 1 0,1-1 0,-1 0 0,1 1 1,-1-1-1,0 0 0,1 1 0,-1-1 0,0 0 1,1 1-1,-1-1 0,1 0 0,-1 0 0,1 0 1,-1 1-1,1-1 0,-1 0 0,1 0 0,-1 0 1,1 0-1,-1 0 0,1 0 0,-1 0 0,1 0 1,-1 0-1,1 0 0,-1 0 0,1 0 0,-1-1 1,1 1-1,-1 0 0,0 0 0,1 0 0,-1-1 1,1 1-1,-1 0 0,1-1 0,-1 1 0,0 0 0,1-1 1,-1 1-1,22-12-2939,0-9-3378,3-1-4152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6.368"/>
    </inkml:context>
    <inkml:brush xml:id="br0">
      <inkml:brushProperty name="width" value="0.025" units="cm"/>
      <inkml:brushProperty name="height" value="0.025" units="cm"/>
    </inkml:brush>
  </inkml:definitions>
  <inkml:trace contextRef="#ctx0" brushRef="#br0">166 0 10346,'0'0'9262,"-9"4"-8472,-9 6-164,1-1 0,1 2 1,-26 21-1,37-28-539,-1 0 1,1 0-1,1 1 1,-1 0 0,1 0-1,-1 0 1,2 0-1,-1 1 1,0 0-1,1-1 1,0 1-1,1 0 1,-1 1-1,1-1 1,0 0 0,-1 11-1,3-16-88,0 0 0,0 0 0,0 0 1,0-1-1,0 1 0,0 0 0,1 0 0,-1 0 0,0-1 0,1 1 0,-1 0 1,0 0-1,1-1 0,-1 1 0,1 0 0,-1-1 0,1 1 0,-1 0 0,1-1 1,0 1-1,-1-1 0,1 1 0,0-1 0,-1 1 0,1-1 0,0 1 0,1-1 1,29 3-78,-24-4-202,1 0 0,0 0 0,-1-1-1,1 0 1,13-7 0,32-29-4366,-22 7-1566,-5 0-4097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6.758"/>
    </inkml:context>
    <inkml:brush xml:id="br0">
      <inkml:brushProperty name="width" value="0.025" units="cm"/>
      <inkml:brushProperty name="height" value="0.025" units="cm"/>
    </inkml:brush>
  </inkml:definitions>
  <inkml:trace contextRef="#ctx0" brushRef="#br0">218 0 5926,'0'0'7009,"-8"9"-4254,-27 28-137,-48 64 0,69-82-2322,1 1 0,1 1 0,1-1 0,0 2 0,2-1 0,-8 28 0,16-45-303,0-1 1,0 1 0,1 0-1,-1-1 1,1 1 0,0-1-1,0 1 1,0 0-1,2 5 1,-2-8 13,0 0-1,1-1 1,-1 1-1,1 0 1,-1-1-1,1 1 1,-1 0-1,1-1 1,-1 1-1,1-1 1,0 1-1,-1-1 1,1 1-1,0-1 1,0 1-1,-1-1 1,1 0-1,0 1 1,0-1-1,0 0 1,-1 0-1,1 1 1,0-1-1,0 0 1,0 0-1,0 0 1,-1 0-1,1 0 1,0 0 0,0 0-1,0-1 1,0 1-1,-1 0 1,1 0-1,0-1 1,0 1-1,0 0 1,-1-1-1,1 1 1,0-1-1,-1 1 1,1-1-1,0 1 1,0-2-1,5-2-42,-1 0 1,0 0-1,0 0 0,0-1 0,-1 0 0,1 0 0,-1 0 1,-1 0-1,1-1 0,3-7 0,23-51-416,-25 54 279,-5 12 167,-1-1 0,1 1 0,0-1 0,0 1 0,0 0 0,0-1 0,0 1 0,1-1 1,-1 1-1,0 0 0,1-1 0,-1 1 0,1-1 0,-1 1 0,1-1 0,0 1 0,0-1 0,0 0 0,0 1 1,0-1-1,0 0 0,0 1 0,0-1 0,0 0 0,0 0 0,1 0 0,-1 0 0,3 1 0,0-1 20,0 0 1,0 0-1,1 0 0,-1-1 0,0 0 0,0 0 0,1 0 0,-1 0 0,0-1 1,8-1-1,-3 0 11,0-1 0,-1 0 0,1 0 0,-1-1 0,0 0 0,0-1 0,0 1 0,9-9 0,53-50 171,-77 71-39,2 1-1,-1 0 0,1-1 0,0 2 1,-4 11-1,0 0 204,6-16-269,-2 5 71,0 0 0,0 0 0,1 0 0,1 1 0,-1-1 0,2 1 0,-3 21 1,5-31-168,0-1 1,0 1-1,0-1 1,0 1-1,0-1 1,1 1-1,-1-1 1,0 0-1,0 1 1,1-1-1,-1 1 1,0-1-1,1 0 0,-1 1 1,0-1-1,1 0 1,-1 1-1,0-1 1,1 0-1,-1 0 1,1 1-1,-1-1 1,1 0-1,-1 0 1,0 0-1,1 0 1,-1 1-1,1-1 1,-1 0-1,1 0 1,-1 0-1,1 0 1,-1 0-1,1 0 1,-1 0-1,1 0 1,-1-1-1,1 1 1,-1 0-1,1 0 1,-1 0-1,0 0 1,1-1-1,-1 1 1,1 0-1,-1 0 1,0-1-1,1 1 1,-1 0-1,1-1 1,-1 1-1,0 0 1,1-2-1,23-16-2559,-13-2-1301,-1-4-2782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7.144"/>
    </inkml:context>
    <inkml:brush xml:id="br0">
      <inkml:brushProperty name="width" value="0.025" units="cm"/>
      <inkml:brushProperty name="height" value="0.025" units="cm"/>
    </inkml:brush>
  </inkml:definitions>
  <inkml:trace contextRef="#ctx0" brushRef="#br0">0 0 14926,'0'0'5637,"9"54"-7046,5-46-2274,3 0-1474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47.519"/>
    </inkml:context>
    <inkml:brush xml:id="br0">
      <inkml:brushProperty name="width" value="0.025" units="cm"/>
      <inkml:brushProperty name="height" value="0.025" units="cm"/>
    </inkml:brush>
  </inkml:definitions>
  <inkml:trace contextRef="#ctx0" brushRef="#br0">1 1 6438,'0'0'7068,"2"8"-4100,0-3-2425,0 1 0,0-1-1,-1 1 1,0-1 0,0 1 0,-1-1-1,1 1 1,-1-1 0,0 1 0,-1 0-1,-1 6 1,2-11-502,0-1 0,0 1 1,0 0-1,0-1 0,-1 1 0,1 0 0,0-1 0,0 1 0,0 0 1,0 0-1,1-1 0,-1 1 0,0 0 0,0-1 0,0 1 0,0 0 1,1-1-1,-1 1 0,0-1 0,1 1 0,-1 0 0,0-1 0,1 1 1,-1-1-1,1 1 0,-1-1 0,1 1 0,-1-1 0,1 1 0,-1-1 1,1 0-1,0 1 0,-1-1 0,2 1 0,30 1 424,35-17-417,-66 14-26,27-7-180,-6 0-232,0 1 0,0 2 0,0 0 0,1 1 0,25 0 0,-47 4 389,-1 0 1,1 0-1,-1 0 0,1 0 1,0 1-1,-1-1 1,1 0-1,-1 0 0,1 1 1,-1-1-1,1 0 1,-1 0-1,1 1 0,-1-1 1,1 1-1,-1-1 1,1 0-1,-1 1 0,0-1 1,1 1-1,-1-1 1,0 1-1,1-1 0,-1 1 1,0-1-1,0 1 0,1 0 1,-1-1-1,0 1 1,0-1-1,0 1 0,0 0 1,0 0-4,1 0 0,-1 0 0,0 0 0,0 0 0,1 0 0,-1 0 1,0-1-1,1 1 0,-1 0 0,1 0 0,0 0 0,-1-1 0,1 1 0,-1 0 0,1 0 1,0-1-1,0 1 0,-1-1 0,1 1 0,0-1 0,0 1 0,0-1 0,0 1 0,1-1 0,8 2-590,0-1-1,-1-1 1,1 0-1,0 0 1,-1-1-1,1 0 1,-1 0-1,1-1 1,-1-1-1,1 0 1,11-5-1,25-6-1801,2 8 3348,-48 11 1943,-6 16-2117,-2 3-306,2-1 0,0 1 1,2 0-1,0 1 1,2-1-1,1 0 1,0 1-1,5 36 0,-1 32-506,-4-87 107,0 1 1,0-1 0,0 0-1,-1 0 1,0 1-1,0-1 1,-1 0 0,1-1-1,-1 1 1,-1 0-1,-4 6 1,7-10 28,-1 0-1,1 0 1,0-1-1,-1 1 1,1 0-1,-1-1 1,0 1-1,1-1 1,-1 1-1,0-1 1,0 0-1,0 0 1,0 0-1,0 0 1,0 0-1,0 0 1,-1-1-1,1 1 1,0-1-1,0 0 1,0 1-1,-1-1 1,1 0-1,0 0 1,0 0-1,-1-1 1,1 1-1,0 0 1,0-1-1,0 1 1,0-1-1,-1 0 1,1 0-1,0 0 1,0 0-1,-2-2 1,0-1 12,0 1 1,1-2-1,-1 1 0,1 0 0,0-1 1,0 1-1,1-1 0,-1 0 1,1 0-1,0 0 0,0 0 1,1 0-1,-1-1 0,1 1 1,0 0-1,0-7 0,0 2-199,0 1-1,1-1 1,0 1 0,0-1-1,1 0 1,1 1-1,-1 0 1,6-16-1,-5 19 15,2 1-1,-1-1 0,0 1 1,1-1-1,0 1 0,0 0 1,1 1-1,0-1 0,-1 1 1,1 0-1,8-5 0,66-34-3170,-58 32 1461,23-10-3536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1.265"/>
    </inkml:context>
    <inkml:brush xml:id="br0">
      <inkml:brushProperty name="width" value="0.025" units="cm"/>
      <inkml:brushProperty name="height" value="0.025" units="cm"/>
    </inkml:brush>
  </inkml:definitions>
  <inkml:trace contextRef="#ctx0" brushRef="#br0">274 4 10858,'0'0'10127,"-12"-1"-9246,4 0-851,0 0 0,-1 1 0,1 0 0,0 0 0,0 1 0,-1 0 0,1 1 0,0 0 0,0 0 0,0 1 0,0 0 0,1 0 0,-1 1 0,1 0 0,-12 8 0,5-2-45,1 0 0,0 1-1,1 0 1,1 1 0,-15 18-1,22-25 2,0 1 0,0-1-1,1 1 1,0 0-1,0 0 1,1 0 0,-1 1-1,1-1 1,0 1 0,1-1-1,0 1 1,0 0 0,0-1-1,1 1 1,0 0 0,1 7-1,0-12 9,-1 0 1,1 1-1,0-1 0,0 0 1,1 1-1,-1-1 0,0 0 0,1 0 1,-1 0-1,1 0 0,0 0 1,0 0-1,-1-1 0,1 1 0,0 0 1,1-1-1,-1 0 0,0 1 1,0-1-1,1 0 0,-1 0 0,0 0 1,1-1-1,-1 1 0,1 0 1,-1-1-1,1 0 0,-1 0 0,1 1 1,-1-1-1,1-1 0,3 1 1,6-1-131,1 0 0,-1 0 0,1-1 0,-1-1 0,16-4 1,-2-3-1631,0-2 1,32-18 0,-7-2-4369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1.596"/>
    </inkml:context>
    <inkml:brush xml:id="br0">
      <inkml:brushProperty name="width" value="0.025" units="cm"/>
      <inkml:brushProperty name="height" value="0.025" units="cm"/>
    </inkml:brush>
  </inkml:definitions>
  <inkml:trace contextRef="#ctx0" brushRef="#br0">131 1 14606,'0'0'2247,"-10"6"-485,-5 3-1185,0 0-1,-23 21 1,33-26-401,0 1 0,0-1 1,0 1-1,1 1 0,0-1 0,0 1 0,1-1 0,-1 1 0,1 0 0,0 0 1,1 1-1,-3 8 0,5-14-170,-1 0 0,1 0 0,0 0 0,0 0 0,0-1 0,1 1 0,-1 0 0,0 0 0,0 0 0,0 0 0,1 0 0,-1 0 0,0-1 0,1 1 0,-1 0 0,1 0 0,-1 0 0,1-1 0,-1 1 0,1 0 0,-1-1 0,1 1 0,0 0 0,-1-1 0,1 1 0,0-1 0,0 1 0,-1-1 0,1 0 0,0 1 0,0-1 0,0 0 0,0 1 0,0-1 0,-1 0 0,1 0 0,0 0 0,0 0 0,0 0 0,0 0 0,1 0 0,45-2 181,-41 2-140,15-4 9,0 0 1,0-2 0,27-10-1,-31 9-121,-1 1 0,2 1-1,-1 1 1,0 0-1,35-2 1,-52 6 57,1 0 1,-1 0-1,1 0 1,-1 0-1,1 0 0,-1 0 1,1 1-1,-1-1 0,1 0 1,-1 0-1,1 0 1,-1 0-1,1 1 0,-1-1 1,1 0-1,-1 1 0,0-1 1,1 0-1,-1 1 1,1-1-1,-1 0 0,0 1 1,1-1-1,-1 1 1,0-1-1,0 0 0,1 1 1,-1-1-1,0 1 0,0-1 1,0 1-1,1 0 1,-1 21 204,-1-21-270,1 0-1,0 0 1,-1 0-1,1 0 1,0 0-1,0 0 1,-1 0-1,1 0 1,0 0-1,0 0 1,0 0-1,0 0 1,1 0-1,-1 0 1,0 0-1,0 0 1,0 0-1,1 0 1,-1 0-1,1 0 1,-1 0-1,1 0 1,-1-1-1,1 1 1,-1 0-1,1 0 1,0 0-1,-1-1 1,1 1-1,0 0 1,0-1-1,-1 1 1,1-1-1,1 2 1,5-3-665,0 1 1,0-1-1,0 0 1,0 0-1,0-1 1,0 0-1,-1 0 1,1-1-1,-1 0 1,0 0-1,11-7 1,-8 5-695,26-13-6949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1.950"/>
    </inkml:context>
    <inkml:brush xml:id="br0">
      <inkml:brushProperty name="width" value="0.025" units="cm"/>
      <inkml:brushProperty name="height" value="0.025" units="cm"/>
    </inkml:brush>
  </inkml:definitions>
  <inkml:trace contextRef="#ctx0" brushRef="#br0">150 1 14350,'0'0'2872,"-8"0"-726,-5 0-1475,0 1 0,1 1 1,-22 4-1,29-5-548,0 1 1,1-1-1,-1 1 1,0-1-1,1 1 1,-1 1-1,1-1 1,0 0-1,0 1 1,0 0-1,0 0 1,0 1-1,1-1 1,-7 7-1,10-9-141,0-1-1,0 1 0,0 0 0,0-1 1,0 1-1,0-1 0,0 1 1,0-1-1,0 1 0,0 0 0,0-1 1,1 1-1,-1-1 0,0 1 1,0-1-1,0 1 0,1-1 0,-1 1 1,0-1-1,1 1 0,-1-1 1,0 1-1,1-1 0,-1 0 0,1 1 1,-1-1-1,1 1 0,-1-1 1,1 0-1,-1 0 0,1 1 1,-1-1-1,1 0 0,-1 0 0,1 1 1,-1-1-1,1 0 0,-1 0 1,1 0-1,-1 0 0,1 0 0,0 0 1,0 0-1,34 6-1356,-29-6 1096,7 2 142,0 0 1,0 1-1,-1 0 0,1 1 0,-1 0 0,0 1 1,22 13-1,-33-18 142,0 1 1,-1 0 0,1 0-1,0 0 1,0 0-1,0 0 1,-1 0 0,1 0-1,-1 0 1,1 1-1,-1-1 1,1 0 0,-1 0-1,1 0 1,-1 1-1,0-1 1,0 0 0,0 0-1,0 1 1,0-1-1,0 0 1,0 0-1,0 1 1,0-1 0,-1 0-1,1 0 1,0 0-1,-1 1 1,1-1 0,-1 0-1,0 0 1,1 0-1,-1 0 1,0 0 0,1 0-1,-1 0 1,0 0-1,0 0 1,-2 1-1,-42 36 1555,39-33-1229,-2 1-121,0-1-1,0 1 1,-1-1 0,0-1 0,0 1-1,-10 3 1,19-8-219,-1 0 1,1 0-1,0 0 1,0 0-1,0 0 1,0 0-1,0 0 1,-1 0-1,1 0 1,0-1-1,0 1 1,0 0-1,0 0 1,0 0-1,0 0 1,-1 0-1,1 0 1,0 0-1,0 0 1,0 0-1,0 0 1,0 0-1,0-1 1,0 1-1,0 0 1,-1 0-1,1 0 1,0 0-1,0 0 1,0 0-1,0 0 1,0-1-1,0 1 1,0 0-1,0 0 1,0 0-1,0 0 1,0 0-1,0-1 1,0 1-1,0 0 1,0 0-1,0 0 1,0 0-1,0 0 1,0-1-1,0 1 1,0 0-1,0 0 1,0 0-1,0 0 1,0 0-1,1 0 1,-1-1-1,0 1 1,0 0-1,0 0 1,7-16-1261,11-12-2318,5-4-1485,5-6-2914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2.603"/>
    </inkml:context>
    <inkml:brush xml:id="br0">
      <inkml:brushProperty name="width" value="0.025" units="cm"/>
      <inkml:brushProperty name="height" value="0.025" units="cm"/>
    </inkml:brush>
  </inkml:definitions>
  <inkml:trace contextRef="#ctx0" brushRef="#br0">112 1 14798,'0'0'5579,"-3"12"-4917,-14 32 203,-24 46 0,8-20-247,30-63-578,0-1-1,0 1 1,1 0-1,0 0 0,0 1 1,-1 10-1,3-16-36,0-1 0,0 1 0,1-1 0,-1 1 0,0-1 0,1 1 0,-1-1-1,0 1 1,1-1 0,0 1 0,-1-1 0,1 0 0,0 0 0,0 1 0,0-1 0,0 0 0,0 0 0,0 0 0,0 0 0,0 0 0,0 0 0,0 0 0,1 0 0,-1 0 0,0-1-1,1 1 1,-1 0 0,0-1 0,1 1 0,-1-1 0,1 0 0,-1 1 0,1-1 0,-1 0 0,1 0 0,1 0 0,8 1-99,1 0 0,-1 0 0,1-2-1,-1 1 1,0-1 0,0-1 0,1 0 0,-1-1 0,-1 0 0,1-1 0,12-5 0,-22 9 95,0-1 1,-1 1 0,1 0 0,0-1-1,-1 1 1,1 0 0,0 0-1,0 0 1,-1-1 0,1 1-1,0 0 1,0 0 0,-1 0 0,1 0-1,0 0 1,0 1 0,-1-1-1,1 0 1,0 0 0,0 0-1,-1 1 1,2-1 0,-2 1 17,1-1 0,-1 1 0,0-1 0,0 1 0,0-1 0,0 0-1,0 1 1,1-1 0,-1 1 0,0-1 0,0 1 0,0-1 0,0 1 0,0-1 0,-1 1 0,1-1 0,0 1 0,0-1 0,0 0 0,0 1 0,0-1 0,-1 1 0,1-1 0,0 0 0,0 1-1,-1-1 1,1 1 0,0-1 0,0 0 0,-1 1 0,1-1 0,0 0 0,-1 1 0,1-1 0,-1 0 0,0 1 52,19-27 193,17-46-732,-33 75 458,1 0 1,-1 0-1,1 0 0,0 0 0,0-1 1,1 1-1,-1-1 0,0 1 0,7 2 1,-4-3 43,-1 0-1,1 0 1,0 0 0,0-1 0,0 1 0,0-2 0,0 1 0,0 0 0,0-1-1,0 0 1,0-1 0,0 0 0,0 0 0,0 0 0,9-3 0,0-1 6,-2-1-1,1-1 1,-1 0 0,0-1 0,13-9-1,-26 17-42,0 0 1,-1 0-1,1 0 0,0 0 0,0 0 0,0 0 0,0 0 0,0 0 0,0 1 0,0-1 0,0 0 0,0 0 0,0 0 0,0 0 0,0 0 0,0 0 0,0 0 0,0 0 0,0 1 0,0-1 0,0 0 1,0 0-1,0 0 0,0 0 0,0 0 0,0 0 0,0 0 0,0 0 0,1 1 0,-1-1 0,0 0 0,0 0 0,0 0 0,0 0 0,0 0 0,0 0 0,0 0 0,0 0 0,0 0 0,0 0 1,0 0-1,1 0 0,-1 0 0,0 0 0,0 0 0,0 1 0,0-1 0,0 0 0,0 0 0,0 0 0,1 0 0,-1 0 0,0 0 0,0 0 0,0 0 0,0-1 0,0 1 0,0 0 0,0 0 0,0 0 1,1 0-1,-1 0 0,0 0 0,0 0 0,0 0 0,0 0 0,-4 16 68,-9 18 467,12-33-504,0 0 0,0 1 1,0-1-1,0 1 0,1 0 0,-1-1 0,0 1 1,1 0-1,0-1 0,-1 1 0,1 0 1,0-1-1,0 1 0,0 0 0,0 0 0,0-1 1,0 1-1,1 0 0,-1-1 0,0 1 0,1 0 1,1 2-1,-1-4-13,0 1 1,0 0-1,0-1 1,1 1-1,-1-1 1,0 1-1,0-1 0,1 0 1,-1 0-1,0 1 1,1-1-1,-1 0 1,0 0-1,1 0 1,-1 0-1,0-1 1,1 1-1,-1 0 0,0 0 1,1-1-1,1 0 1,9-3 15,1-1 1,-1-1-1,0 0 1,15-10-1,79-67-2217,-105 82 1360,-17 56-9550,15-43 5008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9.286"/>
    </inkml:context>
    <inkml:brush xml:id="br0">
      <inkml:brushProperty name="width" value="0.025" units="cm"/>
      <inkml:brushProperty name="height" value="0.025" units="cm"/>
    </inkml:brush>
  </inkml:definitions>
  <inkml:trace contextRef="#ctx0" brushRef="#br0">138 37 14798,'0'0'3256,"-6"9"-2716,-7 11-303,1 1 1,0 0 0,2 1 0,1 0 0,0 1-1,2 0 1,-8 35 0,-21 186 761,28-173-1082,30-167 320,45-121-1,-25 86-2059,-34 106 1693,-6 15 153,0 0 0,1 1 0,1-1 0,0 0-1,0 1 1,1 0 0,9-13 0,-14 21-20,1 0-1,0 0 0,-1 0 1,1 0-1,0 1 1,0-1-1,-1 0 1,1 1-1,0-1 1,0 0-1,0 1 1,0-1-1,0 1 1,0-1-1,0 1 1,0 0-1,0-1 1,0 1-1,0 0 0,0 0 1,0 0-1,0 0 1,0 0-1,0 0 1,1 0-1,1 0 1,-2 1-3,1 0 0,0 0 0,-1 0 0,1 0 1,-1 0-1,1 1 0,-1-1 0,0 0 0,1 1 0,-1-1 1,0 1-1,0 0 0,2 2 0,0 3 8,1 1 0,-1 0 0,0-1 0,-1 1 0,3 15 0,-4-12 81,-1 0 0,0 1 0,0-1 0,-1 0 0,-1 0 0,0 0 0,0 0 0,-1 0 0,-1-1 0,0 1-1,0-1 1,-1 0 0,0 0 0,-1 0 0,0-1 0,-1 1 0,0-2 0,0 1 0,-1-1 0,0 0-1,0-1 1,-1 1 0,0-2 0,0 1 0,-11 5 0,17-10-16,0-1 0,-1 1 0,1-1 0,0 1 0,-1-1 0,1 0 0,-1 0 0,1 0 0,-1-1 0,0 1 0,1-1 0,-5 0 0,7 0-124,0-1 0,0 1 0,-1-1 0,1 1-1,0-1 1,0 1 0,0-1 0,0 1-1,0-1 1,-1 0 0,1 0 0,0 1 0,1-1-1,-1 0 1,0 0 0,0 0 0,0 0-1,1 0 1,-1 0 0,0-1 0,1 1-1,-1 0 1,1 0 0,-1 0 0,1-1 0,0 1-1,-1 0 1,1 0 0,0-1 0,0 1-1,0 0 1,0 0 0,0-1 0,0-1 0,0 3 43,0-6-1072,0-1-1,1 1 1,-1 0 0,1 0-1,0 0 1,3-9 0,11-13-6997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2.981"/>
    </inkml:context>
    <inkml:brush xml:id="br0">
      <inkml:brushProperty name="width" value="0.025" units="cm"/>
      <inkml:brushProperty name="height" value="0.025" units="cm"/>
    </inkml:brush>
  </inkml:definitions>
  <inkml:trace contextRef="#ctx0" brushRef="#br0">145 0 15246,'0'0'4132,"-58"8"-3075,34 6-192,2 5 192,2 2 224,7-3-416,6-1-577,7-1-223,0-6-65,10-2-65,4-4-351,4-3-609,-1-1-128,4 0-609,-1-1-896,-2-8-2403,-1-3-4900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3.856"/>
    </inkml:context>
    <inkml:brush xml:id="br0">
      <inkml:brushProperty name="width" value="0.025" units="cm"/>
      <inkml:brushProperty name="height" value="0.025" units="cm"/>
    </inkml:brush>
  </inkml:definitions>
  <inkml:trace contextRef="#ctx0" brushRef="#br0">138 0 12492,'0'0'7639,"-3"12"-6924,-59 166 2544,-4 12-1249,60-159-1792,6-31-213,0 1 0,0-1 0,0 0 0,0 1 0,0-1 0,0 1 0,0-1-1,0 0 1,0 1 0,0-1 0,0 0 0,0 1 0,0-1 0,0 1 0,0-1 0,1 0-1,-1 1 1,0-1 0,0 0 0,0 1 0,1-1 0,-1 0 0,0 0 0,0 1 0,1-1-1,-1 0 1,0 0 0,1 1 0,-1-1 0,0 0 0,1 0 0,-1 0 0,0 0-1,1 1 1,-1-1 0,0 0 0,1 0 0,-1 0 0,1 0 0,-1 0 0,0 0 0,1 0-1,-1 0 1,0 0 0,1 0 0,-1 0 0,1 0 0,-1 0 0,0-1 0,1 1 0,-1 0-1,0 0 1,1 0 0,-1 0 0,0-1 0,1 1 0,-1 0 0,0 0 0,1-1 0,-1 1-1,0 0 1,0 0 0,1-1 0,-1 1 0,0 0 0,0-1 0,0 1 0,1-1 0,6-6 24,0 0 1,0 0 0,0 0 0,-1-1 0,0 0 0,0-1 0,-1 0 0,0 1 0,6-17 0,21-34-100,-31 58 6,-1 5 23,0-1 0,0 1 1,0 0-1,0 0 0,1-1 0,-1 1 1,1 0-1,0-1 0,0 1 0,0-1 0,1 1 1,2 5-1,-2-7 39,0 0 1,1-1-1,-1 1 0,0-1 1,0 0-1,1 1 1,-1-1-1,0 0 0,1 0 1,0 0-1,-1-1 1,1 1-1,-1-1 0,1 1 1,0-1-1,-1 0 1,1 0-1,4-1 1,5 1 30,0-2 1,-1 1 0,1-2 0,-1 1-1,0-2 1,0 1 0,0-2 0,0 1 0,-1-1-1,0-1 1,0 0 0,0 0 0,0-1-1,-1-1 1,0 1 0,-1-1 0,0-1 0,8-10-1,-15 18-13,-2 12-55,0 1 0,-2-1-1,1 0 1,-1 0-1,-9 21 1,-8 37 131,20-39-914,6-24-2247,6-17-1581,-1-6-1703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4.181"/>
    </inkml:context>
    <inkml:brush xml:id="br0">
      <inkml:brushProperty name="width" value="0.025" units="cm"/>
      <inkml:brushProperty name="height" value="0.025" units="cm"/>
    </inkml:brush>
  </inkml:definitions>
  <inkml:trace contextRef="#ctx0" brushRef="#br0">0 0 13677,'0'0'6310,"36"52"-11147,-13-39-928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5:54.523"/>
    </inkml:context>
    <inkml:brush xml:id="br0">
      <inkml:brushProperty name="width" value="0.025" units="cm"/>
      <inkml:brushProperty name="height" value="0.025" units="cm"/>
    </inkml:brush>
  </inkml:definitions>
  <inkml:trace contextRef="#ctx0" brushRef="#br0">50 31 10025,'0'0'10912,"-9"9"-9273,-27 27-358,35-36-1253,1 0 0,0 0 0,0 0 0,-1 0 0,1 0 0,0 1 0,0-1 0,0 0 0,-1 0 0,1 0 0,0 0 0,0 1 0,0-1 0,-1 0 0,1 0 0,0 0 0,0 1-1,0-1 1,0 0 0,0 0 0,0 1 0,0-1 0,0 0 0,-1 0 0,1 1 0,0-1 0,0 0 0,0 0 0,0 1 0,0-1 0,0 0 0,0 0 0,1 1 0,-1-1 0,0 0 0,0 0 0,0 1 0,0-1 0,0 0 0,0 0 0,0 1-1,1-1 1,12 1 322,16-8-167,0-7-258,1 1-1,1 2 1,-1 1 0,2 1-1,-1 2 1,1 1-1,46-2 1,-77 9 229,-1 0 0,1 1 0,0-1 0,-1 0 0,1 0 0,0 1 0,-1-1 0,0 1 0,1-1 1,-1 0-1,0 1 0,0-1 0,0 1 0,0-1 0,0 1 0,0-1 0,0 3 0,-1-1-113,1-1 0,0 1 0,1 0 0,-1 0 0,0 0 0,1-1 0,-1 1 0,1 0 0,0-1 0,2 5 0,3-3-860,-3-4-1817,1 0-3406,4 0-7133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9.311"/>
    </inkml:context>
    <inkml:brush xml:id="br0">
      <inkml:brushProperty name="width" value="0.025" units="cm"/>
      <inkml:brushProperty name="height" value="0.025" units="cm"/>
    </inkml:brush>
  </inkml:definitions>
  <inkml:trace contextRef="#ctx0" brushRef="#br0">116 3 11659,'0'0'6150,"-10"-1"-5131,7 0-994,1 1 0,-1 0 0,0 0 0,0 0 0,0 0 0,0 0 0,0 1 0,0-1 0,0 1 0,0 0 0,0-1-1,1 1 1,-1 1 0,0-1 0,1 0 0,-1 1 0,0-1 0,1 1 0,0 0 0,-1 0 0,1 0 0,0 0-1,0 0 1,0 1 0,1-1 0,-1 0 0,0 1 0,1-1 0,0 1 0,-1 0 0,1 0 0,-1 4 0,-3 5 50,0-1 0,1 2 0,0-1 0,1 0 0,1 0 1,0 1-1,0 0 0,1-1 0,1 1 0,0 0 1,3 17-1,-2-27-38,0-1 0,1 1-1,-1-1 1,0 1 0,1-1 0,0 0 0,-1 0 0,1 1 0,0-1 0,0-1-1,0 1 1,1 0 0,-1 0 0,0-1 0,1 1 0,-1-1 0,1 0 0,-1 0-1,1 0 1,-1 0 0,1 0 0,0 0 0,0-1 0,-1 0 0,1 1 0,0-1-1,0 0 1,-1 0 0,6-1 0,3 1 82,1-1 0,-1 0-1,0-1 1,0 0 0,0-1 0,12-4 0,-4-1-64,0-1 1,0 0-1,30-22 1,-44 28-28,0 0 0,-1 0 1,0-1-1,1 0 0,-1 0 0,-1 0 0,1 0 1,0 0-1,-1-1 0,0 0 0,0 1 0,-1-1 1,1 0-1,-1-1 0,0 1 0,0 0 0,-1-1 0,2-10 1,-4 16-39,0 0 0,0 1 0,0-1 0,0 0 0,0 1 0,0-1 1,0 1-1,0-1 0,0 1 0,0 0 0,0-1 0,0 1 0,1 0 0,-1 0 1,0 0-1,0-1 0,1 1 0,-1 0 0,0 1 0,-1 1 1,1 0 1,0-1-1,-1 1 0,1 0 1,0 0-1,1 0 0,-1 0 1,0-1-1,1 1 0,0 0 1,0 0-1,0 0 0,0 0 1,0 0-1,0 0 0,1 0 1,-1 0-1,1 0 0,0 0 0,0 0 1,0-1-1,0 1 0,3 3 1,-2-3 14,1-1 1,-1 0 0,1 0-1,0 1 1,0-1 0,0-1 0,0 1-1,0 0 1,0-1 0,0 0-1,1 1 1,-1-1 0,0-1-1,1 1 1,-1 0 0,1-1-1,-1 0 1,1 0 0,3 0-1,3 0 35,-1-1 0,1-1 0,-1 1 0,0-2 0,1 1 0,-1-1 0,0 0 0,13-8-1,-19 10-63,0-1-1,0 1 1,0-1-1,-1 1 1,1-1-1,-1 0 0,1 0 1,-1 0-1,0 0 1,0-1-1,0 1 0,0-1 1,0 1-1,0-1 1,-1 1-1,1-1 1,-1 0-1,0 0 0,0 0 1,0 0-1,0 0 1,0 0-1,-1 0 0,1 0 1,-1 0-1,0 0 1,0 0-1,0 0 1,0-1-1,-2-3 0,-11-15-7252,4 9-822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19.809"/>
    </inkml:context>
    <inkml:brush xml:id="br0">
      <inkml:brushProperty name="width" value="0.025" units="cm"/>
      <inkml:brushProperty name="height" value="0.025" units="cm"/>
    </inkml:brush>
  </inkml:definitions>
  <inkml:trace contextRef="#ctx0" brushRef="#br0">80 1 11275,'0'0'5765,"-2"10"-4585,-30 94 1489,20-72-2153,2 2 0,-12 62 0,22-95-512,-1 0 0,1 1-1,0-1 1,0 1-1,0-1 1,0 1 0,0-1-1,0 1 1,0-1 0,0 1-1,0-1 1,1 0 0,-1 1-1,1-1 1,-1 1-1,1-1 1,-1 0 0,1 0-1,0 1 1,0-1 0,-1 0-1,1 0 1,0 0 0,0 0-1,0 0 1,1 0 0,-1 0-1,0 0 1,2 1-1,0-1 21,1 0-1,-1-1 1,1 1-1,-1-1 0,1 0 1,0 0-1,-1 0 0,1 0 1,-1-1-1,1 1 1,5-2-1,54-23-444,-55 20 346,-1 1 1,1 0 0,0 1 0,0 0-1,0 1 1,1-1 0,-1 1-1,1 1 1,-1 0 0,13 0-1,-20 1 80,0 1 0,0 0 0,0 0-1,0 0 1,0 0 0,0 0 0,0 1-1,0-1 1,-1 0 0,1 0-1,0 0 1,-1 1 0,1-1 0,-1 0-1,1 1 1,-1-1 0,0 1 0,1-1-1,-1 1 1,0-1 0,0 0 0,0 1-1,0-1 1,0 1 0,0-1-1,-1 3 1,-3 41 241,3-40-502,-2 10 701,3-5-3666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0.201"/>
    </inkml:context>
    <inkml:brush xml:id="br0">
      <inkml:brushProperty name="width" value="0.025" units="cm"/>
      <inkml:brushProperty name="height" value="0.025" units="cm"/>
    </inkml:brush>
  </inkml:definitions>
  <inkml:trace contextRef="#ctx0" brushRef="#br0">133 1 15150,'0'0'1372,"-9"-1"16,5 1-1301,0 0 1,-1 1-1,1-1 0,-1 1 0,1-1 0,0 1 1,0 0-1,-1 1 0,1-1 0,0 1 0,0 0 1,0 0-1,1 0 0,-1 1 0,0-1 0,1 1 1,-1 0-1,1 0 0,0 0 0,0 0 0,0 0 1,1 1-1,-1-1 0,1 1 0,0 0 0,-3 7 1,1-4-6,0 1 0,1 0 0,0 0 0,0 0 0,1 0 0,0 1 0,1-1 0,0 1 0,0-1 0,1 14 0,0-21-79,0 0 0,0 0 1,0 0-1,0 0 1,0 0-1,1 0 0,-1 0 1,0 0-1,1 0 1,-1 0-1,1 0 0,-1 0 1,1 0-1,-1 0 0,1-1 1,0 1-1,-1 0 1,1 0-1,0-1 0,0 1 1,-1 0-1,1-1 1,0 1-1,0-1 0,0 1 1,1 0-1,1-1 23,0 1 1,-1-1-1,1 1 0,0-1 0,-1 0 1,1 0-1,0 0 0,-1-1 0,1 1 0,3-1 1,1-1 29,0 0 0,0-1 0,0 1-1,-1-1 1,1 0 0,-1-1 0,7-5 0,-8 4-31,0 0 0,0 0-1,-1 0 1,0-1 0,0 0 0,-1 0-1,1 0 1,3-12 0,-5 14 26,0 0 0,-1 0 0,0 0 0,0-1 0,0 1 0,0-1 0,-1 1 0,0 0 0,0-1 0,0 1 0,0-1 0,-1 1 0,0-1 0,-2-7 0,2 10-16,-1 0 0,0 0 0,1 1 1,-1-1-1,0 1 0,0-1 0,0 1 0,0-1 1,0 1-1,0 0 0,0 0 0,0 0 0,-4-1 1,-11 0-1505,16 3 1243,1-1 1,0 0-1,-1 0 1,1 0-1,-1 0 0,1 1 1,0-1-1,-1 0 1,1 0-1,0 1 1,-1-1-1,1 0 0,0 0 1,-1 1-1,1-1 1,0 0-1,0 1 0,-1-1 1,1 1-1,0-1 1,0 0-1,0 1 1,0-1-1,-1 1 0,1-1 1,0 0-1,0 1 1,0-1-1,0 1 0,0-1 1,0 1-1,0 3-5400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0.527"/>
    </inkml:context>
    <inkml:brush xml:id="br0">
      <inkml:brushProperty name="width" value="0.025" units="cm"/>
      <inkml:brushProperty name="height" value="0.025" units="cm"/>
    </inkml:brush>
  </inkml:definitions>
  <inkml:trace contextRef="#ctx0" brushRef="#br0">150 1 10954,'0'0'7725,"-4"12"-6919,-39 87 1360,-27 72 3011,47-81-8022,19-68-612,1 0 1,1 28-1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0.900"/>
    </inkml:context>
    <inkml:brush xml:id="br0">
      <inkml:brushProperty name="width" value="0.025" units="cm"/>
      <inkml:brushProperty name="height" value="0.025" units="cm"/>
    </inkml:brush>
  </inkml:definitions>
  <inkml:trace contextRef="#ctx0" brushRef="#br0">2 45 14798,'0'0'2787,"0"9"-1431,0 26-412,0-34-894,0 0-1,0 0 0,1 0 1,-1 0-1,1 0 0,-1 0 1,1 0-1,-1 0 0,1 0 0,0 0 1,0 0-1,-1 0 0,1 0 1,0 0-1,0-1 0,0 1 1,0 0-1,0 0 0,0-1 0,0 1 1,0-1-1,0 1 0,0-1 1,0 0-1,0 1 0,0-1 0,0 0 1,1 0-1,-1 1 0,0-1 1,0 0-1,2-1 0,37-1 615,-39 2-643,8-2 5,0 0 1,-1-1-1,1 0 0,-1 0 1,0-1-1,0 0 1,0-1-1,0 1 0,-1-1 1,1-1-1,-2 1 0,1-1 1,0-1-1,-1 1 0,7-10 1,-13 15-26,0 1 1,1-1 0,-1 1 0,1-1 0,-1 0-1,0 1 1,1-1 0,-1 1 0,0-1-1,0 0 1,0 1 0,0-1 0,1 0-1,-1 1 1,0-1 0,0 0 0,0 1-1,0-1 1,0 0 0,-1 1 0,1-1-1,0 0 1,0 1 0,0-1 0,-1 0-1,1 1 1,0-1 0,0 0 0,-1 0-1,-20-6 84,-28 12 29,41-2-120,0 1 1,0 0-1,0 0 1,0 0-1,1 1 1,0 0-1,0 0 1,1 1 0,-1 0-1,1 0 1,-8 10-1,10-11-3,0 0 0,0 0 0,1 0 0,-1 1 0,1-1 0,1 1 0,-1 0 0,1-1 0,0 1 0,0 0 0,1 1 0,-1-1 0,1 0 0,1 0 0,-1 0 0,1 11 0,1-16-94,-1 0 1,0 0 0,0-1-1,1 1 1,-1 0-1,1 0 1,-1 0 0,0 0-1,1-1 1,0 1-1,-1 0 1,1 0 0,-1-1-1,1 1 1,0 0-1,-1-1 1,1 1 0,0-1-1,0 1 1,0-1-1,-1 1 1,1-1 0,0 0-1,0 1 1,0-1-1,0 0 1,0 0 0,0 0-1,0 1 1,0-1-1,0 0 1,1 0 0,19 0-5781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1.588"/>
    </inkml:context>
    <inkml:brush xml:id="br0">
      <inkml:brushProperty name="width" value="0.025" units="cm"/>
      <inkml:brushProperty name="height" value="0.025" units="cm"/>
    </inkml:brush>
  </inkml:definitions>
  <inkml:trace contextRef="#ctx0" brushRef="#br0">162 2 10890,'0'0'10052,"-9"-1"-9438,0 1-552,0 0 0,0 0 0,0 1-1,1 0 1,-1 1 0,0 0 0,-11 4-1,15-4-61,1-1 0,0 1-1,0-1 1,0 1-1,0 0 1,0 1 0,0-1-1,1 1 1,-1-1-1,1 1 1,0 0 0,0 1-1,0-1 1,0 0 0,0 1-1,1 0 1,-1-1-1,1 1 1,0 0 0,-1 5-1,3-8-8,0-1 0,0 1 0,0 0 0,1 0 0,-1 0 0,0 0 0,1-1 0,-1 1 0,1 0 0,-1 0 0,1-1 0,-1 1 0,1 0 0,-1-1 0,1 1 0,0-1 0,-1 1 0,1-1 0,0 1 0,-1-1 0,1 1 0,0-1 0,0 0 0,0 1 0,-1-1 0,1 0 0,0 0 0,0 1 0,0-1 0,0 0 0,-1 0 0,1 0 0,0 0 0,0 0 0,0 0 0,0 0 0,1-1 0,46 2-429,-38-1 284,48-1-651,71 2-1203,-127 0 1981,0-1 0,-1 0 0,1 0 1,0 0-1,0 1 0,0-1 1,0 1-1,0 0 0,-1-1 0,1 1 1,0 0-1,-1 0 0,1 0 0,0 0 1,2 3-1,-4-4 43,1 1 1,-1 0-1,0 0 0,1-1 1,-1 1-1,0 0 1,0 0-1,1 0 0,-1 0 1,0-1-1,0 1 0,0 0 1,0 0-1,0 0 0,0 0 1,0 0-1,0-1 1,0 1-1,-1 0 0,1 0 1,0 0-1,0 0 0,-2 1 1,0 2 158,0 0 0,-1 0 0,0-1 0,0 1 0,0 0 0,-1-1 0,1 0 0,-1 0-1,0 0 1,-5 3 0,-8 5 411,-1-1 0,-1-1 1,1 0-1,-1-1 0,0-1 0,-1-1 0,0-1 0,-40 5 0,60-10-622,1 0 0,-1-1 0,0 1 0,0 0 0,1 0 1,-1 0-1,0 0 0,0-1 0,0 1 0,1 0 0,-1 0 0,0-1 1,0 1-1,0 0 0,1 0 0,-1-1 0,0 1 0,0 0 0,0-1 1,0 1-1,0 0 0,0-1 0,0 1 0,0 0 0,0 0 0,0-1 1,0 1-1,0 0 0,0-1 0,0 1 0,0 0 0,0-1 0,0 1 1,0 0-1,0-1 0,0 1 0,0 0 0,-1 0 0,1-1 0,0 1 1,0 0-1,0 0 0,-1-1 0,1 1 0,0 0 0,0 0 1,0 0-1,-1-1 0,1 1 0,0 0 0,-1 0 0,1 0 0,0 0 1,0-1-1,-1 1 0,1 0 0,0 0 0,-1 0 0,1 0 0,0 0 1,-1 0-1,1 0 0,0 0 0,0 0 0,-1 0 0,1 0 0,0 0 1,-1 0-1,20-17-2775,50-26-6547,-26 21-17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079"/>
    </inkml:context>
    <inkml:brush xml:id="br0">
      <inkml:brushProperty name="width" value="0.025" units="cm"/>
      <inkml:brushProperty name="height" value="0.025" units="cm"/>
    </inkml:brush>
  </inkml:definitions>
  <inkml:trace contextRef="#ctx0" brushRef="#br0">30 1 16656,'0'0'3459,"-29"71"-3491,47-17-32,13 10 32,0 6 0,10 4 0,-3-5-1057,-1-5-160,-2-5-225,-11-10-992,-6-10-289,-3-9-288,-14-8-2690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19.879"/>
    </inkml:context>
    <inkml:brush xml:id="br0">
      <inkml:brushProperty name="width" value="0.025" units="cm"/>
      <inkml:brushProperty name="height" value="0.025" units="cm"/>
    </inkml:brush>
  </inkml:definitions>
  <inkml:trace contextRef="#ctx0" brushRef="#br0">10 113 16656,'0'0'4489,"-3"8"-3272,2-6-1199,0 0 45,1 0-1,-1 0 1,0 0-1,0 0 1,1 0 0,0 1-1,-1-1 1,1 0-1,0 0 1,0 1 0,0 2-1,1-4-20,0 0-1,-1 0 1,1 0 0,0 0 0,0 0-1,0-1 1,0 1 0,0 0-1,0-1 1,0 1 0,0 0-1,0-1 1,0 1 0,0-1-1,1 0 1,-1 1 0,0-1-1,0 0 1,0 0 0,1 0-1,-1 1 1,0-1 0,0-1-1,0 1 1,1 0 0,-1 0-1,0 0 1,0-1 0,0 1-1,2-1 1,11-2 21,0-1 0,0-1 0,0 0 0,-1-1 0,0 0 0,0-1 0,0-1 0,-1 0 0,0 0 0,-1-1 0,0-1 0,0 0 0,-1 0 0,9-13 0,-18 22-56,0 1 0,0-1-1,-1 0 1,1 0 0,0 0 0,-1 1-1,1-1 1,-1 0 0,1 0 0,-1 0 0,1 0-1,-1 0 1,0 0 0,0 0 0,1 0-1,-1 0 1,0 0 0,0 0 0,0 0-1,0 0 1,0-1 0,0 1 0,0 0 0,-1 0-1,1 0 1,0 0 0,0 0 0,-1 0-1,1 0 1,-1 0 0,1 0 0,-1 1 0,1-1-1,-1 0 1,0 0 0,0-1 0,-1 2-18,1-1 0,-1 1 0,1-1 0,-1 1 0,0-1 0,1 1 0,-1 0 0,0 0 1,1 0-1,-1 0 0,0 0 0,1 0 0,-1 1 0,1-1 0,-1 0 0,0 1 1,1-1-1,-1 1 0,1 0 0,-1 0 0,1-1 0,-1 1 0,-1 2 0,-8 7-3,0 0 0,0 1 0,2 0 0,-1 1 0,1 0 0,1 0 0,0 1-1,1 0 1,0 0 0,1 1 0,1 0 0,0 0 0,-5 26 0,10-40 14,0 1 0,-1 0-1,1 0 1,0-1 0,0 1 0,0 0 0,0 0 0,0-1 0,0 1 0,0 0-1,0 0 1,0-1 0,0 1 0,1 0 0,-1 0 0,0-1 0,0 1 0,1 0 0,-1 0-1,0-1 1,1 1 0,-1-1 0,1 1 0,-1 0 0,1-1 0,-1 1 0,1-1-1,0 1 1,-1-1 0,1 1 0,-1-1 0,1 0 0,1 1 0,0 0 19,0-1 1,1 0-1,-1 0 1,1 0 0,-1 0-1,0 0 1,1 0-1,-1-1 1,0 1-1,1-1 1,1-1 0,59-27 299,-16-3-288,-36 24-109,0 0 0,1 0 0,0 1 0,0 0 0,0 1 0,1 1 0,26-8 0,-38 12 60,-1 1-1,1 0 1,-1 0 0,0 0-1,1 0 1,-1 0-1,1 0 1,-1 1 0,1-1-1,-1 0 1,1 0-1,-1 0 1,1 0 0,-1 0-1,0 1 1,1-1 0,-1 0-1,1 0 1,-1 1-1,0-1 1,1 0 0,-1 1-1,0-1 1,1 0-1,-1 1 1,0-1 0,0 1-1,1-1 1,-1 0-1,0 1 1,0-1 0,0 1-1,2 21-90,-11 31 413,7-42-319,2-10 19,0-1 1,-1 1-1,1-1 0,0 1 1,0-1-1,0 1 0,0-1 1,0 1-1,0-1 0,0 1 1,0-1-1,0 1 0,0-1 1,0 1-1,1-1 0,-1 1 1,0-1-1,0 1 0,0-1 1,1 0-1,-1 1 0,0-1 1,0 1-1,1-1 0,-1 0 1,0 1-1,1-1 0,-1 1 1,1-1-1,-1 0 0,0 0 1,1 1-1,-1-1 0,1 0 1,-1 0-1,1 0 0,-1 1 1,1-1-1,0 0 0,26-4 274,25-20 93,-28 8-331,-16 11-57,-1 0 0,1 0 0,0 1 0,0 0 0,1 0 0,-1 1 0,11-2 0,-18 4 9,-1 1 0,1 0 0,-1 0 0,1 0-1,-1 0 1,1 0 0,-1 0 0,0 1 0,1-1 0,-1 0 0,1 0 0,-1 0 0,1 0-1,-1 0 1,0 1 0,1-1 0,-1 0 0,1 0 0,-1 1 0,0-1 0,1 0-1,-1 0 1,0 1 0,1-1 0,-1 1 0,0-1 0,0 0 0,1 1 0,-1-1 0,0 0-1,0 1 1,0-1 0,1 1 0,-1 0 0,2 23 83,-11 21 86,0-17-647,10-20-7292,7-8-806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1.931"/>
    </inkml:context>
    <inkml:brush xml:id="br0">
      <inkml:brushProperty name="width" value="0.025" units="cm"/>
      <inkml:brushProperty name="height" value="0.025" units="cm"/>
    </inkml:brush>
  </inkml:definitions>
  <inkml:trace contextRef="#ctx0" brushRef="#br0">178 29 15983,'0'0'2274,"-9"-1"-448,-1 0-1654,0 1 1,1 0-1,-1 0 1,0 1-1,1 1 0,-1-1 1,0 2-1,-9 2 0,15-3-110,0-1-1,0 1 0,0 0 0,0 0 1,0 0-1,0 0 0,1 1 0,-1-1 1,1 1-1,0 0 0,-1 0 0,1 1 1,1-1-1,-1 0 0,0 1 0,1 0 1,0 0-1,0-1 0,0 1 1,0 0-1,0 1 0,1-1 0,-1 5 1,2-8-60,-1-1 1,1 1-1,0 0 1,0 0 0,0 0-1,0 0 1,0-1 0,0 1-1,0 0 1,1 0-1,-1 0 1,0-1 0,0 1-1,1 0 1,-1 0 0,0 0-1,1-1 1,-1 1 0,1 0-1,-1-1 1,1 1-1,-1 0 1,1-1 0,-1 1-1,1-1 1,0 1 0,-1-1-1,2 1 1,26 5 96,-19-7-86,0 0 0,1 0 0,-1-1 0,12-4 0,-6 1-252,-1-2 0,0 0 0,0 0 0,24-19 0,-30 20 179,0 0 0,-1 0 1,0-1-1,0 0 0,-1 0 0,0 0 0,0-1 0,-1 0 0,6-11 0,-56 85-202,44-62 264,-3 3 18,0 0 1,1 1-1,0-1 0,1 0 1,-1 1-1,2 0 0,-1 0 1,1-1-1,0 1 0,0 0 1,2 8-1,-1-15-50,0-1 0,1 1-1,-1 0 1,1-1 0,-1 1 0,1 0 0,-1-1-1,1 1 1,-1-1 0,1 1 0,0-1 0,-1 1-1,1-1 1,0 0 0,-1 1 0,1-1 0,0 0-1,0 1 1,-1-1 0,1 0 0,0 0 0,0 0-1,-1 0 1,1 0 0,0 0 0,0 0 0,0 0-1,-1 0 1,1 0 0,0 0 0,0 0 0,-1-1-1,1 1 1,0 0 0,1-1 0,27-10-2631,3-15-2330,3-6-1399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2.274"/>
    </inkml:context>
    <inkml:brush xml:id="br0">
      <inkml:brushProperty name="width" value="0.025" units="cm"/>
      <inkml:brushProperty name="height" value="0.025" units="cm"/>
    </inkml:brush>
  </inkml:definitions>
  <inkml:trace contextRef="#ctx0" brushRef="#br0">122 1 9897,'0'0'5670,"-35"50"-3941,13-16 129,2 0-64,2 1-385,6-3-416,2-3-448,6-3-225,4-3-160,0-1-32,0 0-64,4-4-32,4 2 0,-1-2-736,0-3-1474,-1-6-833,1-5-1345,-2-4-1218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2.615"/>
    </inkml:context>
    <inkml:brush xml:id="br0">
      <inkml:brushProperty name="width" value="0.025" units="cm"/>
      <inkml:brushProperty name="height" value="0.025" units="cm"/>
    </inkml:brush>
  </inkml:definitions>
  <inkml:trace contextRef="#ctx0" brushRef="#br0">28 127 13196,'0'0'7736,"5"0"-7250,3-1-437,0 0 0,1-1 0,-1 0 0,0 0 1,0-1-1,-1 0 0,1-1 0,-1 1 0,1-2 0,7-5 1,8-5-57,41-36 1,-63 51 8,0-1 0,-1 1 0,1-1-1,0 1 1,-1 0 0,1-1 0,-1 1 0,1-1-1,0 1 1,-1-1 0,1 0 0,-1 1 0,1-1 0,-1 0-1,0 1 1,1-1 0,-1 0 0,0 1 0,1-1-1,-1 0 1,0 0 0,0 1 0,0-1 0,0 0 0,0 0-1,0 0 1,0 1 0,0-1 0,0-1 0,-1 1-4,0 0 0,0 1 0,0-1 0,-1 1 0,1 0 0,0-1 0,0 1 0,0 0 0,-1 0 0,1 0 0,0 0 0,0 0 0,-1 0 0,1 0 0,-2 0 1,-52 13-55,40-5 69,0 1 0,0 0-1,1 1 1,-20 19 0,29-24 50,-1 0-1,1 0 1,1 1-1,-1 0 1,1 0-1,0 0 1,0 0-1,1 0 1,0 1-1,0 0 1,0-1 0,1 1-1,-2 11 1,4-17-58,0 1 1,0-1 0,0 1 0,1 0 0,-1-1 0,1 1 0,-1-1-1,1 1 1,-1-1 0,1 0 0,0 1 0,0-1 0,0 1-1,-1-1 1,1 0 0,1 0 0,-1 0 0,0 1 0,0-1-1,0 0 1,1 0 0,-1-1 0,0 1 0,1 0 0,-1 0 0,1-1-1,-1 1 1,1-1 0,-1 1 0,1-1 0,-1 0 0,1 1-1,-1-1 1,4 0 0,65 4-551,-58-5 186,29 1-2363,-1-3-2937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3.802"/>
    </inkml:context>
    <inkml:brush xml:id="br0">
      <inkml:brushProperty name="width" value="0.025" units="cm"/>
      <inkml:brushProperty name="height" value="0.025" units="cm"/>
    </inkml:brush>
  </inkml:definitions>
  <inkml:trace contextRef="#ctx0" brushRef="#br0">82 1 14318,'0'0'5210,"-5"12"-4756,-11 31 97,1-1 1,3 2-1,1 0 1,3 1 0,-6 82-1,14-125-539,-1 0-1,1 0 1,0 0 0,0 0-1,1 0 1,-1 0-1,0 0 1,1 0-1,-1 0 1,1 0-1,-1 0 1,1 0 0,0-1-1,0 1 1,0 0-1,0 0 1,0-1-1,0 1 1,1-1-1,-1 1 1,0-1-1,1 1 1,-1-1 0,1 0-1,0 1 1,2 0-1,0-1 23,0 0-1,0 0 1,0-1-1,0 1 1,0-1-1,0 0 1,0 0-1,0 0 1,0-1-1,0 1 1,0-1-1,6-2 1,57-22 124,-57 20-185,0 0 0,1 1 0,-1 0 0,1 1 0,0 0 0,0 1-1,0 0 1,18 0 0,-28 1 21,0 1-1,0 1 0,0-1 1,0 0-1,1 0 1,-1 0-1,0 1 0,0-1 1,0 0-1,0 1 1,0-1-1,0 1 0,0-1 1,0 1-1,0-1 0,0 1 1,-1 0-1,1 0 1,0-1-1,0 1 0,0 0 1,-1 0-1,1 0 0,-1 0 1,1 0-1,0 0 1,0 1-1,-1 1 7,1 0 0,0 0 1,-1 0-1,0 0 0,1 1 0,-1-1 0,0 0 1,-1 0-1,0 6 0,-1 2 44,-1-1 0,-1 1 0,1-1 1,-10 18-1,11-24 10,-12 20 267,14-23-260,0 0 1,0-1-1,-1 1 0,1-1 0,0 1 0,-1-1 0,1 1 0,0-1 1,-1 1-1,1-1 0,0 1 0,-1-1 0,1 1 0,-1-1 1,1 0-1,-1 1 0,1-1 0,-1 0 0,1 1 0,-1-1 0,0 0 1,1 0-1,-1 0 0,1 1 0,-1-1 0,1 0 0,-1 0 0,0 0 1,0 0-1,-1-4 12,1-1 1,1 1 0,-1 0-1,0 0 1,1-1-1,0 1 1,0-1-1,0 1 1,2-6 0,-1-3-36,-2 7-38,1 0 0,0 0-1,1 0 1,-1-1 0,1 1 0,0 0 0,1 0 0,0 1 0,0-1-1,0 0 1,4-7 0,-4 10-48,1 0 1,0 0-1,0 0 0,0 1 1,1-1-1,-1 1 0,1 0 1,-1 0-1,1 0 0,0 0 1,-1 0-1,1 1 0,0 0 1,0 0-1,0 0 0,0 0 1,0 1-1,5-1 0,14-2-841,50-9-3198,-29-7-4112,-27 8 944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4.143"/>
    </inkml:context>
    <inkml:brush xml:id="br0">
      <inkml:brushProperty name="width" value="0.025" units="cm"/>
      <inkml:brushProperty name="height" value="0.025" units="cm"/>
    </inkml:brush>
  </inkml:definitions>
  <inkml:trace contextRef="#ctx0" brushRef="#br0">1 86 11050,'0'0'7399,"78"-1"-6470,-34-12-320,10-1-321,1-1-224,4 0-480,-6 2-2723,-3-1-2723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4.546"/>
    </inkml:context>
    <inkml:brush xml:id="br0">
      <inkml:brushProperty name="width" value="0.025" units="cm"/>
      <inkml:brushProperty name="height" value="0.025" units="cm"/>
    </inkml:brush>
  </inkml:definitions>
  <inkml:trace contextRef="#ctx0" brushRef="#br0">204 1 16143,'0'0'1463,"-9"0"64,0-1-1378,1 1 1,-1 1-1,1-1 1,-1 2-1,1-1 1,0 1-1,-1 0 1,1 1-1,0 0 1,0 0-1,1 0 0,-1 1 1,-13 10-1,12-7 89,1 1-1,0 0 0,1 0 1,-11 15-1,16-21-193,0 1 0,0 0 0,1 0 0,-1 0 0,1 0 0,-1 0 0,1 0 0,0 1 0,0-1 0,1 0 0,-1 1 0,0-1 0,1 0 0,0 1 0,0-1-1,0 1 1,0-1 0,1 0 0,1 5 0,-1-6-37,0-1-1,0 0 0,1 1 1,-1-1-1,1 0 1,-1 0-1,1 0 0,-1 0 1,1 0-1,0 0 0,-1 0 1,1 0-1,0-1 0,0 1 1,0-1-1,0 1 0,-1-1 1,1 0-1,0 0 1,0 0-1,0 0 0,0 0 1,0 0-1,0 0 0,0 0 1,3-2-1,53-13 169,-41 6-288,0 0 0,0-1 0,28-23 0,-36 26 52,-2 1 1,1-2-1,-1 1 0,0-1 1,0 0-1,-1-1 0,0 1 1,9-19-1,-29 49-124,10-16 180,0 0 0,0 0 0,1 0 1,0 0-1,0 1 0,-2 6 0,4-11-54,0 1 1,0 0-1,1 0 0,-1-1 0,1 1 0,0 0 0,0 0 0,0 0 1,0 0-1,0-1 0,1 1 0,-1 0 0,1 0 0,0-1 1,0 1-1,2 4 0,-2-5-280,1 0-1,0-1 1,0 1 0,-1-1 0,1 1-1,0-1 1,0 0 0,0 0-1,1 0 1,-1 0 0,0 0 0,0 0-1,0-1 1,1 1 0,-1-1 0,0 1-1,1-1 1,-1 0 0,0 0-1,4 0 1,26 0-5117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4.918"/>
    </inkml:context>
    <inkml:brush xml:id="br0">
      <inkml:brushProperty name="width" value="0.025" units="cm"/>
      <inkml:brushProperty name="height" value="0.025" units="cm"/>
    </inkml:brush>
  </inkml:definitions>
  <inkml:trace contextRef="#ctx0" brushRef="#br0">164 182 4420,'0'0'12871,"-12"0"-10858,6 0-1876,0 0 0,0 0 1,0 1-1,0 0 1,0 0-1,0 0 0,1 1 1,-1-1-1,0 2 1,1-1-1,-1 0 0,1 1 1,0 0-1,0 1 1,0-1-1,0 1 0,0 0 1,-4 5-1,-23 31 1374,31-38-1462,0 0 0,0 0-1,0 0 1,0 0 0,0 0 0,0 1 0,0-1 0,0 0-1,1 0 1,-1 1 0,1-1 0,0 0 0,0 1 0,0-1 0,0 0-1,0 1 1,0-1 0,0 0 0,2 3 0,-1-4-39,1 1-1,-1-1 1,1 0 0,-1 1 0,1-1 0,0 0-1,0 0 1,0-1 0,-1 1 0,1 0 0,0 0-1,0-1 1,0 1 0,0-1 0,0 0 0,0 0-1,0 0 1,0 0 0,1 0 0,-1 0 0,0 0-1,4-1 1,48-10 176,-34 2-263,-1-1 0,0-1-1,0 0 1,-1-1 0,-1-1 0,0-1 0,0-1 0,-2 0 0,0-1 0,0-1 0,-2 0-1,0 0 1,-1-2 0,-1 1 0,-1-2 0,0 1 0,11-34 0,-21 53 78,0 0 1,0 0-1,0-1 1,0 1-1,1 0 0,-1 0 1,0 0-1,0 0 1,0 0-1,0 0 0,0 0 1,0-1-1,0 1 1,1 0-1,-1 0 1,0 0-1,0 0 0,0-1 1,0 1-1,0 0 1,0 0-1,0 0 1,0 0-1,0-1 0,0 1 1,0 0-1,0 0 1,0 0-1,0 0 0,0-1 1,0 1-1,0 0 1,0 0-1,0 0 1,0 0-1,0-1 0,0 1 1,0 0-1,0 0 1,0 0-1,-1 0 1,1-1-1,0 1 0,0 0 1,0 0-1,0 0 1,0 0-1,0 0 1,-1 0-1,1 0 0,0-1 1,0 1-1,0 0 1,0 0-1,0 0 0,-1 0 1,1 0-1,0 0 1,0 0-1,0 0 1,-1 0-1,1 0 0,0 0 1,0 0-1,-12 12 206,-14 23 124,17-21-266,1-1 0,0 2 1,1-1-1,0 1 0,1 0 1,1 1-1,0-1 0,2 1 0,-1 0 1,2 0-1,0 0 0,1 23 1,1-37-91,0 1 0,1-1 0,-1 1 0,1 0 0,0-1 0,0 1 0,0-1 0,0 0 0,0 1 0,1-1 0,-1 0 0,1 0 0,-1 0 0,1 0 0,0 0 0,0 0 0,0 0 0,0 0 0,0-1 0,0 1 0,1-1 0,-1 0 0,3 2 0,1-1-815,1 0-1,-1 0 0,1 0 1,0-1-1,0 0 1,-1 0-1,13 0 0,8-1-6873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25.261"/>
    </inkml:context>
    <inkml:brush xml:id="br0">
      <inkml:brushProperty name="width" value="0.025" units="cm"/>
      <inkml:brushProperty name="height" value="0.025" units="cm"/>
    </inkml:brush>
  </inkml:definitions>
  <inkml:trace contextRef="#ctx0" brushRef="#br0">6 117 4260,'0'0'19053,"11"4"-18194,-5-2-820,-1 0 0,1-1 0,0 0 0,0 0 0,0 0 0,0-1 0,0 1 0,0-2 0,0 1 0,0-1 0,0 0 0,0 0 0,-1 0 0,1-1 0,0 0 0,-1 0 0,1 0 0,-1-1 0,9-5 0,-6 4-20,1-1 1,-1 0 0,-1-1-1,1 1 1,-1-1 0,0-1 0,0 1-1,-1-1 1,0-1 0,0 1-1,-1-1 1,7-11 0,-12 19-17,0-1 1,0 1 0,0-1-1,0 1 1,0-1 0,0 1-1,-1-1 1,1 1-1,0-1 1,0 1 0,0-1-1,0 1 1,-1-1-1,1 1 1,0 0 0,0-1-1,-1 1 1,1-1 0,0 1-1,-1 0 1,1-1-1,-1 1 1,1 0 0,0 0-1,-1-1 1,1 1-1,-1 0 1,1 0 0,-1-1-1,1 1 1,-1 0 0,1 0-1,-1 0 1,1 0-1,-1 0 1,1 0 0,-1 0-1,1 0 1,-1 0-1,1 0 1,-1 0 0,1 0-1,0 0 1,-1 0 0,1 0-1,-1 1 1,1-1-1,-2 0 1,-28 6 70,15 0-66,0 1 1,0 0-1,0 1 1,1 1-1,-20 15 0,26-19-14,1 1-1,0 1 0,0-1 0,1 1 0,-1 1 0,1-1 0,1 1 0,0 0 0,0 0 1,0 1-1,-3 8 0,7-14-8,0 0 0,0 0 0,1 0 1,-1 0-1,1 0 0,-1 0 0,1 0 0,0 0 1,0 0-1,0 0 0,1 0 0,-1 0 0,1 0 1,0 0-1,-1 0 0,1 0 0,1 0 0,-1 0 1,0-1-1,1 1 0,-1 0 0,1-1 0,0 1 1,0-1-1,0 1 0,0-1 0,5 4 0,-3-3-348,0 0 0,1-1 0,0 1-1,-1-1 1,1 0 0,8 3-1,35 2-6271,-13-7-2793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38.225"/>
    </inkml:context>
    <inkml:brush xml:id="br0">
      <inkml:brushProperty name="width" value="0.025" units="cm"/>
      <inkml:brushProperty name="height" value="0.025" units="cm"/>
    </inkml:brush>
  </inkml:definitions>
  <inkml:trace contextRef="#ctx0" brushRef="#br0">0 196 5509,'0'0'8211,"9"-8"-5478,-6 6-2706,8-10 817,2 2 0,22-17 0,-29 24-573,-1 0 0,0 0 0,1 1 0,-1-1 0,1 1-1,0 0 1,-1 1 0,1-1 0,0 1 0,0 0 0,0 1-1,11 0 1,-15 0-250,0 1 0,-1-1 1,1 1-1,0-1 0,-1 1 0,1 0 0,-1 0 0,1 0 0,-1 0 0,0 0 0,1 0 0,-1 0 0,0 0 0,0 0 1,0 1-1,0-1 0,0 0 0,0 1 0,0-1 0,0 1 0,0-1 0,-1 1 0,1 0 0,-1-1 0,1 1 0,-1-1 1,1 1-1,-1 0 0,0 1 0,3 59 227,-4-48-141,-12 79 726,32-125 1313,-12 14-2060,0 0 0,-2 0 0,0-1 0,0 0 0,-2 0 0,0 0 0,-1-34 0,-2 53-98,1 0 0,-1-1 0,0 1 0,0 0 0,1-1 0,-1 1 0,0 0 0,1-1 0,-1 1 0,0 0 0,1 0 0,-1-1 0,0 1 0,1 0 0,-1 0 0,1 0 0,-1 0 0,0-1 0,1 1 0,-1 0 0,1 0 0,-1 0 0,0 0 0,1 0 0,-1 0 0,1 0 0,-1 0 0,1 0 0,-1 0 0,0 0 0,1 0 0,-1 1 0,1-1 0,-1 0 0,0 0 0,1 0 0,-1 1 0,0-1 0,1 0 0,-1 0 0,1 1 0,28 11 23,-15-6-14,3-1 26,0-2 0,1 0 0,-1-1 0,1-1-1,32-2 1,-40 1-14,0-1 0,-1-1-1,1 0 1,0 0-1,-1 0 1,1-1-1,-1-1 1,0 0-1,0 0 1,0-1 0,14-10-1,-20 13 7,0-1-1,0 1 1,0-1-1,-1 0 1,0 0 0,1 0-1,-1-1 1,0 1-1,0-1 1,-1 1-1,1-1 1,-1 1-1,0-1 1,1 0 0,-2 0-1,1 1 1,0-1-1,-1 0 1,0 0-1,0 0 1,-1-7-1,1 11-21,0-1 0,-1 1-1,1-1 1,-1 0 0,0 1-1,1-1 1,-1 1 0,1 0-1,-1-1 1,0 1 0,0-1-1,1 1 1,-1 0 0,0 0-1,1-1 1,-1 1 0,0 0-1,0 0 1,1 0 0,-1 0-1,0 0 1,0 0-1,0 0 1,1 0 0,-1 0-1,0 0 1,0 0 0,1 0-1,-1 1 1,0-1 0,0 0-1,1 1 1,-1-1 0,0 0-1,0 1 1,-26 13-161,17-5 190,1 0 1,0 0-1,0 1 0,-8 12 1,15-18-5,-1-1 0,1 1 0,0 0 0,0 1 0,1-1 0,-1 0 0,1 0 0,0 1 0,0-1 0,0 0 0,1 1 0,-1-1 0,1 1 0,0-1 0,1 8 0,0-10-11,0 0 0,0 0-1,0 0 1,1-1 0,-1 1-1,0 0 1,1-1 0,-1 1-1,1 0 1,-1-1-1,1 0 1,0 1 0,0-1-1,0 0 1,-1 0 0,1 0-1,0 0 1,0 0 0,1-1-1,-1 1 1,0-1-1,0 1 1,0-1 0,0 0-1,0 0 1,4 0 0,61 1-1486,-63-1 1166,31-6-3691,0-9-3154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38.940"/>
    </inkml:context>
    <inkml:brush xml:id="br0">
      <inkml:brushProperty name="width" value="0.025" units="cm"/>
      <inkml:brushProperty name="height" value="0.025" units="cm"/>
    </inkml:brush>
  </inkml:definitions>
  <inkml:trace contextRef="#ctx0" brushRef="#br0">104 20 13837,'1'-13'3349,"0"7"-387,-2 9-1191,-6 57-692,-29 66-448,21-85-504,3 1 1,1 0 0,2 1 0,-5 80 0,14-122-194,0 0 0,0-1-1,0 1 1,0 0-1,0-1 1,0 1 0,1 0-1,-1-1 1,0 1 0,0 0-1,1-1 1,-1 1 0,0-1-1,1 1 1,-1-1-1,1 1 1,-1-1 0,1 1-1,-1-1 1,1 1 0,-1-1-1,1 1 1,0-1 0,-1 0-1,1 1 1,-1-1-1,1 0 1,0 0 0,-1 1-1,1-1 1,0 0 0,-1 0-1,1 0 1,0 0 0,-1 0-1,1 0 1,0 0 0,-1 0-1,1 0 1,0 0-1,-1-1 1,1 1 0,0 0-1,-1 0 1,1 0 0,0-1-1,-1 1 1,1 0 0,-1-1-1,1 1 1,0-1-1,34-19-4164,-11-2 121,3-3-422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0.892"/>
    </inkml:context>
    <inkml:brush xml:id="br0">
      <inkml:brushProperty name="width" value="0.025" units="cm"/>
      <inkml:brushProperty name="height" value="0.025" units="cm"/>
    </inkml:brush>
  </inkml:definitions>
  <inkml:trace contextRef="#ctx0" brushRef="#br0">162 267 9321,'0'0'15903,"-10"-3"-15957,3 0 38,5 2 11,0 0 0,-1-1 0,1 1-1,-1 1 1,1-1 0,-1 0 0,1 0 0,-1 1 0,1 0 0,-1-1 0,0 1 0,1 0-1,-1 0 1,1 1 0,-1-1 0,0 0 0,1 1 0,-1 0 0,1-1 0,-1 1 0,1 0-1,-1 0 1,1 1 0,0-1 0,-4 3 0,-1 1-5,0 2 0,1-1 0,-1 1 0,1 0 0,0 0 1,1 0-1,0 1 0,0 0 0,0 0 0,1 0 0,1 1 0,-1 0 0,-2 12 0,6-20 5,-1-1 0,1 1-1,0 0 1,0-1 0,0 1-1,0 0 1,0-1 0,0 1-1,0-1 1,1 1 0,-1 0-1,0-1 1,0 1 0,0-1-1,1 1 1,-1 0 0,0-1-1,0 1 1,1-1 0,-1 1-1,1-1 1,-1 1 0,0-1-1,1 1 1,-1-1 0,1 0 0,-1 1-1,1-1 1,-1 0 0,2 1-1,22 1-25,26-15 168,-23-1-91,0-1-1,-1-2 0,-1 0 0,-1-1 0,0-2 1,-2 0-1,0-1 0,-1-2 0,-1 0 0,-1-1 0,-1-1 1,18-35-1,-32 54 25,-1 0 0,0-1 1,0 1-1,-1-1 1,0 0-1,0 1 0,0-1 1,-1 0-1,0 0 0,0-9 1,-1 16-68,-1-1-1,1 1 1,0-1 0,0 1 0,-1-1 0,1 1 0,0-1-1,0 1 1,-1 0 0,1-1 0,0 1 0,-1-1 0,1 1-1,-1 0 1,1-1 0,-1 1 0,1 0 0,0 0 0,-1-1-1,1 1 1,-1 0 0,1 0 0,-1 0 0,1 0 0,-1-1-1,1 1 1,-1 0 0,0 0 0,1 0 0,-1 0 0,1 0-1,-1 0 1,1 0 0,-1 1 0,1-1 0,-1 0 0,1 0-1,-1 0 1,1 0 0,-1 1 0,1-1 0,-1 0 0,1 0-1,-1 1 1,-23 12-93,11-1 85,0 1 1,1 0-1,0 1 0,1 1 1,1-1-1,-11 21 0,3 0 121,-26 66-1,42-96-112,0 0 1,1 0-1,-1 0 1,1 0 0,0 0-1,1 0 1,-1 1 0,1-1-1,0 7 1,1-10 10,-1-1 0,1 1-1,-1-1 1,1 0 0,0 0 0,-1 1 0,1-1 0,0 0 0,0 0 0,0 0-1,0 0 1,0 0 0,0 0 0,0 0 0,0 0 0,1 0 0,-1-1 0,0 1 0,0 0-1,1-1 1,-1 1 0,0-1 0,1 1 0,-1-1 0,1 0 0,-1 1 0,1-1 0,-1 0-1,0 0 1,1 0 0,-1 0 0,1-1 0,-1 1 0,1 0 0,-1 0 0,3-2 0,4 1 63,1-1 1,-1 0 0,0-1 0,0 0-1,0 0 1,0-1 0,-1 0 0,0 0-1,1-1 1,-1 0 0,10-9 0,5-7-72,38-47 1,-5 5-195,-63 89-453,-15 15 569,16-32 102,1 1 1,0 0 0,0 0 0,1 1-1,1-1 1,0 1 0,0 0-1,1 0 1,-3 19 0,7-29-21,0 0 0,0-1 1,0 1-1,-1 0 0,1-1 0,0 1 1,0 0-1,0-1 0,0 1 1,0-1-1,0 0 0,0 1 0,0-1 1,0 0-1,0 0 0,0 1 0,0-1 1,0 0-1,1 0 0,-1 0 0,0 0 1,0-1-1,2 1 0,29-3-16,-25 1-557,18-5-2085,-10 1-5757,-10 2 274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39.281"/>
    </inkml:context>
    <inkml:brush xml:id="br0">
      <inkml:brushProperty name="width" value="0.025" units="cm"/>
      <inkml:brushProperty name="height" value="0.025" units="cm"/>
    </inkml:brush>
  </inkml:definitions>
  <inkml:trace contextRef="#ctx0" brushRef="#br0">118 1 9449,'0'0'11760,"-11"6"-11055,1 0-530,0 1 1,1 0-1,0 0 0,0 1 1,1 0-1,-9 11 1,13-14-94,0 0 1,1 0 0,-1 1 0,1-1-1,0 1 1,1 0 0,-1-1 0,1 1-1,0 0 1,1 1 0,-1-1 0,1 0 0,1 0-1,-1 1 1,1 9 0,1-15-73,-1 0 0,0 0 0,1 0 0,0 0 0,-1 0 0,1-1 0,0 1 0,-1 0 0,1 0 0,0 0 0,0-1 0,0 1 0,0-1 0,-1 1 0,1 0 0,0-1 0,0 1 0,0-1 0,0 0 0,0 1 0,0-1 0,1 0 0,-1 0 0,0 0 0,0 1 0,0-1 0,0 0 0,0 0 0,0-1 0,0 1 0,0 0 0,0 0 0,0 0 0,0-1 0,0 1 0,2-1 0,41-14 479,-34 9-461,1-1 1,-1 0-1,0 0 0,-1-1 0,0-1 0,0 0 0,-1 0 0,0 0 0,0-1 0,-1 0 1,0-1-1,-1 0 0,-1 0 0,9-22 0,-50 95-524,33-55 493,-1 0-9,0 0 0,0 1 0,1 0-1,0-1 1,0 1 0,1 1-1,0-1 1,1 0 0,0 0 0,0 1-1,0 9 1,2-17-70,-1-1 0,1 1-1,-1 0 1,1-1 0,0 1-1,-1 0 1,1-1 0,0 1-1,-1-1 1,1 1 0,0-1 0,0 1-1,-1-1 1,1 0 0,0 1-1,0-1 1,0 0 0,0 0 0,-1 1-1,1-1 1,0 0 0,0 0-1,0 0 1,0 0 0,0 0 0,0 0-1,-1-1 1,1 1 0,0 0-1,0 0 1,0-1 0,0 1-1,-1 0 1,1-1 0,1 0 0,30-13-4264,-10-7-2204,-1-3-4597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0.469"/>
    </inkml:context>
    <inkml:brush xml:id="br0">
      <inkml:brushProperty name="width" value="0.025" units="cm"/>
      <inkml:brushProperty name="height" value="0.025" units="cm"/>
    </inkml:brush>
  </inkml:definitions>
  <inkml:trace contextRef="#ctx0" brushRef="#br0">117 1 14798,'0'0'2909,"-4"8"-1430,-23 60 1428,-24 89 0,40-116-2588,3 1 0,1-1 0,-2 81 0,10-122-315,-1 0 1,0 1 0,0-1-1,0 0 1,0 0 0,0 0-1,0 0 1,1 1 0,-1-1-1,0 0 1,0 0 0,0 0-1,0 0 1,1 0 0,-1 0-1,0 0 1,0 0 0,0 0 0,0 0-1,1 1 1,-1-1 0,0 0-1,0 0 1,0 0 0,1 0-1,-1 0 1,0 0 0,0 0-1,0-1 1,1 1 0,-1 0-1,0 0 1,0 0 0,0 0-1,1 0 1,-1 0 0,0 0-1,0 0 1,0 0 0,0 0 0,1-1-1,-1 1 1,0 0 0,0 0-1,0 0 1,0 0 0,0 0-1,0-1 1,1 1 0,-1 0-1,0 0 1,0 0 0,0-1-1,0 1 1,0 0 0,0 0 0,10-11 192,-1-5-568,-1-1 0,-1 0 1,0 0-1,-2-1 0,0 0 0,0 0 1,-2 0-1,0 0 0,-1 0 0,-1-25 0,-1 43 369,0 0-1,0 1 1,0-1-1,-1 0 1,1 0-1,0 0 1,0 0-1,0 0 1,0 0-1,0 1 0,0-1 1,0 0-1,0 0 1,-1 0-1,1 0 1,0 0-1,0 0 1,0 0-1,0 0 1,0 0-1,-1 1 1,1-1-1,0 0 0,0 0 1,0 0-1,0 0 1,-1 0-1,1 0 1,0 0-1,0 0 1,0 0-1,0 0 1,-1 0-1,1 0 1,0-1-1,0 1 0,0 0 1,0 0-1,0 0 1,-1 0-1,1 0 1,0 0-1,0 0 1,0 0-1,0 0 1,0 0-1,0-1 0,-1 1 1,1 0-1,0 0 1,0 0-1,0 0 1,0 0-1,0 0 1,0-1-1,0 1 1,0 0-1,0 0 1,0 0-1,0 0 0,0-1 1,0 1-1,0 0 1,0 0-1,0 0 1,0-1-1,-9 12-174,6-4 167,0 1-1,1-1 1,-1 1-1,1-1 1,1 1-1,-1-1 1,1 15-1,1-20 24,0 0 0,0 0-1,0 0 1,0 0-1,0 0 1,1 0 0,-1 0-1,1 0 1,-1 0 0,1 0-1,0-1 1,0 1-1,0 0 1,0 0 0,0-1-1,0 1 1,0 0 0,1-1-1,-1 1 1,0-1-1,1 0 1,0 1 0,-1-1-1,1 0 1,0 0-1,-1 0 1,1 0 0,0 0-1,0-1 1,0 1 0,0 0-1,0-1 1,0 0-1,2 1 1,6-1 22,0 0 0,1 0-1,-1-1 1,0 0 0,0-1-1,-1 0 1,1-1 0,0 0-1,-1-1 1,1 0 0,-1 0 0,0-1-1,-1 0 1,1 0 0,-1-1-1,0 0 1,0-1 0,-1 1-1,0-2 1,0 1 0,0-1 0,-1 0-1,-1 0 1,1-1 0,4-10-1,-7 5 295,-17 25-181,-17 26 64,-17 36 795,44-66-841,0-1 1,1 1-1,0 0 0,0 1 0,1-1 0,-1 0 1,2 1-1,-1 0 0,0 8 0,3-15-159,-1-1 1,0 1-1,0-1 1,1 1-1,-1-1 0,1 1 1,-1-1-1,0 1 0,1-1 1,-1 1-1,1-1 0,-1 1 1,1-1-1,-1 0 0,1 1 1,0-1-1,-1 0 1,1 0-1,-1 1 0,1-1 1,0 0-1,-1 0 0,1 0 1,-1 0-1,1 0 0,0 0 1,-1 0-1,1 0 0,0 0 1,-1 0-1,1 0 1,0 0-1,-1 0 0,1-1 1,-1 1-1,1 0 0,0 0 1,-1-1-1,1 1 0,0-1 1,28-11 235,-15 2-341,0 0 1,-1-1 0,19-22 0,-19 20-153,0-1 1,28-19 0,-40 32 236,0 0 1,0 0 0,0 1 0,0-1 0,0 0-1,0 0 1,0 1 0,0-1 0,1 1 0,-1-1 0,0 1-1,0 0 1,1-1 0,-1 1 0,0 0 0,1 0-1,-1 0 1,0 0 0,1 0 0,-1 0 0,0 0-1,1 0 1,-1 0 0,0 1 0,0-1 0,1 1 0,-1-1-1,0 1 1,0-1 0,2 2 0,-1 0 10,0 1 1,-1-1-1,1 1 1,-1-1-1,1 1 0,-1-1 1,0 1-1,0 0 1,0 0-1,0 0 1,-1 0-1,1 5 0,1 11 61,-1 0-1,-1 0 0,-3 21 0,3-38-56,-1-1 0,1 1 0,0 0 0,0 0 0,0-1 0,0 1 0,0 0 0,0 0 0,0 0 0,1-1-1,-1 1 1,1 0 0,-1-1 0,1 1 0,-1 0 0,1-1 0,0 1 0,0-1 0,0 1 0,0-1 0,0 1 0,0-1 0,2 2 0,0-2 9,-1 0 0,0 0 0,1-1 0,-1 1 0,1-1 0,-1 1 0,0-1 0,1 0 0,-1 0 0,1 0 0,-1 0 0,1-1 0,-1 1 0,1 0 1,-1-1-1,1 0 0,2-1 0,0 0 4,1 0 1,0-1-1,-1 0 1,0 0-1,0 0 1,0-1-1,0 0 1,0 0-1,-1 0 1,1 0-1,-1-1 1,-1 1-1,1-1 1,0 0 0,-1-1-1,3-6 1,-2 5 22,0-1 0,-1 0 0,-1 0 0,1 0 0,-1 0 0,0 0 0,-1-1 0,0 1 0,-1 0 0,1-1 0,-2-11 0,0 18-2,0 0-1,0 0 1,0 0-1,0 0 0,0 0 1,-1 0-1,1 0 0,-1 0 1,1 0-1,-1 1 1,0-1-1,-2-1 0,4 2-26,-1 0-1,0 1 1,0-1-1,1 0 1,-1 1-1,0-1 1,0 1-1,0-1 1,1 1-1,-1-1 1,0 1-1,0-1 1,0 1-1,0 0 1,0 0-1,0-1 1,0 1-1,0 0 0,0 0 1,0 0-1,0 0 1,0 0-1,0 0 1,0 1-1,0-1 1,0 0-1,0 0 1,0 1-1,0-1 1,0 1-1,-1 0 1,2-1-10,0 1 1,0-1 0,-1 1 0,1-1-1,0 1 1,0-1 0,0 1-1,0 0 1,0-1 0,-1 1 0,1-1-1,0 1 1,0-1 0,1 1-1,-1 0 1,0-1 0,0 1 0,0-1-1,0 1 1,0-1 0,1 1-1,-1-1 1,0 1 0,0 0 0,1-1-1,-1 0 1,0 1 0,1-1-1,-1 1 1,1-1 0,-1 1 0,1-1-1,-1 0 1,0 1 0,1-1 0,-1 0-1,1 1 1,0-1 0,0 0-1,22 13 34,-12-9-14,1-1 0,-1 0-1,1-1 1,-1-1 0,1 1 0,0-2-1,0 0 1,-1 0 0,1-1 0,0 0-1,14-4 1,-19 3-6,1 0 1,0-1-1,0 1 0,-1-1 1,1-1-1,-1 1 0,0-1 1,0-1-1,-1 1 0,1-1 0,-1 0 1,0-1-1,0 1 0,-1-1 1,1 0-1,-1-1 0,5-8 1,-9 14-7,-1 0 0,1 0 1,-1 0-1,1 0 1,0-1-1,-1 1 0,0 0 1,1 0-1,-1 0 1,0 0-1,0-1 1,1 1-1,-1 0 0,0 0 1,0 0-1,0-1 1,0 1-1,-1 0 0,1 0 1,0 0-1,-1-2 1,0 2-11,1 0 0,-1 0 0,0 1 0,0-1 0,0 0 0,1 1 0,-1-1 0,0 1 0,0-1 0,0 1 1,0-1-1,0 1 0,0 0 0,0 0 0,0-1 0,0 1 0,0 0 0,0 0 0,-2 0 0,-2 0-20,0 0 1,0 1-1,0 0 0,1-1 0,-1 2 1,0-1-1,0 1 0,1-1 0,-7 4 1,0 2-2,1 1 0,0-1 0,1 2 0,0-1 0,0 1 0,-14 20 0,19-24 30,0 0 0,1 1 0,-1 0 0,1-1 0,0 1-1,1 0 1,0 0 0,0 1 0,0-1 0,0 0-1,1 1 1,0-1 0,1 1 0,0 12 0,1-16 7,0 0 0,0-1 0,0 1 1,1-1-1,-1 1 0,1-1 1,0 1-1,0-1 0,0 0 0,0 0 1,0 0-1,0 0 0,1-1 0,-1 1 1,0-1-1,1 1 0,0-1 0,-1 0 1,1 0-1,0 0 0,-1 0 1,1 0-1,0 0 0,0-1 0,0 0 1,5 1-1,-1 0-107,0-1 0,0 1 1,-1-1-1,1 0 0,0-1 1,0 0-1,0 0 0,0 0 0,-1-1 1,11-3-1,-15 3-194,1 1 0,-1 0 0,0-1-1,-1 1 1,1-1 0,0 1 0,0-1 0,-1 0 0,1 0 0,1-3-1,6-25-6743,-8 2-2080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0.796"/>
    </inkml:context>
    <inkml:brush xml:id="br0">
      <inkml:brushProperty name="width" value="0.025" units="cm"/>
      <inkml:brushProperty name="height" value="0.025" units="cm"/>
    </inkml:brush>
  </inkml:definitions>
  <inkml:trace contextRef="#ctx0" brushRef="#br0">39 1 7847,'-19'0'11243,"6"0"-9962,7 0 865,6 0-2274,4 1-929,9-1-3011,2 0-8968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1.653"/>
    </inkml:context>
    <inkml:brush xml:id="br0">
      <inkml:brushProperty name="width" value="0.025" units="cm"/>
      <inkml:brushProperty name="height" value="0.025" units="cm"/>
    </inkml:brush>
  </inkml:definitions>
  <inkml:trace contextRef="#ctx0" brushRef="#br0">75 0 5029,'0'0'12118,"0"10"-10960,-4 50 779,-14 80-1,8-76-1214,-2 94 0,12-171-940,0 0 0,-1 1-1,0-1 1,-1 0 0,0 1-1,-1-1 1,0 1 0,-1 0-1,-10-22 1,21 50-121,-6-14 335,-1 0 0,1 0 0,0-1 1,0 1-1,0 0 0,0 0 0,0-1 0,0 1 0,0-1 1,1 1-1,-1-1 0,0 1 0,1-1 0,-1 0 0,4 2 1,3 1-164,-1-1 0,1 0 0,0 0 0,0-1 0,0 0 0,0 0 0,0-1 1,1 0-1,-1-1 0,0 1 0,13-3 0,0 0-1526,0 0-1,-1-2 1,30-9-1,-33 8 705,71-27-4750,-50 7 5393,-35 23 716,-1 0 0,0-1-1,1 1 1,-1-1 0,0 1 0,-1-1 0,1 0 0,0 0 0,-1 1 0,2-5 0,-2 6-188,-1 0 0,0 0 0,1 0 0,-1 0 1,0 0-1,0 0 0,0 0 0,0 0 0,0 0 0,0 0 1,0 1-1,0-1 0,0 0 0,0 0 0,0 0 0,0 0 0,-1 0 1,1 0-1,0 0 0,-1 0 0,1 0 0,-1 1 0,1-1 1,-1 0-1,1 0 0,-1 1 0,1-1 0,-1 0 0,0 1 1,1-1-1,-1 0 0,0 1 0,0-1 0,0 1 0,1-1 1,-1 1-1,0 0 0,0-1 0,0 1 0,0 0 0,0-1 1,0 1-1,0 0 0,0 0 0,1 0 0,-1 0 0,0 0 0,0 0 1,0 0-1,0 0 0,0 0 0,-1 1 0,-4 0 81,1-1 0,-1 1 0,1 0 1,0 0-1,0 1 0,-1 0 0,1 0 0,-5 3 0,1 1-48,0 1 1,1 0-1,-1 1 0,2-1 1,-1 2-1,-10 14 1,16-20-119,-1 1 0,0 0 1,1 0-1,0 0 0,0 0 1,0 0-1,0 0 1,1 1-1,-1-1 0,1 0 1,0 1-1,1-1 0,-1 1 1,1 0-1,0-1 1,0 1-1,0-1 0,2 9 1,-1-11-64,1-1 1,-1 1-1,0 0 1,1 0 0,-1-1-1,1 1 1,0-1 0,-1 0-1,1 1 1,0-1-1,0 0 1,0 0 0,0 0-1,0 0 1,0 0-1,0-1 1,0 1 0,0-1-1,1 1 1,-1-1 0,0 0-1,0 0 1,5 0-1,54-3 337,-51 1-343,0 0 0,0 0 0,0-1 0,0-1 0,0 0 0,0 0 0,-1 0 0,0-1 0,0-1 0,0 0 0,0 0 0,-1-1 0,0 1 0,-1-2 0,8-8 0,-14 14-21,1 0-1,-1 1 1,0-1-1,0 0 1,0 0-1,0 0 0,-1 0 1,1 0-1,0 0 1,-1 0-1,0 0 1,1 0-1,-1-3 1,0 4-15,0 0-1,0 0 1,-1 0 0,1 0 0,0 0 0,-1 0 0,1 0-1,-1 1 1,1-1 0,-1 0 0,1 0 0,-1 0-1,1 1 1,-1-1 0,0 0 0,1 1 0,-1-1 0,0 1-1,0-1 1,-1 0 0,-4-2-445,0 1 0,0 0 0,0 1 0,-1 0 0,1 0 0,-12-1 0,-6 0-3416,11-3-2003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2.982"/>
    </inkml:context>
    <inkml:brush xml:id="br0">
      <inkml:brushProperty name="width" value="0.025" units="cm"/>
      <inkml:brushProperty name="height" value="0.025" units="cm"/>
    </inkml:brush>
  </inkml:definitions>
  <inkml:trace contextRef="#ctx0" brushRef="#br0">166 9 9673,'0'0'12716,"-11"-3"-11782,8 2-898,0 0 1,1 0-1,-1 1 0,0-1 0,0 0 0,0 1 0,0 0 0,0 0 0,0 0 0,0 0 0,0 0 0,0 1 0,0-1 0,0 1 1,0 0-1,0-1 0,0 1 0,0 1 0,1-1 0,-1 0 0,1 1 0,-1 0 0,1-1 0,-1 1 0,1 0 0,0 0 0,0 0 1,0 0-1,0 1 0,0-1 0,0 1 0,-1 2 0,2-4-29,-25 43 134,24-42-142,1 0 0,0 0 0,0 1 0,0-1 0,0 0 0,1 0 0,-1 1 0,1-1 0,-1 1 0,1-1-1,0 0 1,0 1 0,0-1 0,0 1 0,0-1 0,1 1 0,-1-1 0,1 3 0,0-4 10,0-1 0,0 1 0,-1-1 0,1 1 1,0-1-1,0 0 0,0 1 0,0-1 0,0 0 0,-1 1 0,1-1 0,0 0 1,0 0-1,0 0 0,0 0 0,0 0 0,0 0 0,0 0 0,0 0 0,-1-1 1,1 1-1,0 0 0,0 0 0,0-1 0,0 1 0,0-1 0,-1 1 0,1-1 1,0 1-1,0-1 0,0 0 0,26-17 163,41-54 10,-68 73-195,1-1 0,-1 0 0,0 0 1,1 0-1,-1 0 0,1 1 0,-1-1 0,0 0 0,1 0 0,-1 1 1,0-1-1,1 0 0,-1 1 0,0-1 0,1 0 0,-1 1 0,0-1 1,0 1-1,1-1 0,-1 0 0,0 1 0,0-1 0,0 1 0,0-1 1,1 1-1,-1-1 0,0 0 0,0 1 0,0-1 0,0 1 0,0-1 1,0 1-1,0-1 0,0 1 0,0-1 0,-1 1 0,1 0 0,2 26-111,-2-25 118,6 78-1,-2-39 17,-2 1 0,-1 0-1,-7 55 1,3-85 49,0 0 0,-1 0 0,0-1 1,-1 0-1,0 1 0,-1-2 0,-11 17 0,14-22-24,-1 1-1,1-1 1,-1 0-1,-1 0 1,1-1-1,-1 1 1,0-1-1,0 0 0,0 0 1,0-1-1,-1 1 1,1-1-1,-1 0 1,0-1-1,-12 4 1,17-6-15,-1 1 0,1-1 1,0 0-1,0 0 0,0 0 1,0 0-1,-1 0 0,1 0 1,0 0-1,0-1 0,0 1 1,0 0-1,0-1 0,0 1 1,-1-1-1,1 1 1,0-1-1,0 1 0,0-1 1,1 0-1,-1 1 0,0-1 1,0 0-1,0 0 0,-1-2 1,1 1-12,0 0 0,0 0 1,0-1-1,0 1 1,1 0-1,-1-1 0,1 1 1,0-1-1,0 1 1,-1-1-1,2-4 0,0-1-39,0 1-1,0-1 0,1 0 0,0 1 0,1-1 0,-1 1 1,7-11-1,7-6-63,1 1 0,2 0 1,0 1-1,1 2 0,32-27 1,-16 19 72,1 1 0,69-37 0,-62 46-6,-43 18 17,0-1 0,-1 1-1,1 0 1,0-1 0,0 1 0,0 0-1,0 0 1,0-1 0,0 1-1,0 0 1,-1 0 0,1 0 0,0 0-1,0 0 1,0 0 0,0 0-1,0 1 1,0-1 0,0 0-1,0 0 1,-1 1 0,1-1 0,0 0-1,0 1 1,0-1 0,0 1-1,-1-1 1,1 1 0,0 0 0,-1-1-1,1 1 1,0 0 0,-1-1-1,1 1 1,-1 0 0,1 0-1,-1-1 1,1 1 0,-1 0 0,0 0-1,1 2 1,-2 58 379,0-51 449,0-42-249,2 5-548,0 20-13,0 0 0,-1 0 0,0 0 0,0 0 0,0 0 0,-1-1 0,0 1 0,0 0 0,-1 0 0,0 0 1,0 1-1,-1-1 0,-4-7 0,11 16-1021,0 1-1,0-1 1,0 0 0,0 0-1,0 0 1,1 0 0,-1-1-1,0 0 1,1 0 0,-1 0 0,1 0-1,-1-1 1,1 0 0,-1 0-1,9-1 1,15 1-8964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3.309"/>
    </inkml:context>
    <inkml:brush xml:id="br0">
      <inkml:brushProperty name="width" value="0.025" units="cm"/>
      <inkml:brushProperty name="height" value="0.025" units="cm"/>
    </inkml:brush>
  </inkml:definitions>
  <inkml:trace contextRef="#ctx0" brushRef="#br0">125 55 3587,'0'0'17094,"-11"-1"-16555,7 0-474,1 0-1,-1 0 1,0 1 0,0 0-1,0-1 1,0 1 0,1 1-1,-1-1 1,0 1-1,0-1 1,0 1 0,1 0-1,-1 0 1,1 1 0,-1-1-1,1 1 1,-1-1 0,1 1-1,0 0 1,-1 1-1,1-1 1,0 0 0,1 1-1,-1 0 1,0 0 0,1 0-1,0 0 1,-1 0 0,1 0-1,0 0 1,1 1 0,-1-1-1,1 1 1,-1-1-1,1 1 1,-1 5 0,1-7-47,1 1 1,-1-1-1,1 0 1,0 0-1,-1 0 1,1 0-1,0 0 1,0 0-1,1 1 0,-1-1 1,0 0-1,1 0 1,-1 0-1,1 0 1,0 0-1,-1 0 1,1 0-1,0 0 1,0 0-1,1 0 1,-1-1-1,0 1 1,1 0-1,-1-1 1,0 1-1,1-1 1,0 1-1,-1-1 1,1 0-1,0 0 1,2 2-1,1-2 15,0 1-1,0-1 1,-1 0-1,1 0 1,0-1-1,0 1 1,0-1-1,0 0 1,0-1-1,0 1 1,0-1-1,-1 0 0,7-2 1,-7 2-16,0 0 1,0-1-1,0 1 1,0-1 0,-1 0-1,1 0 1,-1 0-1,0-1 1,1 1-1,-1-1 1,0 0-1,-1 0 1,1 0-1,0 0 1,-1 0-1,0-1 1,1 1-1,2-8 1,-2 4 22,-1-1 1,1 0 0,-1 1 0,-1-1-1,0 0 1,0 0 0,0 0 0,-2-14-1,1 20-59,-1-1 0,1 1 1,-1 0-1,0 0 0,0-1 0,0 1 0,0 0 0,0 0 0,-1 0 0,1 0 0,-1 0 0,1 0 0,-1 0 0,0 1 0,1-1 0,-1 0 0,0 1 1,0 0-1,-3-2 0,-16-3-4712,23 9-92,9 11 715,2-5 1076,2 0-1345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3.649"/>
    </inkml:context>
    <inkml:brush xml:id="br0">
      <inkml:brushProperty name="width" value="0.025" units="cm"/>
      <inkml:brushProperty name="height" value="0.025" units="cm"/>
    </inkml:brush>
  </inkml:definitions>
  <inkml:trace contextRef="#ctx0" brushRef="#br0">37 76 865,'0'0'4201,"8"-4"-304,25-13-272,-20 3 1971,-19 5-2234,5 8-3260,-1 0 0,0 1-1,0-1 1,0 1 0,0 0 0,0 0 0,0-1-1,0 1 1,1 0 0,-1 1 0,0-1-1,0 0 1,-4 1 0,2 2-10,0 0-1,0 0 1,0 0-1,1 0 0,-1 1 1,1-1-1,0 1 1,0 0-1,0 0 1,0 0-1,1 0 1,-1 1-1,1-1 1,0 1-1,1 0 1,-1-1-1,1 1 1,0 0-1,0 0 1,0 0-1,0 6 1,2-10-81,-1 0 0,1 0 1,-1 0-1,1 0 1,-1 0-1,1-1 0,-1 1 1,1 0-1,0 0 1,0 0-1,-1 0 0,1-1 1,0 1-1,0 0 1,0-1-1,0 1 0,0-1 1,0 1-1,0-1 1,0 1-1,0-1 0,0 0 1,0 1-1,0-1 1,0 0-1,0 0 0,0 0 1,0 0-1,0 0 1,0 0-1,0 0 1,0 0-1,1 0 0,-1-1 1,0 1-1,1-1 0,3 1 27,0-1-1,-1 0 1,1 0-1,0 0 0,-1 0 1,1-1-1,7-4 0,-6 1-12,1 0 0,-1-1 0,0 0 0,0 0-1,9-14 1,-14 18-20,1 1-1,-1-1 1,0 0 0,0 0-1,0 0 1,0 0-1,0 0 1,0-1 0,0 1-1,-1 0 1,1 0-1,-1-1 1,1 1 0,-1 0-1,0 0 1,0-1-1,0 1 1,0 0 0,-1-1-1,1 1 1,-1 0-1,1 0 1,-1 0 0,0-1-1,0 1 1,0 0-1,-1-2 1,0 2-86,-1 0-1,1 0 1,-1 1 0,1-1-1,-1 1 1,0 0-1,1 0 1,-1 0 0,0 0-1,0 0 1,0 1 0,0-1-1,0 1 1,-4 0 0,6-1-105,0 1 1,-1 0-1,1-1 1,0 1-1,0 0 1,-1 0-1,1 0 0,0 0 1,0 1-1,-1-1 1,1 0-1,0 0 1,0 1-1,0-1 1,-1 1-1,1-1 1,0 1-1,0-1 1,0 1-1,0 0 0,0-1 1,0 1-1,0 0 1,0 0-1,0 0 1,1 0-1,-1 0 1,0 0-1,0 0 1,1 0-1,-1 0 1,1 0-1,-1 0 0,0 2 1,3 16-8276,9-11 960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3.994"/>
    </inkml:context>
    <inkml:brush xml:id="br0">
      <inkml:brushProperty name="width" value="0.025" units="cm"/>
      <inkml:brushProperty name="height" value="0.025" units="cm"/>
    </inkml:brush>
  </inkml:definitions>
  <inkml:trace contextRef="#ctx0" brushRef="#br0">118 1 7911,'0'0'9327,"-10"-1"-9087,8 1-293,-53 1 681,53-1-564,0 0 0,-1 1 1,1-1-1,0 1 0,-1-1 1,1 1-1,0 0 0,0 0 1,-1 0-1,1 0 0,0 0 1,0 0-1,0 1 1,0-1-1,1 1 0,-1-1 1,0 1-1,0 0 0,1 0 1,-1 0-1,1 0 0,0 0 1,0 0-1,-2 3 0,3-5-105,0 1 0,0-1 1,0 0-1,-1 1 0,1-1 0,0 0 0,0 1 0,0-1 0,0 1 0,0-1 0,0 0 0,0 1 1,0-1-1,0 0 0,0 1 0,0-1 0,0 0 0,0 1 0,0-1 0,0 1 0,1-1 0,-1 0 1,0 1-1,0-1 0,0 0 0,1 1 0,-1-1 0,0 0 0,0 0 0,1 1 0,-1-1 0,0 0 1,0 0-1,1 1 0,-1-1 0,0 0 0,1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4.493"/>
    </inkml:context>
    <inkml:brush xml:id="br0">
      <inkml:brushProperty name="width" value="0.025" units="cm"/>
      <inkml:brushProperty name="height" value="0.025" units="cm"/>
    </inkml:brush>
  </inkml:definitions>
  <inkml:trace contextRef="#ctx0" brushRef="#br0">135 10 3748,'0'0'22581,"-6"-3"-22453,3 1-123,1 1 0,-1 1-1,0-1 1,0 0 0,0 1 0,1-1-1,-1 1 1,0 0 0,0 0 0,0 0 0,0 0-1,0 0 1,0 1 0,1-1 0,-1 1-1,0 0 1,0 0 0,-4 2 0,0 1 26,-1 0 0,1 1 1,0-1-1,1 1 0,-1 1 0,-8 9 1,14-14-30,0 0 1,-1 0-1,1 0 1,0 0-1,0 0 1,1 0-1,-1 0 1,0 1-1,0-1 1,1 0-1,-1 1 1,0-1-1,1 0 1,-1 1-1,1-1 1,0 1-1,-1 1 1,1-3 0,1 1 0,-1 0 0,0-1 0,1 1 0,-1-1 0,0 1 0,1-1 0,-1 1 1,1-1-1,-1 1 0,1-1 0,-1 1 0,1-1 0,-1 1 0,1-1 0,-1 0 0,1 1 1,-1-1-1,1 0 0,0 0 0,-1 1 0,1-1 0,0 0 0,-1 0 0,1 0 0,0 0 1,9 1 33,1 0 1,-1-1-1,19-3 1,-17 2-29,-10 1-9,11-1-40,0 0 1,0 1 0,0 0-1,0 1 1,17 3 0,-28-3 32,0-1-1,0 1 1,0 0 0,-1-1 0,1 1 0,0 0-1,-1 0 1,1 0 0,-1 0 0,1 0 0,-1 0 0,1 0-1,-1 1 1,0-1 0,0 0 0,0 1 0,0-1 0,0 1-1,1 2 1,-1-2 5,-1 1 0,1-1 0,-1 1 0,0 0 0,0-1 0,0 1 0,0 0 0,-1-1 0,1 1 0,-1 0 0,1-1 0,-1 1 0,0-1 0,0 1 0,0-1 0,0 0 0,-4 5 0,-3 7 319,-2-1 1,1 0 0,-2 0 0,-16 16-1,20-22-132,0-1-1,1 0 0,-2-1 1,1 1-1,-1-2 1,0 1-1,0-1 0,0 0 1,-14 5-1,21-9-228,0 0 0,0 1 0,0-1 0,0 0 0,0 1 0,0-1 0,0 0 0,0 0 0,0 0 0,0 0 0,0 0 0,0 0 0,0 0 0,0 0 0,0-1 0,1 1 0,-1 0 0,0 0 0,0-1 0,0 1 0,0-1 0,0 1 0,-1-2 0,2 1-102,-1 1-1,1-1 1,0 0-1,0 0 1,0 0-1,0 0 1,0 0 0,0 1-1,0-1 1,0 0-1,1 0 1,-1 0-1,0 0 1,0 1-1,1-1 1,-1 0-1,0 0 1,1 0-1,-1 1 1,1-2-1,31-37-6376,-5 14 1627,4-3-688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4.866"/>
    </inkml:context>
    <inkml:brush xml:id="br0">
      <inkml:brushProperty name="width" value="0.025" units="cm"/>
      <inkml:brushProperty name="height" value="0.025" units="cm"/>
    </inkml:brush>
  </inkml:definitions>
  <inkml:trace contextRef="#ctx0" brushRef="#br0">124 0 17072,'0'0'8974,"-10"1"-8675,-49 11 95,56-12-374,0 1 0,0 0-1,0 0 1,0 0 0,0 1 0,0-1 0,0 1 0,0 0 0,0-1 0,1 1 0,-1 0-1,1 0 1,0 1 0,-1-1 0,1 1 0,0-1 0,0 1 0,1-1 0,-1 1-1,-2 5 1,4-7-54,0 0 1,0 0-1,0 0 0,1 0 0,-1 0 0,0 0 0,0 0 0,1 0 0,-1 0 0,1 0 0,-1 0 1,0 0-1,1-1 0,0 1 0,-1 0 0,1 0 0,0 0 0,-1-1 0,1 1 0,0 0 0,0-1 0,-1 1 1,1 0-1,0-1 0,0 1 0,0-1 0,0 0 0,0 1 0,0-1 0,0 0 0,0 1 0,0-1 1,0 0-1,0 0 0,1 0 0,49 6-377,-38-4 72,6-1 54,-11-1 249,0 1 1,0 0 0,0 0 0,0 0-1,0 1 1,-1 1 0,1-1 0,13 7-1,-20-8 41,0 0 0,0 0-1,0 0 1,0 0-1,-1-1 1,1 1 0,0 0-1,-1 0 1,1 1 0,-1-1-1,1 0 1,-1 0-1,1 0 1,-1 0 0,0 0-1,1 0 1,-1 1 0,0-1-1,0 0 1,0 0 0,0 0-1,0 1 1,0-1-1,0 0 1,-1 0 0,1 0-1,0 0 1,-1 1 0,1-1-1,-1 0 1,1 0 0,-1 0-1,1 0 1,-1 0-1,0 0 1,0 0 0,1 0-1,-1 0 1,0-1 0,-1 2-1,-38 33 1002,32-28-1085,-1-1 1,0-1-1,0 1 1,-1-1-1,0-1 0,1 0 1,-2 0-1,1-1 0,0 0 1,-17 2-1,21-7-3594,3-6-3379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1.250"/>
    </inkml:context>
    <inkml:brush xml:id="br0">
      <inkml:brushProperty name="width" value="0.025" units="cm"/>
      <inkml:brushProperty name="height" value="0.025" units="cm"/>
    </inkml:brush>
  </inkml:definitions>
  <inkml:trace contextRef="#ctx0" brushRef="#br0">0 1 9449,'0'0'12171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5.585"/>
    </inkml:context>
    <inkml:brush xml:id="br0">
      <inkml:brushProperty name="width" value="0.025" units="cm"/>
      <inkml:brushProperty name="height" value="0.025" units="cm"/>
    </inkml:brush>
  </inkml:definitions>
  <inkml:trace contextRef="#ctx0" brushRef="#br0">11 0 10698,'0'0'9919,"-2"10"-9327,-1 5-330,1 0 0,0 0 0,1 0 1,1 0-1,0 0 0,1 0 0,1 0 0,0 0 0,1 0 0,1-1 0,6 18 0,-7-25-158,3 11 124,1-1 0,18 33 0,-24-47-175,1 0 1,0-1-1,-1 1 0,1 0 0,0-1 1,0 0-1,0 1 0,0-1 0,1 0 1,-1 0-1,1 0 0,-1 0 0,1 0 1,0-1-1,-1 1 0,1-1 0,0 0 0,0 0 1,0 0-1,0 0 0,0 0 0,0-1 1,1 1-1,-1-1 0,4 0 0,-3-1 7,0-1 0,-1 0 0,1 1 0,-1-1-1,0 0 1,0-1 0,0 1 0,0 0 0,0-1-1,0 0 1,-1 0 0,1 0 0,-1 0 0,0 0-1,1 0 1,-2-1 0,1 1 0,0 0 0,2-8-1,0 0-25,0-1 0,0 1 0,-2-1-1,1 1 1,0-17 0,-2 21-36,-1-56 173,0 60-184,0 1-1,0 0 0,0 0 1,0 0-1,-1 0 1,1 0-1,-1 0 0,1 0 1,-1 0-1,0 0 1,0 0-1,0 0 0,0 0 1,0 0-1,0 0 1,0 1-1,-1-1 0,1 0 1,0 1-1,-1-1 1,0 1-1,1 0 0,-1-1 1,-2 0-1,4 2-71,0 0 0,-1 0-1,1 1 1,0-1 0,0 0 0,-1 0-1,1 0 1,0 0 0,0 1 0,-1-1-1,1 0 1,0 0 0,0 1-1,0-1 1,0 0 0,-1 1 0,1-1-1,0 0 1,0 0 0,0 1 0,0-1-1,0 0 1,0 1 0,0-1-1,0 0 1,0 1 0,0-1 0,0 0-1,0 0 1,0 1 0,0-1 0,0 0-1,0 1 1,0-1 0,0 0 0,1 1-1,-1-1 1,0 0 0,0 0-1,0 1 1,1-1 0,5 17-2206,-1-12 1143,1 0 1,0-1-1,0 0 0,0 0 0,0 0 1,1 0-1,-1-1 0,1 0 0,0-1 1,13 4-1,3-1-3817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5.928"/>
    </inkml:context>
    <inkml:brush xml:id="br0">
      <inkml:brushProperty name="width" value="0.025" units="cm"/>
      <inkml:brushProperty name="height" value="0.025" units="cm"/>
    </inkml:brush>
  </inkml:definitions>
  <inkml:trace contextRef="#ctx0" brushRef="#br0">101 93 7623,'0'0'9983,"-2"-9"-8002,-7-27-583,9 35-1362,0 0 1,0 0-1,-1 0 0,1 0 1,0 1-1,-1-1 0,1 0 1,-1 0-1,0 0 0,1 0 0,-1 1 1,1-1-1,-1 0 0,0 1 1,0-1-1,1 0 0,-1 1 1,0-1-1,0 1 0,0-1 0,0 1 1,0 0-1,1-1 0,-1 1 1,0 0-1,0 0 0,0-1 1,0 1-1,0 0 0,0 0 0,0 0 1,0 0-1,0 0 0,0 0 1,0 1-1,0-1 0,0 0 1,0 0-1,0 1 0,0-1 0,0 1 1,1-1-1,-1 1 0,0-1 1,0 1-1,-1 0 0,-1 1-20,-1 1 0,1 0-1,0-1 1,0 1 0,0 0-1,0 0 1,1 1 0,-4 3-1,2 2 72,1-1 0,0 1-1,0 0 1,0 0 0,-1 11 0,4-18-75,-1-1 0,1 1 0,-1-1 0,1 1 0,0-1 1,0 1-1,0 0 0,0-1 0,0 1 0,0-1 0,0 1 1,0-1-1,1 1 0,-1-1 0,1 1 0,-1-1 0,1 1 0,-1-1 1,1 1-1,0-1 0,0 0 0,0 1 0,0-1 0,0 0 1,0 0-1,0 0 0,0 1 0,0-1 0,0 0 0,1-1 0,-1 1 1,0 0-1,1 0 0,-1-1 0,1 1 0,-1 0 0,3 0 1,4-1 9,-1 0 0,1-1 1,-1 0-1,0 0 1,1 0-1,-1-1 0,0 0 1,0-1-1,0 0 1,0 0-1,-1 0 1,1-1-1,-1 0 0,0 0 1,0 0-1,0-1 1,-1 0-1,1 0 1,-1 0-1,0-1 0,-1 0 1,1 0-1,-1 0 1,-1-1-1,1 1 0,-1-1 1,0 0-1,0 0 1,-1 0-1,0 0 1,0 0-1,-1 0 0,0-1 1,0-7-1,0 14-24,-1 1 0,0 0 0,0-1 0,0 1 0,0-1 1,0 1-1,0 0 0,0-1 0,0 1 0,0-1 0,0 1 0,0-1 0,0 1 0,0 0 0,0-1 0,0 1 0,0-1 0,0 1 0,0 0 0,-1-1 0,1 1 0,0 0 0,0-1 0,0 1 0,-1 0 0,1-1 0,0 1 0,-1 0 1,1-1-1,0 1 0,0 0 0,-1 0 0,1-1 0,0 1 0,-1 0 0,1 0 0,-1 0 0,1 0 0,0-1 0,-1 1 0,1 0 0,-1 0 0,1 0 0,0 0 0,-1 0 0,1 0 0,-1 0 0,1 0 0,0 0 0,-1 0 0,1 0 1,-1 0-1,1 1 0,0-1 0,-1 0 0,1 0 0,0 0 0,-1 0 0,1 1 0,-1-1 0,1 0 0,0 0 0,-1 1 0,-18 20-166,15-14 175,1 0-1,0-1 1,1 1 0,-1 1 0,1-1 0,1 0 0,0 0 0,0 1-1,0-1 1,1 1 0,0-1 0,0 1 0,2 8 0,-1-14-50,0-1 1,0 0-1,0 1 1,0-1-1,0 0 1,1 0-1,-1 0 1,0 0-1,1 0 1,-1 0 0,1 0-1,-1 0 1,1-1-1,-1 1 1,1 0-1,0-1 1,-1 0-1,1 1 1,0-1-1,-1 0 1,1 0-1,0 0 1,0 0-1,-1 0 1,1 0-1,0 0 1,2-1-1,1 0-577,1 1 0,-1-1 0,0 0 0,1-1 0,-1 0 0,0 1 0,7-5 0,9-10-5001,-2-4-2334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6.549"/>
    </inkml:context>
    <inkml:brush xml:id="br0">
      <inkml:brushProperty name="width" value="0.025" units="cm"/>
      <inkml:brushProperty name="height" value="0.025" units="cm"/>
    </inkml:brush>
  </inkml:definitions>
  <inkml:trace contextRef="#ctx0" brushRef="#br0">38 1 10186,'0'0'9545,"-3"11"-8793,-10 69 644,-5 130-1,16-179-1228,2-28-133,-1 9 102,1 1 1,0-1-1,0 1 0,5 20 1,-5-32-124,0 1 0,0-1 1,0 1-1,1-1 0,-1 1 1,1-1-1,-1 1 0,1-1 1,0 1-1,0-1 0,-1 0 1,1 1-1,0-1 0,0 0 1,0 0-1,0 0 0,1 0 1,-1 0-1,0 0 0,0 0 1,1 0-1,-1 0 0,0 0 1,1-1-1,-1 1 0,1-1 1,-1 1-1,1-1 0,-1 1 1,1-1-1,-1 0 0,1 0 1,-1 0-1,1 0 0,0 0 1,-1 0-1,1 0 0,-1 0 1,1-1-1,-1 1 0,1-1 1,-1 1-1,1-1 0,-1 1 1,1-1-1,-1 0 0,3-2 1,3-1 23,0-1 0,0 0 0,0 0 0,-1-1 0,0 0 0,0 0 0,0-1 0,-1 0 0,0 0 0,7-11 0,-4 4-36,0-1 0,-1-1 0,0 0-1,6-22 1,-10 21 14,0 1-1,-1 0 1,0-30 0,-5 43-190,-4 12 88,-6 15 34,9-10 146,0 2 0,1-1 0,0 0 0,1 1 0,1-1 0,1 27 0,1-41-81,-1 0 1,0 0-1,0 0 0,0 0 1,1 0-1,-1 0 0,1 0 1,-1 0-1,1 0 0,-1 0 1,1 0-1,0 0 0,-1 0 1,1 0-1,0 0 0,0 0 1,0-1-1,-1 1 0,1 0 1,0-1-1,0 1 0,0-1 1,0 1-1,0-1 0,0 1 1,0-1-1,0 1 0,1-1 1,-1 0-1,0 0 0,0 0 1,0 0-1,0 0 0,0 0 1,0 0-1,1 0 0,-1 0 1,0 0-1,0 0 0,0-1 1,0 1-1,0 0 0,0-1 1,0 1-1,1-2 0,3 1 20,1-1 0,-1 0 0,0 0 0,-1-1 0,1 0-1,0 0 1,-1 0 0,7-5 0,-4 0-25,0 1-1,0-1 1,0 0 0,-1-1-1,-1 1 1,1-1 0,-1 0-1,-1-1 1,0 1 0,0-1-1,3-15 1,-10 38-128,-3 12 231,0 1 1,2-1 0,1 1 0,0 49 0,4-73-152,-1 1 0,1-1 0,-1 0 0,1 0 1,0 0-1,0 0 0,0-1 0,0 1 1,0 0-1,0 0 0,0 0 0,1-1 0,-1 1 1,1-1-1,-1 1 0,1-1 0,-1 0 1,1 1-1,0-1 0,0 0 0,0 0 0,0 0 1,0 0-1,0-1 0,0 1 0,0 0 1,0-1-1,0 0 0,3 1 0,31-1-3807,-6-10-4106,-14-3 192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6.893"/>
    </inkml:context>
    <inkml:brush xml:id="br0">
      <inkml:brushProperty name="width" value="0.025" units="cm"/>
      <inkml:brushProperty name="height" value="0.025" units="cm"/>
    </inkml:brush>
  </inkml:definitions>
  <inkml:trace contextRef="#ctx0" brushRef="#br0">11 72 6342,'0'0'15844,"8"3"-15369,0-1-339,-1 0 0,1 0 0,-1-1 0,1 0-1,0 0 1,-1-1 0,1 0 0,12-2 0,-17 2-98,0 0 0,0-1 0,-1 1 0,1-1 0,-1 0 0,1 0 0,-1 0 0,1 0 0,-1 0 0,1 0 0,-1-1 0,0 1 0,0-1 0,0 0 0,0 1 0,0-1 0,0 0 0,0 0 0,0 0 0,-1-1 0,1 1 0,-1 0 0,0-1 0,1 1 0,-1 0 0,0-1 0,-1 0 0,1 1 0,0-1 0,-1 1 0,1-1 0,-1 0 0,0-4 0,0 6-19,0 0 0,0 1 1,0-1-1,0 0 0,0 1 0,0-1 1,0 0-1,0 1 0,-1-1 0,1 0 1,0 1-1,0-1 0,-1 0 0,1 1 1,-1-1-1,1 1 0,0-1 0,-1 1 1,1-1-1,-1 1 0,1-1 0,-1 1 1,1-1-1,-1 1 0,0 0 0,1-1 1,-1 1-1,1 0 0,-1-1 0,0 1 1,-26 1 162,20 1-189,1 0 0,-1 0 0,0 1 0,1 0 0,-10 5 0,9-2-1,0 1 1,0-1-1,1 1 1,0 0 0,0 0-1,1 1 1,-5 8-1,7-12 24,1 0-1,0 0 0,0 1 1,0-1-1,0 1 1,1 0-1,0-1 0,0 1 1,0 0-1,1 0 0,-1-1 1,1 1-1,0 0 1,1 0-1,0 6 0,0-9-6,0 1 1,1-1-1,-1 1 0,1-1 0,-1 0 0,1 0 0,0 0 0,0 0 1,0 0-1,0 0 0,0 0 0,0 0 0,0-1 0,1 1 0,-1-1 0,0 0 1,1 0-1,-1 0 0,1 0 0,0 0 0,-1 0 0,1-1 0,5 1 0,9 2-192,-1-2 0,29 0 0,-35-1-133,3 0-1048,0 0 0,0-1 1,0-1-1,0 0 0,14-4 0,19-12-8827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7.626"/>
    </inkml:context>
    <inkml:brush xml:id="br0">
      <inkml:brushProperty name="width" value="0.025" units="cm"/>
      <inkml:brushProperty name="height" value="0.025" units="cm"/>
    </inkml:brush>
  </inkml:definitions>
  <inkml:trace contextRef="#ctx0" brushRef="#br0">105 85 3395,'0'0'5098,"9"-9"-1889,27-28-54,-35 35-2817,1 0 0,-1 1 1,1-1-1,-1 0 0,0 0 0,0 0 1,0 0-1,0 0 0,0 0 0,0 0 1,1-4-1,-2 5-230,0 1 0,0-1 0,0 1 0,0-1 1,0 1-1,-1-1 0,1 1 0,0 0 0,0-1 0,0 1 0,0-1 0,-1 1 1,1 0-1,0-1 0,0 1 0,-1-1 0,1 1 0,0 0 0,0-1 1,-1 1-1,1 0 0,0 0 0,-1-1 0,1 1 0,-1 0 0,1 0 0,0 0 1,-1-1-1,1 1 0,-1 0 0,1 0 0,-1 0 0,1 0 0,-3-1 65,0 1 0,0 0 0,0 0 0,0 1 0,0-1 0,0 0-1,0 1 1,0 0 0,0 0 0,0 0 0,1 0 0,-6 2 0,-1 3-155,1 1 0,-1 0 1,1 0-1,0 0 0,1 1 1,0 0-1,0 1 1,1-1-1,0 1 0,0 1 1,1-1-1,0 1 1,1 0-1,0 0 0,1 0 1,0 1-1,-3 18 0,5-27-15,1-1 0,0 0 0,0 1 0,0-1 0,0 0 0,0 1 0,0-1 0,0 0 0,0 1 0,1-1 0,-1 0 0,1 0 0,-1 1 0,1-1 0,-1 0 0,1 0 0,-1 0 0,1 0 0,0 1 0,0-1 0,0 0 0,-1 0 0,1 0 0,0-1 0,0 1 0,0 0 0,1 0 0,-1-1 0,0 1 0,0 0 0,0-1 0,0 1 0,1-1 0,-1 1 0,0-1 0,1 0 0,-1 0 0,0 1 0,1-1 0,-1 0 0,0 0-1,1 0 1,-1 0 0,0-1 0,0 1 0,1 0 0,1-1 0,6-1 30,-1 0 0,0 0 0,0-1 0,-1 0 0,1 0 0,10-7 0,6-5-26,-1-2 0,33-28 0,-49 38-6,0 0 0,0 0 0,-1 0 0,0-1 0,0 0 0,0 0 0,-1 0 0,-1-1 0,0 0 0,7-18 0,-11 27 0,0 0-1,0 0 0,0 0 1,0 0-1,1-1 1,-1 1-1,0 0 1,0 0-1,0 0 0,0 0 1,0 0-1,0 0 1,0-1-1,1 1 1,-1 0-1,0 0 0,0 0 1,0 0-1,0-1 1,0 1-1,0 0 1,0 0-1,0 0 0,0-1 1,0 1-1,0 0 1,0 0-1,0 0 0,0 0 1,0-1-1,0 1 1,0 0-1,0 0 1,0 0-1,0 0 0,0-1 1,-1 1-1,1 0 1,0 0-1,0 0 1,0 0-1,0 0 0,0-1 1,0 1-1,0 0 1,-1 0-1,1 0 1,0 0-1,0 0 0,0 0 1,0 0-1,-1 0 1,1-1-1,0 1 1,0 0-1,0 0 0,0 0 1,-1 0-1,-9 11 3,-10 21-15,15-24-67,1 0-1,0 0 0,0 1 1,1-1-1,0 1 0,1 0 1,0 0-1,0 0 0,1 0 1,0 0-1,0 0 0,2 15 1,-1-23-290,1 1 0,0-1 1,0 0-1,0 1 0,0-1 1,0 0-1,0 0 0,0 0 1,1 0-1,-1 0 0,0 0 1,0 0-1,1 0 1,-1-1-1,1 1 0,-1 0 1,1-1-1,-1 1 0,1-1 1,-1 0-1,1 1 0,-1-1 1,1 0-1,-1 0 0,1 0 1,0 0-1,-1 0 1,1 0-1,2-1 0,0 1-1138,18 0-7152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8.033"/>
    </inkml:context>
    <inkml:brush xml:id="br0">
      <inkml:brushProperty name="width" value="0.025" units="cm"/>
      <inkml:brushProperty name="height" value="0.025" units="cm"/>
    </inkml:brush>
  </inkml:definitions>
  <inkml:trace contextRef="#ctx0" brushRef="#br0">216 197 14382,'-8'0'2039,"-2"0"-1728,-1-1 0,1 2 1,0-1-1,0 2 0,0-1 0,0 1 1,0 1-1,0 0 0,1 0 1,-1 1-1,1 0 0,-9 6 0,10-5-36,1 1 0,0 0 0,0 0 0,0 1-1,-8 11 1,12-15-207,1 1 1,0-1-1,0 0 0,0 1 0,1-1 0,-1 1 1,1-1-1,0 1 0,0 0 0,0 0 0,1-1 0,-1 1 1,1 0-1,0 0 0,0 0 0,1 5 0,-1-7-54,1-1-1,0 1 0,0-1 1,0 1-1,0-1 0,0 1 0,0-1 1,0 0-1,1 1 0,-1-1 1,1 0-1,-1 0 0,0 0 1,1 0-1,0 0 0,-1 0 0,1 0 1,0-1-1,-1 1 0,1 0 1,0-1-1,0 0 0,-1 1 1,1-1-1,0 0 0,0 0 1,0 0-1,-1 0 0,1 0 0,0 0 1,0-1-1,2 0 0,4 1 25,0-2 0,0 1 0,0-1 0,0 0 0,-1 0 0,10-5 0,-2-2-17,-1 0 0,1-1 0,-1-1 0,-1 0 1,0-1-1,-1 0 0,0-1 0,-1-1 0,-1 0 0,0 0 0,0-1 0,-2 0 0,0-1 1,0 0-1,-2 0 0,0 0 0,-1-1 0,0 0 0,-2 0 0,0 0 0,2-35 0,-5 52-19,0-1 0,0 1 0,0 0-1,0 0 1,0-1 0,0 1-1,0 0 1,0 0 0,0-1-1,0 1 1,0 0 0,0 0-1,0-1 1,0 1 0,0 0-1,0 0 1,0-1 0,0 1-1,-1 0 1,1 0 0,0-1 0,0 1-1,0 0 1,0 0 0,0 0-1,-1-1 1,1 1 0,0 0-1,0 0 1,0 0 0,0 0-1,-1 0 1,1-1 0,0 1-1,0 0 1,-1 0 0,1 0-1,0 0 1,0 0 0,-1 0-1,1 0 1,0 0 0,0 0 0,-1 0-1,1 0 1,0 0 0,0 0-1,-1 0 1,1 0 0,0 0-1,0 0 1,-1 0 0,1 0-1,0 0 1,0 0 0,0 0-1,-1 0 1,1 1 0,0-1-1,0 0 1,0 0 0,-1 0 0,1 0-1,0 1 1,0-1 0,0 0-1,-1 1 1,-13 13-4,0 6 2,2-1 1,0 2 0,1 0 0,1 0 0,1 1-1,1 0 1,1 0 0,1 1 0,1 0 0,1 0 0,1 0-1,0 29 1,3-49-190,-1-1 0,1 0-1,0 1 1,0-1 0,0 1-1,0-1 1,1 0-1,-1 1 1,0-1 0,1 0-1,0 1 1,0-1 0,-1 0-1,1 0 1,1 1 0,-1-1-1,0 0 1,0 0 0,1 0-1,-1-1 1,1 1 0,0 0-1,-1 0 1,1-1 0,0 1-1,0-1 1,0 0 0,0 1-1,0-1 1,0 0 0,5 1-1,11-1-4737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8.452"/>
    </inkml:context>
    <inkml:brush xml:id="br0">
      <inkml:brushProperty name="width" value="0.025" units="cm"/>
      <inkml:brushProperty name="height" value="0.025" units="cm"/>
    </inkml:brush>
  </inkml:definitions>
  <inkml:trace contextRef="#ctx0" brushRef="#br0">191 208 4036,'-9'1'11189,"-2"0"-10450,1 1 1,-1 1-1,1 0 1,-1 0-1,1 1 1,0 0-1,0 1 0,1 0 1,-16 10-1,20-11-629,0-1-1,1 1 0,-1 0 0,0 0 1,1 1-1,0 0 0,0-1 1,1 1-1,-1 0 0,1 1 0,0-1 1,0 1-1,1-1 0,0 1 1,0 0-1,0 0 0,0 0 0,1 0 1,0 0-1,0 6 0,1-10-102,0-1 0,1 0-1,-1 0 1,0 0 0,0 0-1,1 0 1,-1 0 0,1 0-1,-1 0 1,1-1-1,-1 1 1,1 0 0,0 0-1,-1 0 1,1 0 0,0-1-1,0 1 1,-1 0 0,1-1-1,0 1 1,0 0 0,0-1-1,0 1 1,0-1 0,0 0-1,0 1 1,0-1 0,0 0-1,0 1 1,0-1 0,0 0-1,0 0 1,0 0 0,0 0-1,0 0 1,0 0 0,0 0-1,0-1 1,0 1 0,0 0-1,0 0 1,0-1 0,2 0-1,3 0 52,1-1 0,-1 0 0,0 0 0,0 0 0,11-7 0,1-3-87,-2-2 1,1 0-1,-2-1 1,0 0-1,0-1 1,-2-1 0,0 0-1,-1-1 1,-1 0-1,0-1 1,-1 0-1,-2-1 1,0 0-1,-1 0 1,0-1-1,-2 0 1,5-41-1,-10 62 30,0 0 0,0 0-1,0-1 1,1 1 0,-1 0-1,0-1 1,0 1 0,0 0-1,0 0 1,0-1-1,0 1 1,0 0 0,0-1-1,0 1 1,0 0 0,0-1-1,0 1 1,0 0 0,0-1-1,-1 1 1,1 0 0,0 0-1,0-1 1,0 1 0,0 0-1,0 0 1,-1-1-1,1 1 1,0 0 0,0 0-1,0-1 1,-1 1 0,1 0-1,0 0 1,0 0 0,-1-1-1,1 1 1,-1 0 0,-10 9 14,-10 20-34,-1 9 196,2 2-1,-23 59 1,37-81-118,0 0 0,1 1 0,1-1 1,1 1-1,1 0 0,0 0 0,1 0 0,3 27 0,-2-45-176,0 1 0,0-1 0,1 0 0,-1 0 1,0 1-1,1-1 0,-1 0 0,1 0 0,0 1 0,-1-1 0,1 0 0,0 0 0,0 0 1,-1 0-1,1 0 0,2 1 0,-3-1-174,1-1-1,0 1 1,0-1 0,0 0 0,0 1 0,0-1-1,-1 0 1,1 0 0,0 1 0,0-1 0,0 0-1,0 0 1,0 0 0,0 0 0,0 0 0,0 0-1,0 0 1,0-1 0,-1 1 0,1 0-1,0 0 1,0-1 0,0 1 0,1-1 0,10-9-7023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8.858"/>
    </inkml:context>
    <inkml:brush xml:id="br0">
      <inkml:brushProperty name="width" value="0.025" units="cm"/>
      <inkml:brushProperty name="height" value="0.025" units="cm"/>
    </inkml:brush>
  </inkml:definitions>
  <inkml:trace contextRef="#ctx0" brushRef="#br0">61 118 6022,'0'0'19816,"12"1"-18957,-1-2-773,0 1 1,0-2-1,1 0 0,-1 0 0,0-1 0,0-1 0,11-4 1,-17 6-69,-1 0 1,1 0 0,0 0-1,-1 0 1,0-1 0,1 0-1,-1 0 1,0 0 0,0 0-1,-1-1 1,1 0-1,-1 1 1,1-1 0,-1-1-1,0 1 1,-1 0 0,1-1-1,-1 1 1,0-1 0,0 0-1,2-7 1,-5 12-20,1-1 0,0 0 1,0 1-1,0-1 0,-1 0 0,1 1 0,0-1 1,-1 1-1,1-1 0,0 1 0,-1-1 0,1 1 1,-1-1-1,1 1 0,-1-1 0,1 1 0,-1-1 1,1 1-1,-1 0 0,0-1 0,1 1 1,-1 0-1,1 0 0,-1-1 0,0 1 0,1 0 1,-1 0-1,0 0 0,1 0 0,-1 0 0,0 0 1,1 0-1,-1 0 0,0 0 0,1 0 0,-1 0 1,0 1-1,-30 2-86,21 1 69,0 0 0,0 0 1,0 1-1,0 1 1,1 0-1,0 0 1,0 1-1,-14 13 1,9-6 6,1 1-1,0 0 1,1 0 0,-11 19 0,19-27-7,0 0 1,0 0-1,1 1 0,1-1 1,-4 13-1,5-19 13,1 1 0,0-1 0,-1 0 0,1 1 0,0-1 0,0 1 0,0-1 1,0 0-1,0 1 0,0-1 0,0 1 0,0-1 0,0 0 0,1 1 0,-1-1 0,0 0 0,1 1 0,0-1 0,-1 0 0,1 1 0,0-1 0,-1 0 0,1 0 1,0 0-1,0 0 0,0 0 0,0 0 0,0 0 0,0 0 0,0 0 0,1 0 0,-1-1 0,0 1 0,0 0 0,1-1 0,-1 1 0,3 0 0,4 0-319,0 0-1,0 0 1,0 0 0,1-1-1,-1-1 1,15-2-1,-13 1-683,-1 0-1,1-1 1,-1 0-1,1-1 0,10-6 1,21-14-5286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49.263"/>
    </inkml:context>
    <inkml:brush xml:id="br0">
      <inkml:brushProperty name="width" value="0.025" units="cm"/>
      <inkml:brushProperty name="height" value="0.025" units="cm"/>
    </inkml:brush>
  </inkml:definitions>
  <inkml:trace contextRef="#ctx0" brushRef="#br0">228 100 13549,'-9'3'3304,"-10"4"-2584,2 0 0,-1 1 0,1 2 0,0-1 0,1 2 0,-18 15 0,27-21-640,1 0 1,-1 1-1,1 0 0,0 0 1,1 0-1,0 1 1,0 0-1,0 0 0,1 1 1,0-1-1,0 1 0,1 0 1,0 0-1,0 0 0,1 0 1,0 0-1,-1 16 0,3-23-64,0 1 0,0-1 0,0 0-1,0 0 1,0 1 0,1-1-1,-1 0 1,0 0 0,1 0 0,-1 0-1,1 1 1,-1-1 0,1 0-1,0 0 1,-1 0 0,1 0-1,0 0 1,0 0 0,-1 0 0,1-1-1,0 1 1,0 0 0,0 0-1,0-1 1,0 1 0,2 0 0,1 1 47,-1-1 0,1-1 0,-1 1 0,1 0 0,-1-1 0,1 0 1,-1 0-1,1 0 0,5-1 0,1 0 62,0-1 1,0 0-1,0-1 0,-1 0 0,1-1 1,11-6-1,6-8-81,-1-2-1,-1-1 1,0-1 0,-2-1-1,0-1 1,-2 0 0,-1-2-1,-1-1 1,-1 0 0,27-57-1,-41 72-35,-7 10 0,-15 17 6,-23 33-1,32-35 16,-1 1 1,2 0-1,0 0 1,1 1-1,0 0 0,1 1 1,1 0-1,1-1 0,0 1 1,1 1-1,0-1 0,2 0 1,0 30-1,1-44-63,1 1 0,-1 0-1,1 0 1,0-1 0,0 1 0,0 0-1,0-1 1,0 1 0,1-1 0,-1 1-1,1-1 1,3 5 0,-3-6-514,-1 1 0,1-1 0,-1 0 0,1 0 0,0 1 1,0-1-1,-1 0 0,1-1 0,0 1 0,0 0 0,3 0 0,7 0-8805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0.073"/>
    </inkml:context>
    <inkml:brush xml:id="br0">
      <inkml:brushProperty name="width" value="0.025" units="cm"/>
      <inkml:brushProperty name="height" value="0.025" units="cm"/>
    </inkml:brush>
  </inkml:definitions>
  <inkml:trace contextRef="#ctx0" brushRef="#br0">1 562 6342,'0'0'11926,"8"3"-12140,10 2 330,0 0-1,1-1 1,-1-1-1,38 2 0,90-6 965,-61-1-623,143-5 359,313-50 0,224-82-439,-212 34 567,1124-112 3385,-1425 211-3601,-209 7-639,-58-2-368,0-1 0,0 0 1,-25-8-1,34 8-638,-1 0 1,0 0-1,1-1 1,-1 0-1,-9-7 0,1-6-3663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2.484"/>
    </inkml:context>
    <inkml:brush xml:id="br0">
      <inkml:brushProperty name="width" value="0.025" units="cm"/>
      <inkml:brushProperty name="height" value="0.025" units="cm"/>
    </inkml:brush>
  </inkml:definitions>
  <inkml:trace contextRef="#ctx0" brushRef="#br0">132 0 13261,'0'0'8621,"-2"13"-8141,-11 40 141,-2-2-1,-24 56 1,-24 78 69,63-185-681,0 0-1,0 0 0,0 0 1,1 0-1,-1 0 1,0 0-1,0 0 1,0 0-1,0 0 0,0 0 1,0 0-1,0 0 1,0 0-1,0 0 1,0 0-1,1 0 0,-1 0 1,0 0-1,0 0 1,0 0-1,0 0 0,0 0 1,0 0-1,0 0 1,0 0-1,0 0 1,0 0-1,0 0 0,1 0 1,-1 1-1,0-1 1,0 0-1,0 0 0,0 0 1,0 0-1,0 0 1,0 0-1,0 0 1,0 0-1,0 0 0,0 0 1,0 0-1,0 1 1,0-1-1,0 0 0,0 0 1,0 0-1,0 0 1,0 0-1,0 0 1,0 0-1,0 0 0,0 0 1,0 1-1,11-13 351,12-19 143,86-162-96,-112 236-1159,-1-15 750,0 45 1,4-72 1,0 0 1,0 0-1,0 0 1,0 0-1,0 0 0,1 0 1,-1 0-1,0 0 1,0 0-1,1-1 1,-1 1-1,1 0 0,-1 0 1,1 0-1,-1 0 1,1-1-1,-1 1 1,1 0-1,0 0 0,0-1 1,-1 1-1,1-1 1,0 1-1,0 0 1,-1-1-1,1 0 1,0 1-1,1 0 0,1-1 15,0 1 0,0-1 1,0 1-1,0-1 0,0 0 0,0 0 0,-1-1 0,1 1 0,6-2 0,-1 0 25,0 0 1,-1-1-1,1 0 1,0 0-1,-1-1 1,11-6-1,-6-1 15,0 0 0,20-23 0,-28 30-37,-1-1-1,0 1 0,0 0 0,0-1 1,0 0-1,-1 0 0,1 0 1,-1 0-1,-1 0 0,1 0 0,-1 0 1,2-8-1,-26 44-587,11-11 531,4-9 31,1 1 1,0 0-1,1 0 1,1 0-1,-6 19 1,11-30 3,-1-1 1,1 0 0,0 1-1,0-1 1,0 0-1,0 1 1,0-1-1,0 1 1,0-1-1,0 0 1,0 1-1,0-1 1,0 0-1,0 1 1,1-1 0,-1 0-1,0 1 1,0-1-1,0 0 1,0 1-1,0-1 1,1 0-1,-1 0 1,0 1-1,0-1 1,1 0-1,-1 0 1,0 1 0,0-1-1,1 0 1,-1 0-1,0 0 1,1 1-1,-1-1 1,0 0-1,1 0 1,-1 0-1,0 0 1,1 0 0,0 0-1,20-2 54,20-13 144,-18 0-293,0-2-1,0 0 1,25-26 0,-59 80-1320,9-33 1424,-3 6-11,1 1 0,-1 0 0,2 0 0,-5 21 0,7-31 12,1 1-1,0 0 1,-1-1 0,1 1-1,0-1 1,0 1-1,1 0 1,-1-1-1,0 1 1,0 0 0,1-1-1,-1 1 1,1-1-1,-1 1 1,1-1 0,0 1-1,-1-1 1,1 0-1,0 1 1,0-1 0,0 0-1,0 1 1,0-1-1,1 0 1,-1 0-1,0 0 1,0 0 0,1 0-1,-1 0 1,0-1-1,1 1 1,-1 0 0,1-1-1,-1 1 1,1-1-1,0 1 1,-1-1 0,1 0-1,-1 0 1,1 1-1,0-1 1,-1 0 0,3-1-1,19 1 90,-1-2 1,1-1-1,0 0 0,-1-2 1,0 0-1,0-2 0,0 0 1,24-13-1,-46 19-45,1 1 0,-1-1 0,0 1-1,0 0 1,0-1 0,0 1 0,0-1 0,0 1 0,0-1 0,0 1 0,0-1 0,0 1-1,0-1 1,-1 1 0,1-1 0,0 1 0,0 0 0,0-1 0,0 1 0,-1-1-1,1 1 1,0 0 0,0-1 0,-1 1 0,1-1 0,0 1 0,-1 0 0,1 0 0,0-1-1,-1 1 1,1 0 0,-1 0 0,1-1 0,-1 1 0,1 0 0,0 0 0,-1 0 0,1 0-1,-1-1 1,0 1 0,-26-17-119,21 14 170,-12-9-70,5 5 67,1 0 1,0-2-1,0 1 0,1-1 0,-13-14 1,70 20-109,33 12 23,-52-4-136,0-2 0,1 0 0,-1-2 0,29-3-1,-48 0 104,-1-1 0,1 0 0,-1 0 0,1 0 0,-1-1 0,0 0 0,-1 0 0,1-1 0,-1 0 0,0 0 0,0-1 0,0 0 0,-1 0 0,0 0 0,6-8 0,-11 14 27,0-1 0,0 1 0,1 0 0,-1 0-1,0 0 1,0 0 0,0 0 0,1 0 0,-1-1 0,0 1-1,0 0 1,0 0 0,0 0 0,0 0 0,0-1 0,1 1-1,-1 0 1,0 0 0,0 0 0,0-1 0,0 1 0,0 0 0,0 0-1,0 0 1,0-1 0,0 1 0,0 0 0,0 0 0,0-1-1,0 1 1,0 0 0,0 0 0,0 0 0,0-1 0,0 1 0,0 0-1,0 0 1,0 0 0,-1-1 0,1 1 0,0 0 0,0 0-1,0 0 1,0-1 0,0 1 0,-1 0 0,1 0 0,0 0 0,-14 3-66,-16 14-108,19-8 172,1 1 0,0 0 0,1 0 1,-15 22-1,21-27 15,0 0 1,0 0 0,0 0-1,1 0 1,-1 1-1,1-1 1,1 1 0,-1-1-1,1 1 1,0 0-1,0 0 1,1-1 0,-1 1-1,2 7 1,-1-11-13,1 0 1,0 0-1,-1 0 1,1-1 0,0 1-1,0 0 1,0-1-1,0 1 1,1-1-1,-1 1 1,0-1-1,1 0 1,-1 0-1,0 1 1,1-1-1,0 0 1,-1 0-1,1 0 1,0-1 0,-1 1-1,1 0 1,0-1-1,0 1 1,0-1-1,-1 1 1,1-1-1,2 0 1,58 4-50,-51-5-170,-2 2-712,0-2-1,0 1 1,-1-1-1,1 0 1,14-5 0,6-7-6299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1.692"/>
    </inkml:context>
    <inkml:brush xml:id="br0">
      <inkml:brushProperty name="width" value="0.025" units="cm"/>
      <inkml:brushProperty name="height" value="0.025" units="cm"/>
    </inkml:brush>
  </inkml:definitions>
  <inkml:trace contextRef="#ctx0" brushRef="#br0">340 42 6694,'0'0'9684,"-10"-7"-7025,3 2-2203,5 2-357,-1 0-1,0 0 1,0 1 0,-1 0-1,1 0 1,0 0 0,-1 0-1,1 0 1,-1 0-1,0 1 1,0 0 0,1 0-1,-1 0 1,0 0 0,0 0-1,0 1 1,0 0-1,0 0 1,-7 1 0,0 3-34,0 0-1,1 1 1,-1 1 0,1-1 0,1 2 0,-1-1 0,1 2 0,0-1 0,0 1 0,1 0 0,-12 16 0,4-4 195,1 2 1,0 0-1,2 0 1,-13 29 0,20-38-73,0 1 1,2 0-1,-1 1 0,2-1 1,-4 26-1,7-37-165,-1 1 0,1-1 0,0 0-1,0 1 1,0-1 0,0 0-1,1 0 1,-1 1 0,1-1 0,0 0-1,0 0 1,0 0 0,0 0-1,1 0 1,-1 0 0,1 0 0,0 0-1,-1-1 1,2 1 0,-1 0-1,0-1 1,0 0 0,1 0 0,-1 1-1,1-1 1,-1-1 0,1 1 0,0 0-1,0-1 1,0 1 0,4 0-1,2 1 10,0-1-1,1 0 1,-1-1-1,1 0 1,-1-1 0,1 1-1,0-2 1,-1 0-1,1 0 1,-1 0-1,1-1 1,13-5-1,-19 5-17,1 1 0,-1-1-1,0 0 1,0 0 0,0-1 0,0 1 0,0-1-1,0 0 1,-1 0 0,1 0 0,-1 0-1,0-1 1,0 1 0,0-1 0,0 0 0,-1 0-1,0 0 1,1 0 0,-2 0 0,1 0-1,0-1 1,-1 1 0,0-1 0,0 1-1,0-1 1,0 0 0,-1-6 0,0 10-9,0 0 0,0 1 0,0-1 0,0 0 0,-1 0 0,1 0 0,0 0-1,-1 0 1,1 0 0,0 0 0,-1 1 0,1-1 0,-1 0 0,1 0 0,-1 1 0,0-1 0,1 0 0,-1 1 0,0-1 0,1 0 0,-1 1 0,0-1 0,0 1 0,0 0 0,1-1 0,-1 1 0,0-1 0,0 1 0,0 0 0,0 0 0,0 0-1,0-1 1,-1 1 0,-32 0-130,46 2 14,26-1 147,-28-4-106,1-1 1,-1 0 0,-1 0 0,14-9-1,-16 9 5,0-1 0,0 2 0,0-1 0,0 1-1,1 0 1,-1 1 0,1-1 0,0 1 0,9 0-1,-16 2 60,0 0-1,0 0 0,0 1 0,0-1 0,0 0 0,0 1 0,0-1 0,0 1 0,0-1 0,-1 1 0,1-1 0,0 1 1,0 0-1,-1-1 0,1 1 0,0 0 0,-1-1 0,1 1 0,-1 0 0,1 0 0,-1 0 0,1 0 0,-1 0 0,1 0 0,-1 0 1,0 0-1,0-1 0,1 1 0,-1 0 0,0 0 0,0 2 0,2 37 200,-2-30-63,0 26 293,-1-25-383,0 0-1,1 0 0,1 1 1,0-1-1,1-1 1,3 14-1,-5-23-140,0-1 0,0 1 1,0 0-1,1-1 0,-1 1 0,0 0 0,0-1 0,1 1 0,-1 0 0,1-1 0,-1 1 0,1-1 1,-1 1-1,1-1 0,-1 1 0,1-1 0,-1 1 0,1-1 0,-1 1 0,1-1 0,0 0 1,-1 1-1,1-1 0,0 0 0,-1 0 0,1 1 0,0-1 0,-1 0 0,1 0 0,0 0 0,0 0 1,-1 0-1,1 0 0,0 0 0,0 0 0,-1 0 0,1 0 0,0 0 0,0-1 0,16-7-7260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2.793"/>
    </inkml:context>
    <inkml:brush xml:id="br0">
      <inkml:brushProperty name="width" value="0.025" units="cm"/>
      <inkml:brushProperty name="height" value="0.025" units="cm"/>
    </inkml:brush>
  </inkml:definitions>
  <inkml:trace contextRef="#ctx0" brushRef="#br0">27 0 4837,'0'0'14701,"-3"10"-14289,-4 20-274,1 0 0,1 0 0,2 1 0,1 0 0,2 0 0,4 45 0,-4-73-108,0 0 0,1 0 0,-1 0 0,1 0 0,0 0 0,0 0 1,0 0-1,0 0 0,0 0 0,1 0 0,-1-1 0,1 1 0,0-1 0,-1 1 0,1-1 0,0 0 1,1 1-1,-1-1 0,0 0 0,1 0 0,-1-1 0,1 1 0,-1 0 0,1-1 0,0 0 0,0 1 1,0-1-1,0 0 0,0-1 0,0 1 0,0 0 0,5-1 0,-1 0 111,0-1 1,-1 0-1,1 0 0,0-1 0,-1 0 1,1 0-1,-1 0 0,0-1 0,0 0 1,0-1-1,0 1 0,-1-1 1,1 0-1,5-5 0,8-8 157,-1 0 0,-1-1 0,-1-1 0,0 0 0,-1-1 0,-1-1 0,-1 0 0,-1-1 0,-1 0 0,9-26 0,-18 38 699,1 1-5066,4-3-8015,0 4 1632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3.151"/>
    </inkml:context>
    <inkml:brush xml:id="br0">
      <inkml:brushProperty name="width" value="0.025" units="cm"/>
      <inkml:brushProperty name="height" value="0.025" units="cm"/>
    </inkml:brush>
  </inkml:definitions>
  <inkml:trace contextRef="#ctx0" brushRef="#br0">157 0 6662,'0'0'13677,"-1"9"-13437,-5 13-180,-1 0-1,-1-1 0,0 1 0,-2-1 1,-21 34-1,-15 36 55,38-73-78,1-4 3,1 0 0,1 0-1,0 1 1,-4 21 0,9-36-54,0-1-1,0 1 1,0 0 0,0 0 0,0 0-1,0 0 1,1-1 0,-1 1 0,0 0 0,0 0-1,0 0 1,0 0 0,0 0 0,0 0-1,0 0 1,0-1 0,1 1 0,-1 0-1,0 0 1,0 0 0,0 0 0,0 0 0,0 0-1,1 0 1,-1 0 0,0 0 0,0 0-1,0 0 1,0 0 0,1 0 0,-1 0 0,0 0-1,0 0 1,0 0 0,0 0 0,1 0-1,-1 0 1,0 0 0,0 0 0,0 0-1,0 0 1,0 0 0,1 0 0,-1 0 0,0 0-1,0 0 1,0 1 0,0-1 0,0 0-1,0 0 1,1 0 0,-1 0 0,0 0-1,0 0 1,0 0 0,0 1 0,0-1 0,0 0-1,0 0 1,0 0 0,36-55-4266,-13 14-866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3.495"/>
    </inkml:context>
    <inkml:brush xml:id="br0">
      <inkml:brushProperty name="width" value="0.025" units="cm"/>
      <inkml:brushProperty name="height" value="0.025" units="cm"/>
    </inkml:brush>
  </inkml:definitions>
  <inkml:trace contextRef="#ctx0" brushRef="#br0">276 1 13837,'0'0'1500,"-2"8"144,-7 24 690,-18 41 0,17-52-1894,2 1-1,0 0 1,1 0 0,2 1 0,0-1 0,-3 41-1,8 64-940,2-165-8959,-2 12 4079</inkml:trace>
  <inkml:trace contextRef="#ctx0" brushRef="#br0" timeOffset="1">0 250 8552,'0'0'12940,"71"9"-11402,-23-9-385,4-1-641,1-9-384,-4 0-95,-8 0-1283,-14 1-2721,-10-1-5927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6:56.060"/>
    </inkml:context>
    <inkml:brush xml:id="br0">
      <inkml:brushProperty name="width" value="0.025" units="cm"/>
      <inkml:brushProperty name="height" value="0.025" units="cm"/>
    </inkml:brush>
  </inkml:definitions>
  <inkml:trace contextRef="#ctx0" brushRef="#br0">0 1 7559,'18'36'1264,"1"0"-1,2-1 0,1 0 1,2-2-1,54 58 1,-38-53-522,1-2 0,2-2 0,89 55 0,44 13 15,-50-31-530,145 108 1,-127-56 100,216 236 1,3 6 1939,-195-235-1971,-13-12-204,-153-115-770,7 4 1912,-9-4-3414,-5-2-5131,-3-1 44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57.978"/>
    </inkml:context>
    <inkml:brush xml:id="br0">
      <inkml:brushProperty name="width" value="0.025" units="cm"/>
      <inkml:brushProperty name="height" value="0.025" units="cm"/>
    </inkml:brush>
  </inkml:definitions>
  <inkml:trace contextRef="#ctx0" brushRef="#br0">1798 186 10890,'-76'-7'337,"-1"3"0,1 4 0,0 3 0,-81 14 0,23 7 692,-184 56 0,265-65-920,1 3 0,0 2 0,2 3 0,1 1 0,0 3 0,2 2 0,2 2 0,0 1 0,2 3 0,2 2 0,1 1 0,2 2 0,-37 51 0,43-47 190,2 2 1,2 0-1,-26 62 0,42-81-199,2 0 0,1 1 0,1 0 0,1 1 0,2-1 0,1 1 0,-1 49 0,5-64-99,2 0 1,-1 0 0,2-1-1,0 1 1,0 0-1,1-1 1,1 0-1,0 0 1,14 23 0,-8-18 6,1-2 1,0 1-1,1-2 1,1 0 0,0 0-1,20 14 1,2-3 9,0-1-1,2-2 1,1-2-1,1-1 1,70 23-1,-52-23 18,1-3-1,1-3 1,0-3-1,0-2 0,1-2 1,0-3-1,1-3 1,-1-3-1,0-2 0,0-3 1,-1-3-1,0-2 1,-1-3-1,0-3 0,-1-1 1,-1-4-1,66-36 1,-61 24 126,-2-2 0,-1-3 0,-2-3 1,-2-2-1,-3-2 0,-1-2 1,-2-3-1,42-59 0,-67 77-12,-1-2 1,-2 0-1,-1-2 0,-2 0 0,-2-1 1,15-54-1,-23 63-103,-2-1-1,-1 1 1,-2-1-1,-1 0 1,-1 0-1,-1 0 1,-2 0 0,-2 0-1,-9-42 1,7 50-31,-1 0 1,-1 0 0,-1 1-1,-1 1 1,-1-1-1,-1 2 1,-1-1 0,0 2-1,-29-32 1,19 28 21,0 1 0,-1 1 0,-2 1 1,0 1-1,-1 2 0,-51-25 0,37 23-5,-2 2 0,0 3 0,-1 1 0,-1 2 0,0 2 0,0 2 0,0 2 0,-1 2 0,0 2 0,-63 7 0,88-4-230,0 2-1,1 0 0,0 2 0,0 0 0,0 1 0,1 1 0,0 1 1,0 1-1,-31 22 0,39-24-85,0 1 1,0 0 0,1 1-1,1 0 1,0 0-1,0 1 1,1 0-1,0 0 1,1 1 0,1 0-1,0 1 1,0-1-1,1 1 1,1 0-1,-5 23 1,4 32-6070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1:58.728"/>
    </inkml:context>
    <inkml:brush xml:id="br0">
      <inkml:brushProperty name="width" value="0.025" units="cm"/>
      <inkml:brushProperty name="height" value="0.025" units="cm"/>
    </inkml:brush>
  </inkml:definitions>
  <inkml:trace contextRef="#ctx0" brushRef="#br0">0 1231 7015,'0'0'4751,"9"-3"-4927,3-1 162,0 1-1,0 1 1,1 0 0,-1 0 0,0 1 0,1 1 0,-1 0 0,1 0 0,-1 2 0,24 4 0,27 11 295,-1-4 0,82 7 1,133-4 1696,20 3-1277,-283-17-697,595 44 88,195-67 375,-313 3-427,180-28-17,34-1-8,-586 45-4,784-26 351,683-54-100,-577 70-187,-840 21 59,81-1 301,-212-9-384,0-2 1,0-2 0,0-1 0,55-17-1,-68 15 1,-1 0-1,-1-2 1,1 0-1,42-28 1,-58 33-36,0-1 1,-1 0-1,0-1 1,0 1 0,-1-1-1,0-1 1,0 1-1,0-1 1,-1 0-1,-1-1 1,1 1 0,-1-1-1,-1 0 1,1 0-1,-2 0 1,4-14-1,12-106-45,2-257 0,-20 369 53,-1 0 0,0 1 0,-1-1 1,-1 1-1,0 0 0,-1 0 0,-1 0 1,-8-17-1,9 25 55,0 1 1,0-1-1,-1 1 1,-1-1-1,1 1 1,-1 1-1,0-1 1,0 1-1,-1 0 1,0 1-1,0 0 1,0 0-1,-1 0 1,0 1-1,1 0 1,-18-6-1,-38-9-200,-1 3-1,0 3 0,-1 3 1,-68-2-1,-269 9 75,204 6 126,-1065 35-209,909-22 153,-703 62 34,248-13-61,-1564 158-38,1769-170-427,181-20 110,-220 59 1078,547-75-797,92-17 77,0 1 0,0-1 0,1 1 0,-1 1 0,0-1 0,1 0 0,0 1 0,-1 0 0,1-1 0,0 1 0,0 1 0,0-1 0,0 0 0,0 1 0,0 0 0,1-1 0,-5 7 0,3-2 12,1 0 0,-1 0 0,1 1 0,1-1-1,0 1 1,0 0 0,-1 12 0,-1 2 9,1-1 1,2 1-1,0 0 1,1-1-1,1 1 1,1-1-1,1 1 0,1-1 1,1 0-1,1 0 1,1 0-1,0-1 0,2 0 1,0 0-1,2-1 1,22 33-1,-25-41-103,6 9 136,0-2 0,28 28 0,-39-42-178,0-1 0,1 0 0,0 1 0,0-2 0,0 1 0,0 0 0,0-1-1,1 0 1,-1 0 0,1 0 0,-1 0 0,1-1 0,0 0 0,0 0 0,-1 0 0,1 0-1,0-1 1,9 0 0,11-10-2667,-4-13-897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42:23.674"/>
    </inkml:context>
    <inkml:brush xml:id="br0">
      <inkml:brushProperty name="width" value="0.025" units="cm"/>
      <inkml:brushProperty name="height" value="0.025" units="cm"/>
    </inkml:brush>
  </inkml:definitions>
  <inkml:trace contextRef="#ctx0" brushRef="#br0">14 1424 4036,'0'0'8525,"-4"-7"-8397,3 7-118,0-1 0,1 1 0,-1-1 0,0 0 0,1 1 0,-1-1 0,0 0 0,1 0-1,-1 0 1,1 1 0,0-1 0,-1 0 0,1 0 0,0 0 0,-1 0 0,1 0 0,0 0 0,0 0 0,0 0-1,0 0 1,0 0 0,0 0 0,0 0 0,0 1 0,0-1 0,0 0 0,1-2 0,28 3 642,3 4-503,-4-4-91,0 0 1,0-2 0,0-1 0,0-1-1,51-15 1,135-58 151,-99 33-78,-50 22-34,0 2 0,84-13 1,-106 26 277,0 3 1,0 1 0,0 3-1,76 8 1,160 26 477,300-1 0,-60-45-302,-349 7-421,345-40-94,-77 4-15,121 1 0,-223 14-12,391-4 28,-344 19-17,844 1 203,-803 13-261,0-18-1,433-73 1,-852 87 170,0 0 0,1 0 0,-1 0 0,0-1 0,0 0 0,0 0 1,0 0-1,0 0 0,0-1 0,-1 0 0,6-4 0,-2-1 27,0-1 0,-1 1 0,0-1 0,7-14 0,29-42-162,82-140-54,-112 180 49,-1 0 1,-2-1 0,-1 0 0,-1 0 0,-1-1 0,6-42-1,-11 51 71,0 1 1,-2-1-1,0 1 0,0-1 0,-2 1 0,-7-34 0,3 32-86,4 12-9,0 0 0,0 0 0,0 1 0,-1-1 0,0 1 0,0-1 0,0 1 0,-1 0 0,0 0 0,0 1 0,-1-1 0,0 1 0,0 0 0,0 0 0,-7-5 0,-1 2 14,-1 1 1,1 0-1,-1 1 1,-1 0-1,1 1 1,-1 1-1,0 0 0,0 1 1,-21-2-1,-20 1-136,-69 5-1,53 0-115,-409 12-155,-6-1 90,-397 28 359,339-8-50,-932-26-405,722-13 278,-1304 43-707,1829-26 808,-446 80 0,612-77 91,10 0-64,0-3 0,-105 5 0,159-14 32,-1-1 1,0 1-1,0-1 0,1 1 1,-1-1-1,0 1 0,1-1 0,-1 1 1,0 0-1,1-1 0,-1 1 1,1 0-1,-1 0 0,1-1 0,0 1 1,-1 0-1,1 0 0,0 0 1,0 0-1,-1 0 0,1-1 1,0 1-1,0 0 0,0 0 0,0 0 1,0 0-1,0 0 0,0 1 1,0 35-57,0-29 79,1 7-28,0-1 0,1 0-1,0-1 1,1 1 0,1 0-1,9 23 1,43 75 24,-44-92-7,-1 0 1,0 0-1,-2 1 1,0 0-1,-1 1 0,-1 0 1,-2 0-1,6 34 1,-11-5 143,-9 78 0,4-86-782,2 2-1,5 70 1,6-71-3685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42:49.095"/>
    </inkml:context>
    <inkml:brush xml:id="br0">
      <inkml:brushProperty name="width" value="0.025" units="cm"/>
      <inkml:brushProperty name="height" value="0.025" units="cm"/>
    </inkml:brush>
  </inkml:definitions>
  <inkml:trace contextRef="#ctx0" brushRef="#br0">234 447 16624,'0'0'304,"0"8"-2146,-1 19 1882,-1 0 0,-2-1 0,-1 0 0,-14 47 0,-49 108 272,23-67 143,30-74-160,-40 128 879,49-146-1069,1 0 1,2 0 0,0 0-1,1 1 1,2 37 0,1-56-98,-1-1-1,1 0 1,0 0 0,0 0-1,1 0 1,-1-1 0,1 1-1,-1 0 1,1 0 0,0-1-1,0 1 1,0-1 0,0 0-1,0 0 1,1 1 0,-1-1 0,1-1-1,-1 1 1,1 0 0,0-1-1,0 1 1,0-1 0,0 0-1,0 0 1,0 0 0,0 0-1,0 0 1,4-1 0,12 4 29,1-2 0,-1 0 1,27-1-1,-36-2-41,537-18 122,-421 19-141,1382-39-1353,-1340 28 1397,0 6 1,0 8-1,233 34 0,191 35 115,-433-63-46,276-19-1,-4-42-76,323-15 81,-627 66-3,766-34 64,323-144-81,-1097 162-70,-79 13 13,-1-2-1,65-17 1,-96 19 19,0 1-1,0-1 1,0-1 0,0 0-1,-1 0 1,0 0 0,0-1 0,0 0-1,-1 0 1,10-13 0,5-9 418,26-44 1,-9 11-359,-13 28-120,52-55 0,-75 85-6,0 0-1,-1 1 0,1-1 0,-1 0 1,1-1-1,-1 1 0,0 0 1,-1 0-1,1 0 0,0-1 0,-1 1 1,0 0-1,0-1 0,0-5 0,-6-50-75,5 55 97,-5-27 52,-1-1 0,-2 1-1,-1 0 1,-22-45 0,2 18-1322,-47-69 0,68 113 1009,-1 2-1,-1-1 0,0 2 0,-1-1 0,0 1 0,-1 1 1,0 0-1,0 1 0,-1 1 0,0 0 0,-1 1 1,0 0-1,0 1 0,0 1 0,-1 0 0,-17-3 0,-25-1 163,0 2 0,-1 3-1,-65 3 1,91 1 106,-416 26 651,32-1-300,-15-24-2311,-106 1-4649,341 5 3376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42:49.435"/>
    </inkml:context>
    <inkml:brush xml:id="br0">
      <inkml:brushProperty name="width" value="0.025" units="cm"/>
      <inkml:brushProperty name="height" value="0.025" units="cm"/>
    </inkml:brush>
  </inkml:definitions>
  <inkml:trace contextRef="#ctx0" brushRef="#br0">3455 1 1441,'-224'10'2403,"-2"-2"-65,0 0 32,-8-1-800,1 1-513,-4-3-449,1 3-127,-9 0-289,-4-2-64,-4 3-160,-11 6-513,-5 2-448,-10 3-1313,0 1-4676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3.165"/>
    </inkml:context>
    <inkml:brush xml:id="br0">
      <inkml:brushProperty name="width" value="0.025" units="cm"/>
      <inkml:brushProperty name="height" value="0.025" units="cm"/>
    </inkml:brush>
  </inkml:definitions>
  <inkml:trace contextRef="#ctx0" brushRef="#br0">223 67 11147,'2'-1'354,"-1"0"0,1 0 1,-1 0-1,1-1 0,-1 1 1,0 0-1,0-1 1,0 1-1,0-1 0,0 1 1,0-1-1,0 0 0,0 1 1,-1-1-1,1 0 1,-1 0-1,1 1 0,-1-1 1,0 0-1,1 0 0,-1 1 1,0-1-1,0 0 1,0 0-1,-1 0 0,1 0 1,-1-2-1,-1 2-163,0 0-1,0 1 1,0-1 0,0 1-1,0-1 1,0 1 0,0 0-1,0 0 1,-1 0 0,1 0-1,-1 1 1,1-1 0,0 0-1,-1 1 1,1 0 0,-1 0-1,1 0 1,-1 0 0,-3 0-1,-3 1-185,-1 0 1,2 1-1,-1 0 0,0 0 0,0 1 1,1 0-1,-1 1 0,1 0 0,0 0 1,0 1-1,0 0 0,-8 7 0,10-8-10,0 1 0,0 0 0,0 0-1,1 1 1,0 0 0,0 0 0,0 0-1,1 0 1,0 1 0,0 0 0,1 0-1,0 0 1,0 0 0,-3 13 0,5-19 4,1 0 0,0 0 0,0 0 0,0-1 1,0 1-1,0 0 0,0 0 0,0-1 1,0 1-1,0 0 0,1 0 0,-1-1 1,0 1-1,0 0 0,1 0 0,-1-1 1,0 1-1,1 0 0,-1-1 0,1 1 0,-1 0 1,1-1-1,-1 1 0,1-1 0,-1 1 1,1-1-1,-1 1 0,1-1 0,0 1 1,-1-1-1,1 0 0,1 1 0,30 1 230,-21-4-102,-1 0 0,0-1 0,0 0 0,14-7 0,10-10-16,-2-2 0,0-2 0,-1 0 0,37-40 0,-68 64-140,0-1 1,0 1-1,0 0 1,0 0-1,0 0 0,0-1 1,0 1-1,0 0 1,0 0-1,0 0 0,1 0 1,-1 0-1,0-1 1,0 1-1,0 0 1,0 0-1,0 0 0,0 0 1,1 0-1,-1-1 1,0 1-1,0 0 0,0 0 1,0 0-1,0 0 1,1 0-1,-1 0 1,0 0-1,0 0 0,0 0 1,0 0-1,1 0 1,-1 0-1,0 0 1,0 0-1,0 0 0,1 0 1,-1 0-1,0 0 1,0 0-1,0 0 0,0 0 1,1 0-1,-1 0 1,0 0-1,0 0 1,0 0-1,0 0 0,0 0 1,1 1-1,-1-1 1,0 0-1,0 0 0,0 0 1,0 0-1,0 0 1,0 0-1,1 1 1,-1-1-1,-3 16-1148,-15 33-536,15-40 1108,-17 49-3371,12-18-1882,7-21-78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1.875"/>
    </inkml:context>
    <inkml:brush xml:id="br0">
      <inkml:brushProperty name="width" value="0.025" units="cm"/>
      <inkml:brushProperty name="height" value="0.025" units="cm"/>
    </inkml:brush>
  </inkml:definitions>
  <inkml:trace contextRef="#ctx0" brushRef="#br0">1 403 5573,'0'0'10004,"12"5"-9827,8 3-109,0-2 1,0 0-1,1-1 1,0-1-1,26 2 1,75-9 257,166-23 1,66-4 792,-168 25-689,343-54-1,-269 13-319,353-19-1,306 23 217,-261 48 249,-411 2-429,1064-40 1055,-811-35-410,-260 29-520,-35 19-103,-134 13-533,-65 6-203,-1 0 0,0-1 0,0 0 0,0 0 0,0 0 0,0-1 1,8-3-1,-3-2-5486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6.727"/>
    </inkml:context>
    <inkml:brush xml:id="br0">
      <inkml:brushProperty name="width" value="0.025" units="cm"/>
      <inkml:brushProperty name="height" value="0.025" units="cm"/>
    </inkml:brush>
  </inkml:definitions>
  <inkml:trace contextRef="#ctx0" brushRef="#br0">129 1222 4612,'-5'-7'2221,"-20"-40"-1837,-21-52 1,26 70 229,20 28-542,-1 0 0,1 1 1,-1-1-1,1 0 0,-1 0 1,1 1-1,-1-1 0,0 0 1,1 1-1,-1-1 0,0 1 0,1-1 1,-1 1-1,0-1 0,0 1 1,0-1-1,1 1 0,-1 0 0,0-1 1,0 1-1,0 0 0,0 0 1,0 0-1,0 0 0,0 0 1,1 0-1,-1 0 0,0 0 0,0 0 1,0 0-1,0 0 0,0 1 1,0-1-1,-1 1 0,2-1-68,-1 0-1,1 0 1,0 1 0,-1-1-1,1 0 1,0 1 0,-1-1-1,1 0 1,0 0 0,0 1-1,0-1 1,-1 0 0,1 1-1,0-1 1,0 1 0,0-1-1,0 0 1,-1 1 0,1-1-1,0 1 1,0-1 0,0 0-1,0 1 1,0-1 0,0 1-1,0-1 1,0 0 0,0 1-1,0-1 1,1 1 0,-1-1-1,0 0 1,0 1 0,0-1-1,1 1 1,14 6 6,20-3 62,-6-7 34,0-1 0,0-1 0,0-1 0,-1-2 0,41-16 0,33-8 32,-51 20 177,0 3 0,1 2 0,-1 3 0,88 3 0,206 35 1454,-41-1-1713,463-24 25,-478-10-23,1021-24 511,-413 4-124,-259 17 38,758-28-752,47-103 328,-1287 116 216,281 3 0,-362 37-249,-84-58 706,-16-34-895,9 23 210,-2 0 1,-2 1-1,-30-51 0,33 75 3,-1 1-1,-1 0 0,-1 1 1,-1 2-1,-29-22 0,-45-44-233,86 75 163,-20-20 33,-1 1-1,-37-28 1,55 48 10,0 1 1,-1 1 0,0 0-1,0 1 1,-1 0 0,0 1 0,0 0-1,0 1 1,-26-3 0,-70-1-58,0 5 0,-180 19 1,155-6 79,-1011 76-4,127-7-39,-362-56-18,940-25 0,416 2 28,-1217 12-241,4 70-238,1190-77 484,-183 21 28,-295 71 0,518-95-41,-5 1 18,0 0 0,0 1 0,1 1 0,0 0 0,-15 9 0,23-12-23,1 0-1,0 1 0,0-1 0,0 1 0,0 0 0,1 0 0,-1 0 0,1 0 0,0 0 0,0 1 0,0-1 0,0 1 0,1-1 0,-1 1 0,1 0 0,0-1 0,0 1 0,0 0 0,0 0 0,1 0 0,0 0 0,0 5 0,1 5-80,0 0-1,1 0 1,1 0 0,0-1 0,1 1 0,1-1 0,0 0 0,7 13-1,-2-6-1073,1-1-1,1 0 0,1 0 0,19 21 0,19 9-3562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7.537"/>
    </inkml:context>
    <inkml:brush xml:id="br0">
      <inkml:brushProperty name="width" value="0.025" units="cm"/>
      <inkml:brushProperty name="height" value="0.025" units="cm"/>
    </inkml:brush>
  </inkml:definitions>
  <inkml:trace contextRef="#ctx0" brushRef="#br0">0 593 12332,'0'0'6694,"12"-10"-6352,450-319 1168,-428 307-1488,22-17-71,2-2-226,1 2 0,1 3 1,79-33-1,-112 62-632,-22 7-3028,-22 18-629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7.911"/>
    </inkml:context>
    <inkml:brush xml:id="br0">
      <inkml:brushProperty name="width" value="0.025" units="cm"/>
      <inkml:brushProperty name="height" value="0.025" units="cm"/>
    </inkml:brush>
  </inkml:definitions>
  <inkml:trace contextRef="#ctx0" brushRef="#br0">501 105 10410,'9'-10'523,"-2"2"-433,3-5 193,1 1 0,0 1 0,0 0 0,1 0 0,1 1 0,13-9 0,-22 22 344,-7 10-219,-6 13 239,-41 60 26,-4-3-1,-4-2 1,-108 118-1,5-31 680,77-83-397,59-57-427,25-28-520,0 0 0,-1 0-1,1 0 1,0 1 0,0-1 0,-1 0-1,1 0 1,0 0 0,0 1 0,0-1-1,-1 0 1,1 0 0,0 1 0,0-1-1,0 0 1,0 1 0,-1-1 0,1 0-1,0 0 1,0 1 0,0-1 0,0 0-1,0 1 1,0-1 0,0 0 0,0 1-1,0-1 1,0 0 0,0 1 0,0-1-1,0 0 1,0 0 0,0 1 0,0-1-1,1 0 1,-1 1 0,0-1 0,0 0-1,0 0 1,0 1 0,1-1 0,-1 0-1,0 0 1,0 1 0,0-1 0,1 0-1,18-4-3,44-26-776,-1-3 0,-2-3 0,70-54 0,-88 60-522,83-58-3468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9.407"/>
    </inkml:context>
    <inkml:brush xml:id="br0">
      <inkml:brushProperty name="width" value="0.025" units="cm"/>
      <inkml:brushProperty name="height" value="0.025" units="cm"/>
    </inkml:brush>
  </inkml:definitions>
  <inkml:trace contextRef="#ctx0" brushRef="#br0">166 183 6566,'0'0'7752,"1"-11"-4827,1-31-1025,-2 41-1807,0 0 0,0 0-1,0 0 1,0 0-1,0 0 1,0 0-1,0 0 1,-1 0-1,1 0 1,0 0 0,0 0-1,-1 0 1,1 0-1,-1 0 1,1 0-1,-1 1 1,1-1 0,-1 0-1,1 0 1,-1 0-1,0 1 1,1-1-1,-1 0 1,0 1-1,0-1 1,0 1 0,1-1-1,-1 1 1,0-1-1,0 1 1,0-1-1,0 1 1,0 0-1,0 0 1,0-1 0,0 1-1,0 0 1,0 0-1,0 0 1,0 0-1,0 0 1,0 0 0,0 0-1,0 1 1,-1-1-1,-2 1 100,1 0-1,-1 1 0,1-1 1,-1 1-1,1-1 0,0 1 1,-1 0-1,1 0 0,-4 4 1,-5 8-95,1 1 0,1 0 0,1 0 0,0 1 0,1 0 1,0 1-1,1 0 0,1 0 0,1 0 0,1 1 0,0 0 1,1 0-1,1 0 0,0 24 0,2-39-99,0 0 0,0 0-1,0 0 1,0 0 0,1 0 0,-1-1 0,1 1 0,0 0-1,0 0 1,0 0 0,0 0 0,1-1 0,-1 1-1,1 0 1,-1-1 0,4 4 0,-3-5 0,-1 0-1,1 0 1,0 0 0,-1 0-1,1 0 1,0-1 0,0 1 0,0-1-1,0 1 1,0-1 0,0 0-1,-1 1 1,1-1 0,0 0-1,0 0 1,0-1 0,0 1 0,0 0-1,0-1 1,0 1 0,0-1-1,-1 1 1,1-1 0,0 0-1,0 0 1,-1 0 0,3-1 0,5-4 14,0-1 0,-1 1 0,0-1 0,0 0 0,0-1 0,-1 0 0,0 0 1,-1-1-1,0 0 0,0 0 0,6-13 0,-3 3 28,-1-1 1,0 1-1,-1-1 0,7-40 1,-11 47 149,-1 0 1,0-1 0,-1 1-1,-1 0 1,0-1-1,-3-17 1,-5 17 214,-1 19-300,-4 23-220,9 2 88,1-1-1,1 51 1,2-75 24,0-3 2,0 0 0,0-1 0,0 1 0,0 0 0,0-1 0,0 1 0,1 0 0,-1-1 0,1 1 1,-1 0-1,1-1 0,-1 1 0,1-1 0,0 1 0,0-1 0,2 3 0,-2-3 1,-1-1 1,1 1-1,0-1 0,0 0 0,-1 1 1,1-1-1,0 0 0,0 1 0,0-1 1,0 0-1,0 0 0,0 0 0,0 0 1,-1 0-1,1 0 0,0 0 0,0 0 1,0 0-1,0 0 0,0 0 0,0-1 1,1 0-1,2 0 10,0-2-1,0 1 1,0 0-1,0-1 1,0 0 0,0 0-1,-1 0 1,1 0 0,-1 0-1,4-6 1,3-7 21,0-1 0,-2 1-1,0-2 1,0 1 0,-2-1 0,0 0 0,-1 0 0,4-32-1,-22 114-81,8-45 91,1 0 1,0 0-1,1 1 0,2-1 0,0 0 0,2 25 0,-1-43-39,0 0 0,0 0 0,0 0 0,0-1 0,0 1 0,1 0 0,-1 0 0,0 0 0,0 0 0,1-1 0,-1 1 0,1 0 0,-1 0 0,1-1 0,-1 1 0,1 0 0,-1-1 0,1 1-1,0 0 1,-1-1 0,1 1 0,0-1 0,-1 1 0,1-1 0,0 1 0,0-1 0,-1 0 0,3 1 0,-2-1 15,1 0 0,0 0-1,0 0 1,0-1-1,-1 1 1,1 0 0,0-1-1,0 1 1,-1-1 0,1 0-1,0 1 1,-1-1 0,2-1-1,5-3 131,-1 0 0,0-1 0,0 0 0,10-11 0,5-12-3,-1-1 1,-2-1-1,-1-1 0,-1 0 1,-2-2-1,12-37 1,-27 71-146,0 0 1,0 0 0,1 0-1,-1 0 1,0 0 0,0 0 0,0 0-1,0 0 1,0 0 0,0 1 0,1-1-1,-1 0 1,0 0 0,0 0-1,0 0 1,0 0 0,0 0 0,1 0-1,-1 0 1,0 0 0,0 0 0,0 0-1,0 0 1,1 0 0,-1 0-1,0 0 1,0 0 0,0-1 0,0 1-1,0 0 1,0 0 0,1 0 0,-1 0-1,0 0 1,0 0 0,0 0-1,0 0 1,0 0 0,0-1 0,0 1-1,1 0 1,-1 0 0,0 0 0,0 0-1,0 0 1,0 0 0,0-1-1,0 1 1,0 0 0,3 27-103,-4 39 5,-3-28 15,-1 38-372,5-70 175,0 0-1,0 0 0,1 0 0,0 0 0,0 0 0,0 0 0,1 0 1,0 0-1,3 6 0,-5-11 119,1 0 0,0 0 1,-1 0-1,1 0 0,0 1 1,0-1-1,0-1 0,0 1 1,0 0-1,0 0 0,0 0 1,0 0-1,0-1 0,0 1 1,1 0-1,-1-1 0,0 1 0,0-1 1,1 1-1,-1-1 0,0 0 1,0 0-1,1 0 0,-1 1 1,0-1-1,1 0 0,-1 0 1,0-1-1,1 1 0,-1 0 1,0 0-1,1-1 0,-1 1 1,0-1-1,0 1 0,1-1 0,-1 1 1,0-1-1,0 0 0,0 0 1,0 1-1,0-1 0,0 0 1,0 0-1,0 0 0,0 0 1,0-1-1,6-5-980,-1 0 1,0 0-1,0-1 0,0 0 1,5-10-1,14-35-4862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5:59.737"/>
    </inkml:context>
    <inkml:brush xml:id="br0">
      <inkml:brushProperty name="width" value="0.025" units="cm"/>
      <inkml:brushProperty name="height" value="0.025" units="cm"/>
    </inkml:brush>
  </inkml:definitions>
  <inkml:trace contextRef="#ctx0" brushRef="#br0">88 1 4260,'-2'8'8002,"-4"31"-5144,-19 193 5058,24-207-7669,1 1 1,2-1-1,0 0 1,1 0-1,2 0 1,1 0-1,11 30 1,-16-52-243,-1-1 2,1 1 0,0-1-1,0 1 1,0-1 0,0 0 0,0 1-1,1-1 1,-1 0 0,1 0 0,0 0-1,-1 0 1,1 0 0,0 0 0,3 2-1,-5-35 379,-6 14-350,0 1 1,-1 0-1,0 1 1,-2-1-1,0 2 0,0-1 1,-2 1-1,0 1 1,0 0-1,-15-13 1,34 28 60,0 1 0,1-2 0,-1 1 0,1-1 0,0 0 0,-1-1 0,1 0 0,11-2 1,2 1-1763,-1-1 0,0-1 1,29-7-1,-15-3-3763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0.280"/>
    </inkml:context>
    <inkml:brush xml:id="br0">
      <inkml:brushProperty name="width" value="0.025" units="cm"/>
      <inkml:brushProperty name="height" value="0.025" units="cm"/>
    </inkml:brush>
  </inkml:definitions>
  <inkml:trace contextRef="#ctx0" brushRef="#br0">66 3 17905,'0'0'2450,"-10"8"-79,-28 26-775,36-32-1561,0 0 1,1-1 0,-1 1 0,1 1 0,-1-1 0,1 0-1,0 0 1,0 0 0,0 1 0,0-1 0,1 0-1,-1 1 1,1-1 0,-1 1 0,1-1 0,0 1-1,0-1 1,0 1 0,0-1 0,0 1 0,0-1-1,1 1 1,0-1 0,-1 0 0,1 1 0,0-1-1,0 0 1,0 1 0,3 3 0,-2-2-23,1-1 1,-1 1-1,1-1 1,0 0-1,1 0 1,-1 0-1,0 0 0,1 0 1,0-1-1,-1 1 1,1-1-1,0 0 1,0 0-1,5 1 1,-4-2 0,-1 0 1,1 0 0,-1-1-1,1 0 1,0 1 0,-1-2-1,1 1 1,-1 0 0,1-1-1,-1 0 1,1 0 0,-1-1-1,1 1 1,-1-1 0,0 0-1,0 0 1,0 0 0,0 0-1,0-1 1,0 0 0,-1 0-1,4-3 1,0-1 12,0-1 0,0 0 0,-1 0 1,0-1-1,0 0 0,-1 0 0,-1 0 0,7-17 0,-18 92 477,6-45-298,0-19-187,1 0 0,0 1 0,-1-1 0,1 1 0,1-1 0,-1 1-1,0-1 1,0 0 0,1 1 0,0-1 0,-1 0 0,1 1-1,0-1 1,0 0 0,2 4 0,-1-5-13,-1 0 0,1 0 0,-1-1 0,1 1-1,-1 0 1,1-1 0,-1 1 0,1-1 0,-1 1 0,1-1 0,0 0-1,-1 0 1,1 1 0,0-1 0,-1 0 0,1-1 0,0 1 0,-1 0 0,1 0-1,0-1 1,-1 1 0,1-1 0,-1 1 0,3-2 0,9-4-124,0-1 0,0 0 0,-1 0 0,0-1 0,-1-1 0,19-17 1,-17 14-712,0 1 0,1 0 0,0 1 0,18-9 0,-31 20 842,-1-1 1,1 1-1,-1-1 0,1 1 1,0 0-1,-1-1 0,1 1 1,-1-1-1,0 1 1,1 0-1,-1 0 0,0-1 1,1 1-1,-1 0 1,0 0-1,0-1 0,1 1 1,-1 0-1,0 0 0,0 0 1,0-1-1,0 1 1,0 0-1,0 0 0,0 0 1,-1-1-1,1 1 0,0 0 1,0 0-1,0-1 1,-1 2-1,-2 31 936,2-30-895,1-1 0,-1 0 0,1 0-1,0 1 1,0-1 0,0 0 0,0 1 0,1-1-1,-1 0 1,1 0 0,-1 1 0,1-1 0,0 2 0,0-3-26,-1-1 1,1 1 0,-1-1 0,1 1 0,-1-1 0,1 1 0,-1-1 0,1 0 0,-1 1 0,1-1 0,0 0 0,-1 1 0,1-1 0,0 0 0,-1 0 0,1 1 0,0-1 0,-1 0 0,1 0 0,0 0 0,-1 0 0,1 0 0,0 0 0,-1 0-1,1 0 1,0 0 0,0-1 0,6-1 57,-1-1 0,0 0 1,0 0-1,0 0 0,-1-1 0,1 0 0,6-6 0,12-10 37,42-33-1094,-61 49 790,1 1 0,-1-1 0,1 1 0,0 0 0,0 1 0,0-1 0,0 1-1,0 0 1,11-1 0,-16 3 180,-1 0 0,1-1 0,0 1 0,-1 0 0,1 0 0,-1 0 0,1 1 0,0-1 0,-1 0 0,1 0 0,0 0 0,-1 0-1,1 0 1,0 1 0,-1-1 0,1 0 0,-1 1 0,1-1 0,-1 0 0,1 1 0,-1-1 0,1 1 0,-1-1 0,1 1 0,-1-1 0,1 1-1,-1-1 1,0 1 0,1-1 0,-1 1 0,0-1 0,0 1 0,1 1 0,-1 24 1053,-1-6-2254,7-6-3523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0.980"/>
    </inkml:context>
    <inkml:brush xml:id="br0">
      <inkml:brushProperty name="width" value="0.025" units="cm"/>
      <inkml:brushProperty name="height" value="0.025" units="cm"/>
    </inkml:brush>
  </inkml:definitions>
  <inkml:trace contextRef="#ctx0" brushRef="#br0">187 99 6022,'0'0'9700,"2"-9"-7175,2-1-1783,-3 6-485,0 1 0,0-1-1,0 1 1,0-1 0,0 0-1,-1 1 1,0-1 0,1 0-1,-1 1 1,-1-5 0,0 7-138,1 0 0,-1 0 0,0 0 1,1 0-1,-1 1 0,0-1 1,0 0-1,0 1 0,0-1 0,0 0 1,1 1-1,-1-1 0,0 1 1,0-1-1,-1 1 0,1 0 0,0-1 1,0 1-1,0 0 0,0 0 1,0 0-1,0 0 0,0 0 0,0 0 1,0 0-1,0 0 0,-1 0 1,1 0-1,0 1 0,0-1 0,0 0 1,0 1-1,-1 0 0,-38 12 732,22-3-714,0 1 1,-21 17-1,35-24-122,-1 0 0,1-1 0,0 1 1,0 1-1,1-1 0,-1 1 0,1-1 0,0 1 0,0 0 1,0 0-1,1 0 0,0 1 0,-3 7 0,5-12-15,0-1 0,0 1-1,-1 0 1,1 0 0,0-1-1,0 1 1,0 0 0,0-1-1,0 1 1,0 0 0,0 0-1,1-1 1,-1 1 0,0 0-1,0-1 1,0 1 0,1 0-1,-1-1 1,0 1 0,1 0-1,-1-1 1,1 1 0,-1-1-1,0 1 1,1-1 0,-1 1-1,1-1 1,0 1 0,-1-1-1,1 1 1,-1-1 0,1 0-1,0 1 1,2 0-2,-1-1 0,1 1-1,-1-1 1,0 0 0,1 0 0,-1 0 0,0 0 0,1-1 0,-1 1 0,4-1-1,3-2 0,0 0-1,0 0 0,0-1 1,12-6-1,-4-2 42,0 0 1,26-27-1,-38 34 52,1-1 0,-1 1 0,0-1 0,-1-1 0,0 1 0,0-1 0,0 1 0,-1-1 0,0 0 0,4-13 0,-6 7 190,-8 20-301,-5 23-217,10-5 302,5-5-3397,-3-19 3168,0-1 0,1 1 0,-1-1 0,0 0 0,0 1 0,0-1 1,1 0-1,-1 1 0,0-1 0,1 1 0,-1-1 0,0 0 0,1 0 0,-1 1 1,0-1-1,1 0 0,-1 0 0,0 1 0,1-1 0,-1 0 0,1 0 0,-1 0 1,1 0-1,-1 0 0,0 0 0,1 1 0,-1-1 0,1 0 0,-1 0 0,1-1 1,21-14-5106,-1-12-2353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1.573"/>
    </inkml:context>
    <inkml:brush xml:id="br0">
      <inkml:brushProperty name="width" value="0.025" units="cm"/>
      <inkml:brushProperty name="height" value="0.025" units="cm"/>
    </inkml:brush>
  </inkml:definitions>
  <inkml:trace contextRef="#ctx0" brushRef="#br0">58 0 8808,'0'0'16181,"-3"14"-15535,-14 62-34,2 0 0,-6 133 0,20-208-609,1 0-1,0 0 0,0 0 0,0-1 1,0 1-1,0 0 0,0 0 1,0 0-1,0 0 0,1 0 1,-1 0-1,0 0 0,0 0 0,1 0 1,-1 0-1,1-1 0,-1 1 1,1 0-1,-1 0 0,1 0 0,-1-1 1,1 1-1,0 0 0,-1-1 1,1 1-1,0 0 0,0-1 0,0 1 1,1-1 4,-1 0-1,1 0 1,-1 0 0,1 0 0,-1 0 0,1 0 0,-1-1-1,1 1 1,-1 0 0,1-1 0,-1 0 0,0 1 0,1-1 0,-1 0-1,2-1 1,44-38 196,-29 21-177,35-32 12,-49 47-40,0 1 0,0 0-1,1 0 1,0 0-1,-1 1 1,1-1-1,0 1 1,0 0 0,0 1-1,11-3 1,-15 4-2,0 0 0,0 0 0,0 0 0,-1 1 1,1-1-1,0 0 0,0 0 0,0 0 0,0 1 0,0-1 1,0 1-1,0-1 0,-1 0 0,1 1 0,0-1 1,0 1-1,-1 0 0,1-1 0,0 1 0,-1 0 0,1-1 1,-1 1-1,1 0 0,-1 0 0,1 0 0,-1-1 1,1 1-1,-1 0 0,0 0 0,1 0 0,-1 0 0,0 0 1,0 0-1,0 0 0,1 1 0,0 41 17,-1-32 16,-1-1 61,1 1 1,-2-1 0,1 1-1,-2-1 1,1 0 0,-1 0-1,-1 0 1,0 0-1,-6 12 1,8-18-1,0-1 0,0 1 1,-1 0-1,1-1 0,-1 1 0,0-1 0,0 0 0,0 0 0,0 0 1,-1 0-1,1 0 0,-1-1 0,0 0 0,1 0 0,-1 0 1,0 0-1,0 0 0,0-1 0,-1 0 0,1 0 0,0 0 0,0 0 1,-1-1-1,-6 1 0,8-2-115,0 0-1,0 0 1,0 0 0,1 0 0,-1 0-1,1-1 1,-1 1 0,1-1 0,-1 1-1,1-1 1,0 0 0,0 0-1,0 0 1,0-1 0,0 1 0,0 0-1,0-1 1,1 1 0,-1-1 0,1 1-1,-2-6 1,2 6-267,0 0 1,0-1-1,1 1 1,-1-1-1,0 1 1,1-1-1,0 0 1,-1 1-1,1-1 0,0 1 1,0-1-1,1 0 1,-1 1-1,1-1 1,0-3-1,1 5-285,0 0 0,-1 0 0,1 0 0,0 0 0,0 0 1,0 0-1,0 0 0,0 0 0,0 1 0,0-1 0,0 1 0,1 0 0,-1 0 0,0-1 0,0 1 1,0 1-1,0-1 0,3 0 0,2 0-2187,20 0-6199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1.946"/>
    </inkml:context>
    <inkml:brush xml:id="br0">
      <inkml:brushProperty name="width" value="0.025" units="cm"/>
      <inkml:brushProperty name="height" value="0.025" units="cm"/>
    </inkml:brush>
  </inkml:definitions>
  <inkml:trace contextRef="#ctx0" brushRef="#br0">0 0 6726,'0'0'21301,"1"51"-21045,-1-21-256,0 1 32,0-5-256,3-6-1346,4-13-1473,3-7-576,3-6-2179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3.602"/>
    </inkml:context>
    <inkml:brush xml:id="br0">
      <inkml:brushProperty name="width" value="0.025" units="cm"/>
      <inkml:brushProperty name="height" value="0.025" units="cm"/>
    </inkml:brush>
  </inkml:definitions>
  <inkml:trace contextRef="#ctx0" brushRef="#br0">184 9 8488,'0'0'8616,"-5"10"-8509,-54 146 1298,7-11 980,-16 27-1312,129-308 865,-43 92-1962,1 1 0,2 1 0,2 0 0,1 2 0,31-38 0,-50 72-221,0 0 1,1 1-1,-1 0 1,1-1-1,1 2 1,-1-1-1,1 1 1,0 0-1,0 0 1,0 1-1,0 0 1,1 0-1,-1 1 1,1 0-1,-1 0 1,1 1-1,0 0 1,0 0-1,9 1 1,-60 35-530,-24 3 1765,36-22-421,2 1 0,-51 38 0,74-47-3674,13-8 776,15-8-899,6-8-1011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2.304"/>
    </inkml:context>
    <inkml:brush xml:id="br0">
      <inkml:brushProperty name="width" value="0.025" units="cm"/>
      <inkml:brushProperty name="height" value="0.025" units="cm"/>
    </inkml:brush>
  </inkml:definitions>
  <inkml:trace contextRef="#ctx0" brushRef="#br0">56 1 10090,'0'0'11851,"-6"11"-10709,-2 2-561,2 1-1,0 0 0,0 0 1,2 1-1,-1 0 0,-3 29 1,2 58-589,7 106 0,4-165-3491,4-16-2814,-1-14-1428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2.679"/>
    </inkml:context>
    <inkml:brush xml:id="br0">
      <inkml:brushProperty name="width" value="0.025" units="cm"/>
      <inkml:brushProperty name="height" value="0.025" units="cm"/>
    </inkml:brush>
  </inkml:definitions>
  <inkml:trace contextRef="#ctx0" brushRef="#br0">386 383 13196,'0'0'13651,"12"-1"-12578,3-1-936,0-1 1,-1-1 0,1 0 0,-1-1-1,0 0 1,18-10 0,-26 12-82,-1 1 0,0-1 0,1 0 0,-1-1 0,-1 1 1,1-1-1,0 0 0,-1 0 0,0 0 0,0-1 0,0 0 1,-1 0-1,1 1 0,-1-2 0,0 1 0,-1 0 0,1-1 0,-1 1 1,0-1-1,0 0 0,1-11 0,-3 16-34,0 1 1,0-1-1,0 0 0,0 0 1,0 1-1,0-1 0,0 0 1,0 1-1,0-1 0,0 0 1,0 1-1,-1-1 0,1 1 0,0-1 1,0 0-1,-1 1 0,1-1 1,-1 1-1,1-1 0,0 1 1,-1-1-1,1 1 0,-1-1 1,1 1-1,-1-1 0,1 1 1,-1-1-1,0 1 0,1 0 0,-1-1 1,0 1-1,-24 3 263,19-1-273,0 1 0,0 0 0,0 0 0,1 0 0,-1 1 1,-4 4-1,2 0-7,1 1 0,0 0-1,1 0 1,0 0 0,0 1 0,1 0 0,-5 15 0,7-19-3,1 1 0,0 0 1,0 0-1,1-1 0,0 1 1,0 0-1,1 0 0,-1 1 1,2-1-1,-1 0 1,1 0-1,3 13 0,-3-18-13,1 1-1,0-1 1,0 1-1,-1-1 1,2 0-1,-1 0 1,0 0-1,0 0 0,1 0 1,-1 0-1,1-1 1,-1 1-1,1-1 1,0 0-1,-1 0 1,1 0-1,0 0 1,0 0-1,0 0 1,0-1-1,0 1 1,0-1-1,0 0 1,3 0-1,2 0-134,0 0 0,0 0 0,0 0 0,0-1 0,0-1 0,0 1 1,0-1-1,8-3 0,-15 4-222,1 1 0,0-1-1,-1 0 1,1 0 0,-1 0 0,1 0 0,-1 0 0,0 0 0,1 0 0,-1-1 0,0 1 0,0 0 0,0-1-1,0 1 1,0-1 0,0 1 0,0-1 0,-1 1 0,1-1 0,0-1 0,0-16-7512</inkml:trace>
  <inkml:trace contextRef="#ctx0" brushRef="#br0" timeOffset="1">1 0 5669,'0'0'5574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3.209"/>
    </inkml:context>
    <inkml:brush xml:id="br0">
      <inkml:brushProperty name="width" value="0.025" units="cm"/>
      <inkml:brushProperty name="height" value="0.025" units="cm"/>
    </inkml:brush>
  </inkml:definitions>
  <inkml:trace contextRef="#ctx0" brushRef="#br0">222 56 4869,'0'0'13564,"-6"-9"-11594,5 7-1902,0-1 73,0 1 0,0-1 0,0 1 0,0-1 0,-1 1 0,1 0 0,-1-1 0,1 1 0,-1 0 0,0 0 0,0 0 0,0 0 0,0 1 0,0-1 0,-1 0 0,1 1 0,0 0 0,-1-1 0,1 1 0,-1 0 0,0 0 0,1 0 0,-1 1 0,0-1 0,1 1 0,-1-1 0,0 1 0,1 0 0,-1 0 0,0 0 0,0 1 0,1-1 0,-1 1 0,0-1 0,1 1 0,-5 1 0,-5 7 14,0 0-1,0 0 0,0 1 1,2 1-1,-1 0 0,1 1 1,1 0-1,0 0 0,1 1 1,-14 26-1,43-40-181,8-9 17,-14 3-72,1 1-1,1 1 1,-1 1-1,1 0 1,-1 1-1,26-1 1,-40 4 75,-1 0 1,0 0-1,1 0 0,-1 0 0,0 0 1,0 0-1,1 1 0,-1-1 1,0 1-1,0-1 0,1 1 0,-1-1 1,0 1-1,0-1 0,0 1 0,0 0 1,0 0-1,0-1 0,0 1 1,0 0-1,0 0 0,0 0 0,-1 0 1,1 0-1,0 0 0,-1 1 1,1-1-1,-1 0 0,1 0 0,-1 0 1,1 1-1,-1-1 0,0 0 1,0 0-1,1 1 0,-1-1 0,0 0 1,0 1-1,0-1 0,-1 0 1,1 0-1,0 1 0,0-1 0,-1 0 1,1 0-1,0 1 0,-2 0 0,1 5 42,-1-1 0,-1 0-1,1 0 1,-1-1 0,0 1-1,0 0 1,-1-1 0,-5 7-1,1-3 125,-1-1 1,-1 0-1,0-1 0,0 0 0,0 0 0,-1-1 0,0 0 1,0-1-1,0 0 0,-1-1 0,1 0 0,-1-1 0,0-1 0,0 1 1,-17-1-1,29-2-178,0 0 0,0 0 0,0 0 1,1 0-1,-1 0 0,0 0 0,0 0 0,0 0 1,1 0-1,-1 0 0,0 0 0,0 0 0,0-1 1,0 1-1,1 0 0,-1 0 0,0 0 1,0 0-1,0 0 0,0-1 0,0 1 0,0 0 1,0 0-1,1 0 0,-1 0 0,0-1 0,0 1 1,0 0-1,0 0 0,0 0 0,0-1 0,0 1 1,0 0-1,0 0 0,0 0 0,0-1 1,0 1-1,0 0 0,0 0 0,0 0 0,0-1 1,0 1-1,-1 0 0,1 0 0,0 0 0,0 0 1,0-1-1,0 1 0,0 0 0,0 0 1,0 0-1,-1 0 0,1-1 0,0 1 0,0 0 1,0 0-1,0 0 0,-1 0 0,1 0 0,0 0 1,0 0-1,0 0 0,0 0 0,-1-1 0,1 1 1,0 0-1,0 0 0,0 0 0,-1 0 1,14-11-1411,5 3-1386,-1 1 1,31-9-1,-32 12 683,25-9-4823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3.709"/>
    </inkml:context>
    <inkml:brush xml:id="br0">
      <inkml:brushProperty name="width" value="0.025" units="cm"/>
      <inkml:brushProperty name="height" value="0.025" units="cm"/>
    </inkml:brush>
  </inkml:definitions>
  <inkml:trace contextRef="#ctx0" brushRef="#br0">82 129 13485,'0'0'10372,"-7"2"-10340,-1 1 70,-23 2 2348,31-6-2409,1 0-1,-1 1 1,1-1-1,-1 0 1,1 0 0,-1 1-1,1-1 1,0 0 0,-1 1-1,1-1 1,0 1-1,0-1 1,0 1 0,-1-1-1,1 1 1,0 0 0,0-1-1,0 1 1,0 0-1,0 0 1,0-1 0,1 1-1,10 0 17,3 1-77,1-1 0,-1-1 1,1 0-1,-1-2 0,24-5 0,-36 7 61,0 0 0,0 0 0,0-1 0,0 1 0,0-1 0,0 0 0,0 0 0,0 0 0,-1 0 0,1 0 0,-1-1 0,0 1 0,1-1 0,-1 1 0,0-1 0,0 0 0,-1 0 0,1 0 0,-1 0 0,1 0 0,-1 0 0,0 0 0,0-1 0,-1 1 0,1 0 0,-1-1 0,1 1 0,-1 0-1,0-1 1,0 1 0,-1-7 0,0 8 3,0 1-1,1 0 0,-1-1 0,0 1 1,1-1-1,-1 1 0,0 0 0,0-1 0,0 1 1,0 0-1,-1 0 0,1 0 0,0 0 1,0 0-1,-1 0 0,1 0 0,0 0 1,-1 1-1,1-1 0,-1 0 0,1 1 0,-1-1 1,1 1-1,-1 0 0,0-1 0,1 1 1,-1 0-1,1 0 0,-1 0 0,0 0 1,1 0-1,-1 1 0,-1-1 0,-4 1-21,1-1 0,0 1 0,-1 0-1,1 0 1,0 1 0,0 0 0,-10 4 0,6 1-22,-1 0 0,2 1 0,-1 0 1,1 1-1,0 0 0,1 0 0,0 1 0,-12 19 1,15-21-6,0 0 1,0 0 0,1 0 0,1 0-1,0 1 1,0 0 0,0-1 0,1 1-1,0 0 1,1 0 0,0 1 0,0 17-1,2-26-32,-1 0 1,0 1-1,1-1 0,-1 0 0,0 1 0,1-1 0,0 0 0,-1 1 0,1-1 1,0 0-1,0 0 0,-1 0 0,1 0 0,0 0 0,0 0 0,0 0 0,0 0 1,0 0-1,1 0 0,-1 0 0,0-1 0,0 1 0,2 0 0,1 1-178,0-1-1,0 0 1,1 0-1,-1 0 0,0-1 1,0 1-1,9-2 1,-1 1-816,0-2 1,0 0-1,0 0 1,22-8-1,11-11-4323,2-3-3769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4.051"/>
    </inkml:context>
    <inkml:brush xml:id="br0">
      <inkml:brushProperty name="width" value="0.025" units="cm"/>
      <inkml:brushProperty name="height" value="0.025" units="cm"/>
    </inkml:brush>
  </inkml:definitions>
  <inkml:trace contextRef="#ctx0" brushRef="#br0">185 0 11179,'0'0'13452,"-9"1"-11925,1 2-1386,-1-1-1,1 1 0,-1 1 1,1-1-1,0 1 1,0 1-1,1 0 1,-1 0-1,1 0 1,0 1-1,1 0 1,-1 0-1,1 0 1,0 1-1,-7 12 1,7-13-109,1 1 0,0-1 0,0 1 0,1-1 0,0 1 0,0 1 0,1-1 0,0 0 0,0 1 0,0 0 0,1-1 0,-1 12 0,3-18-34,0 0 0,0-1 0,0 1 0,0 0 1,0-1-1,0 1 0,1 0 0,-1 0 0,0-1 0,0 1 0,1-1 0,-1 1 1,1 0-1,-1-1 0,0 1 0,1-1 0,-1 1 0,1 0 0,-1-1 0,1 0 1,-1 1-1,1-1 0,0 1 0,-1-1 0,1 0 0,0 1 0,-1-1 0,2 1 1,27 1-36,27-15-748,36-27-5676,-65 27 2400,16-8-5644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04.771"/>
    </inkml:context>
    <inkml:brush xml:id="br0">
      <inkml:brushProperty name="width" value="0.025" units="cm"/>
      <inkml:brushProperty name="height" value="0.025" units="cm"/>
    </inkml:brush>
  </inkml:definitions>
  <inkml:trace contextRef="#ctx0" brushRef="#br0">13 0 8488,'0'0'13864,"2"10"-12444,6 27-674,-2 1 1,-1 0-1,-1 70 1,-4-63-203,2-1 0,2 0 0,10 48 0,-68-270-3320,51 151 2572,3 27 198,0-1 0,0 0-1,1 1 1,-1-1-1,0 1 1,1-1 0,-1 1-1,0-1 1,1 0-1,-1 1 1,0-1-1,1 1 1,-1 0 0,1-1-1,-1 1 1,1-1-1,-1 1 1,1 0 0,0-1-1,-1 1 1,1 0-1,-1-1 1,2 1 0,2 0-133,1-1 1,0 1 0,0 0-1,-1 0 1,1 1 0,0 0-1,8 2 1,4 0-699,20 3-868,23-4-7706,-52-3 8407,-1 1 0,0-1 1,0-1-1,0 0 1,14-4-1,10-15 5325,-31 21-4184,0 0 0,0 0 0,1 0 0,-1 0 0,0 0-1,0 0 1,1-1 0,-1 1 0,0 0 0,0 0 0,1 0 0,-1 0 0,0-1 0,0 1 0,0 0 0,1 0 0,-1-1 0,0 1 0,0 0 0,0 0 0,0-1 0,0 1 0,1 0 0,-1 0 0,0-1-1,0 1 1,0 0 0,0-1 0,0 1 0,0 0 0,0 0 0,0-1 0,0 1 0,0 0 0,0-1 0,0 1 0,0 0 0,0 0 0,0-1 0,-1 1 0,1 0 0,0 0 0,0-1 0,0 1-1,0 0 1,0 0 0,-1-1 0,1 1 0,0 0 0,0 0 0,0 0 0,-1-1 0,-15 5 4109,8 5-3909,1-1-1,-1 1 1,1 0 0,1 0-1,0 1 1,0-1 0,1 2 0,0-1-1,1 0 1,0 1 0,1 0-1,0 0 1,-2 18 0,5-29-339,0 1 1,1 0-1,-1 0 0,1-1 1,0 1-1,-1 0 1,1-1-1,0 1 0,-1-1 1,1 1-1,0-1 1,-1 1-1,1-1 0,0 1 1,0-1-1,0 0 1,-1 0-1,1 1 0,0-1 1,0 0-1,0 0 1,0 0-1,0 0 0,-1 0 1,1 0-1,0 0 1,2 0-1,34 0-132,-28-1 57,-2 0 66,1 0 1,-1-1-1,0 0 1,0 0 0,0-1-1,0 0 1,0 0 0,-1-1-1,1 0 1,-1 0-1,0-1 1,0 1 0,0-1-1,-1 0 1,8-10 0,35-26 1046,-57 60 32,0-11-884,9-8-156,-1 0 1,1 0 0,0 0-1,-1 0 1,1 0 0,0-1-1,0 1 1,-1 0 0,1 0-1,0 0 1,0 0 0,-1-1-1,1 1 1,0 0 0,0 0-1,0 0 1,-1-1 0,1 1 0,0 0-1,0 0 1,0-1 0,0 1-1,-1 0 1,1 0 0,0-1-1,0 1 1,0 0 0,0-1-1,0 1 1,0 0 0,0-1-1,0 1 1,0 0 0,0 0-1,0-1 1,0 1 0,0 0-1,0-1 1,-1-10 71,0 0 0,1 0 0,0 1 0,1-1 0,0 0 1,1 0-1,0 1 0,4-14 0,-4 20-100,0 0 1,0 0-1,0 0 0,1 0 0,-1 0 1,1 1-1,0-1 0,0 1 1,1-1-1,-1 1 0,1 0 0,-1 1 1,1-1-1,0 1 0,0-1 0,0 1 1,0 0-1,0 0 0,1 1 1,-1 0-1,1-1 0,4 0 0,10 0-18,0 0-1,0 1 0,20 1 0,40-2-2588,-30-10-3514,-29 2-242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3.141"/>
    </inkml:context>
    <inkml:brush xml:id="br0">
      <inkml:brushProperty name="width" value="0.025" units="cm"/>
      <inkml:brushProperty name="height" value="0.025" units="cm"/>
    </inkml:brush>
  </inkml:definitions>
  <inkml:trace contextRef="#ctx0" brushRef="#br0">1 94 3491,'0'0'15925,"3"-15"-14228,2 13-1574,0 0 0,0 1 0,1-1 0,-1 1 0,0 0 0,1 0 0,-1 1 0,1 0-1,-1 0 1,1 0 0,8 2 0,4-2 52,14-1 27,1-1-1,-1-2 1,41-10 0,-57 10-687,-1 0 0,0-2 0,0 0 0,27-15 0,-36 14-1060,-28 6-10496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4.724"/>
    </inkml:context>
    <inkml:brush xml:id="br0">
      <inkml:brushProperty name="width" value="0.025" units="cm"/>
      <inkml:brushProperty name="height" value="0.025" units="cm"/>
    </inkml:brush>
  </inkml:definitions>
  <inkml:trace contextRef="#ctx0" brushRef="#br0">0 1 10794,'0'0'6374,"8"75"-5957,-4-35-193,1 7-64,-1 0-32,1-4-32,0-5-32,1-7 0,0-10-64,0-11 64,-3-10-32,-1-2 32,-2-19-768,-7-9-2275,-14-6-2370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5.083"/>
    </inkml:context>
    <inkml:brush xml:id="br0">
      <inkml:brushProperty name="width" value="0.025" units="cm"/>
      <inkml:brushProperty name="height" value="0.025" units="cm"/>
    </inkml:brush>
  </inkml:definitions>
  <inkml:trace contextRef="#ctx0" brushRef="#br0">1 29 9673,'0'0'5061,"75"21"-4260,-30-18 64,7-3 256,10 0-545,0-8-480,-2-5-897,-9-2-3907,-11-1-3203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5.427"/>
    </inkml:context>
    <inkml:brush xml:id="br0">
      <inkml:brushProperty name="width" value="0.025" units="cm"/>
      <inkml:brushProperty name="height" value="0.025" units="cm"/>
    </inkml:brush>
  </inkml:definitions>
  <inkml:trace contextRef="#ctx0" brushRef="#br0">85 0 14061,'0'0'881,"-10"8"448,1-1-1022,1 1 1,-1 0-1,1 0 0,1 1 0,-1 0 0,-5 9 0,12-15-258,-1-1-1,1 0 1,-1 1-1,1-1 1,0 1-1,0-1 1,0 1-1,0 0 1,1-1-1,-1 1 1,1 0-1,-1-1 1,1 1-1,0 0 1,0 0-1,0 0 1,1-1 0,-1 1-1,1 0 1,-1-1-1,1 1 1,0 0-1,0-1 1,0 1-1,0-1 1,1 1-1,-1-1 1,1 0-1,-1 1 1,1-1-1,0 0 1,0 0-1,0 0 1,0 0-1,0-1 1,4 4-1,-1-2 54,1 0-1,-1 0 0,0 0 0,1-1 0,-1 0 0,1 0 0,0 0 0,0-1 0,0 0 0,0 0 0,0-1 1,0 1-1,0-1 0,0 0 0,0-1 0,0 1 0,0-1 0,0-1 0,0 1 0,7-4 0,-9 4 27,-1-1-1,1 0 0,0 0 0,0 0 0,-1 0 0,1-1 0,-1 1 0,0-1 0,0 0 1,0 0-1,0 0 0,0-1 0,-1 1 0,1-1 0,-1 1 0,0-1 0,0 0 0,-1 0 1,1 0-1,-1 0 0,1 0 0,-1 0 0,-1 0 0,1 0 0,0 0 0,-1-1 0,0 1 1,0 0-1,-1-5 0,1 7-84,0 0 0,-1 0 1,1 0-1,-1 0 0,0 0 1,1 0-1,-1 0 0,0 0 0,0 0 1,0 1-1,-1-1 0,1 0 1,0 0-1,-1 1 0,1-1 1,-1 1-1,1 0 0,-1-1 0,0 1 1,1 0-1,-1 0 0,0 0 1,0 0-1,0 0 0,-2 0 1,-3-1-41,0 0 1,0 0 0,0 1 0,0 0 0,0 1 0,-8-1 0,40 15-5914,-2-13 1736,2-1-2478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4.055"/>
    </inkml:context>
    <inkml:brush xml:id="br0">
      <inkml:brushProperty name="width" value="0.025" units="cm"/>
      <inkml:brushProperty name="height" value="0.025" units="cm"/>
    </inkml:brush>
  </inkml:definitions>
  <inkml:trace contextRef="#ctx0" brushRef="#br0">246 18 10314,'0'0'1783,"-3"10"-555,-19 45 1349,-1 0 0,-36 58 1,-6 13-1662,-9 16 552,94-195 219,24-33-1582,-8 13-261,3 2 0,95-130 0,-132 198 99,1 0-1,-1 0 1,1 0 0,0 0 0,0 1 0,0-1 0,0 1 0,0 0 0,1 0-1,-1 0 1,1 1 0,-1-1 0,1 1 0,5-2 0,-9 3 22,1 0 1,0 0 0,0 0 0,-1 0-1,1 0 1,0 0 0,0 0-1,0 1 1,-1-1 0,1 0 0,0 0-1,-1 1 1,1-1 0,0 0-1,-1 1 1,1-1 0,0 1 0,-1-1-1,1 1 1,-1-1 0,1 1-1,-1-1 1,1 1 0,-1 0 0,1-1-1,0 2 1,0 0-25,-1 0 1,1 1-1,0-1 0,-1 1 0,1-1 1,-1 1-1,0 0 0,0-1 0,0 1 1,0-1-1,0 1 0,-1 2 0,-1 2 50,0-1 0,-1 1 1,1-1-1,-1 0 0,0 0 0,-1 0 0,0 0 0,1-1 0,-2 1 0,1-1 0,-1 0 0,0 0 0,0-1 0,-6 6 0,-7 3 122,1 0-1,-1-2 0,-24 12 0,16-14-651,34-22-3832,36-27-4257,-14 17 690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5.769"/>
    </inkml:context>
    <inkml:brush xml:id="br0">
      <inkml:brushProperty name="width" value="0.025" units="cm"/>
      <inkml:brushProperty name="height" value="0.025" units="cm"/>
    </inkml:brush>
  </inkml:definitions>
  <inkml:trace contextRef="#ctx0" brushRef="#br0">96 0 9545,'0'0'11045,"-2"10"-10442,-1 6-471,-1 0 0,2 0 0,1 0 0,0 1 0,0-1 0,2 1 0,0-1 0,1 0 0,1 0 0,0 1 0,1-2 0,1 1 0,0 0 0,1-1 0,1 0 0,1 0 0,15 23 0,-159-138-2652,123 86 2593,14 7 138,30 3 67,-20 3-343,118-12-1393,-43-5-6523,-44 8 1159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6.134"/>
    </inkml:context>
    <inkml:brush xml:id="br0">
      <inkml:brushProperty name="width" value="0.025" units="cm"/>
      <inkml:brushProperty name="height" value="0.025" units="cm"/>
    </inkml:brush>
  </inkml:definitions>
  <inkml:trace contextRef="#ctx0" brushRef="#br0">120 246 1345,'0'0'14174,"-9"1"-11446,4-1-2522,0 0 1,1 0-1,-1 1 1,0 0 0,1 0-1,-1 0 1,1 1-1,0-1 1,-1 1 0,1 0-1,0 1 1,0-1-1,0 0 1,0 1 0,1 0-1,-1 0 1,1 0-1,-1 1 1,1-1 0,0 1-1,1 0 1,-1-1-1,0 1 1,1 0-1,0 1 1,0-1 0,0 0-1,1 1 1,-3 8-1,4-11-167,-1 0-1,0 1 0,1-1 0,-1 0 0,1 1 0,0-1 0,-1 0 0,1 1 0,0-1 0,1 0 0,-1 1 0,0-1 0,1 0 0,-1 1 0,1-1 0,0 0 0,0 0 0,0 1 0,0-1 0,0 0 0,0 0 0,0 0 0,1 0 1,-1-1-1,1 1 0,2 2 0,-1-2-28,0-1 0,0 0 1,0 0-1,0-1 0,0 1 1,1-1-1,-1 1 0,0-1 1,0 0-1,0 0 0,1 0 0,-1-1 1,0 1-1,0-1 0,0 0 1,0 0-1,0 0 0,0 0 1,0 0-1,3-2 0,4-3 13,0 1 0,-1-1-1,1 0 1,-1-1-1,0 0 1,-1-1-1,11-12 1,-15 16-10,1-1-1,-1-1 1,0 1 0,-1 0-1,1-1 1,-1 0 0,0 0-1,-1 0 1,1 0-1,-1 0 1,0-1 0,-1 1-1,2-13 1,-20 36-98,13-8 83,0 0 0,0 1 0,1 0 0,0 0 0,0 0 0,1 0 0,0 0 0,1 0 0,1 0 0,0 18 0,0-27 1,1 0-1,-1 0 0,1 0 1,0 0-1,-1 0 1,1 0-1,0 0 0,-1 0 1,1-1-1,0 1 1,0 0-1,0 0 0,0-1 1,0 1-1,0-1 1,0 1-1,0-1 0,0 1 1,0-1-1,0 1 1,0-1-1,0 0 0,0 0 1,1 1-1,-1-1 1,0 0-1,0 0 0,0 0 1,0 0-1,1 0 1,-1-1-1,0 1 0,0 0 1,0-1-1,0 1 1,1-1-1,44-15 13,-28 4-137,0-1-1,-1 0 0,-1-1 1,0 0-1,0-1 1,-2-1-1,0-1 1,13-20-1,-18 23 135,0 0 0,-1 0 1,-1-1-1,0 0 0,-1-1 0,-1 1 0,0-1 0,-2 0 1,1 0-1,-2 0 0,1-22 0,-3 38 13,0-1-1,0 0 0,0 0 1,0 0-1,0 1 1,-1-1-1,1 0 0,0 0 1,-1 1-1,1-1 1,0 0-1,-1 0 0,1 1 1,-1-1-1,1 0 1,-1 1-1,1-1 0,-1 1 1,1-1-1,-1 1 1,0-1-1,1 1 1,-1-1-1,0 1 0,1 0 1,-1-1-1,0 1 1,0 0-1,1-1 0,-1 1 1,0 0-1,0 0 1,0 0-1,1 0 0,-1 0 1,0 0-1,0 0 1,0 0-1,1 0 0,-1 0 1,0 0-1,0 1 1,1-1-1,-2 0 0,-2 1-3,0 0 0,0 0-1,0 1 1,0-1 0,0 1-1,1 0 1,-7 4 0,-3 5 60,1 0 0,0 0-1,1 1 1,1 1 0,0 0 0,-10 17 0,16-24 57,0 0 1,1 0-1,-1 1 1,2-1-1,-1 1 1,1 0-1,0 0 1,0 0-1,1 0 1,0 0-1,0 0 1,1 0-1,0 0 0,0 0 1,0 0-1,3 13 1,-1-17-113,0 1 1,0-1-1,0 0 0,0 1 1,0-1-1,0 0 0,1 0 1,0 0-1,-1-1 0,1 1 1,0-1-1,0 0 0,0 1 1,1-1-1,-1-1 1,1 1-1,-1 0 0,1-1 1,-1 0-1,1 0 0,0 0 1,6 1-1,11 1-8,-1 0 0,0-2 0,21-1-1,-27 0 0,-8 0-47,68-4-1288,-28-12-3029,-18-1-2242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6.923"/>
    </inkml:context>
    <inkml:brush xml:id="br0">
      <inkml:brushProperty name="width" value="0.025" units="cm"/>
      <inkml:brushProperty name="height" value="0.025" units="cm"/>
    </inkml:brush>
  </inkml:definitions>
  <inkml:trace contextRef="#ctx0" brushRef="#br0">0 1 11307,'0'0'11894,"1"8"-11595,3 242 2452,-5-153-1082,2-101-1596,0 0 1,1 1-1,-1-1 1,1 1-1,0-1 0,0 1 1,4-6-1,4-6 34,20-49 26,-15 31-144,1 0 1,1 1-1,33-45 0,-48 75 3,-1 0-1,0 1 1,1-1-1,-1 0 1,1 1-1,0-1 1,0 1-1,-1-1 1,1 1-1,0 0 1,0 0-1,0 0 1,0 0-1,0 0 1,1 0-1,-1 0 1,0 1-1,0-1 1,0 1-1,1 0 1,-1-1-1,0 1 1,1 0-1,-1 1 1,0-1-1,0 0 1,4 1-1,-5 0 1,0-1 0,0 1 0,0 0 1,0-1-1,-1 1 0,1 0 0,0-1 0,0 1 0,0 0 0,-1 0 0,1 0 0,0 0 0,-1 0 1,1 0-1,0 0 0,-1 0 0,0 0 0,1 0 0,-1 0 0,1 2 0,-1 0 10,0-1-1,0 1 1,0 0-1,0-1 1,0 1-1,-1 0 1,1-1-1,-1 1 1,0-1 0,1 1-1,-1-1 1,-2 4-1,-2 3 15,-1-1 0,1 0 0,-1 0-1,-1-1 1,1 1 0,-1-2 0,-1 1 0,-10 7-1,13-10-4,0 0-1,0-1 1,0 0-1,0 0 1,0 0-1,-1-1 0,1 0 1,-1 0-1,0 0 1,1-1-1,-1 1 1,0-2-1,0 1 1,-12 0-1,17-2-55,0 1-1,1 0 1,-1-1 0,0 1-1,0-1 1,0 1-1,0-1 1,0 1 0,1-1-1,-1 0 1,0 1 0,0-1-1,1 0 1,-1 1-1,0-1 1,1 0 0,-1 0-1,1 0 1,-1 0 0,1 0-1,0 1 1,-1-1-1,1 0 1,0 0 0,0 0-1,-1 0 1,1 0 0,0 0-1,0 0 1,0 0-1,0 0 1,0 0 0,0 0-1,1 0 1,-1 0 0,0 0-1,0 0 1,1 0-1,-1 0 1,1 0 0,-1 0-1,1 0 1,0-1 0,1-2-403,0 0 1,-1 0-1,1 0 1,1 1 0,-1-1-1,1 0 1,-1 1 0,1 0-1,4-4 1,51-21-7347,-26 17 2472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8.127"/>
    </inkml:context>
    <inkml:brush xml:id="br0">
      <inkml:brushProperty name="width" value="0.025" units="cm"/>
      <inkml:brushProperty name="height" value="0.025" units="cm"/>
    </inkml:brush>
  </inkml:definitions>
  <inkml:trace contextRef="#ctx0" brushRef="#br0">18 225 10378,'0'0'12700,"-1"8"-11115,-4 13-826,2-12-538,1 1 1,0-1-1,0 1 1,1 0-1,0-1 1,1 1-1,1 18 1,0-28-218,-1 1 0,0-1 1,0 1-1,1-1 0,-1 0 1,1 1-1,-1-1 0,1 1 1,-1-1-1,0 0 0,1 1 1,-1-1-1,1 0 0,-1 1 1,1-1-1,0 0 1,-1 0-1,1 0 0,-1 0 1,1 1-1,-1-1 0,1 0 1,0 0-1,-1 0 0,1 0 1,-1 0-1,1 0 0,-1-1 1,1 1-1,0 0 0,-1 0 1,1 0-1,-1 0 0,1-1 1,-1 1-1,1 0 0,-1 0 1,1-1-1,-1 1 0,1-1 1,-1 1-1,0 0 0,1-1 1,19-17 204,-15 10-181,-1 0 0,-1 0 0,0 0 0,0 0 0,3-17 0,-5 23-29,-1-1 1,1 0-1,-1 1 0,0-1 0,0 0 0,0 0 1,-1 1-1,1-1 0,0 0 0,-2-3 0,1 5-10,1 0 0,-1 0 0,1 0 0,-1 0-1,0 1 1,1-1 0,-1 0 0,0 0-1,1 0 1,-1 1 0,0-1 0,0 1-1,0-1 1,0 0 0,0 1 0,0 0-1,0-1 1,1 1 0,-1-1 0,0 1-1,-1 0 1,1 0 0,0 0 0,0-1-1,0 1 1,-2 1 0,3-1-11,0 0 0,-1 0-1,1 0 1,0 0 0,-1 0 0,1 0 0,0 0-1,-1 0 1,1 0 0,0 0 0,-1 0 0,1 0 0,0 1-1,-1-1 1,1 0 0,0 0 0,0 0 0,-1 1-1,1-1 1,0 0 0,0 0 0,-1 1 0,1-1 0,0 0-1,0 0 1,0 1 0,0-1 0,-1 0 0,1 1-1,0-1 1,0 0 0,0 1 0,0-1 0,0 0-1,0 1 1,0-1 0,0 0 0,0 1 0,0-1 0,0 0-1,0 1 1,0-1 0,0 0 0,0 1 0,0-1-1,0 0 1,1 1 0,-1-1 0,0 0 0,0 0 0,0 1-1,1-1 1,-1 0 0,0 1 0,0-1 0,0 0-1,1 0 1,-1 0 0,0 1 0,1-1 0,-1 0-1,0 0 1,0 0 0,1 0 0,-1 1 0,1-1 0,18 17-1151,-9-13 606,1-1 0,-1 0 0,1-1 0,0 0 0,0 0 0,0-2-1,14 1 1,-19-1 500,0 0 0,0 0-1,0-1 1,0 1 0,0-2-1,-1 1 1,1 0 0,0-1 0,0 0-1,-1 0 1,1-1 0,-1 0-1,0 0 1,8-5 0,-13 7 129,1 1 0,-1 0 0,1 0 0,-1-1 0,0 1 0,1 0 1,-1-1-1,0 1 0,1 0 0,-1-1 0,0 1 0,1-1 0,-1 1 0,0-1 0,0 1 1,1 0-1,-1-1 0,0 1 0,0-1 0,0 1 0,0-1 0,0 1 0,1-1 0,-1 1 0,0-1 1,0 1-1,0-1 0,-1 1 0,1-1 0,0 1 0,0-1 0,0 1 0,0-1 0,0 1 0,0-1 1,-1 1-1,1-1 0,-1 0 0,-20-3 1883,15 4-1713,0 0 1,0 1-1,1-1 0,-1 1 0,1 1 0,-1-1 0,-5 4 0,8-4-165,0 2 0,1-1-1,0 0 1,-1 1-1,1-1 1,0 1 0,0-1-1,1 1 1,-1 0-1,0 0 1,1 0-1,0 0 1,0 0 0,0 0-1,0 0 1,0 1-1,0 5 1,1-7-53,-1-1-1,1 1 1,0 0 0,1-1-1,-1 1 1,0 0 0,0-1 0,1 1-1,-1 0 1,1-1 0,0 1 0,-1-1-1,1 1 1,0-1 0,0 1-1,0-1 1,0 0 0,0 1 0,0-1-1,0 0 1,0 0 0,1 0-1,-1 0 1,0 0 0,1 0 0,-1 0-1,1 0 1,-1 0 0,1-1-1,-1 1 1,1-1 0,-1 1 0,1-1-1,0 0 1,2 1 0,5-1-31,1 1 0,0-2 0,-1 1 0,1-1 0,-1-1 0,0 0 0,1 0 0,-1-1 0,0 0 0,0 0 0,0-1 0,11-8 0,-14 9-251,0-1 0,0 0 0,0 0-1,-1-1 1,0 0 0,0 0 0,0 0-1,0 0 1,-1-1 0,7-10 0,-11 15 163,1 0-1,-1 0 1,1 0 0,-1 0 0,1 0 0,-1 0 0,1 0 0,-1 0 0,0 0-1,0 0 1,1 0 0,-1 0 0,0 0 0,0 0 0,0-1 0,0 1 0,0 0-1,0 0 1,-1 0 0,1 0 0,0 0 0,0 0 0,-1 0 0,0-2 0,0 2-74,0 0 0,-1 1-1,1-1 1,0 0 0,0 1 0,-1-1 0,1 0 0,0 1 0,-1 0 0,1-1 0,-1 1 0,1 0 0,0 0 0,-1-1 0,1 1 0,-1 0 0,-1 1 0,0 0-808,8 2 368,11 1 84,-13-4 428,30-2-1117,-32 2 1226,0 0 0,-1 0 0,1 0 1,0-1-1,0 1 0,0 0 0,0 0 0,0-1 0,-1 1 0,1 0 0,0-1 1,0 1-1,-1-1 0,1 1 0,0-1 0,0 1 0,-1-1 0,1 0 0,-1 1 1,1-1-1,0 0 0,-1 1 0,1-1 0,-1 0 0,0 0 0,1 1 0,-1-1 1,0 0-1,1 0 0,-1-1 0,-25 9 3703,20-3-3337,1 0-1,-1 0 1,1 1 0,0-1 0,0 1-1,0 0 1,1 0 0,-1 0 0,1 1-1,0-1 1,1 1 0,0 0 0,-1-1-1,2 1 1,-1 0 0,1 0 0,-1 13-1,1-19-333,1 1 0,0-1 0,1 1 0,-1-1 0,0 1 0,0-1 0,0 1 0,0-1 0,0 1 0,0-1 0,1 1 0,-1-1 0,0 1 0,0-1 0,1 1 0,-1-1 0,0 1 0,1-1 0,-1 0 0,0 1 0,1-1 0,-1 0 0,1 1 0,-1-1 0,1 0 1,-1 1-1,1-1 0,-1 0 0,1 0 0,-1 0 0,1 1 0,-1-1 0,1 0 0,-1 0 0,2 0 0,25-4 463,24-20-142,-33 12-388,0-1 0,-1-1 1,-1 0-1,0-2 0,-1 0 0,-1 0 0,0-1 1,-1-1-1,-1 0 0,-1-1 0,0 0 0,-1-1 1,10-31-1,-18 28-203,-14 37 125,-15 34 196,25-43-88,-36 80 429,36-78-373,0 0 1,0 0-1,0 0 0,1 1 1,0-1-1,0 0 0,1 1 0,0-1 1,0 0-1,3 12 0,-2-18-49,0 0-1,0 1 1,0-1-1,0 0 1,0 1-1,0-1 1,0 0 0,1 0-1,-1 0 1,1 0-1,-1 0 1,1 0-1,-1-1 1,1 1-1,-1 0 1,1-1-1,-1 1 1,1-1-1,0 1 1,-1-1 0,1 0-1,0 0 1,-1 0-1,1 0 1,0 0-1,0 0 1,-1 0-1,1-1 1,0 1-1,-1-1 1,1 1-1,1-2 1,5 1-54,0-1 1,-1 0-1,1-1 0,-1 0 0,13-6 1,-16 6-92,45-33-1031,-46 34 1164,-1 0 1,1-1 0,-1 1-1,0 0 1,0-1 0,0 1-1,0-1 1,-1 1 0,1-1-1,0 0 1,-1 0-1,0 0 1,0 0 0,0 0-1,1-6 1,-2 8 375,-6 18 465,4-10-648,-1-2-98,1 0-1,-1 1 1,2-1 0,-1 0 0,1 1 0,-1-1 0,1 1-1,1 0 1,-1-1 0,1 1 0,0 0 0,1 8-1,0-13-68,0 0 0,0 0-1,0 0 1,0-1 0,0 1-1,0 0 1,1 0 0,-1-1-1,0 1 1,0-1-1,0 1 1,1-1 0,-1 0-1,0 1 1,0-1 0,1 0-1,-1 0 1,0 0 0,1 0-1,-1 0 1,0 0-1,1 0 1,1-1 0,32-5 151,-24 0-211,0 0 0,-1 0 0,0-1 0,0-1 0,-1 0 0,0 0 0,15-17 0,-1 1-273,-22 23 320,-20 38-117,15-29 126,1 0-1,-1 1 1,1-1 0,1 1-1,-1 0 1,2 0-1,-1 0 1,0 12 0,2-20-40,0 0-1,0 0 1,0-1 0,1 1 0,-1 0 0,0 0-1,0-1 1,0 1 0,0 0 0,1 0 0,-1-1-1,0 1 1,1 0 0,-1-1 0,1 1 0,-1 0-1,1-1 1,-1 1 0,1-1 0,-1 1 0,1-1-1,-1 1 1,1-1 0,0 1 0,-1-1 0,1 0-1,0 1 1,-1-1 0,1 0 0,1 1 0,28-2-1980,-22-1 1173,0 0-1,0-1 0,-1 1 0,1-2 0,11-6 0,4-8-4835,-2-2-3134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8.781"/>
    </inkml:context>
    <inkml:brush xml:id="br0">
      <inkml:brushProperty name="width" value="0.025" units="cm"/>
      <inkml:brushProperty name="height" value="0.025" units="cm"/>
    </inkml:brush>
  </inkml:definitions>
  <inkml:trace contextRef="#ctx0" brushRef="#br0">85 148 14606,'-4'2'7657,"-16"9"-5556,16-7-1946,-38 37 2038,40-38-2108,0 0-1,1 0 0,-1 0 0,1 1 0,-1-1 0,1 0 0,0 1 0,0-1 1,1 0-1,-1 1 0,1-1 0,-1 1 0,1-1 0,0 1 0,1 3 1,0-6-91,0 0 1,0 0 0,0 0 0,0 0 0,0 0-1,0 0 1,1 0 0,-1 0 0,0 0 0,1 0 0,-1-1-1,1 1 1,-1 0 0,1-1 0,-1 0 0,1 1-1,-1-1 1,1 0 0,-1 0 0,1 0 0,-1 0 0,1 0-1,-1 0 1,1 0 0,2-1 0,44-5-506,-38 2 5,-1-1 0,0 0 0,0 0 1,-1-1-1,1 0 0,-1 0 0,-1-1 1,1 0-1,-1-1 0,-1 0 0,1 0 1,5-9-1,5-10-1986,-1 0 0,20-47 0,-26 45 2297,-9 8 6811,-8 26-5371,0 2-956,1 1 1,0 0 0,1 0-1,0 1 1,0-1-1,1 1 1,0 0-1,1 0 1,0 1-1,0-1 1,-1 12 0,-1 7 313,1 1 0,0 47 1,12-35-392,-8-41-206,0 1 0,0-1 1,0 1-1,0-1 0,1 0 0,-1 1 0,0-1 0,1 1 0,-1-1 0,0 1 0,1-1 1,-1 0-1,0 1 0,1-1 0,-1 0 0,0 1 0,1-1 0,-1 0 0,1 0 0,-1 1 1,1-1-1,-1 0 0,1 0 0,-1 0 0,2 1 0,-1-2 4,0 1 1,0-1-1,0 1 0,0-1 0,0 1 1,0-1-1,0 0 0,0 1 0,-1-1 1,1 0-1,0 0 0,0 0 0,-1 0 1,1 0-1,0 0 0,-1 0 0,1 0 1,-1-1-1,6-12-111,0-1 1,-2 0-1,6-28 1,-7 31-299,-3 13 396,0 0 1,0 1-1,0-1 0,0 0 0,1 1 1,-1-1-1,0 0 0,1 1 1,-1-1-1,1 0 0,-1 0 0,1 1 1,0-1-1,0 0 0,-1 0 1,1 0-1,0 0 0,0 0 0,0 0 1,0 0-1,0 0 0,0-1 1,1 1-1,-1 0 0,1 0 0,2 1 5,0-1 0,0 0 0,0 1 0,1-2 0,-1 1 0,0 0 0,0-1 0,7 0 0,-2 0 9,1-1-1,-1 0 1,0-1 0,0 0-1,0 0 1,0-1-1,12-5 1,-17 6 1,1-1 1,-1 1-1,1-1 0,-1 0 0,0 0 1,0-1-1,0 1 0,-1-1 1,6-7-1,-9 10 41,-12 37 502,9-30-432,0 0 0,0 0 0,1 1 0,0-1-1,0 1 1,1-1 0,-1 1 0,2 0-1,-1 0 1,1-1 0,0 1 0,0 0 0,1 7-1,0-14-116,-1 1-1,1 0 1,-1 0-1,0-1 0,1 1 1,-1 0-1,1-1 0,0 1 1,-1 0-1,1-1 1,-1 1-1,1-1 0,0 1 1,0-1-1,-1 1 1,1-1-1,0 0 0,0 1 1,-1-1-1,1 0 0,0 0 1,0 1-1,0-1 1,0 0-1,0 0 0,-1 0 1,1 0-1,0 0 1,0 0-1,0 0 0,0-1 1,-1 1-1,1 0 0,0 0 1,0-1-1,0 1 1,-1 0-1,2-1 0,1 0-120,-1-1-1,1 1 0,-1 0 0,1-1 0,-1 1 0,0-1 1,0 0-1,0 0 0,0 0 0,0 0 0,2-2 1,16-46-6772,-13 18 422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9.127"/>
    </inkml:context>
    <inkml:brush xml:id="br0">
      <inkml:brushProperty name="width" value="0.025" units="cm"/>
      <inkml:brushProperty name="height" value="0.025" units="cm"/>
    </inkml:brush>
  </inkml:definitions>
  <inkml:trace contextRef="#ctx0" brushRef="#br0">11 0 9513,'0'0'10282,"-10"55"-9994,10-38-256,7-2 0,8-2-833,2-4-1985,5-4-3652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29.471"/>
    </inkml:context>
    <inkml:brush xml:id="br0">
      <inkml:brushProperty name="width" value="0.025" units="cm"/>
      <inkml:brushProperty name="height" value="0.025" units="cm"/>
    </inkml:brush>
  </inkml:definitions>
  <inkml:trace contextRef="#ctx0" brushRef="#br0">56 0 10634,'0'0'8814,"-5"9"-6423,-3 4-1732,-22 40 2335,28-49-2786,0-1-1,1 1 0,-1 0 0,1-1 1,0 1-1,0 0 0,0 0 0,1 0 1,-1 0-1,1 0 0,0 0 0,0 5 1,3-8-188,-1 0 0,1-1 0,-1 1 1,1-1-1,-1 1 0,1-1 0,-1 0 0,1 0 1,-1 0-1,1-1 0,0 1 0,-1 0 0,3-2 1,8-2-169,-1-1 1,1-1 0,-1 0 0,20-14 0,-25 14 35,2 1 1,-1-1 0,1 2 0,0-1-1,0 1 1,0 0 0,0 1-1,1 0 1,-1 1 0,1 0 0,10-1-1,-19 3 166,0 0 0,0 0 0,0 1 0,-1-1 0,1 0 0,0 1 0,0-1 0,-1 0 0,1 1-1,0-1 1,-1 1 0,1-1 0,0 1 0,-1-1 0,1 1 0,-1 0 0,1-1 0,-1 1 0,1 0 0,-1-1 0,0 1 0,1 0-1,-1-1 1,0 1 0,1 0 0,-1 0 0,0 0 0,0-1 0,0 1 0,0 0 0,1 0 0,-1 0 0,0-1 0,-1 3-1,1-2-20,0 0 0,0 0 0,0 1 0,1-1 1,-1 0-1,0 0 0,0 0 0,1 1 0,-1-1 0,1 0 0,-1 0 0,1 0 0,-1 0 0,1 0 0,0 0 0,0 0 0,-1 0 0,1 0 0,0 0 0,0 0 0,0 0 0,0 0 0,0-1 0,0 1 0,0 0 0,0-1 0,1 1 0,-1-1 0,1 1 0,7 0-56,-1-1-1,1 0 1,-1 0 0,1-1 0,-1 0 0,0 0 0,1-1-1,-1 0 1,0-1 0,11-5 0,-9 4-531,1 1 1,-1 0-1,1 0 0,-1 1 1,20-2-1,-29 4 535,-1 1 1,1-1-1,0 0 0,0 0 1,0 0-1,-1 0 0,1 1 1,0-1-1,0 0 1,-1 0-1,1 1 0,0-1 1,-1 1-1,1-1 0,0 1 1,-1-1-1,1 1 0,0-1 1,-1 1-1,1 0 0,-1-1 1,1 1-1,-1 0 0,0-1 1,1 1-1,-1 0 1,0 0-1,1-1 0,-1 1 1,0 0-1,0 0 0,0-1 1,1 1-1,-1 0 0,0 0 1,0 0-1,0 0 0,-1 0 1,3 8-2443,2-5-4606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39.613"/>
    </inkml:context>
    <inkml:brush xml:id="br0">
      <inkml:brushProperty name="width" value="0.025" units="cm"/>
      <inkml:brushProperty name="height" value="0.025" units="cm"/>
    </inkml:brush>
  </inkml:definitions>
  <inkml:trace contextRef="#ctx0" brushRef="#br0">0 293 2146,'0'0'6710,"4"-10"-5167,-3 4-1427,23-57 544,-22 58-241,1 0 1,0 0-1,0 0 1,1 0 0,-1 1-1,1 0 1,4-5-1,-7 16 2609,-2 24-2073,1-30-934,0 1 0,-1-1 0,1 1 0,0 0 1,0-1-1,0 1 0,0 0 0,0-1 0,0 1 1,1-1-1,-1 1 0,0 0 0,1-1 0,-1 1 1,1-1-1,0 1 0,-1-1 0,1 1 0,0-1 0,0 0 1,0 1-1,0-1 0,0 0 0,0 0 0,1 0 1,-1 0-1,0 0 0,1 0 0,1 1 0,2-1 24,0 1 0,0-2 0,0 1 0,0-1 0,0 0 1,1 0-1,-1 0 0,8-2 0,19-8 241,-28 8-153,0 1-1,0-1 1,0 1-1,0-1 0,0 1 1,0 0-1,0 1 1,0-1-1,1 1 0,-1 0 1,0 0-1,0 0 1,6 1-1,5 10 695,-14-9-815,1-1 0,-1 0 1,0 0-1,0 0 0,0 0 0,1 0 0,-1-1 0,0 1 0,1 0 0,-1 0 0,1-1 0,-1 1 1,1-1-1,-1 0 0,1 1 0,-1-1 0,1 0 0,2 0 0,4 0-2,0-1 0,0-1 0,0 1 0,0-1 0,0-1 0,-1 1 0,1-1 0,-1-1 0,0 0 0,0 0 0,0 0 0,0 0 0,-1-1 0,12-11 0,7-9-5,-1 0 0,22-29 1,-40 46-53,0 2-189,-1 0 1,0-1-1,0 1 0,-1-1 1,0 0-1,0 0 1,-1-1-1,5-14 0,-9 12-2614,-8 5-1918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35.097"/>
    </inkml:context>
    <inkml:brush xml:id="br0">
      <inkml:brushProperty name="width" value="0.025" units="cm"/>
      <inkml:brushProperty name="height" value="0.025" units="cm"/>
    </inkml:brush>
  </inkml:definitions>
  <inkml:trace contextRef="#ctx0" brushRef="#br0">4210 316 9097,'-235'-132'5448,"167"100"-5439,-1 3 1,-2 3-1,-1 3 1,0 4-1,-2 2 1,-94-8-1,50 16-114,1 5-1,-1 6 0,1 5 1,0 5-1,0 5 0,-213 60 1,192-32 104,2 6 1,2 6-1,3 6 1,3 5 0,-144 103-1,109-55 2,6 7 0,-212 214 0,272-234 66,4 5 0,5 3-1,5 4 1,-91 166-1,143-223 35,3 1-1,3 1 1,2 1-1,3 0 0,3 2 1,-14 93-1,27-124-34,1 0 1,2 0-1,1 1 0,1-1 1,2 0-1,2 0 0,0-1 1,2 1-1,2-1 0,0-1 1,2 1-1,2-2 0,0 1 1,34 51-1,-22-49-29,1-1-1,2-1 1,1-1-1,1-1 1,1-2-1,1-1 1,2-2 0,0-1-1,1-1 1,2-3-1,0 0 1,58 17-1,-9-8 112,1-5-1,1-3 0,1-5 1,149 6-1,-31-16 448,-1-10 1,0-9 0,380-77-1,-323 28-474,-3-12-1,373-161 1,-398 129-111,-6-9 0,276-190 1,-339 191 66,-6-8 1,-5-7 0,199-217-1,-127 71 9,-190 223-82,-1-2 0,-4 0 0,36-85 0,-57 114-40,-1-1-1,-1-1 1,-2 1 0,-1-2-1,5-51 1,-11 66-17,0 1 1,0 0-1,-1 0 0,-1 0 1,-1 0-1,0 0 0,0 0 0,-1 0 1,-1 1-1,-1 0 0,1 0 1,-2 0-1,-15-22 0,9 19-44,-2 1 1,1 0-1,-2 1 0,1 1 0,-2 0 0,0 1 0,0 1 0,-1 1 1,-1 0-1,0 2 0,-33-12 0,-6 3-316,0 3-1,-113-14 1,25 17-939,0 6 1,-1 6-1,1 7 0,-212 38 1,-9 24-3934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6:36.996"/>
    </inkml:context>
    <inkml:brush xml:id="br0">
      <inkml:brushProperty name="width" value="0.025" units="cm"/>
      <inkml:brushProperty name="height" value="0.025" units="cm"/>
    </inkml:brush>
  </inkml:definitions>
  <inkml:trace contextRef="#ctx0" brushRef="#br0">135 483 11915,'-20'4'108,"1"1"0,-1-2 1,-34 1-1,53-4-43,0 0-1,1 0 1,-1 0 0,0 0 0,0 0 0,0 0 0,0 0 0,1 0-1,-1-1 1,0 1 0,0 0 0,0 0 0,1-1 0,-1 1 0,0 0-1,1-1 1,-1 1 0,0-1 0,1 1 0,-1-1 0,0 0 0,1 1-1,-1-1 1,1 1 0,-1-1 0,1 0 0,-1 0 0,1 1 0,0-1-1,-1 0 1,1 0 0,0 1 0,0-1 0,-1 0 0,1 0 0,0-1-1,0-1 98,0 0-1,1-1 1,-1 1-1,1 0 1,-1 0-1,1 0 1,0 0-1,0 0 1,3-4-1,10-16 198,1 2 1,1 0-1,0 1 0,2 1 1,0 0-1,32-24 0,-15 12 52,17-16-110,76-51-1,-105 82-272,2 1 0,-1 1-1,2 2 1,0 0 0,0 1-1,31-7 1,-53 17-31,1-1-1,0 1 1,0 1 0,0-1 0,-1 0-1,1 1 1,0 0 0,0 0-1,0 1 1,0 0 0,0-1-1,-1 1 1,1 1 0,0-1 0,-1 1-1,7 2 1,-8-1 3,0 0-1,0-1 1,0 1-1,-1 0 1,1 1 0,-1-1-1,1 0 1,-1 1-1,0-1 1,0 1 0,-1 0-1,1-1 1,-1 1-1,0 0 1,0 0 0,0 0-1,0 0 1,-1 0-1,1 5 1,-1 25 65,-1 0-1,-2-1 1,-1 1 0,-1-1 0,-2 0 0,-19 55-1,12-41-26,2 0-1,-7 58 1,18-99-29,1-1 0,-1 1 0,1 0 0,0-1 1,1 1-1,-1-1 0,1 1 0,0-1 0,0 1 0,1-1 0,-1 1 1,5 7-1,-4-11 3,0 1 0,0-1 0,0 0 0,0 0 1,1 0-1,-1 0 0,1-1 0,0 1 0,-1-1 0,1 1 1,0-1-1,0 0 0,0 0 0,-1 0 0,1-1 1,0 1-1,0-1 0,0 1 0,1-1 0,-1 0 0,0 0 1,0 0-1,5-2 0,10 0 167,1-1 0,-1-1 0,0-1 1,0-1-1,-1 0 0,1-2 0,-2 0 0,21-12 0,125-91 122,-148 101-298,38-30-54,-1-3-1,-2-2 1,-2-2-1,-3-1 0,68-96 1,-80 101-2051,-7 17-4375,1 4-4664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4.396"/>
    </inkml:context>
    <inkml:brush xml:id="br0">
      <inkml:brushProperty name="width" value="0.025" units="cm"/>
      <inkml:brushProperty name="height" value="0.025" units="cm"/>
    </inkml:brush>
  </inkml:definitions>
  <inkml:trace contextRef="#ctx0" brushRef="#br0">79 0 14061,'0'0'5259,"-4"11"-4645,-67 156 2807,67-143-3253,17-30 592,19-33-161,0-33-629,-24 53-3735,-8 20 3612,0 0 1,0 0 0,0 0-1,0 0 1,1 0 0,-1 0 0,0 0-1,0 0 1,1 0 0,-1 0-1,0 0 1,1-1 0,-1 1 0,1 0-1,0 0 1,-1 0 0,1-1-1,-1 1 1,1 0 0,0 0-1,0-1 1,-1 1 0,1-1 0,0 1-1,0-1 1,0 1 0,1 0-1,29 4-4652,-2-4 2045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8.035"/>
    </inkml:context>
    <inkml:brush xml:id="br0">
      <inkml:brushProperty name="width" value="0.025" units="cm"/>
      <inkml:brushProperty name="height" value="0.025" units="cm"/>
    </inkml:brush>
  </inkml:definitions>
  <inkml:trace contextRef="#ctx0" brushRef="#br0">270 14 10922,'0'0'7896,"8"-3"-5761,25-8-1644,-33 11-474,1 0 0,0 0 0,0 0 0,-1 0 1,1 0-1,0 1 0,-1-1 0,1 0 0,0 0 0,-1 1 0,1-1 0,0 0 0,-1 1 0,1-1 0,-1 0 0,1 1 0,-1-1 0,1 1 0,-1-1 0,1 1 0,-1-1 0,1 1 0,-1 0 1,1-1-1,-1 1 0,0-1 0,1 1 0,-1 0 0,0-1 0,0 1 0,0 0 0,1-1 0,-1 1 0,0 0 0,0 0 0,0-1 0,0 1 0,0 0 0,0-1 0,0 1 0,0 0 0,-1 0 1,1-1-1,0 1 0,-1 1 0,-5 36 319,-11-4 224,-1 1 1,-1-2-1,-2-1 0,-39 47 0,23-30-200,4-6-16,-36 53 740,62-85-852,0 1 1,1 0-1,0 0 0,1 1 0,1 0 0,-5 15 0,9-26-200,0-1 0,-1 1-1,1 0 1,0 0 0,0-1-1,0 1 1,0 0 0,0 0 0,0-1-1,0 1 1,1 0 0,-1 0-1,1-1 1,-1 1 0,1 0-1,0-1 1,-1 1 0,1-1 0,0 1-1,0-1 1,0 1 0,0-1-1,0 0 1,1 1 0,-1-1-1,0 0 1,1 0 0,-1 0 0,1 0-1,-1 0 1,1 0 0,-1 0-1,1-1 1,0 1 0,-1 0 0,1-1-1,3 1 1,6 1 80,0 0 0,0-1 0,1-1 0,19-1 0,-20 1 8,26-3 5,-1-2 1,0-1 0,-1-2 0,0-1-1,50-20 1,-49 14-1189,-1-1 0,53-33 0,-82 45 121,0 0 0,0 0 0,0-1-1,-1 1 1,1-2 0,-1 1 0,0 0 0,-1-1-1,8-12 1,-1-12-7487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8.393"/>
    </inkml:context>
    <inkml:brush xml:id="br0">
      <inkml:brushProperty name="width" value="0.025" units="cm"/>
      <inkml:brushProperty name="height" value="0.025" units="cm"/>
    </inkml:brush>
  </inkml:definitions>
  <inkml:trace contextRef="#ctx0" brushRef="#br0">16 0 15727,'-9'47'3747,"4"3"-1280,4 2-385,1 0-481,11-4-576,10-8-544,10-11-385,7-14-1153,4-15-4869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8.723"/>
    </inkml:context>
    <inkml:brush xml:id="br0">
      <inkml:brushProperty name="width" value="0.025" units="cm"/>
      <inkml:brushProperty name="height" value="0.025" units="cm"/>
    </inkml:brush>
  </inkml:definitions>
  <inkml:trace contextRef="#ctx0" brushRef="#br0">117 1 18930,'0'0'1270,"0"9"-378,-12 120 1598,-13 340 1277,25-461-3789,1 1 1,-1-1-1,1 0 1,1 0 0,-1 0-1,1 0 1,5 11 0,-63-121-11953,18 42 6283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9.096"/>
    </inkml:context>
    <inkml:brush xml:id="br0">
      <inkml:brushProperty name="width" value="0.025" units="cm"/>
      <inkml:brushProperty name="height" value="0.025" units="cm"/>
    </inkml:brush>
  </inkml:definitions>
  <inkml:trace contextRef="#ctx0" brushRef="#br0">1 57 12780,'0'0'10794,"89"-22"-9000,-23 18-481,10 0-192,12-1-640,1-1-385,-1-1-64,-11 3-1121,-10 0-1730,-16 4-2178,-16 0-4740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9.425"/>
    </inkml:context>
    <inkml:brush xml:id="br0">
      <inkml:brushProperty name="width" value="0.025" units="cm"/>
      <inkml:brushProperty name="height" value="0.025" units="cm"/>
    </inkml:brush>
  </inkml:definitions>
  <inkml:trace contextRef="#ctx0" brushRef="#br0">1 20 19955,'0'0'3283,"4"13"-2039,21 64 121,70 187-109,-100-311 463,-15-16-1508,-54-118 0,66 168-252,6 20-95,3-5 129,0 0 1,-1 1-1,1-1 1,0 0-1,0 1 1,0-1-1,0 0 1,1 0-1,-1 0 1,0 0-1,1 0 1,2 2-1,2 0 6,1 1 0,1-2 0,-1 1-1,1-1 1,-1 0 0,1 0 0,0-1 0,0 0 0,0 0-1,0-1 1,0 0 0,0 0 0,1-1 0,-1 0 0,12-2-1,-6 0 13,0 0 0,0-1 0,0 0 0,0-1 0,-1-1 0,1 0 0,24-14 0,-26 10-1,0 1-1,0-2 0,-1 0 0,13-15 1,10-9 109,-31 65 132,-11 21 243,4-30-309,1-1-1,1 0 0,1 0 0,3 42 0,-2-58-167,1-1 0,0 0 0,0-1 0,0 1 0,0 0 0,0 0 0,1 0 0,0-1 0,0 1 0,0 0 0,0-1 0,0 0 0,1 0 0,0 0 0,-1 0 0,1 0 0,0 0 0,0 0 0,1-1 0,-1 0 0,1 0 0,-1 0 0,1 0 0,-1 0 0,1-1 0,0 1 0,0-1 0,0 0 0,0 0 0,0-1 0,6 1 0,-6 0-64,0 0 1,0-1-1,0 0 0,-1 0 0,1 0 1,0 0-1,0-1 0,0 1 1,0-1-1,-1 0 0,1 0 0,0 0 1,-1-1-1,1 1 0,-1-1 1,1 0-1,-1 0 0,0 0 0,0-1 1,0 1-1,4-4 0,-4 1-526,0 0 0,0 0-1,0-1 1,-1 1 0,0-1-1,0 1 1,-1-1 0,1 0 0,-1 1-1,0-1 1,-1 0 0,1 0-1,-2-9 1,1-33-5785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19.813"/>
    </inkml:context>
    <inkml:brush xml:id="br0">
      <inkml:brushProperty name="width" value="0.025" units="cm"/>
      <inkml:brushProperty name="height" value="0.025" units="cm"/>
    </inkml:brush>
  </inkml:definitions>
  <inkml:trace contextRef="#ctx0" brushRef="#br0">50 1 10314,'0'0'15695,"-49"16"-14446,49-6-801,14-1-352,9-3-224,4-3-2498,1-3-4773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20.157"/>
    </inkml:context>
    <inkml:brush xml:id="br0">
      <inkml:brushProperty name="width" value="0.025" units="cm"/>
      <inkml:brushProperty name="height" value="0.025" units="cm"/>
    </inkml:brush>
  </inkml:definitions>
  <inkml:trace contextRef="#ctx0" brushRef="#br0">228 170 16976,'12'-14'1495,"96"-120"1948,-98 116-2566,-10 18-850,0 0 0,0 0 0,0-1 0,0 1 0,0 0 0,0 0 0,0 0 0,0 0 0,-1 0 0,1-1 0,0 1 0,0 0 0,0 0 0,0 0 0,0 0 0,0 0 0,0 0 0,0 0 0,0-1 0,-1 1 0,1 0 0,0 0 0,0 0 0,0 0 0,0 0 0,0 0 0,0 0 0,-1 0 0,1 0 0,0 0 0,0 0 0,0 0 0,0 0 0,0 0 0,-1 0 0,1 0 0,0 0 0,0 0 0,0 0 0,0 0 1,0 0-1,-1 0 0,1 0 0,0 0 0,0 0 0,0 0 0,0 0 0,0 0 0,0 0 0,-1 0 0,1 1 0,0-1 0,0 0 0,0 0 0,-32 23 1171,21-13-1040,-165 167 1883,159-158-1708,0 1 1,2 0 0,1 2-1,0 0 1,2 0 0,1 1 0,-14 38-1,23-56-286,1 0 0,-1 0 0,1 0 0,1 0 0,-1 0 0,1 0-1,-1 0 1,2 0 0,-1 0 0,0 0 0,1 0 0,0 0 0,0 0-1,0 0 1,5 9 0,-4-10-28,1 0 0,0 0 1,0 0-1,0-1 0,0 0 0,0 0 0,1 1 1,-1-2-1,1 1 0,0 0 0,0-1 0,0 0 1,0 0-1,6 2 0,12 2 14,-1-1 1,1-1-1,0 0 1,0-2-1,40-1 1,-20-1-136,0-1 0,0-2 0,0-2-1,-1-2 1,0-1 0,0-3 0,49-19 0,-83 27-170,0 0 0,0 0 0,-1-1 0,1 0 0,-1 0 0,0-1 0,0 0 0,11-11 0,-16 14-55,0 0 0,1 0 0,-1 0 0,0 0 0,0 0 1,0 0-1,0 0 0,0-1 0,-1 1 0,1 0 1,-1 0-1,1-1 0,-1 1 0,0-1 0,0 1 0,0 0 1,0-1-1,0 1 0,-1 0 0,1-1 0,-1 1 0,1 0 1,-1 0-1,0-1 0,0 1 0,0 0 0,0 0 0,0 0 1,-1 0-1,1 0 0,-1 0 0,-2-2 0,-34-30-10189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20.513"/>
    </inkml:context>
    <inkml:brush xml:id="br0">
      <inkml:brushProperty name="width" value="0.025" units="cm"/>
      <inkml:brushProperty name="height" value="0.025" units="cm"/>
    </inkml:brush>
  </inkml:definitions>
  <inkml:trace contextRef="#ctx0" brushRef="#br0">102 31 9065,'0'0'10922,"102"4"-8968,-28-5-353,14-6-448,13 1-96,1-3-192,-6 4-352,-10-1-385,-22 5-96,-20 1-385,-26 0-1024,-18 5-1313,-20 6-577,-30 2-2307,-12 1-2273</inkml:trace>
  <inkml:trace contextRef="#ctx0" brushRef="#br0" timeOffset="1">54 162 10346,'0'0'2594,"-53"25"33,53-15-641,17-2-417,32-6 577,26-2-160,21 0-417,20 0-544,12-9-320,3-4-288,-7-1-225,-16-3-128,-16-3-1506,-20-4-4227,-14-3-9802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21.059"/>
    </inkml:context>
    <inkml:brush xml:id="br0">
      <inkml:brushProperty name="width" value="0.025" units="cm"/>
      <inkml:brushProperty name="height" value="0.025" units="cm"/>
    </inkml:brush>
  </inkml:definitions>
  <inkml:trace contextRef="#ctx0" brushRef="#br0">58 75 18321,'0'0'6268,"-8"1"-4896,-28 4-636,36-5-715,-1 0-1,0 0 1,1 0-1,-1 0 1,1 0-1,-1 0 1,1 1-1,-1-1 1,1 0-1,-1 0 1,1 0-1,0 0 0,-1 1 1,1-1-1,-1 0 1,1 0-1,-1 1 1,1-1-1,0 0 1,-1 1-1,1-1 1,0 0-1,-1 1 1,1-1-1,0 1 1,-1-1-1,1 1 1,0-1-1,0 1 1,0-1-1,-1 0 1,1 1-1,0-1 1,0 1-1,0-1 0,0 1 1,0-1-1,0 1 1,0 0-1,0-1 1,0 1-1,0-1 1,0 1-1,0-1 1,0 1-1,1-1 1,-1 0-1,0 1 1,0-1-1,0 1 1,1-1-1,-1 1 1,0-1-1,1 1 1,-1-1-1,0 0 1,1 1-1,-1-1 0,0 0 1,2 1-1,8 0 76,1-1-1,0 0 0,0-1 1,0 0-1,-1-1 0,1 0 0,-1-1 1,1 0-1,-1-1 0,0 0 1,0 0-1,0-1 0,-1 0 1,0-1-1,0 0 0,0 0 0,-1-1 1,1-1-1,7-8 0,-16 15-81,1 1 0,-1 0-1,1-1 1,-1 1 0,1-1 0,-1 1-1,1-1 1,-1 1 0,0-1 0,1 1-1,-1-1 1,0 1 0,1-1 0,-1 0-1,0 1 1,0-1 0,0 1 0,1-1-1,-1 0 1,0 1 0,0-1 0,0 0-1,0 1 1,0-1 0,0 0 0,0 1-1,-1-1 1,1 1 0,0-1 0,0 0-1,-1 0 1,-19 0 192,13 2-197,0 1 0,1 1 0,-1-1 0,1 1 0,-10 5 0,7-1 9,1 0 1,0 1-1,1 0 1,0 0-1,-11 17 0,16-22-140,0 0 0,0-1 0,1 1-1,-1 0 1,1 0 0,-1 0 0,1 1-1,0-1 1,0 0 0,0 0 0,1 1-1,-1-1 1,1 0 0,0 1-1,0-1 1,0 0 0,0 1 0,1-1-1,-1 0 1,1 1 0,0-1 0,2 6-1,-2-8-158,-1 0 1,1-1-1,0 1 0,0 0 0,0 0 0,-1-1 0,1 1 0,0-1 1,0 1-1,0-1 0,0 1 0,0-1 0,0 1 0,0-1 0,0 0 1,0 0-1,2 1 0,25 0-8613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30.328"/>
    </inkml:context>
    <inkml:brush xml:id="br0">
      <inkml:brushProperty name="width" value="0.025" units="cm"/>
      <inkml:brushProperty name="height" value="0.025" units="cm"/>
    </inkml:brush>
  </inkml:definitions>
  <inkml:trace contextRef="#ctx0" brushRef="#br0">1023 218 17200,'0'0'1559,"13"5"-1858,14 4 372,1-2 0,0-1 0,0-1 0,44 1 0,131-3 57,-129-3-171,574-20-546,-348 7 581,874-37 299,146-6 242,273-5 1077,-1569 61-1547,-9 0-32,-1-1 0,0 0 0,15-4 0,-15-2 67,-21-1 59,-24-1 100,-87-6-137,-2 4 0,-187 9 0,162 4-87,-1068 9 25,150 0-734,-33 0 696,2 43-914,418 25 719,519-51 172,2 6-1,-188 68 1,337-99-8,-8 1-64,0 1 0,1 1 0,-1 0-1,1 1 1,-22 15 0,35-22 36,0 0 0,-1 0 0,1 1 0,-1-1 0,1 0 0,0 0 0,-1 1 0,1-1 0,0 0 0,-1 1 0,1-1 0,0 0 0,-1 1 0,1-1 0,0 1 0,0-1 0,0 0 0,-1 1 0,1-1-1,0 1 1,0-1 0,0 1 0,0-1 0,0 1 0,0-1 0,0 1 0,0-1 0,0 1 0,0-1 0,0 0 0,0 1 0,0-1 0,0 1 0,16 6-636,32-5 175,-42-2 408,125-7 293,205-36-1,-129 12 296,938-79 1143,6 43-1247,-921 55-390,1865-62 562,-2019 74-623,248-9-1910,-174-9-2383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4.724"/>
    </inkml:context>
    <inkml:brush xml:id="br0">
      <inkml:brushProperty name="width" value="0.025" units="cm"/>
      <inkml:brushProperty name="height" value="0.025" units="cm"/>
    </inkml:brush>
  </inkml:definitions>
  <inkml:trace contextRef="#ctx0" brushRef="#br0">186 5 4036,'0'0'11205,"-11"-1"-9352,9 1-1805,-6-1 119,1 0 1,-1 0 0,1 1-1,-1 0 1,1 0 0,-1 1-1,0 0 1,1 0 0,0 0-1,-1 1 1,1 1 0,0-1 0,0 1-1,0 0 1,0 1 0,-6 4-1,8-4 7,1 0 0,0 0 0,-1 0 0,1 1-1,1-1 1,-1 1 0,1 0 0,-4 7 0,7-11-160,-1 0-1,1 0 1,-1 0 0,1 0 0,0 0 0,0 0 0,-1 0 0,1 0 0,0 0 0,0 0 0,0 0-1,0 0 1,0 0 0,0 0 0,1 0 0,-1 0 0,0 0 0,0 0 0,1 0 0,0 2-1,0-2 7,0 0-1,0 0 0,0 0 0,1 0 0,-1-1 1,0 1-1,1 0 0,-1 0 0,0-1 0,1 1 1,-1-1-1,1 1 0,-1-1 0,1 0 0,-1 0 0,1 1 1,-1-1-1,3-1 0,5 2 69,-1-2 0,0 1 0,1-1 0,-1-1-1,0 1 1,0-1 0,0-1 0,10-4 0,-13 6-117,-1-1 1,0-1 0,0 1-1,1-1 1,-2 1-1,1-1 1,0 0 0,-1-1-1,1 1 1,-1-1-1,0 1 1,0-1 0,0 0-1,-1 0 1,5-9-1,-7 13-127,1-1 0,-1 0 0,1 0 0,-1 0 0,0 0 0,1 1 0,-1-1 0,0 0 0,0 0 0,1 0 0,-1 0 0,0 0-1,0 0 1,0 0 0,0 0 0,0 0 0,0 0 0,-1 0 0,1 0 0,0 0 0,0 1 0,-1-1 0,1 0 0,-1 0 0,1 0 0,0 0 0,-1 1 0,0-1-1,1 0 1,-1 0 0,1 1 0,-1-1 0,0 0 0,-1 0 0,-1 0-811,0 0-1,0 0 1,0 0 0,0 0 0,0 1-1,0 0 1,0-1 0,-6 2-1,-5-1-3249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3.360"/>
    </inkml:context>
    <inkml:brush xml:id="br0">
      <inkml:brushProperty name="width" value="0.025" units="cm"/>
      <inkml:brushProperty name="height" value="0.025" units="cm"/>
    </inkml:brush>
  </inkml:definitions>
  <inkml:trace contextRef="#ctx0" brushRef="#br0">282 57 14414,'0'0'4009,"5"-10"-1820,15-29-551,-18 31 1320,-8 11-2337,-9 11-724,3 1 131,0 0-1,0 1 1,2 1 0,-17 34 0,25-47-26,0 1 0,0-1-1,0 1 1,0 0 0,1 0-1,0-1 1,0 1 0,1 0-1,-1 0 1,1 0 0,0 0-1,0 0 1,1 0 0,-1 0-1,1 0 1,0 0 0,0 0-1,1-1 1,0 1 0,0 0-1,0-1 1,0 1 0,0-1-1,6 7 1,26 19 27,-23-20-18,1-1 0,-2 2 1,1-1-1,12 18 1,-22-27-8,1 1-1,-1 0 1,0 1 0,1-1 0,-1 0 0,0 0 0,-1 0 0,1 1 0,0-1-1,-1 0 1,1 1 0,-1-1 0,1 1 0,-1-1 0,0 0 0,0 1 0,0-1 0,-1 1-1,1-1 1,-1 0 0,1 1 0,-1-1 0,0 0 0,1 1 0,-1-1 0,-1 0-1,1 0 1,0 0 0,0 0 0,-1 0 0,1 0 0,-3 2 0,-4 4 19,0-1 0,-1-1 0,0 1 0,0-2 0,0 1 0,-1-1 0,0 0 0,0-1 0,0 0 0,0-1 0,-14 3 0,1-2 17,1 0-1,-1-2 1,0 0 0,-31-3 0,51 1-19,1 0 0,0 0 0,-1-1-1,1 1 1,0-1 0,-1 1 0,1-1 0,0 0 0,-1 0 0,1 0 0,0 0 0,0 0 0,0-1-1,0 1 1,0-1 0,0 1 0,0-1 0,1 1 0,-1-1 0,1 0 0,-3-4 0,3 4-8,0 1 0,1-1 0,0 0 0,-1 0 0,1 1 0,0-1 0,0 0 0,0 1 0,0-1 0,0 0 0,1 0 0,-1 1 0,0-1 0,1 0 0,-1 1 0,1-1 0,0 0-1,0 1 1,-1-1 0,1 1 0,0-1 0,0 1 0,0 0 0,1-1 0,-1 1 0,0 0 0,0 0 0,1 0 0,-1 0 0,0 0 0,4-2 0,38-24 94,1 2 0,0 2 0,50-17 0,-37 16 312,73-42 0,-122 61-304,0-1 0,0 0 0,0 0 0,0-1 0,-1 0 0,6-8 0,-11 13-77,-1 1 0,0-1 0,1 1 0,-1-1 0,0 1 0,0-1 0,0 0 0,0 1 0,-1-1 0,1 0 0,0 0-1,-1 0 1,1 0 0,-1 0 0,0 0 0,0 0 0,1 1 0,-1-1 0,0 0 0,-1 0 0,1 0 0,0 0 0,-1 0 0,1 0 0,-1 0 0,1 0 0,-1 1 0,0-1-1,0 0 1,0 0 0,0 1 0,0-1 0,0 1 0,0-1 0,0 1 0,-1-1 0,-2-1 0,-4-3-29,0 2 0,-1-1 0,0 1 0,0 0 0,0 1 0,0 0 0,-1 0 0,1 1 0,-1 0 0,0 1 0,0 0 0,1 1 0,-1 0 0,0 0 0,-14 3 0,22-3-67,0 1-1,1 0 0,-1 0 1,1-1-1,-1 1 1,1 0-1,0 0 1,-1 0-1,1 1 1,0-1-1,0 0 0,0 0 1,0 1-1,0-1 1,-2 3-1,1 9-3186,13-3-4862,7-8-2244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3.768"/>
    </inkml:context>
    <inkml:brush xml:id="br0">
      <inkml:brushProperty name="width" value="0.025" units="cm"/>
      <inkml:brushProperty name="height" value="0.025" units="cm"/>
    </inkml:brush>
  </inkml:definitions>
  <inkml:trace contextRef="#ctx0" brushRef="#br0">68 1 18193,'0'0'3299,"0"9"-2375,-2 69 1668,1 86-1052,9-137-1625,-5-15-4964,-22-22-40,-6-9-319,-7-7-1826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4.112"/>
    </inkml:context>
    <inkml:brush xml:id="br0">
      <inkml:brushProperty name="width" value="0.025" units="cm"/>
      <inkml:brushProperty name="height" value="0.025" units="cm"/>
    </inkml:brush>
  </inkml:definitions>
  <inkml:trace contextRef="#ctx0" brushRef="#br0">0 41 12268,'0'0'10377,"52"-26"-8807,-3 26-289,14 0-608,5 0-161,-1 0-416,0 0-96,-10-1-1121,-11-3-1729,-17-1-1250,-11 1-4581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4.454"/>
    </inkml:context>
    <inkml:brush xml:id="br0">
      <inkml:brushProperty name="width" value="0.025" units="cm"/>
      <inkml:brushProperty name="height" value="0.025" units="cm"/>
    </inkml:brush>
  </inkml:definitions>
  <inkml:trace contextRef="#ctx0" brushRef="#br0">1 1 10698,'0'0'11894,"0"8"-10159,1 31 465,-3 173 324,17-375-2273,21 204-400,-30-37 167,1-1 0,-1 0 0,1 0 0,0-1 0,0 0 0,0 0 0,0-1 0,0 0 0,0 0 0,0 0 0,1-1 0,-1 0 0,0-1 0,0 1 0,1-2 0,-1 1 0,0-1 0,9-3 0,-11 4-7,0-1 1,0 1-1,-1-1 0,1 0 0,0-1 1,-1 1-1,0-1 0,0 1 0,0-2 0,0 1 1,0 0-1,0-1 0,-1 1 0,1-1 1,-1 0-1,0 0 0,-1 0 0,1-1 1,-1 1-1,1-1 0,-1 1 0,-1-1 0,1 0 1,-1 0-1,1 0 0,-2 0 0,2-5 1,-20 28-269,14-11 261,0 1 0,0 0 0,0 0 0,1 0 0,0 1 0,1-1 0,0 1 0,0-1 0,1 1 0,0 0 0,0 11 0,2-20-79,-1 1-1,0 0 0,0 0 1,0 0-1,0-1 0,1 1 1,-1 0-1,0 0 0,1-1 0,-1 1 1,1 0-1,-1-1 0,0 1 1,1 0-1,0-1 0,-1 1 1,1-1-1,-1 1 0,1-1 1,0 1-1,-1-1 0,1 1 0,0-1 1,-1 0-1,1 1 0,0-1 1,0 0-1,0 0 0,1 1 1,-2-1-177,1 0-1,0 0 1,0 0 0,-1 0 0,1 0 0,0 0 0,-1 0 0,1 0-1,0 0 1,0-1 0,-1 1 0,1 0 0,0 0 0,-1-1 0,1 1-1,0 0 1,-1-1 0,1 1 0,-1-1 0,1 1 0,0-1 0,-1 1-1,1-1 1,-1 1 0,1-1 0,-1 1 0,0-1 0,1 0 0,-1 1-1,0-1 1,1 0 0,-1 0 0,3-20-6837,-2-5-4287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4.796"/>
    </inkml:context>
    <inkml:brush xml:id="br0">
      <inkml:brushProperty name="width" value="0.025" units="cm"/>
      <inkml:brushProperty name="height" value="0.025" units="cm"/>
    </inkml:brush>
  </inkml:definitions>
  <inkml:trace contextRef="#ctx0" brushRef="#br0">0 0 15599,'0'0'8296,"19"58"-10186,-10-38-3876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5.153"/>
    </inkml:context>
    <inkml:brush xml:id="br0">
      <inkml:brushProperty name="width" value="0.025" units="cm"/>
      <inkml:brushProperty name="height" value="0.025" units="cm"/>
    </inkml:brush>
  </inkml:definitions>
  <inkml:trace contextRef="#ctx0" brushRef="#br0">196 0 12332,'0'0'13314,"-12"0"-12407,-1 1-690,0 0-1,0 1 1,1 0-1,-1 1 1,1 0-1,-15 7 0,22-8-125,0-1 0,0 2-1,1-1 1,-1 0-1,1 1 1,-1 0-1,1 0 1,0 0-1,0 0 1,0 1-1,1 0 1,-1 0 0,1 0-1,0 0 1,0 0-1,0 1 1,1-1-1,-1 1 1,1 0-1,0-1 1,-1 8-1,3-10-67,0 0-1,0 0 0,0 0 0,0 0 0,0 0 1,1 1-1,-1-1 0,1 0 0,-1-1 0,1 1 1,0 0-1,0 0 0,0 0 0,0 0 0,0-1 1,0 1-1,0 0 0,1-1 0,-1 1 0,1-1 1,-1 1-1,1-1 0,-1 0 0,1 0 0,0 0 1,0 0-1,0 0 0,-1 0 0,1 0 0,0 0 1,0-1-1,0 1 0,4 0 0,8 2 22,0 0 0,0-1 0,22 1-1,-33-3-33,25 2-88,58 0-43,-79-2-380,1 0 1,0-1-1,-1 0 1,1 0 0,-1-1-1,0 0 1,0 0-1,10-5 1,-16 6 108,0 1 0,0-1-1,0 0 1,0 0 0,0 1 0,0-1 0,0 0 0,0 0 0,0 0 0,0 0-1,-1 0 1,1 0 0,0 0 0,-1-1 0,1 1 0,-1 0 0,1 0 0,-1 0-1,0-1 1,1 1 0,-1-2 0,1-11-8726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5.512"/>
    </inkml:context>
    <inkml:brush xml:id="br0">
      <inkml:brushProperty name="width" value="0.025" units="cm"/>
      <inkml:brushProperty name="height" value="0.025" units="cm"/>
    </inkml:brush>
  </inkml:definitions>
  <inkml:trace contextRef="#ctx0" brushRef="#br0">0 18 13837,'0'0'10922,"87"1"-9736,-20-5-450,6-1-351,-5 2-225,-11-2-160,-13 4 32,-16 0-865,-17 1-769,-29 0-4003,-14 0-929,-13 3-2723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37:55.855"/>
    </inkml:context>
    <inkml:brush xml:id="br0">
      <inkml:brushProperty name="width" value="0.025" units="cm"/>
      <inkml:brushProperty name="height" value="0.025" units="cm"/>
    </inkml:brush>
  </inkml:definitions>
  <inkml:trace contextRef="#ctx0" brushRef="#br0">1 0 11211,'0'0'10634,"75"38"-8168,-2-38-704,15 0-673,3 0-449,-6 0-351,-12 0-193,-13-1-32,-18-1-192,-17 1-1506,-10-3-2498,-7-2-6246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37:51.401"/>
    </inkml:context>
    <inkml:brush xml:id="br0">
      <inkml:brushProperty name="width" value="0.025" units="cm"/>
      <inkml:brushProperty name="height" value="0.025" units="cm"/>
    </inkml:brush>
  </inkml:definitions>
  <inkml:trace contextRef="#ctx0" brushRef="#br0">1718 16 6342,'-15'-3'1564,"-52"-4"-913,-1 3 1,0 2-1,0 4 0,0 2 1,-101 21-1,73-8 529,29-7-627,0 2 0,0 4 0,1 3 0,-73 31 0,110-35-495,0 2-1,2 1 1,0 2 0,1 0 0,1 2 0,1 1-1,-26 31 1,-133 191 78,149-192-110,2 3 0,3 0 0,2 2 0,-36 117 0,39-86-9,3 1 0,-14 163 0,30-195 21,3 0 0,2 0-1,13 89 1,-7-114-54,1 0 0,1 0 0,2-1-1,2 0 1,1 0 0,1-2 0,27 44 0,6-7-12,86 94 1,8 9 18,12 17 57,-126-160-39,1-1 1,1-1-1,1-1 1,44 26 0,-13-17 7,1-3 1,1-3-1,106 31 1,211 35 87,-215-57-88,-73-14-22,534 112 66,-454-106 135,292 11 0,-215-46-48,301-47 0,-119 6-59,202 28-102,118-11-12,432-161 6,-824 126 38,643-167-44,-865 188 18,-2-5-1,-2-6 1,-3-5 0,-3-6-1,134-95 1,-216 131 22,-2-3 0,-1-1 1,-2-3-1,-1-1 0,-2-1 0,48-70 1,-77 97-10,0 0 1,-2-1 0,1 0 0,-2 0-1,0-1 1,-1 1 0,0-1 0,-1 0 0,0 0-1,0-26 1,-3 18 17,-2 1-1,0-1 1,-1 0-1,-1 1 1,-1 0-1,-13-35 1,3 21 3,-1 0 0,-2 1 1,-2 1-1,-1 1 1,-1 0-1,-2 2 1,-1 1-1,-30-28 0,5 13-20,-2 3-1,-2 2 1,-2 3-1,-1 2 1,-82-37-1,-8 8 10,-166-48-1,-1561-388 38,1505 434-166,-494-24-1,-378 61-97,294 75-19,4 54-204,577-58 292,186-22-2241,-287-6-1,333-25-990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38:33.623"/>
    </inkml:context>
    <inkml:brush xml:id="br0">
      <inkml:brushProperty name="width" value="0.025" units="cm"/>
      <inkml:brushProperty name="height" value="0.025" units="cm"/>
    </inkml:brush>
  </inkml:definitions>
  <inkml:trace contextRef="#ctx0" brushRef="#br0">2126 16 8040,'-13'0'464,"-83"-2"-483,-240 4 1944,295 4-1874,0 1 0,1 2-1,-45 16 1,-20 4 424,44-14-450,-208 59 1251,234-62-1029,2 2 0,0 2-1,0 1 1,2 2 0,-51 38-1,14 1-192,-109 124 0,-43 85 478,157-188-120,16-19-38,1 1 1,-40 76 0,72-112-336,2 1 0,1 0 0,1 0 1,1 1-1,1 1 0,2-1 0,0 1 0,2 0 1,0 31-1,4-34-44,0 0 0,2 0 0,2 0 0,0-1 0,1 1 0,1-1 0,2 0 0,0 0 0,1-1 0,2 0 0,0-1 0,2 0 0,21 29 0,3-3 6,2-2 0,2-1-1,2-3 1,62 48-1,-14-22 9,134 76 1,-124-90-17,2-5 1,3-5 0,1-5-1,2-4 1,166 31 0,577 46-40,-720-99 44,705 34-37,2-43 36,-530-5-13,618-49 21,-8-78-21,-672 88 13,6 1-31,288-84 1,-465 100 27,0-3 0,-2-4 0,-1-2 0,-1-4 1,-2-3-1,-2-3 0,-2-3 0,62-55 0,-105 80-4,-2-1-1,0-1 1,-1-1-1,-1-1 1,-2-1-1,0 0 1,24-52-1,-34 63 8,-2-1-1,0 1 1,-1-1 0,0 0-1,-1 0 1,-1 0 0,0-1-1,-1 1 1,-1 0 0,0-1-1,-1 1 1,-1 0 0,0-1-1,-1 1 1,-1 0 0,0 1-1,-9-21 1,-1 7 23,-1 1 0,-1 1 0,-2 0-1,0 1 1,-2 1 0,0 1 0,-2 1 0,-27-22 0,-30-19 84,-100-60-1,110 78-89,-48-30-90,-2 5-1,-3 5 1,-3 5-1,-2 6 1,-143-39-1,-277-35 325,-8 35 207,47 9-229,-627-73-136,-6 62 10,1112 93-98,-706-33 416,544 37-723,-349 48 0,474-39-159,-243 34-5029,192-35 346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5.098"/>
    </inkml:context>
    <inkml:brush xml:id="br0">
      <inkml:brushProperty name="width" value="0.025" units="cm"/>
      <inkml:brushProperty name="height" value="0.025" units="cm"/>
    </inkml:brush>
  </inkml:definitions>
  <inkml:trace contextRef="#ctx0" brushRef="#br0">216 20 13068,'0'0'1805,"-8"-1"-81,-1 0-1534,1 0 1,-1 1-1,0 0 0,0 1 0,1-1 1,-1 2-1,0-1 0,1 1 1,-1 1-1,1-1 0,0 1 0,0 1 1,-10 5-1,-33 29 1424,49-36-1543,-1 0-1,1 1 1,0-1-1,0 1 1,0-1-1,0 1 1,0 0-1,1-1 0,-1 1 1,1 0-1,-1 0 1,1 0-1,0 1 1,0-1-1,1 0 1,-1 0-1,0 4 1,2-6-45,0 0 0,0 0 0,0 0 0,1 0 1,-1 0-1,0 0 0,0-1 0,0 1 0,1 0 1,-1-1-1,0 1 0,1-1 0,-1 1 0,0-1 1,1 0-1,-1 0 0,1 0 0,-1 1 0,0-1 1,1 0-1,-1-1 0,1 1 0,1 0 0,38-3 488,-28-2-454,-1 0 0,1 0 0,-1-1 0,0-1 0,-1 0 0,1 0 0,-1-1 0,-1-1 1,0 0-1,0 0 0,0-1 0,-1 0 0,-1-1 0,0 1 0,7-14 0,-14 23-1,-14 11 74,4-2-145,0 1-1,1 0 0,0 0 1,0 0-1,1 1 0,1 0 1,-1 0-1,2 1 1,-1-1-1,-3 13 0,9-22-65,0 0-1,0-1 1,0 1-1,0 0 1,1 0-1,-1 0 1,0 0-1,0-1 1,1 1-1,-1 0 1,0 0-1,1-1 1,-1 1-1,1 0 1,-1-1 0,1 1-1,0 0 1,-1-1-1,1 1 1,-1-1-1,1 1 1,0-1-1,0 1 1,-1-1-1,1 1 1,0-1-1,0 0 1,-1 1-1,1-1 1,0 0-1,0 0 1,0 0-1,0 0 1,-1 1-1,1-1 1,0 0-1,0-1 1,0 1-1,0 0 1,0 0-1,-1 0 1,2-1-1,42-6-6646,-13-6 276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39:32.150"/>
    </inkml:context>
    <inkml:brush xml:id="br0">
      <inkml:brushProperty name="width" value="0.025" units="cm"/>
      <inkml:brushProperty name="height" value="0.025" units="cm"/>
    </inkml:brush>
  </inkml:definitions>
  <inkml:trace contextRef="#ctx0" brushRef="#br0">1434 1 6919,'-41'1'454,"0"3"0,1 1 0,-1 2 0,-53 16 0,-155 64 214,196-66-339,-17 8-219,0 3 0,2 4 0,-97 68 0,76-39 628,-148 141 0,211-181-501,0 2 0,-41 59 0,59-75-229,1 1 0,0 1 0,1-1 1,1 1-1,0 0 0,1 1 0,0-1 0,1 1 1,0-1-1,-1 28 0,4-26-11,0 1 0,1-1 0,1 0 1,1 0-1,0 1 0,0-2 0,2 1 0,0 0 1,0-1-1,2 0 0,0 0 0,0-1 0,1 0 1,1 0-1,0-1 0,1 0 0,0 0 0,18 15 0,2-1 35,2-1 0,0-2 0,1-1 0,2-2 0,55 25 0,194 61 207,-222-86-200,205 67 61,4-12 0,2-12 1,490 48-1,-218-75-92,169 13 5,-578-36-13,1228 79 0,-373-70 96,1032-5 198,-1724-22-303,158-6-87,-3-37 62,-438 45 25,343-67 85,-276 49-175,-2-3 0,102-45 0,-159 58 140,0-1-1,-1-2 0,0 0 1,-1-1-1,-1-2 0,-1 0 1,0-1-1,-1-1 0,-1-1 0,-1 0 1,15-24-1,-23 31-8,-1-1 0,-1 0 0,0 0 1,-1-1-1,0 1 0,-2-1 0,1 0 0,-2-1 0,0 1 0,-1-1 1,0 0-1,-1 1 0,-1-1 0,-1 0 0,0 1 0,-1-1 0,0 0 0,-2 1 1,-9-30-1,-18-35 100,-52-98 0,67 149-112,-2 1 0,0 1 1,-2 0-1,-1 2 0,-1 0 0,-38-32 0,-26-12 76,-3 5 0,-3 3 0,-2 4 0,-3 5 0,-103-40 0,53 36-37,-3 7 0,-290-57 0,-332 18-288,8 62-412,514 20 619,-809-10 92,-1 35-219,496 5 124,-474 25 95,5 40 2,154 55-252,548-83-3900,194-38-1504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39:44.375"/>
    </inkml:context>
    <inkml:brush xml:id="br0">
      <inkml:brushProperty name="width" value="0.025" units="cm"/>
      <inkml:brushProperty name="height" value="0.025" units="cm"/>
    </inkml:brush>
  </inkml:definitions>
  <inkml:trace contextRef="#ctx0" brushRef="#br0">1134 370 4644,'0'0'2622,"-7"-8"-2238,1 0-313,-1 1 0,0 0 0,0 1 0,-1 0 0,0 0 0,0 0 0,0 1 0,-1 0 0,-12-5 0,2 4 77,-1 1 0,1 1 0,-1 0-1,1 2 1,-1 0 0,0 1 0,0 1 0,0 1 0,0 1 0,0 0 0,1 2 0,-1 0-1,1 1 1,-21 9 0,-5 4-78,0 2 0,1 2 0,1 2 0,-64 46 0,72-42-23,1 1 1,1 1-1,2 2 1,-35 45-1,16-10-24,-55 97 0,92-141-30,1 1 0,0 0 0,2 1 0,1 0-1,1 0 1,-7 37 0,12-41 5,1 0 0,1 0 0,1-1-1,1 1 1,1 0 0,0 0 0,2 0-1,10 33 1,2-1 45,3 0 0,48 96-1,-52-124-14,1 0-1,1 0 0,1-2 1,1 0-1,1-2 0,1 0 1,31 24-1,2-6 0,2-2 0,1-3-1,85 37 1,194 60 64,-174-80-22,3-7 1,1-8 0,238 22 0,514-9 201,889-96-234,-444-116 55,-1132 132-67,252-54-22,-356 53 583,211-83 0,255-139 449,-563 241-1024,-1-1 0,-1-1 0,0-1 0,-1-2 0,-1 0 0,0-2 0,27-29 0,-42 38-25,0-1-1,-1-1 1,-1 0 0,-1 0 0,1-1-1,-2 0 1,0 0 0,-1-1 0,0 0-1,-1 0 1,-1 0 0,0 0 0,-1-1-1,-1 0 1,-1 0 0,0-24 0,-1 30-17,-1 0 0,-1 1 0,1-1 0,-2 0 0,1 1 0,-1 0 1,-1-1-1,0 1 0,0 1 0,0-1 0,-9-11 0,3 7 9,-1 0 0,0 0 0,-1 1 0,-1 0 0,-26-19-1,-7 2 193,-1 2 0,-2 3 0,-52-20 0,99 43-154,-992-349 1411,747 286-1501,-2 11 1,-292-23-1,84 38-28,-489-53 92,838 77 16,-753-90 4,-3 66 1,721 45 11,1 6 0,-226 50 0,187-18-1264,-264 105 0,342-111-1369,12-6-1937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40:09.709"/>
    </inkml:context>
    <inkml:brush xml:id="br0">
      <inkml:brushProperty name="width" value="0.025" units="cm"/>
      <inkml:brushProperty name="height" value="0.025" units="cm"/>
    </inkml:brush>
  </inkml:definitions>
  <inkml:trace contextRef="#ctx0" brushRef="#br0">1927 133 4644,'-160'-16'3710,"4"-1"-3184,-245 3 0,347 19-234,1 2 1,0 3-1,0 2 0,-70 26 0,-195 95 548,271-110-784,0 2 1,1 2-1,2 2 0,1 2 1,1 2-1,2 1 0,1 3 0,2 1 1,2 1-1,-40 58 0,67-85-57,0 1 0,1 0-1,1 1 1,0 0-1,0 0 1,2 0 0,0 0-1,0 1 1,1 0-1,1-1 1,1 1 0,0 0-1,1 0 1,0 0 0,1 0-1,1 0 1,0 0-1,1 0 1,1-1 0,0 1-1,1-1 1,1 0 0,0 0-1,1-1 1,0 0-1,11 15 1,23 30-8,2-2 0,3-2 0,2-3 0,3-1 0,1-2 1,3-3-1,1-2 0,2-3 0,2-2 0,2-3 0,1-3 0,1-2 0,1-4 0,124 34 0,-1-17 25,217 23 0,198-10 24,-258-28-31,1411 35-52,-1032-109 49,-4-42 116,-481 54-100,286-79-1,-421 83-24,-2-4-1,-1-5 0,-2-4 1,-2-5-1,105-69 0,-195 113 7,19-13-44,0-1 0,-1-1 0,-1-1 0,24-26 0,-43 40 52,0 0 0,0-1 0,-1 1 1,0-1-1,0 0 0,-1 0 0,1 0 0,-2-1 1,4-10-1,-5 13 27,-1 0-1,1 0 1,-1 0 0,0 0-1,0 0 1,0 0 0,-1 0-1,0 0 1,0 0 0,0 0-1,-1 0 1,0 0 0,1 1-1,-2-1 1,-4-8 0,-15-20 217,-2 2 0,-1 1 0,-1 1 0,-2 1 0,0 1 0,-2 1 0,-36-23 1,-1 5-255,-1 3 0,-110-48 0,8 19-82,-242-64 0,-190-11-200,234 75 317,-410-25 0,-381 46 757,144-18-1102,850 42 186,-290-30-553,394 52 211,-1 2 0,1 4 1,0 1-1,0 4 0,-80 20 0,1 18-1585,4 10-1302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41:02.922"/>
    </inkml:context>
    <inkml:brush xml:id="br0">
      <inkml:brushProperty name="width" value="0.025" units="cm"/>
      <inkml:brushProperty name="height" value="0.025" units="cm"/>
    </inkml:brush>
  </inkml:definitions>
  <inkml:trace contextRef="#ctx0" brushRef="#br0">1070 1 1089,'-186'58'6831,"97"-24"-5660,0 3 1,-139 81 0,174-86-866,1 2 0,2 3 0,2 2 0,-78 79 0,109-98-350,2 0 0,0 1-1,2 1 1,0 0 0,-20 48 0,27-53 48,1 1 1,1 0-1,1 0 0,0 0 0,2 1 1,0-1-1,1 1 0,0 0 0,4 24 1,-1-33-12,0 0 1,0-1 0,1 1-1,1-1 1,-1 1-1,2-1 1,-1 0 0,1-1-1,11 16 1,7 5-6,35 34 0,-24-27 30,16 19 4,167 173-66,-174-188 53,2-1-1,2-3 0,68 41 0,-24-29 116,2-3 0,2-4 0,140 39 0,309 52 341,-305-88-434,398 20-1,248-49 32,-806-15-62,1119-84-27,-485-2-317,-11-56-17,-596 111 347,-1-5-1,140-69 0,-189 77-99,-1-3 1,-1-2-1,-3-2 1,0-3-1,78-77 0,-118 103 65,1 0 0,-2-1-1,0-1 1,0 1 0,-1-2-1,-1 1 1,0-1 0,-1-1-1,5-16 1,-10 23 60,0 0 1,0 0-1,-1 0 0,0 0 1,0 0-1,-1 0 0,-1 0 1,1 0-1,-2 0 1,1-1-1,-1 2 0,0-1 1,-1 0-1,0 0 0,-1 1 1,1-1-1,-2 1 0,-5-8 1,-11-15 35,-2 2 0,-1 1 0,-1 0 0,-2 2 0,0 1-1,-2 1 1,-1 2 0,-45-27 0,0 7 142,-2 3-1,-126-44 0,65 38 105,-2 6 0,-223-32 0,-298 1 118,484 54-462,-234-22-449,-908-70-3815,1059 93 1021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7:41:12.563"/>
    </inkml:context>
    <inkml:brush xml:id="br0">
      <inkml:brushProperty name="width" value="0.025" units="cm"/>
      <inkml:brushProperty name="height" value="0.025" units="cm"/>
    </inkml:brush>
  </inkml:definitions>
  <inkml:trace contextRef="#ctx0" brushRef="#br0">1651 60 4516,'0'0'315,"-9"-3"-272,-11-5 484,-1 1 0,0 2 0,-37-6 1,8-2 428,41 10-713,1 1-1,-1-1 1,0 1 0,0 1 0,-12-1 0,1 4-51,1 0 0,-1 2 0,0 0 0,1 1 0,0 1 0,-28 13 0,19-8 14,-58 14 0,39-13 148,1 1 0,0 2-1,-56 28 1,-125 74 241,215-110-630,-48 27 69,2 3 1,2 3-1,2 2 0,1 2 1,2 3-1,-69 82 0,111-118-62,-27 30 283,-42 66-1,69-92-195,0 1-1,1 0 1,0 0 0,2 1 0,0 0-1,0 0 1,2 0 0,-3 26-1,-3 274-119,10-238 37,1-52 18,2 0 0,0-1 0,2 0 0,1 1 1,1-2-1,1 1 0,1-1 0,15 28 0,18 26 1,56 80 0,-44-75 4,10 17-2,3-2 0,83 89 0,-116-149 6,3-3-1,1-1 1,2-1-1,1-2 0,1-2 1,2-2-1,57 27 0,26-3 108,188 52-1,-102-37-93,-63-17-15,2-7 0,2-6 1,1-7-1,235 15 0,758-68 14,-623-1-4,336-21 5,-7-58-85,-517 49 150,373-70-210,-530 83 35,331-122 1,25-89 145,-411 181-32,-3-6 0,123-102 0,-203 146 10,-2-3 0,-1-2 0,68-84 0,-94 104-17,-1 0 0,0-2 0,-1 1 0,-2-1 0,0-1 0,-1 0 0,0 0 0,-2 0 0,-1-1 0,-1 0 0,0 0 0,0-32-1,-4 35-8,-2-1 0,0 0 0,-1 0 0,0 1 0,-2-1 0,-1 1 0,0 0 0,-17-33 0,9 25-2,-1 2 1,-2 0 0,0 1-1,-2 0 1,-28-26-1,-8 0-1,-1 3 0,-3 2-1,-129-72 1,54 46-49,-2 6-1,-4 5 1,-2 7 0,-2 7 0,-2 5-1,-289-40 1,213 58-95,-1 10 1,-1 10-1,1 9 0,-233 37 0,-133 41-3647,406-64 560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08.821"/>
    </inkml:context>
    <inkml:brush xml:id="br0">
      <inkml:brushProperty name="width" value="0.025" units="cm"/>
      <inkml:brushProperty name="height" value="0.025" units="cm"/>
    </inkml:brush>
  </inkml:definitions>
  <inkml:trace contextRef="#ctx0" brushRef="#br0">553 0 5093,'0'0'6603,"-2"11"-6645,-5 39 22,2 2 0,3-1 0,7 82 0,-1-3 468,-8 225 1758,5 290-1094,7-479-761,57 307 0,-59-443-311,1 0 0,2 0-1,1-1 1,2 0 0,0 0 0,32 50 0,-33-64-18,0-1 1,0 0-1,1-1 0,1 0 1,0-1-1,1 0 1,1-1-1,-1-1 0,2 0 1,-1-1-1,1-1 1,1 0-1,22 7 0,3-3 106,0-2-1,1-1 1,84 5-1,135-11-8,-222-4-128,534-41-1,-259 13 20,253-3-26,410-42 37,-485 0 44,469-51 153,-308 81-122,277-25-53,-128 25 58,-778 46-51,-1 2 1,0 0-1,0 2 0,0 0 0,-1 2 1,26 11-1,-19-7-39,1-1 0,46 9 0,-76-19-6,0-1 0,-1 0 1,1 1-1,0-1 0,0 0 1,0 0-1,0 0 0,0 1 1,0-1-1,0 0 0,0 0 1,0 0-1,0 0 0,0-1 1,-1 1-1,1 0 1,0 0-1,0-1 0,0 1 1,0 0-1,0-1 0,0 1 1,-1-1-1,1 1 0,0-1 1,0 1-1,-1-1 0,1 1 1,0-1-1,-1 0 1,1 0-1,0 1 0,-1-1 1,1 0-1,-1 0 0,1-1 1,-1-2 34,1 0-1,-2 0 1,1 0 0,0 0 0,-1 1 0,1-1 0,-3-6-1,-2-16-22,-2-208 101,-7-68 90,-64-274-267,75 553 35,-1 1-1,-1 0 0,0 0 0,-2 0 1,-1 1-1,-1 0 0,0 0 1,-14-20-1,17 32 39,0 0 0,-1 1 0,0 0 0,-1 0 0,0 0 0,0 1 0,-1 0-1,1 1 1,-2 0 0,1 0 0,-1 1 0,1 0 0,-1 1 0,-1 0 0,1 0 0,0 1 0,-1 1 0,-21-3 0,-63-11 46,1-3-1,-98-35 1,-27-6-63,-519-57 39,425 76-40,-24-1-225,-401 2-1,-1310 102 550,949 52 11,-51 4 48,980-109-376,-298 33-1516,403-29-5214,33-7-373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59.704"/>
    </inkml:context>
    <inkml:brush xml:id="br0">
      <inkml:brushProperty name="width" value="0.025" units="cm"/>
      <inkml:brushProperty name="height" value="0.025" units="cm"/>
    </inkml:brush>
  </inkml:definitions>
  <inkml:trace contextRef="#ctx0" brushRef="#br0">2216 11 14926,'-70'-6'137,"-1"2"-1,0 4 1,1 3-1,-1 2 1,1 4-1,-87 23 1,91-13-177,0 2 0,2 4 0,1 2 0,1 3 0,1 2-1,2 3 1,1 3 0,3 2 0,1 3 0,1 2 0,-59 68 0,24-10-21,5 5 0,4 3 1,6 3-1,4 4 0,-94 223 0,101-175 171,6 3 0,8 2 0,-51 346 0,73-300 191,10 1-1,22 418 1,6-524-261,4 0 1,5-1-1,6-1 1,3-1-1,6-2 0,4-1 1,5-2-1,110 184 0,169 163 4,35-26-8,172 123-90,-437-466 51,4-5 0,3-4 0,3-4 0,127 61 0,-85-64 46,3-6 0,1-6 0,225 47 0,-99-47-1,306 19 0,-372-58-16,215-13 1,-281-11-20,-1-6 0,198-47 1,-144 7 19,-2-9 1,-4-8-1,-2-8 1,-5-8-1,-3-9 1,177-126-1,-252 149 1,-3-5-1,-4-4 1,-4-4-1,-4-5 0,98-124 1,-132 140-6,-3-2 0,-3-3 0,-4-1 0,-4-3 0,-3-1 1,-5-2-1,45-166 0,5-241 38,-40-6-24,-34 324 28,-7 0 0,-9 0 0,-7 1 0,-41-211 0,-3 139 182,-11 2-1,-11 4 1,-121-260-1,168 434-268,-4 1 0,-2 2-1,-3 2 1,-3 1 0,-2 2 0,-3 2-1,-3 3 1,-2 1 0,-2 3-1,-110-78 1,41 50 2,-4 5 1,-3 6-1,-2 6 0,-3 6 0,-158-43 1,127 54 41,-2 8 1,-1 7 0,-2 8-1,-184-1 1,-603 70-60,6 80 39,317-9-474,445-71-2328,-235 91 0,258-71-189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0.711"/>
    </inkml:context>
    <inkml:brush xml:id="br0">
      <inkml:brushProperty name="width" value="0.025" units="cm"/>
      <inkml:brushProperty name="height" value="0.025" units="cm"/>
    </inkml:brush>
  </inkml:definitions>
  <inkml:trace contextRef="#ctx0" brushRef="#br0">639 83 2434,'0'0'1885,"2"-10"795,15-62 2188,-18 82-4260,0 0 0,1 0 0,0 1 0,2 10 0,1 18 30,-7 27-15,-4-1 0,-30 127 0,15-83-378,-27 146-44,-77 366 115,-31-8-133,127-509-170,-108 385 115,111-369 28,6 1 0,-8 139-1,28-83-75,2-174-80,1 1 0,-1-1 0,1 0 0,0 1 0,0-1 0,1 0 0,-1 0 0,1 0 0,-1 0 0,1 0-1,0 0 1,0-1 0,0 1 0,1 0 0,-1-1 0,1 0 0,-1 1 0,1-1 0,0 0 0,-1-1 0,1 1 0,0 0-1,0-1 1,1 1 0,-1-1 0,0 0 0,0 0 0,7 0 0,11 4 8,0-1 1,1-1-1,28 0 1,-38-3-9,60 1 15,0-3-1,75-12 1,141-35 72,102-11-15,-201 50-37,1 9 0,206 24 0,371 92 303,-608-84-306,35 8 8,308 22 0,-290-59 123,-109-3-139,-1 4 0,120 19 0,-211-20-187,56 14-595,-64-14 125,1-1 0,-1 1 0,1 0-1,-1 0 1,0 0 0,1 0 0,-1 0 0,5 6 0,-2 3-3755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1.129"/>
    </inkml:context>
    <inkml:brush xml:id="br0">
      <inkml:brushProperty name="width" value="0.025" units="cm"/>
      <inkml:brushProperty name="height" value="0.025" units="cm"/>
    </inkml:brush>
  </inkml:definitions>
  <inkml:trace contextRef="#ctx0" brushRef="#br0">118 26 8712,'0'0'1842,"9"-4"-1249,12-2-254,1 1 0,1 1 1,-1 1-1,0 0 0,1 2 1,24 2-1,-32-1-260,0 1 0,1 0 0,-1 1 0,0 0-1,0 1 1,0 1 0,0 1 0,21 9 0,-30-11-62,0 0-1,-1 0 1,0 1 0,1 0-1,-1 0 1,-1 0 0,1 0-1,-1 1 1,0 0 0,0 0-1,0 0 1,0 0 0,-1 1 0,0-1-1,0 1 1,-1 0 0,1 0-1,-1 0 1,-1 0 0,1 0-1,-1 1 1,0-1 0,0 7 0,-1 0 98,-1-1 1,0 1 0,-1-1 0,0 1 0,-1-1 0,0 0 0,-1 0-1,-1 0 1,0-1 0,0 0 0,-1 0 0,0 0 0,-1 0 0,-11 12-1,-15 17 332,-2-3 0,-48 41 0,45-43-290,-253 235-857,292-275-3352,9-19-3010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1.967"/>
    </inkml:context>
    <inkml:brush xml:id="br0">
      <inkml:brushProperty name="width" value="0.025" units="cm"/>
      <inkml:brushProperty name="height" value="0.025" units="cm"/>
    </inkml:brush>
  </inkml:definitions>
  <inkml:trace contextRef="#ctx0" brushRef="#br0">0 612 11307,'0'0'977,"6"-14"-887,8-16 101,2 2 1,0-1-1,2 2 0,38-45 0,109-107 717,-120 132-754,117-115 28,-160 160-191,0 0 1,1-1 0,-1 1-1,0 0 1,1 0 0,0 1-1,-1-1 1,1 0-1,0 1 1,0 0 0,0 0-1,5-2 1,-7 3 6,-1 0 0,1 0 0,-1 0 1,1 1-1,-1-1 0,1 0 0,-1 0 0,1 0 0,-1 1 1,1-1-1,-1 0 0,1 0 0,-1 1 0,0-1 0,1 0 1,-1 1-1,1-1 0,-1 1 0,0-1 0,1 0 0,-1 1 1,0-1-1,0 1 0,1-1 0,-1 1 0,4 26 303,-11 183 2138,0-19-2017,6-185-597,1 1 1,0-1-1,0 0 0,0 0 0,1 0 0,0 0 0,0 0 1,0 0-1,1 0 0,0-1 0,0 1 0,1 0 0,0-1 1,0 1-1,5 7 0,11 0-3877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6:41:54.408"/>
    </inkml:context>
    <inkml:brush xml:id="br0">
      <inkml:brushProperty name="width" value="0.025" units="cm"/>
      <inkml:brushProperty name="height" value="0.025" units="cm"/>
    </inkml:brush>
  </inkml:definitions>
  <inkml:trace contextRef="#ctx0" brushRef="#br0">1 470 14414,'0'0'1473,"7"-61"-960,28 22-65,16-6 929,8-8-160,14-3-640,-1 6-353,7 3-288,-15 5-1409,-16 3-2723,-14 2-7431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4:25.469"/>
    </inkml:context>
    <inkml:brush xml:id="br0">
      <inkml:brushProperty name="width" value="0.025" units="cm"/>
      <inkml:brushProperty name="height" value="0.025" units="cm"/>
    </inkml:brush>
  </inkml:definitions>
  <inkml:trace contextRef="#ctx0" brushRef="#br0">108 136 14862,'0'0'3289,"-10"6"-2377,1-1-583,0 0 0,1 1 0,-1 0 0,1 1 0,-13 13 0,17-16-235,1 0 0,0 0 0,0 1 0,0-1-1,0 1 1,1 0 0,-1 0 0,1 0 0,1 0 0,-1 0-1,1 0 1,-1 0 0,2 1 0,-1-1 0,0 10 0,2-14-88,-1 1 0,1-1 0,-1 1 0,1 0 0,0-1 0,-1 0 0,1 1 0,0-1 0,0 1 0,0-1 0,0 0 0,0 0 0,1 0 0,-1 0 0,0 0 0,1 0 0,-1 0 0,0 0 0,1 0 0,-1 0 0,1-1 0,-1 1 0,1 0 0,-1-1 0,1 0 0,0 1 0,-1-1 0,1 0 0,-1 0 0,1 0 0,3 0 0,57-1 216,-60 1-220,12-3-8,0 0 0,-1 0 0,1-1 0,-1-1 0,0 0 0,0-1 0,-1-1 0,0 1 0,0-2 0,16-12 0,-15 9 25,1 0 0,-1-1 0,-1-1 0,0 0 0,-1 0 0,-1-1 0,18-30-1,-26 39-2,1 1 0,-1-1-1,0 1 1,-1-1-1,1 0 1,-1 1-1,0-1 1,0 0 0,0 0-1,-1 0 1,0 0-1,0 0 1,-1-8-1,1 12-13,-1-1 0,1 1 0,-1-1 0,0 1 0,1 0 0,-1-1 0,0 1 0,0 0 0,0 0-1,0-1 1,0 1 0,0 0 0,0 0 0,0 0 0,-1 0 0,1 0 0,-3-1 0,1 1-12,0 0 0,0 0 0,-1 0 0,1 0 1,-1 1-1,1-1 0,0 1 0,-1 0 0,1 0 0,-7 1 1,-3 1 98,0 1 0,1 0 0,-1 1 0,1 1 0,0 0 0,0 0 0,0 2 0,1-1 1,0 1-1,0 1 0,1 0 0,-11 10 0,20-17-80,0 0 0,-1 0-1,1 0 1,0 0 0,0 1 0,0-1 0,-1 0 0,1 1-1,1-1 1,-1 1 0,0-1 0,0 1 0,0 0 0,1-1-1,-1 1 1,1 0 0,0-1 0,-1 1 0,1 3-1,0-4 0,1 0 0,-1 1 0,1-1 0,-1 0 0,1 0 0,0 0 0,-1 0-1,1 0 1,0 0 0,0 0 0,0 0 0,0 0 0,0 0 0,0 0 0,0-1 0,0 1-1,0 0 1,0-1 0,1 1 0,0 0 0,10 3-23,0-1 1,0 0-1,0-1 0,17 2 1,-17-3-116,4 1-235,1 0 0,-1 1 0,1 1 0,-1 1 0,30 12 0,-43-16 348,1 1-1,-1 0 1,0 0 0,0 1-1,1-1 1,-2 1 0,1-1 0,0 1-1,0 0 1,-1 0 0,0 0-1,1 0 1,-1 1 0,0-1-1,-1 0 1,1 1 0,-1 0-1,1-1 1,-1 1 0,0 0-1,0 0 1,-1-1 0,1 1-1,-1 0 1,0 0 0,0 0-1,0 0 1,-1 0 0,1 0 0,-1-1-1,-1 6 1,-23 51-2738,20-50-2807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2.763"/>
    </inkml:context>
    <inkml:brush xml:id="br0">
      <inkml:brushProperty name="width" value="0.025" units="cm"/>
      <inkml:brushProperty name="height" value="0.025" units="cm"/>
    </inkml:brush>
  </inkml:definitions>
  <inkml:trace contextRef="#ctx0" brushRef="#br0">1 84 6118,'0'0'6224,"0"10"-6058,6 108 484,43 223 0,-11-108-124,-38-233-478,0 0 0,0 0 1,0 0-1,0 0 0,0 0 1,1 0-1,-1 0 0,0 0 1,0 0-1,0 0 0,0 0 1,0 0-1,0 0 1,1 0-1,-1 0 0,0 0 1,0 0-1,0 0 0,0 0 1,0 0-1,0 0 0,1 0 1,-1 0-1,0 0 0,0 0 1,0 0-1,0 0 1,0 0-1,0 0 0,0 1 1,0-1-1,1 0 0,-1 0 1,0 0-1,0 0 0,0 0 1,0 0-1,0 0 0,0 0 1,0 1-1,0-1 1,0 0-1,0 0 0,0 0 1,0 0-1,0 0 0,0 0 1,0 1-1,7-24 939,6-36-358,-13 59-611,20-97 106,108-500 292,-121 585-446,-1 20-38,4 30-67,-8-30 122,27 81 53,-20-67-29,-1 1 0,-2 0 1,0 0-1,5 44 0,-11-61 0,-1 1 1,0-1-1,-1 0 0,1 0 0,-1 0 1,0 0-1,-1 0 0,1-1 0,-1 1 1,-1-1-1,1 1 0,-1-1 0,1 0 1,-1-1-1,-1 1 0,1-1 0,-1 1 1,0-1-1,0-1 0,0 1 0,-8 4 1,2-1-252,-1-1 1,1 0 0,-1-1 0,-14 5 0,18-7-525,-1-1 0,1 0 1,-1-1-1,0 1 0,-16-1 0,6-3-2695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3.618"/>
    </inkml:context>
    <inkml:brush xml:id="br0">
      <inkml:brushProperty name="width" value="0.025" units="cm"/>
      <inkml:brushProperty name="height" value="0.025" units="cm"/>
    </inkml:brush>
  </inkml:definitions>
  <inkml:trace contextRef="#ctx0" brushRef="#br0">1 1 10410,'0'0'7943,"9"9"-7078,13 16-678,-2 2 0,0 0 0,-2 1 0,0 1 0,12 31 0,-2 1-414,34 110-1,-59-161-393,0 1 0,-1 0 0,0 0 0,-1 0 0,1 15 0,-3-25 475,1 0 0,0 0 0,-1 0 0,1 0 0,0-1 0,-1 1-1,1 0 1,-1 0 0,0 0 0,1-1 0,-1 1 0,0 0 0,1-1-1,-1 1 1,0-1 0,1 1 0,-1-1 0,0 1 0,0-1 0,0 1 0,0-1-1,0 0 1,1 0 0,-1 1 0,0-1 0,0 0 0,0 0 0,0 0-1,0 0 1,0 0 0,0 0 0,0 0 0,0 0 0,0 0 0,0-1 0,1 1-1,-1 0 1,-2-1 0,-38-12-4767,9-9 3466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3.978"/>
    </inkml:context>
    <inkml:brush xml:id="br0">
      <inkml:brushProperty name="width" value="0.025" units="cm"/>
      <inkml:brushProperty name="height" value="0.025" units="cm"/>
    </inkml:brush>
  </inkml:definitions>
  <inkml:trace contextRef="#ctx0" brushRef="#br0">0 303 5541,'0'0'10474,"81"-57"-9097,-31 31-544,11-9-288,8-5-161,2-6-320,-6-4-1729,-10 2-7240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4.803"/>
    </inkml:context>
    <inkml:brush xml:id="br0">
      <inkml:brushProperty name="width" value="0.025" units="cm"/>
      <inkml:brushProperty name="height" value="0.025" units="cm"/>
    </inkml:brush>
  </inkml:definitions>
  <inkml:trace contextRef="#ctx0" brushRef="#br0">1 2273 5926,'0'0'1660,"8"-2"-619,7-3-475,-1-1 0,1 0 0,-1-1 0,0-1-1,14-10 1,75-60 1999,-27 20-1831,889-685 129,-244 178-706,-398 316-37,330-234-149,-630 470 17,13-12-783,-36 22-1281,-8 0-1768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5.847"/>
    </inkml:context>
    <inkml:brush xml:id="br0">
      <inkml:brushProperty name="width" value="0.025" units="cm"/>
      <inkml:brushProperty name="height" value="0.025" units="cm"/>
    </inkml:brush>
  </inkml:definitions>
  <inkml:trace contextRef="#ctx0" brushRef="#br0">1 0 4292,'0'0'5984,"7"16"-4991,76 186 1617,25 55-645,99 106-1291,27-16-168,72 116 81,-261-387-560,65 108 507,173 223 0,-199-307-133,-29-37 159,68 102 0,-113-151-529,-7-9-11,1 0-1,-1 0 1,0 0 0,0 0 0,0 0 0,-1 1 0,1-1 0,-2 1 0,3 8 0,-3-21-7767,-4-3 3739,-4-3 1808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7.669"/>
    </inkml:context>
    <inkml:brush xml:id="br0">
      <inkml:brushProperty name="width" value="0.025" units="cm"/>
      <inkml:brushProperty name="height" value="0.025" units="cm"/>
    </inkml:brush>
  </inkml:definitions>
  <inkml:trace contextRef="#ctx0" brushRef="#br0">353 8 6887,'0'0'10393,"-11"-2"-9512,8 1-817,-1 0-36,0 0 1,0 0 0,1 0 0,-1 1-1,0-1 1,0 1 0,0 0 0,0 0-1,1 1 1,-1-1 0,0 1 0,0 0-1,1 0 1,-1 0 0,0 0 0,1 0-1,-1 1 1,1 0 0,-1 0 0,-3 2-1,-7 6 1,1 0-1,0 1 0,1 0 1,0 0-1,0 2 0,1-1 1,1 2-1,0-1 0,-11 21 0,21-32-29,0-1 0,-1 1 0,1-1 0,0 0-1,0 1 1,0-1 0,0 1 0,0-1 0,0 1-1,0-1 1,0 1 0,1-1 0,-1 0 0,0 1-1,1-1 1,-1 1 0,1-1 0,0 0 0,-1 0-1,1 1 1,0-1 0,0 0 0,0 0-1,0 0 1,0 0 0,0 0 0,1 1 0,40 26-38,-17-12 58,-17-10 30,0 1 0,0 0 0,-1 0 0,0 1-1,0 0 1,-1 1 0,0-1 0,0 1 0,-1 0 0,0 1 0,5 14 0,-8-18 29,-1 0 1,1 0-1,-1-1 0,-1 1 1,1 0-1,-1 0 1,0 0-1,0 0 0,-1 0 1,0 0-1,0 0 1,0 0-1,-1-1 0,0 1 1,0-1-1,0 1 1,-1-1-1,0 0 0,0 1 1,0-1-1,-7 8 1,1-3 84,-1 0 1,1-1-1,-2 0 1,1 0 0,-1-1-1,-1-1 1,1 1-1,-1-2 1,0 0 0,-1 0-1,0-1 1,1-1-1,-2 0 1,1-1 0,0 0-1,-21 1 1,32-4-238,0 0 0,1 0 1,-1 0-1,1 0 0,-1 0 1,1 0-1,-1 0 0,1 0 0,-1 0 1,1-1-1,-1 1 0,1-1 0,-1 1 1,1-1-1,-1 0 0,1 0 1,0 1-1,-1-1 0,1 0 0,0 0 1,0 0-1,0 0 0,0 0 0,0-1 1,0 1-1,0 0 0,0 0 1,-1-3-1,1 0-504,0-1 1,0 1 0,0-1-1,1 1 1,0-1-1,-1 1 1,2-1-1,0-8 1,5-21-7335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8.384"/>
    </inkml:context>
    <inkml:brush xml:id="br0">
      <inkml:brushProperty name="width" value="0.025" units="cm"/>
      <inkml:brushProperty name="height" value="0.025" units="cm"/>
    </inkml:brush>
  </inkml:definitions>
  <inkml:trace contextRef="#ctx0" brushRef="#br0">1 104 8296,'0'0'5637,"37"-66"-4420,-25 45 321,-3 8 320,-1 9-289,-4 4-704,-1 22-577,-1 13 225,-2 13-33,0 8-352,0 9-64,0 1-32,-8-5-672,-3-7-738,1-5-479,-3-16-1250,0-14-1474,-1-17-2465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8.730"/>
    </inkml:context>
    <inkml:brush xml:id="br0">
      <inkml:brushProperty name="width" value="0.025" units="cm"/>
      <inkml:brushProperty name="height" value="0.025" units="cm"/>
    </inkml:brush>
  </inkml:definitions>
  <inkml:trace contextRef="#ctx0" brushRef="#br0">0 94 10186,'0'0'6811,"9"-9"-6085,-2 2-570,1 0-1,0 0 0,0 0 0,1 1 1,0 0-1,0 1 0,0 0 0,1 0 1,0 1-1,0 0 0,13-2 1,-5 1-118,1 1 0,-1 1 0,1 1 0,0 1 0,0 1 0,0 0 0,0 1 1,-1 2-1,27 5 0,-37-6-32,0 0 0,-1 1-1,0 0 1,0 1 0,0-1 0,0 1 0,0 1 0,-1-1 0,1 1-1,-1 0 1,0 1 0,-1-1 0,0 1 0,0 0 0,0 0 0,0 1 0,-1 0-1,0 0 1,0 0 0,-1 0 0,0 0 0,-1 1 0,1-1 0,-1 1-1,1 8 1,-2-12 112,0 0-1,-1-1 1,1 1-1,-1 0 1,0 0-1,0 0 0,0 0 1,-1-1-1,1 1 1,-1 0-1,0 0 1,0-1-1,0 1 1,-1 0-1,1-1 0,-1 1 1,-3 5-1,0-4 127,0 0 0,0 0 0,-1 0-1,0-1 1,1 0 0,-1 0 0,-1 0 0,-10 4-1,-35 18 140,-28 15-270,-120 42 0,196-81-224,0-1 1,-1 1-1,1-1 1,-1 0-1,1-1 0,-1 1 1,-6-1-1,10 0-24,0 0 0,0-1 0,0 1 0,-1 0 0,1-1 0,0 1 0,1-1 0,-1 0 0,0 1 0,0-1-1,0 0 1,0 1 0,0-1 0,0 0 0,1 0 0,-1 0 0,0 0 0,1 1 0,-1-1 0,1 0 0,-1 0 0,1 0 0,-1-1 0,1 1-1,0 0 1,0 0 0,-1 0 0,1 0 0,0 0 0,0 0 0,0 0 0,0 0 0,0-2 0,0-31-5684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9.340"/>
    </inkml:context>
    <inkml:brush xml:id="br0">
      <inkml:brushProperty name="width" value="0.025" units="cm"/>
      <inkml:brushProperty name="height" value="0.025" units="cm"/>
    </inkml:brush>
  </inkml:definitions>
  <inkml:trace contextRef="#ctx0" brushRef="#br0">1 46 15567,'0'0'1825,"88"4"-1696,-29-13-97,8-1 64,11-1-385,4 4-1376,2 1-1250,-5 1-544,-1 4-4933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39.679"/>
    </inkml:context>
    <inkml:brush xml:id="br0">
      <inkml:brushProperty name="width" value="0.025" units="cm"/>
      <inkml:brushProperty name="height" value="0.025" units="cm"/>
    </inkml:brush>
  </inkml:definitions>
  <inkml:trace contextRef="#ctx0" brushRef="#br0">1 0 11082,'0'0'1090,"48"40"319,-21-22-865,2 0 1,9-3-65,1-9-223,2-2-129,3-4-32,0 0 0,0-3-32,-7-3 0,-2 1-64,-4 0-384,-7 1-962,-4 0-1120,-5 2-2210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27.569"/>
    </inkml:context>
    <inkml:brush xml:id="br0">
      <inkml:brushProperty name="width" value="0.025" units="cm"/>
      <inkml:brushProperty name="height" value="0.025" units="cm"/>
    </inkml:brush>
  </inkml:definitions>
  <inkml:trace contextRef="#ctx0" brushRef="#br0">103 1 5445,'0'0'17756,"-2"15"-17660,-95 675 256,96-687 590,0-8-186,0-24 262,2-42-526,10-12-669,3 1-1,4 0 1,43-122-1,-59 198 168,1 0 0,-1 0-1,1 0 1,0 1-1,1-1 1,-1 1-1,1 0 1,0 0 0,0 0-1,1 1 1,-1-1-1,1 1 1,6-4 0,-9 7-5,1 0 0,-1 0 0,1 0 0,0 0 0,-1 0 1,1 1-1,0-1 0,-1 1 0,1-1 0,0 1 0,-1 0 1,1 0-1,0 1 0,0-1 0,-1 0 0,1 1 0,0 0 1,-1 0-1,1-1 0,-1 2 0,1-1 0,-1 0 0,1 0 1,-1 1-1,0-1 0,0 1 0,0 0 0,0 0 0,0-1 1,0 1-1,0 1 0,2 2 0,-2-3-74,0 1 0,1-1 0,-1 1-1,0 0 1,0-1 0,-1 1 0,1 0 0,-1 0-1,1 0 1,-1 0 0,0 1 0,0-1 0,0 0-1,-1 0 1,1 1 0,-1-1 0,0 1 0,0-1-1,0 0 1,0 1 0,-1 2 0,0-1 66,-1-1 1,0 1-1,0-1 1,0 0 0,-1 0-1,1 0 1,-1 0-1,0 0 1,0 0-1,-1-1 1,1 1 0,-1-1-1,-4 3 1,-4 3 77,-1-1 1,0 0-1,-1-1 0,0-1 1,0 0-1,0-1 1,0 0-1,-20 3 0,8-6 70,12-3-1873,8-3-4748,6-5 906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0.034"/>
    </inkml:context>
    <inkml:brush xml:id="br0">
      <inkml:brushProperty name="width" value="0.025" units="cm"/>
      <inkml:brushProperty name="height" value="0.025" units="cm"/>
    </inkml:brush>
  </inkml:definitions>
  <inkml:trace contextRef="#ctx0" brushRef="#br0">195 1 14830,'-25'55'545,"-5"10"-289,1 14 0,3 9-32,2 3-32,5 1-160,5-4-32,3-2-288,7-11-384,1-10-385,0-9-449,1-13-1665,-3-10-2306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0.376"/>
    </inkml:context>
    <inkml:brush xml:id="br0">
      <inkml:brushProperty name="width" value="0.025" units="cm"/>
      <inkml:brushProperty name="height" value="0.025" units="cm"/>
    </inkml:brush>
  </inkml:definitions>
  <inkml:trace contextRef="#ctx0" brushRef="#br0">86 1 12204,'-25'51'2210,"5"-7"-160,5-2-545,4-9-384,2-7-384,6-4-545,1-4-128,2 3-32,0 2-64,0 7-224,3 5-97,-1 5-95,1 3-417,-1 0 32,-2-7-95,0-9-802,0-8-929,0-12-2017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7.716"/>
    </inkml:context>
    <inkml:brush xml:id="br0">
      <inkml:brushProperty name="width" value="0.025" units="cm"/>
      <inkml:brushProperty name="height" value="0.025" units="cm"/>
    </inkml:brush>
  </inkml:definitions>
  <inkml:trace contextRef="#ctx0" brushRef="#br0">1 0 16015,'0'0'-32,"12"50"0,-1-21-64,7 0 96,5-4 0,3-1-64,6-5 128,-1-5-224,-7-6-1057,-1-6 736,-6-1 705,-16 0-576,-2 4-2723,-28 4-4676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8.061"/>
    </inkml:context>
    <inkml:brush xml:id="br0">
      <inkml:brushProperty name="width" value="0.025" units="cm"/>
      <inkml:brushProperty name="height" value="0.025" units="cm"/>
    </inkml:brush>
  </inkml:definitions>
  <inkml:trace contextRef="#ctx0" brushRef="#br0">0 455 12236,'0'0'5028,"13"-51"-3650,9 15 159,6-9-480,8-2-448,5-3-257,2 3-288,1 3-32,-1 6-769,-4 2-1793,-5 6-4324,-4-1-2980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8.437"/>
    </inkml:context>
    <inkml:brush xml:id="br0">
      <inkml:brushProperty name="width" value="0.025" units="cm"/>
      <inkml:brushProperty name="height" value="0.025" units="cm"/>
    </inkml:brush>
  </inkml:definitions>
  <inkml:trace contextRef="#ctx0" brushRef="#br0">243 1 14318,'-5'13'848,"-49"112"909,28-68-1460,2 1 0,-31 112 0,67-253-563,-9 52-1621,-1-1-1,-2 1 1,-3-35 0,2 63 1768,1 0 0,-1 0 1,0 0-1,0-1 0,0 1 0,-1 0 1,1 0-1,-1 1 0,0-1 1,-3-4-1,5 6 148,0 1-1,-1 0 1,1-1-1,0 1 1,-1 0 0,1-1-1,-1 1 1,1 0-1,0 0 1,-1-1 0,1 1-1,-1 0 1,1 0 0,-1 0-1,1 0 1,-1 0-1,1-1 1,-1 1 0,1 0-1,0 0 1,-1 0 0,1 0-1,-1 0 1,1 0-1,-1 0 1,0 1 0,0 0 30,0-1 0,0 1 1,0 0-1,0 0 0,1 0 0,-1 0 1,0-1-1,0 1 0,1 1 1,-1-1-1,1 0 0,-1 0 1,1 0-1,-1 0 0,1 0 1,-1 2-1,-4 14 319,1 1 0,1 0-1,0 0 1,1 0 0,1 0 0,1 1 0,1-1 0,2 19-1,-3-37-316,0 1 0,0-1-1,1 1 1,-1-1 0,0 1-1,0-1 1,0 1-1,1-1 1,-1 1 0,0-1-1,1 1 1,-1-1-1,0 0 1,1 1 0,-1-1-1,1 1 1,-1-1 0,0 0-1,1 0 1,-1 1-1,1-1 1,-1 0 0,1 0-1,-1 1 1,1-1-1,-1 0 1,1 0 0,-1 0-1,1 0 1,0 0 0,-1 0-1,1 0 1,23-6 961,18-19-249,11-29-501,-51 51-310,0 1 0,1-1 0,-1 0 1,0 0-1,-1 0 0,1 0 0,0 0 0,-1 0 0,0 0 0,1 0 0,-1-1 0,0 1 1,-1 0-1,1-1 0,-1 1 0,0-1 0,1 1 0,-1-1 0,-1-4 0,0 7 29,0 0-1,0 0 1,0 0-1,0 0 0,0 1 1,0-1-1,0 0 1,-1 1-1,1-1 0,0 1 1,0-1-1,0 1 1,-1-1-1,1 1 1,0 0-1,-1 0 0,1 0 1,0 0-1,-1 0 1,1 0-1,0 0 1,-3 0-1,-30 5 17,24-3-4,0 1 1,0 1 0,0 0 0,1 0-1,-1 1 1,1 0 0,0 1-1,1-1 1,-1 2 0,1-1-1,1 1 1,-11 12 0,17-18-2,1-1-1,0 0 1,0 1 0,0-1 0,0 1 0,0-1 0,-1 1-1,1-1 1,0 1 0,0-1 0,0 1 0,0-1-1,0 1 1,1-1 0,-1 1 0,0-1 0,0 1 0,0-1-1,0 1 1,0-1 0,1 0 0,-1 1 0,0-1 0,0 1-1,1-1 1,-1 1 0,0-1 0,1 0 0,-1 1-1,0-1 1,1 0 0,-1 1 0,1-1 0,-1 0 0,0 0-1,1 1 1,-1-1 0,1 0 0,-1 0 0,1 0-1,-1 0 1,1 0 0,-1 1 0,1-1 0,-1 0 0,1 0-1,-1 0 1,1 0 0,-1 0 0,0-1 0,1 1 0,-1 0-1,1 0 1,-1 0 0,1 0 0,0-1 0,33-2 49,-15-1-280,0-2 0,-1 0 0,1-1 0,-1-1 1,-1 0-1,20-14 0,16-9-3684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9.340"/>
    </inkml:context>
    <inkml:brush xml:id="br0">
      <inkml:brushProperty name="width" value="0.025" units="cm"/>
      <inkml:brushProperty name="height" value="0.025" units="cm"/>
    </inkml:brush>
  </inkml:definitions>
  <inkml:trace contextRef="#ctx0" brushRef="#br0">100 60 10666,'0'0'4869,"0"9"-4570,21 274 957,-3-103-745,-16-158-431,-1-14-12,0 0 0,0 1-1,0-1 1,-1 0-1,0 1 1,-1-1-1,0 1 1,-3 12-1,4-21-41,-1 0 1,1 1-1,0-1 0,0 0 0,-1 1 0,1-1 0,0 0 0,0 1 1,-1-1-1,1 0 0,0 0 0,-1 1 0,1-1 0,0 0 0,-1 0 1,1 0-1,-1 1 0,1-1 0,0 0 0,-1 0 0,1 0 0,-1 0 1,1 0-1,0 0 0,-1 0 0,1 0 0,-1 0 0,1 0 0,-1 0 1,1 0-1,0 0 0,-1 0 0,1 0 0,-1 0 0,1-1 0,0 1 1,-1 0-1,1 0 0,0 0 0,-1-1 0,1 1 0,0 0 0,-1-1 1,1 1-1,-1-1 0,-12-16 586,8 1-546,0-1 1,1 0-1,0 0 0,1 0 0,1 0 0,1-19 0,6-105-587,-3 121 441,1 0 1,2 0-1,0 0 1,1 1-1,0-1 1,2 1-1,0 1 1,17-27-1,-16 30-1,1 1-1,0 1 1,1 0-1,0 0 1,1 1-1,0 0 1,1 1-1,0 0 1,1 1-1,24-12 0,-119 80 205,-20 0 88,63-38-7,-53 38 0,118-62-2963,-2-9 562,-1 0 0,0-1 0,33-26 1,-3-1-3319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49.867"/>
    </inkml:context>
    <inkml:brush xml:id="br0">
      <inkml:brushProperty name="width" value="0.025" units="cm"/>
      <inkml:brushProperty name="height" value="0.025" units="cm"/>
    </inkml:brush>
  </inkml:definitions>
  <inkml:trace contextRef="#ctx0" brushRef="#br0">162 52 8296,'0'0'1719,"1"-8"352,2-36 2328,-18 81-2573,-64 233 69,78-269-1890,4-18-507,3-4 417,2-10-23,-2 1 0,0-1 0,1-48-1,-7 78 112,1 0 0,-1 0-1,0-1 1,0 1 0,0 0-1,-1 0 1,1 0 0,0 0-1,0 0 1,-1-1 0,1 1-1,0 0 1,-1 0 0,1 0-1,-1 0 1,1 0 0,-1 0-1,0 0 1,1 0-1,-3-1 1,3 2-9,-1 0 1,0-1-1,1 1 0,-1 0 1,0 0-1,0 0 0,1 0 1,-1 0-1,0 0 0,0 0 0,1 0 1,-1 0-1,0 1 0,0-1 1,1 0-1,-1 0 0,0 1 1,1-1-1,-1 0 0,0 1 1,1-1-1,-2 1 0,-2 2 0,1 0-1,0 0 1,0 0 0,0 0-1,0 0 1,0 0 0,1 1-1,-1-1 1,-2 8 0,2-4 10,1 0 1,0 0 0,1 0 0,-1 1-1,2-1 1,-1 0 0,1 0 0,0 1-1,0-1 1,1 0 0,0 1-1,3 12 1,-2-16 10,-1 1-1,1-1 1,-1 0-1,1 0 1,0 0-1,1 0 1,-1-1-1,1 1 1,0-1-1,-1 1 1,2-1-1,-1 0 1,0 0-1,0 0 1,1-1-1,0 1 1,-1-1-1,1 0 1,0 0-1,0 0 1,0 0-1,6 1 1,-26-33 1004,-84-107-714,99 136-220,4 0-143,0 0 0,0 1-1,1-1 1,-1 1 0,0 0-1,0 0 1,1 0 0,5 2 0,7-1 38,179-9-381,-162 4-2252,62-16 0,-25-2-5451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06.088"/>
    </inkml:context>
    <inkml:brush xml:id="br0">
      <inkml:brushProperty name="width" value="0.025" units="cm"/>
      <inkml:brushProperty name="height" value="0.025" units="cm"/>
    </inkml:brush>
  </inkml:definitions>
  <inkml:trace contextRef="#ctx0" brushRef="#br0">767 59 6983,'-8'-4'715,"-11"-6"-294,-1 1 0,0 0 0,-1 2 0,-26-6 0,40 11-426,-1 0-1,0 1 1,0 0-1,1 1 1,-1-1-1,0 2 1,0-1 0,0 1-1,1 0 1,-1 1-1,0-1 1,1 2-1,-1-1 1,1 1-1,0 0 1,-12 8 0,2 1-17,1 2 0,1 0 1,1 0-1,0 2 0,1 0 1,-17 26-1,-59 115 158,33-42 57,5 3 1,5 2-1,-56 229 1,92-300-128,3 1 0,1 0 1,1 61-1,6-82-58,1 1 0,2-1 0,0 0-1,2 0 1,1 0 0,20 49 0,67 125-57,-78-174 45,1 0 0,1-2 0,2 0 0,39 42-1,-52-62-2,2 1-1,-1-1 0,1-1 0,0 1 1,0-1-1,1-1 0,0 0 0,0 0 0,0-1 1,0-1-1,1 1 0,0-2 0,-1 1 0,1-2 1,0 1-1,0-1 0,0-1 0,0 0 0,0-1 1,0 0-1,0 0 0,0-1 0,0-1 0,-1 0 1,1 0-1,-1-1 0,11-5 0,8-6 25,1-1-1,-2-2 1,0-1 0,-2-1-1,0-1 1,-1-1-1,39-45 1,-14 6 136,-3-2-1,-4-3 0,-1 0 1,-4-3-1,-3-1 1,-3-2-1,-4-1 1,37-143-1,-53 165-116,-2 0 0,-2-1-1,1-89 1,-8 126-28,-2-1 1,0 1-1,-1 0 0,0-1 0,-1 1 0,-1 0 1,0 0-1,-1 0 0,-1 1 0,0 0 1,-1 0-1,-1 0 0,0 1 0,0 0 1,-2 1-1,-19-22 0,9 18-1,-1 0 0,0 1 1,-2 1-1,1 1 0,-2 1 0,0 1 0,-37-11 1,-184-39-900,175 47 178,-2-1-338,4 3-373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32.557"/>
    </inkml:context>
    <inkml:brush xml:id="br0">
      <inkml:brushProperty name="width" value="0.025" units="cm"/>
      <inkml:brushProperty name="height" value="0.025" units="cm"/>
    </inkml:brush>
  </inkml:definitions>
  <inkml:trace contextRef="#ctx0" brushRef="#br0">1242 55 3331,'-14'-3'3983,"-55"-13"-3348,-1 3 0,0 3 0,-120-3 1,176 15-878,-1 0 1,1 1 0,0 0-1,0 1 1,0 1-1,1 0 1,-16 9 0,-91 57-2734,56-32 2436,-16 8 2787,-109 84 1,163-109-1901,0 0 0,2 2 0,0 0 0,2 2 0,0 0 0,2 2 0,-24 42 0,38-57-325,0 0 0,0 1 0,1 0 1,1 0-1,0 0 0,1 0 0,0 1 0,2-1 0,-1 1 0,2-1 1,0 1-1,1 0 0,0-1 0,4 15 0,-1-12 6,1-1 0,0 0 0,1 0 0,1-1 0,1 0 0,0 0-1,1-1 1,0 0 0,2 0 0,-1-1 0,23 21 0,-2-7-13,2 0-1,1-2 1,1-2-1,1-1 1,1-2-1,56 23 1,249 70 94,-164-59-25,896 257 108,-17-131-65,-593-126-111,807 79 318,-26-68-202,-518-37-118,429-2-195,-290-118-140,-723 67 194,266-83 0,-334 81 81,-2-3 0,-1-2-1,-2-4 1,-1-3 0,75-57-1,-116 73 78,0-2-1,-1-1 0,-2-1 1,-1-1-1,-1-1 0,-1-2 0,-2 0 1,28-57-1,-30 50-29,-3 0 0,-1-1 0,-1 0 1,-3-1-1,-1-1 0,-2 0 0,3-66 0,-10 92 20,0 0 0,-2 0-1,0 0 1,0 1 0,-2-1-1,1 1 1,-2-1 0,0 1-1,-1 0 1,-8-14-1,2 8 32,-1 0-1,0 2 1,-2-1-1,0 2 1,-33-31-1,3 13 125,-1 2 0,-1 1-1,-2 3 1,-81-36-1,-1 10 163,-195-55 0,-150-11-3390,301 79-512,31 6-4722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3:56.011"/>
    </inkml:context>
    <inkml:brush xml:id="br0">
      <inkml:brushProperty name="width" value="0.025" units="cm"/>
      <inkml:brushProperty name="height" value="0.025" units="cm"/>
    </inkml:brush>
  </inkml:definitions>
  <inkml:trace contextRef="#ctx0" brushRef="#br0">47 101 3812,'0'0'6021,"-4"-10"-4339,0-1-1544,0-2 21,-1 0 0,-1-1 1,0 2-1,-9-15 0,13 78 866,81 1848 1521,-76-1864-2478,9 113 17,7-1-1,38 148 0,-54-285-93,-1 1 1,2-1-1,-1 0 1,1 0-1,1 0 1,0-1-1,0 0 1,1 1-1,0-2 1,0 1-1,1-1 1,1 0-1,-1 0 1,1-1-1,0 0 1,1-1-1,-1 1 1,1-2-1,1 1 1,-1-1-1,21 7 1,348 102 331,-282-89-304,69 13-11,1-8 0,2-7 0,251 3 0,487 17 427,-682-30-422,814-5 110,-510-31-101,93-2 212,-9 0 225,242-2 438,-804 29-777,64 12 0,-67-7-56,77 1 0,-108-8-52,-1-1 0,1 0-1,-1-1 1,0-1 0,0-1 0,0 0-1,0-1 1,-1-1 0,16-7 0,11-11 10,0-1 0,-2-3 0,45-40 0,97-107-86,-23 20 40,-125 128 18,1 2 1,0 2 0,2 1-1,1 2 1,0 1 0,2 2-1,0 1 1,46-11 0,58-25-241,186-97 0,-198 86 540,-121 58-248,-1-1-1,0 0 1,0 0 0,0-1-1,-1 0 1,0-1 0,0 0-1,-1 0 1,0 0-1,-1-1 1,0 0 0,0 0-1,-1-1 1,0 0-1,-1 0 1,0 0 0,0 0-1,3-17 1,2-16-85,-3 0 0,-1 0 0,0-55 0,-5 91 44,2-70-47,-4 0 1,-13-92-1,8 126 43,-3 1 1,0 0-1,-3 0 0,-2 1 0,-27-56 0,18 53-9,-3 0 1,-1 2-1,-1 1 0,-3 1 0,-1 2 0,-2 1 1,-2 2-1,-1 1 0,-1 2 0,-2 2 0,-1 2 1,-47-24-1,-189-87 147,220 115-91,-1 2 0,-120-27 0,-461-19-44,367 48-8,58 1 1,-1404-87-149,-294 97-526,868 40 864,519-13 76,186-2-71,39-1-1577,100-12-3125,122-3 1217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27.972"/>
    </inkml:context>
    <inkml:brush xml:id="br0">
      <inkml:brushProperty name="width" value="0.025" units="cm"/>
      <inkml:brushProperty name="height" value="0.025" units="cm"/>
    </inkml:brush>
  </inkml:definitions>
  <inkml:trace contextRef="#ctx0" brushRef="#br0">48 1 13677,'0'0'10527,"-3"12"-10377,-11 39-86,3-17-24,-8 50 0,19-84-13,0 0-1,0 0 1,0 0 0,0 0 0,0 0 0,0 0-1,0-1 1,0 1 0,1 0 0,-1 0-1,0 0 1,0 0 0,0 0 0,0 0 0,0 0-1,0 0 1,0 0 0,0 0 0,1 0-1,-1 0 1,0 0 0,0 0 0,0 0 0,0 0-1,0 0 1,0 0 0,1 0 0,-1 0-1,0 0 1,0 0 0,0 0 0,0 0 0,0 0-1,0 0 1,0 0 0,0 0 0,1 0-1,-1 0 1,0 1 0,0-1 0,0 0 0,0 0-1,0 0 1,0 0 0,0 0 0,0 0 0,0 0-1,0 0 1,0 0 0,0 1 0,1-1-1,-1 0 1,13-19 673,13-28-353,-8-22-399,-13 35-40,-8 41 83,1 1-1,0-1 0,1 1 1,0 0-1,0 0 1,0 15-1,2-21-6,-1 0-1,1 0 1,-1 0-1,1-1 0,0 1 1,0 0-1,0 0 1,0-1-1,0 1 0,0 0 1,1-1-1,-1 1 1,0-1-1,1 0 0,-1 1 1,1-1-1,-1 0 1,1 0-1,0 0 0,0 0 1,-1 0-1,1 0 1,0-1-1,0 1 0,0 0 1,0-1-1,0 0 1,0 1-1,0-1 0,0 0 1,2 0-1,8 2-1058,17 1-5345,-20-3-776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3:58.902"/>
    </inkml:context>
    <inkml:brush xml:id="br0">
      <inkml:brushProperty name="width" value="0.025" units="cm"/>
      <inkml:brushProperty name="height" value="0.025" units="cm"/>
    </inkml:brush>
  </inkml:definitions>
  <inkml:trace contextRef="#ctx0" brushRef="#br0">1 475 5093,'0'0'2076,"10"-12"-1579,24-27-456,11-12 104,68-103 0,-103 133 1078,-10 20-1169,0 1 0,0 0 0,0 0 0,0 0 0,0 0 0,0 0 0,0-1 0,0 1 0,0 0 0,0 0 0,0 0 0,0 0 0,0-1 0,0 1 0,0 0 0,0 0 0,0 0 0,0 0 0,0 0 0,0-1 0,0 1 0,0 0 0,0 0 0,0 0 0,0 0 0,0-1 0,-1 1 0,1 0 0,0 0 0,0 0 0,0 0 0,0 0 0,0 0 0,0 0 0,-1-1 0,1 1 0,0 0 0,0 0 0,0 0 0,0 0 0,0 0 0,-1 0 0,1 0 0,0 0 0,0 0 0,0 0 0,0 0 0,0 0 0,-1 0 0,1 0 0,0 0 0,-3 1 118,1 1 1,0-1-1,-1 1 0,1 0 0,0-1 0,0 1 0,0 0 0,0 0 0,0 0 0,1 1 0,-3 3 0,-14 23-97,2 0 0,2 1 0,0 0 0,2 1 0,2 1 0,0 0 0,2 0 0,-4 45 0,1 35-50,3 128 1,5-70 81,-2-68-77,0 183 90,6-276-70,0 0 1,0 1 0,1-1 0,0 0-1,1 0 1,0 0 0,1 0-1,-1 0 1,2-1 0,-1 0 0,1 0-1,1 0 1,9 12 0,-5-10-2,1 0 0,0 0 0,1-1 0,0-1 0,0 0 0,1-1 0,-1 0 0,16 5 0,16 4 36,1-3-1,0-1 1,1-3 0,70 6-1,657 17 150,-476-27-195,1058-9 350,-497-6-186,-608 11-143,552-9-15,-6-66 1639,-724 61-1498,138-43 1,-179 45-157,0-1 1,-1-2-1,-1 0 1,0-3 0,-1 0-1,45-37 1,-62 44-15,-2 0-1,1 0 1,-1-1 0,-1 0-1,0 0 1,0-1 0,-1 0-1,-1-1 1,0 0 0,0 0-1,-2 0 1,6-20 0,-4-4 21,-1 0 0,-1-1 0,-3-52 0,2 52 19,1-1 0,2 1 0,14-48 0,9-64-62,-27 133 6,-1 0 1,0 0-1,-2 0 0,0-1 0,-1 1 0,-6-29 0,3 34 4,0-1 0,-1 1 1,0 0-1,-1 1 0,-1 0 0,1 0 1,-2 0-1,1 1 0,-1 0 0,-1 1 0,0 0 1,0 0-1,-1 1 0,-21-12 0,-10-4 9,0 3 0,-82-31-1,57 30-23,0 3-1,-98-14 0,-144-4 24,67 10 43,124 11-48,-598-77 21,-4 37-36,-907 35 35,1237 36-11,-750 126 0,798-67-854,331-72 594,6 0-135,-1 0-1,1-1 1,-1 0 0,0-1 0,1 1 0,-1-1-1,0 0 1,-11-2 0,3-8-4564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34.116"/>
    </inkml:context>
    <inkml:brush xml:id="br0">
      <inkml:brushProperty name="width" value="0.025" units="cm"/>
      <inkml:brushProperty name="height" value="0.025" units="cm"/>
    </inkml:brush>
  </inkml:definitions>
  <inkml:trace contextRef="#ctx0" brushRef="#br0">454 38 8584,'-73'-1'192,"0"-2"129,2-1-97,9 0-320,-1-1-481,6-4-832,2-3-641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35.221"/>
    </inkml:context>
    <inkml:brush xml:id="br0">
      <inkml:brushProperty name="width" value="0.025" units="cm"/>
      <inkml:brushProperty name="height" value="0.025" units="cm"/>
    </inkml:brush>
  </inkml:definitions>
  <inkml:trace contextRef="#ctx0" brushRef="#br0">2257 12 7847,'-766'13'2383,"232"-13"-2198,159 29 87,337-23-156,1 1 1,0 2-1,0 2 0,0 1 0,2 2 0,0 1 0,-59 36 0,77-38-169,0 1 0,1 1 0,0 0 0,1 1 0,1 1 0,1 0 0,0 1-1,1 0 1,-17 37 0,16-28-20,2 1-1,0 1 0,2 0 1,2 0-1,0 1 1,-4 46-1,10-56 91,1 0 1,1 0-1,0 0 0,2 0 0,0 0 1,1 0-1,1-1 0,1 0 0,1 0 1,1 0-1,0-1 0,1 0 0,1-1 1,1 0-1,24 30 0,-14-24 15,0-2 0,1 0-1,1-1 1,1-2-1,1 0 1,1-2 0,0 0-1,1-2 1,55 20 0,1-6 31,131 25 0,94-2-54,-147-26-11,1202 170 103,-1061-167 232,388-12 0,302-80 309,-685 36-675,334-37-152,-9-47 56,-373 37 72,-222 62 152,0-3 0,-1-1-1,-1-1 1,57-41 0,-86 55-1,0-1 0,0 0 0,-1-1 0,0 1 0,0-1 0,0 0 0,0 0 0,-1-1 0,0 1 0,-1-1 0,1 0 0,-1 0 0,-1 0 0,1 0 0,2-14 0,-4 11 18,-1 1-1,1-1 0,-2 1 1,1-1-1,-1 1 0,-1-1 1,1 1-1,-2 0 0,1 0 1,-1 0-1,-1 0 1,-6-12-1,-3-1-95,0 0 0,-2 1-1,-1 0 1,0 1 0,-1 1 0,-2 1 0,0 0 0,0 2-1,-2 0 1,0 1 0,0 1 0,-31-14 0,-32-11-465,-1 4 1,-98-27-1,86 30 521,16 5-79,-718-224 79,623 207 104,-1 7 0,-295-22 0,297 52 7,1 8-1,-1 8 1,-260 46 0,-95 56-3664,358-76 428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57.612"/>
    </inkml:context>
    <inkml:brush xml:id="br0">
      <inkml:brushProperty name="width" value="0.025" units="cm"/>
      <inkml:brushProperty name="height" value="0.025" units="cm"/>
    </inkml:brush>
  </inkml:definitions>
  <inkml:trace contextRef="#ctx0" brushRef="#br0">1295 402 11371,'-556'90'-929,"507"-79"997,0 2-1,1 2 1,0 3 0,2 1 0,0 3-1,1 1 1,1 2 0,1 3 0,2 1-1,1 2 1,1 1 0,-50 56 0,77-74-74,0 1 0,1 1 0,0 0 0,2 0 0,0 1 0,1 0 0,0 1 1,1 0-1,2 0 0,-1 0 0,2 1 0,1 0 0,0 0 0,1 0 0,1 0 0,1 0 0,1 0 1,5 37-1,-2-40 0,1 0 0,0-1 0,1 0 0,1 0 1,0-1-1,1 1 0,0-2 0,1 1 1,1-1-1,0 0 0,1-1 0,0 0 0,22 17 1,4 0 76,2-1 0,0-2-1,63 30 1,-33-24 42,2-3 0,0-4 0,101 24 0,230 27 200,-351-68-287,1169 115 256,-142-46-124,-623-38-118,869 52 761,-387-54-674,3-40 45,-278-2-119,-412 2-6,456-64 1,-571 43-28,-1-7 1,-1-5 0,-2-5-1,245-116 1,-156 30 31,-191 107-76,-1-1 0,-1-2 0,0 0 0,-2-2 1,25-32-1,-38 41 65,-2-1 0,0 0-1,-1-1 1,-1 0 0,-1 0 0,0 0 0,-2-1 0,0 0 0,4-31-1,-2-15 175,-2-98 0,-5 141-207,-2 1 0,0-1-1,-1 0 1,-1 1 0,-1 0 0,-1 0 0,-1 0-1,-1 1 1,-1 0 0,-20-35 0,12 30 8,-1 0 1,-1 1-1,-2 1 1,0 1-1,-1 1 1,-47-35 0,18 21 16,-1 3 1,-93-42 0,-109-27 10,102 53-27,-1 6 0,-223-30 1,-323-3 45,575 64-61,-2941-90 442,2061 163-491,9 76-8,-13 3 116,637-93-42,128-21-15,77-10-9,-276 64 1,427-78-475,0 2 1,0-1-1,1 2 1,0 0 0,0 1-1,0 0 1,1 1-1,0 0 1,1 2-1,0-1 1,0 1-1,1 1 1,0 0-1,1 0 1,-10 15 0,1 0-5320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6:06.214"/>
    </inkml:context>
    <inkml:brush xml:id="br0">
      <inkml:brushProperty name="width" value="0.025" units="cm"/>
      <inkml:brushProperty name="height" value="0.025" units="cm"/>
    </inkml:brush>
  </inkml:definitions>
  <inkml:trace contextRef="#ctx0" brushRef="#br0">888 60 7495,'-14'3'-715,"-27"6"753,-238 49 1114,254-53-1051,-1 1-1,1 0 1,0 2 0,0 2-1,1 0 1,0 1-1,1 1 1,0 1 0,1 2-1,1 0 1,0 1-1,1 1 1,-32 35 0,31-27-74,2 0 1,0 1 0,2 1-1,1 0 1,1 2 0,2-1-1,0 2 1,2 0 0,2 0-1,0 1 1,-3 33 0,-10 139 35,20-169 32,3 1 0,0 0 0,12 63 0,-7-75-46,1 0 1,0-1 0,2 1 0,0-1 0,2-1-1,0 0 1,2-1 0,0 0 0,21 25 0,-11-20 1,1-1 1,2-1-1,0-1 1,1-1-1,53 30 1,-19-18 20,1-3 0,67 22 0,126 30 148,-114-44 102,189 25 0,151-7 71,-291-36-303,256 16-7,780-36-1,305-53-50,-1250 42-92,279-47-1,-371 26 109,-1-8-1,251-88 1,-432 125-46,93-32-5,133-68 1,-206 89 9,-2 0 1,1-2 0,-2-1 0,0-1-1,-1-1 1,-1-1 0,-1-1 0,-1-1 0,34-47-1,-42 48 41,-2 0-1,0 0 0,-1-1 1,-2 0-1,0-1 0,-1 0 0,-1 0 1,-2 0-1,0-1 0,-1 1 1,-2-1-1,0 1 0,-5-32 0,2 39-38,-1 1-1,-1-1 0,0 1 0,-2-1 0,1 2 0,-2-1 0,0 1 0,-1 0 0,0 0 0,-1 1 0,0 1 0,-19-18 1,-2 0-68,-2 2 1,-1 2 0,-58-35-1,20 21 113,-1 4 0,-2 2 0,-1 4 0,-2 3-1,-84-17 1,-411-57 374,443 82-405,-1601-159-17,626 158-128,1 84 228,341 33-311,567-58 19,-350 119 0,434-111-1086,-119 68 0,146-71-620,-5-1-1701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0:45.679"/>
    </inkml:context>
    <inkml:brush xml:id="br0">
      <inkml:brushProperty name="width" value="0.025" units="cm"/>
      <inkml:brushProperty name="height" value="0.025" units="cm"/>
    </inkml:brush>
  </inkml:definitions>
  <inkml:trace contextRef="#ctx0" brushRef="#br0">223 590 3587,'0'0'652,"-2"-12"1424,-1-12-1009,-14-107 2402,13 88-905,6 41-971,3 19 247,12 65-1025,12 152 0,-18 88 52,-7-161-796,-10 966 308,8-464-289,4-430-52,-37 479 31,24-649-81,-19 291-88,27-352 84,-1 0 0,1 0 0,-1 0 0,1 0-1,0 0 1,0 0 0,0-1 0,0 1 0,0 0 0,1 0 0,-1-1-1,0 1 1,1-1 0,-1 1 0,1-1 0,3 3 0,34 23-263,-25-19-33,10 8 289,1-1-1,0-1 1,1-1-1,1-2 0,0 0 1,0-2-1,1-1 1,0-1-1,1-2 1,-1-1-1,53 2 0,707-4-358,-454-5 327,1681-101 685,-1883 88-595,695-72 85,2 46-270,153 48 203,-777-15 1023,316-57-1,-348 39-786,-129 21-292,0-3 1,-1-1-1,0-2 1,64-29-1,-80 28-30,-1-1 0,0-1 0,-1-1 0,-1-2 0,-1-1 0,0 0-1,34-40 1,-28 25 45,-1-2-1,-2-1 0,-2-2 0,-2 0 1,-1-1-1,-2-1 0,17-52 0,-16 25 22,-3 0-1,-3-1 0,9-135 0,-13-468 48,-41 0-363,26 586 209,-3-58 56,-41-473 399,44 576-362,-2 0 1,-2 0-1,-2 1 0,-1 0 1,-2 1-1,-2 0 1,-2 1-1,-1 1 1,-2 1-1,-1 1 1,-2 1-1,-1 1 0,-38-39 1,25 34-159,-3 1 0,0 2 1,-3 2-1,0 2 0,-2 2 0,-1 2 0,-69-28 1,50 29 40,0 4 0,-2 3 0,0 2 0,-1 4 0,-89-7 0,-669 13 677,408 15-389,-169-12-204,-290 2-507,1 39 325,-186 69 195,185-16 754,835-87-727,-614 79 392,568-65-449,2 5 0,0 3 0,2 4-1,0 4 1,-101 56 0,167-79-215,-1 2-1072,0-2-1,-26 11 0,12-13-5140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2:32.226"/>
    </inkml:context>
    <inkml:brush xml:id="br0">
      <inkml:brushProperty name="width" value="0.025" units="cm"/>
      <inkml:brushProperty name="height" value="0.025" units="cm"/>
    </inkml:brush>
  </inkml:definitions>
  <inkml:trace contextRef="#ctx0" brushRef="#br0">410 149 4324,'0'0'4986,"-10"6"-3662,2-1-1259,0 0 0,0 0 0,0 1-1,0 0 1,1 1 0,0 0 0,0 0 0,1 0-1,0 1 1,0 0 0,0 0 0,1 0 0,-4 10 0,-74 273 160,54-178-167,7-27-51,-88 368 102,90-349 223,5 1-1,-2 148 0,23-98-158,6 0-1,47 222 1,-44-297-177,56 274-17,29-8-136,-90-321 165,0 1 0,2-2 0,0 0 0,2 0 0,1-1 0,1-1 0,1 0 0,1-1 0,0-1 0,2-1 0,1-1 0,0 0 0,1-2 0,1 0 0,1-2 0,0-1 0,28 13 0,11-2 67,2-2 0,130 27 0,144 3-3,-244-40-102,214 31 1,510 61-349,-621-91 521,0-8 0,230-22 0,580-127 1185,-587 75-1279,644-115-252,-18-77 246,-861 200 18,-3-8 1,-4-8-1,-2-7 0,-5-8 1,246-173-1,-377 234 229,0-1-1,70-74 0,-99 91-250,0 0-1,-1-1 1,0 0-1,-1-1 0,-1 0 1,0-1-1,-2 0 1,0 0-1,0-1 1,-2 0-1,5-27 0,-7 21-14,-1 1 0,-1-1 0,-1 1 0,-2-1-1,0 1 1,-1 0 0,-1 0 0,-2 0 0,-14-41-1,7 33 9,-2 1 1,-1 0-1,-1 0 0,-2 2 0,0 0 0,-28-28 0,-7 1 4,-3 2 0,-2 3 0,-2 2 0,-2 3-1,-88-47 1,-465-213 391,-23 46-192,236 113-529,-614-136 0,-445 29 55,489 184 523,758 73-48,-1 8 1,-322 62-1,318-26-160,-265 92 0,354-91-492,3 4 0,1 7 1,-144 91-1,-21 52-3919,163-104-192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0:48.643"/>
    </inkml:context>
    <inkml:brush xml:id="br0">
      <inkml:brushProperty name="width" value="0.025" units="cm"/>
      <inkml:brushProperty name="height" value="0.025" units="cm"/>
    </inkml:brush>
  </inkml:definitions>
  <inkml:trace contextRef="#ctx0" brushRef="#br0">265 0 7495,'0'0'4084,"-9"0"-2814,-28 1-912,35-1-346,0 0 0,1 1 0,-1-1 0,0 1 0,0-1-1,0 1 1,1 0 0,-1-1 0,0 1 0,1 0 0,-1 0 0,1 0 0,-1 0 0,1 0-1,0 1 1,-1-1 0,1 0 0,0 1 0,0-1 0,0 1 0,0-1 0,0 1 0,0-1-1,0 1 1,-1 3 0,-7 46 201,8-40-201,-9 298-67,9-116 14,-76 748 489,-5 231 882,81-1143-1306,2-1 0,1 1 0,2 0 0,0-1 0,9 29 0,-11-50-27,1 1-1,-1-1 1,1 0-1,0-1 1,1 1-1,0 0 1,0-1 0,0 0-1,1 0 1,-1 0-1,2 0 1,-1-1-1,0 0 1,1 0 0,0 0-1,0-1 1,1 0-1,-1 0 1,1-1-1,0 1 1,0-1 0,0-1-1,0 0 1,9 2-1,32 2 36,-1-3 1,0-1-1,61-6 0,-70 0-12,1 3-1,0 1 1,-1 1 0,1 3 0,-1 1-1,45 12 1,215 97-48,-200-71 2,2-5 0,106 25-1,-124-47-8,0-4-1,0-3 0,1-4 1,126-9-1,329-61 43,-479 56 20,116-16 52,0 7 0,1 8 0,0 7 0,348 41 0,-149 25 7,170 23-32,6-40 121,-400-45-67,0-6 0,0-7 0,0-7 0,182-47 0,-5-30 323,2-1 170,-242 76-194,161-18 1,-225 37-388,17-1 19,-1-1 1,59-15-1,-86 15-29,0 0-1,0-1 0,-1-1 1,1 0-1,-1 0 0,-1-1 1,1-1-1,-1 0 0,-1 0 1,0-1-1,14-15 1,-4-2-11,-1-1 1,-1 0 0,-1-2-1,-1 0 1,-2 0 0,-1-2 0,-1 0-1,9-39 1,-2-11-1,-3-1 0,5-89 0,-11 65 31,-5 0-1,-5-1 0,-4 1 1,-5 0-1,-29-139 0,-4 26-109,27 127 178,-4 1 0,-52-155 0,65 232-52,0-1 1,-1 1 0,-1 0-1,0 1 1,-1-1-1,0 2 1,-1-1 0,0 1-1,-1 1 1,0 0-1,-1 1 1,0 0 0,-1 0-1,0 1 1,-1 1-1,1 1 1,-2 0-1,1 0 1,-1 1 0,0 1-1,-25-5 1,-79-13-431,-1 6 0,-189-3 1,167 14 226,-636-22 62,2 69 361,250 27-261,-904 87-106,-208-118-598,1148-35 848,397-1-144,-180-3-592,261 1-78,-1 0 0,1-1-1,-1 0 1,1-1 0,0 0 0,0-1 0,0 0 0,0-1-1,-11-6 1,-26-24-7113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30:51.123"/>
    </inkml:context>
    <inkml:brush xml:id="br0">
      <inkml:brushProperty name="width" value="0.025" units="cm"/>
      <inkml:brushProperty name="height" value="0.025" units="cm"/>
    </inkml:brush>
  </inkml:definitions>
  <inkml:trace contextRef="#ctx0" brushRef="#br0">62 284 3043,'-6'-9'3160,"-1"-2"-2932,0 0 0,1-1 0,0 0 1,1 0-1,0-1 0,1 1 0,1-1 0,0 0 0,1 0 0,-2-18 0,3 4 401,0 18-419,0 0 0,0 0 0,1 0 1,1 0-1,0 0 0,0 0 0,0 0 0,4-9 0,-5 18-198,0-1-1,0 1 1,0 0 0,0 0 0,0 0-1,0 0 1,0-1 0,0 1-1,0 0 1,0 0 0,0 0 0,0 0-1,0 0 1,0-1 0,0 1 0,1 0-1,-1 0 1,0 0 0,0 0-1,0 0 1,0 0 0,0 0 0,0 0-1,1-1 1,-1 1 0,0 0-1,0 0 1,0 0 0,0 0 0,0 0-1,1 0 1,-1 0 0,0 0 0,0 0-1,0 0 1,0 0 0,1 0-1,-1 0 1,0 0 0,0 0 0,0 0-1,0 0 1,1 0 0,-1 0-1,0 0 1,0 0 0,0 0 0,0 0-1,0 1 1,1-1 0,-1 0 0,0 0-1,0 0 1,0 0 0,0 0-1,0 1 1,7 12 228,1 21-27,12 98 80,4 171-1,-21 139-556,-5-255 183,-29 373 826,0-79 731,30-448-1340,1 0 0,2-1 0,2 1 0,0-1-1,13 43 1,-13-61-145,1 0 0,1 0 0,0-1 0,1 1 0,1-1 0,0-1 0,1 1 0,0-1 0,0-1 0,1 0 0,1 0 0,0-1 0,23 16 0,-14-14-41,0-1 0,0-1 1,2 0-1,-1-2 1,1 0-1,0-2 1,0 0-1,1-2 0,24 2 1,32 0-93,103-6 0,-88-2 233,62 2-48,276 33-1,515 81 60,940-95 37,-1092-25-33,138 25-40,392-6 55,-853-39-112,125-1 164,-319 27 184,138-2-116,-346-1-209,95-17 1,-136 15-17,1-2 0,-1-1 0,-1-1-1,1-1 1,46-25 0,-70 31-9,0 1 0,-1-1 1,1 1-1,0-1 0,-1 0 0,0-1 1,0 1-1,0-1 0,-1 0 1,1 0-1,-1 0 0,0 0 0,-1-1 1,1 1-1,-1-1 0,0 0 0,2-8 1,-1-8 110,0 1 1,-1-1-1,-2-34 0,0-1 36,-1-828 53,-6 570-174,7 255-15,-3-1-1,-3 1 1,-2 0-1,-3 1 1,-3 0-1,-27-75 1,18 75-25,5 9 27,-2 1 1,-49-86-1,60 121-9,-1 0-1,0 1 1,0 0 0,-2 1-1,1 0 1,-1 1-1,-1 0 1,0 1 0,-1 1-1,0 0 1,0 1 0,-1 0-1,-24-9 1,-15 3-54,0 2 0,0 3 1,-1 2-1,-101 0 0,14 0 22,-634-69 172,-515-25-153,-257 104 166,583 5-173,345-10-219,-581 3-297,-152 95 483,1030-31-880,115-4-4381,127-35-574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56:00.832"/>
    </inkml:context>
    <inkml:brush xml:id="br0">
      <inkml:brushProperty name="width" value="0.025" units="cm"/>
      <inkml:brushProperty name="height" value="0.025" units="cm"/>
    </inkml:brush>
  </inkml:definitions>
  <inkml:trace contextRef="#ctx0" brushRef="#br0">291 0 12940,'-9'6'945,"1"-1"-961,-56 38 1351,60-39-1203,0-1-1,0 1 1,0 0-1,1 1 1,-1-1-1,1 0 1,0 1-1,0 0 1,1 0-1,-1 0 1,1 0-1,0 0 1,-2 9-1,-1 35-113,1 85-1,2-39 34,-84 963-729,48-690 897,9 264 971,29-609-1188,1-1-1,1 0 1,1 0-1,1 1 1,1-2 0,1 1-1,10 23 1,-13-38-8,1 0 0,0 0 0,0 0 0,1 0 0,-1 0 0,2-1 1,-1 0-1,0 0 0,1-1 0,0 1 0,1-1 0,-1-1 0,1 1 0,0-1 0,0 0 1,0-1-1,1 1 0,-1-1 0,1-1 0,0 0 0,-1 0 0,15 2 0,41 0-10,0-3-1,-1-3 0,87-13 1,53-3-40,630 8 54,353-15 25,763-52-23,-536 1 11,-1136 49 26,540 18 0,-786 11-42,81 5 655,200-12-1,-278 2-518,-1-1 1,-1-2-1,1-1 0,-1-2 1,0-1-1,-1-1 0,0-2 1,-1 0-1,0-2 1,50-37-1,-74 49-96,1-1-1,-1 0 1,-1-1-1,1 1 1,-1-1 0,0 0-1,0 0 1,0 0-1,-1 0 1,1-1-1,-1 1 1,-1-1 0,1 0-1,-1 0 1,0 0-1,0 0 1,-1-1 0,0 1-1,0 0 1,0-1-1,-1 1 1,0-7-1,10-221 63,-2-321-910,-13 486 753,-2 1 0,-4 0 0,-2 0 0,-4 2 0,-2 0 0,-30-67-1,-20-16 136,-119-192 0,177 321-64,-2 1 0,0 0 1,-2 1-1,0 0 0,0 1 1,-2 1-1,0 0 0,-1 2 1,0 0-1,-1 1 0,-1 0 0,0 2 1,-1 0-1,0 2 0,0 0 1,-37-9-1,-4 5 7,-1 3 1,-99-4-1,-130 18 151,-236 47 304,224-17-423,-785 36-40,-3-42-62,1083-28 52,-2041 163 32,1364-76 115,-1-43-2189,442-44-4178,132 0 631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28.692"/>
    </inkml:context>
    <inkml:brush xml:id="br0">
      <inkml:brushProperty name="width" value="0.025" units="cm"/>
      <inkml:brushProperty name="height" value="0.025" units="cm"/>
    </inkml:brush>
  </inkml:definitions>
  <inkml:trace contextRef="#ctx0" brushRef="#br0">1 47 9449,'0'0'9908,"9"-6"-8333,-5 2-1522,2 0 213,0 0 0,0 0 1,0 0-1,1 1 0,-1 0 0,1 0 0,0 0 0,-1 1 0,1 0 0,0 1 0,1-1 0,7 0 0,-14 9-239,0 0-1,0-1 0,0 1 0,-1 0 0,-1 10 0,1-12 1003,-5 1-897,0 0 1,0 0-1,0 1 1,1-1-1,-4 9 1,1 3-69,0 1 0,1-1 0,1 1 0,1 1 0,0-1 0,2 0 0,-1 28 337,7-83-638,1 11-3007,-2-5-4529,0 12 1939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31:52.227"/>
    </inkml:context>
    <inkml:brush xml:id="br0">
      <inkml:brushProperty name="width" value="0.025" units="cm"/>
      <inkml:brushProperty name="height" value="0.025" units="cm"/>
    </inkml:brush>
  </inkml:definitions>
  <inkml:trace contextRef="#ctx0" brushRef="#br0">6190 443 4548,'-192'-69'5286,"-234"-140"-5345,375 183 147,0 1 0,-2 3 1,-1 2-1,0 2 0,-1 3 1,-1 2-1,0 3 1,-91-6-1,-658 52 1050,510-12-594,-803 82-202,780-56-340,-442 126 1,582-122 304,-203 90 0,309-110-206,2 3 1,1 2-1,2 4 0,2 2 1,-85 78-1,76-51-102,4 2-1,2 4 1,5 2 0,3 3-1,3 3 1,5 2 0,-57 127-1,85-149-15,2 2-1,3 0 0,3 1 0,4 1 0,2 1 1,3-1-1,4 1 0,6 95 0,3-110-55,1 0 0,3 0 0,3-1 0,2 0 0,2-1 0,3-1 0,2-1 0,2 0 0,49 76-1,-22-52-43,3-2-1,3-3 1,3-2-1,3-3 1,88 71-1,-83-83 122,1-4-1,3-2 1,1-4 0,3-3-1,125 48 1,-102-54 47,0-5 0,2-4 0,1-4 1,130 10-1,728-12 814,271-113-1028,-725 43-11,230-32-428,-494 43 527,240-73 0,907-356 1036,-970 296-951,-290 110 9,141-90-1,-195 103-28,-3-3 0,-3-3 1,65-66-1,-87 72-33,-2-2-1,-2-2 1,-3-1 0,56-101-1,-73 112-15,-2-1 0,-2-1-1,-2-1 1,19-83-1,-31 107 139,-1-1 0,-2 0-1,0 0 1,-1 1 0,-1-1-1,-1 0 1,-2 0 0,0 0 0,-1 1-1,-1-1 1,-2 1 0,-10-28-1,-2 15 35,0 1 0,-3 0 0,0 2 0,-2 0-1,-2 2 1,0 1 0,-2 0 0,-2 3 0,-39-30-1,-10 1 16,-1 3 0,-147-69-1,34 34 165,-285-85-1,-220-4-9,72 83-2898,426 75-448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6:32:09.073"/>
    </inkml:context>
    <inkml:brush xml:id="br0">
      <inkml:brushProperty name="width" value="0.025" units="cm"/>
      <inkml:brushProperty name="height" value="0.025" units="cm"/>
    </inkml:brush>
  </inkml:definitions>
  <inkml:trace contextRef="#ctx0" brushRef="#br0">5166 269 1057,'-13'-2'2626,"-14"0"-1322,-86-13 1329,102 13-2494,0-1 0,0 0 1,0-1-1,1 0 0,0 0 0,0-1 0,0-1 0,-15-10 0,13 5-130,0 1-1,0 0 0,-1 1 0,0 0 0,0 1 1,-1 0-1,0 1 0,0 1 0,-1 1 1,0 0-1,0 0 0,-26-3 0,-51 2 220,-129 7 1,142 3 423,1-4 0,-138-17 0,195 13-545,-162-28 1036,-243-12-1,-420 41-69,670 10-916,0 7 1,2 8-1,0 7 1,2 9-1,-245 85 1,307-84-145,-17 6 7,-203 100 0,290-121-27,1 2 0,2 1 0,0 3 0,2 0 1,-57 66-1,16-5-2,-68 110 0,118-160 41,2 2 0,2 0-1,2 1 1,2 1 0,2 1-1,1 1 1,3 0-1,2 1 1,2 0 0,2 0-1,2 0 1,2 1 0,8 75-1,-2-92-29,2-1 0,1 1-1,2-2 1,1 1-1,1-1 1,2-1 0,1 0-1,18 28 1,2-2-53,3-3 1,2-1 0,47 47 0,-37-49-64,3-2 1,71 51 0,126 68 15,-106-73 55,199 121 4,-278-180-115,1-3-1,2-3 1,109 32-1,501 58 35,-357-74 128,90 28 333,117 18 78,4-42-442,300-81-303,-538 5 301,418-52 16,-545 52 10,-1-6 0,199-71-1,-113 12-1,-4-11-1,341-198 0,-497 247-122,-3-4 1,-3-4-1,144-138 0,-184 154 112,-1-2-1,-2-2 0,-3-1 0,-2-3 0,-3-1 0,-2-1 0,36-89 0,-58 117 28,-1-1 0,-2 0 0,-1 0 1,-1-1-1,-1 1 0,-2-1 0,-1 0 0,-2 0 0,0 1 0,-3-1 0,0 1 1,-2-1-1,-1 1 0,-2 1 0,0-1 0,-2 2 0,-28-53 0,15 41 17,0 0 0,-3 2-1,-1 1 1,-2 1-1,-1 2 1,-2 1-1,-2 1 1,0 2 0,-2 2-1,-1 1 1,-51-26-1,8 13 73,-2 3-1,-2 5 0,0 3 1,-112-22-1,-363-43-48,-618-28 110,990 115-884,0 8-1,1 8 1,-224 41 0,209-14-2185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30:28.058"/>
    </inkml:context>
    <inkml:brush xml:id="br0">
      <inkml:brushProperty name="width" value="0.025" units="cm"/>
      <inkml:brushProperty name="height" value="0.025" units="cm"/>
    </inkml:brush>
  </inkml:definitions>
  <inkml:trace contextRef="#ctx0" brushRef="#br0">3524 15 13229,'-209'-9'-1510,"118"3"1629,-147 8 1,34 20-275,-166 11 1121,273-26-725,0 5-1,0 4 0,2 4 0,0 4 1,1 4-1,-116 52 0,98-29-13,3 5 1,1 5-1,4 4 0,3 5 0,2 4 1,-125 123-1,118-92-350,4 5 1,-155 220-1,215-265 119,2 1 0,4 3 0,2 0 0,4 2 0,3 1 0,3 2 0,-19 96-1,31-103 26,4 0-1,2 1 0,4 0 0,2 0 0,3 0 0,3 0 0,4-1 0,2 0 0,3-1 0,3 0 1,2-1-1,4-2 0,2 0 0,3-1 0,3-2 0,71 101 0,-25-60 136,4-3-1,5-3 1,144 122-1,-154-156-120,2-2 0,2-4 1,3-4-1,2-4 0,104 43 0,-40-36-22,1-6 1,3-7-1,162 22 0,482 12-424,241-78 291,-4-104 272,-787 59-189,-3-12-1,396-150 1,433-280 566,-950 425-526,-2-6 0,153-118 0,-209 136-11,-2-3 0,-3-2 1,-3-4-1,-2-1 0,58-88 0,-72 88 92,-3-1 0,-3-1 0,-3-3 0,32-92-1,-54 124-15,-2 0-1,-1 0 1,-2-1-1,3-50 1,-9 62-36,0 0 0,-2 0 1,-1 0-1,0 0 0,-2 0 0,-1 1 0,-12-30 1,-4 3 70,-2 1 0,-3 1 0,-2 1 0,-2 1 0,-1 2 0,-3 2 0,-50-49 0,3 13 161,-4 3 1,-147-99-1,58 64 209,-5 6 0,-5 9 0,-4 8 0,-273-87 0,373 147-537,-1 3 0,0 4 0,-2 5 0,-128-8 0,191 23-163,0 1 1,0 1 0,0 2-1,1 1 1,-1 1 0,1 1-1,0 2 1,0 1 0,1 0-1,0 3 1,1 0 0,0 1-1,1 2 1,-40 30 0,-57 62-4680,6 5-4912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30:34.364"/>
    </inkml:context>
    <inkml:brush xml:id="br0">
      <inkml:brushProperty name="width" value="0.025" units="cm"/>
      <inkml:brushProperty name="height" value="0.025" units="cm"/>
    </inkml:brush>
  </inkml:definitions>
  <inkml:trace contextRef="#ctx0" brushRef="#br0">2715 230 8680,'-244'-76'-1464,"17"7"1941,170 49-161,-1 2 0,-1 2 0,-66-8 1,95 21-305,0 0-1,1 2 1,-1 2 0,0 0 0,0 2 0,1 1 0,-1 2 0,-38 12 0,-110 46-295,63-21 472,-147 34 1,30-24 648,-338 66 576,548-116-1356,11-1-49,1-1 1,-1 2-1,0-1 0,-10 6 0,17-6-20,0 0 1,0 0-1,0 0 1,0 1 0,1 0-1,-1 0 1,1 0-1,0 0 1,0 0-1,0 1 1,0 0 0,1-1-1,-4 6 1,-9 21-13,2 0 1,1 0-1,1 1 0,-12 57 1,-12 136 57,26-157-16,-10 149 164,11 282 0,9-312-138,1-142-45,2 0 0,2-1 0,2 0 0,1-1-1,3 0 1,1 0 0,2-1 0,28 53 0,7-1 2,3-3 0,86 109 0,-74-118 9,3-4 0,4-2-1,3-4 1,2-3 0,4-3-1,3-4 1,108 59 0,57 26 37,302 127 0,-470-241-72,1-4 1,1-3-1,1-4 0,1-4 1,0-3-1,148 4 0,512-49 121,-2-61-1,164-78-69,-731 123-40,-3-7 1,-2-8 0,176-91 0,56-63 101,166-82 9,-452 244-81,401-206-28,-445 217-5,-2-4 0,-3-3 0,-1-2 0,108-113-1,-112 97 64,-4-3-1,-4-2 0,-2-2 0,-4-3 1,77-164-1,-119 224-32,0-1 1,-1 1-1,-1-1 1,-1 0-1,-1-1 1,2-27-1,-5 35 3,-1 0 1,0 1-1,0-1 1,-1 0-1,-1 0 0,0 1 1,0-1-1,-1 1 0,-1 0 1,0 0-1,-11-17 1,-6-4-4,-3 1 1,0 1 0,-2 1 0,-1 1-1,-1 1 1,-54-37 0,14 18-23,-3 3 0,-86-39 1,42 31-6,-2 5 1,-184-46 0,130 54-12,-213-20 1,-184 24 5,-1 31 72,374 3-12,-212-1-200,-768 6-752,2 43-1209,906-30 694,2-8-1559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30:39.649"/>
    </inkml:context>
    <inkml:brush xml:id="br0">
      <inkml:brushProperty name="width" value="0.025" units="cm"/>
      <inkml:brushProperty name="height" value="0.025" units="cm"/>
    </inkml:brush>
  </inkml:definitions>
  <inkml:trace contextRef="#ctx0" brushRef="#br0">6037 211 320,'-271'-8'3837,"-398"-20"-623,3-51-1227,-11-10-1503,545 83-471,0 6-1,0 6 1,-153 25-1,-329 91-224,-66 10 120,429-93 601,-363 105 0,531-117-442,1 3 0,1 4 0,1 3 1,3 4-1,1 3 0,2 3 0,2 3 0,-66 62 1,119-96-63,2 2 1,-1 0 0,2 1 0,1 0 0,-23 38 0,34-49-5,0-1 1,0 1 0,1 1 0,0-1-1,1 0 1,0 1 0,0-1-1,1 1 1,0 0 0,0 0 0,1-1-1,0 1 1,1 0 0,0 0-1,0-1 1,1 1 0,0 0 0,0-1-1,7 15 1,7 9 1,1 0 1,2-1-1,2-2 0,26 32 1,106 102-53,-90-108 53,1-2 1,4-2-1,1-4 1,2-3-1,3-3 1,0-4-1,100 36 1,0-14 1,2-7 0,224 36-1,364 7-62,6-52 101,-338-23-20,-1 6 21,843 29-101,1187-134-574,-1847 32 642,-8-49-8,-496 70-22,208-80-1,-263 83 34,-1-3 0,-1-2 0,-2-3 0,-1-1 1,66-56-1,-104 77 1,1-1 1,-1 0-1,-1-1 1,0 0-1,-1-1 1,0 0-1,-2 0 1,1-1-1,8-22 1,-14 27-2,0 0 0,0-1 0,-1 0 0,0 1 0,-1-1 0,0 0 0,-1 0 0,0 0 0,-1 0 0,0 0 0,-1 1 0,0-1 0,0 0 0,-1 1 1,-8-18-1,-5-5 23,-1 2 1,-2 0-1,-1 1 1,-1 0-1,-2 2 1,-40-40-1,-12-1-4,-87-65-1,92 82-380,-2 3 1,-2 4 0,-3 2-1,0 4 1,-3 4-1,-1 3 1,-1 3 0,-138-28-1,63 28-2509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5:06.873"/>
    </inkml:context>
    <inkml:brush xml:id="br0">
      <inkml:brushProperty name="width" value="0.025" units="cm"/>
      <inkml:brushProperty name="height" value="0.025" units="cm"/>
    </inkml:brush>
  </inkml:definitions>
  <inkml:trace contextRef="#ctx0" brushRef="#br0">3216 14 7303,'-248'-13'2623,"-293"23"1,449-2-2586,-1 4 0,2 4 0,0 4 1,1 4-1,1 4 0,-125 58 0,-373 246-3288,366-200 2977,-136 90 1038,290-175-120,3 3 1,2 2 0,-64 70-1,105-99-483,2 1 0,0 1 0,2 0 0,0 2-1,2 0 1,1 1 0,1 0 0,-13 43 0,20-50-159,1 0 0,1 1 1,1-1-1,1 1 0,1-1 1,1 1-1,1 0 1,0 0-1,2-1 0,0 1 1,2-1-1,13 39 0,-4-28-25,1-1 0,2-1 0,1 0-1,1-1 1,1-1 0,2-1-1,0-1 1,2-1 0,1-1-1,54 40 1,-19-22-168,2-2 0,2-3 0,2-3 0,77 29 0,1-12-325,1-6 1,2-7 0,241 31 0,461-1-120,224-49 878,-3-92 644,-604 10-528,823-220 0,-709 82-341,-481 158 36,-2-4 1,-1-5-1,144-103 1,-212 133 17,0 0-1,-2-2 1,0-1 0,-1-1 0,-2-1 0,38-57 0,-54 73-30,-1 0 1,0-1-1,-1 0 1,0 0-1,-1 0 1,0 0-1,-1-1 1,0 1-1,-1-1 1,0 0-1,-1 0 1,-1 0-1,0 0 1,-1 0-1,0 1 1,-1-1-1,0 0 1,-1 0-1,0 1 1,-1 0-1,-1-1 1,-7-12-1,-3 0 86,-1 0 0,-1 1-1,-1 1 1,-1 0-1,-1 2 1,-1 0-1,-45-33 1,8 12 162,-2 3-1,-72-34 1,1 11-86,-3 6-1,-2 6 1,-2 6 0,-180-33 0,-586-43-476,8 67-142,-4 66-3135,260 68-515,311-18 412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1.296"/>
    </inkml:context>
    <inkml:brush xml:id="br0">
      <inkml:brushProperty name="width" value="0.025" units="cm"/>
      <inkml:brushProperty name="height" value="0.025" units="cm"/>
    </inkml:brush>
  </inkml:definitions>
  <inkml:trace contextRef="#ctx0" brushRef="#br0">104 1 6502,'0'0'16480,"-4"9"-16016,-8 33-409,2 1-1,1 0 1,-3 69 0,3-3-3033,9-104 2748,0-2-198,0 0 0,0 0 0,-1 0 1,1 0-1,-1 0 0,0 0 0,0-1 0,0 1 1,0 0-1,-1 0 0,-1 2 0,2-4 31,1 0 0,-1 0 0,0 0 0,0-1 0,0 1 0,0 0 0,0 0 0,0-1 0,0 1 0,0-1 0,0 1 0,-1-1 0,1 1 0,0-1 0,0 0 0,0 0 0,0 1 0,-1-1 0,-1 0 0,-10 0-4936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1.764"/>
    </inkml:context>
    <inkml:brush xml:id="br0">
      <inkml:brushProperty name="width" value="0.025" units="cm"/>
      <inkml:brushProperty name="height" value="0.025" units="cm"/>
    </inkml:brush>
  </inkml:definitions>
  <inkml:trace contextRef="#ctx0" brushRef="#br0">20 302 7655,'-4'-12'1159,"2"4"-929,-10-45 1864,11 49-1906,1 0 1,0 0 0,0 0 0,0 0 0,1 1 0,-1-1 0,1 0 0,0 0-1,0 0 1,0 1 0,0-1 0,1 1 0,0-1 0,3-5 0,4-1 241,0 0 1,1 1 0,0 0-1,0 1 1,1 0 0,0 0-1,1 1 1,23-10 0,-2 3 387,1 1 1,38-8-1,-27 10-346,-1 3 1,2 2-1,88-1 1,-130 7-482,1 0 1,-1 0-1,0 0 1,1 1-1,-1 0 1,0 0-1,1 0 1,-1 0-1,0 1 1,0 0-1,0 0 1,0 0 0,0 0-1,-1 0 1,1 1-1,5 5 1,-8-6 5,1 0 1,-1 0 0,0 1 0,1-1 0,-1 1-1,0-1 1,0 1 0,-1-1 0,1 1 0,0 0-1,-1-1 1,0 1 0,1 0 0,-1-1-1,0 1 1,-1 0 0,1 0 0,0-1 0,-1 1-1,1 0 1,-1-1 0,0 1 0,0-1 0,0 1-1,0-1 1,-1 1 0,1-1 0,-3 4-1,-6 8 69,-1-1-1,0 0 0,-1-1 1,0 0-1,-1 0 0,0-2 1,0 0-1,-23 13 0,-40 32 458,125-60-1431,-29 1 773,0 0-1,1 1 0,-1 2 0,25 0 0,-40 1 111,0 0 0,0 1-1,1 0 1,-1 0-1,0 0 1,0 1-1,0 0 1,0 0-1,0 0 1,-1 0 0,1 1-1,-1 0 1,1 0-1,-1 0 1,0 0-1,0 1 1,0-1 0,-1 1-1,1 0 1,-1 0-1,4 8 1,-3-6-6,-1 0 1,0 0 0,0 1-1,0-1 1,-1 1-1,0-1 1,0 1-1,-1 0 1,0 0 0,0 0-1,-1 0 1,0 7-1,-1-9 163,1-1-1,-1 1 0,-1 0 0,1-1 0,-1 1 1,0-1-1,0 1 0,0-1 0,0 0 1,-1 0-1,0 0 0,0 0 0,0 0 1,0-1-1,0 1 0,-1-1 0,1 0 1,-6 3-1,-17 13 891,-1-2-1,-1-1 1,-40 16 0,49-24-825,0-1 0,-1-1 0,1 0 0,-1-2 0,0 0 0,-30 1 0,48-5-291,-1 0 0,0 0 0,0 0-1,1-1 1,-1 1 0,0-1 0,1 1 0,-1-1-1,0 0 1,1 0 0,-1-1 0,1 1 0,0 0-1,-1-1 1,1 1 0,-3-3 0,-23-35-6547,18 23 3256,-2-3-3250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2.092"/>
    </inkml:context>
    <inkml:brush xml:id="br0">
      <inkml:brushProperty name="width" value="0.025" units="cm"/>
      <inkml:brushProperty name="height" value="0.025" units="cm"/>
    </inkml:brush>
  </inkml:definitions>
  <inkml:trace contextRef="#ctx0" brushRef="#br0">0 63 4260,'0'0'10762,"52"5"-8648,-23-6-352,10-8-481,6 1-736,3-1-481,0 0-64,-4 1-705,-7 2-1217,-6-2-2242,-11-2-1313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2.467"/>
    </inkml:context>
    <inkml:brush xml:id="br0">
      <inkml:brushProperty name="width" value="0.025" units="cm"/>
      <inkml:brushProperty name="height" value="0.025" units="cm"/>
    </inkml:brush>
  </inkml:definitions>
  <inkml:trace contextRef="#ctx0" brushRef="#br0">269 123 6983,'0'-9'710,"0"-3"-141,1 1 1,0-1-1,4-17 1,-5 27-402,1-1 1,-1 1-1,1 0 0,-1-1 1,1 1-1,0 0 1,0 0-1,0-1 0,0 1 1,0 0-1,1 0 0,-1 0 1,1 1-1,-1-1 1,1 0-1,-1 0 0,1 1 1,0-1-1,0 1 0,0 0 1,0-1-1,0 1 1,0 0-1,0 0 0,1 0 1,-1 0-1,0 1 0,0-1 1,4 0-1,-5 2-119,-1-1 0,1 1-1,0 0 1,0-1 0,0 1-1,0 0 1,-1 0 0,1 0-1,0-1 1,-1 1 0,1 0-1,-1 0 1,1 0 0,-1 0 0,1 0-1,-1 0 1,0 0 0,0 0-1,1 0 1,-1 1 0,0-1-1,0 0 1,0 0 0,0 0-1,0 0 1,0 0 0,0 0 0,-1 1-1,-2 38 1199,-1-28-1020,0 0 1,0 0 0,-1-1-1,-1 0 1,0 0 0,0 0-1,-1-1 1,-1 1 0,-15 15-1,-89 79 1673,106-99-1806,-126 104 419,131-110-524,1 0 0,-1 1 1,1-1-1,-1 1 0,1-1 0,-1 1 1,1-1-1,-1 1 0,1-1 0,-1 1 1,1-1-1,-1 1 0,1 0 0,0-1 1,-1 1-1,1 0 0,0-1 0,0 1 1,0 0-1,-1 0 0,1-1 0,0 1 1,0 0-1,0-1 0,0 1 0,0 0 1,0 0-1,1-1 0,-1 1 0,0 0 1,0-1-1,0 1 0,1 0 0,-1-1 1,0 1-1,1 0 0,-1-1 0,0 1 1,1 0-1,-1-1 0,1 1 0,-1-1 1,1 1-1,-1-1 0,1 1 0,-1-1 1,1 0-1,0 1 0,-1-1 0,2 1 1,45 17-863,-27-12 676,75 40-1411,19 8-4476,-60-34 1802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29.378"/>
    </inkml:context>
    <inkml:brush xml:id="br0">
      <inkml:brushProperty name="width" value="0.025" units="cm"/>
      <inkml:brushProperty name="height" value="0.025" units="cm"/>
    </inkml:brush>
  </inkml:definitions>
  <inkml:trace contextRef="#ctx0" brushRef="#br0">1 78 13293,'0'0'4318,"2"-9"-2412,-2 6-1786,1 0 1,-1 0-1,1 0 0,0 1 1,0-1-1,0 0 0,0 0 0,0 1 1,1-1-1,-1 0 0,1 1 0,0 0 1,-1-1-1,1 1 0,0 0 1,1 0-1,-1 0 0,0 0 0,1 0 1,-1 0-1,1 1 0,-1-1 1,1 1-1,0 0 0,-1 0 0,1 0 1,0 0-1,0 0 0,0 1 1,0-1-1,3 1 0,-4-1-99,1 1-1,-1-1 1,0 1-1,0 0 1,0 0-1,1 0 1,-1 0-1,0 0 1,0 1-1,0-1 1,0 1-1,0-1 1,0 1 0,1 0-1,-1 0 1,-1-1-1,1 2 1,0-1-1,0 0 1,0 0-1,0 0 1,-1 1-1,1-1 1,-1 1-1,1 0 1,-1-1-1,2 3 1,-2 1-12,1 0 0,-1 0 0,0 0 0,0 0 0,0 0 0,-1 0 0,0 0 0,0 0 0,0 0 0,0 0 0,-2 6 0,-12 41 82,11-45-82,1 0-1,-1 0 1,1 0-1,1 1 1,0-1-1,0 1 1,0 0 0,1-1-1,0 11 1,2-17 31,-1-1 0,1 1 0,-1 0 0,1-1 0,-1 1 1,1-1-1,-1 1 0,1-1 0,0 0 0,-1 0 0,1 1 1,0-1-1,-1 0 0,1-1 0,0 1 0,-1 0 0,1 0 1,-1-1-1,1 1 0,1-1 0,4-2 103,0 0-1,0-1 1,0 0-1,-1 0 1,1 0 0,-1-1-1,0 1 1,-1-1-1,1-1 1,-1 1 0,0-1-1,0 0 1,-1 0-1,0-1 1,4-6 0,-2 3 3,-1 0 1,-1-1-1,1 1 1,-2-1 0,1 0-1,-2 0 1,1 0-1,-2-1 1,2-15 0,-3 26-188,0 0 0,0 1 0,0-1 0,1 0 0,-1 0 0,0 1 1,0-1-1,0 0 0,0 0 0,0 1 0,-1-1 0,1 0 0,0 0 0,0 0 1,0 1-1,-1-1 0,1 0 0,0 1 0,-1-1 0,1 0 0,-1 1 0,1-1 1,-1 0-1,1 1 0,-1-1 0,1 1 0,-1-1 0,1 1 0,-1-1 0,0 1 1,1 0-1,-1-1 0,0 1 0,1 0 0,-1-1 0,0 1 0,0 0 1,1 0-1,-1-1 0,0 1 0,0 0 0,1 0 0,-1 0 0,0 0 0,0 0 1,0 0-1,1 1 0,-1-1 0,0 0 0,0 0 0,1 0 0,-1 1 0,0-1 1,-1 1-1,1 0-123,0-1 0,0 1 0,1 0 0,-1 0 0,0-1 0,0 1 0,0 0 0,0 0 0,1 0 0,-1 0 0,0 0 0,1 0 1,-1 0-1,1 1 0,-1-1 0,1 0 0,0 0 0,-1 0 0,1 0 0,0 1 0,0-1 0,0 0 0,0 0 0,0 0 0,0 1 0,0-1 0,0 0 1,0 0-1,1 0 0,-1 1 0,0-1 0,1 0 0,-1 0 0,1 0 0,-1 0 0,1 0 0,1 2 0,1 0-439,0 0-1,0-1 0,1 1 1,-1 0-1,1-1 1,-1 0-1,1 0 0,0 0 1,0 0-1,0-1 1,0 0-1,0 1 0,0-2 1,0 1-1,7 0 1,68 4-6343,-78-5 6942,37 0-781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3.482"/>
    </inkml:context>
    <inkml:brush xml:id="br0">
      <inkml:brushProperty name="width" value="0.025" units="cm"/>
      <inkml:brushProperty name="height" value="0.025" units="cm"/>
    </inkml:brush>
  </inkml:definitions>
  <inkml:trace contextRef="#ctx0" brushRef="#br0">30 201 2659,'5'-9'1121,"-3"4"-759,37-80 6309,-34 73-5016,0 0-1,-2-1 1,1 0-1,-2 1 1,0-1-1,1-14 1,-4 31-1368,0 0 1,0 0 0,-1 0-1,1 0 1,-1 0 0,0 0-1,-4 5 1,-3 8-182,8-15-100,-12 24 31,1 0 0,2 1 1,1 1-1,1 0 0,1 0 1,1 0-1,-2 38 0,8-65-38,0 0 0,0 1 0,0-1 0,0 0 0,0 0 0,0 0 0,0 1-1,0-1 1,1 0 0,-1 0 0,0 0 0,1 0 0,-1 0 0,1 0 0,0 0 0,-1 0-1,1 0 1,0 0 0,-1 0 0,1 0 0,0 0 0,0 0 0,0 0 0,0-1-1,0 1 1,1 0 0,0 0 13,1 0 1,-1-1-1,0 0 0,0 1 0,0-1 1,1 0-1,-1 0 0,0 0 0,0-1 1,0 1-1,1 0 0,-1-1 0,2-1 1,7-1 119,-1-2-1,0 1 1,0-1 0,16-12 0,5-6 245,-1-2-1,-2-1 0,49-56 1,-72 82-363,-2 11-20,1 26-34,-1-7 13,-2-29 33,0 1 1,-1-1-1,1 0 1,0 0-1,0 1 1,0-1 0,0 0-1,0 0 1,0 0-1,0 0 1,0 0-1,0 0 1,0-1-1,1 1 1,-1 0-1,0 0 1,1-1-1,-1 1 1,0-1-1,1 0 1,-1 1-1,1-1 1,-1 0-1,0 0 1,1 1-1,-1-1 1,1 0 0,-1-1-1,1 1 1,-1 0-1,1 0 1,-1-1-1,1 1 1,1-1-1,57-20 279,-52 18-275,73-22-2604,2 9-6754,-52 12 3150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3.841"/>
    </inkml:context>
    <inkml:brush xml:id="br0">
      <inkml:brushProperty name="width" value="0.025" units="cm"/>
      <inkml:brushProperty name="height" value="0.025" units="cm"/>
    </inkml:brush>
  </inkml:definitions>
  <inkml:trace contextRef="#ctx0" brushRef="#br0">75 195 12300,'0'0'11867,"-9"8"-11675,3-3-174,1 0 1,-1 0-1,1 1 0,0-1 1,1 1-1,-1 0 0,1 1 0,0-1 1,1 1-1,0 0 0,0 0 1,0 0-1,1 0 0,0 0 1,0 1-1,1-1 0,0 0 0,0 1 1,1-1-1,1 15 0,-1-21-11,0 0 0,1-1-1,-1 1 1,1 0 0,-1-1-1,1 1 1,-1-1 0,1 1-1,-1-1 1,1 1 0,-1-1-1,1 1 1,0-1 0,-1 1-1,1-1 1,0 0 0,0 1-1,-1-1 1,1 0 0,0 0-1,0 1 1,-1-1 0,1 0-1,0 0 1,0 0 0,-1 0-1,1 0 1,0 0 0,0 0-1,0 0 1,-1-1 0,1 1-1,0 0 1,0 0 0,0-1-1,30-9 662,-17 2-405,0 0 0,-1-1-1,0-1 1,0 0 0,-1-1 0,16-20 0,60-78 171,-56 59-154,28-58 1,-76 143-360,-48 105 44,57-119 27,0 0 0,1 0-1,0 1 1,-3 42 0,9-61-35,0-1 0,0 1 0,0 0 1,0 0-1,0 0 0,0 0 0,1 0 0,0-1 0,-1 1 1,1 0-1,0 0 0,0-1 0,1 1 0,-1-1 1,0 1-1,1-1 0,0 0 0,-1 1 0,1-1 0,0 0 1,0 0-1,0 0 0,1 0 0,-1-1 0,0 1 1,1 0-1,-1-1 0,1 0 0,-1 0 0,6 2 0,0-1-598,0 0 0,0-1-1,0 0 1,1 0 0,-1-1-1,0 0 1,1 0 0,-1-1-1,14-3 1,13-10-5685,-2-9-3998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4.216"/>
    </inkml:context>
    <inkml:brush xml:id="br0">
      <inkml:brushProperty name="width" value="0.025" units="cm"/>
      <inkml:brushProperty name="height" value="0.025" units="cm"/>
    </inkml:brush>
  </inkml:definitions>
  <inkml:trace contextRef="#ctx0" brushRef="#br0">1 175 6086,'0'0'16954,"10"-1"-15144,2 0-1692,-1-1 0,0-1-1,0 0 1,1 0 0,-2-1 0,1-1-1,0 0 1,-1 0 0,0-1 0,0 0 0,-1-1-1,0 0 1,0 0 0,0-1 0,-1 0-1,8-10 1,-14 15-6,1 0 1,-1 0-1,0 0 1,-1 0-1,1 0 0,0 0 1,-1 0-1,0 0 1,0-1-1,0 1 0,0 0 1,0-1-1,-1 1 0,1-1 1,-1 1-1,0-1 1,0 1-1,-1-6 0,0 8-90,1 0 0,-1 1-1,1-1 1,-1 1 0,1-1-1,-1 0 1,0 1 0,1-1-1,-1 1 1,0 0 0,1-1-1,-1 1 1,0 0 0,0-1-1,0 1 1,1 0 0,-1 0 0,0-1-1,0 1 1,0 0 0,1 0-1,-1 0 1,0 0 0,0 0-1,0 0 1,1 1 0,-1-1-1,0 0 1,-1 1 0,-25 9-11,16-3 1,1 2 0,1-1 0,-1 2 0,1-1 0,1 1 0,0 0 0,0 1 0,1 0 0,0 0 0,1 1 1,0 0-1,1 0 0,0 0 0,1 0 0,1 1 0,0 0 0,0-1 0,1 1 0,0 15 0,2-26-17,1 0 1,-1 0 0,0 0 0,1 0 0,-1 0-1,1 0 1,0 0 0,-1 0 0,1 0 0,0 0-1,0-1 1,0 1 0,1 0 0,-1-1-1,0 1 1,1-1 0,-1 1 0,1-1 0,-1 1-1,1-1 1,1 1 0,2 1-58,-1-1 0,1 0 0,0-1 1,0 1-1,0-1 0,-1 1 0,1-2 0,9 2 0,-1-2-465,1 0 0,-1 0 0,0-1-1,1-1 1,-1 0 0,14-5 0,-9 0-1195,-2 0 1,1-1 0,-1-1 0,0 0-1,-1-1 1,25-22 0,-1-3-4381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4.544"/>
    </inkml:context>
    <inkml:brush xml:id="br0">
      <inkml:brushProperty name="width" value="0.025" units="cm"/>
      <inkml:brushProperty name="height" value="0.025" units="cm"/>
    </inkml:brush>
  </inkml:definitions>
  <inkml:trace contextRef="#ctx0" brushRef="#br0">118 0 11755,'0'0'7719,"-10"7"-6656,2-2-819,-2 1-87,1 0-1,0 0 1,1 0 0,0 1 0,0 0-1,0 1 1,1 0 0,-10 14 0,17-22-168,-1 1 1,1-1 0,0 0-1,0 1 1,0-1 0,-1 1 0,1-1-1,0 1 1,0-1 0,0 0-1,0 1 1,0-1 0,0 1 0,0-1-1,0 1 1,0-1 0,0 0-1,0 1 1,0-1 0,0 1 0,0-1-1,1 1 1,-1-1 0,0 0-1,0 1 1,0-1 0,1 1-1,-1-1 1,0 0 0,0 1 0,1-1-1,-1 0 1,1 1 0,18 5-99,35-6 264,-40 0-81,14-2-61,-19 1-34,-1 0 0,1 1 0,0 0 0,-1 1 0,1-1 0,-1 2 0,10 1 0,-17-2 92,0 0-1,0-1 0,0 1 0,0 0 1,-1-1-1,1 1 0,0 0 1,-1 0-1,1 0 0,0 0 1,-1 0-1,1 0 0,-1 0 1,1 0-1,-1 0 0,0 0 0,1 0 1,-1 0-1,0 0 0,0 0 1,0 0-1,0 0 0,0 0 1,0 0-1,0 0 0,0 0 0,0 0 1,0 1-1,-1-1 0,1 0 1,0 0-1,-1 0 0,1 0 1,-1 0-1,0 1 0,-21 34 2871,14-27-2731,-1-2 0,0 1-1,0-1 1,-1 0 0,0-1 0,0 0 0,0-1-1,-1 0 1,1-1 0,-1 0 0,0 0-1,-1-1 1,1-1 0,0 0 0,-1 0-1,-12-1 1,24-1-399,0 0 1,-1 0-1,1 0 0,0 0 0,-1 0 0,1 0 1,-1 0-1,1 0 0,0 0 0,-1 0 1,1-1-1,0 1 0,-1 0 0,1 0 0,0 0 1,-1 0-1,1-1 0,0 1 0,0 0 1,-1-1-1,1 1 0,0 0 0,0 0 0,-1-1 1,1 1-1,0 0 0,0-1 0,0 1 0,0 0 1,-1-1-1,1 1 0,0 0 0,0-1 1,0 1-1,0-1 0,0 1 0,0 0 0,0-1 1,0 1-1,0 0 0,0-1 0,0 1 1,0-1-1,0 1 0,1 0 0,-1-1 0,0 1 1,0 0-1,0-1 0,0 1 0,1-1 0,-1 0-270,4-16-11878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5.588"/>
    </inkml:context>
    <inkml:brush xml:id="br0">
      <inkml:brushProperty name="width" value="0.025" units="cm"/>
      <inkml:brushProperty name="height" value="0.025" units="cm"/>
    </inkml:brush>
  </inkml:definitions>
  <inkml:trace contextRef="#ctx0" brushRef="#br0">265 80 4292,'0'0'9492,"-3"-8"-5264,2 3-3981,-1 1-1,1 0 1,-1 1 0,0-1 0,0 0 0,-1 1-1,1-1 1,0 1 0,-1-1 0,0 1 0,0 0-1,0 0 1,0 1 0,-1-1 0,1 0 0,-1 1-1,1 0 1,-1 0 0,0 0 0,0 1 0,0-1 0,0 1-1,0 0 1,0 0 0,0 0 0,-1 0 0,1 1-1,0 0 1,-5 0 0,3 1-171,-1 0 0,1 0 0,0 1 0,-1-1 0,1 1-1,0 1 1,0-1 0,1 1 0,-1 0 0,0 1 0,1-1 0,0 1 0,0 0 0,0 1 0,0-1 0,1 1-1,0 0 1,-1 0 0,2 0 0,-5 7 0,2-3-24,0 1-1,1 0 1,0 0 0,0 0-1,1 1 1,1 0 0,-1 0-1,2 0 1,0 0-1,-2 20 1,4-29-51,1-1 0,-1 0 0,0 0 0,1 0 0,-1 0 0,1 0 0,0 0 0,-1 0 0,1-1 0,0 1 0,-1 0 0,1 0 0,0 0 0,0-1 0,0 1 0,-1 0-1,1-1 1,0 1 0,0 0 0,0-1 0,0 1 0,0-1 0,0 0 0,1 1 0,-1-1 0,0 0 0,0 0 0,0 0 0,0 0 0,0 0 0,0 0 0,0 0 0,0 0 0,1 0 0,-1 0 0,0 0 0,0-1 0,0 1 0,1-1 0,49-13 184,-38 8-138,1-1 0,-1-1 0,0 0 0,-1-1-1,0 0 1,0-1 0,-1 0 0,-1 0 0,1-2-1,-2 1 1,1-1 0,12-23 0,-27 43-92,0 0 0,1 0 0,0 0 0,0 1 0,1-1 0,0 1 0,1 0 0,0 0 0,0 0 1,1 0-1,0 10 0,1-18-9,0-1 0,1 1 0,-1 0 1,1-1-1,-1 1 0,1 0 0,-1-1 0,1 1 1,0 0-1,-1-1 0,1 1 0,0-1 1,0 0-1,-1 1 0,1-1 0,0 1 0,0-1 1,0 0-1,-1 0 0,1 1 0,0-1 1,0 0-1,0 0 0,0 0 0,-1 0 0,1 0 1,0 0-1,0 0 0,1-1 0,26-2-740,-18 0-1,0-1-1,0 0 1,0 0-1,-1-1 1,1-1 0,-2 1-1,1-1 1,0-1-1,10-10 1,15-16-5440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6.226"/>
    </inkml:context>
    <inkml:brush xml:id="br0">
      <inkml:brushProperty name="width" value="0.025" units="cm"/>
      <inkml:brushProperty name="height" value="0.025" units="cm"/>
    </inkml:brush>
  </inkml:definitions>
  <inkml:trace contextRef="#ctx0" brushRef="#br0">124 10 15951,'-6'8'1836,"-4"5"-1321,0 0-1,1 0 0,0 1 0,1 0 0,1 0 0,0 1 0,1 0 1,1 0-1,0 0 0,1 1 0,1 0 0,-2 20 0,5-34-493,0 0 0,1 0 1,0 0-1,-1-1 0,1 1 0,0 0 0,0 0 0,-1-1 0,1 1 0,1 0 0,-1-1 1,0 1-1,0-1 0,1 1 0,-1-1 0,0 0 0,1 0 0,0 1 0,2 1 1,46 23 197,-10-4-258,-35-18 11,-1 0 0,0 1-1,-1-1 1,1 1 0,-1 0-1,0 0 1,0 1 0,0-1-1,-1 0 1,0 1 0,0 0-1,0 0 1,-1-1-1,1 1 1,-2 0 0,1 0-1,-1 0 1,1 0 0,-2 0-1,1 0 1,-1 0 0,0 0-1,0 0 1,-4 11 0,0 2 49,-2 0 0,0 0 0,-1 0 0,-1-1 0,-1 0 1,-13 18-1,22-35-20,-38 49 422,36-47-292,0 0 0,0 0 0,0 0 0,0 0-1,0-1 1,-1 1 0,0-1 0,1 0-1,-1 0 1,0 0 0,0-1 0,-5 2 0,9-3-98,-1 0 1,1 0 0,-1 0 0,1 0-1,-1 0 1,0 0 0,1 0 0,-1 0 0,1 0-1,-1 0 1,1-1 0,-1 1 0,1 0 0,-1 0-1,1 0 1,-1-1 0,1 1 0,-1 0-1,1-1 1,-1 1 0,1 0 0,0-1 0,-1 1-1,1-1 1,-1 1 0,1-1 0,0 1 0,0-1-1,-1 1 1,1-1 0,0 0 0,-5-25 286,9-27-344,0 36-33,1 0 1,1 1-1,1 0 0,0 0 1,0 0-1,2 1 0,11-16 1,82-100-373,-61 82 361,-27 33 52,13-18-31,32-50-1,-53 74 28,0 0-1,-1 0 1,0 0-1,-1-1 1,0 0-1,0 0 0,-2 0 1,1 0-1,-1-1 1,0-14-1,-2 26 20,0 0-1,0 0 0,1-1 0,-1 1 1,0 0-1,0 0 0,0-1 1,0 1-1,0 0 0,0 0 1,0-1-1,0 1 0,0 0 0,0 0 1,0-1-1,0 1 0,-1 0 1,1 0-1,0-1 0,0 1 1,0 0-1,0 0 0,0-1 1,0 1-1,0 0 0,-1 0 0,1 0 1,0-1-1,0 1 0,0 0 1,-1 0-1,1 0 0,0 0 1,0 0-1,0-1 0,-1 1 0,1 0 1,0 0-1,0 0 0,-1 0 1,1 0-1,0 0 0,0 0 1,-1 0-1,1 0 0,-1 0 0,-12 9-137,-10 21-85,11-11 184,1 1 0,-10 26-1,18-40 46,0 1-1,1 0 0,0 0 1,0 0-1,1 0 0,0 0 0,0 0 1,1 0-1,-1 1 0,2-1 1,0 9-1,0-14 3,0 0-1,0-1 1,0 1 0,0-1 0,0 1-1,1-1 1,-1 1 0,0-1 0,1 0-1,-1 0 1,1 1 0,-1-1-1,1 0 1,0-1 0,-1 1 0,1 0-1,0 0 1,0-1 0,0 1 0,-1-1-1,1 1 1,0-1 0,0 0 0,0 0-1,0 0 1,3 0 0,54-4 681,-48 1-637,0-1 1,0 0 0,0 0-1,0-1 1,-1 0-1,1-1 1,-1 0-1,10-9 1,13-13 64,30-32-1,-53 50-47,-10 45-303,-3-21 231,2-10 5,0 0 0,0 1 1,0-1-1,1 0 0,-1 0 0,1 1 0,0-1 1,2 9-1,-2-13 1,0 1 0,0 0 1,1-1-1,-1 1 0,1 0 1,-1-1-1,1 1 0,-1 0 1,1-1-1,-1 1 0,1-1 1,-1 1-1,1-1 0,-1 1 0,1-1 1,0 0-1,-1 1 0,1-1 1,0 0-1,0 1 0,1-1 1,28-2 100,-14-4-175,-1 0 1,0-1-1,-1 0 0,1-1 1,17-14-1,2-3-3241,-4 1-4246,-17 13-2189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7.098"/>
    </inkml:context>
    <inkml:brush xml:id="br0">
      <inkml:brushProperty name="width" value="0.025" units="cm"/>
      <inkml:brushProperty name="height" value="0.025" units="cm"/>
    </inkml:brush>
  </inkml:definitions>
  <inkml:trace contextRef="#ctx0" brushRef="#br0">80 0 8776,'0'0'14163,"-1"11"-13864,-32 116 756,22-92-420,1 1-1,2 0 1,1 0-1,-2 50 1,9-86-621,0 0-1,0 0 1,0-1 0,1 1 0,-1 0-1,0 0 1,0-1 0,1 1 0,-1 0-1,0 0 1,0 0 0,1 0-1,-1-1 1,0 1 0,1 0 0,-1 0-1,0 0 1,1 0 0,-1 0 0,0 0-1,0 0 1,1 0 0,-1 0-1,0 0 1,1 0 0,-1 0 0,0 0-1,1 0 1,-1 0 0,0 0 0,1 1-1,-1-1 1,0 0 0,0 0-1,1 0 1,-1 0 0,0 0 0,0 1-1,1-1 1,-1 0 0,0 0 0,0 1-1,1-1 1,-1 0 0,0 0-1,0 1 1,0-1 0,0 0 0,0 0-1,1 1 1,-1-1 0,0 0 0,0 1-1,0-1 1,0 0 0,0 1-1,0-1 1,0 1 0,16-26 772,4-77-1133,-20 105 349,0 1 0,1-1 0,-1 0 0,1 1 0,0-1 0,0 0 0,0 0-1,0 1 1,0-1 0,1 0 0,0 0 0,-1 0 0,1-1 0,0 1 0,0 0 0,1-1 0,-1 1-1,0-1 1,1 0 0,-1 0 0,1 0 0,0 0 0,0 0 0,0 0 0,0-1 0,0 0 0,0 1 0,0-1-1,1 0 1,-1 0 0,0-1 0,1 1 0,-1-1 0,0 0 0,1 0 0,-1 0 0,0 0 0,1 0 0,-1-1-1,0 1 1,1-1 0,-1 0 0,0 0 0,0-1 0,0 1 0,0 0 0,0-1 0,0 0 0,0 0-1,0 0 1,-1 0 0,1 0 0,-1 0 0,1-1 0,3-4 0,-2 3 31,-1-1 0,1 1 0,-1-1 0,0 0 0,0 0 1,0 0-1,-1-1 0,0 1 0,0 0 0,0-1 0,0 0 0,-1 1 0,0-1 0,0-10 0,-1 16-30,0-1-1,0 1 1,0 0-1,0 0 1,0-1-1,0 1 1,0 0-1,0 0 1,0 0-1,0-1 1,0 1-1,0 0 0,0 0 1,0-1-1,0 1 1,0 0-1,0 0 1,0 0-1,0-1 1,-1 1-1,1 0 1,0 0-1,0 0 1,0-1-1,0 1 1,0 0-1,-1 0 1,1 0-1,0 0 0,0 0 1,0 0-1,-1-1 1,1 1-1,0 0 1,0 0-1,0 0 1,-1 0-1,1 0 1,0 0-1,0 0 1,-1 0-1,-10 5-102,-9 14-90,-4 30 113,23-46 82,0 0-1,0 1 0,0-1 1,0 0-1,1 1 0,-1-1 1,1 0-1,0 1 1,0-1-1,0 1 0,1-1 1,-1 0-1,1 1 1,1 3-1,-1-6 9,1 1 1,-1-1-1,1 1 1,0-1 0,-1 0-1,1 1 1,0-1-1,0 0 1,0-1-1,0 1 1,0 0-1,0 0 1,0-1-1,0 1 1,0-1-1,0 0 1,0 1-1,1-1 1,-1 0-1,0 0 1,0-1 0,3 0-1,2 1 39,0 0-1,0-1 1,-1-1 0,1 1-1,-1-1 1,8-3 0,36-29 196,-47 32-228,0-1 0,-1 1 0,0 0 0,1-1-1,-1 1 1,0-1 0,0 0 0,0 0 0,0 0 0,-1 0-1,1 0 1,-1 0 0,0 0 0,0 0 0,1-5-1,-2 7 24,18 25-555,-5-16 516,1-1 1,-1 0 0,1-1 0,1-1 0,-1 0-1,27 5 1,34 11-546,-74-20 574,0 0-1,0-1 0,0 1 1,0-1-1,0 1 0,0-1 1,0 1-1,0-1 0,0 0 0,0 0 1,0 1-1,0-1 0,0 0 1,0 0-1,0 0 0,0 0 1,1 0-1,-1 0 0,0-1 0,0 1 1,0 0-1,0 0 0,0-1 1,0 1-1,0-1 0,0 1 1,0-1-1,0 1 0,0-1 0,0 0 1,-1 1-1,1-1 0,0 0 1,0 0-1,0 0 0,-1 1 1,1-1-1,0-2 0,1-2 239,-1-1-1,0 1 1,0 0-1,-1-1 1,0 1-1,0-10 1,0 2-478,-1-13 294,0 18-82,0-1 0,1 1 0,0-1 1,1 1-1,1-11 0,0 18-69,0-1 0,0 1 0,0 0 0,0 0 0,0 0 0,0 0 0,0 1 1,0-1-1,0 0 0,0 1 0,0 0 0,0-1 0,1 1 0,-1 0 0,0 0 0,0 0 0,0 0 1,1 1-1,-1-1 0,2 1 0,7 0-484,0-1 52,19 0-4074,48-6 0,-30-3-2770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8.265"/>
    </inkml:context>
    <inkml:brush xml:id="br0">
      <inkml:brushProperty name="width" value="0.025" units="cm"/>
      <inkml:brushProperty name="height" value="0.025" units="cm"/>
    </inkml:brush>
  </inkml:definitions>
  <inkml:trace contextRef="#ctx0" brushRef="#br0">60 41 8552,'2'-31'7998,"-1"22"-2419,-2 24-4331,-53 648 2202,49-619-3126,2 22 391,13-78-426,0-18-156,-1-1 0,-2 0 0,0 0 0,-3-1 0,-1 1 0,0-36 0,-1 33-87,5-144-516,-5 193 319,1-1 0,0 1 0,1-1 0,1 1 0,0-1 0,1-1 0,0 1 0,1-1 0,1 0 0,11 16 1,-17-26 154,1-1 0,-1 0 0,0 0 0,1 0 0,0 0 0,-1 0 0,1 0 1,0 0-1,0-1 0,0 0 0,0 1 0,0-1 0,0 0 0,0-1 0,0 1 1,0 0-1,1-1 0,-1 0 0,0 0 0,0 0 0,4 0 0,-2-1 33,0-1-1,0 1 1,-1-1 0,1 0-1,0 0 1,-1-1-1,0 0 1,1 1-1,-1-1 1,0-1 0,0 1-1,3-5 1,4-4 55,0-1 1,-1 0 0,-1 0 0,0-1-1,-1 0 1,-1-1 0,7-19-1,-11 25-46,0 1 0,-1-1 0,0 0-1,-1 0 1,0 0 0,-1-9 0,1 18-47,-1 0 0,0 0 0,0 0 0,0 0 0,0-1 0,0 1 0,0 0 0,0 0 0,0 0 0,0 0 0,0-1 0,0 1 0,0 0 0,0 0 0,0 0 0,0 0 0,0 0 0,0-1 0,0 1 0,0 0 1,0 0-1,0 0 0,0 0 0,0-1 0,-1 1 0,1 0 0,0 0 0,0 0 0,0 0 0,0 0 0,0 0 0,0 0 0,0-1 0,-1 1 0,1 0 0,0 0 0,0 0 0,0 0 0,0 0 0,0 0 0,-1 0 0,1 0 0,0 0 0,0 0 0,0 0 0,0 0 0,0 0 1,-1 0-1,1 0 0,0 0 0,0 0 0,0 0 0,0 0 0,-1 0 0,-8 9-123,-8 15-62,-5 42 90,20-60 88,1-1 1,0 1-1,0 0 0,1-1 0,0 1 0,0-1 0,0 1 1,1 0-1,-1-1 0,3 9 0,-1-13 10,-1 1 0,0 0 0,0-1 0,1 0 1,-1 1-1,0-1 0,1 0 0,0 0 0,-1 0 0,1 0 0,0 0 0,-1 0 0,1 0 0,0 0 0,0-1 0,0 1 0,0-1 0,-1 0 0,1 1 0,0-1 0,0 0 0,0 0 0,4 0 1,45-7 182,-37 2-148,-1-2-1,-1 0 1,1 0-1,-1-1 1,-1 0-1,1-1 0,-2-1 1,1 0-1,-1 0 1,-1-1-1,14-19 1,-22 82-640,-1-47 638,1 56-201,-2-61 177,1 1 0,0 0 0,0 0 0,0 0 0,0 0 0,1 0 0,-1 0 0,0-1 0,0 1 0,0 0 0,1 0 0,-1 0 0,1 0 0,-1-1 0,0 1 0,1 0 0,-1 0 0,1-1 0,0 1 0,-1 0 0,1-1 0,-1 1 0,1-1 0,0 1 0,0-1 0,-1 1 0,1-1 0,0 1 0,0-1 0,0 1 0,-1-1 0,1 0 0,0 0 0,0 0 0,0 1 0,0-1 0,0 0 0,0 0 0,-1 0 0,1 0 0,0 0 0,0 0 0,0-1 0,0 1 0,0 0 0,0 0 0,-1-1 0,1 1 0,0 0 0,0-1 0,0 1 0,-1-1 0,1 1 0,0-1 0,-1 1 0,1-1 0,1-1 0,2-2 49,1 0 1,-1-1-1,0 0 0,-1 1 1,1-1-1,-1-1 1,0 1-1,0 0 0,-1-1 1,0 1-1,1-1 1,-2 0-1,1 0 1,-1 0-1,0 0 0,1-10 1,0-11 109,-2 0 0,-2-34 0,-12 1-415,15 60-169,0 0 0,0 0-1,0 0 1,0 0 0,0 0 0,0 0 0,0 0 0,0 1 0,0-1 0,0 0 0,0 1 0,0-1 0,0 1 0,0-1 0,0 1 0,0-1 0,0 1 0,1 1-1,5 2-7851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8.621"/>
    </inkml:context>
    <inkml:brush xml:id="br0">
      <inkml:brushProperty name="width" value="0.025" units="cm"/>
      <inkml:brushProperty name="height" value="0.025" units="cm"/>
    </inkml:brush>
  </inkml:definitions>
  <inkml:trace contextRef="#ctx0" brushRef="#br0">1 34 13869,'0'0'5093,"70"-33"-5157,-41 33-1666,4 4-4420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8.963"/>
    </inkml:context>
    <inkml:brush xml:id="br0">
      <inkml:brushProperty name="width" value="0.025" units="cm"/>
      <inkml:brushProperty name="height" value="0.025" units="cm"/>
    </inkml:brush>
  </inkml:definitions>
  <inkml:trace contextRef="#ctx0" brushRef="#br0">231 1 6470,'0'0'15604,"-9"11"-14536,-37 50-610,4 1-1,2 3 1,-48 103 0,83-145-1221,5-23 723,0 0 1,0 1-1,0-1 1,0 0-1,1 0 1,-1 0-1,0 0 0,0 0 1,0 1-1,0-1 1,1 0-1,-1 0 0,0 0 1,0 0-1,0 0 1,1 0-1,-1 0 0,0 0 1,0 0-1,1 0 1,-1 0-1,0 0 0,0 0 1,0 0-1,1 0 1,-1 0-1,0 0 1,0 0-1,0 0 0,1 0 1,-1 0-1,0 0 1,0 0-1,1 0 0,-1 0 1,0 0-1,0-1 1,0 1-1,0 0 0,1 0 1,-1 0-1,0 0 1,0 0-1,0-1 1,0 1-1,32-32-2827,-12 2-1133,0-1 0,17-39 0,-12 18-127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0.163"/>
    </inkml:context>
    <inkml:brush xml:id="br0">
      <inkml:brushProperty name="width" value="0.025" units="cm"/>
      <inkml:brushProperty name="height" value="0.025" units="cm"/>
    </inkml:brush>
  </inkml:definitions>
  <inkml:trace contextRef="#ctx0" brushRef="#br0">135 195 6534,'0'0'14585,"-10"-5"-13651,5 3-840,-2-1 0,1 2 1,0-1-1,0 0 0,-1 1 1,1 1-1,0-1 0,-1 1 1,-6 0-1,10 0-75,1 0-1,-1 1 1,1-1 0,-1 1-1,1-1 1,0 1-1,-1 0 1,1 0 0,0 0-1,0 0 1,-1 1 0,1-1-1,0 1 1,0-1 0,1 1-1,-1-1 1,0 1 0,0 0-1,1 0 1,-1 0 0,1 0-1,0 0 1,-1 0 0,1 1-1,0-1 1,0 0 0,0 1-1,1-1 1,-1 0 0,1 1-1,-1-1 1,1 4 0,0-5-22,1 0 1,-1 0 0,1 0-1,-1 0 1,1 0 0,-1 0-1,1-1 1,0 1-1,-1 0 1,1 0 0,0-1-1,0 1 1,0 0 0,-1-1-1,1 1 1,0-1 0,0 1-1,0-1 1,0 1-1,0-1 1,0 0 0,0 1-1,0-1 1,0 0 0,0 0-1,0 0 1,0 0 0,1 0-1,-1 0 1,0 0 0,0 0-1,0 0 1,0-1-1,2 1 1,42-7 37,-37 4-112,1-1 0,-1-1 1,0 0-1,0 0 1,0 0-1,-1-1 0,0 0 1,0-1-1,12-14 1,2-1-397,-20 21 217,-2 4 124,0 0 0,0 0 1,-1 0-1,0 0 0,1 0 1,-1 0-1,0-1 0,-4 5 0,-2 4 95,5-6 36,-1 0 21,0 1 0,0 0 1,1 0-1,-1 0 0,2 0 0,-1 0 1,1 0-1,0 1 0,0-1 0,0 1 0,1 0 1,-1 8-1,3-13-9,0-1 1,-1 0-1,1 0 0,0 0 1,0 1-1,0-1 0,0 0 1,0 0-1,0 0 0,0-1 1,0 1-1,0 0 0,0 0 1,0 0-1,1-1 0,-1 1 1,0-1-1,0 1 0,1-1 1,-1 1-1,1-1 0,-1 0 1,0 0-1,1 0 0,-1 0 1,0 0-1,1 0 0,-1 0 1,1 0-1,-1 0 0,2-1 1,49-7 362,-34 1-196,-1-1 1,1-1 0,-1-1-1,-1 0 1,0-1 0,-1-1 0,0 0-1,0-2 1,-1 1 0,-1-1-1,0-1 1,-2-1 0,1 0-1,-2 0 1,0-1 0,-1 0-1,-1 0 1,12-36 0,-20 53-176,0-1 0,1 1-1,-1 0 1,0 0 0,0 0 0,0 0 0,0-1 0,0 1-1,0 0 1,0 0 0,0 0 0,0-1 0,0 1 0,1 0-1,-1 0 1,0-1 0,0 1 0,0 0 0,0 0 0,-1 0-1,1-1 1,0 1 0,0 0 0,0 0 0,0 0 0,0-1-1,0 1 1,0 0 0,0 0 0,0 0 0,0-1 0,-1 1 0,1 0-1,0 0 1,0 0 0,0 0 0,0 0 0,0-1 0,-1 1-1,1 0 1,0 0 0,0 0 0,0 0 0,-1 0 0,1 0-1,0 0 1,-12 6-9,-10 15-78,9-6 126,1 1 1,1 0-1,1 1 1,-16 34-1,21-40-16,1-1 1,1 1-1,0 0 0,0 0 1,1 0-1,1 0 0,0 1 1,0-1-1,1 0 0,1 12 0,-1-22-15,0 0 0,0 1 0,0-1 0,0 0-1,0 0 1,1 0 0,-1 0 0,0 0 0,1 0-1,-1 0 1,0 0 0,1 0 0,-1 0 0,1 0-1,0 0 1,-1 0 0,1 0 0,0-1 0,-1 1-1,1 0 1,0 0 0,0-1 0,0 1 0,0 0-1,0-1 1,0 1 0,0-1 0,0 1 0,0-1-1,0 0 1,0 1 0,0-1 0,0 0 0,0 0-1,0 0 1,0 0 0,0 0 0,0 0 0,0 0-1,1 0 1,-1 0 0,2-1 0,-1 1 14,0-1 1,0 0 0,0 0-1,1 0 1,-1 0-1,0-1 1,0 1-1,-1 0 1,1-1 0,0 1-1,0-1 1,-1 0-1,1 0 1,-1 0-1,1 1 1,-1-1-1,0 0 1,2-4 0,-1-1-16,0 0-1,0-1 1,0 1 0,-1-1 0,0 1 0,-1-13 0,27 25-245,-8-2 315,-1 0 0,1-2-1,-1 0 1,1-1 0,0-1-1,-1-1 1,1 0 0,-1-1-1,1-1 1,-1-1 0,-1-1-1,1 0 1,22-12 0,-20 2 65,-19 16-140,-1 0 0,0-1 0,0 1 0,1 0 0,-1-1 0,0 1 0,0-1 0,0 1 0,0-1 0,0 1 0,0 0 0,0-1 0,0 1 0,0-1 1,0 1-1,0-1 0,0 1 0,0-1 0,0 1 0,0 0 0,0-1 0,0 1 0,0-1 0,0 1 0,-1 0 0,1-1 0,0 1 0,-1-1 0,-1-1-7,1 1-1,-1 0 1,0 0-1,0 0 1,0 0-1,0 0 0,0 0 1,-1 0-1,1 0 1,0 1-1,0-1 1,0 1-1,-1 0 1,1 0-1,-4 0 1,-4 0-20,0 0 0,0 1-1,0 0 1,1 1 0,-1 0 0,0 0 0,1 1 0,-16 7 0,22-8 16,-1-1 0,1 1 0,0 0-1,0 0 1,0 1 0,0-1 0,0 1 0,0-1 0,0 1 0,1 0 0,-1 0 0,1 0-1,0 0 1,0 1 0,0-1 0,0 1 0,1-1 0,0 1 0,-1-1 0,1 1 0,0 0 0,1 0-1,-1-1 1,1 1 0,-1 6 0,2-8 12,0 0 0,-1 0-1,1 0 1,0 0 0,0 0-1,0 0 1,0 0 0,0 0 0,0-1-1,1 1 1,-1 0 0,1-1-1,-1 1 1,1-1 0,0 1 0,-1-1-1,1 0 1,0 0 0,0 0-1,0 0 1,0 0 0,0 0 0,0 0-1,2 0 1,62 17 164,-50-15-173,56 11-1848,-23-9-3970,-10-4-3953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3:59.324"/>
    </inkml:context>
    <inkml:brush xml:id="br0">
      <inkml:brushProperty name="width" value="0.025" units="cm"/>
      <inkml:brushProperty name="height" value="0.025" units="cm"/>
    </inkml:brush>
  </inkml:definitions>
  <inkml:trace contextRef="#ctx0" brushRef="#br0">127 87 5830,'6'-11'2893,"17"-36"41,-9 19 1803,-27 61-1512,-5 22-2913,4-10 155,-1 2 513,3 0 1,2 2-1,1-1 1,3 1-1,1 61 1,4-123-985,-1 0 0,0 0 0,0 0-1,-1 0 1,-1 1 0,0-1 0,-1 1 0,0 0 0,-1 1 0,0-1 0,-1 1 0,-13-18-1,24 31 8,0 0-1,0 0 0,0 0 1,1-1-1,-1 0 0,0 0 0,1 0 1,-1-1-1,1 1 0,-1-1 0,1 0 1,-1 0-1,7-2 0,-1 2 54,0-1-1,-1-1 1,1 0-1,0 0 0,-1-1 1,0 0-1,16-7 1,-5-3-46,-16 9-97,1 0-1,0 1 0,0 0 1,0 0-1,0 0 1,1 1-1,-1-1 1,1 1-1,7-1 1,-13 13 1199,0-2-2448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0.744"/>
    </inkml:context>
    <inkml:brush xml:id="br0">
      <inkml:brushProperty name="width" value="0.025" units="cm"/>
      <inkml:brushProperty name="height" value="0.025" units="cm"/>
    </inkml:brush>
  </inkml:definitions>
  <inkml:trace contextRef="#ctx0" brushRef="#br0">1 71 10218,'0'0'13287,"0"9"-12657,0 43 391,-1-21-66,6 54 0,-5-85-946,0 1 0,0-1 1,0 1-1,0-1 1,0 1-1,0-1 0,0 0 1,0 1-1,0-1 0,0 1 1,0-1-1,0 1 1,0-1-1,1 1 0,-1-1 1,0 1-1,0-1 0,0 0 1,1 1-1,-1-1 1,0 0-1,1 1 0,-1-1 1,0 0-1,1 1 1,-1-1-1,0 0 0,1 1 1,-1-1-1,1 0 0,-1 0 1,0 0-1,1 1 1,0-1-1,9-13 694,5-26 705,-8 11-1274,5-53-1,-12 86-164,1-1 0,-1 1 0,1-1 0,1 1 0,-1-1 0,0 1 0,1-1 0,0 0 0,0 1 0,0-1 0,1 0 0,-1 0-1,1-1 1,0 1 0,0 0 0,7 4 0,-8-6 34,0-1 1,0 0-1,0 1 0,0-1 0,0 0 0,0-1 1,1 1-1,-1 0 0,0-1 0,1 1 0,-1-1 1,1 0-1,-1 1 0,0-1 0,1-1 0,-1 1 0,1 0 1,-1 0-1,0-1 0,1 1 0,-1-1 0,0 0 1,1 0-1,-1 0 0,0 0 0,0 0 0,0 0 0,0-1 1,0 1-1,0-1 0,0 1 0,-1-1 0,1 0 1,1-2-1,7-6 41,0-1 0,-1 0 1,-1 0-1,12-21 0,-17 27-30,0 0 1,-1-1-1,1 0 0,-1 1 1,-1-1-1,1 0 0,-1 0 1,0 0-1,0 0 0,0 0 1,-1 0-1,0 0 0,-1-9 1,-24 48-619,16-18 548,3-6 53,1-1 1,-1 2-1,2-1 1,-1 0 0,1 1-1,1 0 1,0 0-1,0 0 1,1 0 0,0 1-1,0 14 1,2-24 3,1 0 1,-1-1-1,1 1 1,-1 0-1,1 0 1,0-1-1,-1 1 1,1-1-1,0 1 0,0 0 1,-1-1-1,1 1 1,0-1-1,0 0 1,0 1-1,0-1 1,0 0-1,-1 1 1,1-1-1,0 0 0,0 0 1,0 0-1,0 0 1,0 0-1,0 0 1,0 0-1,0 0 1,0 0-1,0 0 1,1-1-1,33-7 199,-22 1-162,-1 0-1,0-1 1,0 0-1,-1-1 0,0 0 1,-1-1-1,0 0 0,-1-1 1,0 0-1,10-16 0,-19 27-69,-4 3-14,0 0 0,0 0-1,0 1 1,0-1-1,0 1 1,-3 5-1,4-6 31,-2 2 8,0 0 0,1 0 0,0 1 0,0-1 0,-4 9 0,7-12 6,1-1 0,-1 1 1,1-1-1,-1 1 0,1-1 1,0 1-1,-1-1 0,1 1 1,0 0-1,0-1 1,0 1-1,0-1 0,0 1 1,1 0-1,-1-1 0,0 1 1,1-1-1,-1 1 0,1-1 1,-1 1-1,1-1 0,0 0 1,0 1-1,0-1 0,0 0 1,0 1-1,0-1 0,1 1 1,0 23-4731,-7-12-7907,-3-11 5442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1.399"/>
    </inkml:context>
    <inkml:brush xml:id="br0">
      <inkml:brushProperty name="width" value="0.025" units="cm"/>
      <inkml:brushProperty name="height" value="0.025" units="cm"/>
    </inkml:brush>
  </inkml:definitions>
  <inkml:trace contextRef="#ctx0" brushRef="#br0">39 111 2883,'0'0'3422,"0"-8"-1100,2-7-1484,-1 1 0,2 0 0,0 0 0,1 1 0,7-19 1,-30 101 9155,5-7-9034,2 0 1,-5 93 0,17-155-953,-1 1 0,1-1 0,0 1 0,0 0-1,0-1 1,0 1 0,1 0 0,-1-1 0,0 1 0,0 0 0,0-1 0,0 1 0,1-1 0,-1 1 0,0-1 0,1 1 0,-1 0 0,0-1 0,1 1 0,-1-1 0,0 1-1,1-1 1,-1 0 0,1 1 0,-1-1 0,1 1 0,-1-1 0,1 0 0,0 1 0,-1-1 0,1 0 0,-1 0 0,1 1 0,0-1 0,0 0 0,27-7 483,23-24 275,-7-13-549,-35 33-176,1 1-1,1 0 0,22-17 1,-33 27-55,0 0 0,0 0 0,1 0 0,-1 0 1,0 0-1,0 0 0,1 0 0,-1-1 0,0 1 1,0 0-1,0 0 0,1 0 0,-1 0 0,0 0 0,0 0 1,1 0-1,-1 0 0,0 0 0,0 0 0,1 0 1,-1 0-1,0 1 0,0-1 0,1 0 0,-1 0 1,0 0-1,0 0 0,0 0 0,1 0 0,-1 0 1,0 1-1,0-1 0,0 0 0,0 0 0,1 0 1,-1 1-1,0-1 0,0 0 0,0 0 0,0 0 0,0 1 1,1-1-1,3 17-257,-3 24 213,-2-35 57,2 17 32,-7 48-1,5-64 144,-1-1 1,1 1-1,-1 0 0,-1-1 0,1 1 0,-1-1 0,0 0 1,0 0-1,-1 0 0,0 0 0,-6 8 0,8-13-117,1-1 0,0 1 0,0 0 0,-1 0 0,1-1 0,-1 1 0,1 0 0,0-1 0,-1 1 0,1-1 0,-1 0 0,1 0 0,-1 1 0,1-1 0,-1 0-1,0 0 1,1 0 0,-1-1 0,1 1 0,-1 0 0,1 0 0,-1-1 0,1 1 0,0-1 0,-1 0 0,1 1 0,-1-1 0,1 0 0,0 0 0,0 0 0,-2-1 0,-42-37-226,37 30 96,-6-2-308,-11-14-3157,30 25-3218,11-3 422,1-3-232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2.193"/>
    </inkml:context>
    <inkml:brush xml:id="br0">
      <inkml:brushProperty name="width" value="0.025" units="cm"/>
      <inkml:brushProperty name="height" value="0.025" units="cm"/>
    </inkml:brush>
  </inkml:definitions>
  <inkml:trace contextRef="#ctx0" brushRef="#br0">20 387 6598,'0'0'10010,"9"0"-7053,-4 0-2582,1 0 0,-1 0 0,0-1 0,0 0 1,1 0-1,-1 0 0,0-1 0,0 0 0,0 0 0,6-3 0,-9 3-225,0 1 0,0-1 0,0 0 0,0 1-1,0-1 1,0 0 0,-1 0 0,1 0 0,-1-1 0,1 1 0,-1 0 0,0-1 0,0 1 0,0-1-1,0 1 1,0-1 0,0 1 0,-1-1 0,1 1 0,-1-1 0,0 0 0,0 1 0,0-1 0,0 0-1,0 1 1,-1-6 0,0 7-127,1 0-1,0 0 1,0 0-1,-1 0 1,1 0-1,-1 0 1,1 0-1,-1 0 1,1 1-1,-1-1 1,1 0-1,-1 0 1,0 0-1,1 0 1,-1 1-1,0-1 1,0 0-1,0 1 1,0-1 0,1 1-1,-1-1 1,0 1-1,0-1 1,0 1-1,0 0 1,0-1-1,0 1 1,0 0-1,0 0 1,0 0-1,-1-1 1,1 1-1,0 1 1,0-1-1,0 0 1,0 0-1,0 0 1,0 0-1,0 1 1,0-1-1,0 0 1,0 1-1,0-1 1,0 1-1,0-1 1,1 1-1,-3 1 1,-1 0-54,-1 0 1,0 1-1,1 0 1,0 0-1,0 0 1,0 0-1,0 1 1,-5 4-1,4 2-2,-1-1 0,2 1 0,-1 0 0,-3 13 0,6-19 21,1 0 0,0 0 1,0 1-1,0-1 0,1 0 0,-1 0 1,1 0-1,0 0 0,0 1 0,1-1 1,-1 0-1,1 0 0,0 0 0,1 4 1,-1-6 13,1-1 0,-1 1 0,0-1-1,1 1 1,-1-1 0,1 0 0,0 0 0,-1 0 0,1 0 0,0 0 0,0 0 0,0 0 0,-1 0 0,1-1 0,0 1 0,0-1 0,0 1 0,0-1 0,0 0 0,0 0 0,0 0 0,0 0 0,0 0 0,0 0 0,0-1-1,0 1 1,0-1 0,0 1 0,3-2 0,3 0 20,-1-1-1,1 0 0,-1 0 1,0 0-1,0-1 1,9-6-1,-8 4-9,0 0 1,-1-1-1,0 0 1,0 0-1,0-1 1,-1 0-1,0 0 1,-1 0-1,0-1 0,0 0 1,7-19-1,-30 73-260,14-37 183,1 0 0,-1 0 0,2 0-1,-1 0 1,1 0 0,-2 15 0,3-22 62,1 0 1,-1 0 0,1 0 0,0 0-1,0 1 1,0-1 0,0 0 0,0 0-1,0 0 1,0 1 0,0-1 0,0 0-1,1 0 1,-1 0 0,0 0 0,1 1-1,-1-1 1,1 0 0,-1 0-1,1 0 1,-1 0 0,1 0 0,0 0-1,0 0 1,-1-1 0,1 1 0,0 0-1,0 0 1,0 0 0,0-1 0,0 1-1,0 0 1,0-1 0,0 1 0,0-1-1,2 1 1,0-1 26,0-1 0,0 1-1,0-1 1,0 0 0,0 1-1,-1-1 1,1 0 0,0-1 0,-1 1-1,1-1 1,0 1 0,-1-1 0,0 0-1,4-2 1,17-17 12,-1-1-1,0 0 1,-2-2 0,-1 0-1,-1-1 1,20-36 0,-26 39-19,-1-1 1,-1 0 0,0 0 0,-2-1 0,-1 0 0,-1 0 0,-1 0 0,2-31 0,-10 37-70,-7 20-70,-13 25-131,10 0 234,1 1 0,1 1 0,1 0 0,2 0 0,1 1 0,2 0 0,0 0 1,2 0-1,2 0 0,1 35 0,1-56 38,0-1-1,0 0 1,1 0 0,0 1 0,1-1-1,3 8 1,-5-13-8,0 0 0,1 1 1,0-1-1,0 0 0,0 0 0,0 0 0,0 0 0,0 0 0,1 0 0,-1-1 0,1 1 1,0-1-1,0 0 0,0 0 0,0 0 0,4 2 0,-6-4 1,0 0-1,-1 0 1,1 0-1,-1 0 1,1 0-1,0-1 1,-1 1 0,1 0-1,-1 0 1,1 0-1,-1-1 1,1 1-1,-1 0 1,1-1 0,-1 1-1,1-1 1,-1 1-1,1 0 1,-1-1 0,0 1-1,1-1 1,-1 1-1,0-1 1,1 0-1,-1 1 1,0-1 0,0 1-1,1-1 1,-1 1-1,0-1 1,0 0-1,0 1 1,0-1 0,0 1-1,0-1 1,0 0-1,0 1 1,0-1-1,0 1 1,0-1 0,0 0-1,-1 0 1,-2-33-334,1 26 162,-2 0 0,1-1 1,-1 1-1,-1 0 0,1 1 0,-1-1 0,-1 1 0,-6-8 0,-57-55-1533,49 51 1537,10 10 166,7 7 4,0 0 1,0-1-1,0 1 1,0-1-1,1 0 1,-1 0-1,1 0 1,0 0 0,-1-1-1,1 1 1,1-1-1,-1 1 1,-1-5-1,45 7 291,-12 2-26,1 2 1,39 8-1,-15 1-3424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2.550"/>
    </inkml:context>
    <inkml:brush xml:id="br0">
      <inkml:brushProperty name="width" value="0.025" units="cm"/>
      <inkml:brushProperty name="height" value="0.025" units="cm"/>
    </inkml:brush>
  </inkml:definitions>
  <inkml:trace contextRef="#ctx0" brushRef="#br0">0 0 6694,'0'0'13869,"51"26"-13804,-23-16-834,-4-2-3812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3.296"/>
    </inkml:context>
    <inkml:brush xml:id="br0">
      <inkml:brushProperty name="width" value="0.025" units="cm"/>
      <inkml:brushProperty name="height" value="0.025" units="cm"/>
    </inkml:brush>
  </inkml:definitions>
  <inkml:trace contextRef="#ctx0" brushRef="#br0">137 1 5189,'0'0'13554,"1"8"-12561,0 2-745,-1 0 0,0 0 0,0 0 0,-1 0 0,-1-1 0,0 1 0,0 0 0,-1-1 0,-4 10 0,-44 96 1029,17-41-801,32-69-456,-4 7 70,1 0 0,0 0 1,1 1-1,0 0 1,1 0-1,0 0 0,1 0 1,0 18-1,2-30-82,1 0 0,-1 0 0,1 0 0,-1 0 0,1 0 0,-1 0 0,1 0 0,0 0 0,0 0 0,-1 0 0,1 0 0,0 0 0,0 0 0,0-1 0,0 1 0,0 0 0,0-1 0,0 1 0,0-1 0,0 1 0,1-1 0,-1 1 0,0-1 0,0 0 0,0 0 0,0 0 0,1 1 0,-1-1 0,0 0 0,2-1 0,45 1 152,-38-1-167,14-1-939,0-1 0,40-11 1,8-9-4851,-30 7-1101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3.672"/>
    </inkml:context>
    <inkml:brush xml:id="br0">
      <inkml:brushProperty name="width" value="0.025" units="cm"/>
      <inkml:brushProperty name="height" value="0.025" units="cm"/>
    </inkml:brush>
  </inkml:definitions>
  <inkml:trace contextRef="#ctx0" brushRef="#br0">209 1 6342,'0'0'2931,"-10"2"-1607,0 0-1363,-1 0 921,0 1 0,0-1-1,0 2 1,1 0 0,-1 0 0,1 0-1,0 2 1,0-1 0,1 1 0,0 0-1,0 1 1,-9 8 0,12-6-640,-1 0 0,1 0 0,1 0 0,0 1 0,0 0 0,-4 11 0,8-17-217,0-1 0,0 1 0,0 0 0,0 0 0,1-1 0,0 1 1,-1 0-1,2 0 0,-1 5 0,1-8-24,-1 1 0,0 0 0,1-1-1,-1 0 1,1 1 0,0-1 0,0 1 0,-1-1 0,1 0-1,0 1 1,0-1 0,0 0 0,0 0 0,0 0 0,1 0-1,-1 0 1,0 0 0,0 0 0,1 0 0,-1 0 0,1-1 0,2 2-1,3 0 30,1 0-1,0 0 0,0-1 1,0 0-1,0-1 0,-1 0 1,1 0-1,0 0 1,0-1-1,0 0 0,0-1 1,0 0-1,-1 0 0,1 0 1,-1-1-1,1-1 0,-1 1 1,0-1-1,6-4 0,-7 4 50,-1 0-1,0 1 0,0-2 1,0 1-1,0 0 0,-1-1 1,1 0-1,-1 0 0,0-1 0,-1 1 1,0-1-1,0 1 0,0-1 1,0 0-1,-1 0 0,0-1 1,0 1-1,-1 0 0,1-1 0,-1 1 1,-1-1-1,1 1 0,-2-11 1,1 14-41,-1 1 0,0-1 1,0 1-1,0-1 0,0 1 1,-1-1-1,1 1 0,-1 0 1,1 0-1,-1 0 0,0 0 1,0 0-1,0 0 1,0 0-1,0 1 0,0-1 1,0 1-1,-1-1 0,1 1 1,0 0-1,-1 0 0,1 0 1,-4-1-1,3 1-95,-1 0 1,1 0-1,-1 0 0,1 0 1,-1 1-1,0-1 0,1 1 1,-1 0-1,1 0 0,-1 1 1,0-1-1,1 1 1,-1-1-1,1 1 0,-1 0 1,-6 3-1,9-3-107,0 0 0,0 0 0,0 0 1,0 0-1,0 0 0,0 0 0,0 0 0,0 0 0,0 0 1,1 0-1,-1 0 0,0 1 0,1-1 0,-1 0 0,1 0 0,0 1 1,-1-1-1,1 0 0,0 1 0,0-1 0,0 1 0,0-1 1,0 0-1,0 1 0,0-1 0,0 0 0,0 1 0,1-1 1,-1 1-1,0-1 0,1 0 0,-1 0 0,2 2 0,-1 0-763,1 1 0,0 0 0,0-1 0,0 0-1,1 0 1,-1 0 0,1 0 0,-1 0 0,1 0 0,4 3-1,15 6-7757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4.558"/>
    </inkml:context>
    <inkml:brush xml:id="br0">
      <inkml:brushProperty name="width" value="0.025" units="cm"/>
      <inkml:brushProperty name="height" value="0.025" units="cm"/>
    </inkml:brush>
  </inkml:definitions>
  <inkml:trace contextRef="#ctx0" brushRef="#br0">82 0 10634,'0'0'12332,"-6"13"-11862,-40 104 1186,40-99-1413,0 1-1,2 0 1,0 0-1,1 1 1,-1 26 0,5-45-239,-1 1 0,1-1 1,-1 1-1,1-1 0,0 1 1,-1-1-1,1 1 1,0-1-1,0 0 0,0 1 1,0-1-1,0 0 0,0 0 1,1 0-1,-1 0 0,0 0 1,0 0-1,1 0 0,-1 0 1,1 0-1,-1-1 0,1 1 1,-1 0-1,1-1 0,-1 1 1,1-1-1,0 0 0,-1 0 1,1 0-1,2 0 0,60 3 61,-51-3-163,5-1-114,-7 1 114,0 0 0,-1 0 1,1 1-1,0 0 1,11 3-1,-20-3 87,0-1 1,0 1-1,0 0 1,0 0-1,0 0 0,0 0 1,0 0-1,0 1 1,0-1-1,-1 0 1,1 1-1,0-1 0,-1 1 1,1 0-1,-1-1 1,0 1-1,1 0 0,-1 0 1,0 0-1,0 0 1,0 0-1,-1 0 1,1 0-1,0 1 0,-1-1 1,1 0-1,-1 0 1,0 0-1,0 5 0,1-2 100,-1 1-1,0-1 0,0 1 0,-1 0 0,1-1 0,-1 1 0,-1-1 0,1 1 0,-1-1 0,0 0 0,0 1 0,0-1 0,-1 0 0,0 0 0,0-1 0,0 1 0,0 0 0,-1-1 0,0 0 0,0 0 0,0 0 0,0-1 0,-1 1 0,1-1 0,-1 0 0,0 0 0,0 0 0,0-1 0,0 0 0,-1 0 0,1 0 0,0-1 0,-1 0 0,0 0 0,1 0 0,-1 0 0,1-1 0,-11-1 0,10-1-136,-1 0 1,0 0-1,1-1 0,-1 0 0,1-1 0,0 1 1,0-1-1,0-1 0,1 1 0,-1-1 1,1 0-1,0 0 0,1 0 0,-1 0 0,1-1 1,0 0-1,0 0 0,1 0 0,-6-13 1,10 18-130,-1 1 0,0-1 0,0 1 0,1 0 0,-1-1 0,0 1 0,1-1 0,-1 1 0,1 0 0,-1-1 0,1 1 0,-1 0 0,0 0 0,1-1 0,-1 1 0,1 0 0,-1 0 0,1 0 0,-1-1 0,1 1 0,-1 0 0,1 0 1,0 0-1,-1 0 0,1 0 0,-1 0 0,1 0 0,-1 0 0,1 0 0,-1 1 0,2-1 0,20 1-1709,37 7-4109,-25-6 1073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5.493"/>
    </inkml:context>
    <inkml:brush xml:id="br0">
      <inkml:brushProperty name="width" value="0.025" units="cm"/>
      <inkml:brushProperty name="height" value="0.025" units="cm"/>
    </inkml:brush>
  </inkml:definitions>
  <inkml:trace contextRef="#ctx0" brushRef="#br0">210 111 7783,'0'0'17302,"-12"-7"-16736,5 2-498,5 3-53,-1 0 0,1 1 1,-1-1-1,0 0 0,1 1 1,-1-1-1,0 1 0,0 0 0,0 0 1,0 0-1,0 0 0,0 1 1,0-1-1,0 1 0,0 0 0,0 0 1,0 0-1,0 0 0,0 0 0,-1 1 1,1 0-1,0-1 0,0 1 1,0 0-1,1 0 0,-5 3 0,-5 3 112,1 2 0,0-1-1,1 1 1,0 1 0,-12 14-1,18-20-51,1 1-1,0 0 1,-1 0 0,1 0-1,1 0 1,-1 1 0,1-1-1,0 1 1,0 0-1,1 0 1,0-1 0,0 1-1,0 0 1,0 11 0,2-15-69,-1 0 1,1 0 0,0 0-1,-1 0 1,1 0 0,0-1 0,0 1-1,0 0 1,0 0 0,1-1 0,-1 1-1,0-1 1,1 1 0,-1-1-1,1 1 1,-1-1 0,1 0 0,0 0-1,-1 0 1,1 0 0,0 0 0,0 0-1,0-1 1,0 1 0,0 0-1,0-1 1,0 0 0,0 1 0,0-1-1,0 0 1,0 0 0,0 0 0,3-1-1,1 2 14,-1-1 0,1-1 1,-1 1-1,1-1 0,-1 0 0,1 0 0,-1-1 0,0 0 0,1 0 0,-1 0 0,8-5 0,-7 2-3,1 0 0,-1-1 1,-1 1-1,1-2 0,-1 1 0,0 0 0,-1-1 0,1 0 0,-1 0 0,-1 0 0,1-1 0,-1 1 0,-1-1 0,1 0 1,-1 0-1,-1 1 0,1-1 0,-1-1 0,0-14 0,-1 24-29,-1 0 0,1 0 0,0 0 0,0 0-1,0 0 1,-1 0 0,1-1 0,0 1 0,-1 0 0,1 0 0,-1 0 0,1 0 0,-1-1 0,1 1 0,-1 0 0,0 0-1,1-1 1,-1 1 0,0 0 0,1-1 0,-1 1 0,0-1 0,0 1 0,0-1 0,0 1 0,1-1 0,-1 0-1,0 1 1,0-1 0,0 0 0,0 0 0,0 0 0,0 0 0,0 0 0,0 0 0,0 0 0,0 0 0,0 0-1,0 0 1,0 0 0,0 0 0,0-1 0,1 1 0,-1 0 0,0-1 0,0 1 0,0-1 0,0 1 0,1-1-1,-1 1 1,0-1 0,0 0 0,1 1 0,-1-1 0,0 0 0,1 0 0,-1 1 0,1-1 0,-1 0 0,1 0-1,-1 0 1,1 0 0,0 1 0,-1-1 0,1 0 0,0 0 0,0-2 0,0 5 7,0-1 0,0 1 0,0-1 0,0 1 0,1 0 0,-1-1 0,0 1 0,1-1 0,0 1 0,-1-1 0,1 0 0,0 1 0,0-1 0,-1 0 0,1 1 1,0-1-1,1 0 0,-1 0 0,0 0 0,0 0 0,0 0 0,1 0 0,1 1 0,1 0-2,0 0-1,0-1 1,1 1 0,-1-1 0,0 0 0,0-1-1,0 1 1,1-1 0,4 0 0,-2 1-86,1-2 0,-1 1 0,1-1 1,-1 0-1,0-1 0,1 0 0,-1 0 0,0 0 1,0-1-1,10-5 0,-14 5 38,1 1 0,0-1 0,-1 1 1,0-1-1,1 0 0,-1 0 0,-1 0 0,1-1 0,0 1 0,-1-1 0,1 1 1,-1-1-1,0 0 0,0 0 0,-1 0 0,1 0 0,0-5 0,-2 9 53,0 0 0,0-1 0,-1 1 0,1 0 0,0-1 0,0 1 0,-1 0 0,1-1 0,0 1 0,0 0 0,-1 0 0,1-1 0,0 1 0,-1 0 0,1 0 0,0 0 0,-1-1 0,1 1 0,0 0 0,-1 0 0,1 0 0,0 0 0,-1 0 0,1 0 0,-1 0 0,1 0 0,0 0-1,-1 0 1,1 0 0,0 0 0,-1 0 0,1 0 0,-1 0 0,1 0 0,0 0 0,-1 0 0,1 1 0,0-1 0,-1 0 0,1 0 0,0 0 0,-1 1 0,1-1 0,0 0 0,0 0 0,-1 1 0,1-1 0,0 0 0,0 1 0,-1-1 0,1 1 0,-19 13-47,16-10 104,-1 1 0,1 0 1,0 0-1,1 0 0,-1 0 1,1 0-1,0 0 1,-2 9-1,3-12-45,1-1 0,-1 0-1,1 1 1,0-1 0,-1 1 0,1-1 0,0 0-1,0 1 1,0-1 0,0 1 0,0-1 0,0 0-1,0 1 1,1-1 0,-1 1 0,0-1 0,1 0-1,-1 0 1,1 1 0,0-1 0,-1 0 0,1 0 0,0 1-1,0-1 1,0 0 0,0 0 0,0 0 0,0 0-1,0 0 1,0 0 0,0-1 0,0 1 0,0 0-1,1 0 1,-1-1 0,0 1 0,0-1 0,2 1-1,5 0-32,1 0 0,-1-1 0,0 0 0,0 0-1,0-1 1,0 0 0,0 0 0,0-1 0,0 0-1,0-1 1,-1 1 0,1-1 0,-1-1 0,12-7-1,-11 7-8,0-1 0,0-1-1,-1 0 1,0 0 0,0 0-1,0-1 1,-1 0-1,0 0 1,0 0 0,-1-1-1,0 0 1,6-13 0,-9 4 165,-11 15 145,-18 19-27,20-9-171,0 0 0,1 0 1,0 0-1,-7 13 1,12-19-42,-1 1 0,1 0-1,-1 0 1,1 0 0,0-1 0,0 1 0,0 0 0,1 1 0,-1-1 0,1 0-1,-1 0 1,1 0 0,0 0 0,0 0 0,1 0 0,-1 0 0,0 1 0,1-1 0,1 3-1,-1-5-31,0 0 0,0 1-1,0-1 1,0 0 0,1 0-1,-1 0 1,0 0 0,0 0 0,1-1-1,-1 1 1,1 0 0,-1 0-1,1-1 1,-1 1 0,1-1-1,-1 0 1,1 1 0,0-1-1,2 0 1,38 1 145,-31-1-112,-1-1-36,-1 0 0,1 0 1,0-1-1,-1-1 0,17-5 0,-17 4-62,0 1-1,1 0 1,-1 1-1,1 0 1,18-1-1,-6 12 7,-22-8 71,1-1 1,0 1-1,0 0 0,0 0 0,0-1 1,0 1-1,0-1 0,0 1 0,0-1 0,0 1 1,1-1-1,-1 0 0,0 1 0,0-1 0,0 0 1,0 0-1,1 0 0,-1 0 0,0 0 1,0 0-1,0 0 0,0-1 0,1 1 0,-1 0 1,0-1-1,0 1 0,0 0 0,0-1 0,0 0 1,0 1-1,0-1 0,0 1 0,0-1 1,0 0-1,0 0 0,0 0 0,1-1 0,5-7-13,0 0-1,-1-1 0,0 0 1,0 0-1,-1-1 0,0 1 0,-1-1 1,0 0-1,-1 0 0,4-19 1,-5 21-241,7-3-1606,14 7-5552,-18 4 5529,17-1-7356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6.710"/>
    </inkml:context>
    <inkml:brush xml:id="br0">
      <inkml:brushProperty name="width" value="0.025" units="cm"/>
      <inkml:brushProperty name="height" value="0.025" units="cm"/>
    </inkml:brush>
  </inkml:definitions>
  <inkml:trace contextRef="#ctx0" brushRef="#br0">193 30 4100,'10'-15'6731,"0"0"-29,-12 26-511,-26 49-5459,-2-1 1,-49 69-1,15-25-393,63-101-332,0-1 0,0 0 0,0 1 0,0-1 0,0 0 0,1 1 0,-1-1 0,1 1 0,-1-1 0,1 1 0,-1 0 0,1-1 0,0 1 0,0-1 0,-1 1 0,2 2 0,-1-4-1,1 1 0,-1-1 0,1 0-1,-1 0 1,1 1 0,0-1 0,-1 0 0,1 0 0,-1 0 0,1 0 0,0 0-1,-1 0 1,1 0 0,0 0 0,-1 0 0,1 0 0,-1 0 0,1 0 0,0-1-1,-1 1 1,1 0 0,-1 0 0,1-1 0,-1 1 0,1 0 0,0-2 0,50-32 276,-34 20-300,-1-2 0,0 0 0,-2-1 0,0 0 0,-1-1 1,15-26-1,-9 8-40,-2-2 0,20-58 0,-56 188-780,11-64 790,1 2-1,-5 44 1,11-63 50,1 0-1,0 0 1,1 0-1,0-1 1,0 1-1,1 0 1,0-1-1,1 0 1,0 1-1,7 14 1,-9-22 38,-6-8 60,-16-24 199,10 12-155,1 0-1,-13-26 1,20 37-144,1 0 0,0 0 0,0 0 0,0 0 0,1-1 0,0 1 0,0-1 0,1 1 0,-1-1 0,1 0 0,2-6 0,-2 12-2,1 0 0,1 0-1,-1 1 1,0-1 0,0 0 0,0 1-1,0-1 1,0 0 0,1 1 0,-1-1-1,0 1 1,0 0 0,1 0 0,-1-1-1,0 1 1,1 0 0,-1 0 0,0 0-1,1 0 1,-1 0 0,0 1 0,1-1-1,-1 0 1,2 1 0,34 7-70,-23-2-111,1-1 1,0-1 0,0 0-1,0-1 1,0-1 0,0 0-1,1-1 1,-1-1-1,0 0 1,1-1 0,-1-1-1,0 0 1,0-1-1,0-1 1,0 0 0,0-1-1,14-7 1,-28 11 179,1 1 1,-1-1-1,1 0 1,0 1-1,-1-1 0,1 1 1,0 0-1,0-1 1,-1 1-1,1 0 1,0 0-1,0 0 1,-1 0-1,4 1 0,-4 0 34,0-1-1,-1 0 0,1 1 0,0-1 1,-1 1-1,1-1 0,-1 1 0,1-1 0,-1 1 1,1 0-1,-1-1 0,1 1 0,-1 0 1,1-1-1,-1 1 0,0 0 0,0-1 0,1 1 1,-1 0-1,0 0 0,0-1 0,0 1 1,0 1-1,0 4 168,0 1 1,-1-1-1,0 1 1,0-1-1,0 0 1,-4 10-1,1 9 51,4-24-235,0-1 0,0 0 0,1 0 0,-1 1 1,0-1-1,0 0 0,0 0 0,0 1 0,1-1 0,-1 0 0,0 0 0,0 0 0,0 1 0,1-1 0,-1 0 1,0 0-1,0 0 0,1 0 0,-1 1 0,0-1 0,1 0 0,-1 0 0,0 0 0,0 0 0,1 0 1,-1 0-1,0 0 0,1 0 0,-1 0 0,0 0 0,1 0 0,-1 0 0,0 0 0,0 0 0,1 0 1,-1 0-1,0-1 0,1 1 0,38-25 886,-27 15-965,3 0 53,-7 3-2,-1 0 0,2 1 0,-1 1 0,1-1-1,0 1 1,0 1 0,0 0 0,1 0 0,0 1 0,-1 0 0,14-2-1,-22 5 6,0 0 0,-1 1-1,1-1 1,-1 1-1,1-1 1,-1 0-1,1 1 1,-1-1-1,1 1 1,-1 0 0,0-1-1,1 1 1,-1-1-1,0 1 1,1-1-1,-1 1 1,0 0 0,0-1-1,1 1 1,-1 0-1,0-1 1,0 1-1,0 0 1,0-1-1,0 1 1,0 0 0,0-1-1,0 1 1,0 0-1,-1-1 1,1 1-1,0 0 1,0-1-1,-1 2 1,-6 26 211,-2-9-125,6-15-99,1 0 1,0 1-1,0-1 1,0 1-1,1-1 1,-1 1-1,1-1 1,0 1-1,0 5 1,10-14-9407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1.258"/>
    </inkml:context>
    <inkml:brush xml:id="br0">
      <inkml:brushProperty name="width" value="0.025" units="cm"/>
      <inkml:brushProperty name="height" value="0.025" units="cm"/>
    </inkml:brush>
  </inkml:definitions>
  <inkml:trace contextRef="#ctx0" brushRef="#br0">127 159 4676,'0'0'2381,"11"-9"652,-5 3-2806,51-47 4631,-53 49-4265,-1 0 0,1 0 0,-1 0 0,0-1 0,0 1 0,-1-1 0,1 0 1,-1 0-1,0 0 0,-1 0 0,1 0 0,-1-1 0,1-8 0,-2 13-538,0 0 0,-1 0 0,1 0 0,-1 0 0,1 0 0,-1 1 0,1-1 0,-1 0 0,1 0 0,-1 1 0,0-1 0,0 0 0,1 1 0,-1-1 0,0 1 0,0-1 0,0 1 0,0-1 0,0 1 0,1-1 0,-1 1 0,0 0 0,0 0 0,0-1 0,0 1 0,0 0 0,0 0 0,0 0-1,0 0 1,0 0 0,0 0 0,0 0 0,0 1 0,0-1 0,0 0 0,-1 1 0,-41 10 15,29-3-83,0 1 0,1 1 0,0 0 1,1 1-1,0 0 0,0 1 1,-10 14-1,16-19-34,1-1 1,0 1 0,0 0-1,1 0 1,0 1 0,0-1-1,1 1 1,0 0 0,0 0-1,1 0 1,0 0 0,0 1-1,1-1 1,0 1-1,1 12 1,0-19-29,1-1 0,-1 0 1,1 1-1,-1-1 0,1 1 0,0-1 0,0 0 1,-1 0-1,1 1 0,0-1 0,0 0 0,0 0 1,1 0-1,-1 0 0,0 0 0,0 0 0,0 0 1,1-1-1,-1 1 0,1 0 0,-1-1 0,0 1 1,1-1-1,-1 1 0,1-1 0,-1 0 0,3 1 1,48 1-1419,-42-2 1044,75-3-4857,-44-7 576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7.912"/>
    </inkml:context>
    <inkml:brush xml:id="br0">
      <inkml:brushProperty name="width" value="0.025" units="cm"/>
      <inkml:brushProperty name="height" value="0.025" units="cm"/>
    </inkml:brush>
  </inkml:definitions>
  <inkml:trace contextRef="#ctx0" brushRef="#br0">270 58 4004,'14'-19'10551,"-13"17"-9807,0-1 0,1 1-1,-1-1 1,0 1 0,-1-1-1,1 0 1,0 1 0,-1-1 0,0 0-1,1-3 1,-1 6-640,-1-1-1,1 1 0,0 0 1,0-1-1,0 1 1,-1-1-1,1 1 0,0 0 1,-1-1-1,1 1 1,0 0-1,-1 0 0,1-1 1,0 1-1,-1 0 0,1 0 1,0-1-1,-1 1 1,1 0-1,-1 0 0,1 0 1,0 0-1,-1 0 1,1 0-1,-1-1 0,1 1 1,-1 0-1,1 0 1,0 0-1,-1 0 0,1 1 1,-1-1-1,1 0 1,-1 0-1,-18 3 378,-3 8-421,1 1 1,1 0-1,-1 2 0,2 0 0,0 1 1,-26 27-1,30-23-135,27-25-112,33-25-297,-41 28 413,1-1-154,0 1 0,0-1-1,1 1 1,-1 0 0,1 1 0,8-3 0,-13 4 187,0 1 1,0 0 0,0 0 0,0 0 0,0 0-1,0 0 1,0 0 0,0 0 0,0 0-1,0 0 1,0 0 0,0 1 0,0-1 0,0 0-1,0 1 1,0-1 0,0 1 0,0-1-1,0 1 1,-1-1 0,1 1 0,0-1 0,0 1-1,-1 0 1,1-1 0,0 1 0,-1 0-1,1 0 1,-1 0 0,1 0 0,-1-1-1,1 1 1,-1 0 0,1 0 0,-1 0 0,0 0-1,0 0 1,0 0 0,1 0 0,-1 0-1,0 0 1,0 0 0,0 0 0,0 0 0,-1 0-1,1 0 1,0 2 0,-5 371 1062,3-361-847,0 0 1,-1 1 0,0-1-1,-1 0 1,0-1-1,-1 1 1,-1-1-1,0 0 1,-1 0-1,0-1 1,0 0 0,-1 0-1,-1-1 1,0 0-1,0 0 1,-1-1-1,0 0 1,-1-1 0,-20 13-1,29-20-153,0 1 0,0-1 0,0 0 1,0 0-1,-1 0 0,1 0 0,0-1 0,0 1 0,-1 0 0,1-1 0,0 0 0,-1 1 0,1-1 0,-3 0 0,4-1-3,0 1-1,0 0 1,0-1-1,0 1 1,0-1-1,0 1 0,0-1 1,0 1-1,1-1 1,-1 0-1,0 1 1,0-1-1,1 0 0,-1 0 1,0 1-1,1-1 1,-1 0-1,1 0 1,-1 0-1,1 0 1,-1 0-1,0-2 0,0-3 8,0-1 0,1 0-1,-1 1 1,1-1-1,0 0 1,1 0-1,-1 0 1,4-10 0,4-14-326,1-1 1,1 2 0,2-1 0,30-53 0,-12 33-506,66-86-1,-74 112 574,2 0 0,29-22 0,-31 28 126,-1 0 0,-1-2 0,25-32-1,-40 42 284,-14 13-97,-15 12-105,19-9 52,0 0 0,0 1 0,0 0 1,0-1-1,1 1 0,0 1 0,0-1 1,1 1-1,-1-1 0,2 1 0,-1 0 1,1 0-1,0 0 0,0 0 0,1 1 1,0-1-1,0 9 0,1-15-28,0 0 0,1 0-1,-1 0 1,0-1 0,1 1 0,0 0 0,-1 0-1,1-1 1,-1 1 0,1 0 0,0-1 0,-1 1-1,1 0 1,0-1 0,0 1 0,-1-1-1,1 0 1,0 1 0,0-1 0,0 1 0,0-1-1,0 0 1,0 0 0,-1 0 0,1 1 0,0-1-1,0 0 1,0 0 0,2-1 0,32 0 94,-30 1-80,16-3-19,-1-1 1,0-1 0,1-1 0,-1 0 0,-1-2 0,0 0 0,26-15 0,-4-2-85,-2-1 0,44-37 0,-100 97 1315,2-11-699,9-16-400,1 1-1,0 0 1,1 0 0,0 0-1,0 1 1,0-1-1,1 1 1,0 0-1,-1 11 1,4-19-116,0 0 1,0 0-1,0-1 0,1 1 1,-1 0-1,0-1 1,1 1-1,-1 0 1,0-1-1,1 1 0,-1 0 1,1-1-1,-1 1 1,1-1-1,-1 1 0,1-1 1,0 1-1,-1-1 1,1 1-1,0-1 1,-1 0-1,1 1 0,0-1 1,-1 0-1,1 1 1,0-1-1,0 0 0,-1 0 1,1 0-1,0 0 1,0 0-1,-1 0 1,1 0-1,0 0 0,0 0 1,-1 0-1,1 0 1,1-1-1,33-4 291,-19-1-253,0-1 0,0 0 0,-1-1 0,1 0 0,-2-2 0,23-17 0,-16 11-143,0 2 0,24-13-1,-59 66-1610,3-19 177,-11 22-6434,14-29 1058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08.658"/>
    </inkml:context>
    <inkml:brush xml:id="br0">
      <inkml:brushProperty name="width" value="0.025" units="cm"/>
      <inkml:brushProperty name="height" value="0.025" units="cm"/>
    </inkml:brush>
  </inkml:definitions>
  <inkml:trace contextRef="#ctx0" brushRef="#br0">251 25 4644,'0'0'6214,"-12"-3"-2765,-5 0-2418,1 1 1,-1 0-1,1 1 0,-24 2 1,33-1-762,0 1 0,0 0 0,-1 1 0,1-1 0,0 1 0,0 1 1,1 0-1,-1 0 0,0 0 0,1 0 0,0 1 0,0 0 0,0 1 0,-9 8 1,13-12-233,0 1 0,1-1 0,-1 1 0,0 0 0,1 0 0,-1 0 0,1 0 0,-1 0 0,1 0 0,0 0 0,0 1 0,0-1 0,0 0 0,0 1 0,1-1 0,-1 0 0,1 1 0,-1-1 1,1 1-1,0-1 0,0 1 0,0-1 0,0 1 0,1 2 0,0-3-30,1 0 0,-1-1-1,1 1 1,-1 0 0,1-1 0,0 1 0,0-1 0,0 1 0,0-1-1,0 0 1,0 0 0,0 0 0,0 0 0,0 0 0,1 0 0,-1-1-1,0 1 1,0-1 0,1 1 0,-1-1 0,0 0 0,1 0 0,-1 0-1,4-1 1,5 0-149,-1 0-1,1-1 0,-1-1 0,0 1 0,0-2 0,0 1 1,0-2-1,0 1 0,-1-1 0,1-1 0,-1 1 1,-1-1-1,1-1 0,-1 0 0,0 0 0,-1-1 0,0 0 1,0 0-1,0 0 0,-1-1 0,-1 0 0,8-15 1,-19 29 240,0 0 1,1 0 0,0 1-1,0 0 1,-5 9-1,7-10-24,0 1-1,0 0 1,1 0-1,0 0 1,0 0-1,0 1 1,0 11-1,1-17-63,1 1 1,0-1-1,0 0 0,0 1 0,0-1 1,1 1-1,-1-1 0,0 0 0,0 1 1,1-1-1,-1 0 0,1 1 0,-1-1 1,1 0-1,0 0 0,-1 0 0,1 1 1,0-1-1,0 0 0,0 0 0,0 0 1,0 0-1,0 0 0,0-1 1,0 1-1,0 0 0,1 0 0,-1-1 1,0 1-1,0-1 0,1 1 0,-1-1 1,0 1-1,1-1 0,-1 0 0,0 0 1,1 0-1,-1 1 0,1-1 0,1-1 0,7 1-11,0-1-1,0 0 0,0 0 0,-1-1 0,1 0 1,-1-1-1,1 0 0,-1-1 0,0 0 0,0 0 1,0-1-1,-1 0 0,1 0 0,-1-1 0,-1 0 1,1-1-1,-1 0 0,0 0 0,9-13 0,-27 37 187,0 1 0,1-1 0,1 1 0,1 1-1,0 0 1,1 0 0,1 1 0,1-1-1,-4 40 1,9-11 69,10 75 0,-4-74 448,-1 68 1,-5-114-629,0 1 1,0 0-1,-1-1 1,0 1-1,1-1 1,-1 0-1,0 1 1,-1-1-1,1 0 1,0 1 0,-1-1-1,0 0 1,0 0-1,0 0 1,0-1-1,0 1 1,-1 0-1,1-1 1,-1 0-1,0 1 1,1-1-1,-1 0 1,0 0-1,0 0 1,0-1-1,-1 1 1,1-1 0,0 0-1,-1 0 1,1 0-1,-1 0 1,1-1-1,0 1 1,-1-1-1,0 0 1,-4 0-1,1 0-17,-1 0-1,1-1 0,0 0 1,0 0-1,0-1 1,0 0-1,0 0 0,0 0 1,0-1-1,1 0 1,-1-1-1,1 1 0,0-1 1,0 0-1,0-1 1,1 1-1,-7-8 0,7 6-73,0-1 0,0 0-1,1-1 1,0 1 0,0-1-1,1 0 1,0 0 0,0 0 0,1 0-1,0-1 1,0 1 0,1 0-1,0-1 1,1 1 0,0-1-1,0 1 1,1-1 0,0 1 0,0-1-1,4-9 1,-1 5-71,0 0 1,1 0-1,1 1 0,0-1 0,1 1 1,0 1-1,1-1 0,0 1 1,1 1-1,0-1 0,20-16 1,-8 11 6,0 1 0,1 0 1,1 2-1,0 0 0,28-9 0,127-38-3854,-91 34-3093,-20 3-4515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19.418"/>
    </inkml:context>
    <inkml:brush xml:id="br0">
      <inkml:brushProperty name="width" value="0.025" units="cm"/>
      <inkml:brushProperty name="height" value="0.025" units="cm"/>
    </inkml:brush>
  </inkml:definitions>
  <inkml:trace contextRef="#ctx0" brushRef="#br0">1115 17 4676,'-71'-4'-163,"-387"-9"1885,423 17-1608,1 2 0,-1 2-1,1 1 1,1 1-1,-55 25 1,-57 17 309,93-36 984,12-4 1763,-50 8-1,131-23-1763,75 4-1,-5 0-965,767-15 238,-286 9-448,-359-2-193,393 8 54,177 17-26,-645-18-61,-138-1 192,1 0 0,0-1 0,-1 0-1,0-2 1,33-10 0,-45 9-6346,-2-4-117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4:53.088"/>
    </inkml:context>
    <inkml:brush xml:id="br0">
      <inkml:brushProperty name="width" value="0.025" units="cm"/>
      <inkml:brushProperty name="height" value="0.025" units="cm"/>
    </inkml:brush>
  </inkml:definitions>
  <inkml:trace contextRef="#ctx0" brushRef="#br0">958 81 3427,'0'0'3967,"-11"-3"-2793,-60-25 648,42 15-515,-58-16 0,77 27-1277,-1 0-1,1 0 0,-1 1 1,1 0-1,-1 1 0,0 0 1,0 1-1,1 0 1,-20 5-1,4 3-14,1 1 1,0 1 0,1 1-1,0 1 1,1 1-1,1 1 1,-23 20-1,2 2 387,2 2 0,-51 61-1,64-64-190,2 1-1,1 0 1,2 2-1,2 1 0,2 1 1,1 1-1,2 0 1,-12 53-1,15-37-174,2 0 0,3 0 0,3 1-1,2-1 1,9 112 0,-4-150-12,1 1 0,1-1 0,1 0 1,1 0-1,0-1 0,2 0 0,0 0 0,1 0 0,1-1 1,21 29-1,-22-35-27,1 0-1,1-1 1,0 0 0,0-1-1,1 0 1,1-1 0,-1 0 0,1-1-1,1-1 1,0 0 0,0-1-1,0 0 1,0-1 0,1-1 0,16 4-1,-4-4 30,0-1 0,0-1 0,1-2 0,-1 0-1,0-2 1,1-1 0,33-8 0,-22 1 9,-1-2 1,0-1 0,0-2 0,49-28 0,-20 2 78,-1-2 0,-2-4 0,-3-2 0,86-89 0,-113 104 20,-2-2 0,-2-2 0,-1 0 0,24-44 1,-38 55-30,-2 0 0,0-1 0,-2-1 0,-1 0 0,-1 0 0,-2-1 0,5-43 0,-8 36 52,-2 0 0,-1 0 0,-2-1 0,-2 1 0,-2 0 1,-1 0-1,-12-40 0,14 62-168,-2 0 0,0 0 0,-1 1 0,0 0 0,-1 0 0,-1 0 0,0 1 0,-15-16 0,16 21-102,0 1 0,0 0 1,-1 0-1,1 1 0,-1 0 0,-1 1 0,1 0 0,-1 0 0,0 1 0,0 0 1,-1 1-1,1 0 0,-16-2 0,1 2-891,0 2-1,0 0 1,0 2-1,0 0 1,0 2 0,-28 6-1,-21 9-3463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02.733"/>
    </inkml:context>
    <inkml:brush xml:id="br0">
      <inkml:brushProperty name="width" value="0.025" units="cm"/>
      <inkml:brushProperty name="height" value="0.025" units="cm"/>
    </inkml:brush>
  </inkml:definitions>
  <inkml:trace contextRef="#ctx0" brushRef="#br0">63 70 3171,'-62'-63'5733,"69"59"-2725,34 2-2809,-41 2-171,72 0 51,1 3 0,-2 4 0,82 17-1,-90-14 292,1-3 0,1-3 0,87-5 0,19 1-109,508 12 662,-227-24-768,-152-4-140,83-2 66,229 45 49,-69 0-126,433 16 353,210 2-330,-1010-56 280,199-36 1,-169 17-31,-129 24-1751,-71 3-1387,-5-1-1383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16.595"/>
    </inkml:context>
    <inkml:brush xml:id="br0">
      <inkml:brushProperty name="width" value="0.025" units="cm"/>
      <inkml:brushProperty name="height" value="0.025" units="cm"/>
    </inkml:brush>
  </inkml:definitions>
  <inkml:trace contextRef="#ctx0" brushRef="#br0">341 191 2018,'-51'2'708,"34"0"-426,0-1-1,0 0 1,0-2 0,0 0 0,1-1 0,-1 0 0,-21-7 0,11-9 1947,25 10-585,17 4-1300,428 21 734,2541-20 1410,-2185 35-2082,-1333-37-495,320 6 92,-1143-12-45,1163 9 55,-793-1-90,6 47 194,922-37-95,40-2-51,34-3-151,1145-25 134,-630 6 98,492 2 74,24-1-92,-981 15-27,90-2-30,229-34 1,-380 36 18,2 0-13,0 1 0,-1-1 0,1-1 0,0 1 0,-1-1 0,1 0 0,-1 0 0,1 0 0,-1-1 0,0 0 0,8-6 0,-12 9 2,-1-1-1,0 1 1,1-1-1,-1 1 1,0-1-1,0 1 1,1-1-1,-1 1 1,0-1-1,0 1 1,0-1-1,0 1 1,0-1-1,0 1 1,0-1-1,0 1 1,0-1-1,0 0 1,0 1-1,0-1 1,0 1-1,0-1 1,0 1-1,0-1 1,-1 1-1,1-1 1,0 1-1,0-1 1,-1 1-1,1-1 1,0 1-1,-1 0 1,1-1-1,0 1 1,-1-1-1,1 1 1,-1 0-1,1 0 1,-1-1-1,1 1 1,0 0-1,-1-1 1,0 1-1,-27-12-679,-34-3-649,-1 3-1,0 2 1,-113-2 0,102 8 16,-84-5-1528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44.315"/>
    </inkml:context>
    <inkml:brush xml:id="br0">
      <inkml:brushProperty name="width" value="0.025" units="cm"/>
      <inkml:brushProperty name="height" value="0.025" units="cm"/>
    </inkml:brush>
  </inkml:definitions>
  <inkml:trace contextRef="#ctx0" brushRef="#br0">17 78 3972,'0'0'7297,"-4"1"-7339,4-1 41,-1 0 1,1 0-1,-1 0 1,1 0 0,0 0-1,-1 0 1,1 0-1,-1 0 1,1 0 0,-1 1-1,1-1 1,-1 0-1,1 0 1,0 0 0,-1 0-1,1 1 1,-1-1-1,1 0 1,0 0 0,-1 1-1,1-1 1,0 0-1,-1 1 1,1-1 0,0 0-1,0 1 1,-1-1-1,1 0 1,0 1 0,0-1-1,-1 1 1,1-1-1,0 0 1,0 1 0,0-1-1,0 1 1,0-1-1,0 1 1,0-1 0,0 0-1,0 1 1,0-1-1,0 1 1,0-1 0,0 1-1,0-1 1,0 1-1,0-1 1,1 1 0,26 12-154,-11-9 137,0-1 0,29 3 0,462-7 852,-180-3-218,-231 4-615,600 18 562,-136-9-264,-124-8 639,-197 16-765,83 2-12,620-46-32,-751 19-121,104-2 2,461-34 47,203-32 247,-268 63 186,-255 16-715,-279 22-5222,-106-21 2339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48.661"/>
    </inkml:context>
    <inkml:brush xml:id="br0">
      <inkml:brushProperty name="width" value="0.025" units="cm"/>
      <inkml:brushProperty name="height" value="0.025" units="cm"/>
    </inkml:brush>
  </inkml:definitions>
  <inkml:trace contextRef="#ctx0" brushRef="#br0">69 1 320,'-10'2'772,"1"0"-1,0 1 0,-1 1 1,1-1-1,-12 8 1,21-11-729,0 0 1,1 0-1,-1 0 1,0 0 0,0 0-1,0 0 1,0 0-1,1 1 1,-1-1 0,0 0-1,0 0 1,0 0-1,0 0 1,0 0-1,0 0 1,1 0 0,-1 1-1,0-1 1,0 0-1,0 0 1,0 0 0,0 0-1,0 0 1,0 1-1,0-1 1,0 0 0,0 0-1,0 0 1,0 0-1,0 1 1,0-1-1,0 0 1,0 0 0,0 0-1,0 0 1,0 1-1,0-1 1,0 0 0,0 0-1,0 0 1,0 0-1,0 0 1,0 1-1,0-1 1,0 0 0,0 0-1,0 0 1,0 0-1,-1 0 1,1 1 0,0-1-1,0 0 1,0 0-1,0 0 1,0 0 0,0 0-1,-1 0 1,1 0-1,0 0 1,0 0-1,0 1 1,0-1 0,-1 0-1,1 0 1,0 0-1,25 4 652,38-3-874,-60-1 310,472-20 1519,1020 24 1328,-1231 3-2893,225-5-9,221-9-32,-300 9-24,151 16-10,-414-13-3026,-98-5 32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24.436"/>
    </inkml:context>
    <inkml:brush xml:id="br0">
      <inkml:brushProperty name="width" value="0.025" units="cm"/>
      <inkml:brushProperty name="height" value="0.025" units="cm"/>
    </inkml:brush>
  </inkml:definitions>
  <inkml:trace contextRef="#ctx0" brushRef="#br0">1 181 2466,'0'0'6470,"0"0"-6468,0-1-1,0 1 0,0-1 0,-1 1 1,1 0-1,0-1 0,0 1 0,0 0 0,0-1 1,0 1-1,0-1 0,0 1 0,0 0 1,1-1-1,-1 1 0,0 0 0,0-1 0,0 1 1,0 0-1,0-1 0,1 1 0,-1 0 1,0-1-1,0 1 0,0 0 0,1-1 0,-1 1 1,0 0-1,1 0 0,-1-1 0,0 1 1,0 0-1,1 0 0,0 0 0,3-2 14,0 1-1,0 0 0,0 1 1,0-1-1,0 1 1,0 0-1,1 0 1,7 1-1,21-1 43,0-7 1,44-14 0,-47 12 149,-1 2 0,43-7 0,135-4 400,97-12-376,464-29 308,-66 77-466,-464-4-61,240 31 10,-162-11-6,1136 48 1366,-312-99 28,107-4-1416,-604-10 15,776-7 105,-1185 48-144,134 1 60,144-28 72,-461 12-94,-18 2-5,1 0 1,-1 2-1,52 5 0,-5 23-3895,-50-26 171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33.726"/>
    </inkml:context>
    <inkml:brush xml:id="br0">
      <inkml:brushProperty name="width" value="0.025" units="cm"/>
      <inkml:brushProperty name="height" value="0.025" units="cm"/>
    </inkml:brush>
  </inkml:definitions>
  <inkml:trace contextRef="#ctx0" brushRef="#br0">15 464 1505,'-1'0'53,"1"0"-1,-1 0 0,1 0 0,-1 0 0,0 0 0,1 0 0,-1 0 0,1 0 0,-1 0 0,1 0 0,-1 0 0,1-1 1,-1 1-1,1 0 0,-1 0 0,1-1 0,0 1 0,-1 0 0,1-1 0,-1 1 0,1 0 0,0-1 0,-1 1 1,1-1-1,0 1 0,-1-1 0,1 1 0,0 0 0,0-1 0,-1 1 0,1-1 0,0 1 0,0-1 0,0 1 1,0-1-1,0 0 0,0 1 0,0-1 0,0 1 0,0-1 0,0 1 0,0-1 0,0 1 0,0-1 0,0 1 0,0-1 1,0 1-1,1-1 0,-1 1 0,0-1 0,0 1 0,1-1 0,16-23 497,-11 20-356,0 1 0,0 1 0,1-1 0,-1 1 0,1 0 0,0 0 0,-1 1 0,1 0 0,8 0 0,67 2-143,-35 1 148,384 5 1836,-330-3-1761,326-2 68,141-16 206,-101 7 50,-332-1-507,192-37 0,-93 5-19,2 10 0,369 0 1,116-20 279,-534 30-227,469-83 610,-375 52-27,-237 44-689,0 1 0,88 1-1,-129 5-71,0 1-1,0-1 0,0 1 0,1 0 0,-2 0 0,1 0 1,0 0-1,0 0 0,0 1 0,0-1 0,-1 1 0,1 0 0,3 3 1,11 6-1736,-3-5-1146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1.865"/>
    </inkml:context>
    <inkml:brush xml:id="br0">
      <inkml:brushProperty name="width" value="0.025" units="cm"/>
      <inkml:brushProperty name="height" value="0.025" units="cm"/>
    </inkml:brush>
  </inkml:definitions>
  <inkml:trace contextRef="#ctx0" brushRef="#br0">181 53 9321,'0'0'8290,"-1"-8"-6555,-5-24-352,6 31-1337,-1 0 0,1 1-1,0-1 1,-1 0 0,1 0 0,-1 1 0,0-1-1,1 0 1,-1 1 0,1-1 0,-1 1 0,0-1 0,0 1-1,1-1 1,-1 1 0,0 0 0,0-1 0,1 1 0,-1 0-1,0 0 1,0-1 0,0 1 0,0 0 0,0 0-1,1 0 1,-1 0 0,0 0 0,0 0 0,0 0 0,0 0-1,0 0 1,1 1 0,-1-1 0,0 0 0,0 1-1,0-1 1,0 1 0,-28 11-31,18-5 2,0 0 0,0 0 0,1 0 0,0 2 0,0-1 0,1 1 0,0 0 0,1 1 0,0 0 0,-8 14 0,15-23-15,1-1 1,0 0-1,-1 1 1,1-1-1,0 0 0,0 1 1,0-1-1,-1 0 0,1 1 1,0-1-1,0 1 0,0-1 1,0 1-1,0-1 0,0 1 1,-1-1-1,1 0 0,0 1 1,0-1-1,1 1 1,-1-1-1,0 1 0,0-1 1,0 1-1,0-1 0,0 0 1,0 1-1,1-1 0,-1 1 1,0-1-1,0 0 0,0 1 1,1-1-1,-1 0 0,0 1 1,1-1-1,-1 0 1,0 1-1,1-1 0,-1 0 1,0 1-1,1-1 0,25 0 203,28-17 60,9-15-188,-44 22-71,-1 1 0,1 0 1,37-11-1,-55 20-12,-1 0 0,1 0 1,-1 0-1,0 0 1,1 0-1,-1 0 0,1 0 1,-1 0-1,0 0 0,1 0 1,-1 0-1,1 0 0,-1 0 1,0 0-1,1 0 1,-1 1-1,0-1 0,1 0 1,-1 0-1,0 0 0,1 1 1,-1-1-1,0 0 1,1 0-1,-1 1 0,0-1 1,0 0-1,1 1 0,-1-1 1,0 0-1,0 1 0,0-1 1,1 0-1,-1 1 1,0-1-1,0 0 0,0 1 1,0-1-1,0 1 0,0-1 1,0 1-1,0 24 17,0-1 108,0-24-116,0 0 1,0 1 0,0-1-1,0 1 1,0-1 0,0 1 0,1-1-1,-1 1 1,0-1 0,0 0 0,0 1-1,0-1 1,1 1 0,-1-1 0,0 0-1,0 1 1,1-1 0,-1 0-1,0 1 1,0-1 0,1 0 0,-1 1-1,1-1 1,-1 0 0,0 0 0,1 0-1,-1 1 1,0-1 0,1 0 0,-1 0-1,1 0 1,0 1 0,9-2 59,0-1 0,0 1-1,0-2 1,0 1 0,0-1 0,-1-1 0,1 0 0,-1 0 0,13-8-1,-14 7-72,0 0-1,0 1 1,1 0-1,-1 1 1,1 0-1,0 0 0,0 1 1,0 0-1,1 0 1,-1 1-1,17 0 1,-25 2 22,-1 0-1,1 0 1,0 0 0,-1 0 0,1 1 0,0-1 0,-1 0 0,1 0 0,-1 1 0,0-1 0,1 0 0,-1 0 0,0 1 0,0-1 0,0 0 0,0 1 0,0-1 0,0 0-1,0 1 1,-1 1 0,-3 31 624,-2-23-423,5-10-176,0 1-1,0-1 1,0 1-1,0-1 1,1 1-1,-1-1 1,0 1 0,1 0-1,0 0 1,-1-1-1,1 1 1,0 2-1,1-4-384,0 0-1,1 0 1,-1 0-1,0-1 1,1 1-1,-1-1 0,0 1 1,1-1-1,-1 0 1,0 1-1,0-1 1,0 0-1,0 0 0,0 0 1,0 0-1,1-1 1,4-7-6640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10.212"/>
    </inkml:context>
    <inkml:brush xml:id="br0">
      <inkml:brushProperty name="width" value="0.025" units="cm"/>
      <inkml:brushProperty name="height" value="0.025" units="cm"/>
    </inkml:brush>
  </inkml:definitions>
  <inkml:trace contextRef="#ctx0" brushRef="#br0">0 11 3043,'0'0'4943,"8"3"-4057,38 1-423,84-4-1,-49-2-367,140-6 92,-118 2 51,0 5 1,112 12-1,662 53-148,-208-23 1256,-573-32-1031,86 10 422,319-9 0,-472-14-588,-1-1 0,0-1 0,-1-2 0,0 0 1,0-2-1,0-1 0,27-16 0,-45 23-152,12-4-211,4-1-1695,-12 0-2289,-5-3-1391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11.419"/>
    </inkml:context>
    <inkml:brush xml:id="br0">
      <inkml:brushProperty name="width" value="0.025" units="cm"/>
      <inkml:brushProperty name="height" value="0.025" units="cm"/>
    </inkml:brush>
  </inkml:definitions>
  <inkml:trace contextRef="#ctx0" brushRef="#br0">1 279 5029,'0'0'710,"28"-9"336,297-48 2066,122 26-1884,226-27-315,-426 28-326,200-37 689,-427 64-1804,1 0 0,24 0-1,-25 2-1007,-1 0 0,31-7 1,-25 1-6142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57.961"/>
    </inkml:context>
    <inkml:brush xml:id="br0">
      <inkml:brushProperty name="width" value="0.025" units="cm"/>
      <inkml:brushProperty name="height" value="0.025" units="cm"/>
    </inkml:brush>
  </inkml:definitions>
  <inkml:trace contextRef="#ctx0" brushRef="#br0">25 189 3555,'-24'-42'4122,"23"41"-3717,13 2-257,0 1-1,-1 0 0,1 1 1,17 6-1,29 5-40,57-5 195,1-6-1,208-21 1,-159 6 69,316-10-65,355-29 696,-790 48-814,-34 3-125,1 0 0,0-1 0,-1 0 0,0-1 0,25-7-1,-37 8-37,0 1-1,1 0 0,-1 0 1,0 0-1,1 0 0,-1-1 1,0 1-1,1 0 0,-1 0 0,0-1 1,0 1-1,1 0 0,-1-1 1,0 1-1,0 0 0,1-1 0,-1 1 1,0 0-1,0-1 0,0 1 1,0 0-1,0-1 0,0 1 1,1-1-1,-1 1 0,0 0 0,0-1 1,0 1-1,0-1 0,0 1 1,-1 0-1,1-1 0,0 1 1,0 0-1,0-1 0,0 1 0,0-1 1,0 1-1,-1 0 0,1-1 1,0 1-1,0 0 0,0 0 1,-1-1-1,1 1 0,0 0 0,-1-1 1,1 1-1,0 0 0,0 0 1,-1 0-1,1-1 0,0 1 0,-1 0 1,1 0-1,-1 0 0,1 0 1,-1-1-1,-21-11 133,-1 4-93,0 0 0,0 2-1,-1 1 1,-42-4 0,-97 5-2563,113 5-515,18-1-2031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5:59.569"/>
    </inkml:context>
    <inkml:brush xml:id="br0">
      <inkml:brushProperty name="width" value="0.025" units="cm"/>
      <inkml:brushProperty name="height" value="0.025" units="cm"/>
    </inkml:brush>
  </inkml:definitions>
  <inkml:trace contextRef="#ctx0" brushRef="#br0">1 214 4004,'2'-2'113,"1"0"0,-1 0 0,1 1 0,0-1 1,0 1-1,0-1 0,-1 1 0,1 0 0,0 1 0,1-1 1,-1 0-1,0 1 0,4-1 0,47 1 39,-30 1-68,1662-68 765,-417 5 475,-392 53 59,-845 2-1324,-29 1 60,-19-1 23,-43-3-57,0 3 1,-120 0-1,82 6-85,-166-2-9,-57-2-3436,242-1-366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00.208"/>
    </inkml:context>
    <inkml:brush xml:id="br0">
      <inkml:brushProperty name="width" value="0.025" units="cm"/>
      <inkml:brushProperty name="height" value="0.025" units="cm"/>
    </inkml:brush>
  </inkml:definitions>
  <inkml:trace contextRef="#ctx0" brushRef="#br0">773 634 6118,'-10'-11'1067,"-76"-95"375,-61-68-138,120 146-823,-1 1 1,-1 1-1,-63-42 1,37 33 50,0 4 1,-2 1-1,-86-31 1,140 61-862,0-1 1,0 0 0,1 0-1,-1-1 1,0 1 0,1 0-1,-1-1 1,1 0 0,0 1-1,-1-1 1,-3-4 0,-2-11-3986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00.624"/>
    </inkml:context>
    <inkml:brush xml:id="br0">
      <inkml:brushProperty name="width" value="0.025" units="cm"/>
      <inkml:brushProperty name="height" value="0.025" units="cm"/>
    </inkml:brush>
  </inkml:definitions>
  <inkml:trace contextRef="#ctx0" brushRef="#br0">14 637 8776,'0'0'1079,"-2"-9"-12,-1-2-710,0 0 0,1 0-1,1 0 1,0 0-1,0 0 1,1 0 0,0-1-1,1 1 1,4-18-1,23-133 174,-24 123-511,2 1 0,1-1 0,3 2 0,18-53 0,-17 65-38,-8 14-33,1 1 0,1 0 1,0 0-1,12-17 0,-14 55 20,-3 14 227,-1-11-53,1 1-1,8 48 1,-6-69-138,1 1 0,0-1-1,1 0 1,0 0 0,1 0 0,0 0 0,1-1 0,0 0 0,1 0-1,11 13 1,-4-7-115,2 0 0,0-2 0,1 0 0,0-1 0,1 0 0,0-2 0,1 0 0,0-1 0,1-1 0,0 0 0,0-2 0,1-1 0,0 0 0,28 3 0,58-2-3215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45.246"/>
    </inkml:context>
    <inkml:brush xml:id="br0">
      <inkml:brushProperty name="width" value="0.025" units="cm"/>
      <inkml:brushProperty name="height" value="0.025" units="cm"/>
    </inkml:brush>
  </inkml:definitions>
  <inkml:trace contextRef="#ctx0" brushRef="#br0">1 234 5733,'14'-16'1981,"47"-16"-1624,1 2 0,1 3-1,2 3 1,0 3 0,112-22 0,-52 24-110,1 6-1,1 5 1,190 12 0,-49 33 452,6 1-506,442-34 1329,-333-12-1016,263-10-293,-411 8-159,-96 7 10,-1 6 0,254 38 0,-271-16-129,-70-13-9,0-2-1,103 7 1,-171 6-2766,-9 1-2477,9-18-459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46.353"/>
    </inkml:context>
    <inkml:brush xml:id="br0">
      <inkml:brushProperty name="width" value="0.025" units="cm"/>
      <inkml:brushProperty name="height" value="0.025" units="cm"/>
    </inkml:brush>
  </inkml:definitions>
  <inkml:trace contextRef="#ctx0" brushRef="#br0">4705 1505 8264,'0'0'1393,"-1"-9"-1041,1 5-324,-1 1-1,1-1 1,0 1 0,-1-1-1,2 1 1,-1-1-1,0 0 1,1 1-1,0-1 1,0 1-1,0 0 1,0-1-1,0 1 1,1 0-1,-1 0 1,1 0-1,0-1 1,0 2-1,0-1 1,0 0-1,1 0 1,-1 1-1,1-1 1,0 1-1,5-4 1,-4 3-28,0-1 1,0-1-1,0 1 1,-1 0 0,1-1-1,-1 1 1,0-1-1,0 0 1,3-9-1,18-54 84,-18 48-45,24-68 929,57-194 336,-76 236-1199,-3-1 0,-1-1 0,-2 1 0,-2-57 0,-4 93-94,-1 0 1,0-1-1,-1 1 0,-1 0 0,0 0 0,0 1 1,-1-1-1,0 1 0,-1 0 0,0 0 0,0 1 1,-13-14-1,-12-11 41,-59-53 1,54 56-29,-2 2 0,-1 2 0,-1 1-1,-1 2 1,-54-23 0,34 23 56,-1 2 0,-1 2 0,-75-12 0,-40 7 182,-331-2 0,446 25-256,-1091 35 117,458-2-59,506-29-59,-148 7-4,255-2-1,1 3 0,-88 23-1,136-24 1,-233 64 0,221-57 0,1 1 0,0 3 0,-68 41 0,102-53-5,0 0 1,1 1-1,0 0 0,1 0 0,0 2 1,0-1-1,1 1 0,0 0 0,1 0 0,1 1 1,-1 0-1,2 0 0,0 1 0,0-1 1,1 1-1,1 0 0,-2 15 0,-2 20 9,3 0 1,2 1-1,4 63 0,1-85-2,1-1 1,1 1 0,1-1-1,1-1 1,1 1-1,1-1 1,2 0-1,0-1 1,2-1 0,0 0-1,2 0 1,24 28-1,0-5 13,1-3 0,3-1-1,1-2 1,76 51 0,98 44 54,-16-12-635,-18 5-4020,-96-77-1099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47.551"/>
    </inkml:context>
    <inkml:brush xml:id="br0">
      <inkml:brushProperty name="width" value="0.025" units="cm"/>
      <inkml:brushProperty name="height" value="0.025" units="cm"/>
    </inkml:brush>
  </inkml:definitions>
  <inkml:trace contextRef="#ctx0" brushRef="#br0">0 10394 8456,'196'-141'354,"292"-159"0,-194 127-411,178-119-909,459-277 80,2267-1295 2503,-938 571-581,312-142 806,2436-1050-1757,-3333 1762 605,35 96-648,-895 393 144,-133 40-359,-665 189 181,67-15-245,-3 2-3097,-61 9 766,-3-3-2247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6:47.968"/>
    </inkml:context>
    <inkml:brush xml:id="br0">
      <inkml:brushProperty name="width" value="0.025" units="cm"/>
      <inkml:brushProperty name="height" value="0.025" units="cm"/>
    </inkml:brush>
  </inkml:definitions>
  <inkml:trace contextRef="#ctx0" brushRef="#br0">6 421 9865,'0'0'935,"-2"-9"154,1 7-1039,1 0 1,-1 0 0,1 0 0,-1 0 0,1-1 0,0 1 0,0 0-1,0 0 1,0 0 0,0 0 0,0-1 0,1 1 0,-1 0 0,2-2 0,-1 2-31,1 0 1,0 0-1,0 1 0,0-1 1,0 1-1,0 0 1,0 0-1,1-1 1,-1 1-1,0 0 1,1 1-1,-1-1 1,1 0-1,-1 1 1,0 0-1,1-1 1,3 1-1,109-21-515,-2-5 0,160-58 0,204-116 779,-463 193 52,-9 4-110,0 0 1,0 1-1,1-1 1,-1 1-1,1 1 1,-1-1-1,1 1 1,0-1-1,0 2 1,-1-1-1,13 1 1,-18 0-200,1 1-1,0-1 1,0 1 0,0 0 0,0-1-1,0 1 1,0 0 0,-1 0 0,1-1 0,0 1-1,-1 0 1,1 0 0,0 0 0,-1 0 0,1 0-1,-1 0 1,0 0 0,1 0 0,-1 0 0,0 0-1,0 0 1,1 0 0,-1 0 0,0 1-1,0-1 1,0 1 0,0 37 233,0-28-117,-12 181 603,-1 17-1919,14-180-137,1 1 1,8 44-1,13-5-2261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3.734"/>
    </inkml:context>
    <inkml:brush xml:id="br0">
      <inkml:brushProperty name="width" value="0.025" units="cm"/>
      <inkml:brushProperty name="height" value="0.025" units="cm"/>
    </inkml:brush>
  </inkml:definitions>
  <inkml:trace contextRef="#ctx0" brushRef="#br0">122 63 10634,'0'0'5338,"1"-9"-2866,2 1-1745,-2 6-460,0-1 1,0 0 0,0 1-1,0-1 1,-1 0 0,1 0 0,-1 0-1,0 0 1,0 0 0,0 0-1,0 1 1,-1-4 0,-4 4-22,-1 1 0,1 0 0,-1 0 0,1 0 0,0 1 0,-1 0 0,1 0 1,-1 0-1,-8 2 0,-26 14-334,38-16 76,0 1-1,0 0 1,1 0-1,-1 0 1,0 0-1,1 0 0,-1 1 1,1-1-1,-1 0 1,1 1-1,-1-1 1,1 1-1,0-1 1,0 1-1,0 0 1,0-1-1,0 1 1,-1 3-1,6-3-21,-1 0 0,1 0 0,0 0 0,0-1 0,0 0 0,0 0 0,0 0 0,0 0 0,5 0 0,1 1-5,-10-2 39,10 2-30,0 1 0,0 0 0,-1 1 0,19 9 1,-26-12 23,0 0 1,0 1-1,0-1 1,0 1 0,0-1-1,-1 1 1,1 0 0,-1-1-1,1 1 1,-1 0 0,1 0-1,-1 0 1,0 0 0,0 1-1,0-1 1,0 0 0,0 0-1,-1 1 1,1-1 0,-1 0-1,1 1 1,-1-1 0,0 1-1,0-1 1,0 0 0,0 1-1,-1 3 1,0-4 58,-1 1 1,1 0-1,0-1 0,-1 1 1,0-1-1,1 1 0,-1-1 1,0 0-1,0 0 0,0 0 1,-1 0-1,1 0 0,0 0 1,-1-1-1,1 1 0,-1-1 1,0 1-1,1-1 0,-5 1 1,-62 20 1407,57-19-1341,-11-1-1624,35-15-1509,40-21-5642,-48 31 7066,22-12-4064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38.897"/>
    </inkml:context>
    <inkml:brush xml:id="br0">
      <inkml:brushProperty name="width" value="0.025" units="cm"/>
      <inkml:brushProperty name="height" value="0.025" units="cm"/>
    </inkml:brush>
  </inkml:definitions>
  <inkml:trace contextRef="#ctx0" brushRef="#br0">1 264 15022,'0'0'5525,"18"-3"-4249,64-15 364,157-57 1,-53 13-1083,-104 40-917,1 3 0,1 4 0,0 4 1,145-1-1,-207 10-2637,-20-3-1200,-12-3-970,-15-4-2436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39.225"/>
    </inkml:context>
    <inkml:brush xml:id="br0">
      <inkml:brushProperty name="width" value="0.025" units="cm"/>
      <inkml:brushProperty name="height" value="0.025" units="cm"/>
    </inkml:brush>
  </inkml:definitions>
  <inkml:trace contextRef="#ctx0" brushRef="#br0">0 76 13261,'0'0'10089,"13"-4"-9011,47-10-532,1 3 0,0 2-1,72 0 1,21-4-481,-117 8-55,-6 1-60,0 1 0,-1 1 0,1 1 0,39 4 0,-69-2 42,1-1 1,0 0 0,0 1 0,0-1 0,0 1-1,0 0 1,-1-1 0,1 1 0,0 0 0,-1 0-1,1 0 1,0 0 0,-1 1 0,1-1 0,-1 0-1,0 1 1,1-1 0,-1 1 0,0-1 0,0 1-1,0-1 1,1 4 0,-1-2 2,0 1 0,0 0 0,0 0 1,0 0-1,-1 0 0,0 0 0,0 0 0,0-1 0,0 1 0,-2 6 1,-1 5 40,-1 0 0,0 0 1,-1-1-1,-13 25 0,-15 18 667,-53 69 0,53-82-182,3 1 0,-46 90-1,71-115-307,5-12-1853,17-34-16978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0.112"/>
    </inkml:context>
    <inkml:brush xml:id="br0">
      <inkml:brushProperty name="width" value="0.025" units="cm"/>
      <inkml:brushProperty name="height" value="0.025" units="cm"/>
    </inkml:brush>
  </inkml:definitions>
  <inkml:trace contextRef="#ctx0" brushRef="#br0">339 128 7944,'0'0'7121,"-6"-9"-3971,3 5-2907,-1-1 1,1 1-1,-1 0 1,0 0 0,0 1-1,-1-1 1,1 1 0,-1-1-1,0 2 1,0-1-1,0 0 1,0 1 0,0 0-1,0 0 1,-1 1 0,1-1-1,-1 1 1,1 0-1,-1 1 1,1-1 0,-8 1-1,-2-1-49,-1 1-1,1 0 1,0 1-1,0 0 0,0 1 1,-19 6-1,29-7-149,0 1-1,0 0 0,0 1 0,0-1 1,1 1-1,-1 0 0,1 0 1,-1 1-1,1-1 0,0 1 1,1 0-1,-1 0 0,1 0 1,-1 0-1,1 1 0,0 0 1,1-1-1,-1 1 0,1 0 0,-3 10 1,2-6 41,0 0 0,1 0 0,0 1 0,1-1 0,0 1 0,0 0 0,1-1-1,1 1 1,1 15 0,-1-22-64,0 0 0,-1 0 0,1 0 0,1 0 0,-1 0 0,0 0 0,1 0 0,-1-1 0,1 1 0,0 0 0,0-1 0,0 1 0,0-1 0,0 0 0,1 0 0,-1 0 0,1 0 0,0 0 0,-1 0 0,1-1 0,0 1 0,0-1 0,0 0 0,0 0 0,0 0 0,0 0 0,0 0 0,0-1 0,0 0 0,0 1 0,6-1 0,1-1 60,-1 0 1,1-1-1,0 0 0,-1 0 0,0-1 0,1 0 1,-1-1-1,0 0 0,-1 0 0,1-1 0,-1 0 1,0-1-1,0 1 0,0-2 0,7-7 0,-2 1 66,-1 1-1,0-2 1,-1 0 0,0 0-1,-1-1 1,-1 0-1,11-25 1,-17 34-59,-1-1 1,-1 1 0,1 0-1,-1-1 1,0 1-1,0-1 1,-1 1-1,0-1 1,-1-12-1,1 18-76,0-1 0,-1 1 0,1-1 0,0 1-1,-1-1 1,1 1 0,-1 0 0,0-1 0,1 1-1,-1 0 1,0 0 0,0-1 0,0 1 0,0 0-1,0 0 1,0 0 0,0 0 0,0 0 0,0 0-1,0 0 1,-1 0 0,1 1 0,0-1 0,-1 0 0,1 1-1,0-1 1,-1 1 0,1 0 0,-1-1 0,1 1-1,-1 0 1,1 0 0,-1 0 0,1 0 0,-1 0-1,1 0 1,-1 0 0,1 1 0,-1-1 0,1 0-1,0 1 1,-1-1 0,1 1 0,-1 0 0,1-1-1,0 1 1,-2 1 0,0 1-21,-1 0-1,1-1 1,0 2 0,0-1-1,0 0 1,1 0 0,-1 1-1,1 0 1,0-1 0,0 1-1,0 0 1,0 0 0,1 0 0,-1 0-1,1 1 1,0-1 0,1 0-1,-1 6 1,0-6 7,1 0-1,-1 1 1,1-1 0,0 0-1,1 0 1,-1 0 0,1 0-1,0 0 1,1 5 0,-1-8-2,0 1 0,-1-1 0,1 1 0,0-1 1,0 1-1,0-1 0,0 0 0,0 0 0,0 1 0,0-1 1,0 0-1,0 0 0,1 0 0,-1 0 0,0 0 0,1-1 1,-1 1-1,1 0 0,-1-1 0,1 1 0,-1-1 0,4 1 1,2 0-193,0-1 1,0 0 0,0 0-1,1-1 1,-1 0 0,0-1-1,0 1 1,0-1 0,-1 0-1,1-1 1,0 0 0,-1 0 0,1 0-1,-1-1 1,10-7 0,-5 2-1119,0 0 0,0-1 0,0 0 1,-1-1-1,-1 0 0,15-22 1,-3-8-5798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1.066"/>
    </inkml:context>
    <inkml:brush xml:id="br0">
      <inkml:brushProperty name="width" value="0.025" units="cm"/>
      <inkml:brushProperty name="height" value="0.025" units="cm"/>
    </inkml:brush>
  </inkml:definitions>
  <inkml:trace contextRef="#ctx0" brushRef="#br0">1 32 16592,'0'0'5125,"0"10"-3978,1 43-236,2-1 0,2 1 1,3-1-1,2-1 0,21 65 0,2-25-850,-18-54-39,-1 0 1,-2 1-1,-1 0 1,-3 1 0,-1 0-1,3 44 1,-10-82-21,0-1 0,0 0 0,0 0 1,0 0-1,0 1 0,0-1 0,0 0 1,0 0-1,0 0 0,0 1 0,0-1 1,0 0-1,0 0 0,0 0 0,0 1 1,0-1-1,0 0 0,0 0 0,0 0 1,0 1-1,0-1 0,0 0 0,0 0 1,0 0-1,0 1 0,0-1 0,-1 0 1,1 0-1,0 0 0,0 0 0,0 0 1,0 1-1,0-1 0,-1 0 0,1 0 1,0 0-1,0 0 0,0 0 0,0 0 1,-1 0-1,1 0 0,0 1 0,0-1 1,0 0-1,-1 0 0,1 0 0,0 0 1,0 0-1,0 0 0,-1 0 0,1 0 1,0 0-1,-12-11 48,-8-20-107,4 0-184,2 0 0,1-2 0,2 0 1,1 0-1,2-1 0,1 0 0,2 0 0,-2-46 0,7 77 235,1-1-1,-1 1 1,1-1-1,0 1 1,0 0-1,0 0 1,0 0-1,0-1 0,1 1 1,-1 0-1,1 1 1,0-1-1,0 0 1,0 0-1,0 1 1,4-4-1,49-36-52,-2 2 101,-42 27 30,0 1-1,-1-2 1,-1 0 0,0 0-1,-1 0 1,0-1-1,-2-1 1,1 1 0,-2-1-1,0 0 1,-1 0-1,0-1 1,-2 1 0,0-1-1,0 1 1,-3-31-1,2 47-64,-1-1-1,0 1 0,0-1 0,0 0 0,0 1 0,0-1 1,0 1-1,0-1 0,0 0 0,0 1 0,0-1 0,0 1 0,0-1 1,0 0-1,-1 1 0,1-1 0,0 1 0,0-1 0,-1 1 1,1-1-1,0 1 0,-1-1 0,1 1 0,0-1 0,-1 1 0,1-1 1,-1 1-1,1 0 0,-1-1 0,1 1 0,-1-1 0,1 1 1,-1 0-1,1 0 0,-1-1 0,0 1 0,1 0 0,-1 0 1,1 0-1,-1 0 0,1 0 0,-2 0 0,1 0-4,0 1-1,0 0 1,0-1 0,0 1-1,0 0 1,0 0 0,0 0-1,0 0 1,0 0-1,0 0 1,1 0 0,-1 0-1,0 1 1,1-1 0,-1 0-1,1 0 1,-1 0-1,1 1 1,0-1 0,-1 2-1,-10 46 137,2 1 0,2 0 0,3 0 0,2 0 0,7 94 0,-1-127-50,0-1 0,2 1 0,0-1 0,0-1 1,2 1-1,15 23 0,17 40 32,-40-79-107,0 0 1,0 0 0,0 1 0,0-1 0,0 0 0,0 0 0,0 0-1,0 1 1,0-1 0,1 0 0,-1 0 0,0 0 0,0 1 0,0-1 0,0 0-1,0 0 1,0 0 0,0 0 0,0 1 0,1-1 0,-1 0 0,0 0-1,0 0 1,0 0 0,0 0 0,1 0 0,-1 1 0,0-1 0,0 0 0,0 0-1,0 0 1,1 0 0,-1 0 0,0 0 0,0 0 0,0 0 0,1 0-1,-1 0 1,0 0 0,0 0 0,0 0 0,1 0 0,-1 0 0,0 0 0,0 0-1,0 0 1,1 0 0,-1 0 0,0 0 0,0 0 0,1-1 0,6-14 259,4-36-303,-8 37 80,18-59-34,-15 56-39,0-1 1,-1 1-1,-1-2 1,0 1-1,-2 0 1,0-1-1,-1 1 1,-2-28-1,-4 27-45,3 28-128,8 33 246,-1-31 32,0 0 0,0-1 0,1 1 0,13 17 0,-18-26-72,0-1 1,0 0-1,1 1 0,-1-1 1,0 0-1,0 0 0,1 0 1,-1 0-1,0 0 0,1-1 0,-1 1 1,1 0-1,-1-1 0,1 1 1,0-1-1,-1 1 0,1-1 1,1 1-1,-1-2 4,0 1 1,-1-1-1,1 1 0,-1-1 0,1 0 1,-1 0-1,0 0 0,1 0 1,-1 1-1,0-2 0,1 1 0,-1 0 1,0 0-1,0 0 0,0-1 1,0 1-1,0 0 0,0-1 0,0 1 1,-1-1-1,1 1 0,0-3 1,1 1-15,-1 0 0,1 1 1,-1-1-1,0 0 0,0 0 1,-1 0-1,1 0 0,0 0 1,-1 0-1,0 0 0,1 0 0,-1 0 1,-1 0-1,1 0 0,0 0 1,-1-3-1,0 5-143,1 0-1,-1 1 1,1-1 0,0 0-1,-1 1 1,1-1-1,-1 0 1,0 1 0,1-1-1,-1 1 1,1-1 0,-1 1-1,0-1 1,1 1-1,-1-1 1,0 1 0,0 0-1,1 0 1,-1-1 0,0 1-1,-1 0 1,-28 5-9019,25-3 2922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1.397"/>
    </inkml:context>
    <inkml:brush xml:id="br0">
      <inkml:brushProperty name="width" value="0.025" units="cm"/>
      <inkml:brushProperty name="height" value="0.025" units="cm"/>
    </inkml:brush>
  </inkml:definitions>
  <inkml:trace contextRef="#ctx0" brushRef="#br0">14 80 2851,'0'0'7239,"-11"-52"-5061,8 36 512,3 7-1216,0 7-129,2 2-1345,5 10 0,1 2 0,0 0-2306,-4 0-2531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1.728"/>
    </inkml:context>
    <inkml:brush xml:id="br0">
      <inkml:brushProperty name="width" value="0.025" units="cm"/>
      <inkml:brushProperty name="height" value="0.025" units="cm"/>
    </inkml:brush>
  </inkml:definitions>
  <inkml:trace contextRef="#ctx0" brushRef="#br0">97 1 17457,'0'0'8893,"-10"12"-8797,-1 3 70,0 0 0,0 1 0,2 0-1,-9 19 1,13-24-4,1 0 0,0 0 1,0 0-1,2 0 0,-1 0 0,1 1 0,1-1 0,0 1 1,1 18-1,0-28-157,0 0 0,0 0 0,1 0 0,-1 0 0,1-1 0,-1 1 0,1 0 0,0 0 0,0-1 0,-1 1-1,1-1 1,0 1 0,0-1 0,1 1 0,-1-1 0,0 1 0,0-1 0,1 0 0,-1 0 0,1 0 0,2 2 0,0-1 17,-1-1 0,0 0 0,1 0 0,-1 0 0,1 0 0,0-1 0,-1 1 1,1-1-1,-1 0 0,8-1 0,-3 0-183,0 0 0,0-1 1,0 0-1,0 0 0,-1-1 1,1 0-1,0 0 0,-1-1 1,11-6-1,-12 5-514,0-1-1,0 1 1,-1-1 0,1 0-1,-1 0 1,-1-1-1,1 0 1,3-7-1,-5 7-981,1-1 0,-2 1-1,1-1 1,2-14 0,-1-13-6335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2.102"/>
    </inkml:context>
    <inkml:brush xml:id="br0">
      <inkml:brushProperty name="width" value="0.025" units="cm"/>
      <inkml:brushProperty name="height" value="0.025" units="cm"/>
    </inkml:brush>
  </inkml:definitions>
  <inkml:trace contextRef="#ctx0" brushRef="#br0">8 193 12364,'0'0'5658,"0"9"-3933,0 0-1518,1-1-1,-1 0 1,2 0 0,-1 0 0,1 0 0,0 0 0,1 0 0,0 0-1,0-1 1,1 1 0,0-1 0,0 0 0,0 0 0,1 0 0,9 9-1,9 8-161,-8-10-310,-1 1 0,0 1 1,17 27-1,-30-42-380,2 3-323</inkml:trace>
  <inkml:trace contextRef="#ctx0" brushRef="#br0" timeOffset="1">1 1 10218,'0'0'13581,"4"9"-15055,5 10-960,0-1-2499,-1 1-2786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2.632"/>
    </inkml:context>
    <inkml:brush xml:id="br0">
      <inkml:brushProperty name="width" value="0.025" units="cm"/>
      <inkml:brushProperty name="height" value="0.025" units="cm"/>
    </inkml:brush>
  </inkml:definitions>
  <inkml:trace contextRef="#ctx0" brushRef="#br0">78 465 15759,'0'0'6796,"-9"-3"-6572,2 1-193,6 1-22,0 1-1,-1-1 1,1 0 0,-1 1 0,1-1 0,0 0 0,-1 1 0,1 0-1,-1-1 1,1 1 0,-1 0 0,1 0 0,-1 0 0,0 0-1,1 0 1,-1 0 0,1 0 0,-1 0 0,1 1 0,-1-1 0,1 1-1,-1-1 1,1 1 0,0 0 0,-1-1 0,1 1 0,0 0-1,-1 0 1,1 0 0,0 0 0,0 0 0,0 0 0,0 0 0,0 0-1,0 0 1,0 1 0,0-1 0,1 0 0,-1 1 0,0-1-1,1 1 1,-1-1 0,1 0 0,-1 1 0,1 1 0,-2 5 123,0-1 1,1 0 0,0 1-1,0-1 1,1 0 0,0 1 0,0-1-1,1 1 1,0-1 0,1 0-1,1 9 1,-2-13-119,0-1-1,0 1 0,1 0 1,-1-1-1,0 0 0,1 1 1,-1-1-1,1 0 1,0 0-1,0 1 0,0-1 1,0-1-1,0 1 0,0 0 1,1 0-1,-1-1 1,0 0-1,1 1 0,-1-1 1,1 0-1,0 0 0,-1 0 1,1-1-1,0 1 1,0 0-1,-1-1 0,1 0 1,0 0-1,0 0 0,0 0 1,-1 0-1,4-1 1,-3 0-3,0 0 0,0 0 0,0 0 0,-1-1 1,1 1-1,-1-1 0,1 0 0,-1 1 1,1-1-1,-1 0 0,0-1 0,0 1 0,0 0 1,0 0-1,0-1 0,-1 0 0,1 1 0,-1-1 1,1 0-1,-1 1 0,1-6 0,20-69 28,-19 65-20,4-35-40,-7 43 41,-4 29 232,3-20-204,0 0 1,0-1 0,1 1 0,0 0-1,0 0 1,0 0 0,0 0 0,1-1-1,2 10 1,-2-12-37,0-1-1,0 1 1,0-1-1,1 1 1,-1-1 0,1 0-1,-1 1 1,1-1 0,-1 0-1,1 0 1,-1 0-1,1 0 1,0 0 0,0 0-1,0-1 1,-1 1-1,1-1 1,0 1 0,0-1-1,0 1 1,0-1-1,0 0 1,0 0 0,0 0-1,0 0 1,2-1 0,2 0 45,0 0 0,-1 0 1,1-1-1,0 0 1,-1 0-1,1 0 1,-1-1-1,1 0 1,-1 0-1,0 0 1,0-1-1,-1 0 1,9-8-1,52-59 260,-52 56-295,-2-1 1,1 0 0,-2-1-1,0 0 1,-2 0 0,1-1-1,-2-1 1,-1 1 0,0-1-1,-1 0 1,-1 0 0,-1 0 0,0-1-1,-2 1 1,-1-35 0,0 49-22,-1 0 1,0 0-1,0 0 1,-1 0-1,1 1 1,-1-1 0,0 0-1,0 1 1,0 0-1,-1-1 1,1 1-1,-1 0 1,0 0 0,-1 1-1,1-1 1,0 0-1,-1 1 1,0 0-1,0 0 1,0 0-1,0 1 1,-1-1 0,-6-2-1,7 4-5,1-1 0,-1 1 0,0 1 0,0-1 0,0 0 0,0 1 0,0 0 0,0 0 0,0 0 0,0 1 0,0-1-1,0 1 1,0 0 0,0 0 0,1 0 0,-1 0 0,0 1 0,1 0 0,-1 0 0,1 0 0,-1 0 0,1 0 0,0 0 0,0 1 0,0 0 0,0 0 0,0 0 0,-4 6 0,0 1 71,1 0 0,0 1 1,0 0-1,1 0 0,0 1 1,1-1-1,0 1 0,1 0 1,0 0-1,-1 21 0,3-27 5,1 1-1,0 0 1,0-1-1,0 1 1,1 0-1,0-1 1,1 1-1,-1-1 1,1 1-1,0-1 1,1 0-1,0 0 1,0 0-1,0 0 1,0 0-1,1-1 1,0 0-1,0 1 1,1-1-1,9 8 1,0-4 1,0 0 0,0-1-1,1-1 1,0 0 0,0-1 0,1 0 0,-1-2 0,29 6 0,-1-4-1292,-1-2 0,50-1 0,-56-4-3153,-2-9-2621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3.783"/>
    </inkml:context>
    <inkml:brush xml:id="br0">
      <inkml:brushProperty name="width" value="0.025" units="cm"/>
      <inkml:brushProperty name="height" value="0.025" units="cm"/>
    </inkml:brush>
  </inkml:definitions>
  <inkml:trace contextRef="#ctx0" brushRef="#br0">176 405 13837,'0'0'3443,"-4"-10"-1499,-19-32-482,22 40-1364,0 0 1,-1 0-1,1 1 0,-1-1 0,0 0 1,1 1-1,-1 0 0,0-1 0,0 1 1,0 0-1,0 0 0,0 0 0,0 0 1,0 0-1,0 1 0,0-1 0,-1 1 1,1-1-1,0 1 0,0 0 0,-1 0 1,1 0-1,0 0 0,0 0 0,-1 0 1,1 1-1,0-1 0,0 1 0,-3 0 0,2 1-54,-1-1 0,0 1 0,1-1-1,-1 1 1,1 0 0,0 0 0,-1 1-1,1-1 1,0 1 0,0-1 0,1 1-1,-1 0 1,0 0 0,-1 4 0,-4 11-11,2 1 0,0 0 0,1 0 0,0 0 0,2 1 0,1 0 0,0-1 0,1 1 0,1 0 0,4 29 0,-4-48-28,0-1 0,0 1 0,0 0 0,0 0 0,0 0 0,0-1 0,1 1 0,-1 0 0,0-1 0,0 1 1,1 0-1,-1 0 0,0-1 0,1 1 0,-1 0 0,1-1 0,-1 1 0,1-1 0,-1 1 0,1 0 0,-1-1 0,1 0 0,-1 1 1,1-1-1,0 1 0,-1-1 0,1 1 0,0-1 0,-1 0 0,1 0 0,0 1 0,1-1 0,-1 0 22,1 0-1,-1-1 0,1 1 0,-1-1 1,1 1-1,-1-1 0,1 1 0,-1-1 1,1 0-1,-1 0 0,0 1 1,0-1-1,1 0 0,-1 0 0,0-1 1,0 1-1,2-2 0,8-12 272,0 0 1,-1-1-1,0 0 0,-2-1 0,9-22 0,30-96 513,-36 98-565,-2 0-1,-1-1 1,-2 0-1,-1 0 1,-3-1-1,-3-72 1,-9 88-135,2 21-19,1 14-17,2 11-77,2-1 0,0 1 0,2 0 0,0 0 0,3 26 1,0 2 38,-3-11-2,4 90 179,-2-118-185,1 0 0,0 0 1,1-1-1,0 1 0,0 0 1,1-1-1,1 0 0,7 13 1,-11-22-28,0 0-1,0 0 1,0 0 0,0 0 0,1 0 0,-1-1 0,0 1 0,1 0-1,-1-1 1,1 1 0,0-1 0,0 0 0,-1 0 0,1 1 0,0-1-1,0 0 1,0 0 0,0-1 0,0 1 0,0 0 0,1-1-1,-1 1 1,0-1 0,0 0 0,0 0 0,1 1 0,-1-2 0,0 1-1,0 0 1,0 0 0,1-1 0,-1 1 0,0-1 0,0 1 0,0-1-1,0 0 1,0 0 0,0 0 0,0 0 0,0-1 0,-1 1-1,1 0 1,0-1 0,-1 1 0,1-1 0,1-1 0,4-4-457,-1 0 0,-1 0 0,1 0 0,-1-1 0,0 1 0,0-1 0,-1 0 0,0-1 0,5-16 0,-3-13-4045,-5 1-1912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4.111"/>
    </inkml:context>
    <inkml:brush xml:id="br0">
      <inkml:brushProperty name="width" value="0.025" units="cm"/>
      <inkml:brushProperty name="height" value="0.025" units="cm"/>
    </inkml:brush>
  </inkml:definitions>
  <inkml:trace contextRef="#ctx0" brushRef="#br0">0 137 6118,'0'0'15321,"10"3"-14189,-5 0-1010,1-1-1,0-1 1,0 1 0,0-1 0,0 0 0,0-1 0,0 1 0,0-1 0,0 0 0,0-1 0,0 1-1,0-1 1,0-1 0,0 1 0,-1-1 0,1 0 0,7-3 0,-8 2 15,1-1 1,-1 0 0,0 0-1,0 0 1,0 0 0,0-1-1,-1 0 1,0 1 0,6-10 0,-8 11-28,0 0 0,0-1 0,-1 1 0,1 0 0,-1-1 1,1 1-1,-1 0 0,-1-1 0,1 0 0,0 1 0,-1-1 1,1 1-1,-1-1 0,0 0 0,-1 1 0,1-1 0,0 0 1,-2-5-1,1 8-77,0 0 0,1 1 0,-1-1 0,0 0 0,1 0 0,-1 0 1,0 0-1,0 1 0,0-1 0,0 0 0,0 1 0,0-1 0,0 0 0,0 1 0,0 0 1,0-1-1,0 1 0,0-1 0,0 1 0,0 0 0,0 0 0,-1 0 0,1 0 0,0 0 1,0 0-1,0 0 0,0 0 0,0 0 0,0 0 0,-2 1 0,-1 0-20,0 0-1,0 0 0,1 0 0,-1 0 1,0 0-1,1 1 0,-1 0 0,-3 2 1,0 2-1,0 1 1,1 0-1,0 0 0,0 0 1,1 1-1,0-1 0,0 1 1,0 1-1,1-1 0,1 0 1,-1 1-1,-1 10 1,1-4 45,0 0 1,1 0-1,1 0 1,1 0 0,0 1-1,2 24 1,-1-38-55,0 0 0,0-1 0,1 1 0,-1 0 0,1 0 0,-1 0 0,1-1 0,0 1 0,0 0 0,0-1 0,0 1 0,0-1 0,0 1 0,0-1 0,0 1 0,0-1 0,1 0 0,-1 0 0,1 0 0,-1 1 0,1-1 0,-1 0 0,1-1 0,0 1 0,-1 0 0,1 0 0,0-1 0,0 1 0,-1-1 0,1 0 0,0 1 0,0-1 0,0 0 0,0 0 0,-1 0 0,1 0 0,0 0 0,0-1 0,0 1 0,-1-1 0,1 1 0,2-2 0,5 0-31,1-1-1,-1 0 0,0 0 1,0-1-1,0 0 0,14-10 1,-5 0-1229,-1 0 0,0-1 0,26-30 0,-1-12-5193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4.432"/>
    </inkml:context>
    <inkml:brush xml:id="br0">
      <inkml:brushProperty name="width" value="0.025" units="cm"/>
      <inkml:brushProperty name="height" value="0.025" units="cm"/>
    </inkml:brush>
  </inkml:definitions>
  <inkml:trace contextRef="#ctx0" brushRef="#br0">36 35 12043,'0'0'7490,"-5"10"-7447,1-3-17,0-1-7,1 0 0,-1 1 1,1-1-1,1 1 0,-1 0 0,1-1 1,0 1-1,1 0 0,-2 8 1,4-14-13,-1-1 1,0 1 0,1-1-1,-1 1 1,1-1 0,-1 0-1,0 1 1,1-1 0,-1 0-1,1 1 1,-1-1 0,1 0-1,-1 0 1,1 1 0,-1-1-1,1 0 1,0 0 0,-1 0-1,1 0 1,-1 1 0,1-1-1,-1 0 1,1 0 0,0 0-1,-1 0 1,1-1 0,-1 1-1,1 0 1,-1 0 0,1 0-1,0 0 1,-1-1 0,1 1-1,-1 0 1,1 0 0,-1-1-1,1 1 1,0-1 0,22-9 419,-11 3-292,-1 0 1,0-1-1,-1-1 1,1 0-1,-2 0 1,1-1-1,10-15 0,-23 34 39,1-1-1,0 1 0,0 0 0,1 0 0,0 0 1,0 0-1,1-1 0,1 11 0,0-18-160,-1 0 0,1 0 0,-1-1 1,1 1-1,0-1 0,0 1 0,-1 0 0,1-1 0,0 1 0,0-1 0,0 0 0,0 1 0,-1-1 0,1 0 0,0 1 0,0-1 0,0 0 0,0 0 0,0 0 1,0 0-1,0 0 0,0 0 0,0 0 0,0 0 0,0 0 0,1-1 0,26-5 440,-11-1-280,1-1-1,-2-1 1,1-1-1,19-15 0,-23 15-172,1 0 0,1 1-1,0 1 1,0 0-1,30-11 1,-44 19-14,0-1-1,0 1 1,0 0 0,-1 0-1,1-1 1,0 1 0,0 0 0,0 0-1,0 0 1,0 0 0,0 0 0,0 0-1,-1 0 1,1 0 0,0 0-1,0 0 1,0 0 0,0 1 0,0-1-1,-1 0 1,1 1 0,0-1 0,0 1-1,0-1 1,-1 1 0,1-1-1,0 1 1,-1-1 0,2 2 0,-1 0 19,-1 0 1,1-1-1,-1 1 1,0 0 0,0-1-1,0 1 1,0 0-1,0 0 1,0 0 0,0-1-1,0 1 1,-1 0 0,1-1-1,-2 3 1,-30 66 639,28-62-583,1-4 60,-8 20 92,11-17-55,10-9 157,35-33 258,-39 29-573,0 1 0,0 0 0,0 0 0,0 0 0,1 1 0,0-1 0,0 2 0,0-1 0,1 1 0,-1 0 0,1 1 0,9-3 0,-16 5-16,0 0-1,0 1 1,1-1-1,-1 0 1,0 1-1,0-1 1,0 1-1,0-1 1,0 1-1,0-1 1,0 1-1,0 0 1,0-1-1,0 1 1,0 0-1,0 0 1,0 0-1,-1 0 1,1 0-1,0 0 1,-1 0-1,1 0 1,0 0-1,-1 0 1,0 0-1,1 0 1,-1 0-1,0 1 1,1-1-1,-1 0 1,0 0-1,0 0 1,0 0-1,0 1 1,0-1-1,0 0 1,0 0-1,-1 2 0,-5 59 117,3-46-82,3-16-18,0 0 0,0 0-1,0 1 1,0-1 0,0 0 0,0 0 0,1 0 0,-1 1 0,0-1 0,0 0 0,0 0 0,0 1 0,0-1 0,0 0 0,0 0-1,0 0 1,0 0 0,1 1 0,-1-1 0,0 0 0,0 0 0,0 0 0,0 0 0,1 1 0,-1-1 0,0 0 0,0 0 0,0 0-1,1 0 1,-1 0 0,0 0 0,0 0 0,0 0 0,1 0 0,-1 0 0,0 0 0,0 1 0,0-1 0,1 0 0,-1-1 0,0 1 0,0 0-1,1 0 1,-1 0 0,17-4 121,12-9 83,12-16-131,-34 23-192,1 0 0,-1 0 1,1 1-1,0 0 0,0 0 0,1 1 0,-1 0 0,1 1 1,0 0-1,0 0 0,13-2 0,-22 6 83,1-1 0,0 1-1,-1-1 1,1 1 0,-1 0 0,1-1 0,-1 1-1,1 0 1,-1 0 0,0-1 0,1 1 0,-1 0-1,0 0 1,0 0 0,1-1 0,-1 1 0,0 0-1,0 0 1,0 0 0,0 0 0,0-1 0,0 1-1,0 0 1,0 0 0,0 0 0,-1 0 0,1-1-1,0 1 1,-1 1 0,-8 28-2790,1-19-842,0-6-3124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5.922"/>
    </inkml:context>
    <inkml:brush xml:id="br0">
      <inkml:brushProperty name="width" value="0.025" units="cm"/>
      <inkml:brushProperty name="height" value="0.025" units="cm"/>
    </inkml:brush>
  </inkml:definitions>
  <inkml:trace contextRef="#ctx0" brushRef="#br0">44 287 2787,'3'-35'1658,"1"-4"2346,-2-46 1,-3 75-3208,1 0 1,-1 1 0,-1-1-1,0 0 1,0 0 0,-1 1-1,0-1 1,-1 1-1,-9-16 1,13 24-649,0 0-1,-1 0 1,0 0-1,1 0 1,-1 0-1,1 0 1,-1 0-1,0 0 1,0 1 0,1-1-1,-1 0 1,0 1-1,0-1 1,0 0-1,0 1 1,0-1-1,0 1 1,-1-1-1,1 1-96,1 0-1,-1 1 1,1-1-1,0 0 0,-1 1 1,1-1-1,-1 0 0,1 1 1,0-1-1,-1 1 1,1-1-1,0 0 0,0 1 1,-1-1-1,1 1 0,0-1 1,0 1-1,0-1 1,-1 1-1,1-1 0,0 1 1,0-1-1,0 1 0,0 0 1,0 0-1,0 51 567,1-41-419,6 77 1243,33 150-1,-13-93-1131,12 36-150,-57-286 1751,14 91-1895,-76-255 75,90 286-212,0-1 0,2 0 1,0-1-1,17 18 1,-26-30 123,0 0 0,0 0 0,0 0 0,0-1 0,1 1 0,-1-1 0,1 0 0,0 1 1,-1-2-1,1 1 0,0 0 0,0-1 0,0 0 0,0 0 0,1 0 0,-1 0 1,8 0-1,-9-2 2,1 1 0,-1-1-1,1 0 1,-1 0 0,0 0 0,1-1 0,-1 1 0,0-1 0,0 1 0,0-1 0,0 0 0,0 0 0,0-1 0,0 1 0,-1 0 0,1-1 0,-1 0 0,0 1 0,0-1 0,3-6 0,2-4 43,-1 0 0,-1 0 0,0 0 0,-1-1 0,0 1 0,-1-1 0,-1 0 0,0 0 0,-1 0 0,-1-1 0,0 1 0,0 0 0,-5-23 0,5 37-48,-1 0-1,1 0 0,0 0 1,0 0-1,0 0 1,0 0-1,0 0 0,0 0 1,0 0-1,-1 0 0,1 0 1,0 0-1,0 1 0,0-1 1,0 0-1,0 0 1,0 0-1,-1 0 0,1 0 1,0 0-1,0 0 0,0 0 1,0 0-1,0-1 1,0 1-1,-1 0 0,1 0 1,0 0-1,0 0 0,0 0 1,0 0-1,0 0 0,0 0 1,-1 0-1,1 0 1,0 0-1,0 0 0,0 0 1,0-1-1,0 1 0,0 0 1,0 0-1,0 0 0,0 0 1,0 0-1,0 0 1,0 0-1,-1-1 0,1 1 1,0 0-1,0 0 0,0 0 1,0 0-1,0 0 1,0-1-1,0 1 0,0 0 1,0 0-1,0 0 0,0 0 1,1 0-1,-1 0 0,0-1 1,0 1-1,0 0 1,0 0-1,0 0 0,-5 15-96,0 22-67,6 68 169,-1-104-4,0-1-1,0 1 0,0 0 1,0 0-1,0-1 1,0 1-1,0 0 0,0 0 1,0-1-1,0 1 0,1 0 1,-1-1-1,0 1 0,1 0 1,-1-1-1,0 1 0,1 0 1,-1-1-1,1 1 0,-1-1 1,1 1-1,-1-1 1,1 1-1,-1-1 0,1 1 1,0-1-1,-1 0 0,1 1 1,0-1-1,-1 0 0,2 1 1,0-1 1,-1 0 0,1 0 0,0-1 0,-1 1-1,1-1 1,0 1 0,-1-1 0,1 1 0,-1-1 0,1 0 0,-1 0 0,1 0 0,1-1 0,38-36 61,23-54 8,-17 20-41,-47 72-35,1-1 1,-1 0-1,0 0 0,1 1 0,-1-1 1,1 0-1,-1 1 0,1-1 0,0 0 1,-1 1-1,1-1 0,0 1 0,-1-1 0,1 1 1,0-1-1,-1 1 0,1 0 0,0-1 1,0 1-1,0 0 0,-1 0 0,1-1 1,0 1-1,0 0 0,0 0 0,1 0 0,-2 1 0,1-1-1,0 1 0,0 0 0,-1 0 1,1-1-1,-1 1 0,1 0 1,0 0-1,-1 0 0,1 0 0,-1 0 1,0-1-1,1 1 0,-1 0 0,0 0 1,0 0-1,1 0 0,-1 2 0,3 57-80,-4-53 101,0 27 29,0-22 10,1 1 0,0-1 0,0 1 1,4 19-1,-4-31-46,0-1 0,0 1 0,1-1 0,-1 1-1,0-1 1,0 0 0,0 1 0,0-1 0,1 1 0,-1-1 0,0 1 0,1-1 0,-1 0 0,0 1 0,1-1 0,-1 0 0,0 1 0,1-1 0,-1 0 0,0 0 0,1 1 0,-1-1 0,1 0 0,-1 0 0,1 1 0,-1-1 0,0 0 0,1 0 0,-1 0 0,1 0 0,-1 0 0,1 0 0,-1 0 0,1 0 0,-1 0 0,1 0 0,-1 0 0,1 0 0,-1 0 0,1 0 0,-1-1 0,1 1 0,-1 0 0,0 0 0,1 0 0,-1-1 0,1 1 0,-1 0 0,0-1 0,1 1 0,-1 0 0,0-1 0,1 1 0,-1 0 0,0-1 0,1 1 0,-1-1 0,0 1 0,0 0 0,0-1 0,1 1 0,-1-1 0,19-27 396,-2-6-199,18-61 0,-17 45-231,-18 50 18,0 0 0,0 0-1,0 0 1,0 0-1,0 0 1,1 1 0,-1-1-1,0 0 1,0 0-1,0 0 1,0 0 0,0 0-1,0 0 1,0 0-1,0 0 1,0 0 0,1 0-1,-1 0 1,0 0-1,0 0 1,0 0 0,0 0-1,0 0 1,0 0 0,0 0-1,1 0 1,-1 0-1,0 0 1,0 0 0,0 0-1,0 0 1,0 0-1,0 0 1,0 0 0,0 0-1,1 0 1,-1 0-1,0 0 1,0-1 0,0 1-1,0 0 1,0 0-1,0 0 1,0 0 0,0 0-1,0 0 1,0 0-1,0 0 1,0 0 0,0 0-1,0-1 1,1 1-1,-1 0 1,0 0 0,3 19-139,-1 35 192,-1-46-74,-1 7 19,3 19 64,5-31 0,7-16 8,-8 3-78,-6 8-74,0 0-1,1 0 1,-1-1 0,1 1-1,-1 0 1,1 0-1,0 0 1,0 0 0,0 1-1,0-1 1,0 0-1,0 1 1,0 0 0,4-3-1,-6 4-149,2 13-3660,2-27-6659,-1 0 3750,-1 8-1028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6.282"/>
    </inkml:context>
    <inkml:brush xml:id="br0">
      <inkml:brushProperty name="width" value="0.025" units="cm"/>
      <inkml:brushProperty name="height" value="0.025" units="cm"/>
    </inkml:brush>
  </inkml:definitions>
  <inkml:trace contextRef="#ctx0" brushRef="#br0">1 1 11147,'-1'5'10567,"1"16"-5237,6 143-4097,-5-163-1263,-1-1-1,0 1 0,0 0 0,0 0 0,0-1 1,1 1-1,-1 0 0,0-1 0,1 1 0,-1 0 1,0 0-1,1-1 0,-1 1 0,1-1 0,-1 1 1,1-1-1,-1 1 0,1 0 0,0-1 0,-1 0 1,1 1-1,-1-1 0,1 1 0,1-1 0,-1 1-160,0-1-1,-1 0 1,1 0-1,0 0 1,0 0-1,-1 0 1,1 0-1,0-1 1,0 1-1,0 0 1,-1 0-1,1 0 1,0-1-1,-1 1 1,1 0-1,0-1 1,0 1-1,-1-1 1,1 1-1,-1-1 1,1 1-1,0-1 0,-1 1 1,1-1-1,-1 1 1,1-1-1,-1 0 1,0 1-1,1-1 1,-1 0-1,0 0 1,1 1-1,-1-2 1,3-15-5543,-2-3-3859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6.666"/>
    </inkml:context>
    <inkml:brush xml:id="br0">
      <inkml:brushProperty name="width" value="0.025" units="cm"/>
      <inkml:brushProperty name="height" value="0.025" units="cm"/>
    </inkml:brush>
  </inkml:definitions>
  <inkml:trace contextRef="#ctx0" brushRef="#br0">86 22 4805,'0'0'12043,"-65"-16"-9064,53 13-1025,4 0-481,8 3-352,3 0-1153,5 6-224,2-2-1410,-4 2-1313,0-4-3971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6.996"/>
    </inkml:context>
    <inkml:brush xml:id="br0">
      <inkml:brushProperty name="width" value="0.025" units="cm"/>
      <inkml:brushProperty name="height" value="0.025" units="cm"/>
    </inkml:brush>
  </inkml:definitions>
  <inkml:trace contextRef="#ctx0" brushRef="#br0">24 66 12748,'0'0'9641,"-23"-59"-8776,23 54-320,5 3-321,4 2-256,-3 1 0,-2 12-193,-1 2-992,-3 3-769,0-1-2274,-2-6-4836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7.463"/>
    </inkml:context>
    <inkml:brush xml:id="br0">
      <inkml:brushProperty name="width" value="0.025" units="cm"/>
      <inkml:brushProperty name="height" value="0.025" units="cm"/>
    </inkml:brush>
  </inkml:definitions>
  <inkml:trace contextRef="#ctx0" brushRef="#br0">13 0 5958,'0'0'12903,"-2"9"-10998,-3 16-1397,2 1 0,1 0 0,1 0 0,2 0 0,0 0 1,9 44-1,43 162 1234,-49-216-1537,1 2-94,-3-7-42,1 0 0,0 0 0,0-1 0,1 1 0,1-1-1,-1 0 1,10 13 0,-14-23-65,0 0 0,0 0 0,0 1 0,0-1 0,0 0 0,0 0 0,0 1 0,1-1 0,-1 0 0,0 0 0,0 1-1,0-1 1,1 0 0,-1 0 0,0 0 0,0 0 0,1 1 0,-1-1 0,0 0 0,0 0 0,1 0 0,-1 0 0,0 0 0,0 0 0,1 0 0,-1 0 0,0 0 0,0 0 0,1 0-1,-1 0 1,0 0 0,1 0 0,-1 0 0,0 0 0,0 0 0,1 0 0,-1 0 0,0 0 0,0 0 0,1 0 0,-1 0 0,0-1 0,0 1 0,1 0 0,-1 0 0,0 0 0,0 0 0,0-1-1,1 1 1,-1 0 0,5-21 159,-6-25 2,-1 28-154,-1 0 1,-1 0 0,-1 0 0,0 1 0,-10-20 0,-15-53-46,32 98 5,2 0 0,-1 0 0,1 0 0,0-1 0,1 1 0,-1-1 0,1 0 0,9 9 1,-11-13 32,-1-1 0,0 1 0,1-1 0,0 1 0,0-1 0,-1 0 0,1 0 0,0 0 0,1-1 0,-1 1 0,0-1 0,0 1 0,1-1 0,-1 0 0,1 0 0,-1-1 0,1 1 0,-1-1 0,1 0 0,-1 1 0,1-2 0,-1 1 0,1 0 0,3-1 0,-3-1 51,-1 0 1,0 0-1,0-1 1,0 1-1,0 0 1,0-1-1,0 0 1,0 0-1,-1 0 0,0 0 1,1 0-1,-1 0 1,0 0-1,-1-1 1,1 1-1,-1-1 1,2-4-1,2-6 172,-1 0 0,0 0 0,2-17 0,-2-24 434,-5 51-499,0 34-190,0 8 74,1 57 21,1-86-48,0 0 1,1 0-1,-1 0 1,2 0-1,-1 0 1,1 0-1,1-1 1,4 9-1,-7-15-13,0 0 0,0 0 0,0 0 0,1 0 0,-1 0 0,1 0 0,-1 0 0,1-1-1,0 1 1,0-1 0,0 1 0,0-1 0,0 0 0,0 1 0,0-1 0,0 0 0,0-1 0,0 1-1,0 0 1,1 0 0,-1-1 0,0 0 0,1 1 0,-1-1 0,0 0 0,1 0 0,-1 0 0,1 0 0,-1-1-1,0 1 1,0-1 0,1 1 0,-1-1 0,0 0 0,0 0 0,3-1 0,0-1-308,-1 0 0,1 1 0,-1-2 0,0 1 0,0 0 0,0-1 0,-1 0 0,1 0 0,-1 0 1,0 0-1,0 0 0,0-1 0,-1 1 0,1-1 0,2-7 0,1-24-4438,-5-3-2462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7.791"/>
    </inkml:context>
    <inkml:brush xml:id="br0">
      <inkml:brushProperty name="width" value="0.025" units="cm"/>
      <inkml:brushProperty name="height" value="0.025" units="cm"/>
    </inkml:brush>
  </inkml:definitions>
  <inkml:trace contextRef="#ctx0" brushRef="#br0">0 0 7431,'0'0'17553,"20"49"-17874,-3-37-1665,0-2-800,2 2-2115,-2-3-1473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8.150"/>
    </inkml:context>
    <inkml:brush xml:id="br0">
      <inkml:brushProperty name="width" value="0.025" units="cm"/>
      <inkml:brushProperty name="height" value="0.025" units="cm"/>
    </inkml:brush>
  </inkml:definitions>
  <inkml:trace contextRef="#ctx0" brushRef="#br0">35 53 4100,'0'0'13036,"-4"9"-10329,-2 7-1794,0 1 1,1 0-1,1 0 1,0 0-1,2 1 1,0-1-1,0 20 1,2-36-882,1 1 0,-1 0 0,0 0 1,1 0-1,-1 0 0,1 0 0,-1 0 0,1 0 0,0-1 0,0 1 1,0 0-1,0-1 0,0 1 0,0 0 0,0-1 0,0 0 0,1 1 1,-1-1-1,1 0 0,-1 1 0,1-1 0,-1 0 0,1 0 0,0 0 0,0 0 1,-1-1-1,1 1 0,0 0 0,0-1 0,0 1 0,0-1 0,0 0 1,0 0-1,0 0 0,0 1 0,-1-2 0,1 1 0,0 0 0,0 0 1,0-1-1,4 0 0,4-1 21,0-1 1,0 0-1,-1 0 1,1-1-1,-1 0 1,16-9-1,6-8-10,36-34 1,-11 9-120,-60 75 466,-12 5 275,14-26-277,11-21-144,7-14-268,1 1 1,1 1-1,1 1 1,24-24-1,-41 47-7,-1 0-1,0 0 0,0 0 0,0 0 0,1 0 0,-1 0 0,0 0 0,1 0 0,-1 1 0,0-1 0,1 0 0,-1 1 0,1 0 0,2-1 0,-3 1 32,-1 0 0,1 0-1,0 0 1,-1 0 0,1 1 0,-1-1 0,1 0-1,0 0 1,-1 1 0,1-1 0,-1 1 0,1-1 0,-1 0-1,1 1 1,-1-1 0,1 1 0,-1-1 0,0 1-1,1-1 1,-1 1 0,0-1 0,1 1 0,-1-1 0,1 2-1,1 6-6,0-1-1,-1 1 0,0 0 0,0-1 0,0 10 0,3 21-1692,-3-35 918,2 4-789,1-4-4366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49.411"/>
    </inkml:context>
    <inkml:brush xml:id="br0">
      <inkml:brushProperty name="width" value="0.025" units="cm"/>
      <inkml:brushProperty name="height" value="0.025" units="cm"/>
    </inkml:brush>
  </inkml:definitions>
  <inkml:trace contextRef="#ctx0" brushRef="#br0">36 507 4036,'2'-9'7660,"8"-69"1416,-10 78-9022,0 0 0,0 1 1,0-1-1,-1 0 1,1 1-1,0-1 0,0 0 1,0 0-1,-1 0 0,1 1 1,0-1-1,0 0 1,-1 0-1,1 0 0,0 1 1,0-1-1,-1 0 0,1 0 1,0 0-1,0 0 1,-1 0-1,1 0 0,0 0 1,-1 0-1,1 0 0,0 0 1,-1 0-1,1 0 1,0 0-1,-1 0 0,1 0 1,0 0-1,0 0 0,-1 0 1,1 0-1,0 0 1,-1 0-1,1-1 0,0 1 1,0 0-1,-1 0 0,1 0 1,0 0-1,0-1 1,-1 1-1,1 0 0,0 0 1,0-1-1,0 1 0,0 0 1,-1 0-1,1-1 1,0 1-1,0 0 0,0-1 1,0 1-1,0 0 0,0 0 1,0-1-1,0 1 1,0 0-1,0-1 0,0 1 1,0 0-1,0-1 0,0 1 1,-16 21 492,11-6-389,1 1 0,1 0 0,0 0 0,2 0 0,-1 0-1,2 22 1,0-38-148,0 0-1,0 1 1,0-1-1,0 0 1,0 1-1,0-1 0,0 0 1,0 1-1,0-1 1,0 0-1,0 0 1,0 1-1,0-1 1,0 0-1,0 1 0,0-1 1,0 0-1,1 1 1,-1-1-1,0 0 1,0 0-1,0 1 1,0-1-1,1 0 0,-1 0 1,0 1-1,0-1 1,0 0-1,1 0 1,-1 0-1,0 1 1,0-1-1,1 0 0,-1 0 1,0 0-1,1 0 1,-1 0-1,0 0 1,0 1-1,1-1 1,-1 0-1,0 0 0,1 0 1,14-10 430,11-19 439,-15 14-748,-2-1 0,1 0 0,-2 0-1,0-1 1,-1-1 0,-1 1 0,-1-1 0,0 0-1,-1 0 1,-1 0 0,1-25 0,-4 43-129,0-1 0,0 0 0,1 1 0,-1-1 0,0 0 0,0 1 0,0-1 1,0 0-1,0 1 0,0-1 0,-1 0 0,1 1 0,0-1 0,0 0 0,0 1 0,0-1 0,-1 1 0,1-1 1,0 0-1,-1 1 0,1-1 0,-1 1 0,1-1 0,0 1 0,-1-1 0,1 1 0,-1-1 0,1 1 0,-1 0 1,1-1-1,-1 1 0,0 0 0,1-1 0,-1 1 0,1 0 0,-1 0 0,0 0 0,1-1 0,-1 1 0,0 0 1,1 0-1,-1 0 0,-1 0 0,1 1-11,-1-1-1,1 1 1,-1-1 0,1 1-1,-1 0 1,1 0 0,-1 0 0,1 0-1,0 0 1,0 0 0,0 0 0,-1 0-1,1 0 1,0 0 0,0 1 0,1-1-1,-3 3 1,0 4-2,0 0 1,0 0-1,1 0 0,0 1 1,1-1-1,-1 1 0,2-1 1,-1 1-1,1-1 0,2 15 1,-2-22 10,0 0-1,0-1 1,0 1 0,0 0 0,0-1 0,0 1 0,0 0 0,1-1 0,-1 1 0,0-1 0,1 1 0,-1 0 0,0-1 0,1 1 0,-1-1 0,0 1 0,1-1 0,-1 1-1,1-1 1,-1 1 0,1-1 0,-1 1 0,1-1 0,0 0 0,-1 1 0,1-1 0,-1 0 0,1 1 0,0-1 0,-1 0 0,2 0 0,23-7 60,19-27 255,-29 17-216,0-2 0,-1 0 0,-2-1-1,0 0 1,-1-1 0,-1-1 0,-1 1-1,-1-1 1,0-1 0,-2 1 0,-1-1-1,-1-1 1,0 1 0,-2 0 0,-1-36-1,-1 58-97,0 1 0,0 0 0,0-1-1,0 1 1,0-1 0,0 1 0,0-1 0,0 1-1,0-1 1,0 1 0,0 0 0,0-1-1,0 1 1,0-1 0,0 1 0,-1-1-1,1 1 1,0 0 0,0-1 0,0 1-1,-1-1 1,1 1 0,0 0 0,0-1-1,-1 1 1,1 0 0,0 0 0,-1-1-1,1 1 1,0 0 0,-1 0 0,1-1-1,-1 1 1,1 0 0,0 0 0,-1 0-1,1-1 1,-1 1 0,0 0 0,0 1-8,0-1-1,0 1 1,0 0 0,0-1 0,1 1 0,-1 0 0,0 0 0,0-1 0,0 1 0,1 0-1,-1 0 1,1 0 0,-1 0 0,1 0 0,-1 0 0,0 2 0,-7 19-16,1 1 0,1 0 0,1 0 0,-4 47 0,5 101 161,4-148-97,0 8-10,1 0 0,2-1 0,1 1 0,1-1 0,2 0 0,1 0 0,1-1-1,2 0 1,15 30 0,2-5-29,-17-36 3,-1-1-1,-1 2 1,-1-1-1,0 1 1,-1 0-1,-1 1 1,-1-1 0,3 26-1,-8-44 2,0 0-1,0 0 1,0 0 0,0 0-1,0 0 1,0 0 0,0 0-1,0 0 1,0 0 0,-1 0 0,1 0-1,0 0 1,-1 0 0,1 0-1,-1 0 1,1 0 0,-1 0-1,1-1 1,-1 1 0,0 0-1,0 1 1,0-2 0,1 0 1,-1 0-1,0 0 1,0 1-1,1-1 0,-1 0 1,0 0-1,0 0 0,1 0 1,-1 0-1,0 0 1,0 0-1,1 0 0,-1-1 1,0 1-1,0 0 1,1 0-1,-1-1 0,0 1 1,1 0-1,-2-1 1,-2-2 9,0 1 0,1-1 0,-1 0 0,0 0 0,1 0 1,0-1-1,0 1 0,-3-5 0,-6-13-11,2-1-1,0 0 1,1-1-1,1-1 1,1 1-1,1-1 1,2 0-1,0 0 1,1-1-1,2 1 1,0-1-1,4-34 1,-2 48-23,1-1 1,-1 2 0,2-1-1,0 0 1,0 0 0,1 1-1,0-1 1,1 1-1,0 0 1,0 1 0,1-1-1,1 1 1,-1 0 0,10-9-1,7-4-733,2 1 0,0 0 0,41-23 0,12-10-3837,-22 8-1999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0.925"/>
    </inkml:context>
    <inkml:brush xml:id="br0">
      <inkml:brushProperty name="width" value="0.025" units="cm"/>
      <inkml:brushProperty name="height" value="0.025" units="cm"/>
    </inkml:brush>
  </inkml:definitions>
  <inkml:trace contextRef="#ctx0" brushRef="#br0">74 154 4388,'0'0'14222,"-9"-5"-12818,3 1-1288,5 3-58,-1-1 0,0 1 0,0 0 0,1 0 0,-1 0 0,0 0 1,0 0-1,0 0 0,0 1 0,-1-1 0,1 1 0,0-1 1,-3 1-1,3 1-24,1-1-1,0 1 1,-1 1 0,1-1 0,0 0 0,-1 0 0,1 0 0,0 1 0,0-1 0,0 0 0,0 1 0,0-1-1,1 1 1,-1-1 0,0 1 0,1 0 0,-1-1 0,1 1 0,-1 0 0,1-1 0,0 1 0,0 0-1,0-1 1,0 4 0,-4 21 408,2 0 1,0 0-1,1 0 0,2 0 0,7 43 0,-8-67-412,0 1-1,1-1 0,-1 0 1,1 0-1,0 0 0,-1 1 1,1-1-1,0 0 0,0 0 0,1 0 1,-1 0-1,0-1 0,1 1 1,-1 0-1,1 0 0,-1-1 1,1 1-1,0-1 0,0 0 0,0 1 1,0-1-1,0 0 0,0 0 1,0 0-1,3 1 0,-3-2-3,1 0 0,-1 0-1,0 0 1,1-1-1,-1 1 1,0-1 0,1 1-1,-1-1 1,0 0 0,0 0-1,1 0 1,-1 0 0,0 0-1,0-1 1,0 1 0,0-1-1,-1 1 1,1-1 0,0 1-1,-1-1 1,1 0-1,-1 0 1,3-4 0,8-13 54,-1-1 1,0 0-1,-2 0 1,0-1-1,-1 0 1,-2-1-1,0 0 1,-1 0-1,-1 0 1,-1 0-1,0-42 1,-5 51 57,-3 13 13,-3 22-120,5 3-20,0 0 0,2 0-1,1 1 1,1-1 0,8 42-1,-9-65 4,1 1 0,-1-1 0,1 1 0,-1-1 0,1 1 0,0-1 0,0 0 0,0 0 0,1 1 0,-1-1-1,1 0 1,-1 0 0,1 0 0,-1 0 0,1 0 0,0-1 0,3 3 0,-3-3 9,-1-1 1,1 1 0,0-1-1,-1 1 1,1-1-1,-1 0 1,1 0-1,0 0 1,-1 0-1,1 0 1,0 0 0,-1 0-1,1-1 1,-1 1-1,1 0 1,0-1-1,-1 0 1,1 1-1,-1-1 1,2-1 0,5-3 107,0-1 1,0 0 0,-1 0-1,0-1 1,0 0 0,-1 0 0,8-10-1,11-19 35,-1-1-1,38-78 1,-62 116-168,0-1 1,0 0-1,0 0 1,0 0-1,0 0 1,0 0-1,0 0 0,0 1 1,1-1-1,-1 0 1,0 0-1,0 0 1,0 0-1,0 0 1,0 0-1,0 0 0,1 0 1,-1 0-1,0 0 1,0 0-1,0 0 1,0 0-1,0 0 0,1 0 1,-1 0-1,0 0 1,0 0-1,0 0 1,0 0-1,1 0 1,-1 0-1,0 0 0,0 0 1,0 0-1,0 0 1,0 0-1,1 0 1,-1 0-1,0 0 1,0 0-1,0 0 0,0 0 1,0-1-1,0 1 1,1 0-1,-1 0 1,0 0-1,0 0 1,0 0-1,0 0 0,0-1 1,0 1-1,0 0 1,0 0-1,0 0 1,0 0-1,0 0 0,0-1 1,4 27-22,-3 44 89,-1-62-49,-1 1 5,2 31 57,6-30 200,7-19 328,-2-7-318,-2 0 0,0 0 0,0-1 0,9-25 0,-13 26-285,2 1 1,-1 0-1,2 0 0,0 1 0,0 0 0,18-19 0,-27 32-11,0 1 1,1-1-1,-1 1 1,1 0-1,-1-1 1,0 1-1,1-1 1,-1 1-1,1 0 1,-1-1-1,1 1 0,-1 0 1,1 0-1,-1-1 1,1 1-1,-1 0 1,1 0-1,-1 0 1,1 0-1,0 0 1,-1 0-1,1-1 1,-1 1-1,1 1 0,-1-1 1,1 0-1,-1 0 1,1 0-1,0 0 1,-1 0-1,1 0 1,-1 1-1,1-1 1,8 20-92,-5 40-229,-4-48 61,0-5-209,3 24-197,-3-30 433,0 0 1,0 0-1,0 0 1,0 1-1,1-1 0,-1 0 1,0 0-1,1 0 1,-1 0-1,1 0 1,-1 0-1,1 0 1,0 0-1,-1 0 0,1-1 1,0 1-1,-1 0 1,1 0-1,0 0 1,0-1-1,1 2 1,-1-2-29,-1-1 0,1 1 1,-1 0-1,1-1 0,-1 1 1,1 0-1,-1-1 0,0 1 1,1 0-1,-1-1 1,0 1-1,1-1 0,-1 1 1,0-1-1,1 1 0,-1-1 1,0 1-1,0-1 0,0 1 1,1-1-1,-1 1 0,0-1 1,0 1-1,0-1 1,0 1-1,0-1 0,0 1 1,0-1-1,0 1 0,-1-2 1,2-1-1334,2-22-8607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1.881"/>
    </inkml:context>
    <inkml:brush xml:id="br0">
      <inkml:brushProperty name="width" value="0.025" units="cm"/>
      <inkml:brushProperty name="height" value="0.025" units="cm"/>
    </inkml:brush>
  </inkml:definitions>
  <inkml:trace contextRef="#ctx0" brushRef="#br0">17 323 3876,'0'0'19757,"10"2"-18865,-7-2-832,0 0 1,1 1-1,-1-1 1,0 0 0,1-1-1,-1 1 1,1-1 0,-1 1-1,0-1 1,0 0-1,1 0 1,-1 0 0,0-1-1,0 1 1,0-1 0,4-3-1,-3 2-9,0-1 1,-1 0-1,1 0 0,-1 0 1,0 0-1,0 0 0,0-1 1,-1 0-1,1 1 0,-1-1 1,0 0-1,2-10 0,-3 10 4,1-1 0,-1 1-1,0-1 1,0 1 0,-1-1 0,0 1 0,0-1-1,0 0 1,-1 1 0,0-1 0,-2-8-1,2 13-22,1-1 0,-1 0 0,0 0 1,-1 0-1,1 0 0,0 1 0,0-1 0,-1 0 0,1 1 0,-1 0 0,1-1 0,-1 1 0,0 0 0,1-1 0,-1 1 0,0 0 0,0 0 0,0 1 0,0-1 0,0 0 0,0 1 0,0-1 0,0 1 0,0-1 0,0 1 0,0 0 0,0 0 0,0 0 0,0 0 0,0 0 0,0 1 0,-1-1 0,-1 1 0,1 1-34,-1-1 1,1 0-1,-1 1 1,1 0 0,0 0-1,0 0 1,0 0-1,0 0 1,0 1-1,0-1 1,0 1 0,1 0-1,0 0 1,-1 0-1,1 0 1,0 0-1,0 0 1,1 0 0,-1 1-1,1-1 1,0 1-1,-1-1 1,2 1-1,-1 0 1,0-1 0,0 6-1,-1 10-22,0-1 1,1 1-1,2 35 0,-1-53 28,0 0 0,0 1 0,0-1 0,0 1-1,0-1 1,0 0 0,1 0 0,-1 1 0,0-1-1,1 0 1,-1 1 0,1-1 0,0 0 0,-1 0-1,1 0 1,0 0 0,0 0 0,0 0 0,-1 0-1,1 0 1,0 0 0,0 0 0,0 0 0,1 0-1,-1-1 1,0 1 0,0 0 0,0-1 0,1 1-1,-1-1 1,0 1 0,0-1 0,1 0 0,-1 1-1,0-1 1,1 0 0,-1 0 0,0 0 0,3 0-1,1-1 22,-1 0 0,0 0 0,0 0-1,1-1 1,-1 0 0,0 1-1,0-1 1,-1-1 0,1 1-1,0 0 1,3-4 0,16-17 43,-1-1 0,-1-1-1,-1 0 1,-1-2 0,-1-1 0,14-29 0,-29 59-241,-1 12 113,2 30 97,-3-26-33,-1-13-4,1 0 0,0 1 0,0-1 0,0 0 0,1 0 0,-1 0 0,1 0 0,5 8 0,-6-12 5,-1 0 0,1 0 0,0-1 0,-1 1 0,1 0 0,0 0 0,0-1 0,-1 1 0,1-1 0,0 1 0,0-1 0,0 1-1,0-1 1,0 1 0,0-1 0,0 0 0,0 1 0,0-1 0,0 0 0,1 0 0,0 0 16,0 0 1,0-1 0,0 1-1,-1-1 1,1 1-1,0-1 1,0 0-1,-1 0 1,1 0-1,0 0 1,-1 0-1,1 0 1,-1 0-1,1-1 1,1-1-1,11-12 145,-1-1 1,0 0-1,13-23 0,-13 18-172,1 2-1,18-21 1,-31 39-3,0 0-1,0 0 1,0-1-1,0 1 1,1 0 0,-1 0-1,0 0 1,1 0 0,-1 1-1,0-1 1,1 0-1,-1 0 1,1 1 0,-1-1-1,1 1 1,2-1-1,-4 1 9,1 0-1,0 1 0,-1-1 0,1 0 1,-1 0-1,1 1 0,0-1 0,-1 0 1,1 1-1,-1-1 0,1 1 1,-1-1-1,1 1 0,-1-1 0,1 1 1,-1-1-1,0 1 0,1-1 0,-1 1 1,0 0-1,1-1 0,-1 1 0,0-1 1,0 1-1,0 0 0,1 0 0,1 10 16,-1 0-1,0-1 0,-1 1 1,-1 11-1,2 9 10,-1-30-18,0-1 0,0 0 0,0 0 0,0 1 0,0-1 0,0 0 0,0 0 1,0 1-1,0-1 0,0 0 0,0 0 0,0 1 0,0-1 0,0 0 0,0 0 1,1 0-1,-1 1 0,0-1 0,0 0 0,0 0 0,0 1 0,1-1 0,-1 0 1,0 0-1,0 0 0,0 0 0,1 1 0,-1-1 0,0 0 0,0 0 0,0 0 0,1 0 1,-1 0-1,0 0 0,0 0 0,1 0 0,-1 0 0,0 0 0,0 0 0,1 0 1,-1 0-1,0 0 0,0 0 0,1 0 0,-1 0 0,13-11 227,7-21 81,-19 31-303,6-12 12,6-10 3,28-39 0,-38 58-33,0 0 0,0 0-1,1 1 1,-1-1 0,1 1-1,0-1 1,0 1-1,0 0 1,0 0 0,1 1-1,-1-1 1,1 1 0,-1 0-1,1 1 1,0-1 0,7-1-1,-11 3 6,0 0 0,0 0 0,0 0 0,0 0 0,0 1 0,0-1 1,0 0-1,0 0 0,1 1 0,-1-1 0,0 1 0,0-1 0,-1 1 0,1-1 0,0 1 0,0 0 0,0-1 0,0 1 0,0 0 0,-1 0 0,1 0 0,0 0 0,-1-1 0,1 1 0,-1 0 0,1 0 0,-1 0 0,1 0 0,0 2 0,7 40 82,0-5-101,-8-38-78,1 0 0,-1 1-1,0-1 1,1 0 0,-1 1 0,0-1-1,1 0 1,-1 1 0,0-1 0,1 0-1,-1 0 1,1 0 0,-1 1-1,1-1 1,-1 0 0,0 0 0,1 0-1,-1 0 1,1 0 0,-1 0 0,1 0-1,-1 0 1,1 0 0,-1 0-1,1 0 1,-1 0 0,0 0 0,1 0-1,-1-1 1,1 1 0,-1 0 0,1 0-1,-1 0 1,0-1 0,1 1-1,-1 0 1,0-1 0,1 1 0,-1 0-1,0-1 1,1 1 0,-1 0 0,0-1-1,1 1 1,-1 0 0,0-1-1,0 1 1,0-1 0,1 1 0,-1-1-1,0 1 1,0 0 0,0-1 0,0 1-1,0-1 1,0 1 0,0-1-1,0 1 1,0-1 0,7-25-6498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642"/>
    </inkml:context>
    <inkml:brush xml:id="br0">
      <inkml:brushProperty name="width" value="0.025" units="cm"/>
      <inkml:brushProperty name="height" value="0.025" units="cm"/>
    </inkml:brush>
  </inkml:definitions>
  <inkml:trace contextRef="#ctx0" brushRef="#br0">11 0 17200,'-1'13'662,"-4"31"-554,1 0 0,3 0 1,2 0-1,2 0 0,1 0 0,3-1 0,13 50 0,9-9-9,59 119 0,-28-82-4260,-57-115 3768,-24-17-5238,7 4 3244,-17-13-3966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5.382"/>
    </inkml:context>
    <inkml:brush xml:id="br0">
      <inkml:brushProperty name="width" value="0.025" units="cm"/>
      <inkml:brushProperty name="height" value="0.025" units="cm"/>
    </inkml:brush>
  </inkml:definitions>
  <inkml:trace contextRef="#ctx0" brushRef="#br0">155 56 5990,'16'-43'8024,"-12"30"-2109,-10 37-3209,-140 407-2113,123-370-567,34-90 1468,90-215-249,-88 219-1258,41-71-8,-47 85 3,0 1 0,1 0 0,0 1 0,0 0 0,1 0 0,18-13-1,-23 20-64,0 0 0,0-1 0,0 2-1,0-1 1,0 0 0,1 1 0,-1 0-1,1 0 1,-1 0 0,1 0-1,-1 1 1,1 0 0,0 0 0,-1 0-1,10 2 1,-12-2 50,0 0 0,0 1 0,1 0 0,-1-1 1,0 1-1,0 0 0,0 0 0,0 0 0,0 1 0,-1-1 0,1 0 0,0 1 0,0-1 0,-1 1 0,1 0 1,-1-1-1,1 1 0,-1 0 0,0 0 0,0 0 0,0 0 0,0 0 0,0 0 0,0 0 0,-1 0 1,1 0-1,0 1 0,-1-1 0,0 0 0,0 0 0,0 1 0,0 2 0,0-2 62,-1 0 1,0-1-1,0 1 0,0-1 1,0 1-1,-1-1 0,1 1 0,-1-1 1,1 0-1,-1 0 0,0 0 0,0 1 1,0-2-1,0 1 0,0 0 1,0 0-1,0-1 0,-1 1 0,1-1 1,-1 0-1,1 0 0,-4 2 1,-5 1 270,-1 1 0,0-1 0,-20 4 0,22-6-401,0-1 1,1 0-1,-1 0 0,0-1 1,0-1-1,-18-2 0,26 1-4443,8-1 902,9-1-2580,4 1-2223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2.631"/>
    </inkml:context>
    <inkml:brush xml:id="br0">
      <inkml:brushProperty name="width" value="0.025" units="cm"/>
      <inkml:brushProperty name="height" value="0.025" units="cm"/>
    </inkml:brush>
  </inkml:definitions>
  <inkml:trace contextRef="#ctx0" brushRef="#br0">0 97 6342,'0'0'12230,"2"9"-10703,24 129 2858,28 156-909,-42-207-2615,1 119-1,-14-302-662,5-168-36,-1 217-170,2 0-1,3 1 1,20-71-1,-22 101 3,0-1-1,1 1 1,1 1-1,0 0 1,1 0-1,1 0 1,14-16-1,-19 25-8,1-1-1,0 1 1,1 0-1,-1 1 1,1-1-1,0 1 1,1 1-1,-1-1 1,1 1-1,0 0 1,0 1-1,0 0 1,0 1 0,1-1-1,-1 1 1,9 0-1,-16 2 9,0 0 1,0 0-1,1 0 0,-1 0 0,0 1 0,0-1 1,0 0-1,0 1 0,0-1 0,0 1 0,0-1 1,-1 1-1,1-1 0,0 1 0,0-1 0,0 1 1,0 0-1,-1 0 0,1 0 0,0-1 0,-1 1 1,1 0-1,-1 0 0,1 0 0,-1 0 1,1 0-1,-1 0 0,1 0 0,-1 0 0,0 0 1,0 0-1,0 0 0,1 0 0,-1 0 0,0 0 1,0 0-1,0 0 0,-1 0 0,1 1 0,0-1 1,0 0-1,-1 0 0,0 1 0,0 6 9,0-1 0,-1 0 0,0 1-1,0-1 1,-6 10 0,-11 17 36,-1-1 0,-2-1 0,-1-1 0,-1-1 0,-2-2 0,-1 0 0,-31 24 0,57-51-36,0 1-1,0-1 0,0 0 1,0 0-1,0 0 1,-1 0-1,1-1 1,0 1-1,-1 0 0,1 0 1,0-1-1,-1 1 1,1-1-1,-1 1 1,1-1-1,-1 0 1,1 1-1,-1-1 0,1 0 1,-1 0-1,1 0 1,-1 0-1,1 0 1,-4-1-1,4 0-61,1-1 0,-1 1 1,0 0-1,0 0 0,0-1 0,1 1 0,-1 0 1,0-1-1,1 1 0,0-1 0,-1 1 0,1-1 1,0 1-1,-1-1 0,1 1 0,0-1 1,0 1-1,0-1 0,1-1 0,0-11-906,2 0 0,-1 0 1,10-26-1,31-72-7069,-19 49 930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2.959"/>
    </inkml:context>
    <inkml:brush xml:id="br0">
      <inkml:brushProperty name="width" value="0.025" units="cm"/>
      <inkml:brushProperty name="height" value="0.025" units="cm"/>
    </inkml:brush>
  </inkml:definitions>
  <inkml:trace contextRef="#ctx0" brushRef="#br0">0 0 13581,'0'0'3715,"3"55"-1697,-3-14 353,0 6-802,0 3-32,0-1-415,0-4-610,0-2-352,0-4-160,3-9 0,5-9-32,3-8-705,2-10-768,3-3-673,0-14-1057,0-8-3299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3.539"/>
    </inkml:context>
    <inkml:brush xml:id="br0">
      <inkml:brushProperty name="width" value="0.025" units="cm"/>
      <inkml:brushProperty name="height" value="0.025" units="cm"/>
    </inkml:brush>
  </inkml:definitions>
  <inkml:trace contextRef="#ctx0" brushRef="#br0">75 150 5509,'0'0'14035,"-9"6"-12380,4-3-1529,0 1 0,0 0 0,1 0 0,-1 0 0,1 0 0,0 1 0,0 0 0,1-1 0,-1 1 0,1 1 0,0-1 0,1 0 0,-1 1 0,1 0 0,0-1 0,0 1 0,-1 11 1,2-7-54,0 0 1,0 1 0,1-1 0,1 0 0,-1 1 0,2-1-1,2 14 1,-3-22-41,0 0 0,-1 0-1,1 0 1,0 0 0,0 0-1,0 0 1,0-1 0,0 1 0,1 0-1,-1-1 1,0 1 0,1 0-1,-1-1 1,1 0 0,0 1-1,-1-1 1,1 0 0,0 0-1,0 0 1,0 0 0,0 0 0,0 0-1,0-1 1,0 1 0,0 0-1,0-1 1,0 0 0,0 0-1,0 1 1,1-1 0,-1 0-1,0-1 1,0 1 0,0 0 0,0-1-1,0 1 1,0-1 0,0 1-1,0-1 1,0 0 0,0 0-1,3-2 1,0 0 89,0 0 0,0 0-1,-1-1 1,1 1 0,-1-1-1,0 0 1,0 0 0,0-1 0,-1 1-1,0-1 1,1 1 0,-1-1 0,-1 0-1,1-1 1,-1 1 0,3-9-1,-1 1-13,0-1 0,0-1 0,-1 1 0,-1 0 0,0-21 0,-2 27-67,0 1-1,-1-1 0,0 0 0,0 1 0,-1-1 0,0 1 0,-4-11 1,5 16-43,1 1 1,-1-1 0,0 1 0,1-1 0,-1 1 0,0-1-1,0 1 1,0 0 0,0-1 0,-1 1 0,1 0 0,0 0-1,0 0 1,-1 0 0,1 0 0,-1 0 0,1 0 0,-1 1-1,1-1 1,-1 0 0,1 1 0,-1-1 0,0 1 0,1 0-1,-1-1 1,0 1 0,1 0 0,-1 0 0,0 0 0,1 0-1,-1 0 1,0 1 0,1-1 0,-1 0 0,0 1 0,1-1-1,-1 1 1,1 0 0,-1-1 0,1 1 0,-3 1 0,2 1-10,0-1 0,-1 1 0,1-1 0,0 1 0,0 0 0,0 0 1,1 0-1,-1 0 0,1 0 0,-1 0 0,1 0 0,0 0 1,0 1-1,1-1 0,-1 0 0,0 6 0,1-8-35,-1 1 1,1 0-1,0 0 0,-1 0 0,1 0 0,0-1 1,0 1-1,0 0 0,1 0 0,-1 0 0,0 0 1,1 0-1,-1-1 0,1 1 0,-1 0 1,1 0-1,0-1 0,0 1 0,0 0 0,0-1 1,0 1-1,0-1 0,0 1 0,0-1 0,1 0 1,-1 1-1,1-1 0,-1 0 0,1 0 1,-1 0-1,3 1 0,0-1-213,0-1 1,-1 1-1,1-1 0,0 0 1,0 0-1,0 0 0,0-1 1,0 1-1,0-1 0,0 0 1,0 0-1,-1 0 1,1-1-1,0 1 0,3-3 1,0 0-138,0-1 1,0 0 0,-1 0 0,0 0-1,0-1 1,-1 0 0,7-8 0,-3 2 44,0-2 0,-1 1 1,-1-1-1,0 0 0,0 0 1,-2-1-1,6-20 0,-8 22 375,-2 7 571,-1 9 330,-4 32 767,3-22-1402,0-3-41,0 0-1,1 1 0,0-1 1,1 0-1,2 12 1,-3-20-225,1-1 1,-1 1 0,1-1 0,-1 1 0,1-1-1,-1 1 1,1-1 0,0 1 0,0-1 0,0 0-1,0 1 1,0-1 0,0 0 0,0 0-1,0 0 1,0 0 0,1 0 0,-1 0 0,0 0-1,1 0 1,-1 0 0,1 0 0,-1-1-1,1 1 1,-1-1 0,1 1 0,-1-1 0,1 0-1,0 1 1,-1-1 0,1 0 0,0 0 0,-1 0-1,1 0 1,-1-1 0,1 1 0,0 0-1,-1-1 1,1 1 0,1-1 0,2-2-5,0 0 0,0 0 0,0 0 0,-1-1 0,1 1 1,-1-1-1,0 0 0,0 0 0,0-1 0,0 1 0,-1-1 0,0 0 0,4-8 1,5-4-58,-12 16 18,0 1-1,0 0 1,0-1 0,0 1-1,0 0 1,1 0-1,-1-1 1,0 1-1,0 0 1,0-1-1,1 1 1,-1 0-1,0 0 1,0 0-1,1-1 1,-1 1 0,0 0-1,1 0 1,-1 0-1,0-1 1,0 1-1,1 0 1,-1 0-1,0 0 1,1 0-1,-1 0 1,0 0-1,1 0 1,-1 0-1,0 0 1,1 0 0,-1 0-1,0 0 1,1 0-1,-1 0 1,0 0-1,1 0 1,5 14-211,-2 30 341,-3-37-144,17 172 1400,5 109 2391,-28-266-3542,5-22-206,-1 0-1,1 1 1,0-1-1,0 0 1,-1 1-1,1-1 1,0 0-1,-1 0 1,1 0-1,0 1 1,-1-1-1,1 0 1,-1 0-1,1 0 1,0 0-1,-1 1 1,1-1-1,-1 0 1,1 0-1,0 0 1,-1 0-1,1 0 0,-1 0 1,1 0-1,0 0 1,-1 0-1,1-1 1,-1 1-1,1 0 1,-2-1 19,0 0-1,0-1 1,0 1 0,0 0 0,1-1-1,-1 1 1,0-1 0,1 0 0,0 0-1,-1 1 1,1-1 0,0 0-1,0 0 1,0 0 0,-1-3 0,-8-22 60,1 0 0,2-1 0,1 0 1,1 0-1,1-1 0,0-33 0,4 40-356,0 0-1,2 0 1,0 0-1,2 0 1,0 0-1,2 1 1,0 0-1,16-34 1,20-28-7330,-22 43-1040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4.371"/>
    </inkml:context>
    <inkml:brush xml:id="br0">
      <inkml:brushProperty name="width" value="0.025" units="cm"/>
      <inkml:brushProperty name="height" value="0.025" units="cm"/>
    </inkml:brush>
  </inkml:definitions>
  <inkml:trace contextRef="#ctx0" brushRef="#br0">41 214 3427,'0'-9'5365,"1"-5"-4085,2-31 2001,-6 14 3219,3 31-6446,0 0 0,-1-1-1,1 1 1,0 0-1,0 0 1,0 0-1,0 0 1,0-1-1,0 1 1,-1 0-1,1 0 1,0 0-1,0 0 1,0 0 0,0-1-1,-1 1 1,1 0-1,0 0 1,0 0-1,0 0 1,-1 0-1,1 0 1,0 0-1,0 0 1,0 0-1,-1 0 1,1 0 0,0 0-1,0 0 1,-1 0-1,1 0 1,0 0-1,0 0 1,0 0-1,-1 0 1,1 0-1,0 0 1,0 1-1,0-1 1,0 0 0,-1 0-1,1 0 1,0 0-1,0 0 1,0 0-1,0 1 1,-1-1-1,1 0 1,0 0-1,0 0 1,0 0 0,0 1-1,0-1 1,0 0-1,0 0 1,0 0-1,0 1 1,0-1-1,-1 0 1,1 0-1,0 0 1,0 1-1,0-1 1,0 0 0,0 0-1,0 0 1,1 1-1,-1-1 1,-8 16 495,1 9-325,1-1 0,2 1-1,0 0 1,2 0-1,0 0 1,2 0-1,3 30 1,-3-54-223,0 0 0,0 0 0,0 0 0,1 0 1,-1 0-1,0-1 0,0 1 0,1 0 0,-1 0 0,0 0 1,1 0-1,-1 0 0,1 0 0,-1-1 0,1 1 0,0 0 1,-1 0-1,1-1 0,0 1 0,-1-1 0,1 1 0,0 0 1,0-1-1,0 1 0,-1-1 0,1 0 0,0 1 0,0-1 0,0 0 1,0 1-1,0-1 0,0 0 0,0 0 0,0 0 0,0 0 1,0 0-1,0 0 0,-1 0 0,1 0 0,0 0 0,0 0 1,0-1-1,0 1 0,0 0 0,0-1 0,0 1 0,0 0 1,-1-1-1,1 1 0,0-1 0,0 0 0,1 0 0,4-3 76,0 0 0,-1-1 0,1 1 0,-1-1 0,9-9 0,14-26 399,-2-1 0,-1-1 0,35-87 0,-33 70-405,-23 66-134,-3 25 66,-2 37 47,-11 49 126,12-118-171,0 0 1,0 1-1,0-1 0,0 0 1,0 0-1,0 1 1,0-1-1,0 0 0,0 0 1,0 1-1,0-1 1,0 0-1,1 0 1,-1 1-1,0-1 0,0 0 1,0 0-1,0 0 1,0 1-1,1-1 1,-1 0-1,0 0 0,0 0 1,0 1-1,0-1 1,1 0-1,-1 0 0,0 0 1,0 0-1,1 0 1,-1 0-1,0 0 1,0 0-1,1 1 0,-1-1 1,0 0-1,0 0 1,1 0-1,-1 0 1,0 0-1,0 0 0,1 0 1,-1 0-1,0 0 1,0-1-1,0 1 1,1 0-1,-1 0 0,0 0 1,0 0-1,1 0 1,-1 0-1,0 0 0,0-1 1,0 1-1,1 0 1,-1 0-1,0 0 1,0 0-1,0-1 0,0 1 1,1 0-1,-1 0 1,0 0-1,0-1 1,0 1-1,0-1 0,15-13 193,12-23 47,34-62 0,-3 3-63,-46 87-204,-7 20-31,-5 32-53,0-33 95,0 129 16,0-138-5,0-1 0,0 0 0,0 0 0,0 0 0,0 0 0,0 0-1,0 1 1,0-1 0,0 0 0,0 0 0,0 0 0,0 0 0,0 0-1,0 0 1,0 1 0,0-1 0,0 0 0,0 0 0,0 0 0,0 0 0,0 0-1,0 0 1,0 1 0,0-1 0,0 0 0,0 0 0,1 0 0,-1 0-1,0 0 1,0 0 0,0 0 0,0 0 0,0 0 0,0 1 0,0-1-1,1 0 1,-1 0 0,0 0 0,0 0 0,0 0 0,0 0 0,0 0 0,1 0-1,-1 0 1,0 0 0,0 0 0,0 0 0,0 0 0,0 0 0,0 0-1,1 0 1,-1 0 0,0 0 0,0 0 0,0 0 0,0 0 0,0-1 0,11-7-58,7-13-346,32-63-5030,-21 25-3493,-11 20-2929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5.124"/>
    </inkml:context>
    <inkml:brush xml:id="br0">
      <inkml:brushProperty name="width" value="0.025" units="cm"/>
      <inkml:brushProperty name="height" value="0.025" units="cm"/>
    </inkml:brush>
  </inkml:definitions>
  <inkml:trace contextRef="#ctx0" brushRef="#br0">35 651 6790,'0'0'6967,"0"9"-3401,-1-6-3983,-2 33 4868,4-27-1239,5-26-1698,-3 6-1291,1-2-154,-1 1 0,1 0 0,-2-1 0,0 0 0,0 1 0,-1-1 0,-1 0 0,0 0 0,-4-22 0,4 34-70,0 0 0,0 1-1,-1-1 1,1 0 0,-1 0 0,1 0-1,-1 1 1,1-1 0,-1 0 0,1 1-1,-1-1 1,0 0 0,1 1 0,-1-1 0,0 1-1,1-1 1,-1 1 0,0-1 0,0 1-1,1 0 1,-1-1 0,0 1 0,0 0-1,0 0 1,0-1 0,0 1 0,1 0-1,-1 0 1,0 0 0,0 0 0,0 0-1,0 0 1,0 0 0,0 0 0,0 1-1,1-1 1,-1 0 0,0 1 0,0-1-1,0 0 1,1 1 0,-1-1 0,0 1-1,0-1 1,1 1 0,-1-1 0,0 1-1,1 0 1,-1-1 0,1 1 0,-1 0-1,1-1 1,-1 1 0,1 0 0,-1 0-1,1 0 1,0-1 0,-1 1 0,1 1-1,-4 12-10,0 1 0,1-1-1,1 1 1,0 0-1,2 0 1,-1-1-1,2 1 1,3 26-1,-4-39 15,0 0-1,1-1 0,-1 1 0,1 0 0,-1-1 0,1 1 0,0-1 1,-1 1-1,1-1 0,0 1 0,0-1 0,0 1 0,0-1 1,0 0-1,0 0 0,1 1 0,-1-1 0,0 0 0,1 0 0,-1 0 1,1 0-1,-1-1 0,3 2 0,-1-1 3,-1-1 0,1 0 0,-1 0 1,1 0-1,-1 0 0,0-1 0,1 1 0,-1-1 0,1 1 0,-1-1 0,0 0 0,1 0 1,-1 0-1,3-2 0,4-2 10,0-1 0,-1 0 0,0-1-1,0 1 1,0-2 0,9-11 0,0-3-19,-1-1 0,18-35 0,-29 47-179,0 1-1,-1-1 0,0 0 1,0 0-1,-1-1 1,-1 1-1,0-1 1,1-17-1,-12 38-541,2 8 763,0 0 1,1 1-1,1 0 0,1 0 1,0 0-1,2 1 1,0 0-1,0 29 0,2-48-29,0 1-1,0-1 1,0 1 0,0 0-1,0-1 1,0 1-1,0-1 1,0 1 0,0-1-1,0 1 1,0-1-1,0 1 1,1-1-1,-1 1 1,0 0 0,0-1-1,1 0 1,-1 1-1,0-1 1,0 1 0,1-1-1,-1 1 1,1-1-1,-1 1 1,0-1-1,1 0 1,-1 1 0,1-1-1,-1 0 1,1 0-1,-1 1 1,1-1 0,-1 0-1,1 0 1,-1 1-1,1-1 1,-1 0-1,1 0 1,-1 0 0,1 0-1,-1 0 1,1 0-1,0 0 1,-1 0 0,1 0-1,-1 0 1,1 0-1,-1-1 1,1 1-1,-1 0 1,1 0 0,-1 0-1,1-1 1,-1 1-1,1 0 1,-1-1 0,1 1-1,-1 0 1,1-1-1,-1 1 1,0 0-1,1-1 1,-1 1 0,0-1-1,1 0 1,28-29 703,1-25-459,-3-2-1,-2 0 1,-2-2-1,-3 0 1,-3-1-1,-2-1 1,8-82 0,-16 82-261,-7 56-42,-1 8 1,-4 30-1,-3 24 45,2 0-1,3 1 0,8 106 1,-5-158 3,1 0 0,0-1-1,0 1 1,0-1 0,1 1 0,0-1 0,0 0 0,0 1 0,1-1-1,0 0 1,0-1 0,0 1 0,1 0 0,-1-1 0,1 0 0,0 0-1,0 0 1,1 0 0,-1-1 0,1 1 0,0-1 0,-1 0 0,2-1-1,-1 1 1,0-1 0,0 0 0,1 0 0,-1-1 0,1 0 0,-1 0-1,1 0 1,0 0 0,8-1 0,-14-1-44,0-1 0,0 1 0,-1 0 0,1 0 0,0-1 0,-1 1 0,1 0 0,-1 0 0,0 0 0,1 0 0,-1 0 0,0 0 0,0 0 0,-1-2 0,-51-47-784,37 37 787,0 0 1,1-2-1,1 0 1,1 0-1,0-1 1,1-1-1,-17-29 1,28 43 63,0 1 0,1 0 0,-1-1 0,0 1 0,1 0 0,0-1 0,-1 1 0,1-1 0,0 1 0,0 0 0,0-1 0,1 1 0,-1-1 0,0 1 0,1 0 0,0-1 1,0 1-1,-1 0 0,1 0 0,1-1 0,-1 1 0,0 0 0,0 0 0,1 0 0,-1 0 0,1 1 0,0-1 0,-1 0 0,1 1 0,0-1 0,0 1 0,0-1 0,0 1 0,3-2 1,10-4 53,0 0 0,0 1 0,0 1 0,21-5 0,-2 0-218,30-20-4537,-39 13-2072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6.011"/>
    </inkml:context>
    <inkml:brush xml:id="br0">
      <inkml:brushProperty name="width" value="0.025" units="cm"/>
      <inkml:brushProperty name="height" value="0.025" units="cm"/>
    </inkml:brush>
  </inkml:definitions>
  <inkml:trace contextRef="#ctx0" brushRef="#br0">5 160 7591,'0'-41'6554,"0"28"-2711,0 28 745,-1 38-3029,-1-32-1413,1 0 1,1 0 0,1 0 0,1 0 0,0 0 0,2-1-1,7 25 1,-10-43-142,0 0-1,-1 0 0,1 0 1,0 0-1,0-1 1,0 1-1,0 0 0,0 0 1,1-1-1,-1 1 0,0 0 1,1-1-1,-1 1 1,1-1-1,0 0 0,-1 0 1,1 0-1,0 0 1,0 0-1,0 0 0,0 0 1,0 0-1,3 0 0,-2-1 48,0 0-1,0 0 0,0-1 0,0 1 0,0-1 0,0 0 0,-1 0 0,1 0 0,0 0 0,0 0 0,-1-1 0,1 1 1,-1-1-1,4-3 0,6-4 186,-1-2 0,-1 1 1,0-1-1,0-1 0,10-16 1,-4-2-39,0 0-1,14-42 1,-4 9 6,-22 71-343,-1 22 139,-2 39 104,-1 26 92,0-95-189,0 1 0,-1-1 0,1 1 0,0-1 0,0 1 0,0-1 0,0 1 1,0-1-1,0 1 0,1-1 0,-1 1 0,0-1 0,0 1 0,0-1 0,0 1 0,1-1 0,-1 1 0,0-1 0,0 1 0,1-1 0,-1 0 0,0 1 1,1-1-1,-1 1 0,0-1 0,1 0 0,-1 0 0,0 1 0,1-1 0,-1 0 0,1 1 0,-1-1 0,1 0 0,0 0 0,16-8 531,13-24 514,56-113-164,-23 33-828,-45 88-56,-11 23-78,-4 15-62,-3 197-591,5-252-10751,-5 4 1424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6.383"/>
    </inkml:context>
    <inkml:brush xml:id="br0">
      <inkml:brushProperty name="width" value="0.025" units="cm"/>
      <inkml:brushProperty name="height" value="0.025" units="cm"/>
    </inkml:brush>
  </inkml:definitions>
  <inkml:trace contextRef="#ctx0" brushRef="#br0">50 5 10282,'0'0'15086,"-49"-4"-13933,49 6-1089,0 4-96,0 1-64,5-2-2306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7.367"/>
    </inkml:context>
    <inkml:brush xml:id="br0">
      <inkml:brushProperty name="width" value="0.025" units="cm"/>
      <inkml:brushProperty name="height" value="0.025" units="cm"/>
    </inkml:brush>
  </inkml:definitions>
  <inkml:trace contextRef="#ctx0" brushRef="#br0">183 235 2755,'8'-30'4695,"-2"10"-3080,-1 0 0,-1-1 0,0 1 0,-2-1 1,0 0-1,-2 0 0,-2-30 0,2 50-1557,0 1 0,0-1 0,-1 1 0,1 0 0,0-1 0,0 1 0,0-1 0,-1 1 0,1-1 0,0 1 0,-1-1 0,1 1 0,0 0 0,-1-1 0,1 1 0,0 0 0,-1-1 0,1 1 0,-1 0 0,1 0 0,-1-1 0,1 1 0,0 0 0,-1 0 0,1 0 0,-1-1-1,1 1 1,-1 0 0,1 0 0,-1 0 0,1 0 0,-1 0 0,1 0 0,-1 0 0,1 0 0,-1 0 0,1 1 0,-1-1 0,1 0 0,-1 0 0,1 0 0,-1 1 0,-21 12 914,12-2-787,0 2 1,0-1-1,2 1 0,-1 1 1,2 0-1,0 0 0,-6 18 1,-34 110 547,44-131-670,-9 28 196,1 2-1,3 0 1,0 0-1,3 0 1,2 1 0,2 53-1,0-93-253,1 1-1,0-1 1,1 1 0,-1-1-1,0 0 1,1 1-1,-1-1 1,1 0 0,0 1-1,-1-1 1,1 0-1,0 0 1,1 0 0,-1 0-1,0 0 1,1 0 0,-1 0-1,1 0 1,-1 0-1,1-1 1,0 1 0,0-1-1,0 1 1,0-1 0,0 1-1,0-1 1,0 0-1,0 0 1,0 0 0,0-1-1,1 1 1,-1 0-1,0-1 1,1 0 0,-1 1-1,1-1 1,-1 0 0,0 0-1,1 0 1,-1 0-1,1-1 1,-1 1 0,3-2-1,4 0 15,0-1 0,0 0-1,-1-1 1,1 0 0,-1 0-1,0-1 1,0 0-1,-1 0 1,14-13 0,-8 6 5,-1-2 0,-1 1 0,0-1 0,13-23 0,-21 33-14,0-1 1,-1 0-1,0 0 0,0 1 0,0-1 1,0 0-1,-1-1 0,0 1 1,0 0-1,0 0 0,0-1 0,-1 1 1,0 0-1,0-1 0,-1 1 0,1 0 1,-1 0-1,0-1 0,-3-6 0,1 8 2,0 1-1,0 0 0,0 0 0,0 0 0,-1 0 0,1 1 0,-1-1 0,0 1 0,0 0 1,0 0-1,0 0 0,0 1 0,0-1 0,0 1 0,0 0 0,-1 0 0,-8 0 1,11 1-15,-1 0-1,0-1 1,1 1 0,-1 1 0,0-1 0,1 0 0,-1 1 0,1-1 0,-1 1 0,1 0 0,-1 0 0,1 0 0,-4 1 0,5-1 0,0 0-1,0 0 1,0 0 0,0 0-1,0 0 1,0 0 0,0 0-1,1 1 1,-1-1 0,0 0-1,1 0 1,-1 1 0,1-1-1,0 0 1,-1 0 0,1 1-1,0-1 1,0 0 0,0 1-1,0-1 1,0 1 0,0-1-1,0 0 1,0 1-1,0-1 1,1 0 0,0 2-1,-1-2 6,1 0-1,-1 0 1,1 0-1,0 0 0,-1-1 1,1 1-1,0 0 1,0 0-1,-1-1 0,1 1 1,0-1-1,0 1 1,0 0-1,0-1 0,0 0 1,0 1-1,0-1 1,0 0-1,0 1 0,0-1 1,0 0-1,0 0 0,0 0 1,0 0-1,0 0 1,1 0-1,0 0 0,31-4 57,-21-1-38,0 0 1,0-1 0,0 0-1,-1-1 1,0 0 0,-1 0 0,1-1-1,11-13 1,-5 4-20,0 0 1,-2-2-1,24-34 1,-29 38-10,-13 27-86,-3 4 46,-3 16 31,2 0 0,1 0 1,2 1-1,1 0 0,2 40 0,0-72 12,1 0 0,0 1-1,0-1 1,0 1 0,0-1 0,0 1 0,1-1 0,-1 0-1,0 1 1,1-1 0,-1 0 0,1 1 0,-1-1 0,1 0 0,0 1-1,-1-1 1,1 0 0,2 2 0,-2-2-46,-1-1-1,1 0 1,0 0 0,0 1 0,-1-1 0,1 0-1,0 0 1,0 0 0,-1 0 0,1 0-1,0 0 1,0 0 0,0 0 0,-1 0-1,1-1 1,0 1 0,0 0 0,-1 0 0,1-1-1,0 1 1,0-1 0,-1 1 0,2-1-1,3-3-457,1 0 1,-1-1-1,-1 1 0,1-1 0,-1 0 0,6-8 0,2-6-3027,-1 1 0,11-29 1,-3-2-5802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8.347"/>
    </inkml:context>
    <inkml:brush xml:id="br0">
      <inkml:brushProperty name="width" value="0.025" units="cm"/>
      <inkml:brushProperty name="height" value="0.025" units="cm"/>
    </inkml:brush>
  </inkml:definitions>
  <inkml:trace contextRef="#ctx0" brushRef="#br0">42 182 3555,'0'0'10549,"-3"11"-8195,-10 50-102,3 1-1,2 0 1,1 109-1,7-169-2235,0 0 0,0 0 0,0 0 0,0 0 0,0 0 0,0 0 0,1 0-1,-1 0 1,1-1 0,0 1 0,-1 0 0,3 3 0,-3-5-9,0 0 0,1 1 1,-1-1-1,0 0 0,1 0 0,-1 1 0,1-1 1,-1 0-1,0 0 0,1 0 0,-1 1 0,1-1 0,-1 0 1,1 0-1,-1 0 0,0 0 0,1 0 0,-1 0 0,1 0 1,-1 0-1,1 0 0,-1 0 0,1 0 0,-1 0 1,0 0-1,1 0 0,-1-1 0,1 1 0,-1 0 0,1 0 1,0-1-1,2-1 38,0 0-1,0-1 1,-1 0 0,1 1-1,-1-1 1,1 0 0,-1 0 0,0 0-1,0 0 1,3-7 0,2-5-2,-1 0-1,-1-1 1,0 0 0,-2 1 0,1-1-1,-2-1 1,0 1 0,-1 0-1,-1-1 1,0 1 0,-1 0-1,-5-24 1,6 39-40,0 0 0,0-1-1,0 1 1,-1 0 0,1 0 0,0 0 0,-1 0-1,1-1 1,-1 1 0,1 0 0,-1 0-1,0 0 1,1 0 0,-1 0 0,0 0-1,0 0 1,0 1 0,0-1 0,-1-1 0,2 2-1,-1 1 0,1-1 0,-1 0 1,1 0-1,-1 1 0,0-1 1,1 0-1,-1 0 0,1 1 0,-1-1 1,1 1-1,0-1 0,-1 0 1,1 1-1,-1-1 0,1 1 0,0-1 1,-1 1-1,1-1 0,0 1 1,0 0-1,-1-1 0,1 1 0,0-1 1,0 2-1,-11 47 65,11-49-68,1 1 0,0 0 0,-1-1 0,1 1 0,0 0 0,0-1 1,0 1-1,-1-1 0,1 1 0,0-1 0,0 1 0,0-1 0,0 0 0,0 0 1,0 1-1,0-1 0,0 0 0,0 0 0,0 0 0,0 0 0,0 0 0,0 0 1,0 0-1,0 0 0,1-1 0,29-2-14,-21 0 52,-1-1-1,0 0 0,0-1 1,-1 1-1,1-2 0,-1 1 0,0-1 1,-1 0-1,1-1 0,-1 0 1,-1 0-1,1-1 0,-1 1 1,0-1-1,-1-1 0,0 1 0,0-1 1,-1 0-1,0 0 0,-1 0 1,0-1-1,0 1 0,-1-1 1,2-11-1,-4 19-11,0 1 0,0 0 0,0 0 0,0 0 1,0 0-1,0 0 0,0 0 0,-1 0 0,1-1 0,0 1 1,-1 0-1,1 0 0,-1 0 0,1 0 0,-1 0 0,1 0 1,-1 0-1,0 1 0,1-1 0,-1 0 0,0 0 0,0 0 1,0 1-1,1-1 0,-1 0 0,0 1 0,0-1 0,0 1 1,0-1-1,0 1 0,0-1 0,0 1 0,-1 0 0,1-1 0,0 1 1,0 0-1,0 0 0,0 0 0,0 0 0,0 0 0,0 0 1,-1 0-1,1 1 0,0-1 0,0 0 0,0 0 0,-2 1 1,0 0-29,-1 1 1,0-1-1,1 0 1,-1 1 0,1 0-1,-1 0 1,1 0 0,0 0-1,0 1 1,0-1-1,0 1 1,0-1 0,-2 5-1,-1 4-5,1 1-1,0 0 0,0 1 0,1-1 1,1 1-1,0-1 0,1 1 0,1 0 1,0 0-1,1 22 0,-1-34 9,1 1-1,0-1 0,0 1 1,0-1-1,0 1 0,0-1 1,1 1-1,-1-1 0,0 1 1,1-1-1,-1 0 0,1 1 1,-1-1-1,1 1 0,0-1 1,0 0-1,-1 0 0,1 1 1,0-1-1,0 0 0,0 0 1,0 0-1,1 0 0,-1 0 1,0 0-1,0-1 0,0 1 1,1 0-1,-1 0 0,0-1 1,1 1-1,-1-1 0,1 1 1,-1-1-1,1 0 0,-1 0 1,1 1-1,-1-1 1,1 0-1,1-1 0,2 1 9,0-1 0,0 0 0,0 0-1,0 0 1,0-1 0,0 0 0,0 0 0,-1 0-1,1 0 1,7-6 0,11-11-9,-1-2 0,-1 0 1,0-2-1,24-35 0,11-12-177,-56 70 178,0 0-1,1 0 0,-1-1 1,0 1-1,0 0 0,0 0 1,0 0-1,0-1 0,1 1 1,-1 0-1,0 0 0,0 0 1,0 0-1,0 0 0,1 0 1,-1-1-1,0 1 0,0 0 1,0 0-1,1 0 0,-1 0 1,0 0-1,0 0 0,0 0 1,1 0-1,-1 0 0,0 0 1,0 0-1,1 0 0,-1 0 1,0 0-1,0 0 0,0 0 1,1 0-1,-1 0 0,0 0 1,0 1-1,0-1 0,1 0 1,-1 0-1,0 0 1,0 0-1,0 0 0,1 0 1,-1 1-1,0-1 0,0 0 1,0 0-1,0 0 0,0 0 1,0 1-1,1-1 0,-1 0 1,0 0-1,0 0 0,0 1 1,0-1-1,0 1 0,5 23-90,-5 44-85,0-56 162,3 10 28,6-17 20,18-30 33,-24 22-64,20-25-63,-17 20-153,0-1 0,1 2 0,-1-1 0,1 1 0,1 0 0,-1 1 0,1-1 1,0 1-1,14-7 0,-22 14 199,1-1 1,0 0 0,-1 1 0,1-1-1,-1 0 1,1 1 0,-1-1-1,1 1 1,-1-1 0,0 1-1,1-1 1,-1 1 0,1-1-1,-1 1 1,0-1 0,0 1-1,1 0 1,-1-1 0,0 1-1,0-1 1,0 1 0,0 0-1,1-1 1,-1 1 0,0 0-1,0-1 1,0 1 0,0 0-1,-1-1 1,1 1 0,0 1 0,0 30 163,0-27-120,3 15 340,-3-20-354,0 0-1,0 1 1,1-1 0,-1 0-1,0 0 1,0 0-1,0 0 1,0 0-1,1 1 1,-1-1 0,0 0-1,0 0 1,0 0-1,1 0 1,-1 0-1,0 0 1,0 0 0,0 0-1,1 0 1,-1 0-1,0 0 1,0 0-1,1 0 1,-1 0 0,0 0-1,0 0 1,1 0-1,-1 0 1,0 0-1,0 0 1,0 0 0,1 0-1,-1 0 1,0 0-1,0 0 1,0 0-1,1 0 1,-1-1 0,0 1-1,0 0 1,25-30 857,-24 29-876,33-54 401,-25 38-373,2 0-1,-1 0 1,2 1-1,0 1 0,18-17 1,-30 32-30,1-1-1,-1 1 1,1-1-1,-1 1 1,1-1 0,-1 1-1,1-1 1,-1 1 0,1 0-1,0-1 1,-1 1 0,1 0-1,0 0 1,-1-1 0,1 1-1,0 0 1,-1 0 0,1 0-1,0 0 1,-1 0 0,1 0-1,0 0 1,0 0-1,-1 0 1,1 0 0,0 0-1,-1 0 1,1 0 0,0 1-1,9 18-49,-7 40 94,-3-50-28,-1 8 4,1-11-15,-1-1 0,1 0 0,0 0 0,0 1 0,1-1 1,-1 0-1,1 0 0,0 1 0,1-1 0,2 8 0,-4-13-35,1 0-1,-1 1 0,0-1 1,0 0-1,0 0 1,1 0-1,-1 1 0,0-1 1,0 0-1,1 0 0,-1 0 1,0 1-1,0-1 0,1 0 1,-1 0-1,0 0 1,1 0-1,-1 0 0,0 0 1,0 0-1,1 0 0,-1 0 1,0 0-1,1 0 0,-1 0 1,0 0-1,1 0 1,-1 0-1,0 0 0,0 0 1,1 0-1,-1 0 0,0 0 1,1 0-1,-1-1 0,0 1 1,1 0-1,8-13-1642,1-16-3009,-1-6-3118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7:59.508"/>
    </inkml:context>
    <inkml:brush xml:id="br0">
      <inkml:brushProperty name="width" value="0.025" units="cm"/>
      <inkml:brushProperty name="height" value="0.025" units="cm"/>
    </inkml:brush>
  </inkml:definitions>
  <inkml:trace contextRef="#ctx0" brushRef="#br0">133 461 3043,'5'2'185,"4"-11"764,7-10 1275,-10 7-1195,-1 1 1,0 0 0,0-1 0,-1 0 0,-1 0-1,1-1 1,-2 1 0,0 0 0,0-17-1,-2 28-892,0 0-1,1 0 1,-1 0-1,0 0 1,-1 1-1,1-1 0,0 0 1,0 0-1,0 0 1,0 0-1,-1 0 0,1 0 1,0 0-1,-1 1 1,1-1-1,-1 0 0,1 0 1,-1 0-1,1 1 1,-1-1-1,0 0 1,1 1-1,-1-1 0,0 0 1,0 1-1,1-1 1,-1 1-1,0-1 0,-1 0 1,-1 1 29,1 0 0,0 0 1,0 0-1,-1 0 0,1 0 0,0 0 1,0 0-1,-1 1 0,1-1 0,0 1 1,0 0-1,-3 0 0,-3 3 118,0 0 1,1 0-1,-1 0 0,1 1 1,-12 9-1,9-4-184,1-1-1,0 2 1,0-1 0,2 1-1,-1 0 1,1 1 0,1-1-1,0 1 1,0 1-1,1-1 1,1 1 0,0 0-1,1 0 1,-3 20 0,6-33-97,0 0 0,0 1 1,0-1-1,0 1 0,0-1 1,0 0-1,1 1 0,-1-1 1,0 0-1,0 1 0,0-1 1,0 0-1,0 1 0,1-1 1,-1 0-1,0 1 0,0-1 1,0 0-1,1 1 0,-1-1 1,0 0-1,0 0 0,1 1 1,-1-1-1,0 0 0,1 0 1,-1 0-1,0 1 0,1-1 1,-1 0-1,0 0 0,1 0 1,-1 0-1,0 0 0,1 0 0,-1 0 1,1 0-1,-1 0 0,0 0 1,1 0-1,-1 0 0,0 0 1,1 0-1,-1 0 0,1 0 1,-1 0-1,0 0 0,1 0 1,-1-1-1,0 1 0,1 0 1,-1 0-1,0 0 0,1-1 1,-1 1-1,0 0 0,1-1 1,20-14 96,-1-9-5,0 0-1,-2-1 0,17-32 1,-19 31-19,0 1 1,2 0-1,28-30 1,-46 54-78,1 1 1,-1-1 0,0 1 0,1-1 0,-1 1-1,1-1 1,-1 1 0,1-1 0,-1 1 0,1-1-1,0 1 1,-1 0 0,1-1 0,0 1 0,-1 0-1,1-1 1,-1 1 0,1 0 0,0 0 0,0 0-1,-1 0 1,1 0 0,0 0 0,-1 0-1,1 0 1,0 0 0,-1 0 0,1 0 0,0 0-1,-1 0 1,1 1 0,0-1 0,-1 0 0,1 0-1,0 1 1,-1-1 0,1 0 0,-1 1 0,1-1-1,0 1 1,-1-1 0,1 1 0,-1-1 0,0 1-1,1-1 1,-1 1 0,1 0 0,-1-1 0,0 1-1,1-1 1,-1 1 0,0 0 0,0-1-1,1 1 1,-1 0 0,0-1 0,0 1 0,0 0-1,0 0 1,0 0 0,8 55-18,-7-44 17,-1-9 0,0 1 1,1-1-1,0 1 1,0-1 0,0 1-1,0-1 1,1 1-1,-1-1 1,4 6 0,-4-9 0,-1 1 0,1-1 0,-1 1 0,0-1 0,1 0 1,-1 1-1,1-1 0,-1 0 0,1 1 0,-1-1 0,1 0 0,-1 0 1,1 1-1,-1-1 0,1 0 0,0 0 0,-1 0 0,1 0 1,-1 0-1,1 0 0,0 0 0,-1 0 0,1 0 0,-1 0 0,1 0 1,1-1 0,0 1 0,-1-1 0,1 0 1,-1 0-1,1 0 0,-1 0 0,0 0 0,1-1 1,-1 1-1,0 0 0,0-1 0,2-2 1,20-31 106,35-74 0,-43 76-423,2 2-1,0-1 0,31-38 0,-48 70 298,0 0-1,0-1 0,1 1 0,-1 0 1,0 0-1,0 0 0,0-1 0,0 1 1,0 0-1,0 0 0,1 0 0,-1-1 1,0 1-1,0 0 0,0 0 1,1 0-1,-1 0 0,0 0 0,0-1 1,0 1-1,1 0 0,-1 0 0,0 0 1,0 0-1,1 0 0,-1 0 0,0 0 1,0 0-1,1 0 0,-1 0 0,0 0 1,0 0-1,1 0 0,-1 0 1,0 0-1,0 0 0,0 0 0,1 0 1,-1 0-1,0 1 0,0-1 0,1 0 1,-1 0-1,0 0 0,0 1 0,5 14-246,-4 29 367,-1-37-160,-2 22 58,1-19 5,1 0-1,0 0 0,0 0 1,1 0-1,2 11 0,-3-21-2,0 1 0,0-1 0,0 0 0,1 1 0,-1-1 0,0 0 0,0 1 0,1-1 0,-1 0 0,0 0 0,0 1-1,1-1 1,-1 0 0,0 0 0,1 1 0,-1-1 0,0 0 0,1 0 0,-1 0 0,1 0 0,-1 0 0,0 0 0,1 1 0,-1-1 0,1 0-1,-1 0 1,0 0 0,1 0 0,-1 0 0,1 0 0,-1-1 0,0 1 0,1 0 0,-1 0 0,0 0 0,1 0 0,-1 0 0,1-1 0,-1 1 0,0 0-1,1 0 1,-1 0 0,0-1 0,0 1 0,1 0 0,-1-1 0,0 1 0,0 0 0,1 0 0,-1-1 0,15-15 257,1-10-92,-1-1-1,14-33 1,1-3-149,-30 63-26,0 0 0,0-1 1,0 1-1,0 0 0,0 0 0,0 0 1,0-1-1,0 1 0,0 0 1,0 0-1,0 0 0,0 0 0,0-1 1,0 1-1,0 0 0,0 0 1,0 0-1,0 0 0,0-1 0,0 1 1,1 0-1,-1 0 0,0 0 0,0 0 1,0 0-1,0-1 0,0 1 1,0 0-1,1 0 0,-1 0 0,0 0 1,0 0-1,0 0 0,0 0 0,1 0 1,-1 0-1,0 0 0,0 0 1,0 0-1,0 0 0,1 0 0,-1 0 1,0 0-1,0 0 0,0 0 1,1 0-1,-1 0 0,0 0 0,0 0 1,0 0-1,0 0 0,1 0 0,-1 0 1,0 0-1,0 0 0,0 0 1,0 0-1,1 1 0,-1-1 0,0 0 1,0 0-1,0 0 0,0 0 0,0 1 1,4 18-139,-2 36 205,-3-49-84,-5 195 1771,7-196-1716,-1-1 1,1 1-1,0-1 1,1 1-1,-1-1 1,1 0 0,0 1-1,0-1 1,0 0-1,1 0 1,-1 0-1,1-1 1,0 1 0,0-1-1,0 1 1,0-1-1,1 0 1,0 0-1,-1 0 1,8 3-1,-6-2-25,0-1 0,0 1 0,0 0-1,0 1 1,-1-1 0,0 1 0,0 0-1,0 0 1,0 0 0,4 11 0,-8-16-2,0 0 1,1 0 0,-1 0 0,0 1 0,0-1-1,0 0 1,0 0 0,0 0 0,0 1 0,0-1 0,0 0-1,0 0 1,0 1 0,0-1 0,0 0 0,0 0 0,0 1-1,0-1 1,0 0 0,0 0 0,0 0 0,0 1-1,0-1 1,0 0 0,0 0 0,0 1 0,0-1 0,-1 0-1,1 0 1,0 0 0,0 1 0,0-1 0,0 0 0,0 0-1,-1 0 1,1 0 0,0 1 0,0-1 0,0 0-1,-1 0 1,1 0 0,0 0 0,0 0 0,-1 0 0,1 0-1,0 0 1,0 0 0,0 0 0,-1 0 0,1 0-1,0 0 1,-20-3-139,-17-14-1429,-19-25-6774,26 17-2809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6.116"/>
    </inkml:context>
    <inkml:brush xml:id="br0">
      <inkml:brushProperty name="width" value="0.025" units="cm"/>
      <inkml:brushProperty name="height" value="0.025" units="cm"/>
    </inkml:brush>
  </inkml:definitions>
  <inkml:trace contextRef="#ctx0" brushRef="#br0">64 1 12075,'0'0'6476,"0"9"-6060,0 23 63,-1-1-1,-2 1 0,-1-1 1,-11 43-1,5-38 73,5-17-43,0 1 1,-15 32-1,26-67 205,0-1-1,-1 1 0,4-20 0,-6 19-567,1 0-1,1 1 1,8-18 0,-12 32-135,2 25-565,-2-21 554,-1 1 0,1 0 0,1 0 0,-1 0 1,0-1-1,1 1 0,0 0 0,0-1 0,0 1 0,0-1 0,0 0 0,1 0 0,-1 0 0,1 0 0,0 0 0,5 3 0,-5-4 14,0-1-1,0 0 1,0 0-1,1 1 1,-1-2-1,0 1 1,1 0 0,-1-1-1,1 0 1,-1 1-1,1-1 1,-1-1-1,1 1 1,-1 0-1,0-1 1,1 0-1,-1 0 1,1 0 0,5-2-1,1-2 24,1 0 0,-1-1 0,0 0 0,-1 0 0,1-1 0,-1 0 0,-1 0 0,1-1 0,-1-1 0,-1 1 0,1-1-1,-1-1 1,-1 1 0,9-17 0,-48 100-453,18-42 544,0 1-1,-14 53 1,28-84-124,1-1 1,-1 0-1,1 0 1,-1 0-1,1 0 1,0 0-1,0 0 1,0 1-1,0-1 1,0 0-1,0 0 1,0 0-1,0 1 1,0-1-1,0 0 1,1 0-1,-1 0 1,0 0-1,1 0 1,0 2-1,0-2-17,0-1 0,0 0 0,-1 0 0,1 0 0,0 0 0,0 0 0,-1-1 0,1 1 0,0 0 0,-1 0 0,1 0-1,0-1 1,0 1 0,-1 0 0,1-1 0,0 1 0,-1-1 0,1 1 0,-1 0 0,1-1 0,-1 1 0,2-2 0,4-3-608,-1-1 0,0 1 0,0-1 0,0-1 0,4-6 0,-5 5-1053,-1-1 1,0 1 0,0-1 0,2-15 0,0-10-6013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0.317"/>
    </inkml:context>
    <inkml:brush xml:id="br0">
      <inkml:brushProperty name="width" value="0.025" units="cm"/>
      <inkml:brushProperty name="height" value="0.025" units="cm"/>
    </inkml:brush>
  </inkml:definitions>
  <inkml:trace contextRef="#ctx0" brushRef="#br0">27 358 2242,'-1'1'60,"-9"16"3622,8-14-2270,0 1-1,0-1 1,0 1-1,1-1 1,-1 1-1,1 0 1,0-1-1,0 1 1,0 7-1,2-11-1196,1 0 1,0 0-1,0-1 0,-1 1 1,1 0-1,-1-1 0,1 0 1,0 1-1,-1-1 0,1 0 0,-1 1 1,1-1-1,-1 0 0,3-3 1,9-8 663,-1-2 0,-1 0 0,0 0 0,14-26 0,-8 8-399,-1-1 0,-2-1 0,11-36 0,-21 57-389,-1-1 0,0 1-1,0-1 1,-2 0 0,1 0 0,-2 0-1,-1-16 1,1 30-79,0-1 0,0 0-1,0 0 1,0 1 0,0-1-1,0 0 1,0 1 0,0-1 0,0 0-1,0 0 1,-1 1 0,1-1 0,0 1-1,-1-1 1,1 0 0,0 1 0,-1-1-1,1 1 1,-1-1 0,1 0-1,-1 1 1,1-1 0,-1 1 0,1 0-1,-1-1 1,1 1 0,-1-1 0,0 1-1,1 0 1,-1-1 0,0 1 0,1 0-1,-1 0 1,0 0 0,1 0-1,-1-1 1,0 1 0,0 0 0,1 0-1,-1 0 1,0 0 0,1 1 0,-1-1-1,0 0 1,0 0 0,1 0 0,-1 0-1,0 1 1,1-1 0,-1 0-1,1 1 1,-1-1 0,0 1 0,1-1-1,-1 0 1,1 1 0,-1-1 0,1 1-1,-1-1 1,1 1 0,-1 1 0,-4 1-16,1 1 1,0 0 0,0 0 0,1 0-1,-1 1 1,-5 8 0,0 9 27,2 1 0,0 0 1,1 0-1,1 0 0,1 1 0,1 0 1,1 0-1,2 0 0,0 0 0,4 24 1,-4-46-28,0 0 0,1 0 1,-1 0-1,1 0 1,-1 1-1,1-1 0,0 0 1,0 0-1,0-1 1,0 1-1,0 0 0,0 0 1,1 0-1,-1-1 1,1 1-1,-1-1 0,1 1 1,0-1-1,-1 0 1,1 1-1,0-1 0,2 1 1,0-1 33,0 0 0,0 0 0,0 0 1,-1 0-1,1-1 0,0 1 0,0-1 0,0 0 1,0-1-1,0 1 0,5-2 0,49-16-1130,-15-5-3380,-27 9-379,-4-1-1948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0.659"/>
    </inkml:context>
    <inkml:brush xml:id="br0">
      <inkml:brushProperty name="width" value="0.025" units="cm"/>
      <inkml:brushProperty name="height" value="0.025" units="cm"/>
    </inkml:brush>
  </inkml:definitions>
  <inkml:trace contextRef="#ctx0" brushRef="#br0">41 167 3523,'0'0'18471,"1"10"-17259,1 74 964,-3 0 1,-14 94-1,-13 7-511,30-225-1411,1 0 0,3-1 0,11-43 0,39-118-171,-52 188-77,5-17-83,2 0 0,20-41 0,-25 60-682,1 1 0,0 0 1,1 0-1,1 0 1,11-10-1,24-27-10724,-23 20-2770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1.814"/>
    </inkml:context>
    <inkml:brush xml:id="br0">
      <inkml:brushProperty name="width" value="0.025" units="cm"/>
      <inkml:brushProperty name="height" value="0.025" units="cm"/>
    </inkml:brush>
  </inkml:definitions>
  <inkml:trace contextRef="#ctx0" brushRef="#br0">65 132 3491,'0'0'10367,"-2"-8"-7820,-7-21-845,5 16-194,7 28 636,15 66-1290,-3 0-1,-3 1 0,-5 0 0,-2 0 1,-10 109-1,-5-125-764,10-64-80,-1 1 0,1-1 0,-1 0 0,0 1 0,0-1 0,0 0 0,0 1 0,0-1 0,0 0 0,0 0 0,-1 0 0,1 0 0,-1 0 0,0-1 1,1 1-1,-1 0 0,0-1 0,0 1 0,0-1 0,0 0 0,0 1 0,0-1 0,0 0 0,-3 0 0,3-1 3,0 0 0,0-1 0,0 0 0,0 1 0,1-1 0,-1 0 0,0 0 0,0 0 0,1 0 0,-1 0 0,1 0 0,-1-1 0,1 1 0,-1 0 1,1-1-1,0 1 0,-1-1 0,1 0 0,0 1 0,0-1 0,0 0 0,1 0 0,-1 1 0,0-1 0,1 0 0,-1 0 0,1 0 0,-1-3 0,-12-60 183,10 36-178,1 0 1,2-1-1,0 1 0,2 0 0,2 0 0,0 0 0,2 1 1,1-1-1,2 1 0,0 1 0,2-1 0,1 2 0,29-49 0,1 9-807,15-28-3465,-26 29-4707,-20 33-621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2.450"/>
    </inkml:context>
    <inkml:brush xml:id="br0">
      <inkml:brushProperty name="width" value="0.025" units="cm"/>
      <inkml:brushProperty name="height" value="0.025" units="cm"/>
    </inkml:brush>
  </inkml:definitions>
  <inkml:trace contextRef="#ctx0" brushRef="#br0">1 93 7591,'0'0'14494,"0"9"-13848,2 36-249,2 0 1,1-1-1,19 70 0,-12-60 48,-12-52-377,0 0 0,0-1 0,1 1 0,-1 0 0,0-1 0,1 1 0,-1 0 0,1-1 0,-1 1 1,1-1-1,0 1 0,-1-1 0,1 0 0,0 1 0,0-1 0,0 0 0,0 1 0,1-1 0,-1 0 0,0 0 0,0 0 0,1 0 1,-1 0-1,0 0 0,3 1 0,-2-3 13,0 1 0,0-1 0,0 0 0,-1 0 1,1 0-1,0 0 0,-1 0 0,1 0 0,-1 0 0,1-1 0,-1 1 1,1 0-1,-1-1 0,0 1 0,0-1 0,0 0 0,0 1 1,0-1-1,0 0 0,0 0 0,1-3 0,10-20 204,-1-2-1,-1 1 1,-1-1-1,-2-1 1,6-37-1,-6 6-1602,-1-92 0,5 157-14419,-11-1 6421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2.793"/>
    </inkml:context>
    <inkml:brush xml:id="br0">
      <inkml:brushProperty name="width" value="0.025" units="cm"/>
      <inkml:brushProperty name="height" value="0.025" units="cm"/>
    </inkml:brush>
  </inkml:definitions>
  <inkml:trace contextRef="#ctx0" brushRef="#br0">40 165 3908,'0'0'17552,"-40"-48"-16559,61 32-352,6-2-417,7 2-32,4-1-96,-1 3-64,-4 1 32,-2 4-416,-8 3-929,-7 2-1185,-11 0-1923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3.185"/>
    </inkml:context>
    <inkml:brush xml:id="br0">
      <inkml:brushProperty name="width" value="0.025" units="cm"/>
      <inkml:brushProperty name="height" value="0.025" units="cm"/>
    </inkml:brush>
  </inkml:definitions>
  <inkml:trace contextRef="#ctx0" brushRef="#br0">14 157 2883,'0'0'1196,"10"-3"1889,6-2-2044,0-1-1,-1-1 1,1-1 0,20-13-1,-30 17-360,1 0 0,-1 0 0,0-1 0,0 0 0,0 0-1,-1-1 1,0 1 0,0-1 0,0-1 0,-1 1 0,0 0 0,0-1 0,0 0-1,2-9 1,-5 16-633,-1 0 0,0-1 1,0 1-1,0 0 0,0 0 0,0 0 0,0 0 0,0-1 0,0 1 0,0 0 0,0 0 0,0 0 0,0-1 0,0 1 0,0 0 0,0 0 0,0 0 0,-1 0 1,1-1-1,0 1 0,0 0 0,0 0 0,0 0 0,0 0 0,0-1 0,0 1 0,0 0 0,-1 0 0,1 0 0,0 0 0,0 0 0,0 0 0,0 0 0,-1-1 1,1 1-1,0 0 0,0 0 0,0 0 0,0 0 0,-1 0 0,1 0 0,0 0 0,0 0 0,0 0 0,-1 0 0,1 0 0,0 0 0,0 0 0,0 0 0,-16 4 681,-12 10-445,6 3-55,1 0 1,0 2-1,-19 22 0,35-36-173,1 0-1,-1 1 0,1 0 0,-1 0 1,2 0-1,-1 0 0,1 0 0,0 1 0,0 0 1,1-1-1,0 1 0,0 0 0,0 0 0,1 0 1,0 1-1,1-1 0,-1 8 0,2-14-49,-1 0 0,1 0 0,-1 0 0,1 0 1,0 0-1,-1 0 0,1 0 0,0-1 0,0 1 0,-1 0 0,1 0 0,0-1 0,0 1 0,0 0 0,0-1 0,0 1 0,0-1 0,0 1 0,0-1 0,1 1 0,-1-1 0,0 0 0,0 0 0,0 0 0,0 1 0,0-1 1,0 0-1,1 0 0,-1-1 0,0 1 0,0 0 0,0 0 0,0 0 0,0-1 0,0 1 0,1-1 0,0 0 0,44-18 161,-33 9-110,0 0 0,-1-1 1,0-1-1,19-22 0,-26 27-174,0 0 1,0 0-1,-1-1 0,0 1 0,0-1 1,-1 0-1,0 1 0,0-2 1,-1 1-1,0 0 0,1-11 0,-6-7-3249,-7 12-2453,-11-4-9346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3.760"/>
    </inkml:context>
    <inkml:brush xml:id="br0">
      <inkml:brushProperty name="width" value="0.025" units="cm"/>
      <inkml:brushProperty name="height" value="0.025" units="cm"/>
    </inkml:brush>
  </inkml:definitions>
  <inkml:trace contextRef="#ctx0" brushRef="#br0">1 1 9225,'0'50'7527,"0"7"-7015,0 9-223,3 3 127,9-7-352,0-5-32,1-13-64,2-5-769,0-12-1345,-2-11-32,-3-11 192,-8-5-832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4.286"/>
    </inkml:context>
    <inkml:brush xml:id="br0">
      <inkml:brushProperty name="width" value="0.025" units="cm"/>
      <inkml:brushProperty name="height" value="0.025" units="cm"/>
    </inkml:brush>
  </inkml:definitions>
  <inkml:trace contextRef="#ctx0" brushRef="#br0">104 398 6054,'-11'-7'4206,"1"0"-3345,0 0-1,0 0 0,1-1 0,0 0 0,1-1 1,-12-14-1,18 20-686,0 0-1,0 0 1,1 0 0,-1 0 0,1-1-1,-1 1 1,1 0 0,0-1 0,0 1-1,0-1 1,1 1 0,0-1 0,-1 1-1,1-1 1,0 1 0,0-1 0,1 0-1,-1 1 1,1-1 0,0 1 0,0 0-1,0-1 1,0 1 0,1 0 0,-1-1-1,1 1 1,0 0 0,0 0 0,0 0-1,0 1 1,0-1 0,4-2-1,10-11-21,1 1 0,1 2 0,0-1 0,1 2 0,0 0-1,1 2 1,28-12 0,17-3-33,71-18 0,-108 35-208,1 1 1,-1 2-1,1 0 1,0 2-1,0 1 1,33 2-1,-60 0 50,1 0 0,0 1 1,-1-1-1,1 0 0,-1 1 0,1-1 0,-1 1 0,1 0 0,-1 0 0,1 0 0,-1 0 0,1 1 1,-1-1-1,0 0 0,0 1 0,0 0 0,0-1 0,0 1 0,0 0 0,0 0 0,-1 0 1,1 0-1,-1 0 0,1 1 0,-1-1 0,1 4 0,-1-2 35,0 0 1,0 0-1,-1 0 1,0 0-1,0 1 1,0-1-1,-1 0 1,1 0-1,-1 0 1,0 0-1,0 0 1,0 0-1,-1 0 0,1 0 1,-1 0-1,-3 4 1,-3 6 35,-2 0-1,1-1 1,-2 0 0,1 0-1,-21 17 1,-71 51 373,12-11 228,79-54-396,22-8-232,33-8-143,-31 0 215,66-4-36,-49 2-30,1 1 0,-1 1 1,33 5-1,-58-4-15,0 0 0,0 1 0,0-1 0,-1 1 0,1 0 0,-1 0 0,1 1 0,-1-1 1,0 1-1,0 0 0,0 0 0,0 0 0,0 1 0,-1-1 0,0 1 0,1 0 0,-1 0 0,-1 0 1,1 0-1,-1 0 0,1 1 0,-1 0 0,0-1 0,-1 1 0,1 0 0,0 5 0,0-2 154,-1 1 0,0-1 1,-1 0-1,1 1 0,-1-1 0,-1 0 0,0 0 0,0 1 0,-1-1 0,0 0 0,0 0 0,-1 0 0,1 0 0,-2-1 0,-4 9 0,1-4 92,0 0-1,-2-1 1,1 0 0,-1 0-1,-1-1 1,0 0-1,0-1 1,-1 0 0,0 0-1,-1-1 1,0-1 0,0 0-1,-1-1 1,1 0-1,-1-1 1,-1 0 0,1-1-1,-1 0 1,1-1 0,-1-1-1,0 0 1,-23-1-1,35 0-308,0-1 0,0 0 0,1 0 0,-1 0 0,0-1 0,0 1 0,1 0 0,-1-1 0,0 1 0,1-1 0,-1 1 0,1-1 0,-1 0-1,0 0 1,1 0 0,0 0 0,-1 0 0,1 0 0,-1 0 0,1 0 0,0 0 0,0-1 0,0 1 0,0 0 0,0-1 0,0 1 0,0-1-1,0 1 1,1-1 0,-1 0 0,0 1 0,1-1 0,-1 0 0,1 1 0,0-4 0,0 1-333,0 1 0,1-1 0,0 1 0,0-1 0,0 1 0,0-1 0,0 1 0,1 0 0,0-1 0,-1 1 0,1 0 0,0 0 0,1 0 0,-1 0 0,0 1 0,5-4 0,57-47-10719,-26 22 1232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5.121"/>
    </inkml:context>
    <inkml:brush xml:id="br0">
      <inkml:brushProperty name="width" value="0.025" units="cm"/>
      <inkml:brushProperty name="height" value="0.025" units="cm"/>
    </inkml:brush>
  </inkml:definitions>
  <inkml:trace contextRef="#ctx0" brushRef="#br0">92 779 4805,'0'0'10858,"-12"9"-7228,9-7-3540,-3 2 99,1 0 0,-1-1 0,1 2 1,0-1-1,0 1 0,1 0 1,-1 0-1,1 0 0,0 0 1,0 1-1,1 0 0,0-1 0,0 1 1,0 1-1,1-1 0,-1 0 1,2 1-1,-1-1 0,-1 9 1,3-10-38,0 1 0,0-1 0,0 1 0,1 0 1,0-1-1,0 0 0,0 1 0,1-1 1,-1 0-1,1 1 0,5 7 0,-6-11-135,0-1-1,1 1 0,-1 0 1,1-1-1,0 0 0,-1 1 0,1-1 1,0 0-1,0 0 0,0 0 1,-1 0-1,1 0 0,0 0 0,1 0 1,-1-1-1,0 1 0,0-1 1,0 0-1,0 1 0,0-1 0,0 0 1,1 0-1,-1 0 0,0-1 1,0 1-1,0 0 0,0-1 0,0 0 1,0 1-1,0-1 0,0 0 1,0 0-1,0 0 0,2-1 1,6-4 57,-1 0 0,0-1 0,0 1 0,0-2 0,-1 1 0,0-1 0,-1 0 0,13-18 0,1-4 143,23-45-1,-34 58-184,-1-1-1,-1 0 0,0-1 1,-1 0-1,-1 0 0,-1 0 1,3-29-1,-9 37 75,-4 12-34,-6 17-74,4 5 20,0 0 0,2 0 0,1 1-1,1 0 1,0 0 0,2-1 0,1 1 0,4 31-1,-4-50-7,1 1 0,0-1 0,0 0-1,0 0 1,1 0 0,-1 0 0,1 0-1,1 0 1,-1 0 0,0-1 0,1 1-1,5 5 1,-7-9-3,0 0 0,0 0-1,0 0 1,0 0 0,0-1 0,0 1-1,0 0 1,1 0 0,-1-1-1,0 1 1,0-1 0,1 1 0,-1-1-1,1 0 1,-1 1 0,0-1 0,1 0-1,-1 0 1,3 0 0,-2-1 4,1 1 1,-1-1-1,1 0 0,-1 0 1,0 0-1,1-1 1,-1 1-1,0 0 0,0-1 1,0 1-1,0-1 1,0 0-1,0 0 0,2-3 1,9-12 73,-1 0 0,-1 0 0,-1-1 0,0 0 0,-1-1 1,-1 0-1,-1-1 0,5-20 0,-4 9-78,-2 0 0,-1-1 0,-1 0 0,-2-47 0,-10 21-453,-6 33 74,14 24 357,-1 1 0,0-1 1,1 1-1,-1-1 0,0 1 1,1 0-1,-1-1 0,0 1 1,0 0-1,1 0 0,-1-1 1,0 1-1,0 0 0,0 0 0,1 0 1,-1 0-1,0 0 0,0 0 1,0 0-1,1 0 0,-1 0 1,0 1-1,0-1 0,1 0 1,-1 0-1,0 1 0,0-1 0,-1 1 1,1 1-5,-1-1-1,1 0 1,-1 1 0,1 0-1,-1-1 1,1 1 0,0 0 0,0 0-1,0-1 1,0 1 0,0 0 0,0 0-1,0 0 1,1 0 0,-1 0 0,1 0-1,-1 3 1,-3 43-66,3-34 58,0 7 7,-2 1 6,2 1 1,1-1-1,0 1 0,2-1 1,6 33-1,-8-53 10,0 0 0,1 0 0,-1 0-1,1-1 1,-1 1 0,1 0 0,0-1-1,0 1 1,-1 0 0,1-1 0,0 1-1,1-1 1,-1 0 0,0 1 0,0-1 0,1 0-1,-1 0 1,0 1 0,1-1 0,2 1-1,-3-2-1,0 0 0,0 0 0,1 0 0,-1 0 0,0 0 0,0 0 0,1-1 0,-1 1 0,0 0 0,0-1 0,0 1 0,1-1-1,-1 1 1,0-1 0,0 0 0,0 1 0,0-1 0,0 0 0,0 0 0,0 0 0,1-1 0,5-5 5,-1-1-1,0 0 1,-1 0 0,1-1 0,6-17 0,8-24-79,-3-1 0,-2-1-1,-2 0 1,-2-1 0,-3 0 0,-2-1 0,-3 0 0,-4-78 0,1 130 74,-8-73-218,7 70 223,0-1-1,0 1 1,-1-1 0,0 1-1,0-1 1,0 1-1,-1 0 1,0 0-1,0 0 1,-5-6-1,8 10 9,-1 1 0,1-1 1,0 1-1,-1-1 0,1 1 0,0-1 0,-1 1 0,1-1 0,-1 1 0,1 0 0,-1-1 0,1 1 0,-1 0 0,1-1 0,-1 1 0,0 0 0,1-1 0,-1 1 0,1 0 0,-1 0 0,0 0 0,1 0 0,-1 0 0,1 0 0,-1 0 0,0 0 0,1 0 0,-1 0 0,1 0 0,-1 0 0,0 0 0,1 0 0,-1 1 0,1-1 0,-1 0 0,0 0 0,1 1 0,-1-1 0,1 0 0,-1 1 0,1-1 0,-1 0 0,1 1 0,0-1 0,-1 1 0,1-1 0,-1 1 0,1-1 0,0 1 1,-1-1-1,1 2 0,-10 29 193,4 9-117,2-1 0,2 1 0,2 0 0,1 0 1,2 0-1,2-1 0,1 1 0,17 55 0,-18-82-81,0-1 0,1 1 1,1-1-1,-1-1 0,2 1 1,0-1-1,14 16 0,2-3-34,47 35 1,-52-44-10,-77-43-674,6-5 654,-77-65 0,111 83 90,2-1 0,-1 0 0,2-2 1,0 0-1,1 0 0,1-1 1,-17-33-1,28 48 0,0-1 1,0 1-1,1-1 0,-1 1 1,1-1-1,0 1 0,1-1 1,-1 0-1,1 1 0,0-1 0,0 0 1,1-6-1,-1 8-17,1 1 0,0-1 0,0 1 0,1-1 0,-1 1 0,0-1 0,1 1 0,-1 0 0,1 0 0,0 0 0,0 0 0,0 0 0,0 0 0,0 0 0,0 0 0,0 1 0,1-1 0,-1 1 0,1 0 0,-1 0 0,1 0 0,2-1 0,32-8-195,0 1 0,0 2 0,1 2 0,72-1 0,-41 3-3541,-3-3-3804,-43 3-1467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05.463"/>
    </inkml:context>
    <inkml:brush xml:id="br0">
      <inkml:brushProperty name="width" value="0.025" units="cm"/>
      <inkml:brushProperty name="height" value="0.025" units="cm"/>
    </inkml:brush>
  </inkml:definitions>
  <inkml:trace contextRef="#ctx0" brushRef="#br0">0 713 7623,'0'0'14478,"70"-47"-13581,14-5 256,23-14 64,18-10-288,12-3-353,4-3-191,1 4-257,-7 7-224,-11 12-1634,-19 6-1889,-20 3-4389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6.474"/>
    </inkml:context>
    <inkml:brush xml:id="br0">
      <inkml:brushProperty name="width" value="0.025" units="cm"/>
      <inkml:brushProperty name="height" value="0.025" units="cm"/>
    </inkml:brush>
  </inkml:definitions>
  <inkml:trace contextRef="#ctx0" brushRef="#br0">0 1 16207,'0'0'5990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0.381"/>
    </inkml:context>
    <inkml:brush xml:id="br0">
      <inkml:brushProperty name="width" value="0.025" units="cm"/>
      <inkml:brushProperty name="height" value="0.025" units="cm"/>
    </inkml:brush>
  </inkml:definitions>
  <inkml:trace contextRef="#ctx0" brushRef="#br0">40 0 19314,'0'0'6438,"-39"62"-6245,39-41-161,0-3-129,1-1-831,10-12-930,4-5-512,-3 0-1218,-4-5-1633,-6-4-4228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0.724"/>
    </inkml:context>
    <inkml:brush xml:id="br0">
      <inkml:brushProperty name="width" value="0.025" units="cm"/>
      <inkml:brushProperty name="height" value="0.025" units="cm"/>
    </inkml:brush>
  </inkml:definitions>
  <inkml:trace contextRef="#ctx0" brushRef="#br0">2 1 12716,'0'0'4292,"0"50"-2178,0-45 128,0-2 1410,0-11-4677,0-2-1730,-2-3-3523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1.581"/>
    </inkml:context>
    <inkml:brush xml:id="br0">
      <inkml:brushProperty name="width" value="0.025" units="cm"/>
      <inkml:brushProperty name="height" value="0.025" units="cm"/>
    </inkml:brush>
  </inkml:definitions>
  <inkml:trace contextRef="#ctx0" brushRef="#br0">75 74 7591,'0'0'8029,"-10"-4"-5648,1-1-1641,6 3-475,0 0-1,0 0 1,0 0-1,0 1 1,0-1 0,-1 1-1,1 0 1,-1 0 0,1 0-1,-1 1 1,1-1-1,-5 1 1,8 0-203,0 0-1,-1 0 1,1 0 0,0 0 0,-1 0-1,1 0 1,-1 0 0,1 0-1,0 0 1,-1 1 0,1-1 0,0 0-1,-1 0 1,1 0 0,0 1-1,-1-1 1,1 0 0,0 0 0,0 1-1,-1-1 1,1 0 0,0 1-1,0-1 1,-1 0 0,1 1 0,0-1-1,0 0 1,0 1 0,0-1-1,0 1 1,0-1 0,-1 0 0,1 1-1,0-1 1,0 0 0,0 1-1,0-1 1,0 1 0,0-1 0,1 0-1,-1 1 1,0-1 0,0 1-1,0-1 1,0 0 0,0 1-1,1-1 1,-1 0 0,0 1 0,0-1-1,0 0 1,1 1 0,-1-1-1,1 1 1,-1 0-43,1 0-1,0 0 0,0 1 1,-1-1-1,1 0 1,0 0-1,0 0 0,0 0 1,0 0-1,1 0 1,-1 0-1,0 0 1,0 0-1,1 0 0,1 0 1,-1 0 16,-1-1 1,1 0-1,-1 1 1,0-1-1,1 0 0,-1 0 1,1 0-1,-1 0 1,1 0-1,-1-1 1,1 1-1,-1 0 1,0-1-1,1 1 0,-1-1 1,0 1-1,1-1 1,-1 0-1,0 0 1,0 1-1,0-1 1,1 0-1,-1 0 0,0 0 1,0 0-1,0 0 1,0 0-1,-1-1 1,1 1-1,1-2 0,-1 1 79,0-1-1,-1 1 1,1-1-1,-1 0 0,1 1 1,-1-1-1,0 1 0,0-1 1,0 0-1,0 1 0,0-1 1,-1 1-1,1-1 0,-1 1 1,0-1-1,0 1 0,-1-4 1,2 6-100,0-1 1,0 0-1,0 0 1,0 1 0,-1-1-1,1 0 1,0 1-1,0-1 1,-1 0-1,1 1 1,0-1-1,-1 1 1,1-1-1,0 0 1,-1 1 0,1-1-1,-1 1 1,1-1-1,-1 1 1,1 0-1,-1-1 1,1 1-1,-1-1 1,0 1 0,1 0-1,-1-1 1,1 1-1,-1 0 1,0 0-1,1 0 1,-1-1-1,0 1 1,1 0 0,-1 0-1,0 0 1,0 0-1,1 0 1,-1 0-1,0 0 1,1 0-1,-1 1 1,0-1 0,1 0-1,-1 0 1,0 1-1,1-1 1,-1 0-1,1 1 1,-2 0-1,0 0-17,1 1 0,-1 0-1,1 1 1,-1-1-1,1 0 1,0 0 0,-1 1-1,1-1 1,1 1-1,-1-1 1,0 0-1,0 4 1,-7 73-83,8-76 73,0 0 0,-1 0 1,1 0-1,0 0 0,1 0 0,-1 0 1,0-1-1,1 1 0,0 0 1,-1 0-1,1 0 0,0 0 0,1 0 1,-1-1-1,0 1 0,1 0 0,0-1 1,-1 1-1,1-1 0,0 0 1,0 0-1,3 3 0,-3-4-126,0-1 0,1 0 1,-1 1-1,0-1 0,0 0 0,0 0 1,0-1-1,0 1 0,0 0 0,0-1 0,0 1 1,0-1-1,0 1 0,0-1 0,0 0 0,0 0 1,0 0-1,-1 0 0,1 0 0,0 0 1,-1-1-1,1 1 0,-1-1 0,1 1 0,-1-1 1,0 1-1,1-1 0,-1 0 0,1-2 0,6-7-1108,-1-1-1,0-1 0,5-13 1,-10 22 643,20-46-5594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2.670"/>
    </inkml:context>
    <inkml:brush xml:id="br0">
      <inkml:brushProperty name="width" value="0.025" units="cm"/>
      <inkml:brushProperty name="height" value="0.025" units="cm"/>
    </inkml:brush>
  </inkml:definitions>
  <inkml:trace contextRef="#ctx0" brushRef="#br0">2 1 1441,'-2'11'769,"2"0"-192,0 1-449,0 0-1025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3.201"/>
    </inkml:context>
    <inkml:brush xml:id="br0">
      <inkml:brushProperty name="width" value="0.025" units="cm"/>
      <inkml:brushProperty name="height" value="0.025" units="cm"/>
    </inkml:brush>
  </inkml:definitions>
  <inkml:trace contextRef="#ctx0" brushRef="#br0">6 194 3267,'0'-12'433,"1"-20"802,2-36 3518,-7 2 3912,6 86-4452,-5 19-3392,1 4-719,2-1 39,-2-22-84,2 1 1,0-1 0,1 1-1,2-1 1,0 0 0,9 31-1,-12-50-53,0 0 0,1 1 0,-1-1 0,1 0 0,-1 1 0,1-1-1,0 0 1,-1 0 0,1 0 0,0 0 0,0 1 0,0-1 0,0 0-1,0-1 1,0 1 0,0 0 0,0 0 0,0 0 0,1-1 0,1 2-1,-1-2 11,-1 0 0,0 0-1,0 0 1,0 0-1,0 0 1,0-1-1,1 1 1,-1 0-1,0-1 1,0 1 0,0-1-1,0 1 1,0-1-1,0 1 1,0-1-1,0 0 1,0 0 0,-1 1-1,2-2 1,5-6 140,-1 0 1,0 0-1,-1 0 1,7-13-1,-11 19-115,18-37 248,20-60 0,0-2 84,-39 101-363,0 0 1,0 0-1,0 1 0,0-1 0,0 0 1,0 0-1,0 0 0,0 0 1,0 0-1,0 1 0,0-1 0,0 0 1,0 0-1,0 0 0,0 0 0,1 0 1,-1 0-1,0 0 0,0 1 1,0-1-1,0 0 0,0 0 0,0 0 1,0 0-1,0 0 0,1 0 0,-1 0 1,0 0-1,0 0 0,0 0 1,0 0-1,0 0 0,0 1 0,1-1 1,-1 0-1,0 0 0,0 0 1,0 0-1,0 0 0,0 0 0,0 0 1,1 0-1,-1 0 0,0 0 0,0-1 1,0 1-1,0 0 0,0 0 1,0 0-1,1 0 0,-1 0 0,0 0 1,0 0-1,0 0 0,0 0 0,3 25 364,-1 33 90,-2 74-259,0-132-202,0 0 0,0 0-1,-1 1 1,1-1 0,0 0 0,0 0 0,0 1-1,0-1 1,0 0 0,0 0 0,0 1-1,0-1 1,0 0 0,0 0 0,0 1 0,0-1-1,0 0 1,0 0 0,0 0 0,0 1-1,0-1 1,1 0 0,-1 0 0,0 1-1,0-1 1,0 0 0,0 0 0,0 0 0,0 1-1,1-1 1,-1 0 0,0 0 0,0 0-1,0 0 1,1 1 0,-1-1 0,0 0 0,0 0-1,0 0 1,1 0 0,-1 0 0,0 0-1,0 0 1,1 0 0,-1 0 0,0 0 0,0 0-1,1 0 1,-1 0 0,12-11 102,9-21 214,9-29-94,-20 38-144,1 1-1,1 0 1,1 1-1,1 0 1,28-33-1,-41 53-75,0 0 0,0 1 1,-1-1-1,1 0 0,0 0 0,0 0 0,0 1 0,0-1 0,0 0 0,0 1 0,0-1 0,0 1 1,0-1-1,1 1 0,-1-1 0,0 1 0,0 0 0,0 0 0,0 0 0,1 0 0,-1-1 1,0 2-1,2-1 0,-2 0 6,0 1 0,0 0 0,0 0 0,0-1 0,0 1 0,0 0 0,0 0 0,-1 0 0,1 0 0,0 0 1,-1 0-1,1 0 0,0 0 0,-1 1 0,1-1 0,-1 0 0,0 0 0,1 2 0,1 9 74,0 0 0,-1 0 0,0 18 0,-1-24-64,-2 57 197,1-39-343,1-20-224,1-9-278,4-29-3213,0-1-3596,-3 8-3218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3.531"/>
    </inkml:context>
    <inkml:brush xml:id="br0">
      <inkml:brushProperty name="width" value="0.025" units="cm"/>
      <inkml:brushProperty name="height" value="0.025" units="cm"/>
    </inkml:brush>
  </inkml:definitions>
  <inkml:trace contextRef="#ctx0" brushRef="#br0">1 0 19795,'0'0'6758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4.248"/>
    </inkml:context>
    <inkml:brush xml:id="br0">
      <inkml:brushProperty name="width" value="0.025" units="cm"/>
      <inkml:brushProperty name="height" value="0.025" units="cm"/>
    </inkml:brush>
  </inkml:definitions>
  <inkml:trace contextRef="#ctx0" brushRef="#br0">61 408 7111,'0'0'18705,"-9"-1"-18448,7 1-254,0-1 1,0 1 0,0 0-1,0 0 1,0 0-1,0 0 1,0 0 0,0 0-1,0 1 1,0-1 0,0 0-1,0 1 1,1 0 0,-1 0-1,0-1 1,-3 3-1,3-1-4,0 1-1,1-1 0,-1 0 0,1 1 0,0-1 0,0 1 0,0 0 1,0-1-1,0 1 0,1 0 0,-1-1 0,1 1 0,-1 0 0,1 0 1,0 5-1,0 0-8,1 55 25,-1-62-10,0 0 0,0 0 0,0 0 1,0 0-1,0 0 0,0 0 0,0 0 0,0 0 0,1 0 0,-1 0 0,0 0 1,1 0-1,-1 0 0,1 0 0,-1 0 0,1 0 0,-1 0 0,1 0 1,0-1-1,-1 1 0,1 0 0,0-1 0,0 1 0,0 0 0,-1-1 0,1 1 1,0-1-1,0 1 0,0-1 0,0 1 0,0-1 0,0 0 0,0 1 0,0-1 1,0 0-1,0 0 0,0 0 0,0 0 0,0 0 0,0 0 0,0 0 0,0 0 1,0 0-1,0-1 0,0 1 0,0 0 0,0-1 0,0 1 0,0 0 1,1-2-1,3-1 27,0-1 0,-1 0 0,1 0 0,-1 0 0,0-1-1,0 1 1,-1-1 0,1 0 0,-1 0 0,0 0 0,0-1 0,-1 1 0,2-7 0,4-7 61,-1-1 0,5-30 0,-10 42-40,-1 0 0,0 0 0,-1 0 0,1 0 0,-1 0 0,-2-11 0,2 17-45,-1 1 0,1-1 0,0 1 0,-1-1 0,1 1 0,-1-1 0,1 1 0,-1-1 0,0 1 0,0-1 0,1 1 1,-1 0-1,0 0 0,0-1 0,0 1 0,0 0 0,-1 0 0,1 0 0,0 0 0,0 0 0,-1 0 0,1 1 0,-1-1 0,1 0 1,0 1-1,-1-1 0,1 1 0,-1-1 0,1 1 0,-1 0 0,0 0 0,1-1 0,-1 1 0,1 0 0,-1 0 0,1 1 0,-1-1 0,1 0 1,-3 1-1,2 0-12,1-1 0,-1 1 1,0 0-1,1 0 1,-1 0-1,1 0 0,0 0 1,-1 1-1,1-1 1,0 0-1,-1 1 0,1-1 1,0 1-1,0-1 1,0 1-1,0-1 0,1 1 1,-1 0-1,0-1 0,1 1 1,-1 0-1,1 0 1,-1 0-1,1-1 0,0 3 1,-4 49-114,4-50 114,0-2 2,0 7-7,0 1 1,1-1-1,-1 0 0,2 0 0,2 12 0,-4-19 7,1 0 0,-1 0 0,1 0 0,-1 1 0,1-1 0,-1 0-1,1 0 1,0 0 0,0 0 0,-1 0 0,1 0 0,0 0 0,0 0 0,0 0 0,0-1 0,0 1 0,0 0 0,0-1 0,0 1 0,1 0 0,-1-1 0,0 1-1,0-1 1,0 0 0,1 1 0,-1-1 0,0 0 0,1 0 0,-1 0 0,0 0 0,0 0 0,1 0 0,-1 0 0,0 0 0,0-1 0,1 1 0,-1 0-1,0-1 1,0 1 0,0-1 0,1 0 0,-1 1 0,0-1 0,2-1 0,2-2 5,1 1 0,-1-1 0,0-1 0,-1 1 0,1-1 0,-1 1 0,1-1 0,-1-1 0,-1 1 0,4-7 0,31-63-774,-32 62 380,4-9-1043,-2 0-1,0-1 1,8-41-1,-11 29-3482,2-67 0,-7 50-599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5.174"/>
    </inkml:context>
    <inkml:brush xml:id="br0">
      <inkml:brushProperty name="width" value="0.025" units="cm"/>
      <inkml:brushProperty name="height" value="0.025" units="cm"/>
    </inkml:brush>
  </inkml:definitions>
  <inkml:trace contextRef="#ctx0" brushRef="#br0">0 191 8520,'0'0'11696,"1"9"-11135,12 109 2551,42 169-1,-54-281-3067,3 13 93,-2-8-102,0 0 1,0 0 0,1 0-1,0 0 1,1 0 0,1-1-1,-1 1 1,2-1 0,-1 0-1,10 11 1,-14-55 519,-3 10-500,0 0 0,-2 0 0,-10-37 1,8 43-62,1 0 0,2-1 1,-1 1-1,2-1 1,1 0-1,1-35 0,0 54 2,1 0 0,-1-1 0,0 1 0,0 0 0,0 0-1,1-1 1,-1 1 0,0 0 0,0 0 0,1-1-1,-1 1 1,0 0 0,1 0 0,-1 0 0,0 0-1,1-1 1,-1 1 0,0 0 0,1 0 0,-1 0 0,0 0-1,1 0 1,-1 0 0,0 0 0,1 0 0,-1 0-1,0 0 1,1 0 0,-1 0 0,0 0 0,1 0-1,-1 0 1,0 1 0,1-1 0,-1 0 0,0 0 0,1 0-1,-1 0 1,0 1 0,0-1 0,1 0 0,-1 0-1,0 1 1,0-1 0,1 0 0,13 10-76,-11-7 81,1 0-1,-1-1 0,0 1 0,1-1 1,-1 0-1,1 0 0,0 0 1,0 0-1,0-1 0,0 0 1,0 1-1,0-2 0,0 1 1,0 0-1,1-1 0,-1 0 0,0 1 1,0-2-1,0 1 0,1 0 1,4-2-1,-4 0 3,0-1 0,0 0 1,0 0-1,-1 0 0,1 0 0,-1 0 1,0-1-1,1 0 0,-2 0 0,1 0 1,0-1-1,-1 1 0,0-1 0,0 0 1,4-8-1,3-9 25,-1-1-1,0-1 1,-2 1 0,-1-1-1,-1-1 1,-1 1 0,-1-1-1,-1 1 1,-1-1 0,-4-45-1,-10 17 17,13 52-44,0-1 1,0 1-1,-1 0 1,1-1 0,0 1-1,-1 0 1,1-1-1,-1 1 1,0 0 0,1 0-1,-1 0 1,0-1 0,0 1-1,0 0 1,0 0-1,0 0 1,0 0 0,0 1-1,0-1 1,0 0-1,0 0 1,0 1 0,-1-1-1,1 0 1,0 1-1,0-1 1,-1 1 0,1 0-1,0-1 1,-1 1-1,1 0 1,0 0 0,-4 0-1,4 1-6,-1 0-1,1 0 1,-1 1-1,1-1 1,-1 0-1,1 1 1,0-1-1,0 1 1,0 0 0,0-1-1,0 1 1,0 0-1,0-1 1,0 1-1,1 0 1,-1 0-1,1 0 1,-1 3-1,-6 44-42,5-34 40,-7 53 45,-5 25 197,-2 120 0,16-211-234,0 1 1,0 0 0,1-1-1,-1 1 1,0 0-1,1-1 1,0 1 0,-1-1-1,1 1 1,0-1 0,0 1-1,1-1 1,-1 1 0,3 2-1,-3-4 2,0 0 0,0 0 0,0 0 0,0-1 0,1 1-1,-1-1 1,0 1 0,1-1 0,-1 1 0,0-1 0,1 0 0,-1 1-1,0-1 1,1 0 0,-1 0 0,0 0 0,1 0 0,-1 0 0,1 0-1,-1-1 1,0 1 0,1 0 0,-1-1 0,0 1 0,1-1 0,-1 1-1,0-1 1,0 0 0,0 0 0,2 0 0,3-4 16,1 0 1,-1-1 0,0 1-1,0-1 1,-1 0-1,1-1 1,-1 1-1,-1-1 1,6-10-1,-6 10-18,1-1-1,-1 1 1,1 0-1,1 1 1,-1-1-1,1 1 1,1 0-1,-1 0 1,8-4-1,-12 9 0,1 0-1,-1 0 1,1 0 0,-1 0-1,1 1 1,-1 0 0,1-1-1,0 1 1,-1 0-1,6 1 1,-6-1 3,0 0 0,0 0 0,0 0 0,0 0 0,1 0 0,-1 0-1,0 0 1,0-1 0,0 1 0,0-1 0,0 0 0,0 1 0,0-1 0,0 0 0,0 0-1,3-3 1,1-3 11,0 0 0,-1 0-1,0 0 1,0-1-1,-1 0 1,0 0-1,0 0 1,3-12-1,12-47 42,-18 64-28,-3 58-70,1 46 47,1-91 16,1 0 0,1 0 0,-1 0 0,1 0 0,1 0 0,0-1 0,6 13 0,-9-20-10,1 0-1,0 0 1,0 0 0,0 0-1,0 0 1,1 0-1,-1 0 1,0 0 0,1-1-1,-1 1 1,1 0-1,0-1 1,-1 1-1,1-1 1,0 0 0,0 0-1,0 1 1,0-1-1,0-1 1,0 1 0,0 0-1,0 0 1,1-1-1,-1 1 1,0-1 0,0 0-1,1 1 1,-1-1-1,0 0 1,0-1-1,1 1 1,-1 0 0,0 0-1,0-1 1,0 0-1,1 1 1,-1-1 0,0 0-1,0 0 1,0 0-1,3-3 1,3-1 24,-1 0 0,0-1 0,-1 0 1,1 0-1,-1 0 0,-1-1 0,1 0 1,-1-1-1,6-9 0,-7 8-17,1 0 0,-1 0 0,-1-1 0,1 1 0,-2-1 0,4-17 0,-6 24-8,1 1 0,-1-1 1,0 1-1,0-1 0,0 0 0,0 1 0,0-1 0,-1 0 1,1 1-1,-1-1 0,0 1 0,0-1 0,0 1 0,0-1 1,0 1-1,0-1 0,-1 1 0,1 0 0,-1 0 1,1 0-1,-1 0 0,0 0 0,0 0 0,0 0 0,0 1 1,0-1-1,0 1 0,-1-1 0,-4-1 0,-3-1 6,0 2 0,-1-1 0,0 1 0,-16-1-1,-30-6-1,56 9-6,1 0 0,0 0 0,-1-1 0,1 1 0,-1 0 0,1 0 1,0 0-1,-1-1 0,1 1 0,-1 0 0,1 0 0,0-1 0,0 1 0,-1 0 0,1 0 0,0-1 0,-1 1 0,1-1 0,0 1 1,0 0-1,0-1 0,-1 1 0,1 0 0,0-1 0,0 1 0,0-1 0,0 1 0,0-1 0,0 1 0,0 0 0,0-1 1,0 1-1,0-1 0,0 1 0,0 0 0,0-1 0,0 1 0,0-1 0,0 1 0,0-1 0,1 1 0,-1 0 0,0-1 0,0 1 1,0 0-1,1-1 0,-1 1 0,0 0 0,1-1 0,-1 1 0,0 0 0,1-1 0,-1 1 0,0 0 0,1 0 0,-1 0 1,0-1-1,1 1 0,-1 0 0,1 0 0,22-16 64,82-30-18,-41 20-1499,-4-5-4228,-32 11-1312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5.794"/>
    </inkml:context>
    <inkml:brush xml:id="br0">
      <inkml:brushProperty name="width" value="0.025" units="cm"/>
      <inkml:brushProperty name="height" value="0.025" units="cm"/>
    </inkml:brush>
  </inkml:definitions>
  <inkml:trace contextRef="#ctx0" brushRef="#br0">133 69 3683,'2'-5'2296,"0"1"-1036,-1 0 0,1-1 0,-1 1 0,0-1 0,0 0-1,-1 1 1,1-1 0,-1 0 0,0-9 0,-1 14-1120,1-1 0,-1 0 0,1 1 0,0-1 1,-1 1-1,1-1 0,-1 1 0,1-1 0,-1 1 0,0-1 1,1 1-1,-1 0 0,1-1 0,-1 1 0,0 0 1,1-1-1,-1 1 0,0 0 0,1 0 0,-1 0 1,0-1-1,1 1 0,-1 0 0,0 0 0,0 0 0,1 0 1,-1 0-1,0 0 0,1 1 0,-1-1 0,0 0 1,1 0-1,-1 0 0,0 1 0,1-1 0,-1 0 1,0 1-1,1-1 0,-1 0 0,1 1 0,-2 0 0,-25 17 843,17-5-871,0 0-1,2 1 0,-1 0 1,2 1-1,0 0 1,1 0-1,0 0 1,-6 32-1,7-25 111,1 0 0,2 0-1,0 0 1,1 1-1,4 43 1,-3-64-217,0 0-1,0-1 1,1 1 0,-1-1-1,0 1 1,1-1 0,-1 1-1,1-1 1,-1 1-1,1-1 1,0 1 0,-1-1-1,1 0 1,0 1 0,0-1-1,0 0 1,0 0 0,0 0-1,0 0 1,1 0 0,-1 0-1,0 0 1,0 0 0,1 0-1,-1 0 1,1-1 0,-1 1-1,0 0 1,1-1-1,-1 0 1,1 1 0,0-1-1,-1 0 1,1 0 0,-1 1-1,1-1 1,-1-1 0,1 1-1,-1 0 1,1 0 0,0 0-1,2-2 1,2 0-1,1 0 1,-1 0 0,0-1-1,0 0 1,-1 0-1,1-1 1,-1 1-1,1-1 1,4-5 0,7-8-666,-1-1 1,0-1-1,-2 0 1,0-1-1,17-34 1,-19 31-2657,-2 0 1,13-45 0,-14 27-2663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6.721"/>
    </inkml:context>
    <inkml:brush xml:id="br0">
      <inkml:brushProperty name="width" value="0.025" units="cm"/>
      <inkml:brushProperty name="height" value="0.025" units="cm"/>
    </inkml:brush>
  </inkml:definitions>
  <inkml:trace contextRef="#ctx0" brushRef="#br0">126 340 5926,'0'0'16436,"-8"5"-15304,-1 3-898,-1 0 0,1 0 0,1 1 0,0 0 1,0 1-1,1 0 0,0 0 0,0 1 0,2 0 0,-1 0 0,1 0 0,-4 15 0,-7 29 625,15-51-817,0 0 1,1-1 0,-1 1 0,1 0 0,0 0-1,0 0 1,0 0 0,0 0 0,1 0-1,0 0 1,0 0 0,1 4 0,-1-7-39,0 0 0,1 0 0,-1 1 0,0-1 0,1 0 1,-1 0-1,1 0 0,-1-1 0,1 1 0,-1 0 0,1-1 0,-1 1 0,1-1 1,0 1-1,-1-1 0,1 0 0,0 1 0,0-1 0,-1 0 0,1 0 0,0 0 1,-1-1-1,1 1 0,0 0 0,-1-1 0,1 1 0,0-1 0,-1 1 0,1-1 1,-1 0-1,4-1 0,3-2 21,0 1 0,0-2-1,0 1 1,13-11 0,-9 4-5,0 0 0,-1-1 0,-1 0 0,0-1 0,0 0 0,-1-1 0,12-25 0,-16 28-2,-1 1 0,0 0 0,-1-1 0,0 0 0,0 0 0,-1 0 1,-1 0-1,0 0 0,-1 0 0,0 0 0,0 0 0,-3-15 0,3 26-18,0-1 1,0 1-1,0-1 1,0 0-1,0 1 0,0-1 1,0 1-1,0-1 1,0 1-1,0-1 1,0 1-1,0-1 0,0 1 1,0-1-1,-1 1 1,1-1-1,0 1 0,0-1 1,-1 1-1,1-1 1,0 1-1,0 0 0,-1-1 1,1 1-1,-1-1 1,1 1-1,0 0 0,-1 0 1,1-1-1,-1 1 1,1 0-1,-1-1 0,1 1 1,-1 0-1,1 0 1,-1 0-1,1 0 0,-1 0 1,1-1-1,-1 1 1,1 0-1,-1 0 0,1 0 1,-1 0-1,1 1 1,-1-1-1,1 0 0,-1 0 1,1 0-1,-1 0 1,1 0-1,-1 1 0,1-1 1,-1 0-1,1 0 1,-1 1-1,1-1 1,-1 0-1,1 1 0,0-1 1,-1 0-1,1 1 1,-1 0-1,-1 1-9,0 1-1,0-1 1,0 1-1,0 0 1,0 0 0,0 0-1,1 0 1,-3 6-1,0 5 7,1 1 0,1 0 0,0 0 0,0 26-1,2-40 3,1 0-1,-1-1 1,0 1-1,0 0 1,1 0 0,-1 0-1,0-1 1,1 1-1,-1 0 1,1-1-1,-1 1 1,1 0-1,-1-1 1,1 1-1,-1-1 1,1 1 0,-1-1-1,1 1 1,0-1-1,0 1 1,-1-1-1,1 1 1,0-1-1,-1 0 1,1 0-1,0 1 1,0-1-1,0 0 1,-1 0 0,1 0-1,0 0 1,0 0-1,0 0 1,0 0-1,-1 0 1,1 0-1,0 0 1,0 0-1,0-1 1,-1 1 0,1 0-1,1-1 1,35-14 101,-24 5-69,-1-1-1,0 0 1,-1-1 0,0 0 0,17-26 0,-22 30-49,0 0 1,-1-1 0,-1 0 0,0 0-1,0 0 1,0-1 0,-1 1-1,-1-1 1,0 0 0,2-18-1,-16 60-298,4-13 301,-12 55 22,19-68 0,-1 1 0,2-1 0,-1 1 0,1 0-1,-1-1 1,2 1 0,-1-1 0,1 1-1,2 10 1,-2-16-4,0 0 0,-1-1 1,1 1-1,0 0 0,-1 0 0,1-1 0,0 1 1,0-1-1,-1 1 0,1 0 0,0-1 0,0 1 0,0-1 1,0 0-1,0 1 0,0-1 0,0 0 0,0 0 1,0 1-1,0-1 0,0 0 0,0 0 0,0 0 0,0 0 1,0 0-1,0 0 0,0-1 0,0 1 0,0 0 1,0 0-1,0-1 0,-1 1 0,1 0 0,0-1 0,0 1 1,0-1-1,0 0 0,0 1 0,0-2 0,34-23 164,-21 11-139,-2-2 1,0 1-1,-1-1 1,0-1-1,-1 0 1,-1-1-1,-1 1 0,9-28 1,-33 120-305,14-65 303,1-1 0,0 1 0,0 0 1,1 0-1,0 0 0,1-1 0,2 11 0,-3-19-12,1 0 0,0 0-1,-1 0 1,1 0 0,-1-1 0,1 1-1,0 0 1,-1 0 0,1-1 0,0 1-1,0-1 1,0 1 0,0 0 0,0-1-1,-1 0 1,1 1 0,0-1 0,0 1-1,0-1 1,0 0 0,0 0 0,0 0-1,0 0 1,0 0 0,0 0 0,0 0-1,0 0 1,0 0 0,0 0 0,0 0-1,0 0 1,0-1 0,0 1 0,0 0-1,0-1 1,0 1 0,0-1 0,0 1-1,0-1 1,0 0 0,38-24 651,-18 4-599,-1-2 0,-1 0 0,-1-1-1,-1-1 1,15-31 0,-12 24-41,-20 71-149,-14 73 182,15-117-230,0 1 0,1 0 1,0 0-1,0 0 0,0 0 0,0 1 1,5-6-1,1-4-748,2-4-395,18-32-6984,33-80 0,-43 78 2804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36.928"/>
    </inkml:context>
    <inkml:brush xml:id="br0">
      <inkml:brushProperty name="width" value="0.025" units="cm"/>
      <inkml:brushProperty name="height" value="0.025" units="cm"/>
    </inkml:brush>
  </inkml:definitions>
  <inkml:trace contextRef="#ctx0" brushRef="#br0">144 50 11018,'0'0'11062,"1"-8"-9215,-1 8-1841,1-3 118,0 0 1,-1 1-1,1-1 1,-1 0-1,0 0 0,0 0 1,0 0-1,-1-6 1,1 9-111,0-1 1,0 1 0,-1-1 0,1 1 0,0-1 0,-1 1 0,1-1 0,0 1-1,-1-1 1,1 1 0,0-1 0,-1 1 0,1-1 0,-1 1 0,1 0-1,-1-1 1,1 1 0,-1 0 0,1 0 0,-1-1 0,1 1 0,-1 0-1,-1 0 1,-24 5-56,18-1 21,-1 1 0,2 1 0,-1-1 0,0 1 0,1 0 0,0 1 0,-9 12 0,12-15 24,-1 1-1,2 0 0,-1 0 0,1 1 1,-1-1-1,1 1 0,1-1 0,-1 1 1,1 0-1,0 0 0,1 0 0,-2 11 1,3-17 4,0 1 0,1 0 0,-1-1 0,1 1 0,0 0 0,-1-1 0,1 1 0,-1-1 0,1 1 0,0-1 0,-1 1 0,1-1 0,0 0 0,0 1 0,-1-1 0,1 0 0,0 0 0,0 1 0,0-1 0,-1 0 0,1 0 0,0 0 0,0 0 0,0 0 0,0 0 0,-1 0 0,1 0 0,0 0 0,0 0 0,1-1 0,31-5 320,-21 2-278,-2-1 0,1 0 0,19-13 0,-22 12-39,1 1-1,0 0 0,0 0 0,0 1 0,18-6 1,-26 10-24,0 0 1,-1 0 0,1 1-1,0-1 1,-1 0 0,1 0-1,0 1 1,-1-1 0,1 0-1,-1 1 1,1-1 0,0 1-1,-1-1 1,1 1 0,-1-1-1,1 1 1,-1-1 0,0 1-1,1-1 1,-1 1 0,1 0-1,-1-1 1,0 1 0,0 0 0,1-1-1,-1 1 1,0 0 0,0-1-1,0 1 1,0 0 0,0-1-1,0 1 1,0 0 0,0 0-1,0-1 1,0 2 0,0 39 194,-1-29-186,1-11 8,0-1 1,1 1-1,-1-1 0,0 0 1,0 1-1,1-1 0,-1 0 1,0 1-1,1-1 0,-1 0 1,0 1-1,1-1 0,-1 0 1,0 1-1,1-1 0,-1 0 0,1 0 1,-1 0-1,1 1 0,-1-1 1,0 0-1,1 0 0,-1 0 1,1 0-1,-1 0 0,1 0 1,-1 0-1,1 0 0,-1 0 1,1 0-1,-1 0 0,1 0 1,-1 0-1,0 0 0,1 0 0,-1-1 1,1 1-1,-1 0 0,1 0 1,-1-1-1,0 1 0,1 0 1,-1 0-1,1-1 0,21-10 240,4-6-128,-17 10-128,0 0-1,1 1 1,0 1-1,0-1 1,0 1-1,0 1 1,1 0-1,-1 1 1,1 0-1,19-3 0,-29 6 6,0 1 0,-1-1 0,1 1-1,-1 0 1,1-1 0,-1 1 0,1-1-1,-1 1 1,1 0 0,-1 0-1,1-1 1,-1 1 0,0 0 0,1-1-1,-1 1 1,0 0 0,0 0 0,0 0-1,1 0 1,-1-1 0,0 1-1,0 0 1,0 0 0,0 0 0,0-1-1,-1 1 1,1 0 0,0 0 0,0 0-1,-1-1 1,1 1 0,0 0-1,-1 0 1,1-1 0,-1 2 0,-11 30 258,2-18-217,-7 9 185,12-10-5602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7.491"/>
    </inkml:context>
    <inkml:brush xml:id="br0">
      <inkml:brushProperty name="width" value="0.025" units="cm"/>
      <inkml:brushProperty name="height" value="0.025" units="cm"/>
    </inkml:brush>
  </inkml:definitions>
  <inkml:trace contextRef="#ctx0" brushRef="#br0">23 20 11627,'0'0'11520,"-3"15"-10484,-6 46 240,2-1 0,4 1 0,6 110-1,-2-166-1266,0 1-1,0-1 1,0 0-1,0 1 0,1-1 1,0 0-1,0 0 1,0 0-1,5 8 0,-6-12-5,0 0 0,1 1 0,-1-1 0,0 0 0,0 0 0,0 0 0,1 0 0,-1 0 0,1 0 0,-1 0 0,1 0 0,-1-1 0,1 1 1,-1-1-1,1 1 0,-1-1 0,1 1 0,0-1 0,-1 0 0,1 0 0,0 0 0,-1 0 0,1 0 0,0 0 0,-1 0 0,1-1 0,0 1 0,-1 0 0,1-1 0,-1 0 0,1 1 0,-1-1 0,1 0 0,-1 0 0,3-1 0,4-4-55,0-1 0,0 0 0,-1 0 0,0 0 1,0-1-1,0 0 0,8-14 0,-9 12-88,1 1 0,0 0 0,0 0 0,1 1 0,16-14 0,-23 21 139,-1 1-1,0 0 1,0 0-1,0 0 1,0 0 0,1 0-1,-1 0 1,0 0-1,0 0 1,0 0 0,0-1-1,1 1 1,-1 0-1,0 0 1,0 0 0,0 0-1,1 0 1,-1 0-1,0 0 1,0 0 0,0 0-1,1 1 1,-1-1-1,0 0 1,0 0 0,0 0-1,1 0 1,-1 0-1,0 0 1,0 0 0,0 0-1,0 0 1,1 1-1,-1-1 1,0 0-1,0 0 1,0 0 0,0 0-1,0 0 1,0 1-1,0-1 1,1 0 0,-1 0-1,0 0 1,0 1-1,3 14 82,-2 24 179,-1-33-234,0 1 89,0-12 2,2-32 97,1-55 1,-3 87-184,0 2-42,-1 0 0,1 1 0,0-1 0,0 0 0,1 1 0,-1-1 0,0 0 0,1 1 0,0-1 0,0 1 0,1-4 0,-1 5 2,1 0 0,-1 1 0,0-1 0,1 0 0,-1 1-1,1-1 1,-1 1 0,1 0 0,0-1 0,-1 1 0,1 0 0,-1 0 0,1 0 0,-1 0 0,1 0-1,0 0 1,-1 1 0,1-1 0,-1 0 0,3 2 0,1-2 26,1 1 0,0-1-1,-1 0 1,1-1 0,-1 1 0,1-1 0,-1 0 0,1 0-1,-1-1 1,1 0 0,-1 0 0,0 0 0,0-1 0,0 1-1,0-1 1,0 0 0,-1-1 0,0 1 0,1-1-1,4-5 1,-1 0 59,0 0-1,-1-1 1,0 0 0,0 0-1,-2-1 1,1 1-1,-1-1 1,6-20 0,-7 13 291,-11 30-90,-11 29-118,14-28-88,1 0-1,1 1 1,0-1-1,1 0 0,0 1 1,2 15-1,-1-28-64,0 0 1,0 0-1,0 0 0,1 1 0,-1-1 1,0 0-1,1 0 0,-1 0 0,0 0 1,1 0-1,0 0 0,-1 0 0,1 0 1,-1 0-1,1 0 0,0 0 0,0-1 1,0 1-1,-1 0 0,1 0 0,0-1 1,0 1-1,0 0 0,0-1 0,0 1 1,0-1-1,0 1 0,1-1 0,-1 0 1,0 1-1,0-1 0,0 0 1,0 0-1,0 0 0,0 0 0,1 0 1,-1 0-1,0 0 0,0 0 0,0 0 1,0-1-1,0 1 0,1 0 0,-1-1 1,0 1-1,2-2 0,2 0 23,0 0 0,1 0-1,-1-1 1,0 0 0,0 0-1,0 0 1,-1 0 0,6-6 0,-3 1-32,0-1 1,-1 0 0,0-1 0,0 1 0,-1-1 0,0 0 0,-1-1-1,0 1 1,-1-1 0,0 1 0,0-1 0,-2 0 0,1 0 0,-1 0 0,-1-1-1,0-14 1,-2 24-94,-2 10 21,-3 13 25,7-15 44,-3 9 7,1 1-1,1 0 0,0 0 1,1 0-1,3 23 1,-2-36 1,-1 0 0,1 0 0,0 1 0,0-1 0,0 0 0,1 0 0,-1 0 1,1-1-1,0 1 0,-1 0 0,1-1 0,0 1 0,1-1 0,-1 1 0,0-1 1,1 0-1,-1 0 0,1 0 0,0 0 0,0 0 0,-1-1 0,1 1 0,0-1 1,0 0-1,1 0 0,-1 0 0,0 0 0,0-1 0,0 1 0,1-1 0,-1 0 1,6 0-1,-9 0 3,4 0-146,0 1 0,0-1 0,-1 0 1,1-1-1,0 1 0,0-1 0,0 1 0,6-3 0,-9 2-226,0 0 1,0 0-1,0 0 0,0 0 0,0-1 0,0 1 0,0 0 0,0 0 1,0-1-1,0 1 0,-1-1 0,1 1 0,-1-1 0,1 1 1,-1-1-1,1 1 0,-1-1 0,0 1 0,0-1 0,0 1 0,0-1 1,0 1-1,0-1 0,0-1 0,0-22-8798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7.868"/>
    </inkml:context>
    <inkml:brush xml:id="br0">
      <inkml:brushProperty name="width" value="0.025" units="cm"/>
      <inkml:brushProperty name="height" value="0.025" units="cm"/>
    </inkml:brush>
  </inkml:definitions>
  <inkml:trace contextRef="#ctx0" brushRef="#br0">1 0 13805,'0'0'12972,"66"52"-13100,-39-39-1441,2 1-1826,-5-1-1858,-2-3-3203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8.226"/>
    </inkml:context>
    <inkml:brush xml:id="br0">
      <inkml:brushProperty name="width" value="0.025" units="cm"/>
      <inkml:brushProperty name="height" value="0.025" units="cm"/>
    </inkml:brush>
  </inkml:definitions>
  <inkml:trace contextRef="#ctx0" brushRef="#br0">74 1 11659,'0'0'14200,"-9"3"-13404,5-2-749,0 1 1,1-1 0,-1 1-1,0 0 1,1 0 0,-1 1-1,1-1 1,0 1 0,0 0-1,0 0 1,0 0 0,1 0 0,-1 0-1,1 0 1,0 1 0,-1-1-1,2 1 1,-1 0 0,0-1-1,1 1 1,0 0 0,-1 0-1,2 0 1,-1 0 0,0 0-1,1 0 1,0 0 0,0 1 0,0 4-1,1-8-81,1 0-1,-1 0 0,0-1 0,0 1 1,1 0-1,-1 0 0,1-1 1,-1 1-1,1-1 0,-1 1 1,1-1-1,-1 0 0,1 1 0,-1-1 1,1 0-1,-1 0 0,1 0 1,-1 0-1,1-1 0,1 1 1,38-2-1058,-15-2-54,-18 3 736,0 0-1,0 0 1,0 0 0,0 1 0,15 1 0,-21-1 470,0 1 1,-1-1-1,1 1 0,-1-1 1,1 1-1,0 0 1,-1 0-1,0 0 1,1-1-1,-1 1 1,1 1-1,-1-1 1,0 0-1,0 0 0,0 0 1,1 1-1,-1-1 1,0 1-1,-1-1 1,1 0-1,0 1 1,0 0-1,-1-1 1,1 1-1,-1-1 0,1 1 1,-1 0-1,0-1 1,1 1-1,-1 0 1,0 0-1,-1 2 1,1 2 199,0-1 0,-1 0-1,0 1 1,0-1 0,0 0 0,-1 0 0,0 0 0,0 0 0,0 0 0,0 0 0,-1 0 0,0-1 0,0 1 0,0-1 0,-1 0 0,1 0 0,-1 0-1,-5 4 1,3-3-435,1-1 0,-1 0 0,0 0 0,0-1 0,0 1 0,-1-1 0,1-1 0,-1 1 0,1-1 0,-1 0 0,0-1-1,0 0 1,-13 1 0,12-4-3898,2-9-2498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9.301"/>
    </inkml:context>
    <inkml:brush xml:id="br0">
      <inkml:brushProperty name="width" value="0.025" units="cm"/>
      <inkml:brushProperty name="height" value="0.025" units="cm"/>
    </inkml:brush>
  </inkml:definitions>
  <inkml:trace contextRef="#ctx0" brushRef="#br0">136 338 9353,'0'0'11632,"-9"3"-10916,3-1-686,1 0 1,0 0-1,-1 1 1,1-1 0,0 1-1,0 1 1,1-1 0,-1 1-1,1 0 1,-1 0-1,1 0 1,1 0 0,-1 1-1,0 0 1,1 0 0,0 0-1,0 0 1,-3 10-1,-2 3 161,1 0 0,1 0 0,1 0 0,0 1 0,1 0 0,2 0 0,-1 0 0,2 22 0,1-41-183,0 1 0,1-1-1,-1 0 1,0 1-1,0-1 1,1 0 0,-1 1-1,0-1 1,1 0 0,-1 1-1,0-1 1,1 0-1,-1 0 1,1 0 0,-1 1-1,0-1 1,1 0-1,-1 0 1,1 0 0,-1 0-1,1 0 1,-1 0-1,0 0 1,1 0 0,-1 0-1,1 0 1,-1 0 0,1 0-1,-1 0 1,0 0-1,1 0 1,-1 0 0,1 0-1,-1 0 1,0-1-1,1 1 1,-1 0 0,1 0-1,-1-1 1,0 1 0,1 0-1,-1 0 1,0-1-1,1 1 1,-1 0 0,0-1-1,0 1 1,1-1-1,-1 1 1,0 0 0,0-1-1,0 1 1,1-1-1,8-9 235,-1-1 0,0 1-1,-1-1 1,0-1-1,0 1 1,-1-1-1,6-19 1,28-94 633,-36 111-790,-2 0-1,0-1 0,0 1 1,-1-19-1,-4 29-12,-2 14-130,-3 19-63,7-20 117,-4 71-30,4-76 33,1 1 0,1-1 0,-1 1 0,1-1 0,0 1 0,0-1 0,0 1 0,0-1 0,1 0 0,0 0 0,0 0 0,0 1 0,0-2 0,4 6 0,-5-8 6,-1 0 0,1-1 1,1 1-1,-1 0 0,0 0 0,0 0 0,0-1 0,0 1 1,0-1-1,1 1 0,-1-1 0,0 1 0,1-1 0,-1 0 1,0 1-1,1-1 0,-1 0 0,0 0 0,1 0 1,-1 0-1,0 0 0,1 0 0,-1-1 0,0 1 0,1 0 1,-1-1-1,0 1 0,0-1 0,1 1 0,-1-1 0,0 0 1,0 1-1,0-1 0,0 0 0,0 0 0,0 0 0,1-1 1,4-3 86,-1-1 0,1 0 0,-1-1 0,7-12 0,4-8-32,-2 0 0,0 0 1,-2-2-1,-2 1 0,0-1 1,-2-1-1,-1 0 1,-1 0-1,-2 0 0,-1-1 1,-1 1-1,-3-33 0,1 62-55,0 0 0,0-1-1,0 1 1,0 0 0,-1 0 0,1 0-1,0 0 1,-1 0 0,1 0-1,0 0 1,-1 0 0,1 0 0,-1 0-1,0 0 1,1 0 0,-1 0-1,0 0 1,1 1 0,-1-1-1,0 0 1,0 0 0,-1 0 0,1 1-8,0 0 0,1 0 1,-1 0-1,1 1 0,-1-1 1,0 0-1,1 1 0,-1-1 1,1 0-1,-1 1 1,1-1-1,-1 1 0,1-1 1,-1 1-1,1-1 0,-1 1 1,1-1-1,-1 1 0,1-1 1,0 1-1,0-1 1,-1 1-1,1 0 0,0-1 1,0 1-1,-1 0 0,1-1 1,0 1-1,0 0 0,0-1 1,0 1-1,0 0 1,0-1-1,0 1 0,0 0 1,1 0-1,-6 65 149,3 1-1,3-1 0,16 108 1,-11-148-77,0 0 1,3-1-1,0 0 0,1 0 1,1-1-1,23 36 0,-20-35-58,-11-20 1,0-1 0,-1 1-1,0 0 1,0-1 0,0 1-1,-1 0 1,0 0 0,0 1-1,0-1 1,0 10 0,-1-15-8,0 0 0,0 1 1,0-1-1,0 1 1,0-1-1,0 0 1,0 1-1,0-1 1,0 1-1,0-1 0,-1 0 1,1 1-1,0-1 1,0 1-1,0-1 1,-1 0-1,1 1 1,0-1-1,0 0 0,-1 0 1,1 1-1,0-1 1,-1 0-1,1 0 1,0 1-1,-1-1 1,1 0-1,0 0 0,-1 0 1,1 1-1,-1-1 1,1 0-1,0 0 1,-1 0-1,-19-3 115,-16-16-41,28 9-78,1 0 0,0 0 0,0-1 0,1 0 0,1 0 0,0 0 0,0-1 0,1 0 0,0 0 0,1 0 0,1 0 0,0-1 0,0 1 0,2 0 0,-1-1 0,1 1 0,3-20 0,-1 26-63,-1 0-1,1 0 1,0 1 0,0-1 0,1 1-1,-1-1 1,1 1 0,1 0 0,-1 0-1,1 0 1,0 0 0,5-5 0,61-47-5025,-45 38 988,0-2-3122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29.628"/>
    </inkml:context>
    <inkml:brush xml:id="br0">
      <inkml:brushProperty name="width" value="0.025" units="cm"/>
      <inkml:brushProperty name="height" value="0.025" units="cm"/>
    </inkml:brush>
  </inkml:definitions>
  <inkml:trace contextRef="#ctx0" brushRef="#br0">149 1 11115,'0'0'15091,"-10"4"-14397,2-1-679,0 1 0,1 0 0,0 0 0,0 1 0,0 0 0,0 0 0,1 1 0,0-1 0,0 2 0,0-1 0,1 0-1,0 1 1,0 0 0,-5 10 0,-21 58-37,29-70 15,1 0 0,0-1-1,0 1 1,0 0 0,0 0 0,1 0 0,0 0 0,0 0-1,0 0 1,1 0 0,-1 0 0,1 0 0,3 9 0,-3-13-24,0 1 0,0-1 1,0 0-1,1 0 0,-1 0 1,0 0-1,1 0 0,-1 0 1,0 0-1,1-1 1,-1 1-1,1 0 0,0-1 1,-1 1-1,1-1 0,-1 1 1,1-1-1,0 0 0,-1 0 1,1 0-1,0 0 0,-1 0 1,1 0-1,-1 0 1,1-1-1,0 1 0,-1 0 1,1-1-1,-1 0 0,1 1 1,-1-1-1,2-1 0,5 0-446,-1-2 0,1 1-1,-1-1 1,0 0-1,9-7 1,0-3-1636,-1-2 1,0 1-1,12-20 0,8-12-5611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0.405"/>
    </inkml:context>
    <inkml:brush xml:id="br0">
      <inkml:brushProperty name="width" value="0.025" units="cm"/>
      <inkml:brushProperty name="height" value="0.025" units="cm"/>
    </inkml:brush>
  </inkml:definitions>
  <inkml:trace contextRef="#ctx0" brushRef="#br0">43 175 12396,'0'0'3779,"-4"9"-1029,-4 12-2069,1 1 0,0 0 1,2 0-1,1 0 0,1 0 0,0 1 1,2 36-1,1-59-677,-1 1 0,1 0 0,0 0 0,0 0 0,0 0 0,1-1 0,-1 1 0,0 0 0,0 0 0,0 0 0,1 0 0,-1-1 0,0 1 0,1 0 0,-1 0 0,1-1 0,-1 1 0,1 0 0,-1-1 0,1 1 0,-1 0 0,1-1 0,0 1 0,-1-1 0,1 1 0,0-1 0,-1 1 0,1-1 0,0 0 0,0 1 0,-1-1 0,1 0 0,0 1 0,0-1 0,0 0 0,0 0 0,-1 0 0,1 0 0,0 0 0,0 0-1,0 0 1,0 0 0,0 0 0,-1 0 0,1-1 0,0 1 0,0 0 0,0 0 0,-1-1 0,1 1 0,0-1 0,0 1 0,-1 0 0,1-1 0,0 0 0,-1 1 0,1-1 0,0 0 0,4-2 114,0-1 0,-1 1 0,1-1 1,-1 0-1,0 0 0,0-1 0,4-5 0,-1-3 36,0 0-1,-1-1 1,-1 1 0,5-20-1,-8 28-114,-1-1-1,1 0 0,-1 1 0,-1-1 0,1 0 0,-1 0 0,0 0 1,-1 1-1,1-1 0,-1 0 0,0 0 0,0 1 0,-4-11 0,5 15-25,-1 1 0,1-1 0,0 0 0,0 0 0,-1 1 0,1-1-1,0 1 1,-1-1 0,1 0 0,0 1 0,-1-1 0,1 1 0,-1-1 0,1 1-1,-1-1 1,1 1 0,-1-1 0,1 1 0,-1 0 0,0-1 0,1 1-1,-1 0 1,0-1 0,1 1 0,-1 0 0,0 0 0,1 0 0,-1 0-1,0-1 1,1 1 0,-1 0 0,0 0 0,0 0 0,1 0 0,-1 1 0,0-1-1,1 0 1,-1 0 0,0 0 0,1 1 0,-1-1 0,0 0 0,1 0-1,-1 1 1,0-1 0,1 1 0,-1-1 0,1 1 0,-1-1 0,1 1 0,-1-1-1,1 1 1,-1-1 0,1 1 0,-1 0 0,-1 3 7,-1-1 0,1 1 0,-1 0 0,1 0 0,0 0 0,1 1 0,-2 4 0,1-5 0,1 0 0,0 1-1,1-1 1,-1 1 0,1-1 0,0 1-1,0-1 1,0 1 0,0-1 0,1 1-1,0-1 1,2 8 0,-2-10-12,0 0 0,0-1 0,1 1 0,-1-1 1,0 1-1,1-1 0,-1 0 0,1 1 0,-1-1 0,1 0 1,0 0-1,-1 0 0,1 0 0,0 0 0,0-1 0,0 1 1,-1 0-1,1-1 0,0 1 0,0-1 0,0 0 0,0 0 1,0 0-1,0 0 0,0 0 0,0 0 0,0 0 0,0-1 1,0 1-1,0-1 0,2 0 0,4-2 61,0 0 0,-1 0 0,0-1 0,1 0 0,-1 0 0,0-1 0,-1 0 0,1 0 0,-1-1 0,0 0 0,-1 0 0,1 0-1,5-9 1,6-8 184,-2-1 0,20-39 0,-30 55-269,-1-1 0,0 0 0,-1 0 0,0 0 0,0 0 0,-1 0 0,0-1 0,1-13 0,-13 28-373,5 1 370,1 1 1,-1 0 0,1 0 0,1 0 0,-1 1 0,1-1 0,1 1 0,-1 0 0,-1 11 0,1 0 100,0 0 1,1 0-1,1 20 1,1-38-75,0 0 0,0 0 1,0 0-1,0 1 0,0-1 0,0 0 0,0 0 1,1 0-1,-1 0 0,0 1 0,1-1 1,-1 0-1,1 0 0,-1 0 0,1 0 0,-1 0 1,1 0-1,0 0 0,0 0 0,-1 0 0,1-1 1,0 1-1,0 0 0,0 0 0,0-1 0,0 1 1,0 0-1,0-1 0,0 1 0,0-1 1,0 1-1,0-1 0,0 0 0,1 1 0,-1-1 1,0 0-1,0 0 0,0 0 0,0 0 0,2 0 1,0 0 4,0-1 1,0 0-1,0 1 1,0-1-1,0 0 1,0 0-1,0-1 1,0 1-1,0-1 1,-1 1-1,1-1 1,-1 0-1,1 0 1,2-3-1,3-5 10,0-1 0,-1 0-1,0 0 1,-1-1 0,0 1 0,0-1-1,-2-1 1,5-15 0,-2 1-20,-1 0 0,2-29 0,-14 100-82,3-26 178,1 1 0,0-1 0,1 0 0,1 1 0,0-1 0,5 21 0,-5-37-89,0 0 0,0 0 1,1 0-1,-1 0 0,0 0 0,1-1 1,0 1-1,0 0 0,-1 0 1,1-1-1,0 1 0,0 0 1,0-1-1,1 1 0,-1-1 1,0 0-1,0 1 0,1-1 0,-1 0 1,1 0-1,-1 0 0,1 0 1,0 0-1,-1 0 0,1 0 1,0 0-1,0-1 0,-1 1 1,1-1-1,0 1 0,0-1 0,0 0 1,0 0-1,0 0 0,0 0 1,0 0-1,-1 0 0,5-1 1,-2 0-1,0-1 0,-1 1 0,1-1 0,0 0 0,-1 0 0,0 0 0,1 0 0,-1-1 0,0 0 0,0 1 0,0-1 0,-1 0 0,1 0 0,0-1 0,-1 1 0,0 0-1,3-6 2,-1-3-69,1-1 0,-1 1 1,3-24-1,-6 33 8,0 0-1,-1 0 0,1 0 0,-1 0 1,0 0-1,0 0 0,0 0 1,0 0-1,0 0 0,-1 0 1,1 0-1,-1 0 0,0 0 1,0 0-1,0 1 0,0-1 1,0 0-1,-1 0 0,1 1 1,-1-1-1,-3-4 0,4 7 6,0-1-1,1 1 0,-1-1 1,1 1-1,-1 0 0,0-1 1,1 1-1,-1 0 0,0-1 1,1 1-1,-1 0 0,0 0 1,0-1-1,1 1 0,-1 0 1,0 0-1,0 0 0,1 0 1,-1 0-1,0 0 0,0 0 1,0 0-1,1 1 0,-1-1 1,0 0-1,1 0 0,-1 1 1,0-1-1,0 0 0,1 1 1,-1-1-1,1 1 0,-1-1 1,0 0-1,1 1 0,-1 0 1,1-1-1,-1 1 0,1-1 1,-1 2-1,0 0 20,-1 1-1,1-1 1,0 1 0,1-1-1,-1 1 1,0 0 0,1-1 0,0 1-1,-1 5 1,1-8-49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1.331"/>
    </inkml:context>
    <inkml:brush xml:id="br0">
      <inkml:brushProperty name="width" value="0.025" units="cm"/>
      <inkml:brushProperty name="height" value="0.025" units="cm"/>
    </inkml:brush>
  </inkml:definitions>
  <inkml:trace contextRef="#ctx0" brushRef="#br0">15 2 12396,'-3'-1'8996,"-3"10"-7123,6 9-1469,0-1 1,2 1-1,0-1 1,1 1-1,0-1 1,1 0-1,1 0 1,1 0-1,1-1 1,0 0-1,1 0 1,13 19-1,-21-34-378,0-1-1,1 1 1,-1 0 0,0-1-1,1 1 1,-1 0-1,1-1 1,-1 1 0,0-1-1,1 1 1,0-1 0,-1 1-1,1-1 1,-1 1 0,1-1-1,0 1 1,-1-1 0,1 0-1,0 1 1,-1-1 0,1 0-1,0 0 1,-1 1-1,1-1 1,0 0 0,0 0-1,-1 0 1,1 0 0,0 0-1,1 0 1,-1-1 23,0 0 0,0 0 0,0 0 0,0 0 0,-1 0-1,1-1 1,0 1 0,-1 0 0,1 0 0,-1-1 0,1 1 0,-1 0 0,0-1 0,1 1 0,-1-2 0,4-59 626,-4 59-734,-1-4 73,0 0-1,0 1 1,0-1-1,0 1 1,-1-1-1,0 1 1,-1-1 0,1 1-1,-6-7 1,8 11-18,-1 0 0,0 0 0,-1 0 0,1 0 1,0 1-1,0-1 0,-1 0 0,1 1 0,-1-1 0,0 1 1,1-1-1,-1 1 0,0 0 0,0 0 0,0 0 0,1 0 1,-1 0-1,0 0 0,-1 1 0,1-1 0,0 1 0,0-1 1,0 1-1,0 0 0,0-1 0,0 1 0,-1 0 0,1 1 1,0-1-1,0 0 0,0 1 0,0-1 0,-2 2 0,2-1-95,0 1-1,0 0 0,0 0 1,0 0-1,1 0 1,-1 1-1,1-1 0,0 0 1,-1 1-1,1-1 0,0 1 1,0-1-1,1 1 0,-1-1 1,1 1-1,-1 0 0,1-1 1,0 1-1,0 0 0,0 0 1,0-1-1,0 1 0,1 3 1,1-6-233,0 0-1,0 1 1,0-1 0,0-1 0,0 1-1,1 0 1,-1 0 0,-1-1 0,1 1-1,0-1 1,0 0 0,0 1 0,0-1 0,0 0-1,0 0 1,2-2 0,16-11-3318,-1-1 0,26-26 1,-14 11-1935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1.663"/>
    </inkml:context>
    <inkml:brush xml:id="br0">
      <inkml:brushProperty name="width" value="0.025" units="cm"/>
      <inkml:brushProperty name="height" value="0.025" units="cm"/>
    </inkml:brush>
  </inkml:definitions>
  <inkml:trace contextRef="#ctx0" brushRef="#br0">80 1 10218,'0'0'13613,"-9"0"-13384,6 0-228,0 0 1,0 0-1,1 0 0,-1 0 1,0 1-1,1-1 0,-1 1 1,0-1-1,1 1 0,-1 0 1,1 0-1,-1 0 0,1 0 1,-1 1-1,1-1 0,0 1 1,0-1-1,0 1 0,0 0 1,0 0-1,0 0 0,0 0 1,0 0-1,1 0 0,-1 0 1,1 1-1,0-1 0,-1 1 1,1-1-1,0 1 0,1-1 1,-1 1-1,0-1 0,1 1 1,-1 0-1,1 0 0,0-1 1,0 1-1,0 3 0,3-5-2,-1 0-1,0 0 0,1 0 1,-1-1-1,1 1 0,-1-1 1,1 1-1,-1-1 0,1 0 1,-1 0-1,1 0 0,-1 0 1,6-1-1,-1 0 31,49-2 3,-41 1-114,1 1 0,0 1-1,-1 0 1,31 4 0,-44-3 91,1 0 1,-1-1 0,0 1-1,0 0 1,0 0-1,1 0 1,-1 0-1,0 0 1,0 0 0,-1 1-1,1-1 1,0 1-1,0-1 1,-1 1-1,1 0 1,-1 0 0,1 0-1,-1 0 1,0 0-1,0 0 1,0 0 0,0 0-1,0 0 1,0 0-1,-1 0 1,1 1-1,-1-1 1,1 0 0,-1 1-1,0-1 1,0 0-1,0 1 1,0-1-1,0 0 1,-1 1 0,0 1-1,0 3 131,-1 0-1,1-1 1,-2 1-1,1-1 1,-1 0-1,0 1 1,0-1-1,-1-1 1,1 1-1,-1 0 1,-6 5-1,3-5 24,0 0 0,-1-1 0,1 1 0,-1-2 0,0 1 0,-1-1 0,1 0 0,-18 5-1,22-8-206,-1 1 0,1-1 0,-1 0 0,1 0-1,-1-1 1,1 1 0,-1-1 0,0 0 0,1 0-1,-1-1 1,1 1 0,-1-1 0,1 0 0,-1 0-1,1-1 1,-1 1 0,1-1 0,0 0-1,-7-4 1,10 5-116,0 0 0,0 0 0,0 0 0,-1 0 0,1 0-1,0 0 1,0 0 0,1-1 0,-1 1 0,0 0 0,0-1 0,1 1 0,-1 0-1,0-1 1,1 1 0,0-1 0,-1 1 0,1-1 0,0 1 0,0-1-1,-1 1 1,1-1 0,1 1 0,-1-1 0,0 1 0,0-1 0,0 0 0,1 1-1,0-3 1,1 0-909,0 0 0,1 0 0,-1 0 1,1 1-1,0-1 0,0 1 0,0 0 0,7-6 0,10-8-5572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2.006"/>
    </inkml:context>
    <inkml:brush xml:id="br0">
      <inkml:brushProperty name="width" value="0.025" units="cm"/>
      <inkml:brushProperty name="height" value="0.025" units="cm"/>
    </inkml:brush>
  </inkml:definitions>
  <inkml:trace contextRef="#ctx0" brushRef="#br0">1 167 11435,'0'0'10821,"8"5"-9545,-5-3-1217,-1 0 0,1-1 0,-1 1 0,1-1 1,0 0-1,-1 1 0,1-1 0,0 0 0,0-1 1,0 1-1,0 0 0,0-1 0,0 0 0,0 1 0,0-1 1,0 0-1,0-1 0,0 1 0,0-1 0,0 1 1,0-1-1,0 0 0,0 0 0,-1 0 0,1 0 1,0-1-1,0 1 0,-1-1 0,1 1 0,-1-1 1,0 0-1,1 0 0,1-3 0,7-4 153,-1-1 0,0 0 1,-1-1-1,11-15 0,-17 21-96,1-1 1,-1 0 0,0 1 0,0-2-1,-1 1 1,1 0 0,-1 0-1,-1-1 1,1 1 0,-1-1-1,0-8 1,-1 15-99,0-1-1,0 0 0,0 0 1,-1 1-1,1-1 1,0 0-1,-1 0 0,1 1 1,0-1-1,-1 0 1,1 1-1,-1-1 1,1 0-1,-1 1 0,1-1 1,-1 1-1,0-1 1,1 1-1,-1-1 0,1 1 1,-1-1-1,0 1 1,0 0-1,1-1 1,-1 1-1,0 0 0,0 0 1,1-1-1,-1 1 1,0 0-1,0 0 0,0 0 1,1 0-1,-1 0 1,0 0-1,0 0 1,0 0-1,1 1 0,-1-1 1,0 0-1,-1 1 1,-35 12 126,30-8-135,0 0-1,0 1 1,1 0 0,0 1 0,0-1 0,1 1 0,-1 0 0,2 1 0,-1-1 0,1 1 0,-4 9 0,5-11 66,1 1 1,-1-1 0,1 1 0,1-1-1,-1 1 1,1 0 0,0 0-1,1-1 1,0 1 0,0 0 0,0 0-1,1 0 1,0-1 0,0 1-1,3 8 1,-2-12-56,0 1 0,0-1-1,1 0 1,-1 0 0,1 0-1,0 0 1,0 0 0,0 0 0,0-1-1,0 1 1,1-1 0,-1 0-1,1 0 1,0 0 0,0-1 0,-1 1-1,1-1 1,0 0 0,0 0-1,0 0 1,0-1 0,0 1-1,0-1 1,1 0 0,-1 0 0,6-2-1,2 2-404,0-1 0,0-1-1,0 0 1,-1-1 0,1 0-1,-1-1 1,0 0-1,12-6 1,14-16-5791,-3-4-6263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4.854"/>
    </inkml:context>
    <inkml:brush xml:id="br0">
      <inkml:brushProperty name="width" value="0.025" units="cm"/>
      <inkml:brushProperty name="height" value="0.025" units="cm"/>
    </inkml:brush>
  </inkml:definitions>
  <inkml:trace contextRef="#ctx0" brushRef="#br0">16 187 12236,'0'0'3592,"-3"8"-1814,0 1-1432,0 1 0,1-1 0,0 1 0,1-1 0,0 1 0,0 11 0,1-16-256,1 1 0,-1-1 0,1 1 1,0-1-1,0 0 0,1 0 0,-1 1 0,1-1 0,0 0 0,1 0 1,-1 0-1,1-1 0,0 1 0,6 7 0,-8-12-32,-1 1 1,1 0-1,0 0 0,0 0 0,0 0 0,0 0 0,-1-1 1,1 1-1,0 0 0,0-1 0,0 1 0,1 0 0,-1-1 1,0 0-1,0 1 0,0-1 0,0 0 0,0 1 1,0-1-1,1 0 0,-1 0 0,0 0 0,0 0 0,0 0 1,1 0-1,-1 0 0,0-1 0,0 1 0,2-1 0,-1 0 74,0-1 0,0 0-1,1 1 1,-1-1-1,-1 0 1,1 0-1,0-1 1,0 1 0,-1 0-1,1 0 1,-1-1-1,2-2 1,3-11 260,0 1 1,-1-1-1,3-17 0,-8 32-404,9-65 172,6 118-256,-14-46 99,1 0-1,0-1 1,0 1-1,0-1 1,0 1-1,1-1 1,0 0-1,0 0 1,6 7-1,-8-11 2,1 0-1,-1 0 1,0 0-1,1 0 0,-1 0 1,1 0-1,0 0 1,-1 0-1,1-1 1,0 1-1,-1-1 1,1 1-1,0-1 1,0 0-1,-1 1 0,1-1 1,0 0-1,0 0 1,0 0-1,-1-1 1,1 1-1,0 0 1,0-1-1,-1 1 1,1-1-1,0 1 0,-1-1 1,1 0-1,0 0 1,-1 0-1,1 0 1,-1 0-1,1 0 1,-1 0-1,3-3 1,12-11 85,-1-1 1,0-1 0,-1 0 0,0-1 0,-2-1 0,13-25 0,-9 17-62,2 0 1,20-25 0,-38 52-30,1-1 1,-1 1-1,0 0 1,0-1-1,1 1 1,-1 0-1,0-1 1,1 1-1,-1 0 0,0-1 1,1 1-1,-1 0 1,0-1-1,1 1 1,-1 0-1,0 0 1,1 0-1,-1-1 1,1 1-1,-1 0 0,1 0 1,-1 0-1,1 0 1,-1 0-1,0 0 1,1 0-1,-1 0 1,1 0-1,-1 0 1,1 0-1,-1 0 1,1 0-1,5 15 203,-6 31 451,0-38-487,0 97 907,13-134-271,-6 17-659,-1-3-37,1-3-80,1 1-1,1 0 1,0 1-1,1 0 1,0 0-1,1 1 1,14-14-1,-24 28-32,0-1 1,1 1-1,-1 0 0,0 0 1,1 0-1,-1-1 0,0 1 1,1 0-1,-1 1 0,1-1 1,0 0-1,-1 0 0,1 1 1,0-1-1,-1 1 0,1-1 1,0 1-1,0 0 0,-1 0 1,1 0-1,0 0 0,0 0 1,-1 0-1,1 0 0,3 1 1,-3 0 4,0 1 0,0 0 0,-1-1 0,1 1 0,0 0-1,-1-1 1,1 1 0,-1 0 0,0 0 0,0 0 0,0 1 0,0-1 0,0 0 0,0 0 0,0 1 0,0 2 0,2 12 13,0 1-1,-1-1 1,0 30 0,-1-31-432,0-22-1546,4-27-3706,-5 26 4092,4-21-5716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0.339"/>
    </inkml:context>
    <inkml:brush xml:id="br0">
      <inkml:brushProperty name="width" value="0.025" units="cm"/>
      <inkml:brushProperty name="height" value="0.025" units="cm"/>
    </inkml:brush>
  </inkml:definitions>
  <inkml:trace contextRef="#ctx0" brushRef="#br0">41 72 6726,'0'0'16250,"-8"-7"-15662,-21-23-257,29 30-329,-1-1 1,1 1-1,0 0 1,-1 0-1,1-1 1,0 1-1,0 0 1,0-1-1,0 1 1,-1 0-1,1-1 1,0 1-1,0-1 1,0 1-1,0 0 1,0-1-1,0 1 1,0 0-1,0-1 1,0 1-1,0-1 1,0 1-1,0 0 1,0-1-1,0 1 1,0 0-1,0-1 1,0 1-1,1 0 1,-1-1-1,0 1 1,0 0-1,0-1 1,1 1-1,-1 0 1,0-1-1,0 1 1,1 0-1,-1 0 1,0-1-1,1 1 1,-1 0-1,0 0 1,1 0-1,-1-1 1,0 1-1,1 0 1,-1 0-1,0 0 1,1 0-1,-1 0 1,0 0-1,1 0 1,-1 0-1,1 0 1,-1 0-1,0 0 1,1 0-1,0 0 1,21 1-239,-19 1 227,0 0 1,-1 0-1,1 1 0,-1-1 0,0 1 1,0-1-1,0 1 0,0 0 1,0-1-1,-1 1 0,1 0 0,1 4 1,-3-5 8,1 1 1,0-1-1,0 1 1,0-1 0,1 0-1,-1 0 1,1 0 0,-1 0-1,1 0 1,-1 0 0,1 0-1,0 0 1,0 0 0,0-1-1,0 1 1,0-1 0,0 0-1,1 1 1,-1-1 0,0 0-1,1 0 1,-1-1-1,1 1 1,-1 0 0,1-1-1,2 1 1,3-1 21,0 0 1,0-1-1,0 0 0,0 0 1,0 0-1,0-1 0,-1-1 1,1 1-1,-1-1 0,1 0 1,9-6-1,0-2 122,-1 0 0,0-1 0,21-19 0,-32 26-192,1 0 230,-8 7-240,-6 11-2422,2 4-5628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5.680"/>
    </inkml:context>
    <inkml:brush xml:id="br0">
      <inkml:brushProperty name="width" value="0.025" units="cm"/>
      <inkml:brushProperty name="height" value="0.025" units="cm"/>
    </inkml:brush>
  </inkml:definitions>
  <inkml:trace contextRef="#ctx0" brushRef="#br0">31 323 13132,'0'0'14136,"7"-9"-13933,22-26-65,29-37 27,-54 66-153,0 0 0,0-1 0,0 1 0,-1-1 0,0 0 0,0 0-1,-1 0 1,0 0 0,2-13 0,-4 19-10,1 0-1,-1 0 1,0 0-1,0 1 1,1-1-1,-1 0 1,0 0-1,0 0 0,0 0 1,0 0-1,0 1 1,0-1-1,0 0 1,0 0-1,-1 0 1,1 0-1,0 1 1,0-1-1,-1 0 1,1 0-1,-1 0 1,1 1-1,-1-1 1,1 0-1,-1 0 1,1 1-1,-1-1 1,1 1-1,-1-1 1,0 0-1,1 1 1,-1-1-1,0 1 1,0 0-1,1-1 1,-1 1-1,0-1 1,0 1-1,0 0 1,1 0-1,-1 0 1,0-1-1,0 1 1,0 0-1,0 0 1,0 0-1,1 0 1,-1 0-1,0 0 1,0 1-1,0-1 1,0 0-1,0 0 1,1 1-1,-1-1 1,-1 1-1,-2 1 0,0 0 0,-1 0 0,1 0 0,0 1 1,1 0-1,-1 0 0,0 0 0,1 0 0,-4 4 0,-4 9-6,0 0 0,2 1 0,0 0 0,0 0 1,2 1-1,0 0 0,1 0 0,1 1 0,1-1 0,0 1 0,2 0 0,-1 30 0,3-49 8,0 1 0,-1 0 0,1-1 0,0 1 0,0 0 0,1 0 0,-1-1 0,0 1 0,0 0 0,0-1-1,0 1 1,1 0 0,-1-1 0,0 1 0,0 0 0,1-1 0,-1 1 0,1-1 0,-1 1 0,0 0 0,1-1 0,-1 1 0,1-1 0,0 1 0,-1-1 0,1 0 0,-1 1 0,1-1-1,0 0 1,-1 1 0,1-1 0,0 0 0,-1 1 0,1-1 0,0 0 0,-1 0 0,1 0 0,0 0 0,-1 0 0,1 0 0,0 0 0,0 0 0,-1 0 0,1 0 0,0 0 0,-1 0 0,1-1-1,0 1 1,-1 0 0,1-1 0,1 1 0,34-22 143,-3-12-80,-2-1 0,52-77 0,-24 32-104,-59 78 37,1 1-1,0 0 0,-1 0 1,1 0-1,0 0 1,0 0-1,0 0 0,0 1 1,0-1-1,0 0 1,0 0-1,0 1 0,0-1 1,0 0-1,0 1 1,0-1-1,1 1 0,0-1 1,-1 2 9,-1-1 1,1 0 0,-1 0-1,1 1 1,-1-1-1,1 0 1,-1 1 0,1-1-1,-1 1 1,1-1-1,-1 1 1,0-1 0,1 1-1,-1-1 1,0 1-1,1-1 1,-1 1 0,0-1-1,0 1 1,1-1-1,-1 1 1,0 0 0,0-1-1,0 1 1,0-1 0,0 2-1,2 60 665,-3-39-523,1-18-71,1 0 0,-1 0 0,1 1 0,0-1 0,0 0-1,1 0 1,-1 0 0,4 5 0,-5-9-61,0-1-1,1 1 1,-1-1 0,0 0 0,1 1-1,-1-1 1,0 1 0,1-1-1,-1 0 1,0 0 0,1 1 0,-1-1-1,1 0 1,-1 1 0,0-1-1,1 0 1,-1 0 0,1 0 0,-1 0-1,1 1 1,-1-1 0,1 0-1,-1 0 1,1 0 0,-1 0 0,1 0-1,-1 0 1,1 0 0,-1 0-1,1 0 1,-1-1 0,1 1-1,1-1 17,0 0 0,0-1-1,-1 1 1,1-1 0,0 1-1,-1-1 1,1 0-1,-1 1 1,1-1 0,-1 0-1,2-4 1,15-26 110,-14 22-166,1 0-1,0 1 0,0 0 1,1 1-1,1-1 1,-1 1-1,1 0 1,14-12-1,-21 20 17,0-1 0,1 1 0,-1 0 0,1-1 0,-1 1-1,1-1 1,-1 1 0,1 0 0,-1 0 0,1-1 0,-1 1 0,1 0 0,-1 0 0,1-1 0,-1 1-1,1 0 1,0 0 0,-1 0 0,1 0 0,-1 0 0,1 0 0,0 0 0,-1 0 0,1 0 0,-1 0-1,1 0 1,-1 1 0,1-1 0,0 0 0,-1 0 0,1 1 0,-1-1 0,1 0 0,-1 0-1,1 1 1,-1-1 0,1 1 0,-1-1 0,0 0 0,1 2 0,6 25 19,-7-25-10,0 0 0,0 0 0,1 0 0,-1 0 0,0 0 0,1 0 0,0 0 0,-1 0 0,1 0 0,0 0 0,0 0 0,1 1 1,0-3 9,-1 0 0,0 0 1,1 0-1,-1-1 1,0 1-1,0-1 1,0 1-1,0-1 1,1 1-1,-1-1 0,0 0 1,0 1-1,0-1 1,0 0-1,0 0 1,0 0-1,-1 0 1,1 0-1,0 0 0,0 0 1,-1 0-1,1 0 1,-1 0-1,2-3 1,-2 4 2,23-39 139,-16 27-180,-1 0 0,1 0 0,1 1 0,0 0 0,0 1 0,1 0 0,1 0 0,11-9 0,-21 18 5,1 0 0,0 1 0,0-1 0,0 0 0,-1 1 0,1-1-1,0 0 1,0 1 0,0 0 0,0-1 0,0 1 0,0-1 0,0 1 0,0 0-1,0 0 1,0-1 0,0 1 0,0 0 0,0 0 0,1 0 0,-1 0-1,0 1 1,0-1 0,0 0 0,0 0 0,0 0 0,0 1 0,0-1 0,0 1-1,0-1 1,0 1 0,0-1 0,-1 1 0,1-1 0,0 1 0,0 0-1,0 0 1,-1-1 0,1 1 0,0 0 0,-1 0 0,1 0 0,0 0-1,-1 0 1,1 0 0,-1 0 0,0 0 0,1 0 0,-1 0 0,0 0 0,1 2-1,1 8-2,0-1-1,-1 1 1,0 0-1,0 13 1,-1-10-238,2 3 905,4 3-4644,-6-19 3894,0-1-1,0 0 0,0 0 0,0 0 0,0 1 1,0-1-1,0 0 0,0 0 0,0 0 1,0 0-1,1 0 0,-1 1 0,0-1 0,0 0 1,0 0-1,0 0 0,0 0 0,1 0 1,-1 0-1,0 1 0,0-1 0,0 0 0,0 0 1,1 0-1,-1 0 0,0 0 0,0 0 1,0 0-1,1 0 0,-1 0 0,0 0 0,0 0 1,0 0-1,0 0 0,1 0 0,-1 0 1,0 0-1,0 0 0,0 0 0,1 0 0,-1 0 1,0-1-1,0 1 0,0 0 0,0 0 1,1 0-1,-1 0 0,9-21-3973,8-40-4969,-8 23 2456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6.119"/>
    </inkml:context>
    <inkml:brush xml:id="br0">
      <inkml:brushProperty name="width" value="0.025" units="cm"/>
      <inkml:brushProperty name="height" value="0.025" units="cm"/>
    </inkml:brush>
  </inkml:definitions>
  <inkml:trace contextRef="#ctx0" brushRef="#br0">8 79 10282,'0'0'7148,"0"9"-4586,-3 108 2297,0-56-3728,2 0-1,3 0 0,19 116 0,-21-175-1098,0 0 0,1 0 0,-1 1 0,1-1 0,0 0 0,-1 0 0,1-1 0,0 1 0,0 0 0,0 0 0,0 0 0,1 0 0,1 1 0,-3-3-21,0 0-1,1 0 0,-1 0 1,1 0-1,-1 0 0,1 0 0,-1 0 1,0 0-1,1 0 0,-1 0 1,1 0-1,-1 0 0,1 0 0,-1 0 1,0-1-1,1 1 0,-1 0 1,1 0-1,-1 0 0,0-1 1,1 1-1,-1 0 0,0-1 0,0 1 1,1 0-1,-1 0 0,0-1 1,1 1-1,-1-1 0,0 1 0,0 0 1,0-1-1,1 1 0,-1-1 1,0 0-1,3-6 33,0-1 0,0 1 0,-1-1 1,0 0-1,1-10 0,2-48-187,-5-101 0,-2 98-694,8-81 0,-5 146 744,0 0 0,0 0 0,0 0 0,1 0 0,-1 0 0,1 1 0,0-1 0,0 1 0,1-1 0,-1 1 0,1 0 0,-1 0 0,1 0 0,0 0 0,0 0 0,0 1 0,1-1 0,-1 1 0,1 0 0,-1 0 1,1 0-1,0 0 0,0 1 0,-1 0 0,1-1 0,0 1 0,0 1 0,0-1 0,1 1 0,-1-1 0,0 1 0,0 0 0,0 1 0,8 1 0,-11-2 95,0 0-1,0 1 1,0-1 0,0 1-1,0-1 1,0 1 0,0 0-1,0-1 1,0 1 0,-1 0-1,1 0 1,0 0 0,0 0-1,-1 0 1,1-1 0,0 1-1,-1 0 1,1 1 0,-1-1-1,1 0 1,-1 0 0,0 0-1,1 0 1,-1 0 0,0 0-1,0 0 1,0 1-1,0-1 1,0 0 0,0 0-1,0 0 1,0 0 0,0 0-1,-1 3 1,-12 40 483,4-25-136,-2-1 0,0 0 0,-18 21 0,25-33-357,0-1 0,0 0 0,-1-1 0,1 1-1,-1-1 1,0 0 0,-1 0 0,1 0 0,-1-1 0,1 0-1,-1 0 1,0 0 0,0-1 0,-12 4 0,17-6-97,0 0-1,1 0 1,-1 0 0,1 0 0,-1 0 0,0 0-1,1 0 1,-1 0 0,1 0 0,-1-1 0,0 1-1,1 0 1,-1 0 0,1 0 0,-1-1-1,1 1 1,-1 0 0,1-1 0,-1 1 0,1 0-1,-1-1 1,1 1 0,-1-1 0,1 1 0,0 0-1,-1-1 1,1 1 0,0-1 0,-1 0 0,1 1-1,0-1 1,-1 1 0,1-2 0,1-26-2740,19-24-2249,0 17 781,5-4-757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6.461"/>
    </inkml:context>
    <inkml:brush xml:id="br0">
      <inkml:brushProperty name="width" value="0.025" units="cm"/>
      <inkml:brushProperty name="height" value="0.025" units="cm"/>
    </inkml:brush>
  </inkml:definitions>
  <inkml:trace contextRef="#ctx0" brushRef="#br0">15 1 10570,'0'0'14205,"1"14"-12742,-9 132 1732,2-87-2195,5 107-1,1-166-1023,0 1-1,-1 0 0,1 0 0,0 0 0,0 0 0,0 0 0,0-1 1,0 1-1,0 0 0,1 0 0,-1 0 0,0 0 0,0 0 1,0-1-1,1 1 0,-1 0 0,1 0 0,-1 0 0,0-1 0,1 1 1,-1 0-1,1-1 0,0 1 0,-1 0 0,1-1 0,-1 1 1,1-1-1,0 1 0,0-1 0,-1 1 0,1-1 0,0 0 1,0 1-1,-1-1 0,1 0 0,0 1 0,0-1 0,0 0 0,0 0 1,-1 0-1,1 0 0,0 0 0,0 0 0,0 0 0,0 0 1,0 0-1,0 0 0,-1-1 0,1 1 0,0 0 0,0 0 0,1-1 1,1-1-574,-1 0 0,1 1 1,-1-1-1,0 0 0,1 0 1,-1 0-1,0 0 0,0-1 1,0 1-1,0 0 0,-1-1 1,1 0-1,-1 1 0,2-4 1,4-17-8415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7.632"/>
    </inkml:context>
    <inkml:brush xml:id="br0">
      <inkml:brushProperty name="width" value="0.025" units="cm"/>
      <inkml:brushProperty name="height" value="0.025" units="cm"/>
    </inkml:brush>
  </inkml:definitions>
  <inkml:trace contextRef="#ctx0" brushRef="#br0">58 361 17392,'0'0'3102,"-6"10"69,-3 3-2126,1 0 0,0 1 0,-7 19 0,13-28-894,0 1 1,0-1-1,0 0 1,1 1-1,0-1 1,0 1-1,1-1 1,-1 1-1,1 0 1,0-1-1,1 1 1,-1 0-1,1-1 1,0 1-1,3 8 1,-3-13-150,-1 0 0,1 0 0,0 1 1,-1-1-1,1 0 0,0 0 0,0 0 0,0 0 1,0 0-1,0 0 0,0 0 0,0 0 1,0 0-1,0 0 0,1 0 0,-1-1 0,0 1 1,1-1-1,-1 1 0,0-1 0,1 1 1,-1-1-1,0 0 0,1 1 0,-1-1 0,1 0 1,-1 0-1,0 0 0,1 0 0,-1 0 1,1-1-1,1 1 0,-1-1 1,1 0 1,-1 0-1,0 0 1,0 0-1,0 0 1,0 0-1,1 0 1,-1-1-1,-1 1 0,1-1 1,0 1-1,0-1 1,-1 0-1,1 0 1,-1 0-1,1 0 1,-1 0-1,2-2 0,0-4-18,0-1 1,0 1-1,0 0 0,-1-1 0,-1 0 0,1 1 0,-1-1 0,-1 0 0,0 0 0,0 1 0,0-1 0,-1 0 0,-1 0 0,-2-10 0,4 19 15,-1-1 0,1 0-1,0 0 1,-1 0-1,1 1 1,0-1 0,-1 0-1,1 1 1,-1-1 0,1 0-1,-1 1 1,1-1 0,-1 1-1,0-1 1,1 1 0,-1-1-1,0 1 1,1-1-1,-1 1 1,0 0 0,1-1-1,-1 1 1,0 0 0,0-1-1,0 1 1,1 0 0,-1 0-1,0 0 1,0 0 0,0 0-1,0 0 1,1 0-1,-1 0 1,0 0 0,0 0-1,0 1 1,1-1 0,-1 0-1,0 0 1,0 1 0,1-1-1,-1 1 1,0-1 0,0 1-1,-1 1 2,0-1 0,0 1 1,0 0-1,1 0 0,-1 0 0,1 0 0,-1 0 0,1 0 0,0 1 1,0-1-1,0 0 0,0 1 0,-1 2 0,1-3 12,1 1 1,-1 0-1,0 0 0,1 0 0,0 0 1,-1 0-1,1 0 0,0 0 0,1 0 0,-1 0 1,0 0-1,1 0 0,0 0 0,0-1 0,0 1 1,0 0-1,0 0 0,0-1 0,1 1 0,-1-1 1,1 1-1,0-1 0,-1 1 0,1-1 1,1 0-1,-1 0 0,3 3 0,-2-4-8,0 0 0,0 0 0,0 0 0,1 0 0,-1-1-1,0 1 1,0-1 0,0 1 0,1-1 0,-1 0 0,0-1 0,0 1-1,1 0 1,-1-1 0,0 0 0,0 0 0,0 0 0,0 0 0,0 0 0,0-1-1,0 1 1,0-1 0,-1 0 0,1 0 0,3-3 0,14-13-77,0-1 0,-2-1-1,0-1 1,-2 0 0,0-2 0,-1 1 0,20-45 0,-33 64-60,-2 5 41,-3 15 22,-1-7 160,1 1 1,1 0 0,0 0 0,1 0 0,0 0 0,0 0-1,1 0 1,2 14 0,-1-25-89,-1 1 1,0 0-1,1-1 1,-1 1-1,1-1 0,0 1 1,-1 0-1,1-1 1,0 1-1,-1-1 0,1 0 1,0 1-1,-1-1 0,1 0 1,0 1-1,0-1 1,-1 0-1,1 0 0,0 1 1,0-1-1,0 0 1,-1 0-1,1 0 0,0 0 1,0 0-1,0 0 1,-1 0-1,1-1 0,0 1 1,0 0-1,-1 0 1,1-1-1,0 1 0,0 0 1,0-1-1,25-17 105,-14 0-152,0 0-1,15-32 1,-23 41-58,-4 9 86,0 0 0,0 0 1,0 0-1,0-1 1,0 1-1,0 0 1,0 0-1,0 0 0,0 0 1,0-1-1,0 1 1,0 0-1,0 0 0,0 0 1,0 0-1,0-1 1,0 1-1,1 0 0,-1 0 1,0 0-1,0 0 1,0 0-1,0-1 1,0 1-1,0 0 0,1 0 1,-1 0-1,0 0 1,0 0-1,0 0 0,0 0 1,1 0-1,-1 0 1,0-1-1,0 1 0,0 0 1,0 0-1,1 0 1,-1 0-1,0 0 1,0 0-1,0 0 0,0 0 1,1 0-1,-1 0 1,0 0-1,0 1 0,0-1 1,1 0-1,-1 0 1,0 0-1,0 0 1,3 13-232,-2 29 346,-1-36-156,3 37 248,1 1-1,3-1 1,1 0-1,3-1 0,21 59 1,-27-85-169,0-1 0,-1 1 0,-1 0 0,0 1-1,-1-1 1,-1 0 0,0 0 0,-3 25 0,2-40-15,-1 1-1,1-1 1,0 1-1,-1 0 0,1-1 1,0 1-1,-1-1 1,0 0-1,1 1 0,-1-1 1,0 1-1,0-1 1,0 0-1,0 0 1,0 1-1,0-1 0,0 0 1,0 0-1,0 0 1,-1 0-1,1 0 0,0 0 1,-1-1-1,1 1 1,0 0-1,-1-1 1,1 1-1,-1-1 0,1 1 1,-1-1-1,1 0 1,-1 0-1,0 1 0,1-1 1,-1 0-1,1 0 1,-1-1-1,-2 1 1,0-1 30,-1-1 1,1 1 0,0 0 0,0-1 0,0 0 0,0 0-1,0 0 1,0-1 0,0 1 0,1-1 0,-1 0-1,-3-4 1,1 1-46,-1-1 0,1-1 1,1 1-1,-1-1 0,1 0 0,1 0 0,-1-1 0,2 0 0,-1 1 0,1-1 0,0 0 0,1-1 0,0 1 0,0 0 1,1-1-1,1 1 0,-1 0 0,1-1 0,1 1 0,0-1 0,0 1 0,1 0 0,0-1 0,1 1 0,0 0 0,0 0 1,1 1-1,6-13 0,19-27-13,-3-1 1,-1-2 0,-3 0 0,21-74-1,-42 120 5,1-1 0,0 1 0,0 0 1,0 0-1,1 1 0,3-7 0,-6 11 11,0-1 1,1 1-1,-1 0 0,0 0 1,0-1-1,0 1 1,1 0-1,-1-1 1,0 1-1,1 0 1,-1 0-1,0-1 0,0 1 1,1 0-1,-1 0 1,0 0-1,1 0 1,-1-1-1,0 1 1,1 0-1,-1 0 0,1 0 1,-1 0-1,0 0 1,1 0-1,-1 0 1,0 0-1,1 0 0,-1 0 1,0 0-1,1 0 1,-1 0-1,1 0 1,-1 1-1,8 22-103,-5 27 188,-3-50-74,0 0 0,1 0 0,-1 0 0,1 1-1,-1-1 1,1 0 0,-1 0 0,0 0 0,1 0-1,-1 0 1,1 0 0,-1 0 0,1 0 0,-1 0-1,1-1 1,-1 1 0,0 0 0,1 0-1,-1 0 1,1 0 0,-1-1 0,0 1 0,1 0-1,-1 0 1,1-1 0,-1 1 0,0 0 0,1-1-1,-1 1 1,0 0 0,0-1 0,1 1 0,-1 0-1,0-1 1,0 1 0,0-1 0,1 0 0,15-14 142,9-20-156,34-45-28,-52 73 35,-1 0 0,1 0-1,0 0 1,0 1 0,0 1 0,1-1 0,15-7-1,-23 13 11,1-1-1,0 1 0,0 0 1,0 0-1,-1-1 0,1 1 0,0 0 1,0 0-1,0 0 0,-1 0 1,1 0-1,0 0 0,0 0 0,0 0 1,0 0-1,-1 1 0,1-1 1,0 0-1,0 0 0,-1 1 0,1-1 1,0 0-1,0 1 0,-1-1 1,1 1-1,0-1 0,-1 1 1,1-1-1,-1 1 0,1 0 0,-1-1 1,1 1-1,-1 0 0,1-1 1,-1 1-1,0 0 0,1 0 0,-1-1 1,0 1-1,1 0 0,-1 0 1,0 0-1,0-1 0,0 1 1,0 0-1,0 0 0,0 0 0,0 1 1,0 54 617,-1-40-463,1-7-117,4 35 75,-4-44-120,0 1 0,0-1 0,0 1 0,0-1 0,1 1 0,-1-1 0,0 1 0,1-1 0,-1 1 0,0-1 0,1 0 1,-1 1-1,0-1 0,1 1 0,-1-1 0,1 0 0,-1 0 0,1 1 0,-1-1 0,1 0 0,-1 0 0,1 1 0,-1-1 0,1 0 0,-1 0 0,1 0 0,1 0-1,-1 0 1,1-1-1,-1 1 1,1-1-1,-1 1 1,1-1 0,-1 1-1,0-1 1,1 0-1,-1 0 1,0 0-1,0 0 1,0 0-1,2-1 1,14-16 0,0 0-1,-2-2 1,0 1 0,15-29 0,34-43-21,-64 91 17,0 0 1,0 0-1,0-1 0,0 1 0,0 0 1,0 0-1,0 0 0,0-1 1,1 1-1,-1 0 0,0 0 1,0 0-1,0 0 0,0-1 0,0 1 1,0 0-1,1 0 0,-1 0 1,0 0-1,0 0 0,0-1 0,0 1 1,1 0-1,-1 0 0,0 0 1,0 0-1,0 0 0,0 0 1,1 0-1,-1 0 0,0 0 0,0 0 1,1 0-1,-1 0 0,0 0 1,0 0-1,0 0 0,1 0 1,-1 0-1,0 0 0,0 0 0,0 0 1,1 0-1,-1 0 0,0 0 1,0 0-1,0 0 0,0 0 0,1 1 1,-1-1-1,0 0 0,0 0 1,0 0-1,0 0 0,1 0 1,-1 1-1,0-1 0,0 0 0,0 0 1,0 0-1,0 0 0,0 1 1,0-1-1,1 22-17,-10 28 197,-4 6-145,13-55-32,0-1 0,0 0 0,0 0 0,0 0 0,0 1 0,-1-1 0,1 0 0,0 0 0,0 0 0,0 1 0,0-1 0,0 0 0,0 0 0,0 1 0,0-1 0,0 0 0,0 0 0,0 1 0,0-1 0,0 0 0,0 0 0,0 0 0,0 1 0,1-1 0,-1 0 0,0 0 0,0 0 0,0 1 0,0-1 0,0 0 0,0 0 0,1 0 0,-1 0 0,0 1 0,0-1 0,0 0 0,0 0 0,1 0 0,-1 0 0,0 0 0,0 0 0,0 1 0,1-1 0,-1 0 0,0 0 0,0 0 0,0 0 0,1 0 0,-1 0 0,0 0 0,0 0 0,1 0 0,-1 0 0,0 0 0,0 0 0,0 0 0,1 0 0,-1 0 0,0 0 0,0 0 0,1-1 0,-1 1 0,0 0 0,0 0 0,0 0 0,0 0 0,1 0 0,9-8 0,-10 8 0,32-34-3721,13-23-8013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8.455"/>
    </inkml:context>
    <inkml:brush xml:id="br0">
      <inkml:brushProperty name="width" value="0.025" units="cm"/>
      <inkml:brushProperty name="height" value="0.025" units="cm"/>
    </inkml:brush>
  </inkml:definitions>
  <inkml:trace contextRef="#ctx0" brushRef="#br0">37 432 16271,'3'-3'7362,"6"-3"-2938,8-9-3899,-17 15-532,0 0-1,1 0 1,-1-1-1,0 1 1,1 0 0,-1-1-1,0 1 1,0 0-1,1 0 1,-1-1 0,0 1-1,0 0 1,1-1-1,-1 1 1,0-1 0,0 1-1,0 0 1,0-1-1,1 1 1,-1-1 0,0 1-1,0 0 1,0-1-1,0 1 1,0-1-1,0 1 1,0 0 0,0-1-1,0 1 1,0-1-1,-1 1 1,1 0 0,0-1-1,0 1 1,0-1-1,0 1 1,-1 0 0,1-1-1,0 1 1,0 0-1,-1-1 1,1 1 0,0 0-1,0-1 1,-1 1-1,1 0 1,0 0 0,-1-1-1,1 1 1,-1 0-1,1 0 1,0 0 0,-1 0-1,1-1 1,0 1-1,-1 0 1,1 0 0,-1 0-1,1 0 1,-1 0-1,1 0 1,0 0 0,-1 0-1,1 0 1,-1 0-1,1 0 1,0 0 0,-1 1-1,0-1 1,-1 0 35,0 0 0,0 0 1,-1 1-1,1-1 0,0 0 0,0 1 1,0 0-1,0-1 0,0 1 0,0 0 1,0 0-1,0 0 0,0 1 0,0-1 1,0 0-1,1 1 0,-1-1 0,0 1 1,1-1-1,-1 1 0,1 0 0,0 0 1,0 0-1,-1 0 0,1 0 0,1 0 1,-1 0-1,0 0 0,0 0 0,1 0 1,-1 0-1,1 0 0,0 1 0,-1 1 1,-1 10 208,1 0 1,0 0 0,1 0 0,1 16 0,-1-28-215,0 0 0,0-1 0,1 1 0,-1 0 0,0 0 1,1-1-1,-1 1 0,1-1 0,-1 1 0,1 0 0,0-1 0,0 1 0,0-1 0,0 1 1,0-1-1,0 0 0,0 1 0,0-1 0,0 0 0,1 0 0,-1 0 0,0 0 0,1 0 1,-1 0-1,1 0 0,-1 0 0,1-1 0,0 1 0,-1-1 0,1 1 0,-1-1 0,1 1 0,0-1 1,0 0-1,-1 0 0,1 0 0,0 0 0,2 0 0,1-1-2,0 0-1,0 0 1,-1 0 0,1 0-1,0-1 1,-1 0-1,1 0 1,-1 0 0,1 0-1,-1-1 1,0 0-1,6-5 1,6-7-28,0-1 0,-2-1 0,0-1 0,18-28 0,-26 35-48,0 1-1,-1-1 1,0 0 0,-1 0 0,0-1 0,-1 1-1,0-1 1,0 0 0,0-24 0,-3 36 52,0 0 0,0 0 1,0-1-1,0 1 0,0 0 1,0 0-1,-1 0 0,1 0 0,0-1 1,0 1-1,0 0 0,0 0 1,-1 0-1,1 0 0,0 0 0,0-1 1,-1 1-1,1 0 0,0 0 1,0 0-1,0 0 0,-1 0 0,1 0 1,0 0-1,0 0 0,-1 0 1,1 0-1,0 0 0,0 0 1,-1 0-1,1 0 0,0 0 0,0 0 1,0 0-1,-1 0 0,1 0 1,0 1-1,0-1 0,0 0 0,-1 0 1,1 0-1,0 0 0,0 0 1,0 0-1,-1 1 0,1-1 0,0 0 1,0 0-1,0 0 0,0 1 1,0-1-1,0 0 0,-1 0 0,1 0 1,0 1-1,0-1 0,0 0 1,0 0-1,0 1 0,0-1 0,0 0 1,0 1-1,-12 12 14,8-4 97,-1 1 1,1-1-1,1 1 1,0 0-1,0-1 1,1 1 0,0 1-1,0-1 1,1 0-1,1 0 1,1 16-1,-1-25-100,0 0 0,0 0 0,0 1-1,1-1 1,-1 0 0,1 0 0,-1 0-1,0 0 1,1 0 0,0 0 0,-1 0-1,1 0 1,0 0 0,0 0 0,-1 0-1,1 0 1,0 0 0,0-1 0,0 1-1,0 0 1,0-1 0,0 1 0,0-1-1,0 1 1,0-1 0,0 1 0,1-1-1,-1 1 1,0-1 0,0 0 0,0 0-1,0 0 1,1 0 0,-1 0 0,0 0-1,0 0 1,0 0 0,3-1 0,-1 1 0,1-1 0,-1 0 1,1 0-1,-1 0 0,1 0 1,-1-1-1,1 1 0,-1-1 1,0 0-1,0 0 1,0 0-1,3-3 0,8-11-6,-1 0 0,-1 0 1,-1-1-1,-1-1 0,0 0 0,-1 0 0,-1-1 0,0 0 0,7-32 0,-6 12-202,-2-1 0,-1 0 0,0-76 0,-22 206 56,13-64 197,3 0 0,0 0-1,1 0 1,6 35 0,-5-50-50,1-1 1,0 0-1,0 0 0,1 0 0,0 0 1,1 0-1,0-1 0,0 0 0,1 0 0,1 0 1,-1-1-1,1 0 0,11 11 0,-6-13-97,-12-16 48,-12-15 37,-2 10-5,-2 1 1,1 0-1,-21-12 0,24 19 14,1-1-1,0 0 0,1-1 0,0 0 0,0-1 0,1 1 0,0-2 0,1 0 1,0 0-1,-8-15 0,15 25 7,1 0 0,-1-1 0,1 1 1,0 0-1,-1-1 0,1 1 0,0 0 1,0-1-1,0 1 0,0-1 0,0 1 0,0 0 1,0-1-1,0 1 0,1 0 0,-1-1 0,1 1 1,-1 0-1,1-1 0,-1 1 0,1 0 0,-1 0 1,1 0-1,0-1 0,0 1 0,0 0 0,0 0 1,0 0-1,0 0 0,0 0 0,0 1 0,0-1 1,0 0-1,0 0 0,1 1 0,-1-1 0,0 1 1,0-1-1,1 1 0,1-1 0,8-3 7,0 1-1,1 1 0,23-3 0,-14 3-38,10-3-220,45-9-2321,-25-2-5440,-16 0-4288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39.755"/>
    </inkml:context>
    <inkml:brush xml:id="br0">
      <inkml:brushProperty name="width" value="0.025" units="cm"/>
      <inkml:brushProperty name="height" value="0.025" units="cm"/>
    </inkml:brush>
  </inkml:definitions>
  <inkml:trace contextRef="#ctx0" brushRef="#br0">39 340 5862,'0'-13'2551,"0"5"-2464,1-55 3416,-1 59-2771,-1-1 0,1 0-1,-1 0 1,0 1-1,0-1 1,0 0-1,0 1 1,-1-1 0,0 1-1,0 0 1,-5-8-1,7 12-637,0-1 0,0 1 0,-1 0 0,1-1-1,0 1 1,0 0 0,-1-1 0,1 1 0,0 0 0,-1-1-1,1 1 1,0 0 0,-1 0 0,1 0 0,-1-1 0,1 1-1,0 0 1,-1 0 0,1 0 0,-1 0 0,1 0 0,0-1-1,-1 1 1,1 0 0,-1 0 0,1 0 0,-1 0 0,1 0-1,-1 1 1,1-1 0,0 0 0,-1 0 0,-6 14 1001,5 26-966,2-36 61,1 15-100,0 0 1,1 1-1,1-1 0,8 28 0,-9-40-71,1 1 0,-1-1-1,1 0 1,0 0 0,1 0-1,0 0 1,0 0 0,0-1-1,1 0 1,0 0 0,0 0 0,0 0-1,1-1 1,7 5 0,-11-9 15,-1 0 1,1 0 0,0 0 0,0-1 0,0 1-1,0-1 1,0 1 0,0-1 0,0 0 0,0 0-1,0 0 1,0 0 0,0 0 0,0 0 0,0-1 0,0 1-1,0 0 1,-1-1 0,1 0 0,0 1 0,0-1-1,0 0 1,0 0 0,-1 0 0,1 0 0,0 0-1,-1-1 1,1 1 0,-1 0 0,0-1 0,1 1-1,-1-1 1,0 0 0,0 1 0,0-1 0,0 0-1,1-2 1,6-9 240,-1-1 1,-1 0-1,8-23 0,-12 31-227,6-15 50,-1-1 0,-1-1 1,-1 1-1,-2-1 0,0 0 0,-1 0 0,-2-35 0,-5 42 11,-5 16-87,9 1-34,0 0 0,0 0 0,0 0 1,-1 0-1,1 1 0,0-1 0,1 0 1,-1 1-1,0-1 0,0 1 0,0-1 1,1 1-1,-1-1 0,1 1 0,-1-1 0,1 3 1,-3 14 12,1-1-1,1 1 1,0 0 0,2-1 0,0 1 0,1-1 0,0 1 0,2-1 0,0 0 0,1 0-1,8 20 1,-13-36 21,1 1-1,-1 0 0,1-1 0,0 0 0,0 1 1,-1-1-1,1 1 0,0-1 0,0 0 0,0 0 0,0 1 1,0-1-1,1 0 0,-1 0 0,0 0 0,0 0 1,1 0-1,-1-1 0,1 1 0,-1 0 0,0 0 1,1-1-1,0 1 0,-1-1 0,1 0 0,-1 1 1,3-1-1,-2-1 27,1 0 1,-1 0 0,0 0-1,0 0 1,0 0-1,0-1 1,0 1-1,-1-1 1,1 1 0,0-1-1,-1 0 1,1 0-1,-1 1 1,1-1 0,-1 0-1,1-3 1,7-10 163,-1-1 0,-1 0 1,8-27-1,-9 23-181,0-1 1,-2 1-1,0-1 0,-1 0 0,-1 0 1,-2-38-1,0 58-31,0 0 0,0 0 0,0-1 0,-1 1 0,1 0 0,0 0 0,0 0 0,-1 0 0,1 0 0,-1 0 0,1 0 0,-1 0 0,0 1 0,1-1 0,-1 0 0,0 0 0,1 0 0,-1 1 0,0-1 0,0 0 0,0 0 0,0 1 0,0-1 0,0 1 0,0-1 0,0 1 0,0 0 0,0-1 0,0 1 0,0 0 0,0 0 0,0-1 0,0 1 0,0 0 0,0 0 0,0 0 0,0 0 0,0 0 0,-1 1 0,1-1 0,0 0 0,0 0 0,0 1 0,0-1 0,0 1 0,0-1 0,0 1 0,0-1 0,1 1 0,-1 0 0,0-1 0,0 1 0,0 0 0,0 0 0,1-1 0,-1 1 0,0 0 0,1 0 0,-1 0 0,1 0 0,-1 0 0,1 0 0,0 0 0,-1 2 0,-1 6-18,1 0 0,1 0 1,-1 1-1,2-1 0,-1 0 0,1 0 1,1 1-1,3 15 0,-4-23 18,-1 1 0,1-1 0,0 0 0,-1 0 0,1 0 0,0 0 0,0 0 0,0 1 0,1-2 0,-1 1 0,0 0 0,1 0 0,-1 0 0,1-1 0,0 1 0,-1-1 0,1 1 0,0-1 0,0 1 0,0-1 0,0 0 0,0 0 0,0 0 0,0 0 0,1-1 0,-1 1 0,0-1 0,0 1 0,1-1 0,-1 0 0,0 1 0,1-1 0,-1-1 0,0 1 0,1 0 0,-1 0 0,0-1 0,0 1 0,1-1 0,2-1 0,1-1 9,-1-1 1,0 1 0,-1-1-1,1 1 1,0-1-1,-1-1 1,0 1 0,0-1-1,0 1 1,-1-1 0,0 0-1,0 0 1,0-1-1,0 1 1,2-7 0,3-9 11,0-1 1,7-35 0,-7-16 74,-18 128-374,9-31 270,-1-16 19,2 0 0,-1 0 0,1 0 0,0 0 0,1 0 0,0 0 0,0 0 0,1 0 0,5 14 0,-7-21-7,0-1 1,0 1-1,1 0 1,-1-1-1,0 1 1,1-1 0,-1 0-1,0 1 1,1-1-1,-1 1 1,1-1-1,-1 0 1,1 1-1,-1-1 1,1 0 0,-1 1-1,1-1 1,-1 0-1,1 0 1,-1 1-1,1-1 1,-1 0 0,1 0-1,-1 0 1,1 0-1,0 0 1,-1 0-1,1 0 1,-1 0-1,1 0 1,-1 0 0,2 0-1,14-16 122,5-31 3,-20 45-129,2-7-152,0 0-1,0 1 1,-1-1-1,0 0 1,0-1-1,-1-9 1,-2 19-352,0 1 0,-1 0 1,1-1-1,-1 1 0,1 0 0,0 0 1,0 0-1,0 0 0,-1 0 1,1 0-1,0 1 0,0-1 0,-1 3 1,-6 13-9272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0.192"/>
    </inkml:context>
    <inkml:brush xml:id="br0">
      <inkml:brushProperty name="width" value="0.025" units="cm"/>
      <inkml:brushProperty name="height" value="0.025" units="cm"/>
    </inkml:brush>
  </inkml:definitions>
  <inkml:trace contextRef="#ctx0" brushRef="#br0">1 60 14926,'0'0'7041,"1"8"-6272,5 28 168,1-1-1,3-1 1,25 66 0,-1-4 516,-30-82-1210,14 38 318,-17-50-551,-1 0-1,1-1 1,0 1 0,-1 0 0,1-1 0,0 1 0,0-1-1,0 1 1,0-1 0,0 1 0,1-1 0,-1 0 0,0 0 0,1 0-1,-1 0 1,1 0 0,-1 0 0,1 0 0,-1 0 0,1 0-1,0 0 1,2 0 0,-2-1-2,-1-1 0,0 1-1,0-1 1,1 1 0,-1-1 0,0 1 0,0-1-1,0 0 1,0 0 0,0 1 0,0-1-1,0 0 1,0 0 0,0 0 0,0 0 0,0 0-1,-1 0 1,1 0 0,0-1 0,-1 1-1,1 0 1,-1 0 0,1-3 0,11-34 132,-11 33-125,8-44-339,-2 0 1,-2 0-1,-2-1 1,-5-77-1,1 123 318,2-1 2,-1 0 0,-1-1 1,1 1-1,-1 0 1,0 0-1,0 0 0,0 1 1,-1-1-1,1 0 1,-1 0-1,-1 1 0,-3-8 1,0 65 78,6-15 153,2-1 0,1 1 0,2-1 0,1 0 0,2-1 0,15 40 0,-6-52-295,-9-23-1358,-6-15-2416,-7 3-216,-8-1-2248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0.551"/>
    </inkml:context>
    <inkml:brush xml:id="br0">
      <inkml:brushProperty name="width" value="0.025" units="cm"/>
      <inkml:brushProperty name="height" value="0.025" units="cm"/>
    </inkml:brush>
  </inkml:definitions>
  <inkml:trace contextRef="#ctx0" brushRef="#br0">0 45 18065,'0'0'7751,"61"-44"-29403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1.159"/>
    </inkml:context>
    <inkml:brush xml:id="br0">
      <inkml:brushProperty name="width" value="0.025" units="cm"/>
      <inkml:brushProperty name="height" value="0.025" units="cm"/>
    </inkml:brush>
  </inkml:definitions>
  <inkml:trace contextRef="#ctx0" brushRef="#br0">2 15 15503,'0'0'7847,"-1"10"-6539,1 24-530,1 0 0,1-1 0,12 58 0,-12-82-681,11 36 200,-12-45-282,-1 1-1,0 0 1,0-1 0,1 1 0,-1-1-1,0 1 1,1-1 0,-1 1 0,1-1-1,-1 1 1,1-1 0,-1 1 0,1-1-1,-1 1 1,1-1 0,-1 0 0,1 1-1,-1-1 1,1 0 0,0 0 0,-1 1-1,1-1 1,0 0 0,-1 0 0,1 0-1,0 0 1,-1 0 0,1 0 0,0 0-1,-1 0 1,1 0 0,0 0 0,-1 0-1,1 0 1,-1-1 0,1 1 0,0 0-1,-1 0 1,1-1 0,-1 1 0,1 0-1,0-1 1,-1 1 0,1 0 0,-1-1-1,1 1 1,-1-1 0,0 1 0,1-1-1,-1 1 1,1-1 0,-1 1 0,0-1-1,1 0 1,-1 1 0,0-1 0,1-1-1,5-6 4,0 1 0,1-1 0,1 1 0,-1 0 0,1 1 0,0-1-1,0 2 1,17-10 0,-23 14-30,1 0 0,-1 0 1,0 0-1,1 1 0,-1-1 0,1 0 0,-1 1 0,1 0 1,-1 0-1,0 0 0,1 0 0,-1 0 0,1 0 0,-1 0 1,1 1-1,-1-1 0,1 1 0,-1 0 0,0 0 0,1 0 1,-1 0-1,0 0 0,0 0 0,0 0 0,0 1 0,0-1 1,0 1-1,0 0 0,0 0 0,-1-1 0,1 1 0,-1 0 1,1 0-1,-1 0 0,0 1 0,0-1 0,1 0 0,-2 0 1,1 1-1,0-1 0,0 4 0,2 1 77,-1 1-1,-1-1 1,1 1 0,-1 0-1,-1-1 1,1 1-1,-1 0 1,-1-1 0,0 1-1,0 0 1,0-1-1,-1 1 1,0-1 0,0 1-1,-1-1 1,0 0-1,-6 12 1,6-14 4,-1 1 1,1-1-1,-1 0 1,0 1-1,-1-2 1,1 1-1,-1 0 0,0-1 1,0 0-1,0 0 1,0-1-1,-1 1 1,0-1-1,1 0 1,-1-1-1,0 0 0,-1 1 1,1-2-1,0 1 1,0-1-1,-9 1 1,13-2-147,1 0 1,-1 0-1,0 0 1,1-1-1,-1 1 1,1 0 0,-1-1-1,1 1 1,-1-1-1,1 0 1,-1 1-1,1-1 1,-1 0-1,1 0 1,0 0-1,-1 0 1,1 0 0,0 0-1,0 0 1,0-1-1,0 1 1,0 0-1,0-1 1,0 1-1,0 0 1,1-1 0,-1 1-1,1-1 1,-1 1-1,1-1 1,-1 1-1,1-1 1,0 0-1,0 1 1,-1-1-1,1 0 1,0 1 0,1-1-1,-1 1 1,1-4-1,-1-2-706,1 0-1,0 0 1,0 0-1,1 0 1,0 1-1,0-1 1,1 0 0,4-8-1,23-26-7389,5 5 4107,-23 26 4229,1 0-1,0 1 1,1 0 0,14-7-1,-6 6 1808,0 2 0,1 0 1,-1 1-1,2 1 0,-1 1 0,31-2 0,-48 7-1808,0-1-1,0 0 1,0 0 0,0 0-1,0-1 1,0 0-1,-1 0 1,1 0 0,0-1-1,-1 0 1,0 0 0,0 0-1,0-1 1,8-7 0,-9 7-73,-1-1 1,0 0 0,0 1-1,0-2 1,0 1 0,-1 0-1,0 0 1,0-1 0,-1 1-1,1-1 1,-1 0 0,0 1 0,0-1-1,-1 0 1,0-9 0,0 14-37,0 0 1,0 0 0,0-1-1,0 1 1,0 0-1,0-1 1,0 1 0,-1 0-1,1 0 1,0-1 0,-1 1-1,1 0 1,-1 0 0,0 0-1,1-1 1,-1 1 0,0 0-1,0 0 1,1 0 0,-1 0-1,0 0 1,0 1 0,0-1-1,0 0 1,0 0-1,0 1 1,0-1 0,-1 0-1,1 1 1,0-1 0,0 1-1,0-1 1,-1 1 0,1 0-1,0 0 1,-1-1 0,1 1-1,0 0 1,0 0 0,-1 0-1,-1 1 1,0-1-12,0 1 0,0-1 0,0 1 0,0 0 0,0 0 0,0 0 0,0 0 0,1 1 0,-1-1 0,0 1 0,1 0 0,-1-1 1,1 1-1,0 0 0,0 1 0,-4 3 0,1 2 15,1 0 1,0 0 0,1 0 0,-1 0 0,2 0-1,-1 1 1,1-1 0,0 1 0,1 0-1,0 0 1,1-1 0,-1 1 0,2 0-1,-1 0 1,1 0 0,4 13 0,-4-19-46,0 1 1,0 0 0,0-1-1,1 1 1,0-1-1,0 0 1,0 0 0,0 1-1,0-1 1,1-1 0,-1 1-1,1 0 1,0 0-1,0-1 1,0 0 0,5 4-1,-4-4-44,1-1-1,-1 1 0,1-1 1,-1 0-1,1-1 0,-1 1 1,1-1-1,-1 0 0,1 0 1,0 0-1,-1 0 0,1-1 1,-1 0-1,1 0 0,-1 0 1,1 0-1,3-3 0,0 1-753,0-1 0,-1 0 1,0-1-1,0 1 0,0-1 0,0-1 0,-1 1 0,11-12 0,15-24-9229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1.890"/>
    </inkml:context>
    <inkml:brush xml:id="br0">
      <inkml:brushProperty name="width" value="0.025" units="cm"/>
      <inkml:brushProperty name="height" value="0.025" units="cm"/>
    </inkml:brush>
  </inkml:definitions>
  <inkml:trace contextRef="#ctx0" brushRef="#br0">144 285 4869,'0'0'18198,"-11"-1"-16805,5 1-1245,3-1-113,0 0 0,0 1 1,1 0-1,-1 0 0,0-1 0,0 2 0,0-1 0,0 0 1,0 1-1,0-1 0,0 1 0,0 0 0,0 0 1,1 0-1,-1 0 0,0 0 0,1 1 0,-1 0 1,1-1-1,-1 1 0,1 0 0,0 0 0,0 0 0,0 0 1,-3 4-1,-3 6-6,1 1 0,1-1 0,0 1 0,0 1 0,2-1 1,-1 1-1,2 0 0,0 0 0,0 0 0,0 28 0,3-42-26,0 1 0,0-1-1,0 1 1,0-1 0,0 1-1,0-1 1,0 1 0,0-1 0,0 1-1,0-1 1,1 1 0,-1-1-1,0 1 1,0-1 0,0 1 0,1-1-1,-1 0 1,0 1 0,1-1-1,-1 1 1,0-1 0,1 0 0,-1 1-1,0-1 1,1 0 0,-1 1 0,1-1-1,-1 0 1,1 0 0,-1 1-1,1-1 1,-1 0 0,1 0 0,-1 0-1,1 0 1,-1 0 0,1 0-1,-1 1 1,1-1 0,0-1 0,0 1 11,1 0 1,0 0-1,-1-1 1,1 1-1,-1-1 1,1 1-1,-1-1 1,1 0-1,-1 0 1,1 0-1,-1 1 1,0-1 0,2-2-1,11-14 120,-1 0 0,-1-1 0,-1-1 0,0 0 0,-1 0 1,-2-1-1,8-23 0,-9 27-113,7-19 163,-1-1 0,-2-1 0,-2 0 0,-1 0-1,-1-1 1,0-42 0,-7 129-161,-1 25 204,3 1 0,21 136 1,-22-206-199,0 0 0,1 0 1,0 0-1,0 0 0,0-1 1,0 1-1,1 0 0,4 6 1,-6-11-28,-1 1 0,1 0 0,-1-1 0,1 1 0,-1-1 0,1 1 0,0-1 0,-1 1 0,1-1 0,0 0 0,-1 1 1,1-1-1,0 0 0,0 1 0,-1-1 0,1 0 0,0 0 0,0 0 0,0 0 0,-1 0 0,1 0 0,1 0 0,0 0 5,-1-1 1,1 0-1,-1 0 0,0 1 0,1-1 0,-1 0 0,0 0 0,0 0 0,0 0 0,0 0 0,0-1 1,0 1-1,0 0 0,0 0 0,0-1 0,0-1 0,4-7-424,0-1 1,-1 1-1,0-1 0,-1 1 0,-1-1 1,1 0-1,-2 0 0,1-15 0,0-12-4508,-3 0-3941,0 25-577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2.329"/>
    </inkml:context>
    <inkml:brush xml:id="br0">
      <inkml:brushProperty name="width" value="0.025" units="cm"/>
      <inkml:brushProperty name="height" value="0.025" units="cm"/>
    </inkml:brush>
  </inkml:definitions>
  <inkml:trace contextRef="#ctx0" brushRef="#br0">130 27 3619,'7'-12'9602,"2"-2"-2049,-9 26-5596,-13 27-1912,9-31-41,1 1-1,1-1 1,-1 0-1,1 1 0,1-1 1,-1 11-1,5-18-5,0 1-1,-1-1 1,1 0-1,1 0 1,-1-1 0,0 1-1,0-1 1,0 1-1,0-1 1,0 0-1,0 0 1,5-1-1,0 1 14,-1 0-15,0 0 0,0 1 0,1 0 0,-1 1 0,0 0 0,0 0 0,0 0 0,13 7 0,-18-7-18,1 0 0,0 0 0,-1 0-1,1 1 1,-1-1 0,1 0 0,-1 1 0,0 0 0,0 0 0,-1 0-1,1-1 1,0 2 0,-1-1 0,0 0 0,0 0 0,0 0-1,0 0 1,0 1 0,0-1 0,-1 1 0,0 4 0,1-1 136,-1-1 0,0 1 1,0-1-1,-1 1 0,0-1 1,0 0-1,0 1 0,-1-1 0,0 0 1,0 0-1,-1 0 0,0 0 1,0 0-1,0-1 0,0 1 1,-1-1-1,0 0 0,0 0 0,-1 0 1,1 0-1,-1-1 0,0 0 1,0 0-1,-1 0 0,1-1 1,-1 0-1,0 0 0,1 0 1,-1 0-1,-1-1 0,1 0 0,0-1 1,-13 2-1,9 0 8,0-2 0,0 0-1,0 0 1,0-1 0,0 0 0,0 0-1,-13-3 1,20 2-286,0 0 1,0 0-1,1 0 0,-1 0 0,0 0 0,1 0 1,-1-1-1,0 1 0,1-1 0,0 0 0,-1 0 1,1 0-1,0 0 0,0 0 0,0 0 0,0 0 1,1-1-1,-1 1 0,1-1 0,-1 1 0,1-1 1,0 0-1,0 0 0,0 1 0,0-1 1,1 0-1,-1 0 0,1 0 0,-1-3 0,1-61-8649,1 26 1125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2.361"/>
    </inkml:context>
    <inkml:brush xml:id="br0">
      <inkml:brushProperty name="width" value="0.025" units="cm"/>
      <inkml:brushProperty name="height" value="0.025" units="cm"/>
    </inkml:brush>
  </inkml:definitions>
  <inkml:trace contextRef="#ctx0" brushRef="#br0">1 180 14542,'0'0'10404,"10"6"-9672,-5-3-643,-3-2-61,0 1 0,0-1-1,0 0 1,0 0-1,0 1 1,0-2 0,0 1-1,0 0 1,1 0-1,-1-1 1,0 1-1,0-1 1,1 1 0,-1-1-1,0 0 1,1 0-1,-1 0 1,0 0 0,1-1-1,-1 1 1,0-1-1,1 1 1,-1-1-1,0 0 1,0 0 0,0 0-1,0 0 1,0 0-1,0 0 1,3-3 0,6-7 98,-1 0 1,0 0 0,0-1 0,10-19 0,-17 26-77,1-1 0,-1 0 0,-1 0 1,1-1-1,-1 1 0,0 0 0,0-1 0,-1 0 0,0 1 1,0-1-1,0 0 0,-1-9 0,0 15-42,-1 0 0,1 0 0,0 0 0,0 0 0,-1 1 0,1-1 0,0 0 0,-1 0 0,1 0 0,-1 0 0,1 0 0,-1 0 1,1 1-1,-1-1 0,0 0 0,1 1 0,-1-1 0,0 0 0,1 1 0,-1-1 0,0 1 0,0-1 0,0 1 0,0-1 0,0 1 0,1 0 0,-1-1 0,0 1 0,0 0 0,0 0 0,0 0 0,0-1 0,0 1 0,0 0 0,0 0 0,0 1 0,0-1 0,0 0 0,0 0 0,0 0 1,0 1-1,0-1 0,0 0 0,0 1 0,1-1 0,-1 1 0,-1 0 0,-2 0-13,0 1 1,0 0 0,0 0-1,0 1 1,1-1-1,-1 1 1,1 0 0,0 0-1,-5 5 1,0 4-8,1 0 1,1 1 0,0 0-1,1 0 1,0 0-1,1 1 1,-4 20 0,3-6-4,2 1 1,1 49 0,2-77 8,-1 0-1,1 0 1,0-1 0,0 1-1,0 0 1,0 0-1,0 0 1,1 0 0,-1 0-1,0 0 1,0 0-1,1 0 1,-1-1 0,0 1-1,1 0 1,-1 0-1,1 0 1,-1-1 0,1 1-1,-1 0 1,1 0-1,0-1 1,-1 1 0,1-1-1,0 1 1,-1 0-1,1-1 1,0 1-1,1-1 1,0 1-57,-1-1-1,1 0 1,0 0 0,-1-1-1,1 1 1,0 0 0,-1-1-1,1 1 1,0-1 0,-1 1-1,1-1 1,-1 0 0,1 1-1,1-3 1,6-3-595,0 0 1,-1 0-1,0-1 0,7-8 0,-1-2-2255,0 1 0,15-28 0,-5-1-4763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3.186"/>
    </inkml:context>
    <inkml:brush xml:id="br0">
      <inkml:brushProperty name="width" value="0.025" units="cm"/>
      <inkml:brushProperty name="height" value="0.025" units="cm"/>
    </inkml:brush>
  </inkml:definitions>
  <inkml:trace contextRef="#ctx0" brushRef="#br0">31 0 13036,'0'0'2760,"-4"9"-459,-2 11-1500,0 0-1,1 1 0,2-1 1,0 1-1,0 33 1,2-3 849,9 70 1,-7-117-1601,13 75 433,-13-75-496,0 0 0,0 0-1,0 0 1,0-1 0,1 1-1,0 0 1,-1-1 0,1 0-1,1 1 1,-1-1 0,0 0-1,1 0 1,-1 0 0,1 0-1,0-1 1,0 1 0,5 3-1,-7-6-53,0 0 0,0 0 0,0 0 0,-1 0 0,1 0 0,0 0 0,0 0 0,-1 0 0,1 0-1,0 0 1,0 0 0,0-1 0,-1 1 0,1 0 0,0 0 0,-1-1 0,1 1 0,0-1 0,-1 1 0,1-1-1,0 1 1,-1-1 0,1 1 0,-1-1 0,1 1 0,-1-1 0,1 1 0,-1-1 0,1 0 0,-1 1 0,0-1-1,1 0 1,-1 0 0,0 1 0,0-1 0,1 0 0,-1 0 0,9-34-1404,-9 30 1199,10-83-2445,-8 57 2229,10-43-1,-12 74 531,0 0 1,0 0-1,0 1 0,0-1 0,0 0 0,1 0 0,-1 1 1,0-1-1,0 0 0,0 0 0,1 1 0,-1-1 1,0 0-1,0 0 0,1 0 0,-1 1 0,0-1 0,0 0 1,1 0-1,-1 0 0,0 0 0,1 0 0,-1 0 0,0 0 1,1 0-1,-1 0 0,0 0 0,1 0 0,-1 0 1,0 0-1,0 0 0,1 0 0,-1 0 0,0 0 0,1 0 1,-1 0-1,0 0 0,0 0 0,1 0 0,-1-1 1,0 1-1,1 0 0,-1 0 0,0 0 0,0-1 0,0 1 1,1 0-1,-1 0 0,0-1 0,0 1 0,0 0 0,1 0 1,-1-1-1,0 1 0,0 0 0,0 0 0,0-1 1,0 1-1,0 0 0,0-1 0,0 1 0,0-1 0,12 28 1628,-11-26-1683,1 4 200,0 0 0,0 0 0,1 0 0,-1 0 1,1-1-1,7 9 0,-9-13-166,-1 1 1,1 0-1,0-1 1,0 1-1,-1 0 0,1-1 1,0 1-1,0-1 1,0 1-1,-1-1 1,1 0-1,0 1 0,0-1 1,0 0-1,0 1 1,0-1-1,0 0 0,0 0 1,0 0-1,0 0 1,0 0-1,0 0 1,0 0-1,0 0 0,0-1 1,0 1-1,0 0 1,-1 0-1,1-1 0,0 1 1,0-1-1,0 1 1,0-1-1,0 1 1,-1-1-1,1 1 0,0-1 1,-1 0-1,1 1 1,0-1-1,-1 0 0,1 0 1,-1 1-1,2-3 1,19-30 296,10-16-230,-29 46-117,1 0 1,-1 1 0,0-1 0,1 1-1,-1 0 1,1 0 0,0 0 0,0 0 0,-1 0-1,1 0 1,1 1 0,-1-1 0,4 0-1,-7 2 33,1 0 0,0 0-1,0 0 1,0 0 0,-1 0-1,1 0 1,0 0-1,0 0 1,0 0 0,-1 1-1,1-1 1,0 0 0,0 0-1,-1 1 1,1-1-1,0 1 1,0-1 0,-1 1-1,1-1 1,-1 1 0,1-1-1,0 1 1,-1-1 0,1 1-1,-1 0 1,1-1-1,-1 1 1,0 0 0,1-1-1,-1 2 1,13 33 260,-13-32-218,0 0-1,1 0 1,0 0 0,0 0 0,0 0-1,0 0 1,0 0 0,1 0-1,-1-1 1,1 1 0,0 0 0,0-1-1,0 0 1,3 4 0,-4-6-34,1 0 0,-1 1 0,0-1 1,1 0-1,-1 0 0,1 0 0,-1-1 0,0 1 1,1 0-1,-1 0 0,0-1 0,1 1 0,-1-1 1,0 1-1,1-1 0,-1 1 0,0-1 0,0 0 1,0 0-1,0 0 0,0 1 0,0-1 1,0 0-1,0 0 0,0-1 0,0 1 0,0 0 1,0-1-1,27-43 349,-20 31-308,-4 7-64,19-28-193,-22 34 192,1-1 0,-1 1 0,0-1 0,1 1 1,-1-1-1,0 1 0,1 0 0,0 0 0,-1 0 1,1 0-1,0 0 0,-1 0 0,1 0 1,0 0-1,0 1 0,3-2 0,-4 3 11,0 0 0,0-1 0,0 1 0,0 0 0,0 0 0,0 0 0,0 0 0,-1 0 0,1 0 0,0 0 0,0 0 0,-1 0 0,1 0 0,-1 0 0,1 0 0,-1 1 0,1-1 0,-1 0 0,0 0 0,1 1 0,-1-1 0,0 0 0,0 0 0,0 1 0,0-1 0,-1 3 0,1-3 39,0 1-1,0 0 0,0-1 0,0 1 0,0-1 0,0 1 1,1 0-1,-1-1 0,1 1 0,-1-1 0,1 1 0,-1-1 1,1 1-1,0-1 0,0 1 0,-1-1 0,1 0 0,0 1 1,0-1-1,1 0 0,-1 0 0,0 0 0,0 0 0,0 0 1,3 1-1,-3-2-22,1 0 1,-1 0 0,1-1 0,-1 1-1,1 0 1,-1-1 0,0 0-1,1 1 1,-1-1 0,0 0 0,1 1-1,-1-1 1,0 0 0,0 0 0,0 0-1,0 0 1,0 0 0,0-1-1,0 1 1,1-2 0,22-34 384,-14 19-308,6-5-66,-10 17-7,-2 0 0,1 0-1,-1 0 1,0-1 0,0 0-1,0 0 1,-1 0 0,0 0 0,-1 0-1,1-1 1,1-14 0,-4 22-17,0-1 1,0 1-1,0 0 1,0-1-1,-1 1 0,1-1 1,0 1-1,0 0 1,-1-1-1,1 1 1,0 0-1,0-1 1,-1 1-1,1 0 1,0 0-1,-1-1 0,1 1 1,0 0-1,-1 0 1,1 0-1,0-1 1,-1 1-1,1 0 1,0 0-1,-1 0 1,1 0-1,-1 0 1,1 0-1,-1 0 0,1 0 1,0 0-1,-1 0 1,1 0-1,-1 0 1,1 0-1,0 0 1,-1 0-1,1 0 1,-1 0-1,1 0 1,0 1-1,-1-1 0,1 0 1,0 0-1,-1 0 1,1 1-1,0-1 1,-1 0-1,1 1 1,-1-1-1,-18 15 33,14-4 70,1-1 0,1 1 0,0 0 0,0 0 0,1 1 0,0-1 0,1 0 0,1 1 0,0-1 0,0 0 0,2 13 0,-2-23-102,1 1 1,-1 0 0,0-1 0,1 1-1,-1 0 1,1-1 0,-1 1-1,1-1 1,0 1 0,0-1 0,-1 1-1,1-1 1,0 1 0,0-1-1,1 0 1,-1 0 0,0 1 0,0-1-1,1 0 1,-1 0 0,0 0-1,1 0 1,-1-1 0,1 1 0,-1 0-1,1-1 1,0 1 0,-1-1-1,1 1 1,0-1 0,-1 0 0,1 1-1,0-1 1,-1 0 0,1 0-1,0-1 1,-1 1 0,1 0 0,0 0-1,-1-1 1,1 1 0,3-2-1,0 0-532,1 0 1,-1 0-1,0 0 0,0-1 0,1 0 0,-2 0 0,1 0 0,0 0 0,-1-1 0,1 0 0,5-7 0,4-11-4777,-4-1-3000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3.652"/>
    </inkml:context>
    <inkml:brush xml:id="br0">
      <inkml:brushProperty name="width" value="0.025" units="cm"/>
      <inkml:brushProperty name="height" value="0.025" units="cm"/>
    </inkml:brush>
  </inkml:definitions>
  <inkml:trace contextRef="#ctx0" brushRef="#br0">109 243 9641,'0'0'18604,"-8"8"-18177,-5 6-308,1 1-1,0 1 0,-15 24 1,22-31 11,0 1 1,0-1-1,1 1 0,1 0 1,-1-1-1,2 2 1,-1-1-1,1 0 1,-1 17-1,3-26-125,0 0-1,0-1 1,0 1-1,0 0 1,0 0-1,0-1 1,0 1-1,0 0 1,0 0-1,1-1 1,-1 1-1,0 0 1,0 0-1,1-1 0,-1 1 1,0 0-1,1-1 1,-1 1-1,1-1 1,-1 1-1,1 0 1,-1-1-1,1 1 1,-1-1-1,1 1 1,0-1-1,-1 0 1,1 1-1,-1-1 1,1 0-1,0 1 1,0-1-1,-1 0 1,1 0-1,0 1 1,-1-1-1,1 0 1,0 0-1,0 0 1,-1 0-1,1 0 1,0 0-1,0 0 1,-1 0-1,1 0 1,0-1-1,0 1 1,-1 0-1,1 0 1,0-1-1,-1 1 1,2-1-1,3-1 9,0 0-1,-1-1 1,1 1-1,0-1 1,-1 0-1,6-5 1,12-13 2,-2-2 1,0 0 0,-1-1 0,-2-1-1,27-49 1,-24 34-7,-2 0-1,-2-1 0,16-60 1,-27 75 10,-3 19-10,-4 17-48,-13 56 14,8-44 77,2 1 0,0 0-1,1-1 1,2 1 0,0 1 0,2-1 0,2 30 0,-1-51-43,-1 1-1,1-1 1,0 0 0,0 1 0,0-1-1,0 0 1,0 0 0,0 0 0,0 0-1,1 0 1,-1 0 0,1 0 0,-1-1-1,1 1 1,0 0 0,0-1 0,-1 1-1,1-1 1,0 0 0,1 0 0,-1 0-1,0 0 1,0 0 0,0 0 0,1 0-1,-1-1 1,0 1 0,1-1 0,-1 0-1,5 1 1,-4-1-201,1 0 0,-1-1 0,1 1 0,0-1-1,-1 1 1,1-1 0,-1 0 0,0 0 0,4-2 0,-4 2-405,-1-1 0,1 1 0,-1-1 0,0 1 0,1-1 0,-1 0 0,0 0 0,0 0 0,0 0 0,0 0 0,2-5 0,7-17-9316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4.822"/>
    </inkml:context>
    <inkml:brush xml:id="br0">
      <inkml:brushProperty name="width" value="0.025" units="cm"/>
      <inkml:brushProperty name="height" value="0.025" units="cm"/>
    </inkml:brush>
  </inkml:definitions>
  <inkml:trace contextRef="#ctx0" brushRef="#br0">0 123 5605,'7'31'14906,"6"4"-10714,7 1-3736,-19-33-584,1 0 1,0 0 0,0 0-1,1-1 1,-1 1 0,0-1-1,1 1 1,0-1-1,-1 0 1,1 0 0,0 0-1,0-1 1,0 1 0,0-1-1,4 2 1,-4-3 231,-1 0 0,1 0 0,0 0 0,-1 0 0,1-1 0,-1 1 0,1-1 0,-1 0 0,1 1 0,-1-1 0,1 0 0,-1-1 0,0 1 0,1 0 0,-1-1 0,0 1 0,0-1-1,0 1 1,0-1 0,-1 0 0,1 0 0,0 0 0,-1 0 0,2-3 0,7-8 244,-1-1-1,-1 0 0,10-23 0,-12 24-201,0 0 0,1 0 1,1 1-1,14-19 0,-22 31-138,0-1 1,0 1 0,0 0-1,0 0 1,0 0 0,1 0-1,-1-1 1,0 1-1,0 0 1,0 0 0,0 0-1,1 0 1,-1 0 0,0 0-1,0-1 1,0 1 0,0 0-1,1 0 1,-1 0 0,0 0-1,0 0 1,0 0-1,1 0 1,-1 0 0,0 0-1,0 0 1,0 0 0,1 0-1,-1 0 1,0 0 0,0 0-1,0 0 1,1 0-1,-1 0 1,0 0 0,0 0-1,0 1 1,1-1 0,-1 0-1,0 0 1,0 0 0,0 0-1,0 0 1,1 0 0,-1 1-1,0-1 1,0 0-1,0 0 1,0 0 0,0 0-1,0 1 1,5 16 322,-1 27 105,-4-39-360,0 0 6,5 44 1,5-32 136,-10-17-196,1 0 0,0 0 1,-1 0-1,1 0 0,0 0 0,-1 0 0,1 0 1,0 0-1,-1 0 0,1-1 0,0 1 0,-1 0 1,1 0-1,0-1 0,-1 1 0,1 0 0,-1-1 1,1 1-1,0 0 0,-1-1 0,1 1 0,-1-1 0,0 1 1,1-1-1,-1 1 0,1-1 0,-1 0 0,1 0 1,11-17 328,0 1 0,11-23 0,-18 28-344,2 1 0,-1-1 0,2 1-1,-1 0 1,1 1 0,1-1 0,0 2-1,21-18 1,-29 26-18,0 0 0,1 0 0,-1 0 0,0 0 0,1 0 0,0 0 0,-1 1 0,1-1 0,-1 0 0,1 1 0,0 0 0,-1-1 0,1 1-1,0 0 1,-1 0 0,1 0 0,0 0 0,0 0 0,-1 0 0,1 0 0,0 1 0,-1-1 0,1 0 0,0 1 0,-1 0 0,1-1 0,2 2 0,-1 1 2,-1 0 1,1-1-1,-1 1 1,1 0-1,-1 0 1,0 0-1,0 1 1,-1-1-1,1 0 1,-1 1-1,1-1 1,0 5-1,2 10 16,0-1-1,-1 1 0,-1 0 1,0 22-1,-2 16-183,0-56 138,0 0 0,0 0-1,0-1 1,0 1 0,0 0-1,0 0 1,0 0 0,0 0 0,0 0-1,0-1 1,0 1 0,-1 0-1,1 0 1,0 0 0,0 0-1,0 0 1,0-1 0,0 1 0,0 0-1,0 0 1,0 0 0,0 0-1,-1 0 1,1 0 0,0 0 0,0 0-1,0-1 1,0 1 0,0 0-1,-1 0 1,1 0 0,0 0 0,0 0-1,0 0 1,0 0 0,0 0-1,-1 0 1,1 0 0,0 0-1,0 0 1,0 0 0,0 0 0,-1 0-1,1 0 1,0 0 0,0 0-1,0 0 1,0 0 0,0 1 0,-1-1-1,1 0 1,0 0 0,0 0-1,0 0 1,0 0 0,0 0 0,0 0-1,-1 0 1,1 1 0,0-1-1,0 0 1,0 0 0,0 0-1,0 0 1,0 0 0,0 1 0,-7-14-2378,-1-10-2500,-1-9-1795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5.182"/>
    </inkml:context>
    <inkml:brush xml:id="br0">
      <inkml:brushProperty name="width" value="0.025" units="cm"/>
      <inkml:brushProperty name="height" value="0.025" units="cm"/>
    </inkml:brush>
  </inkml:definitions>
  <inkml:trace contextRef="#ctx0" brushRef="#br0">0 1 14253,'0'0'13549,"17"49"-32703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5.978"/>
    </inkml:context>
    <inkml:brush xml:id="br0">
      <inkml:brushProperty name="width" value="0.025" units="cm"/>
      <inkml:brushProperty name="height" value="0.025" units="cm"/>
    </inkml:brush>
  </inkml:definitions>
  <inkml:trace contextRef="#ctx0" brushRef="#br0">191 22 13196,'0'0'6225,"-9"-4"-4111,4 1-1819,0 0-1,-1 1 0,0 0 1,1 0-1,-1 0 1,0 1-1,-9-2 1,12 3-226,-1 0-1,1 1 1,0-1 0,0 1 0,-1-1 0,1 1-1,0 0 1,0 0 0,0 1 0,0-1-1,0 0 1,0 1 0,0 0 0,1 0 0,-1 0-1,0 0 1,1 0 0,0 0 0,-3 4 0,-3 5-10,0 0 0,1 0 0,0 1 0,1 0 0,1 0 0,0 1 0,0-1 0,1 1 0,1 0 0,0 0 0,1 1 1,0-1-1,1 0 0,1 21 0,0-33-34,0 1-1,0-1 1,0 0 0,0 1 0,0-1 0,0 0 0,0 1 0,1-1-1,-1 0 1,0 1 0,1-1 0,-1 0 0,1 0 0,0 1 0,-1-1 0,1 0-1,0 0 1,0 0 0,1 2 0,-1-3-11,0 1 0,-1-1 1,1 0-1,0 0 0,0 1 0,0-1 0,0 0 1,0 0-1,0 0 0,-1 0 0,1 0 1,0 0-1,0 0 0,0 0 0,0-1 0,0 1 1,-1 0-1,1-1 0,0 1 0,0 0 0,0-1 1,0 0-1,4-2 35,0 0 0,0-1 0,0 0 0,0 0 1,-1 0-1,0-1 0,5-6 0,8-16 30,0-1 0,-2-1 0,-1 0 1,-1-1-1,9-36 0,-30 117-40,1 0-1,3 0 1,2 58 0,2-105 16,0 1 1,0-1-1,1 1 1,-1-1-1,1 0 1,0 1-1,1-1 1,-1 0-1,1 0 1,-1 1-1,1-1 1,4 5-1,-5-8-35,-1 0-1,1 0 0,0 0 0,0-1 1,0 1-1,-1-1 0,1 1 0,0 0 1,0-1-1,0 1 0,0-1 0,0 0 1,0 1-1,0-1 0,0 0 0,0 1 0,0-1 1,0 0-1,0 0 0,0 0 0,2 0 1,-1-1-3,1 0 0,-1 1 0,0-1 0,0 0 0,1 0 0,-1-1 0,0 1 0,0 0 0,0-1 0,0 1 0,-1-1-1,1 0 1,2-2 0,13-18 56,-1 0-1,-1 0 1,-1-2-1,-1 0 1,-2-1-1,17-47 1,1 0-111,-26 119-319,-3-12 419,2 55 564,-2-90-614,0 0 0,0 0 0,0-1 0,0 1 0,0 0 0,0 0 0,0 0-1,0 0 1,0 0 0,0 0 0,0 0 0,0 0 0,1 0 0,-1 0 0,0 0 0,0 0 0,0 0-1,0 0 1,0 0 0,0 0 0,0-1 0,0 1 0,0 0 0,1 0 0,-1 0 0,0 0 0,0 0 0,0 0-1,0 0 1,0 0 0,0 0 0,0 1 0,0-1 0,1 0 0,-1 0 0,0 0 0,0 0 0,0 0-1,0 0 1,0 0 0,0 0 0,0 0 0,0 0 0,0 0 0,0 0 0,0 0 0,1 0 0,-1 0 0,0 0-1,0 1 1,0-1 0,0 0 0,0 0 0,0 0 0,0 0 0,0 0 0,0 0 0,0 0 0,0 0-1,0 0 1,0 1 0,0-1 0,0 0 0,0 0 0,0 0 0,0 0 0,0 0 0,0 0 0,0 0 0,7-11 286,4-14-143,-3 4-73,19-41-34,-25 57-53,0 1 0,1 0 0,0 0 0,-1 0 0,1 0 0,0 1 0,1-1 0,-1 1 0,1 0 0,7-5 0,-11 7-8,1 1 0,0-1 1,0 1-1,0-1 1,0 1-1,0 0 1,0-1-1,0 1 1,0 0-1,0 0 1,0 0-1,0-1 1,0 1-1,0 0 1,0 1-1,0-1 1,0 0-1,0 0 1,0 0-1,0 1 1,0-1-1,0 0 1,0 1-1,0-1 1,0 1-1,0-1 1,0 1-1,-1-1 1,1 1-1,0 0 1,0-1-1,-1 1 1,1 0-1,0 0 1,-1 0-1,1-1 1,-1 1-1,1 0 1,-1 0-1,1 0 1,-1 0-1,1 0 1,-1 0-1,0 2 1,10 53-973,-9-43 274,4 7-603,-1 2-1781,-3-11-8473,1-24 4953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7.349"/>
    </inkml:context>
    <inkml:brush xml:id="br0">
      <inkml:brushProperty name="width" value="0.025" units="cm"/>
      <inkml:brushProperty name="height" value="0.025" units="cm"/>
    </inkml:brush>
  </inkml:definitions>
  <inkml:trace contextRef="#ctx0" brushRef="#br0">110 417 10250,'0'0'8365,"-9"11"-7628,-9 13-133,1 0 0,-16 32 0,29-48-275,-1 1 0,1 0 0,0 0 1,1 1-1,0-1 0,0 1 0,1 0 0,0-1 0,1 1 0,0 0 0,1 0 1,1 12-1,-1-21-320,0-1 1,0 1-1,0 0 0,0-1 1,0 1-1,0-1 1,1 1-1,-1-1 1,0 1-1,0-1 0,1 1 1,-1-1-1,0 1 1,1-1-1,-1 1 0,0-1 1,1 1-1,-1-1 1,1 0-1,-1 1 1,1-1-1,-1 0 0,1 1 1,-1-1-1,1 0 1,-1 0-1,1 0 0,-1 1 1,1-1-1,-1 0 1,1 0-1,1 0 1,21-7 131,15-21 53,-25 14-156,-1-1 0,-1 0 1,0-1-1,-1 0 1,13-27-1,-19 33-17,0 0 0,0 0-1,-1-1 1,0 1 0,-1-1 0,0 0 0,-1 1 0,0-1 0,0 0-1,-2 0 1,0-13 0,1 24-15,0-1 0,0 1 0,0-1-1,0 1 1,0-1 0,0 1 0,0-1 0,0 1-1,0-1 1,0 1 0,0-1 0,-1 1 0,1-1 0,0 1-1,0-1 1,0 1 0,-1-1 0,1 1 0,0 0-1,-1-1 1,1 1 0,0-1 0,-1 1 0,1 0-1,0-1 1,-1 1 0,1 0 0,-1-1 0,1 1 0,-1 0-1,1 0 1,0 0 0,-1-1 0,1 1 0,-1 0-1,1 0 1,-1 0 0,1 0 0,-1 0 0,1 0-1,-1 0 1,1 0 0,-1 0 0,1 0 0,-1 0 0,1 0-1,-1 0 1,1 0 0,-1 1 0,1-1 0,-1 0-1,1 0 1,-1 0 0,1 1 0,-1-1 0,1 0-1,0 1 1,-1 0 0,-1 0-6,0 0-1,1 1 1,-1 0-1,1-1 0,-1 1 1,1 0-1,-1 0 1,1 0-1,0 0 1,0 0-1,0 0 1,-1 3-1,1 4-12,0 0 0,0 0 0,1 0 0,0 0 0,1 0 0,2 16 0,-3-24 15,0 1 0,1 0 0,-1-1 0,0 1 0,1-1-1,-1 1 1,1-1 0,-1 1 0,1-1 0,0 0 0,0 1 0,-1-1 0,1 0 0,0 1 0,0-1-1,0 0 1,1 0 0,-1 0 0,0 0 0,0 0 0,1 0 0,-1 0 0,0 0 0,1-1 0,-1 1 0,1 0-1,-1-1 1,1 1 0,-1-1 0,1 0 0,-1 1 0,1-1 0,-1 0 0,1 0 0,0 0 0,-1 0 0,1 0-1,-1 0 1,1-1 0,-1 1 0,1 0 0,-1-1 0,1 1 0,-1-1 0,1 0 0,-1 1 0,2-2-1,1-1 11,0 1-1,-1-1 1,1 0-1,-1 0 0,0 0 1,0-1-1,0 1 0,0-1 1,0 0-1,-1 1 1,4-8-1,22-51 65,-23 49-70,9-24 13,-1-1 0,-1 0 1,-3-1-1,-1 0 0,-2 0 0,3-75 0,-11 112-67,-1 12 33,-3 17 78,3 37 440,7 101-1,-3-145-461,2 0-1,0 1 0,2-1 1,0 0-1,1-1 1,1 1-1,1-1 0,0-1 1,13 20-1,-19-34-34,0-1-1,1 0 0,-1 0 1,1 0-1,0 0 1,0-1-1,0 1 1,0-1-1,6 4 1,-9-6-3,1 1 1,-1-1-1,0 0 1,1 0 0,-1 0-1,1 0 1,-1 0 0,1 1-1,-1-1 1,1 0-1,-1 0 1,1 0 0,-1 0-1,1 0 1,-1-1 0,1 1-1,-1 0 1,1 0 0,-1 0-1,1 0 1,-1-1-1,1 1 1,-1 0 0,0 0-1,1-1 1,-1 1 0,1-1-1,5-23 161,-7-30-87,-15-94 0,8 90-367,-1-69-1,9 124 288,-1 0-21,1 0 1,0-1 0,0 1-1,0 0 1,1 0 0,-1 0-1,1-1 1,0 1 0,2-5 0,-2 6 13,0 1 1,0 0 0,1 0 0,-1 0 0,1 1 0,-1-1 0,1 0 0,-1 1 0,1-1 0,-1 0 0,1 1 0,0 0 0,-1-1 0,1 1 0,-1 0 0,1 0 0,0 0-1,-1 0 1,1 0 0,2 1 0,-3-1 15,0-1-1,1 1 1,-1 0-1,0 0 1,0-1-1,0 1 1,1-1-1,-1 1 1,0-1-1,0 0 1,0 1 0,0-1-1,0 0 1,0 0-1,0 0 1,0 0-1,0 0 1,0 0-1,-1 0 1,1 0-1,0 0 1,-1 0-1,1 0 1,0 0-1,-1 0 1,0-1-1,1 1 1,-1 0-1,0 0 1,1-1-1,-1-1 1,3-45 235,-3 40-221,0 7-20,0 1 1,0 0-1,0 0 0,0 0 1,0 0-1,0 0 0,0-1 1,0 1-1,0 0 0,0 0 1,0 0-1,0 0 0,0 0 1,0-1-1,0 1 0,0 0 0,0 0 1,0 0-1,0 0 0,0 0 1,0-1-1,0 1 0,0 0 1,0 0-1,0 0 0,-1 0 1,1 0-1,0-1 0,0 1 1,0 0-1,0 0 0,0 0 1,0 0-1,0 0 0,0 0 1,-1 0-1,1 0 0,0 0 1,0 0-1,0-1 0,0 1 0,0 0 1,-1 0-1,1 0 0,0 0 1,0 0-1,0 0 0,0 0 1,0 0-1,-1 0 0,1 0 1,0 0-1,0 0 0,-9 9 18,-6 15 0,3 30 322,3 1-1,2 0 1,2 0-1,3 63 1,2-114-329,0 1-1,0-1 1,1 1-1,-1-1 1,1 1 0,0-1-1,0 1 1,1-1-1,-1 0 1,1 0 0,0 1-1,3 4 1,-4-8-8,1 0 0,-1 0 0,1 1 0,-1-1 0,1 0 0,-1 0 0,1 0 0,-1 0 0,1-1 0,0 1 0,0 0 0,-1-1 0,1 1 0,0-1 0,0 0 0,0 1 0,-1-1 0,1 0 0,0 0 0,0 0 0,0-1 0,0 1 0,0 0 0,-1-1 0,1 1 0,0-1 0,0 1 0,-1-1 0,1 0 0,0 0 0,-1 0 0,1 0 0,2-2 0,2-1-6,1-1 0,-1 0 0,0-1 0,0 1 0,0-1 0,-1-1-1,0 1 1,9-15 0,-8 12-73,1 0 1,0 0-1,14-15 0,-20 24 70,-1 0-1,1 0 0,-1 0 0,0 0 1,1 0-1,-1 0 0,1 0 0,-1 0 1,1 0-1,-1 0 0,0 0 0,1 0 1,-1 0-1,1 0 0,-1 0 1,0 0-1,1 1 0,-1-1 0,1 0 1,-1 0-1,0 0 0,1 1 0,-1-1 1,0 0-1,1 1 0,-1-1 0,0 0 1,1 1-1,-1-1 0,0 0 1,0 1-1,0-1 0,1 0 0,-1 1 1,0-1-1,0 1 0,0-1 0,0 0 1,0 1-1,1-1 0,-1 1 1,0-1-1,0 0 0,0 1 0,0 0 1,9 31 43,-6-17-64,-2-13 29,-1-1 0,1 1-1,-1 0 1,1-1-1,0 1 1,0 0 0,0-1-1,-1 1 1,1-1 0,1 0-1,-1 1 1,0-1 0,0 0-1,0 0 1,1 1-1,-1-1 1,1 0 0,-1 0-1,1 0 1,-1-1 0,3 2-1,-3-2 6,0 0 0,1 0 0,-1-1 0,0 1 0,0 0 0,1-1 0,-1 1 0,0-1 1,0 1-1,1-1 0,-1 1 0,0-1 0,0 0 0,0 0 0,0 0 0,0 1 0,0-1 0,0 0 0,0 0 0,1-3 0,4-4 19,0-1 1,-1 0-1,-1 0 0,1-1 1,4-14-1,-4 7-5,0-1 1,-2 1-1,0-1 0,-1 0 1,0-21-1,-2 39-20,0-1 0,0 1 0,0 0 0,1 0 0,-1 0-1,0 0 1,0-1 0,0 1 0,0 0 0,0 0 0,0 0 0,0 0 0,0-1 0,0 1 0,0 0-1,0 0 1,0 0 0,0-1 0,0 1 0,0 0 0,0 0 0,0 0 0,0 0 0,0-1 0,0 1-1,-1 0 1,1 0 0,0 0 0,0 0 0,0-1 0,0 1 0,0 0 0,0 0 0,0 0 0,-1 0-1,1 0 1,0 0 0,0-1 0,0 1 0,0 0 0,-1 0 0,1 0 0,0 0 0,0 0 0,0 0-1,0 0 1,-1 0 0,1 0 0,0 0 0,-1 0 0,-7 10-25,-5 17 2,11-16 40,0 0 0,1 1 1,0-1-1,0 17 0,2-27-16,-1-1-1,0 1 1,0 0 0,1-1 0,-1 1 0,0 0-1,1-1 1,-1 1 0,1 0 0,-1-1 0,1 1-1,-1-1 1,1 1 0,-1-1 0,1 1 0,0-1-1,-1 0 1,1 1 0,0-1 0,-1 0 0,1 1-1,0-1 1,-1 0 0,1 0 0,0 1 0,0-1-1,-1 0 1,1 0 0,0 0 0,0 0-1,-1 0 1,1 0 0,0 0 0,0-1 0,-1 1-1,1 0 1,0 0 0,-1 0 0,1-1 0,1 0-1,29-12-15,-16 2-171,-10 7 86,-1 0-1,1 1 1,0-1 0,0 1 0,0 0 0,0 0 0,0 1 0,1-1 0,-1 1 0,1 1-1,-1-1 1,9-1 0,-19 1 226,1-1 1,-1 0-1,1 0 0,0 0 1,0 0-1,0-1 0,0 0 0,1 0 1,-1 0-1,1 0 0,-3-6 1,4 8-70,1 1-47,-5-7 44,0 0 0,1 0 0,0 0 0,-5-14 0,9 21-57,0-1 0,1 1 0,-1-1 0,1 1 0,-1-1 0,1 0 0,0 1 0,-1-1 1,1 1-1,0-1 0,0 0 0,0 1 0,1-1 0,-1 0 0,0 1 0,1-1 0,-1 1 0,0-1 0,1 1 0,0-1 0,-1 1 1,1-1-1,0 1 0,0-1 0,0 1 0,0 0 0,0 0 0,0-1 0,0 1 0,0 0 0,1 0 0,-1 0 0,0 0 0,3-1 1,59-25-773,-17 9-1832,-3-7-3624,-14 1-3672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8.191"/>
    </inkml:context>
    <inkml:brush xml:id="br0">
      <inkml:brushProperty name="width" value="0.025" units="cm"/>
      <inkml:brushProperty name="height" value="0.025" units="cm"/>
    </inkml:brush>
  </inkml:definitions>
  <inkml:trace contextRef="#ctx0" brushRef="#br0">21 162 7399,'-2'-17'10659,"-4"22"-6031,-3 28-2854,9-26-1602,-3 72 530,3-72-697,0 0-1,1 0 0,0 0 1,0 0-1,1 0 0,0 0 1,0 0-1,5 9 0,-7-15 5,1 1 0,-1-1 0,1 0-1,-1 0 1,1 0 0,-1 0-1,1 0 1,0 0 0,0 0 0,0 0-1,-1 0 1,1 0 0,0 0 0,0 0-1,0-1 1,0 1 0,1 0 0,-1-1-1,0 1 1,0-1 0,0 1-1,0-1 1,1 1 0,-1-1 0,0 0-1,0 0 1,1 0 0,-1 0 0,0 0-1,0 0 1,3 0 0,-2-1 77,1-1 0,0 1 0,-1-1 0,1 0 0,-1 0 0,0 0 0,0 0 0,1 0 0,-1-1 0,-1 1 0,1 0 0,3-5 0,5-11 390,-1 0-1,12-34 0,3-45-140,-4 12-237,-12 116-509,-4-7 405,1-1 0,1 0 0,1 0 0,14 30 0,-18-48 37,-1 0 0,1 0 0,0 0 0,1-1 0,-1 1 0,1-1 0,-1 0 0,1 0 0,1-1 0,-1 1 0,6 3 0,-7-5 36,1-1-1,-1 0 1,0 0-1,0 0 1,0 0 0,1 0-1,-1-1 1,0 1-1,1-1 1,-1 0-1,0 0 1,1-1-1,-1 1 1,0 0 0,0-1-1,1 0 1,-1 0-1,0 0 1,0 0-1,5-3 1,-2 0 27,-1 1 0,1-1 0,-1 0-1,0-1 1,0 1 0,0-1 0,-1 0 0,0 0 0,0-1 0,0 1-1,0-1 1,-1 0 0,0 0 0,0 0 0,-1 0 0,3-9 0,0-1-36,-1-1 1,-1 0 0,0 0 0,-1 0 0,0-21 0,-2 35-58,0-1 1,-1 1 0,1 0 0,-1 0 0,0-1 0,1 1 0,-2 0 0,1 0 0,0 0 0,0 0-1,-1 0 1,0 1 0,1-1 0,-1 0 0,0 1 0,-1-1 0,1 1 0,0 0 0,-1-1 0,1 1-1,-1 0 1,0 1 0,1-1 0,-1 0 0,0 1 0,0 0 0,0-1 0,0 1 0,0 0 0,0 1-1,-1-1 1,1 0 0,0 1 0,0 0 0,-1 0 0,-4 0 0,5 0-79,1 0 1,-1 0 0,0 0-1,1 1 1,-1-1 0,0 1-1,1-1 1,-1 1 0,1 0-1,-1 0 1,1 0-1,-1 0 1,1 0 0,0 1-1,0-1 1,-1 1 0,1 0-1,0-1 1,0 1-1,1 0 1,-1 0 0,0 0-1,1 0 1,-1 1 0,1-1-1,0 0 1,-1 1-1,1-1 1,0 1 0,1-1-1,-1 1 1,0-1 0,1 1-1,-1 0 1,1-1-1,0 1 1,0 0 0,0-1-1,0 1 1,0 0 0,1-1-1,1 6 1,-1-6-126,0-1-1,0 1 1,0 0 0,0 0-1,0-1 1,1 1 0,-1-1 0,1 1-1,-1-1 1,1 0 0,0 0-1,-1 1 1,1-1 0,0 0-1,0 0 1,0-1 0,0 1 0,0 0-1,0-1 1,0 1 0,0-1-1,0 1 1,0-1 0,0 0 0,0 0-1,0 0 1,3-1 0,3 1-1028,-1 0 0,1-1-1,-1 0 1,1 0 0,-1 0 0,12-5 0,13-13-5213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8:49.034"/>
    </inkml:context>
    <inkml:brush xml:id="br0">
      <inkml:brushProperty name="width" value="0.025" units="cm"/>
      <inkml:brushProperty name="height" value="0.025" units="cm"/>
    </inkml:brush>
  </inkml:definitions>
  <inkml:trace contextRef="#ctx0" brushRef="#br0">65 324 10570,'0'0'14462,"-8"-2"-13267,6 1-1158,1 1 0,0-1-1,-1 1 1,1-1 0,-1 1-1,1 0 1,-1-1 0,1 1-1,0 0 1,-1 0 0,1 0-1,-1 0 1,1 0 0,-1 1-1,1-1 1,-1 0 0,1 1-1,-1-1 1,1 1 0,0-1-1,-1 1 1,1 0 0,0-1-1,-2 3 1,1 0 19,0 1 0,0-1 0,0 1 1,1 0-1,0 0 0,0 0 0,0 0 1,0 0-1,1 0 0,-1 0 0,1 5 0,-2 9 117,0-5 15,1 1 0,0 0 1,1-1-1,1 1 1,4 27-1,-5-41-184,0 1-1,0 0 1,0 0 0,0-1-1,1 1 1,-1 0 0,0 0-1,1-1 1,-1 1 0,1 0-1,-1 0 1,1-1-1,-1 1 1,1-1 0,-1 1-1,1-1 1,-1 1 0,1 0-1,0-1 1,-1 0 0,1 1-1,0-1 1,0 1 0,-1-1-1,1 0 1,0 0 0,0 1-1,-1-1 1,2 0 0,0 0 9,-1-1 1,1 1-1,0 0 1,-1-1-1,1 0 1,-1 1-1,1-1 1,-1 0-1,1 0 1,-1 0-1,0 0 0,1 0 1,0-2-1,4-2 59,0-1 0,-1 0-1,0-1 1,7-12 0,-3 1-24,0-2 0,-2 1 0,0-1 0,-2-1 0,0 1 0,-1-1 0,-1 1 0,1-42 0,-6 56 8,-3 14-122,-2 16-42,7-19 101,-2 12 1,2 0 1,0 0-1,4 29 0,-4-43 3,0-1-1,1 1 1,0-1-1,-1 1 1,1-1-1,0 0 1,0 1-1,1-1 1,-1 0-1,0 0 1,1 0 0,-1 0-1,1 0 1,3 3-1,-4-4-2,1 0 1,-1-1-1,1 1 0,0-1 1,-1 1-1,1-1 0,0 0 1,-1 0-1,1 1 1,0-1-1,-1 0 0,1 0 1,0-1-1,-1 1 0,1 0 1,0-1-1,-1 1 0,1-1 1,-1 1-1,1-1 0,-1 0 1,1 1-1,-1-1 0,1 0 1,1-1-1,3-3-6,-1 1 1,1-1-1,-1 0 1,0-1-1,0 1 1,0-1-1,-1 0 1,0 0-1,0 0 1,3-9-1,30-73-393,-35 83 371,9-23-470,-2-1 1,9-44-1,-16 125 389,-3-30 377,2-1 0,0 1 0,2 0 1,9 38-1,-12-58-237,0-1-1,0 1 0,1-1 1,-1 1-1,0-1 1,1 1-1,0-1 1,-1 0-1,1 1 1,0-1-1,0 0 1,0 1-1,-1-1 1,1 0-1,1 0 0,-1 0 1,0 0-1,0 0 1,0 0-1,0 0 1,1 0-1,-1 0 1,1-1-1,-1 1 1,0-1-1,1 1 1,2 0-1,-2-1 6,0-1 1,0 0-1,1 0 0,-1 0 0,0 0 1,0 0-1,0 0 0,-1 0 1,1 0-1,0-1 0,0 1 1,-1-1-1,1 0 0,-1 1 0,1-1 1,1-2-1,7-11 69,0-1 0,-1 0 0,10-22 0,-11 18-174,0 1-1,-1-1 1,-1-1 0,0 1-1,-2-1 1,-1 0-1,2-37 1,-6 134-335,-1-31 654,9 85-1,-5-114-165,1 0 1,1-1-1,0 1 0,1-1 0,1 0 1,0-1-1,1 1 0,1-1 0,10 15 1,3 0-34,-3-5-51,-1 1 0,-1 0 0,13 29-1,-25-46 46,-1 0-1,0 1 0,0-1 1,-1 0-1,0 1 1,-1 0-1,0-1 1,0 1-1,-1 0 0,0 0 1,0-1-1,-1 1 1,0 0-1,-1-1 0,-3 10 1,4-13-2,-1-1 1,0 1-1,-1-1 1,1 0-1,-1 0 0,0 0 1,0 0-1,0 0 1,0 0-1,-1-1 1,1 0-1,-1 0 0,0 0 1,0 0-1,0 0 1,0-1-1,-1 0 1,1 1-1,-10 1 0,10-2-15,0-1-1,1-1 0,-1 1 0,0-1 0,0 1 0,0-1 0,0 0 0,1 0 0,-1-1 0,0 1 1,0-1-1,0 0 0,1 0 0,-1 0 0,0 0 0,1-1 0,-1 0 0,1 1 0,0-1 0,-1-1 1,1 1-1,0 0 0,0-1 0,0 1 0,-3-6 0,-2-1-21,2-1 0,-1-1 1,1 1-1,0-1 0,1 0 0,1 0 0,0-1 1,0 1-1,1-1 0,0 0 0,1 0 1,1 0-1,0 0 0,0 0 0,1-1 0,1 1 1,0 0-1,3-14 0,2 1-2,0 1-1,2 0 0,1 0 1,0 1-1,2 0 1,0 1-1,27-38 1,55-58-996,-33 44-2243,-5-5-5220,-12 8-8163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4.018"/>
    </inkml:context>
    <inkml:brush xml:id="br0">
      <inkml:brushProperty name="width" value="0.025" units="cm"/>
      <inkml:brushProperty name="height" value="0.025" units="cm"/>
    </inkml:brush>
  </inkml:definitions>
  <inkml:trace contextRef="#ctx0" brushRef="#br0">72 135 7944,'0'0'784,"-8"1"289,3 0-776,1-1-55,-1 1-1,0-1 1,1 1 0,-1 0 0,1 0-1,-1 0 1,1 1 0,0 0 0,-1 0-1,1 0 1,-5 4 0,62-2 3276,378-22-205,-157 2-3049,568-29 7,-100 5-51,-121 30 397,-28 1-524,89 6-549,-343 6 399,-192-14-153,-110 5 5,1 3 0,0 1 0,67 6 0,-44 13-7626,-38-13 2476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2.672"/>
    </inkml:context>
    <inkml:brush xml:id="br0">
      <inkml:brushProperty name="width" value="0.025" units="cm"/>
      <inkml:brushProperty name="height" value="0.025" units="cm"/>
    </inkml:brush>
  </inkml:definitions>
  <inkml:trace contextRef="#ctx0" brushRef="#br0">0 24 13132,'0'0'4389,"63"-22"-3717,-36 20-416,4 2-256,3 0-864,1 0-1763,-3 0-2338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6.259"/>
    </inkml:context>
    <inkml:brush xml:id="br0">
      <inkml:brushProperty name="width" value="0.025" units="cm"/>
      <inkml:brushProperty name="height" value="0.025" units="cm"/>
    </inkml:brush>
  </inkml:definitions>
  <inkml:trace contextRef="#ctx0" brushRef="#br0">33 0 15631,'0'0'9305,"1"8"-8232,4 47-70,-2 106 1,-11-12-3551,4-118-1874,-10-4-3356,-1-12 528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6.601"/>
    </inkml:context>
    <inkml:brush xml:id="br0">
      <inkml:brushProperty name="width" value="0.025" units="cm"/>
      <inkml:brushProperty name="height" value="0.025" units="cm"/>
    </inkml:brush>
  </inkml:definitions>
  <inkml:trace contextRef="#ctx0" brushRef="#br0">0 129 13613,'0'0'10442,"63"-25"-9193,-20 17-448,4-1-417,5-1-288,-3 1-96,2-1-160,-13-2-1506,-4 0-1280,-12-3-1282,-7-3-4356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6.943"/>
    </inkml:context>
    <inkml:brush xml:id="br0">
      <inkml:brushProperty name="width" value="0.025" units="cm"/>
      <inkml:brushProperty name="height" value="0.025" units="cm"/>
    </inkml:brush>
  </inkml:definitions>
  <inkml:trace contextRef="#ctx0" brushRef="#br0">1 33 18898,'0'0'3427,"47"-10"-2370,-12 7-801,8-2-256,3 2-1185,-3-2-2306,-4-1-3235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7.301"/>
    </inkml:context>
    <inkml:brush xml:id="br0">
      <inkml:brushProperty name="width" value="0.025" units="cm"/>
      <inkml:brushProperty name="height" value="0.025" units="cm"/>
    </inkml:brush>
  </inkml:definitions>
  <inkml:trace contextRef="#ctx0" brushRef="#br0">53 1 11082,'-7'14'5707,"2"-3"-4756,-24 59 2683,26-63-3232,1-1-1,1 0 1,-1 1-1,1 0 0,0-1 1,0 1-1,1 0 1,0 0-1,0-1 0,2 10 1,-1-15-371,-1 0 0,1 1 0,0-1 1,0 1-1,1-1 0,-1 0 0,0 0 0,0 0 1,0 0-1,1 0 0,-1 0 0,1 0 0,-1 0 1,1 0-1,-1-1 0,1 1 0,-1 0 1,1-1-1,0 0 0,-1 1 0,1-1 0,0 0 1,-1 0-1,1 0 0,0 0 0,-1 0 0,1 0 1,0 0-1,2-1 0,50-11 239,-31 2-318,-1-2 0,0-1 0,-1 0 0,0-1 0,-2-2 0,35-32 0,-54 47 51,0 1 0,0 0 0,0 0 0,0 0 1,1 0-1,-1-1 0,0 1 0,0 0 0,0 0 0,1 0 1,-1 0-1,0-1 0,0 1 0,0 0 0,1 0 0,-1 0 0,0 0 1,0 0-1,1 0 0,-1 0 0,0 0 0,0 0 0,1 0 0,-1 0 1,0 0-1,0 0 0,1 0 0,-1 0 0,0 0 0,0 0 1,1 0-1,-1 0 0,0 0 0,0 1 0,0-1 0,1 0 0,-1 0 1,0 0-1,0 0 0,0 0 0,1 1 0,-1-1 0,0 0 1,0 0-1,0 0 0,0 0 0,1 1 0,-1-1 0,0 0 0,0 0 1,0 1-1,0-1 0,0 0 0,0 0 0,0 1 0,0-1 0,0 0 1,0 0-1,0 1 0,0-1 0,0 0 0,0 0 0,0 1 1,0-1-1,0 0 0,0 33 475,-9 34 416,7-60-820,-2 11 282,0 1 0,-1 33 0,5-51-360,0 0-1,0 0 1,0-1-1,1 1 0,-1 0 1,0 0-1,1-1 0,-1 1 1,0 0-1,1-1 1,-1 1-1,1 0 0,-1-1 1,1 1-1,-1-1 0,1 1 1,0-1-1,-1 1 1,1-1-1,0 1 0,-1-1 1,1 1-1,0-1 0,-1 0 1,1 0-1,0 1 1,0-1-1,0 0 0,-1 0 1,1 0-1,0 0 0,0 0 1,0 0-1,-1 0 1,1 0-1,0 0 0,0 0 1,-1 0-1,1 0 0,0-1 1,0 1-1,-1 0 1,1-1-1,0 1 0,0 0 1,0-1-1,36-18-2126,-32 14 855,0 0 1,-1 0 0,1-1 0,-1 0 0,0 1 0,5-13 0,6-17-8825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7.798"/>
    </inkml:context>
    <inkml:brush xml:id="br0">
      <inkml:brushProperty name="width" value="0.025" units="cm"/>
      <inkml:brushProperty name="height" value="0.025" units="cm"/>
    </inkml:brush>
  </inkml:definitions>
  <inkml:trace contextRef="#ctx0" brushRef="#br0">45 1 11050,'-3'11'8590,"-8"24"-6455,2 1 0,2 0 0,-5 65 0,10-53-2080,2 1-1,2-1 1,2 1 0,20 93 0,-15-121-281,-3-32 20,-1-36 18,-5 43 177,-5-94-1295,4 91 1158,0-1-1,-1 1 0,0-1 1,0 1-1,0 0 0,-1 0 1,0 0-1,0 0 1,-1 0-1,-8-10 0,11 16-16,2 2 129,-1 0 1,1 0-1,-1 1 1,1-1-1,0 0 1,-1 0-1,1 0 1,0 0-1,0 0 1,-1 0-1,1-1 1,0 1-1,0 0 1,0 0-1,0-1 1,0 1-1,0 0 1,0-1-1,1 1 1,-1-1-1,0 1 0,2 0 1,28 9 62,-31-10-27,13 3 69,1-1 1,0 0-1,-1-1 1,1 0-1,0-1 1,0-1 0,0 0-1,-1-1 1,16-4-1,-24 5 58,0 0 0,-1 0-1,1 0 1,0-1-1,0 0 1,-1 0-1,1 0 1,-1-1 0,0 1-1,0-1 1,0 0-1,0 0 1,0-1 0,0 1-1,-1-1 1,0 1-1,0-1 1,0 0 0,0-1-1,0 1 1,-1 0-1,0-1 1,0 1-1,0-1 1,-1 0 0,1 0-1,-1 0 1,1-5-1,-2 9-117,0 1 0,0-1-1,1 1 1,-1-1 0,0 0-1,0 1 1,0-1-1,0 0 1,0 1 0,0-1-1,0 0 1,0 1 0,0-1-1,0 0 1,0 1 0,-1-1-1,1 1 1,0-1-1,0 0 1,-1 1 0,1-1-1,0 1 1,-1-1 0,1 1-1,0-1 1,-1 1-1,1-1 1,-1 1 0,1-1-1,-1 1 1,1-1 0,-1 1-1,1 0 1,-1-1 0,0 1-1,1 0 1,-1 0-1,1-1 1,-1 1 0,0 0-1,1 0 1,-1 0 0,0 0-1,1 0 1,-1 0-1,1 0 1,-1 0 0,0 0-1,1 0 1,-1 0 0,0 0-1,1 1 1,-1-1-1,-1 0 1,-1 2-32,-1 0 0,1-1 0,-1 1 0,1 0 0,0 1 0,0-1 0,0 0-1,-3 4 1,-6 7 98,1 1 0,-18 27 0,26-37-33,0 0 0,1 1-1,0-1 1,0 0 0,0 1-1,0 0 1,1-1 0,0 1-1,-1 0 1,2-1 0,-1 1-1,1 0 1,0 0 0,0 0-1,1 7 1,-1-12-29,0 1 1,1 0 0,0 0-1,-1-1 1,1 1 0,-1-1-1,1 1 1,0-1 0,-1 1-1,1-1 1,0 1-1,-1-1 1,1 1 0,0-1-1,0 0 1,0 1 0,-1-1-1,1 0 1,0 0 0,0 0-1,0 0 1,0 0-1,-1 0 1,3 0 0,25-1 236,-21 1-174,9-2-51,0-1 0,-1 0 0,0-1 0,1-1 0,23-11-1,-25 10-84,-1 1-1,1 0 0,0 1 1,0 0-1,1 1 0,-1 0 1,23 0-1,-36 3 61,0 0 0,0 1 0,0-1 1,0 0-1,0 1 0,0-1 0,0 1 0,0-1 1,0 1-1,0-1 0,0 1 0,0-1 1,-1 1-1,1 0 0,0 0 0,0-1 0,-1 1 1,1 0-1,0 0 0,-1 0 0,1 0 0,-1 0 1,1 0-1,-1 0 0,0 0 0,1 0 0,-1 1 1,8 39 337,1 0 76,-8-41-393,-1 1 1,0 0-1,1-1 1,-1 1-1,0-1 1,1 1-1,-1-1 1,1 1-1,-1-1 1,1 1-1,-1-1 1,1 0-1,-1 1 1,1-1-1,-1 0 1,1 1-1,-1-1 1,1 0-1,0 0 1,-1 1-1,1-1 1,-1 0-1,1 0 1,0 0-1,-1 0 1,1 0-1,0 0 1,-1 0-1,1 0 1,0 0-1,16-14 443,4-26-163,-16 20-241,-1 1 1,-1 0-1,-1-1 1,-1 0-1,-2-34 1,1 14 312,0 39-463,25 13-636,17-11-4429,-27-1 1085,11 0-6201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8.580"/>
    </inkml:context>
    <inkml:brush xml:id="br0">
      <inkml:brushProperty name="width" value="0.025" units="cm"/>
      <inkml:brushProperty name="height" value="0.025" units="cm"/>
    </inkml:brush>
  </inkml:definitions>
  <inkml:trace contextRef="#ctx0" brushRef="#br0">1 0 8072,'-1'7'10970,"1"7"-4518,1 29-2313,1 37-6373,-3-53 3849,1 33-1439,0-59-172,0-1 0,0 0-1,1 1 1,-1-1-1,0 0 1,0 1 0,0-1-1,1 0 1,-1 1 0,0-1-1,1 0 1,-1 1-1,0-1 1,0 0 0,1 0-1,-1 1 1,1-1 0,-1 0-1,0 0 1,1 0 0,-1 0-1,0 1 1,1-1-1,-1 0 1,1 0 0,-1 0-1,0 0 1,1 0 0,-1 0-1,1 0 1,-1 0-1,1 0 1,-1 0 0,0 0-1,1-1 1,-1 1 0,1 0-1,-1 0 1,0 0 0,1 0-1,-1-1 1,20-7 366,-7-1-204,-1 0 1,0-2-1,17-19 0,-19 19-79,1 0 0,0 1 0,0 0 0,18-11 0,-29 21-89,1-1 1,0 0-1,0 1 0,0-1 0,-1 1 0,1 0 1,0-1-1,0 1 0,0 0 0,0-1 1,0 1-1,0 0 0,0 0 0,0 0 0,0 0 1,0 0-1,0 0 0,0 0 0,0 0 1,0 0-1,-1 0 0,1 0 0,0 1 0,0-1 1,0 0-1,0 1 0,0-1 0,0 1 1,0-1-1,-1 1 0,1-1 0,0 1 0,0 0 1,-1-1-1,1 1 0,0 0 0,-1-1 1,1 1-1,-1 0 0,1 0 0,-1 0 0,1 0 1,-1-1-1,0 1 0,1 0 0,-1 0 1,0 0-1,0 0 0,0 0 0,0 0 0,1 2 1,0 8-52,1 1 0,-2 0 0,0 18 0,0-11-49,0-18-34,0 0 0,0 0 0,0 0 0,1-1 0,-1 1 0,0 0 0,0 0-1,1 0 1,-1 0 0,1-1 0,-1 1 0,0 0 0,1 0 0,-1-1 0,1 1-1,0 0 1,-1-1 0,1 1 0,0-1 0,-1 1 0,1 0 0,0-1 0,0 0-1,-1 1 1,1-1 0,0 1 0,0-1 0,0 0 0,-1 0 0,1 1 0,0-1 0,0 0-1,0 0 1,0 0 0,0 0 0,0 0 0,-1 0 0,1 0 0,0 0 0,0-1-1,0 1 1,0 0 0,0 0 0,-1-1 0,1 1 0,0-1 0,1 0 0,39-21-7403,-17 4 1005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8.922"/>
    </inkml:context>
    <inkml:brush xml:id="br0">
      <inkml:brushProperty name="width" value="0.025" units="cm"/>
      <inkml:brushProperty name="height" value="0.025" units="cm"/>
    </inkml:brush>
  </inkml:definitions>
  <inkml:trace contextRef="#ctx0" brushRef="#br0">173 1 16624,'0'0'6561,"-10"0"-4762,2 1-1578,-1 0 0,0 1 1,1 0-1,-1 0 0,1 1 1,0 0-1,0 1 1,0-1-1,-9 7 0,12-7-126,-1 1 0,1-1 0,0 1 0,1 0 0,-1 0 0,1 1 0,-1-1 0,1 1 0,0 0 0,1 0 0,0 0 0,-1 1 0,1-1-1,1 1 1,-1-1 0,-1 8 0,4-11-93,-1-1-1,1 0 1,0 1-1,0-1 0,-1 1 1,1-1-1,0 1 1,0-1-1,1 0 1,-1 1-1,0-1 1,0 1-1,1-1 0,-1 0 1,1 1-1,-1-1 1,1 0-1,-1 1 1,1-1-1,0 0 0,0 0 1,0 0-1,-1 0 1,3 2-1,-1-1 9,1-1-1,-1 0 1,0 0-1,1 0 0,-1 0 1,1 0-1,-1 0 1,1 0-1,0-1 1,-1 0-1,1 1 1,4-1-1,0 0 16,0-1-1,1 1 1,-1-1 0,0 0-1,0-1 1,0 0 0,0 0 0,-1-1-1,13-5 1,-7-1 24,0 0 0,0-1-1,11-12 1,-19 19-36,-1-1-1,0 1 0,0-1 1,0 0-1,0 0 0,0 0 1,-1 0-1,0 0 1,0-1-1,0 1 0,0-1 1,-1 1-1,2-10 0,-21 35-642,-9 31 569,26-49-42,0 0 1,0 1-1,0-1 0,0 1 1,0-1-1,1 1 0,-1-1 1,1 1-1,0-1 0,0 1 1,1-1-1,-1 1 0,1 0 1,0 3-1,1-5-107,-1-1 1,0 1-1,1-1 1,-1 1-1,1-1 1,-1 1-1,1-1 0,0 0 1,-1 0-1,1 0 1,0 0-1,0 0 1,0-1-1,0 1 0,0 0 1,0-1-1,0 1 1,0-1-1,0 0 1,0 0-1,0 0 1,4 0-1,49-5-4579,-16-11-2162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9.481"/>
    </inkml:context>
    <inkml:brush xml:id="br0">
      <inkml:brushProperty name="width" value="0.025" units="cm"/>
      <inkml:brushProperty name="height" value="0.025" units="cm"/>
    </inkml:brush>
  </inkml:definitions>
  <inkml:trace contextRef="#ctx0" brushRef="#br0">63 0 8488,'0'0'13629,"-1"15"-12764,-22 208 4030,-5 107-2178,28-329-2621,0-22 449,-10-156-428,10 175-229,16 21-582,-8-14 698,1-1 0,0 0 1,0 0-1,0 0 0,1-1 0,-1-1 0,1 1 0,0-2 0,-1 1 0,1-1 0,12-1 1,-14 1-1,0-1 0,0-1 0,0 1 0,0-1 0,0-1 1,0 1-1,0-1 0,0-1 0,-1 1 0,1-2 1,-1 1-1,0-1 0,0 0 0,7-5 0,-10 6 37,-1 0 0,-1-1-1,1 1 1,0-1 0,-1 0 0,0 0-1,1 0 1,-2 0 0,1 0-1,0 0 1,-1 0 0,0-1 0,0 1-1,0-1 1,0-4 0,-19 37-388,13-19 373,1 0 0,0 1 0,0 0 0,1-1 0,0 1 1,1 0-1,0 0 0,0 1 0,1 17 0,1-27-25,0 0 0,0 0 0,0 0-1,1 0 1,-1 0 0,0 1 0,1-1 0,-1 0-1,1 0 1,0 0 0,-1 0 0,1 0-1,0 0 1,-1 0 0,1-1 0,0 1 0,0 0-1,0 0 1,0 0 0,0-1 0,0 1 0,0-1-1,2 2 1,34 7 124,6-11-2380,-13-8-4864,-12-6 211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39.809"/>
    </inkml:context>
    <inkml:brush xml:id="br0">
      <inkml:brushProperty name="width" value="0.025" units="cm"/>
      <inkml:brushProperty name="height" value="0.025" units="cm"/>
    </inkml:brush>
  </inkml:definitions>
  <inkml:trace contextRef="#ctx0" brushRef="#br0">1 1 16432,'0'0'11979,"49"63"-33375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0.217"/>
    </inkml:context>
    <inkml:brush xml:id="br0">
      <inkml:brushProperty name="width" value="0.025" units="cm"/>
      <inkml:brushProperty name="height" value="0.025" units="cm"/>
    </inkml:brush>
  </inkml:definitions>
  <inkml:trace contextRef="#ctx0" brushRef="#br0">186 17 4773,'0'0'21823,"-10"-3"-21001,6 1-784,0 0 46,0 0 0,0 1 0,-1-1 0,1 1-1,0 0 1,-1 0 0,1 0 0,-1 1 0,0-1 0,1 1-1,-1 1 1,1-1 0,-1 0 0,0 1 0,1 0 0,-1 0 0,1 0-1,0 1 1,-1 0 0,-4 2 0,0 2 255,0 1-1,0 0 1,1 0 0,-9 11-1,15-16-288,0 1-1,0-1 1,0 1-1,0 0 0,0 0 1,1 0-1,-1 0 0,1 0 1,0 0-1,0 0 1,0 0-1,0 0 0,0 1 1,1-1-1,0 0 1,-1 0-1,1 1 0,1 3 1,-1-6-45,1 0 0,0 0-1,-1 0 1,1 0 0,0 0 0,0-1 0,-1 1 0,1 0 0,0 0 0,0 0-1,0-1 1,0 1 0,0 0 0,1-1 0,-1 1 0,0-1 0,0 1 0,0-1 0,0 0-1,0 1 1,1-1 0,-1 0 0,0 0 0,0 0 0,1 0 0,1 0 0,37-2 93,-38 2-93,8-2-79,0-1 1,-1 0-1,1-1 1,0 0-1,-1 0 1,0-1-1,0-1 1,-1 1-1,1-1 1,-1 0-1,-1-1 1,1 0-1,-1-1 1,0 1-1,-1-1 1,8-12 0,-13 19-61,-9 37-410,8-35 548,0-1 1,0 1 0,-1 0-1,1 0 1,0-1 0,0 1-1,0 0 1,0 0-1,0 0 1,0-1 0,1 1-1,-1 0 1,0 0 0,0-1-1,1 1 1,-1 0 0,0 0-1,1-1 1,-1 1 0,0 0-1,1-1 1,-1 1 0,1-1-1,-1 1 1,1 0 0,-1-1-1,1 1 1,0-1 0,-1 1-1,1-1 1,0 0 0,-1 1-1,2 0 1,1-1 25,1 1-1,-1-1 1,0 1 0,0-1-1,0 0 1,0 0 0,0-1-1,0 1 1,4-1 0,63-22 385,-64 20-363,0 1 0,0-1 0,1 1 0,-1 0 0,0 0 0,1 1 0,-1 0 0,12 0 0,-16 1-33,-1 0-1,0 0 1,0 0-1,0 1 0,0-1 1,1 1-1,-1-1 1,0 1-1,0-1 1,0 1-1,0 0 1,0-1-1,0 1 1,0 0-1,-1 0 1,1 0-1,0 0 1,0 0-1,0 1 0,1 1 7,-1 0-1,0 0 0,0 0 1,0 0-1,0 0 0,-1 0 1,1 0-1,-1 1 0,0-1 0,0 4 1,4 24 568,-3-30-598,-1-1-1,0 1 1,0-1-1,0 1 1,1-1-1,-1 0 0,0 1 1,1-1-1,-1 1 1,0-1-1,1 0 1,-1 1-1,0-1 1,1 0-1,-1 1 1,1-1-1,-1 0 1,1 1-1,-1-1 1,1 0-1,-1 0 1,1 0-1,-1 0 1,1 1-1,-1-1 1,1 0-1,-1 0 1,1 0-1,4-2-709,-1 1 0,0-1 0,0 0 1,0 0-1,0 0 0,-1-1 0,1 0 0,-1 1 0,5-6 0,11-6-4976,0-2-2375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3.013"/>
    </inkml:context>
    <inkml:brush xml:id="br0">
      <inkml:brushProperty name="width" value="0.025" units="cm"/>
      <inkml:brushProperty name="height" value="0.025" units="cm"/>
    </inkml:brush>
  </inkml:definitions>
  <inkml:trace contextRef="#ctx0" brushRef="#br0">178 1 12684,'0'0'5899,"-11"5"-5104,0 2-640,0 0 0,1 0 0,-1 1 0,2 1-1,-1-1 1,1 1 0,0 1 0,-11 16 0,8-8-54,2 1 0,-1 0 0,-8 26 1,16-38-71,0 0 1,1 1 0,0-1-1,1 1 1,0-1 0,0 1-1,0 0 1,1 0 0,0-1-1,0 1 1,1 0 0,3 12-1,-3-18 12,1 0 0,-1 1 0,1-1 0,-1 0 1,1 0-1,0 0 0,0 0 0,0 0 0,0 0 0,0 0 0,0-1 0,1 1 0,-1-1 0,1 0 0,-1 1 0,1-1 0,-1 0 0,1-1 0,0 1 0,-1 0 0,1-1 0,0 1 0,-1-1 0,1 0 0,5 0 0,2 0 248,0 0 1,0-1-1,0 0 0,0 0 1,19-6-1,-20 4-173,0-1 0,0 0 0,0-1 0,-1 0 0,1 0-1,-1-1 1,0 0 0,-1 0 0,0-1 0,0 0 0,0 0 0,-1 0 0,10-16-1,-12 17-44,0-1 0,0 0 0,-1 0 0,0 0 0,-1-1 0,0 1 0,0-1 0,0 1 0,-1-1 0,0 0 0,0 1-1,-1-1 1,0 0 0,-1 0 0,0 1 0,0-1 0,-4-14 0,3 17-117,1 1 0,-1 0-1,0 0 1,0 0 0,-1 0 0,1 0 0,-1 0 0,0 1-1,0-1 1,0 1 0,-1 0 0,1 0 0,-1 0 0,1 0-1,-1 1 1,0 0 0,0-1 0,0 1 0,0 1-1,-1-1 1,1 1 0,0-1 0,-9 0 0,7 1-247,0 0-1,0 1 1,0 0 0,0 0 0,1 0 0,-1 1-1,0 0 1,0 0 0,0 1 0,1-1 0,-1 1-1,1 0 1,-1 1 0,1-1 0,0 1 0,0 0-1,0 1 1,-5 3 0,-32 41-7813,28-26 1052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0.731"/>
    </inkml:context>
    <inkml:brush xml:id="br0">
      <inkml:brushProperty name="width" value="0.025" units="cm"/>
      <inkml:brushProperty name="height" value="0.025" units="cm"/>
    </inkml:brush>
  </inkml:definitions>
  <inkml:trace contextRef="#ctx0" brushRef="#br0">79 302 12588,'0'0'18300,"-8"-1"-18236,5 1-71,-1 1 1,1-1-1,-1 1 0,1-1 1,-1 1-1,1 0 1,0 0-1,-1 1 0,1-1 1,0 1-1,0-1 1,0 1-1,-5 4 0,6-5 4,1 1-1,-1-1 0,0 1 1,1 0-1,0-1 0,-1 1 1,1 0-1,0 0 0,0 0 1,0 0-1,0 0 0,0 0 1,0 0-1,1 0 0,-1 0 1,1 1-1,0-1 0,-1 0 1,1 0-1,0 0 0,0 1 0,0-1 1,1 0-1,-1 0 0,0 0 1,1 1-1,0-1 0,-1 0 1,3 3-1,-2-3 7,1-1 1,-1 1-1,1-1 0,-1 1 1,1-1-1,0 0 0,-1 0 1,1 0-1,0 0 0,0 0 1,0 0-1,0-1 1,0 1-1,0 0 0,0-1 1,0 0-1,0 1 0,0-1 1,0 0-1,0 0 0,0 0 1,1-1-1,2 0 0,3 1-38,1-1-1,-1 0 0,0-1 1,0 0-1,7-3 1,-1-2-58,-1-1 1,0 0 0,0-1 0,-1 0 0,0-1-1,-1 0 1,0-1 0,0 0 0,-2-1 0,12-16-1,-34 47-235,9-13 394,0-1-1,0 1 1,1 0 0,0 0-1,0 1 1,0-1-1,1 1 1,-1-1 0,2 1-1,-1 0 1,-1 12-1,4-17-53,-1-1 0,1 0 0,-1 1 0,1-1 0,0 0-1,-1 0 1,1 1 0,0-1 0,0 0 0,0 0-1,0 0 1,0 0 0,0 0 0,0 0 0,1 0 0,-1-1-1,0 1 1,0 0 0,1 0 0,-1-1 0,0 1-1,1-1 1,-1 0 0,1 1 0,-1-1 0,1 0 0,-1 0-1,0 0 1,1 0 0,-1 0 0,1 0 0,-1 0 0,3-1-1,4 1 31,0 0-1,0-1 1,0 0 0,-1 0-1,12-4 1,-2-3-25,0 0 0,-1-1-1,0-1 1,-1 0 0,0-1 0,0-1 0,-2 0 0,1-1 0,15-20 0,-12 12-73,-1 0 0,0-2 1,-2 0-1,-1 0 0,19-47 0,-30 63 54,1-1-1,-1 1 0,0-1 0,-1 0 1,0 0-1,1-8 0,-2 15 2,0 1-1,0-1 0,0 0 0,0 0 0,0 1 0,0-1 1,-1 0-1,1 1 0,0-1 0,0 0 0,-1 0 0,1 1 1,0-1-1,-1 1 0,1-1 0,0 0 0,-1 1 0,1-1 1,-1 1-1,1-1 0,-1 1 0,1-1 0,-1 1 1,0-1-1,1 1 0,-1-1 0,0 1 0,-1 0-14,0 0 0,0 0-1,0 0 1,0 0 0,0 1-1,0-1 1,0 0 0,0 1 0,1 0-1,-1-1 1,0 1 0,0 0-1,1 0 1,-1 0 0,1 0 0,-3 2-1,-17 14 39,1 0-1,0 1 0,2 1 1,0 1-1,1 1 0,1 1 1,0 0-1,-13 28 0,26-45-3,1-1-1,-1 1 0,1-1 0,0 1 0,1 0 0,-1 0 0,1 0 0,0 0 1,1 0-1,-1 0 0,1 0 0,0 0 0,0 0 0,0 0 0,1 0 0,1 7 1,0-8-42,0 0 1,0 0 0,0 0-1,0-1 1,1 1-1,0-1 1,-1 1 0,1-1-1,1 0 1,-1 0 0,0-1-1,1 1 1,-1-1-1,1 1 1,0-1 0,0 0-1,0-1 1,0 1 0,4 1-1,8 2-1336,0-1 0,0 0 0,0-1-1,17 2 1,22-3-7096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1.339"/>
    </inkml:context>
    <inkml:brush xml:id="br0">
      <inkml:brushProperty name="width" value="0.025" units="cm"/>
      <inkml:brushProperty name="height" value="0.025" units="cm"/>
    </inkml:brush>
  </inkml:definitions>
  <inkml:trace contextRef="#ctx0" brushRef="#br0">185 0 10570,'0'0'14323,"-3"13"-12802,-15 35-371,-1 0-1,-31 52 0,-31 72 165,78-166-1300,1 1 0,0-1 0,0 1 0,0 0 0,1-1 0,0 1 0,1 0 0,-1 10-1,2-15-19,-1 0-1,1 0 1,-1 1-1,1-1 1,0 0-1,0 0 1,0 0-1,0 0 1,0 0-1,0 0 1,0 0-1,1-1 1,-1 1-1,1 0 0,-1-1 1,1 1-1,0-1 1,0 1-1,-1-1 1,1 0-1,0 0 1,0 0-1,0 0 1,0 0-1,1 0 1,-1-1-1,0 1 1,4 0-1,15 3-740,1-1 0,0-1 0,40-1 0,22-8-4769,-26-5-1173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1.700"/>
    </inkml:context>
    <inkml:brush xml:id="br0">
      <inkml:brushProperty name="width" value="0.025" units="cm"/>
      <inkml:brushProperty name="height" value="0.025" units="cm"/>
    </inkml:brush>
  </inkml:definitions>
  <inkml:trace contextRef="#ctx0" brushRef="#br0">140 1 19667,'-11'3'2034,"1"0"-1493,0 0 0,0 2 0,0-1 0,0 1 1,-15 10-1,21-11-406,-1-1 0,1 0 0,0 1 0,1 0-1,-1 0 1,0 0 0,1 0 0,0 0 0,0 1 0,0-1 0,1 1 0,0 0 0,-1 0 0,2 0 0,-1 0 0,-1 6 0,3-9-129,0-1 1,-1 0 0,1 1-1,0-1 1,0 0-1,0 1 1,0-1 0,1 0-1,-1 0 1,0 1 0,1-1-1,-1 0 1,0 0-1,1 1 1,-1-1 0,1 0-1,0 0 1,-1 0-1,1 0 1,0 0 0,0 0-1,0 0 1,0 0 0,0 0-1,2 2 1,0-2 14,0 1 1,0-1-1,0 1 1,1-1 0,-1 0-1,0 0 1,1-1-1,-1 1 1,7 0-1,1-1 31,-1 0 1,1-1-1,-1 0 0,0 0 0,1-1 0,9-4 0,-11 2 21,0 0 0,0-1 0,-1 0 0,0 0 0,0-1 0,0 0 0,-1-1 0,10-10 0,-12 12-11,-1 0 0,1-1 0,-1 0 0,0 0 0,0 0 0,-1 0 0,0 0 0,0-1 0,0 1 0,-1-1 0,0 0 0,2-8 0,-24 37-681,16-16 575,1 1 0,0 0 0,1-1 0,-1 1 0,1 0-1,-1 11 1,2-17-122,1 1 0,0-1 1,-1 1-1,1-1 0,0 1 0,0-1 0,0 1 0,1 0 0,-1-1 0,0 1 0,0-1 0,1 1 0,-1-1 0,1 1 0,-1-1 0,1 0 0,0 1 0,0-1 0,-1 0 0,1 1 0,0-1 0,0 0 1,0 0-1,0 0 0,1 0 0,-1 0 0,0 0 0,0 0 0,1 0 0,-1 0 0,0 0 0,1-1 0,-1 1 0,1-1 0,-1 1 0,3 0 0,22 0-4660,1-1-3416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2.120"/>
    </inkml:context>
    <inkml:brush xml:id="br0">
      <inkml:brushProperty name="width" value="0.025" units="cm"/>
      <inkml:brushProperty name="height" value="0.025" units="cm"/>
    </inkml:brush>
  </inkml:definitions>
  <inkml:trace contextRef="#ctx0" brushRef="#br0">127 1 7655,'0'0'18898,"-2"9"-18684,-46 129 2392,23-69-1128,-22 91 0,46-156-1470,0 0 0,0 1 0,1-1 0,-1 0 0,1 1 0,0-1 0,0 1 0,0-1 0,1 1 0,-1-1 0,3 5 0,-3-8-4,0 0-1,1 0 0,-1-1 1,1 1-1,-1 0 0,1-1 1,-1 1-1,1 0 0,0-1 1,-1 1-1,1-1 1,0 1-1,-1-1 0,1 1 1,0-1-1,0 0 0,-1 1 1,1-1-1,0 0 1,0 0-1,0 1 0,1-1 1,1 0 8,0 0 0,-1-1 0,1 1 0,0 0 0,0-1 0,0 0 0,-1 0 0,1 0 0,5-2 0,46-34-507,-49 32 345,1 0 0,0 1 0,-1-1 0,1 1 0,1 1 0,-1-1 0,1 1 0,-1 0 0,1 0 0,0 1 0,0 0 0,0 0 0,10-1 0,-16 3 124,0 0 0,1 0 0,-1 1 0,0-1 0,0 0 0,0 0 0,0 1 0,0-1 0,0 0 0,0 1 0,0-1 0,0 1 0,0 0 0,0-1 0,-1 1 0,1 0 0,0-1 0,0 1 0,0 0 0,-1 0 0,1 0 0,0 0 0,-1 0 0,1 1-1,7 32-185,-8-28 270,0-1 0,0 0 0,-1 1 1,0-1-1,0 0 0,0 0 0,0 0 0,-1 1 0,0-1 0,-5 9 0,2-8 59,0-1 0,0 1 0,-1-1 0,0 0 0,0 0 0,0-1 0,-1 1 0,1-2 0,-1 1 0,0-1 0,0 0 0,0 0 0,-1-1 0,1 1 0,-1-2 0,1 1 0,-1-1-1,0-1 1,1 1 0,-1-1 0,-8-1 0,15 1-266,0-1 0,-1 1 0,1-1-1,0 1 1,0-1 0,0 1-1,-1-1 1,1 0 0,0 0 0,0 1-1,0-1 1,0 0 0,0 0 0,1 0-1,-1 0 1,0 0 0,0 0 0,1-1-1,-1 1 1,0 0 0,1 0-1,-1-2 1,1 2-190,0 0-1,-1 0 0,1 0 1,0 0-1,0 1 0,0-1 1,0 0-1,0 0 0,0 0 1,0 0-1,1 0 1,-1 0-1,0 0 0,0 0 1,1 0-1,-1 1 0,0-1 1,1 0-1,-1 0 0,1 0 1,-1 1-1,1-1 1,0 0-1,-1 1 0,1-1 1,0 0-1,-1 1 0,1-1 1,0 1-1,0-1 0,1 0 1,18-7-6783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2.791"/>
    </inkml:context>
    <inkml:brush xml:id="br0">
      <inkml:brushProperty name="width" value="0.025" units="cm"/>
      <inkml:brushProperty name="height" value="0.025" units="cm"/>
    </inkml:brush>
  </inkml:definitions>
  <inkml:trace contextRef="#ctx0" brushRef="#br0">151 88 16848,'0'0'11445,"-8"-4"-10553,5 3-868,1 0 0,-1 0 0,0 0-1,0 1 1,0-1 0,1 1 0,-1-1 0,0 1 0,0 0 0,0 0 0,0 0 0,0 1-1,0-1 1,1 1 0,-1-1 0,0 1 0,-5 2 0,2 1 76,-1 0 1,1 0-1,0 1 0,0 0 1,0 0-1,0 0 1,-5 8-1,8-10-54,0 0 0,0 0 1,0 0-1,1 0 0,-1 1 0,1-1 0,0 1 0,0 0 1,0 0-1,1 0 0,-1 0 0,1 0 0,0 0 0,0 0 1,0 0-1,0 7 0,2-9-32,1-1 1,-1 0 0,0 0-1,0 0 1,1 0-1,-1 0 1,0 0-1,1 0 1,-1 0 0,1-1-1,0 1 1,-1 0-1,1-1 1,-1 0-1,1 1 1,0-1 0,-1 0-1,1 0 1,0 0-1,-1 0 1,1 0-1,0 0 1,2-1-1,42-5 299,-41 3-298,-1 0 0,1 1 1,-1-1-1,0-1 0,1 1 0,-2-1 1,1 0-1,0 0 0,-1 0 0,0 0 1,0 0-1,0-1 0,0 1 0,-1-1 1,0 0-1,0 0 0,0 0 0,0 0 1,-1 0-1,0 0 0,0-1 0,0 1 1,-1 0-1,0-1 0,0 1 0,0 0 1,-2-9-1,2 13-33,0 1 0,0-1 0,0 0 1,-1 0-1,1 0 0,0 0 0,-1 0 0,1 1 1,-1-1-1,1 0 0,-1 0 0,1 0 0,-1 1 1,1-1-1,-1 0 0,0 1 0,1-1 0,-1 1 0,0-1 1,0 1-1,1-1 0,-1 1 0,0-1 0,0 1 1,0 0-1,0 0 0,0-1 0,0 1 0,1 0 1,-1 0-1,0 0 0,0 0 0,0 0 0,-1 0 1,2 0 4,0 0 0,0 0 0,-1 0 1,1 0-1,0 0 0,0 0 0,0 0 0,0-1 1,0 1-1,0 0 0,0 0 0,0 0 1,-1 0-1,1 0 0,0 0 0,0 0 1,0 0-1,0 0 0,0 1 0,0-1 1,0 0-1,0 0 0,-1 0 0,1 0 1,0 0-1,0 0 0,0 0 0,0 0 1,0 0-1,0 0 0,0 0 0,0 0 0,0 0 1,0 0-1,-1 0 0,1 1 0,0-1 1,0 0-1,0 0 0,0 0 0,0 0 1,0 0-1,0 0 0,0 0 0,0 0 1,0 1-1,0-1 0,0 0 0,0 0 1,0 0-1,0 0 0,0 0 0,0 0 1,0 0-1,0 0 0,0 1 0,0-1 1,0 0-1,0 0 0,0 0 0,0 0 0,0 0 1,0 0-1,0 0 0,1 0 0,-1 0 1,0 1-1,0-1 0,23 5-570,7-3-1347,45-4 1,-51 0 1763,-1 2 1,1 0-1,40 6 0,-62-6 225,-1 1 1,0-1-1,0 0 1,0 1-1,0-1 0,1 1 1,-1 0-1,0-1 1,0 1-1,0 0 0,0 0 1,0 0-1,0-1 0,-1 1 1,1 0-1,0 0 1,0 0-1,-1 0 0,1 1 1,0-1-1,-1 0 1,1 0-1,-1 2 0,3 34 1432,-5-25-913,0 0 1,0 0-1,-2 0 1,-4 12-1,-6 10 256,15-32-518,9-22-190,-1-5-126,0 0 0,-2 0 0,0-1 0,4-44 0,-7 41 0,-3 28 0,-1 0 0,1 1 0,-1-1 0,1 0 0,-1 1 0,1-1 0,-1 1 0,1-1 0,0 1 0,-1-1 0,1 1 0,0-1 0,-1 1 0,1 0 0,0-1 0,0 1 0,-1 0 0,1 0 0,0-1 0,0 1 0,0 0 0,-1 0 0,1 0 0,0 0 0,0 0 0,1 0 0,29 0 0,-22 1 0,24-1-738,47-1-6291,-45-3-2116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3.695"/>
    </inkml:context>
    <inkml:brush xml:id="br0">
      <inkml:brushProperty name="width" value="0.025" units="cm"/>
      <inkml:brushProperty name="height" value="0.025" units="cm"/>
    </inkml:brush>
  </inkml:definitions>
  <inkml:trace contextRef="#ctx0" brushRef="#br0">286 120 3235,'6'-6'1441,"0"-1"0,-1 1-1,0-1 1,-1 0 0,1 0 0,-1-1 0,-1 0-1,4-7 1,-7 13-1101,1 1-1,-1-1 0,0 0 1,1 1-1,-1-1 1,0 0-1,0 1 0,0-1 1,0 0-1,0 1 1,-1-1-1,1 0 0,0 1 1,-1-1-1,1 1 1,-1-1-1,1 1 0,-3-3 1,2 2-162,-1 1 0,1-1 0,-1 1 0,0 0 0,1 0 1,-1-1-1,0 1 0,0 1 0,0-1 0,0 0 0,0 0 0,0 1 0,0-1 1,0 1-1,0-1 0,-1 1 0,1 0 0,-3 0 0,-5 1-127,0 0 0,1 0 0,0 1 0,-1 0 0,1 1 0,0 0 0,0 1 0,0-1-1,0 2 1,1-1 0,0 1 0,-1 1 0,2-1 0,-1 1 0,1 1 0,0-1 0,-7 10 0,-2 1 5,2 0 1,0 2 0,1-1-1,0 2 1,2 0 0,-11 26 0,17-36 29,1 1 1,1 0 0,0 0-1,0 0 1,1 0 0,0 1 0,0 16-1,2-25-75,0 1 0,1-1 0,-1 0 0,1 0 0,-1 0 0,1 0-1,0 0 1,0 0 0,0 0 0,1-1 0,-1 1 0,1 0-1,-1-1 1,1 1 0,0-1 0,0 1 0,0-1 0,0 0 0,1 0-1,-1 0 1,0 0 0,1 0 0,0 0 0,-1-1 0,1 1-1,0-1 1,0 0 0,0 0 0,0 0 0,0 0 0,5 0 0,7 1 42,-1 0 1,1-1 0,0-1 0,-1 0-1,1-1 1,-1-1 0,1 0 0,-1-1 0,0-1-1,1 0 1,-2-1 0,1 0 0,-1-1-1,1-1 1,18-12 0,-24 14 51,-1 0-1,1-1 1,-1 0 0,0 0-1,-1-1 1,1 0 0,-1 0-1,-1-1 1,1 1 0,-1-1-1,0 0 1,-1-1 0,0 1-1,-1-1 1,1 0 0,-1 0 0,-1 0-1,0 0 1,0 0 0,-1 0-1,0-1 1,-1 1 0,0 0-1,0-1 1,-3-12 0,1 15-146,0 0 1,-1 1 0,0-1 0,0 1 0,0 0 0,-1 0 0,1 0 0,-2 0 0,1 1-1,-1-1 1,0 1 0,0 0 0,0 1 0,0-1 0,-1 1 0,-6-4 0,6 4-309,0 1 1,0 0 0,-1 0 0,1 0 0,-1 1-1,1-1 1,-1 2 0,0-1 0,-12 0 0,17 2 27,0 0 0,0 0 0,0 0 0,0 1 0,0-1 0,0 1 0,0 0 0,0-1 1,0 1-1,0 0 0,1 0 0,-1 0 0,0 0 0,1 1 0,-1-1 0,0 0 0,1 1 1,0-1-1,-1 1 0,1 0 0,0-1 0,0 1 0,0 0 0,0 0 0,0-1 0,0 1 0,0 0 1,1 0-1,-1 0 0,1 0 0,-1 0 0,1 0 0,0 0 0,0 0 0,0 3 0,-3 32-5364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4.133"/>
    </inkml:context>
    <inkml:brush xml:id="br0">
      <inkml:brushProperty name="width" value="0.025" units="cm"/>
      <inkml:brushProperty name="height" value="0.025" units="cm"/>
    </inkml:brush>
  </inkml:definitions>
  <inkml:trace contextRef="#ctx0" brushRef="#br0">3 211 18385,'0'0'5419,"0"-10"-3209,0 8-2120,-1 0-33,1 0-1,-1 0 1,1 0-1,0 0 1,0 0-1,0 0 1,0 0-1,0 0 1,0 0-1,1 0 1,-1 0-1,1 0 1,-1 1-1,1-1 1,0 0-1,0 0 1,0 0 0,0 1-1,0-1 1,0 0-1,0 1 1,0-1-1,1 1 1,-1 0-1,0-1 1,1 1-1,-1 0 1,1 0-1,0 0 1,-1 0-1,1 0 1,0 0-1,0 0 1,0 0-1,0 1 1,-1-1-1,1 1 1,0 0-1,0-1 1,3 1 0,7-1-20,-1 0 0,1 1 0,0 0 1,-1 1-1,1 0 0,-1 1 1,17 4-1,-24-4-27,0-1 1,-1 0-1,1 1 0,-1 0 1,1 0-1,-1 0 0,0 0 0,0 0 1,0 1-1,0-1 0,0 1 1,-1 0-1,1-1 0,-1 2 1,0-1-1,1 0 0,-2 0 0,1 1 1,0-1-1,-1 1 0,1-1 1,-1 1-1,0 0 0,0-1 0,0 1 1,0 5-1,4 14 783,-5-23-759,0 1 0,0-1 0,0 0 1,1 0-1,-1 0 0,0 0 0,0 0 0,0 0 1,0 0-1,1 0 0,-1 0 0,0 0 0,0 0 1,0 0-1,1 0 0,-1 0 0,0 0 0,0 0 0,0 0 1,0 0-1,1 0 0,-1 0 0,0 0 0,0 0 1,0 0-1,1 0 0,-1 0 0,0 0 0,0 0 1,0 0-1,0 0 0,0-1 0,1 1 0,-1 0 1,0 0-1,0 0 0,0 0 0,0 0 0,0-1 0,0 1 1,1 0-1,-1 0 0,0 0 0,0 0 0,0-1 1,0 1-1,0 0 0,0 0 0,0-1 0,15-39 1073,-11 20-1065,0 0 1,-2 0-1,1-35 1,3-28-117,-6 82-10,0 1 0,0-1 1,1 1-1,-1-1 0,0 0 0,1 1 0,-1-1 1,1 1-1,-1-1 0,0 1 0,1-1 0,-1 1 1,1 0-1,-1-1 0,1 1 0,0 0 0,-1-1 1,1 1-1,-1 0 0,1-1 0,0 1 0,-1 0 1,1 0-1,-1 0 0,1 0 0,0 0 0,-1 0 1,1 0-1,0 0 0,-1 0 0,1 0 0,0 0 1,-1 0-1,1 0 0,0 0 0,-1 0 0,1 1 1,-1-1-1,1 0 0,0 1 0,-1-1 0,1 0 1,-1 1-1,1-1 0,-1 0 0,1 1 1,0 0-1,28 19-4153,12 9-3941,-17-19 1649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4.526"/>
    </inkml:context>
    <inkml:brush xml:id="br0">
      <inkml:brushProperty name="width" value="0.025" units="cm"/>
      <inkml:brushProperty name="height" value="0.025" units="cm"/>
    </inkml:brush>
  </inkml:definitions>
  <inkml:trace contextRef="#ctx0" brushRef="#br0">245 0 8968,'0'0'8307,"-9"0"-5093,5 0-3065,0 0 1,-1 1 0,1-1 0,0 1-1,0 0 1,0 0 0,0 0-1,0 0 1,1 1 0,-1 0-1,0-1 1,1 2 0,-1-1-1,1 0 1,-1 1 0,1-1 0,0 1-1,0 0 1,0 0 0,1 0-1,-1 0 1,1 1 0,-3 3-1,-1 4-25,0-1-1,0 1 0,1 1 0,0-1 0,1 1 1,1 0-1,0 0 0,0 0 0,2 0 0,-1 0 1,1 1-1,1 16 0,1-26-112,-1 0-1,1-1 1,-1 1-1,1 0 1,0-1 0,0 1-1,0-1 1,0 1-1,1-1 1,-1 0-1,1 1 1,-1-1 0,1 0-1,0 0 1,2 2-1,39 31-939,-35-29 381,0 0-1,0 0 1,-1 0-1,9 11 1,-11-9 506,-1 0 0,0 0-1,0 1 1,-1-1 0,0 1 0,0 0 0,-1 0 0,0 0-1,1 17 1,-1 4 1131,-4 52 0,1-73-866,0 0-1,-1 0 0,0 0 1,-1 0-1,0-1 0,0 1 1,-1-1-1,0 1 0,0-1 1,-1 0-1,-9 11 0,10-14 25,0 0-1,-1 0 0,1-1 0,-1 1 0,0-1 1,0 0-1,0-1 0,-1 1 0,0-1 1,1 0-1,-1 0 0,0-1 0,0 0 0,0 0 1,-1 0-1,1-1 0,-9 1 0,12-2-191,0-1 1,-1 1-1,1-1 0,0 0 0,0 0 0,0 0 0,0-1 0,0 1 0,0-1 0,0 1 1,0-1-1,1 0 0,-1 0 0,1 0 0,-1-1 0,1 1 0,0-1 0,0 1 0,0-1 1,0 0-1,0 1 0,1-1 0,-1 0 0,1 0 0,0 0 0,0 0 0,-2-6 0,-2-9-71,0 0 0,1-1 0,-3-27 0,6 35-126,-2-13-154,1-1-1,1 1 0,3-37 1,-2 55 20,1 0 1,0 1-1,0-1 0,1 1 1,-1-1-1,1 1 0,0 0 1,1-1-1,-1 1 1,1 0-1,0 1 0,0-1 1,1 0-1,-1 1 1,1 0-1,0 0 0,0 0 1,1 0-1,-1 1 1,10-6-1,50-19-10849,-26 14-1484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4.962"/>
    </inkml:context>
    <inkml:brush xml:id="br0">
      <inkml:brushProperty name="width" value="0.025" units="cm"/>
      <inkml:brushProperty name="height" value="0.025" units="cm"/>
    </inkml:brush>
  </inkml:definitions>
  <inkml:trace contextRef="#ctx0" brushRef="#br0">242 25 9513,'0'0'8355,"-8"-5"-4992,3 3-3086,1-1 0,-1 1-1,1 0 1,-1 0 0,0 0 0,0 0 0,1 1 0,-1 0 0,0 0 0,-1 1 0,1-1 0,0 1-1,0 0 1,0 0 0,0 1 0,0-1 0,0 1 0,0 0 0,0 1 0,0-1 0,1 1 0,-6 2-1,-3 4-97,0 1-1,1 0 0,0 0 0,-14 15 0,22-20-147,0 1 0,0-1 0,1 0 0,0 1 0,0 0 0,0 0 0,0 0 0,1 0 0,-1 0 0,1 1 0,1-1 0,-1 1 0,1-1 0,-1 9 0,2-12-23,0-1-1,0 0 0,1 0 1,-1 1-1,0-1 0,1 0 0,-1 0 1,1 0-1,-1 0 0,1 0 0,0 0 1,-1 0-1,1 0 0,0 0 1,0 0-1,0 0 0,0 0 0,0 0 1,0 0-1,0-1 0,0 1 0,0 0 1,0-1-1,0 1 0,0-1 1,1 0-1,-1 1 0,0-1 0,0 0 1,1 1-1,-1-1 0,0 0 1,2 0-1,50 0 276,-46 0-248,4-2 2,0-1-1,-1 1 0,1-2 0,-1 0 1,1 0-1,-1 0 0,0-1 0,-1-1 1,1 0-1,-1 0 0,0-1 0,0 0 1,-1 0-1,0-1 0,-1 0 0,0-1 1,0 0-1,0 0 0,-1 0 0,-1-1 1,1 0-1,-2 0 0,7-18 0,-15 44 108,1 0-1,0 0 1,1 0-1,1 23 1,1-33-319,0-1 0,1 0 1,-1 0-1,2 0 0,-1 0 1,0 0-1,1 0 0,3 7 1,-4-10-220,1 0 0,-1 0 0,0 0 0,1 0 0,-1-1 0,1 1 0,0 0 0,0-1 0,0 1 0,0-1 0,0 1 0,0-1 0,0 0 1,0 0-1,0 0 0,0 0 0,1-1 0,-1 1 0,3 0 0,19 1-9092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5.834"/>
    </inkml:context>
    <inkml:brush xml:id="br0">
      <inkml:brushProperty name="width" value="0.025" units="cm"/>
      <inkml:brushProperty name="height" value="0.025" units="cm"/>
    </inkml:brush>
  </inkml:definitions>
  <inkml:trace contextRef="#ctx0" brushRef="#br0">46 1 9129,'0'0'17584,"-5"9"-17098,3-5-478,-4 5 192,1 0 1,0 1-1,1 0 0,0 0 0,0 0 0,1 0 0,0 1 1,-2 19-1,6-30-180,-1 1 0,1 0 1,-1-1-1,1 1 0,-1 0 1,1-1-1,-1 1 0,1-1 1,-1 1-1,1-1 0,0 1 1,-1-1-1,1 1 0,0-1 0,0 0 1,-1 1-1,1-1 0,0 0 1,0 0-1,0 0 0,-1 0 1,1 1-1,0-1 0,0 0 1,0 0-1,-1 0 0,1-1 1,0 1-1,0 0 0,0 0 1,-1 0-1,1-1 0,0 1 0,0 0 1,-1-1-1,2 1 0,34-11 804,24-21-302,-48 24-507,1 1-1,0 0 0,0 1 1,0 1-1,19-5 0,-32 9-24,1 1 0,0 1 0,0-1 0,-1 0 0,1 0 0,0 0 0,0 0 0,-1 0 0,1 1 0,0-1 0,0 0 0,-1 1 0,1-1-1,0 0 1,-1 1 0,1-1 0,-1 1 0,1-1 0,0 1 0,-1-1 0,1 1 0,-1 0 0,0-1 0,1 1 0,-1 0 0,1-1 0,-1 1 0,0 0 0,1-1 0,-1 1 0,0 0 0,0 0-1,0-1 1,0 1 0,0 0 0,1 0 0,-1-1 0,-1 2 0,2 39-148,-1-30 169,-1 9 5,1-13-20,-1-1 0,1 0 1,0 1-1,1-1 0,0 1 0,0-1 0,2 8 0,-2-12 11,0-1 1,0 0-1,0 1 0,0-1 1,0 0-1,0 1 0,0-1 1,0 0-1,1 0 0,-1 0 1,0 0-1,1 0 0,-1 0 1,1 0-1,-1-1 1,1 1-1,-1 0 0,1-1 1,0 1-1,-1-1 0,1 0 1,0 0-1,-1 1 0,1-1 1,0 0-1,-1 0 0,1 0 1,0-1-1,-1 1 0,1 0 1,0-1-1,-1 1 1,2-1-1,6-2 43,-1 0 0,0 0-1,1-1 1,-1 0 0,-1 0 0,1-1 0,-1 1 0,0-2 0,0 1-1,12-14 1,2-3 23,33-45 0,-44 54-321,-8 14 56,-14 30-2,7-20 282,0 0 0,1 0-1,-5 20 1,20-29 745,-5-3-5189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3.356"/>
    </inkml:context>
    <inkml:brush xml:id="br0">
      <inkml:brushProperty name="width" value="0.025" units="cm"/>
      <inkml:brushProperty name="height" value="0.025" units="cm"/>
    </inkml:brush>
  </inkml:definitions>
  <inkml:trace contextRef="#ctx0" brushRef="#br0">232 0 8648,'0'0'9972,"1"8"-8947,-2-1-905,0 0-1,0 0 1,0-1-1,0 1 0,-1 0 1,0-1-1,-1 0 1,0 1-1,0-1 1,0 0-1,0 0 1,-1-1-1,0 1 0,0-1 1,-8 8-1,-172 187 639,183-199-1991,2-18-4447,1-5-1073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6.161"/>
    </inkml:context>
    <inkml:brush xml:id="br0">
      <inkml:brushProperty name="width" value="0.025" units="cm"/>
      <inkml:brushProperty name="height" value="0.025" units="cm"/>
    </inkml:brush>
  </inkml:definitions>
  <inkml:trace contextRef="#ctx0" brushRef="#br0">1 0 18866,'0'0'7879,"17"50"-6726,-13-37-896,0 0-193,3-4-96,-2 1-1218,-1-2-1824,-1 1-1507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6.518"/>
    </inkml:context>
    <inkml:brush xml:id="br0">
      <inkml:brushProperty name="width" value="0.025" units="cm"/>
      <inkml:brushProperty name="height" value="0.025" units="cm"/>
    </inkml:brush>
  </inkml:definitions>
  <inkml:trace contextRef="#ctx0" brushRef="#br0">34 63 15150,'0'0'6316,"8"-9"-2750,30-27-1207,-37 34-2265,1 1-1,-1-1 0,1 1 1,0-1-1,0 1 1,0 0-1,-1 0 0,1 0 1,0 0-1,0 0 1,1 0-1,-1 1 0,0-1 1,0 0-1,0 1 1,0 0-1,0 0 0,1-1 1,-1 1-1,4 1 1,-4 0-69,0 0 0,-1 0 0,1 0 1,0 0-1,-1 0 0,1 0 0,-1 0 0,1 1 1,-1-1-1,0 0 0,0 1 0,0-1 1,0 1-1,0 0 0,0-1 0,0 1 0,0 0 1,1 3-1,0 2 2,0 1 0,0 0 0,0 0 1,-1 0-1,-1 1 0,1-1 0,-1 0 0,-2 15 0,-2-12 113,0 0-1,0 1 0,-2-2 1,1 1-1,-1-1 0,-1 1 1,0-2-1,0 1 1,-1-1-1,-9 9 0,-23 30 485,39-47-621,1-1 0,-1 0 0,1 1 0,0-1 0,-1 0 0,1 1 0,0-1 0,-1 1-1,1-1 1,0 1 0,0-1 0,0 1 0,-1-1 0,1 1 0,0-1 0,0 1 0,0-1 0,0 1 0,0-1 0,0 1-1,0-1 1,0 1 0,0-1 0,0 1 0,0-1 0,0 1 0,0-1 0,1 1 0,-1-1 0,0 0 0,0 1 0,0-1 0,1 1-1,-1-1 1,0 1 0,1-1 0,-1 0 0,0 1 0,1-1 0,-1 1 0,0-1 0,1 0 0,0 1 0,30 4 175,37-11 49,-58 3-469,-3 2-735,1 0-1,0-1 0,-1 0 0,1 0 0,-1-1 0,1 0 0,-1 0 1,0-1-1,11-7 0,-17 5-5914</inkml:trace>
  <inkml:trace contextRef="#ctx0" brushRef="#br0" timeOffset="1">1 200 8264,'0'0'14445,"54"-3"-13099,-20 2-834,6 0-512,2 1 32,-2-3-1153,1-1-2402,-1-1-4901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6.861"/>
    </inkml:context>
    <inkml:brush xml:id="br0">
      <inkml:brushProperty name="width" value="0.025" units="cm"/>
      <inkml:brushProperty name="height" value="0.025" units="cm"/>
    </inkml:brush>
  </inkml:definitions>
  <inkml:trace contextRef="#ctx0" brushRef="#br0">154 0 18385,'0'0'2493,"-8"2"-101,-1 1-2030,1 0 1,-1 1-1,1 0 0,0 0 0,0 1 1,1 0-1,-1 0 0,1 0 0,0 1 1,1 1-1,-7 6 0,8-7-224,0-1-1,1 1 1,0 0 0,0 0 0,0 1-1,0-1 1,1 1 0,0 0-1,1 0 1,0 0 0,0 0-1,0 0 1,1 0 0,0 1 0,0 10-1,1-17-129,0 0 0,0 1-1,0-1 1,1 1-1,-1-1 1,0 0 0,1 1-1,-1-1 1,1 0 0,0 0-1,-1 1 1,1-1 0,0 0-1,0 0 1,0 0-1,0 0 1,0 0 0,0 0-1,0 0 1,0 0 0,0 0-1,2 1 1,1-1 20,-1 1-1,1-1 1,0 0 0,-1 0 0,1 0-1,0 0 1,0-1 0,6 0-1,-3 1 14,0-2-1,0 1 0,1-1 0,-1 0 1,0-1-1,0 0 0,0 0 0,-1 0 0,9-4 1,-6-1-4,1-1 0,-1 0 0,0-1 0,-1 1 0,0-2 0,0 1 0,-1-1 0,0 0 0,-1-1 0,0 1 0,-1-1 0,0 0-1,4-16 1,-21 56-595,9-23 489,-1 0 0,2 0 0,-1 0 0,1 0-1,-1 0 1,2 1 0,-1-1 0,1 1 0,0-1 0,0 1-1,1 0 1,0 12 0,1-19-64,0 1 0,-1 0 0,1 0 0,0 0 0,-1 0-1,1 0 1,0-1 0,0 1 0,0 0 0,0-1 0,0 1 0,0 0 0,0-1 0,0 1 0,0-1-1,0 0 1,0 1 0,0-1 0,0 0 0,0 0 0,0 1 0,0-1 0,0 0 0,0 0-1,0 0 1,1 0 0,-1-1 0,2 1 0,35-9-3892,-7-11-176,2-7-2371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7.393"/>
    </inkml:context>
    <inkml:brush xml:id="br0">
      <inkml:brushProperty name="width" value="0.025" units="cm"/>
      <inkml:brushProperty name="height" value="0.025" units="cm"/>
    </inkml:brush>
  </inkml:definitions>
  <inkml:trace contextRef="#ctx0" brushRef="#br0">99 1 14542,'0'0'9726,"-5"14"-9171,-16 44 256,2 0-1,3 2 1,3 0-1,-12 120 0,25-86-660,0-93-145,0-1 0,0 0 0,0 0 0,0 0 0,1 0 0,-1 0 0,0 0 0,0 0 0,0 1 0,0-1 0,0 0 0,0 0 0,1 0 0,-1 0 0,0 0 0,0 0 0,0 0 0,0 0 0,1 0 0,-1 0 0,0 0-1,0 0 1,0 0 0,0 0 0,0 0 0,1 0 0,-1 0 0,0 0 0,0 0 0,0 0 0,0 0 0,1 0 0,-1 0 0,0 0 0,0 0 0,0 0 0,0 0 0,0 0 0,1 0 0,-1-1 0,0 1 0,0 0 0,0 0 0,0 0 0,0 0 0,0 0 0,0 0 0,0-1 0,1 1 0,-1 0 0,0 0 0,0 0 0,0 0 0,0 0 0,0-1 0,0 1 0,0 0 0,0 0 0,0 0 0,0-1 0,8-9 145,-1-11-161,-1 0 1,-1-1 0,0 1 0,-2-1 0,-1 1 0,0-1 0,-2 0 0,-2-24 0,0 41-204,0 12 47,-2 14 51,4-19 119,1-1 0,-1 1 0,0 0 0,1-1-1,-1 1 1,1 0 0,-1-1 0,1 1-1,0-1 1,0 1 0,0-1 0,0 1 0,0-1-1,0 0 1,0 1 0,0-1 0,0 0 0,1 0-1,-1 0 1,3 2 0,0-1 19,0 0-1,0 0 1,1 0 0,-1-1 0,1 0-1,-1 0 1,9 1 0,-2-1 19,-1 0 1,0-1-1,1 0 1,-1-1-1,1 0 1,16-5-1,-16 2 36,0-1 0,0-1-1,-1 0 1,0 0-1,0-1 1,0 0-1,-1 0 1,0-1-1,0-1 1,-1 1-1,0-1 1,0-1-1,-1 1 1,9-18-1,-58 97-108,36-57 56,1-1 0,0 1 0,1 0-1,0 1 1,1-1 0,0 1 0,1-1-1,1 1 1,0 0 0,1 14 0,0-26-18,0-1 0,1 0 1,-1 0-1,0 0 0,0 0 0,1 0 1,-1 1-1,1-1 0,-1 0 0,1 0 1,-1 0-1,1 0 0,0 0 0,-1 0 1,1 0-1,0-1 0,0 1 0,0 0 1,0 0-1,0 0 0,0-1 0,0 1 1,0-1-1,0 1 0,0-1 0,0 1 1,0-1-1,0 1 0,0-1 0,0 0 1,0 0-1,1 1 0,-1-1 0,0 0 1,0 0-1,0 0 0,1 0 0,-1-1 1,0 1-1,0 0 0,0 0 0,0-1 1,0 1-1,1-1 0,0 0 0,2 0-251,0-1 0,0 0 0,0 0 0,0 0 0,0 0 0,-1-1 0,1 1 0,-1-1 0,1 0 0,-1 0 0,3-4 0,0-2-1932,-1 0 0,-1 0 0,1 0 0,4-17 0,1-13-10913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7.748"/>
    </inkml:context>
    <inkml:brush xml:id="br0">
      <inkml:brushProperty name="width" value="0.025" units="cm"/>
      <inkml:brushProperty name="height" value="0.025" units="cm"/>
    </inkml:brush>
  </inkml:definitions>
  <inkml:trace contextRef="#ctx0" brushRef="#br0">0 0 14253,'0'0'14606,"13"63"-24791,-3-41 1280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49:48.185"/>
    </inkml:context>
    <inkml:brush xml:id="br0">
      <inkml:brushProperty name="width" value="0.025" units="cm"/>
      <inkml:brushProperty name="height" value="0.025" units="cm"/>
    </inkml:brush>
  </inkml:definitions>
  <inkml:trace contextRef="#ctx0" brushRef="#br0">186 34 14157,'0'0'12583,"-10"-6"-11350,-32-18-560,40 23-661,0 1 1,1-1 0,-1 1 0,1-1-1,-1 1 1,0 0 0,1-1 0,-1 1-1,0 0 1,0 0 0,1 0 0,-1 1-1,0-1 1,1 0 0,-1 1-1,0-1 1,1 1 0,-1-1 0,1 1-1,-1 0 1,0-1 0,1 1 0,0 0-1,-2 1 1,-26 30 101,22-24 9,-32 46 792,36-50-863,1 0-1,0 0 1,1 1 0,-1-1-1,0 0 1,1 1-1,0-1 1,0 1-1,1-1 1,-1 1-1,1 0 1,0 5-1,1-9-42,0 0-1,0 1 1,-1-1-1,1 0 0,0 0 1,0 0-1,1 0 0,-1 0 1,0 0-1,0 0 0,0 0 1,1 0-1,-1-1 1,0 1-1,1-1 0,-1 1 1,1-1-1,-1 1 0,1-1 1,-1 0-1,0 1 0,1-1 1,-1 0-1,1 0 1,-1 0-1,1 0 0,-1-1 1,3 1-1,45-6-357,-43 3 214,0 0 0,1 0 0,-1-1 0,0 0 0,-1 0-1,1 0 1,-1-1 0,0 0 0,0 0 0,5-7 0,1-1 68,-1-1-1,-1 0 0,9-18 0,-18 31 84,0 7-58,-1 0-1,0 0 1,-1-1-1,1 1 1,-1 0-1,0-1 1,-1 1-1,-3 7 1,3-8 190,0 1 0,0-1 0,1 1 0,0 0 0,0-1 0,1 1 0,0 0 1,-1 9-1,2-14-116,1 0 0,0 0 0,-1 0 0,1 0 0,0-1 1,0 1-1,0 0 0,0 0 0,-1-1 0,1 1 0,0-1 1,0 1-1,0-1 0,1 1 0,-1-1 0,0 0 1,0 1-1,0-1 0,0 0 0,0 0 0,0 0 0,0 0 1,0 0-1,1 0 0,-1 0 0,0 0 0,1-1 0,38-1 381,-19-3-389,0-1 1,-1-1-1,1 0 0,26-15 1,35-12-152,-81 33 131,-1 1 0,0 0 1,0 0-1,0 0 1,1 0-1,-1 0 1,0 0-1,0-1 1,1 1-1,-1 0 1,0 0-1,0 0 1,1 0-1,-1 0 1,0 0-1,0 0 1,1 0-1,-1 0 1,0 0-1,0 0 1,1 0-1,-1 0 1,0 0-1,1 1 1,-1-1-1,0 0 1,0 0-1,0 0 1,1 0-1,-1 0 0,0 1 1,0-1-1,0 0 1,1 0-1,-1 0 1,0 0-1,0 1 1,0-1-1,0 0 1,1 0-1,-1 1 1,0-1-1,-3 15 81,-17 22 48,16-31-36,4-6-87,-1 1 1,1-1-1,0 0 1,-1 1-1,1-1 0,0 1 1,-1-1-1,1 0 1,0 1-1,0-1 1,0 1-1,-1-1 1,1 1-1,0-1 1,0 1-1,0-1 1,0 1-1,0-1 0,0 1 1,0-1-1,0 1 1,0-1-1,0 1 1,0-1-1,0 1 1,0-1-1,0 1 1,1-1-1,-1 1 1,0-1-1,0 1 0,1-1 1,-1 0-1,0 1 1,0-1-1,1 1 1,-1-1-1,0 0 1,1 1-1,0-1 1,26 0 231,48-25-667,-58 19-136,-13 5 477,22-5-979,-25 6 1048,0 0 1,-1 1-1,1-1 1,-1 0-1,1 0 1,-1 0-1,1 1 1,-1-1-1,0 0 0,1 1 1,-1-1-1,1 0 1,-1 1-1,1-1 1,-1 0-1,0 1 1,1-1-1,-1 1 1,0-1-1,0 1 0,1-1 1,-1 1-1,0-1 1,0 1-1,0-1 1,1 1-1,-1-1 1,0 1-1,0-1 0,0 1 1,0 0-1,0-1 1,0 1-1,0-1 1,0 1-1,0-1 1,-1 1-1,1-1 1,0 1-1,0-1 0,0 1 1,-1 0-1,-1 6-15,0 0-1,-1 0 0,0 0 0,0-1 0,-1 1 1,0-1-1,-6 8 0,-7 6-7298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00.983"/>
    </inkml:context>
    <inkml:brush xml:id="br0">
      <inkml:brushProperty name="width" value="0.025" units="cm"/>
      <inkml:brushProperty name="height" value="0.025" units="cm"/>
    </inkml:brush>
  </inkml:definitions>
  <inkml:trace contextRef="#ctx0" brushRef="#br0">236 0 2242,'0'0'166,"-10"0"90,-15 3 718,0 0 0,0 2 1,-26 8-1,15-6 229,28-6-521,0 0 0,0 1 1,1-1-1,-1 2 0,1-1 1,-11 6-1,45-5 1992,456-7-230,285 3-1327,44-9-254,-426 2-722,563 26 649,-536-8-977,-391 6-11024,-10-16 5211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07.730"/>
    </inkml:context>
    <inkml:brush xml:id="br0">
      <inkml:brushProperty name="width" value="0.025" units="cm"/>
      <inkml:brushProperty name="height" value="0.025" units="cm"/>
    </inkml:brush>
  </inkml:definitions>
  <inkml:trace contextRef="#ctx0" brushRef="#br0">0 269 7143,'0'0'2407,"16"1"-1638,377-34 1316,-213 12-1677,1187-72 561,-356 32-673,-747 38-91,1-2-137,289 12 1,-529 15-177,0 2 0,-1 1 0,27 8 0,26 6-1794,-65-17 865,0 0-1,0-1 0,0 0 1,16-2-1,-5-3-4546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39.215"/>
    </inkml:context>
    <inkml:brush xml:id="br0">
      <inkml:brushProperty name="width" value="0.025" units="cm"/>
      <inkml:brushProperty name="height" value="0.025" units="cm"/>
    </inkml:brush>
  </inkml:definitions>
  <inkml:trace contextRef="#ctx0" brushRef="#br0">678 726 5285,'0'0'5253,"0"-12"-4762,0-1-436,2-1 0,-1 1 1,1-1-1,1 1 0,1 0 0,0 0 0,0 0 0,8-14 1,46-68-27,-34 60-179,27-57 1,-46 82 155,0-1 1,-1 1-1,-1-1 1,1 0 0,-2 0-1,0-1 1,0 1-1,-1 0 1,0-1-1,-2-14 1,0 21 93,0-1 0,0 1-1,-1-1 1,0 1 0,0 0 0,0-1 0,0 1-1,-1 0 1,0 0 0,0 1 0,-1-1-1,1 1 1,-1-1 0,0 1 0,0 0 0,0 1-1,-1-1 1,1 1 0,-1 0 0,0 0-1,0 0 1,0 0 0,0 1 0,0 0 0,-1 0-1,1 1 1,-1-1 0,1 1 0,-8-1-1,-2 0 6,1 1 0,-1 0 0,0 0 0,1 2 0,-1 0 0,0 0 0,1 2 0,-1 0 0,1 0 0,-20 8 0,-10 8 31,2 1-1,0 3 1,1 1-1,1 2 1,1 1-1,-56 54 1,74-60 18,0 1 0,2 0 0,1 2 0,0 0 0,2 1 0,1 1 0,1 0 0,1 1 0,2 0 0,0 1 0,-11 51 0,10-11-200,3-1-1,3 2 1,3-1 0,3 0-1,3 1 1,3-1-1,3 0 1,3-1-1,27 87 1,-30-127-61,1 0 0,1-1 0,1 0-1,1-1 1,20 28 0,-26-43 84,0-1 0,1 0 0,-1-1-1,2 0 1,-1 0 0,1 0 0,1-1-1,-1-1 1,1 1 0,0-2 0,1 1-1,-1-1 1,1-1 0,0 0 0,15 3 0,-8-5 67,0 0 0,0-1 1,0-1-1,0 0 0,0-2 1,0 0-1,0-1 0,0 0 1,-1-2-1,1 0 1,-1-1-1,0-1 0,-1 0 1,0-2-1,0 1 0,0-2 1,16-13-1,6-7 273,-1-2 0,-2-1 0,-1-2 1,-2-1-1,37-53 0,-26 26-5,-3-2 1,-3-2-1,-2-1 1,-4-2-1,-2-1 1,-4-1-1,-3-1 1,-3-1-1,-3-1 1,-4-1-1,-3 0 1,-1-142-1,-9 194-299,0 0-1,-2 0 0,-1 0 1,0 1-1,-2 0 0,-16-41 1,19 55-67,-1 0 0,-1 0 0,0 1 0,0 0 0,-1 0 0,0 0 0,0 0 0,-1 1 0,1 0 0,-2 0 0,1 1 0,-1 0 0,0 1 0,0-1 0,-1 1 0,1 1 0,-1 0 0,0 0 0,-13-3 0,8 4-194,1 0 0,0 1 0,-1 1 0,0 0 0,1 1-1,-1 0 1,1 2 0,-1-1 0,1 1 0,0 1 0,-14 5 0,-11 6-2006,2 1 0,-50 29 0,62-31 462,-35 16-4213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50.326"/>
    </inkml:context>
    <inkml:brush xml:id="br0">
      <inkml:brushProperty name="width" value="0.025" units="cm"/>
      <inkml:brushProperty name="height" value="0.025" units="cm"/>
    </inkml:brush>
  </inkml:definitions>
  <inkml:trace contextRef="#ctx0" brushRef="#br0">82 1 1057,'0'0'4063,"-8"5"-3551,3-3-317,1 1 147,-1 0 0,1 0 1,-1-1-1,0 0 0,0 0 1,-1 0-1,1 0 0,0-1 1,0 0-1,-1 0 0,-5 0 1,11-1-278,-1 0 0,1 1-1,0-1 1,0 0 0,0 0 0,0 0 0,-1 1 0,1-1 0,0 0 0,0 1 0,0-1-1,0 0 1,0 0 0,0 1 0,0-1 0,0 0 0,0 1 0,0-1 0,0 0 0,0 0-1,0 1 1,0-1 0,0 0 0,0 1 0,0-1 0,0 0 0,0 1 0,0-1 0,0 0-1,0 0 1,1 1 0,-1-1 0,0 0 0,0 0 0,0 1 0,0-1 0,1 0 0,-1 0 0,0 0-1,0 1 1,1-1 0,-1 0 0,0 0 0,0 0 0,1 0 0,-1 0 0,0 1 0,0-1-1,1 0 1,12 13 43,-6-7-4,0-1-1,1 0 0,0 0 1,-1-1-1,2 0 0,-1 0 1,0-1-1,1 0 0,11 3 1,90 12 687,-56-11-859,120 14 700,214-1 1,-262-16-548,693-4 737,-338-5-685,157-4 372,467 23 126,-598 2-426,82-20 147,-406-8 277,217-41 1,-283 22-503,-82 20-154,63-12 0,-78 22-633,3 0-4416,-10-3-774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3.699"/>
    </inkml:context>
    <inkml:brush xml:id="br0">
      <inkml:brushProperty name="width" value="0.025" units="cm"/>
      <inkml:brushProperty name="height" value="0.025" units="cm"/>
    </inkml:brush>
  </inkml:definitions>
  <inkml:trace contextRef="#ctx0" brushRef="#br0">178 4 16207,'0'0'1837,"-12"-1"-663,2 1-988,-1-1 151,0 0-1,1 1 0,-1 0 0,-11 2 1,18-1-290,0 0 0,0 0 0,0 0 0,0 1 0,0-1 0,0 1 0,1 0 0,-1 0 1,1 0-1,-1 1 0,1-1 0,0 1 0,0 0 0,0 0 0,-5 6 0,4-3-61,1-1-1,-1 1 1,1 0-1,1 0 0,-1 0 1,1 0-1,0 0 1,0 1-1,1-1 1,0 1-1,0-1 1,0 13-1,1-17 12,1 1 0,-1-1 0,0 1 0,1-1 0,-1 1 0,1-1 0,0 1 0,-1-1 0,1 0 0,0 1 0,1-1 0,-1 0 0,0 0 0,1 0 0,-1 0 0,1 0 0,0 0 0,0 0 0,-1 0 0,1-1 0,0 1 0,0-1 0,1 1 0,-1-1 0,0 0 1,0 0-1,1 0 0,-1 0 0,1 0 0,-1 0 0,1-1 0,-1 1 0,1-1 0,3 0 0,-1 1-32,0-1 0,0 0 0,0 0 0,0 0 0,1-1-1,-1 1 1,0-1 0,0-1 0,-1 1 0,1-1 0,0 1 0,0-2 0,-1 1 0,1 0 0,-1-1 0,7-5 0,-8 5 29,0 0 1,0-1-1,0 1 0,-1-1 0,1 0 1,-1 1-1,0-1 0,0 0 1,-1-1-1,1 1 0,-1 0 0,0 0 1,0-1-1,0 1 0,-1 0 1,1-1-1,-1 1 0,0-1 0,-1-5 1,1 8 4,0 0 0,-1 1 0,1-1 0,0 1 0,-1-1 0,0 1 0,1-1 0,-1 1 0,0-1 0,0 1 0,1-1 0,-1 1 0,0 0 0,-1-1 0,1 1 0,0 0 0,0 0 0,0 0 0,-1 0 0,1 0 0,0 0 0,-1 0 0,1 1 0,-1-1 0,1 0 0,-1 1 0,0-1 0,1 1 0,-1 0 0,1-1 0,-1 1 0,0 0 0,1 0 0,-1 0 0,0 0 0,1 0 0,-1 1 0,-2 0 0,-2-1-20,1 1 1,0 0 0,0 0-1,0 1 1,0-1 0,0 1-1,0 0 1,1 1 0,-1-1-1,1 1 1,-7 5 0,5-2-178,1 0 0,-1 0 0,1 1 1,1-1-1,-1 1 0,1 0 0,0 1 0,-5 14 0,6-14-825,1 0-1,0 0 1,1 0-1,0 0 0,-1 11 1,2 7-3056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0:55.336"/>
    </inkml:context>
    <inkml:brush xml:id="br0">
      <inkml:brushProperty name="width" value="0.025" units="cm"/>
      <inkml:brushProperty name="height" value="0.025" units="cm"/>
    </inkml:brush>
  </inkml:definitions>
  <inkml:trace contextRef="#ctx0" brushRef="#br0">4880 539 4420,'0'0'5040,"-6"-8"-3439,-15-15-1182,-2 1 0,0 0 0,-2 2 1,0 1-1,-1 1 0,0 1 0,-2 1 0,0 1 0,-1 2 0,-52-17 0,-38-6-277,-173-28 0,233 53-50,-188-39-68,-180-33 295,-4 32 118,-528 31 1869,825 29-2110,-252 52 1,-123 72-185,414-105-12,-376 126 294,436-140-271,1 2 1,0 2-1,2 0 1,0 2-1,1 2 0,1 1 1,-27 26-1,45-34-9,0-1 1,1 2-1,1 0 1,0 0-1,1 1 1,1 0-1,1 0 1,-11 35-1,10-20-26,1-1 0,2 1 0,1 1-1,0 43 1,4-65 10,1-1 0,0 1-1,0 0 1,1-1 0,0 1-1,1-1 1,0 0 0,1 0-1,0 0 1,1 0 0,0 0-1,0-1 1,1 0 0,0 0-1,1-1 1,13 14 0,-4-8 19,0-1 0,1 0 0,0-2 0,1 0-1,0-1 1,1-1 0,36 13 0,35 7 155,168 32 1,101-8 113,-143-24-287,-27-1 101,647 76-29,169-114-364,81-111-1186,-1009 108 1573,0-4-1,92-32 1,-147 42-52,0-2 0,0-1 0,0 0 0,-2-2 0,1 0 0,-2-1 0,1-2 0,-2 1 0,0-2 0,-1-1 0,27-33 0,-38 43-2,-2 0 1,1-1 0,-1 1 0,0-1 0,-1 0 0,0 0 0,0-1 0,-1 1-1,0 0 1,0-1 0,-1 1 0,0-1 0,0 0 0,-1 1 0,0-1-1,-3-11 1,1 9-5,-1 1 0,0 0-1,-1 0 1,0 0 0,-1 0-1,0 0 1,0 1 0,-1 0-1,0 0 1,-1 1 0,0 0-1,-14-13 1,-18-14 77,-1 3 0,-2 1 0,-66-36 0,-149-63-648,154 81-850,32 14-2186,-3 1-4923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1:02.380"/>
    </inkml:context>
    <inkml:brush xml:id="br0">
      <inkml:brushProperty name="width" value="0.025" units="cm"/>
      <inkml:brushProperty name="height" value="0.025" units="cm"/>
    </inkml:brush>
  </inkml:definitions>
  <inkml:trace contextRef="#ctx0" brushRef="#br0">1 81 4837,'0'0'3667,"9"-4"-3208,10-4-256,1 2-1,0 0 1,0 2-1,33-5 1,100-2 96,-21 2-202,139-12 675,372 18-1,-48 43-44,86 2-423,72-35 56,555 17 801,375 16-985,-1650-40-185,121-4 145,-132 3-139,0-2 0,1-1 0,-1-1 0,36-12 0,-57 16-573,1-8-4933,7-5-791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1:19.026"/>
    </inkml:context>
    <inkml:brush xml:id="br0">
      <inkml:brushProperty name="width" value="0.025" units="cm"/>
      <inkml:brushProperty name="height" value="0.025" units="cm"/>
    </inkml:brush>
  </inkml:definitions>
  <inkml:trace contextRef="#ctx0" brushRef="#br0">0 362 2723,'146'-6'1665,"-84"2"-524,1 3-1,81 9 1,349 21-423,3-40 745,-161 0-1434,1071-82 894,54-1 1768,-737 91-1903,767-24-642,-566-32-111,40-2 45,-1 32 168,844 57-125,-1746-24-154,-29-1-1736,49-1-1,-55-5-1168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1:38.256"/>
    </inkml:context>
    <inkml:brush xml:id="br0">
      <inkml:brushProperty name="width" value="0.025" units="cm"/>
      <inkml:brushProperty name="height" value="0.025" units="cm"/>
    </inkml:brush>
  </inkml:definitions>
  <inkml:trace contextRef="#ctx0" brushRef="#br0">5217 422 5926,'0'0'4222,"-8"-5"-4190,5 3-30,-7-5 3,-2 0 0,1 0-1,-1 1 1,0 1-1,0 0 1,-1 0 0,1 1-1,-1 1 1,-15-2-1,-137 5 452,98 2-38,-116-12 0,-207-18 1507,52 6-1827,-356-82 319,65 24 826,163 27-1237,459 52-6,-194-29 19,-246-4-1,-999 34-375,1444-1 313,0 1 0,0 0 0,0 0 0,0 1-1,0-1 1,0 0 0,1 1 0,-1-1 0,0 1 0,0 0 0,0-1 0,1 1 0,-1 0 0,0 0 0,-1 1 0,2-1-51,1 0-1,-1 0 1,0-1 0,1 1 0,-1 0-1,1 0 1,-1 0 0,1 0-1,0 0 1,-1 0 0,1 0 0,0 0-1,0 0 1,-1 0 0,1 0 0,0 0-1,0 0 1,0 0 0,0 0-1,1 2 1,0 0 5,0 1 0,0-1 0,0 0 0,1 1 0,0-1 0,0 0-1,0 0 1,0 0 0,0 0 0,0-1 0,1 1 0,-1 0 0,1-1 0,4 4 0,29 13-2313,-15-12-3688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1:39.768"/>
    </inkml:context>
    <inkml:brush xml:id="br0">
      <inkml:brushProperty name="width" value="0.025" units="cm"/>
      <inkml:brushProperty name="height" value="0.025" units="cm"/>
    </inkml:brush>
  </inkml:definitions>
  <inkml:trace contextRef="#ctx0" brushRef="#br0">2658 370 5349,'-36'-15'711,"0"0"0,0 3 0,-2 1 0,1 2 0,-57-7-1,27 5-934,0-4-1,-117-42 0,-38-10 1230,25 32 147,-287-15 0,410 45-936,14 0 563,-87 6 0,124 1-574,0 0 0,0 2 1,0 1-1,0 1 0,1 1 1,-39 17-1,12-1-226,1 3 0,1 2 0,-47 35 0,81-52 15,0-1 0,1 1-1,1 1 1,0 0 0,0 1 0,1 0 0,0 1 0,2 0 0,-1 0-1,2 1 1,0 0 0,1 0 0,0 1 0,-5 24 0,6-13-8,0 0 1,2 1 0,2-1-1,0 1 1,4 29 0,-1-42 6,0 0 1,2-1 0,0 1-1,0-1 1,2 1 0,-1-1-1,2-1 1,0 1 0,1-1 0,16 22-1,-7-14 17,2-1 1,0 0-1,2-1 0,0-1 0,1-1 0,47 27 0,-32-24 38,1-2-1,1-2 0,80 22 1,-13-15 57,1-6 0,179 8 1,71-17-5,616-63 1,34-103 442,-987 154-525,150-38 97,-148 35-89,0-1 0,-1 0 1,0-2-1,0-1 1,26-18-1,-43 27 16,-1 0 1,1-1-1,-1 1 0,0-1 1,0 0-1,0 0 0,0 0 0,-1 0 1,1-1-1,-1 1 0,0-1 0,0 1 1,0-1-1,0 0 0,-1 0 1,1 0-1,-1 0 0,0 0 0,0 0 1,-1 0-1,1 0 0,-1 0 0,0 0 1,0 0-1,0 0 0,-1-1 1,1 1-1,-1 0 0,0 0 0,0 0 1,-1 0-1,1 1 0,-1-1 1,-3-6-1,-3-2 23,0 0 1,-1 0 0,0 1-1,-1 1 1,0-1-1,0 2 1,-1-1 0,-22-13-1,-4 1-66,0 1-1,-2 2 0,-60-21 1,-131-29-54,94 31 14,0-4 43,-319-91 17,-9 31-22,-185 17-162,473 73-336,-301 17 1,396 2 529,0 4 1,1 3-1,1 4 0,-91 33 1,119-32-455,1 3 0,-74 44 0,87-43-1026,2 2 0,0 2 1,-53 53-1,49-38-1449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3.899"/>
    </inkml:context>
    <inkml:brush xml:id="br0">
      <inkml:brushProperty name="width" value="0.025" units="cm"/>
      <inkml:brushProperty name="height" value="0.025" units="cm"/>
    </inkml:brush>
  </inkml:definitions>
  <inkml:trace contextRef="#ctx0" brushRef="#br0">0 31 13196,'0'0'8686,"11"3"-7421,7 1-788,0-1 0,0 0 0,0-2 0,0 0 1,24-3-1,106-14 294,-62 6-743,257-8-2627,-343 19 2524,0-1 0,0 0 0,0 0 0,0 0 0,0 0 0,-1 0 0,1 0 0,0 0 0,0 0 0,0 0 0,0 0 0,0 0 0,0 1 0,0-1 0,0 0 1,0 0-1,0 0 0,0 0 0,0 0 0,0 0 0,1 0 0,-1 0 0,0 0 0,0 1 0,0-1 0,0 0 0,0 0 0,0 0 0,0 0 0,0 0 0,0 0 0,0 0 1,0 0-1,0 0 0,0 0 0,0 0 0,0 0 0,0 0 0,1 0 0,-1 0 0,0 0 0,0 0 0,0 1 0,0-1 0,0 0 0,0 0 0,0 0 0,0 0 0,0 0 1,0 0-1,1 0 0,-1 0 0,0 0 0,0 0 0,0 0 0,0-1 0,0 1 0,0 0 0,0 0 0,0 0 0,-11 7-2091,-17 4-567,-64 11-4874,38-12 3486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4.228"/>
    </inkml:context>
    <inkml:brush xml:id="br0">
      <inkml:brushProperty name="width" value="0.025" units="cm"/>
      <inkml:brushProperty name="height" value="0.025" units="cm"/>
    </inkml:brush>
  </inkml:definitions>
  <inkml:trace contextRef="#ctx0" brushRef="#br0">78 0 7175,'-9'3'2317,"9"-2"-2372,-10 2 1070,1 1 0,0 0 1,0 1-1,-9 6 0,17-11-807,0 1 0,0-1 0,0 1 0,1 0 0,-1-1 0,0 1 0,0 0 0,1 0 0,-1 0 0,0 0 0,1 0 0,-1 0 0,1 0 0,-1 0 0,1 0 0,-1 0 0,1 0 0,0 0 0,-1 0 0,1 0 0,0 0 0,0 1 0,1 0-42,0-1 1,-1 1-1,1-1 0,0 1 1,0-1-1,1 0 0,-1 1 1,0-1-1,0 0 0,1 0 1,-1 0-1,0 0 0,1 0 0,-1 0 1,1-1-1,-1 1 0,1 0 1,0-1-1,-1 1 0,4 0 1,24 6 297,0-1 0,1-1 1,0-2-1,0-1 0,0-1 0,32-3 1,-1 1-363,-7 0-1336,106-16 0,-117 9-3190,53-18-1,-47 8-4346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4.586"/>
    </inkml:context>
    <inkml:brush xml:id="br0">
      <inkml:brushProperty name="width" value="0.025" units="cm"/>
      <inkml:brushProperty name="height" value="0.025" units="cm"/>
    </inkml:brush>
  </inkml:definitions>
  <inkml:trace contextRef="#ctx0" brushRef="#br0">0 1 15567,'9'0'1019,"38"3"-275,0 1-1,0 3 0,-1 2 1,0 2-1,-1 2 1,0 2-1,52 25 0,-86-35-688,1 1 0,-1 0 0,0 1 0,-1 0 0,19 16 0,-27-21-35,0 0 0,1 0 0,-1 1 0,0-1 0,0 1 0,-1-1 1,1 1-1,0 0 0,-1 0 0,0 0 0,1 0 0,-1 0 0,0 0 0,-1 0 1,1 0-1,0 0 0,-1 0 0,0 1 0,0-1 0,0 0 0,0 0 0,0 0 0,-1 1 1,1-1-1,-1 0 0,0 0 0,0 0 0,-3 6 0,-1-2 122,0 1-1,0-1 0,-1 1 1,0-1-1,0-1 1,-1 1-1,0-1 0,-10 7 1,-69 41 445,64-41-557,-29 18-81,-37 22-311,28-22-3464,27-18-3530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8.933"/>
    </inkml:context>
    <inkml:brush xml:id="br0">
      <inkml:brushProperty name="width" value="0.025" units="cm"/>
      <inkml:brushProperty name="height" value="0.025" units="cm"/>
    </inkml:brush>
  </inkml:definitions>
  <inkml:trace contextRef="#ctx0" brushRef="#br0">302 114 10922,'4'-6'1105,"0"-1"0,-1 0 0,0-1 0,0 1 0,0 0 0,2-16 0,-5 22-966,0-1 0,1 1-1,-1-1 1,0 0 0,0 1-1,0-1 1,0 0 0,0 0-1,0 1 1,-1-1 0,1 1-1,-1-1 1,1 0 0,-1 1-1,1-1 1,-1 1 0,0-1-1,0 1 1,0-1 0,0 1-1,0 0 1,0-1 0,0 1-1,0 0 1,0 0 0,-1 0-1,1 0 1,0 0 0,-1 0-1,1 0 1,-1 0 0,1 1-1,-1-1 1,1 1 0,-1-1-1,0 1 1,1-1 0,-3 1-1,-4-1-102,0 1 1,1 0-1,-1 1 0,0 0 0,1 0 0,-1 1 0,1 0 0,-1 0 0,1 0 0,0 1 0,0 1 0,0-1 0,0 1 0,0 0 0,1 0 0,0 1 1,0 0-1,0 0 0,1 0 0,-6 8 0,-6 5 87,1 2 0,1 0 0,1 1-1,-23 45 1,30-50 68,0 0 0,1 1 0,1-1 0,0 1 0,1 0 0,1 0 0,1 1 0,-1 19 0,3-33-173,0-1 1,0 0-1,0 0 0,0 0 0,0 1 0,1-1 0,0 0 0,-1 0 0,1 0 0,0 0 0,1 0 1,-1 0-1,1 0 0,-1 0 0,1 0 0,0-1 0,0 1 0,0 0 0,0-1 0,0 0 0,3 3 1,-1-3 11,1 0 0,-1 0 0,0 0 0,0 0 0,1-1 0,-1 1 0,1-1 0,0 0 0,-1-1 1,1 1-1,0-1 0,-1 0 0,6-1 0,6 0 85,0-2 0,-1 0 0,0 0 0,1-2 0,-2 0 0,1 0 1,26-15-1,-17 5-24,0-1 1,-1 0 0,-1-2-1,25-25 1,-39 35-59,-1-1 1,1 1 0,-1-1-1,-1-1 1,1 1 0,-2-1-1,1 0 1,-1 0-1,-1-1 1,0 1 0,-1-1-1,0 0 1,3-16 0,-6 23-61,0 1 1,0 0 0,0 0 0,0 0 0,-1 0 0,1-1-1,-1 1 1,0 0 0,0 0 0,0 0 0,0 0 0,0 0 0,-1 1-1,1-1 1,-1 0 0,0 1 0,0-1 0,0 1 0,0-1 0,0 1-1,-1 0 1,1 0 0,-1 0 0,1 0 0,-1 0 0,0 1-1,1-1 1,-1 1 0,0 0 0,0 0 0,0 0 0,0 0 0,0 0-1,-1 1 1,1-1 0,0 1 0,-5 0 0,-1-1-581,1 1 1,-1 0 0,1 1-1,-1 0 1,1 0 0,-9 3-1,10-2-626,1 0 0,0 0 0,0 0 0,0 1 0,0 0 0,1 0 0,-9 6 0,-2 5-7949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9.451"/>
    </inkml:context>
    <inkml:brush xml:id="br0">
      <inkml:brushProperty name="width" value="0.025" units="cm"/>
      <inkml:brushProperty name="height" value="0.025" units="cm"/>
    </inkml:brush>
  </inkml:definitions>
  <inkml:trace contextRef="#ctx0" brushRef="#br0">33 56 17424,'0'0'4026,"-5"10"-2057,4-8-1936,-4 11 726,0 0 0,0 0 0,-2 18-1,6-29-690,0 0-1,1 0 1,-1 1-1,1-1 1,-1 0-1,1 1 1,0-1-1,0 0 0,0 1 1,0-1-1,0 0 1,1 1-1,-1-1 1,1 0-1,0 0 1,-1 0-1,1 1 0,0-1 1,0 0-1,0 0 1,1 0-1,-1 0 1,0 0-1,1-1 1,-1 1-1,1 0 1,0-1-1,-1 1 0,1-1 1,0 1-1,3 1 1,5-1-33,0 0 1,0 0 0,0-1-1,0 0 1,0-1-1,0 0 1,0-1-1,0 0 1,0 0 0,0-1-1,0-1 1,-1 1-1,1-2 1,-1 1 0,0-1-1,0-1 1,13-7-1,-1-1 10,-1 0-1,-1-1 0,0-1 0,-1-1 1,0-1-1,17-22 0,-10-1 90,-24 35-107,-12 27-119,5-13 96,1 1 0,1 0-1,0 0 1,0 0 0,1 1 0,0-1-1,1 1 1,0 0 0,1 0-1,0 0 1,0 0 0,2 11-1,0-20 2,0 0-1,0 0 0,0-1 0,0 1 0,0 0 0,0-1 1,1 1-1,-1-1 0,1 1 0,-1-1 0,1 0 0,0 1 1,-1-1-1,1 0 0,0 0 0,0 0 0,0-1 1,0 1-1,0 0 0,0-1 0,0 1 0,0-1 0,0 0 1,0 0-1,0 1 0,0-1 0,0 0 0,0-1 0,0 1 1,0 0-1,3-2 0,4 1 20,-1 0-1,0-1 1,0 0-1,0 0 1,0-1 0,12-5-1,-9 1 4,0-1-1,-1 0 1,0 0-1,0-1 1,-1 0-1,14-17 1,-19 20-21,1 0 1,-1 0 0,0-1-1,0 1 1,-1-1 0,0 0 0,0 0-1,-1-1 1,0 1 0,0 0-1,-1-1 1,2-13 0,-19 49 67,11-18 45,0 0 0,1 1 1,0 0-1,1-1 0,0 1 0,1 1 0,0-1 0,1 0 0,0 18 0,1-28-152,0 1 1,1-1 0,-1 1-1,1-1 1,-1 0-1,1 0 1,-1 1-1,1-1 1,0 0-1,0 0 1,-1 0 0,1 0-1,0 0 1,0 0-1,0 0 1,0 0-1,0 0 1,0 0-1,1-1 1,-1 1 0,0 0-1,0-1 1,1 1-1,-1-1 1,0 1-1,1-1 1,-1 0-1,0 1 1,1-1 0,1 0-1,22 2-3695,-4-2-4809,-5-3-2888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0T06:24:44.985"/>
    </inkml:context>
    <inkml:brush xml:id="br0">
      <inkml:brushProperty name="width" value="0.025" units="cm"/>
      <inkml:brushProperty name="height" value="0.025" units="cm"/>
    </inkml:brush>
  </inkml:definitions>
  <inkml:trace contextRef="#ctx0" brushRef="#br0">82 528 8872,'0'0'2403,"-58"0"704,40 6-641,13-3 833,17-6-2851,23-23-31,11-10 223,15-16 161,5-10 0,4-8-192,0 2-417,-5 4-160,-10 6-481,-15 6-1985,-13 7-4196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7:44.028"/>
    </inkml:context>
    <inkml:brush xml:id="br0">
      <inkml:brushProperty name="width" value="0.025" units="cm"/>
      <inkml:brushProperty name="height" value="0.025" units="cm"/>
    </inkml:brush>
  </inkml:definitions>
  <inkml:trace contextRef="#ctx0" brushRef="#br0">64 0 8680,'0'0'2648,"-5"9"-1372,-1 0-1038,-1 2 447,0-1 0,1 1 1,0 0-1,1 1 0,0-1 0,1 1 0,0 0 0,1 0 0,-2 16 0,5-28-638,0 1 0,0-1 0,0 1 1,0-1-1,0 1 0,1 0 0,-1-1 0,0 1 0,0-1 0,0 1 0,1-1 0,-1 1 0,0-1 0,1 1 0,-1-1 0,0 1 0,1-1 0,-1 1 1,1-1-1,-1 0 0,1 1 0,-1-1 0,1 0 0,-1 1 0,1-1 0,-1 0 0,1 0 0,-1 0 0,1 1 0,0-1 0,0 0 0,26 0 1538,25-17 540,-50 16-2095,62-43 1436,-61 41-1361,0 1 1,0-1 0,-1 0-1,1 0 1,-1 0-1,1 0 1,-1-1-1,0 1 1,0-1-1,0 1 1,-1-1-1,1 0 1,-1 1-1,0-1 1,0 0-1,0 0 1,0-4-1,-2 6-110,1 1-1,0 0 1,-1-1-1,1 1 1,-1-1-1,1 1 1,-1 0-1,0 0 0,0-1 1,1 1-1,-1 0 1,0 0-1,0 0 1,0 0-1,0 0 1,0 0-1,-1 0 1,1 0-1,0 0 1,0 0-1,-1 1 1,1-1-1,0 0 1,-1 1-1,1-1 1,0 1-1,-1 0 1,1-1-1,-1 1 1,1 0-1,-3 0 1,-55-2-3133,46 2 1370,2 0 286,-19 1-7003,15 2-4770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09.902"/>
    </inkml:context>
    <inkml:brush xml:id="br0">
      <inkml:brushProperty name="width" value="0.025" units="cm"/>
      <inkml:brushProperty name="height" value="0.025" units="cm"/>
    </inkml:brush>
  </inkml:definitions>
  <inkml:trace contextRef="#ctx0" brushRef="#br0">1 84 16624,'0'0'9294,"10"3"-7992,-4-1-1205,0-1-1,0 1 0,1-1 0,-1 0 0,0-1 0,1 0 0,-1 0 0,0 0 0,1-1 0,-1 1 0,0-2 1,1 1-1,-1-1 0,0 0 0,0 0 0,0 0 0,-1-1 0,1 0 0,7-5 0,21-19 195,-33 26-262,1 0 0,-1 0-1,0 0 1,0 0 0,0-1 0,0 1-1,0 0 1,0 0 0,0-1-1,0 1 1,0 0 0,-1-1 0,1 1-1,-1-1 1,1 1 0,-1-1-1,1 1 1,-1-1 0,0 0 0,0 1-1,0-1 1,0 1 0,0-1-1,0-2 1,-3 3-33,1 0 0,0 1-1,-1-1 1,1 1-1,-1 0 1,1 0 0,-1 0-1,1 0 1,-1 0 0,1 0-1,-1 1 1,1-1 0,0 1-1,-1-1 1,-3 3 0,-5 2-22,2 1 1,-1 0-1,1 1 1,0 0 0,0 0-1,0 1 1,1 0-1,1 1 1,-11 14-1,13-16 6,-1 0 0,1 0 0,1 1-1,-1 0 1,2 0 0,-1 0-1,1 0 1,0 1 0,0 0 0,1-1-1,1 1 1,-2 15 0,3-23-53,1 0 1,-1 0-1,1 0 1,-1 0-1,1 0 1,0 0-1,-1 0 1,1 0-1,0 0 1,0 0-1,0 0 0,0 0 1,0 0-1,0-1 1,0 1-1,0 0 1,0-1-1,0 1 1,0-1-1,0 1 1,0-1-1,0 0 0,1 1 1,-1-1-1,0 0 1,0 0-1,0 0 1,1 0-1,-1 0 1,0 0-1,0 0 1,0 0-1,1-1 1,0 1-1,47-11-4696,-12-10-1467,-2-6-4179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0.247"/>
    </inkml:context>
    <inkml:brush xml:id="br0">
      <inkml:brushProperty name="width" value="0.025" units="cm"/>
      <inkml:brushProperty name="height" value="0.025" units="cm"/>
    </inkml:brush>
  </inkml:definitions>
  <inkml:trace contextRef="#ctx0" brushRef="#br0">147 1 14830,'-8'3'3256,"-9"6"-1053,0 0 0,-27 19-1,39-24-1884,0-1-1,0 1 1,0 0-1,1 1 1,-1-1 0,1 1-1,0-1 1,1 1-1,-1 1 1,1-1-1,0 0 1,0 1-1,1-1 1,-3 9-1,5-13-333,0 0-1,1 0 1,-1-1-1,0 1 1,1 0-1,-1-1 1,1 1-1,0 0 0,-1-1 1,1 1-1,-1 0 1,1-1-1,0 1 1,-1-1-1,1 1 1,0-1-1,0 0 1,0 1-1,-1-1 1,1 0-1,0 1 1,0-1-1,0 0 1,0 0-1,-1 0 1,1 0-1,0 0 0,0 0 1,0 0-1,0 0 1,0 0-1,-1 0 1,3-1-1,33-1-494,10-8-719,-35 7 977,1 0 1,0 0 0,-1 2-1,1-1 1,0 1-1,0 1 1,0 0 0,17 3-1,-28-3 305,-1 1-1,1-1 1,0 1-1,0-1 1,-1 1-1,1-1 1,-1 1-1,1-1 1,0 1-1,-1 0 1,1-1-1,-1 1 1,1 0-1,-1-1 1,0 1-1,1 0 1,-1 0-1,0-1 1,1 1-1,-1 0 1,0 0 0,0 0-1,0-1 1,1 1-1,-1 0 1,0 0-1,0 0 1,-1 0-1,1-1 1,0 1-1,0 0 1,0 0-1,0 0 1,-1 0-1,1-1 1,0 1-1,-1 0 1,1 0-1,-1-1 1,1 1-1,-1 0 1,1-1-1,-1 2 1,-22 31 1754,-54 32 286,70-60-2089,0 0-1,0 0 0,0-1 0,-1 0 0,0-1 1,0 1-1,0-2 0,0 1 0,-14 2 0,22-5-71,0 0 0,-1 0 0,1 0 0,0 0 0,-1 0 0,1 0 0,0 0 0,0 0 0,-1 0 0,1 0 0,0 0 0,0 0 0,-1 0-1,1 0 1,0 0 0,0 0 0,-1 0 0,1 0 0,0-1 0,0 1 0,0 0 0,-1 0 0,1 0 0,0 0 0,0-1 0,0 1 0,0 0-1,-1 0 1,1 0 0,0-1 0,0 1 0,0 0 0,0 0 0,0-1 0,0 1 0,0 0 0,-1 0 0,1-1 0,0 1 0,0 0 0,0 0 0,0-1-1,5-15-2057,13-14-1338,7-6-881,5-7-2252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0.746"/>
    </inkml:context>
    <inkml:brush xml:id="br0">
      <inkml:brushProperty name="width" value="0.025" units="cm"/>
      <inkml:brushProperty name="height" value="0.025" units="cm"/>
    </inkml:brush>
  </inkml:definitions>
  <inkml:trace contextRef="#ctx0" brushRef="#br0">137 0 16367,'0'0'6956,"-3"12"-4318,-46 124 1503,-7 23-2132,48-133-1941,2 0 1,1 1-1,1-1 0,-1 35 0,4-49-57,1 26 20,0-38-30,0 1 1,0 0-1,0 0 1,0-1-1,0 1 1,1 0-1,-1 0 1,0 0-1,0-1 1,0 1-1,1 0 1,-1 0-1,0-1 1,1 1-1,-1 0 1,1-1-1,-1 1 1,1-1-1,-1 1 1,1 0-1,-1-1 0,1 1 1,0-1-1,-1 1 1,1-1-1,0 0 1,-1 1-1,1-1 1,0 0-1,0 1 1,-1-1-1,3 0 1,-2 0-2,1-1 1,0 0-1,-1 0 1,1 0-1,-1 0 1,1 0 0,-1 0-1,1 0 1,-1 0-1,0-1 1,1 1-1,-1-1 1,0 1-1,0-1 1,0 1-1,0-1 1,0 1-1,-1-1 1,1 0-1,0 0 1,-1 1-1,1-4 1,13-45-226,-13 47 203,4-16-164,-1 0 0,-1-1 0,-1 0 0,-1 0 0,0 0-1,-4-33 1,2 56 186,-1 1-1,1-1 0,0 0 0,1 1 0,-1-1 0,1 1 1,-1-1-1,1 1 0,0-1 0,0 1 0,1-1 0,0 5 1,1-5 7,1 1 0,-1 0 0,1-1 0,0 0 0,0 0 0,0 0 0,1 0 0,-1 0 0,1-1 0,-1 1 0,1-1 0,0 0 0,0 0 0,0 0 0,0-1 0,0 1 0,0-1 0,1 0 0,-1 0 0,0-1 0,1 1 0,8-1 0,-4 0-6,1 1-1,0-1 0,0-1 1,0 0-1,-1 0 1,1-1-1,0 0 0,-1-1 1,13-5-1,-14 3-16,0 1-1,0-2 1,-1 1-1,0-1 1,8-8 0,-12 12 12,0-1 1,-1 0 0,1 0 0,-1 0 0,0 0 0,0 0-1,0-1 1,-1 1 0,1 0 0,-1-1 0,1 0-1,-1 1 1,0-1 0,-1 0 0,1-4 0,-15 10 24,9 2 41,-1 1 0,1-1 0,0 1 1,1 0-1,-1 0 0,1 1 0,0-1 0,0 1 0,1 0 0,0 0 0,0 0 1,-4 11-1,2-3 111,1 1 1,0 0 0,0-1 0,-1 27-1,4-38-166,1 1-1,0-1 1,0 0-1,0 0 0,1 0 1,-1 0-1,1 0 1,-1 0-1,1 0 0,0 0 1,0 0-1,1 0 1,-1 0-1,2 3 1,-1-5-24,-1 0 0,0 0 0,0 0 0,1 0 0,-1 0 0,1 0 0,-1-1 0,1 1 1,-1-1-1,1 1 0,-1-1 0,1 1 0,-1-1 0,1 0 0,0 0 0,-1 1 1,1-1-1,0 0 0,-1-1 0,1 1 0,0 0 0,-1 0 0,1-1 0,-1 1 0,1-1 1,-1 1-1,1-1 0,-1 0 0,1 0 0,1-1 0,3-2-468,0 0-1,0 0 1,-1 0 0,0 0-1,0-1 1,0 0-1,-1 0 1,0-1 0,1 1-1,-2-1 1,1 0-1,5-11 1,-3 2-2256,1 0 1,-2-1-1,0 0 0,3-21 1,-1-14-6133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1.136"/>
    </inkml:context>
    <inkml:brush xml:id="br0">
      <inkml:brushProperty name="width" value="0.025" units="cm"/>
      <inkml:brushProperty name="height" value="0.025" units="cm"/>
    </inkml:brush>
  </inkml:definitions>
  <inkml:trace contextRef="#ctx0" brushRef="#br0">27 1 10218,'0'0'15791,"-27"58"-15695,37-44-64,1 1-545,4-4-960,4 1-801,3-6-1378,-2 1-2946,0-1-705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1.480"/>
    </inkml:context>
    <inkml:brush xml:id="br0">
      <inkml:brushProperty name="width" value="0.025" units="cm"/>
      <inkml:brushProperty name="height" value="0.025" units="cm"/>
    </inkml:brush>
  </inkml:definitions>
  <inkml:trace contextRef="#ctx0" brushRef="#br0">81 1 9705,'0'0'9214,"-2"8"-5642,-4 6-2173,0-1 1,0 0 0,-2-1 0,-10 17 0,-8 11 863,25-39-2244,0 0 0,1 0 0,-1 0 0,0 1 1,0-1-1,1 0 0,-1 0 0,1 0 0,-1 1 0,1-1 1,0 0-1,-1 0 0,1 1 0,0-1 0,0 0 0,0 1 1,0-1-1,0 0 0,0 1 0,0-1 0,0 0 0,1 3 1,0-4-24,0 1 0,0-1 1,0 1-1,0-1 0,0 1 1,0-1-1,-1 1 0,1-1 1,0 0-1,0 0 0,0 1 1,1-1-1,-1 0 0,0 0 1,0 0-1,0 0 0,0 0 1,0-1-1,0 1 0,0 0 1,1-1-1,58-21-1200,-49 17 800,-5 1 373,0 1 1,0-1-1,0 2 1,0-1-1,1 1 1,-1 0-1,1 0 1,-1 0-1,1 1 1,0 0-1,0 1 1,13 0-1,-19 0 91,0 0-1,0 1 0,0-1 1,0 1-1,0-1 0,-1 1 0,1-1 1,0 1-1,0-1 0,0 1 0,-1 0 1,1-1-1,0 1 0,-1 0 1,1 0-1,-1 0 0,1-1 0,-1 1 1,1 0-1,-1 0 0,1 0 0,-1 0 1,0 0-1,0 0 0,1 2 1,-1-2-42,0 0 1,0-1 0,1 1 0,-1 0-1,0 0 1,1 0 0,-1 0-1,0 0 1,1 0 0,-1 0 0,1 0-1,-1-1 1,1 1 0,0 0 0,-1 0-1,1-1 1,0 1 0,0 0 0,-1-1-1,1 1 1,0-1 0,0 1-1,0-1 1,0 0 0,0 1 0,0-1-1,0 0 1,0 1 0,-1-1 0,1 0-1,0 0 1,0 0 0,2 0 0,6-1-55,-1-1 1,1 0 0,-1 0 0,0 0 0,0-1 0,0-1-1,0 0 1,13-7 0,35-15-759,-53 24 759,1 1 0,0 0 0,-1 0 0,1 1-1,0-1 1,0 1 0,0 0 0,-1 0 0,1 0 0,0 0-1,5 2 1,-8-2 29,0 1 0,1 0 0,-1 0 0,0 0 0,0 0 0,1 0 0,-1 0 0,0 0-1,0 1 1,0-1 0,0 0 0,-1 0 0,1 1 0,0-1 0,-1 1 0,1-1 0,0 1 0,-1-1-1,0 1 1,1-1 0,-1 1 0,0-1 0,0 1 0,0-1 0,0 1 0,0 0 0,0 2 0,4 26 215,-4-29-445,1 0 0,-1 0 0,1 0 0,-1 0 1,1 0-1,-1 0 0,1 0 0,0-1 0,-1 1 0,1 0 0,0 0 0,-1-1 0,1 1 0,0 0 0,0-1 0,0 1 0,1 0 0,0-1-303,0 0 0,0 0 0,0 0 0,0 0 0,1 0 0,-1-1 0,0 1-1,0 0 1,0-1 0,0 0 0,0 0 0,0 1 0,0-1 0,0 0 0,0-1 0,-1 1-1,1 0 1,0 0 0,-1-1 0,1 1 0,-1-1 0,3-2 0,17-17-6017</inkml:trace>
  <inkml:trace contextRef="#ctx0" brushRef="#br0" timeOffset="1">698 11 7303,'0'0'19122,"-9"50"-16848,6-32-961,0-1-800,3-2-449,0-4-320,4-4-1538,9-5-2242,-2-2-1601,5 0-5478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1.870"/>
    </inkml:context>
    <inkml:brush xml:id="br0">
      <inkml:brushProperty name="width" value="0.025" units="cm"/>
      <inkml:brushProperty name="height" value="0.025" units="cm"/>
    </inkml:brush>
  </inkml:definitions>
  <inkml:trace contextRef="#ctx0" brushRef="#br0">1 0 14318,'0'0'13196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2.601"/>
    </inkml:context>
    <inkml:brush xml:id="br0">
      <inkml:brushProperty name="width" value="0.025" units="cm"/>
      <inkml:brushProperty name="height" value="0.025" units="cm"/>
    </inkml:brush>
  </inkml:definitions>
  <inkml:trace contextRef="#ctx0" brushRef="#br0">143 128 6790,'0'0'4597,"1"-10"-1608,1-29-576,-2 39-2362,0-1-1,0 1 0,0-1 1,0 1-1,0-1 0,0 0 1,0 1-1,-1-1 0,1 1 1,0-1-1,0 1 0,-1-1 1,1 1-1,0-1 0,-1 1 1,1 0-1,0-1 0,-1 1 1,1-1-1,-1 1 1,1 0-1,-1-1 0,1 1 1,-1 0-1,1-1 0,-1 1 1,1 0-1,-1 0 0,1 0 1,-1 0-1,1-1 0,-1 1 1,1 0-1,-1 0 0,0 0 1,1 0-1,-1 0 0,1 0 1,-1 0-1,1 1 0,-1-1 1,0 0-1,1 0 1,-1 0-1,1 0 0,-1 1 1,1-1-1,-1 0 0,1 1 1,-1-1-1,1 0 0,-1 1 1,1-1-1,-25 18 552,13-3-307,1 0 0,1 1 0,0 0-1,1 1 1,1 0 0,1 1 0,0-1 0,1 1 0,1 1 0,1-1 0,0 1 0,2 0 0,0 0 0,1-1 0,2 23 0,-1-38-256,0-1 1,0 0 0,0 1-1,1-1 1,-1 0-1,1 1 1,-1-1 0,1 0-1,0 1 1,0-1-1,0 0 1,0 0-1,1 0 1,-1 0 0,0 0-1,1 0 1,-1-1-1,1 1 1,0 0 0,0-1-1,0 1 1,0-1-1,3 3 1,-1-3 19,1 0 1,-1 0-1,0 0 1,0 0-1,1-1 1,-1 1-1,0-1 1,1 0-1,-1 0 0,0-1 1,1 0-1,4-1 1,8-2 75,-1-1 1,0-1-1,-1-1 1,1 0-1,24-16 1,-16 7-31,-1-2 0,-1 0 1,37-39-1,-52 49-45,0 0-1,-1 0 1,0 0-1,0-1 1,-1 1-1,0-1 0,0-1 1,-1 1-1,-1-1 1,1 1-1,-1-1 1,-1 0-1,0 0 0,1-12 1,-3 22-62,0 0-1,0 0 1,-1 0 0,1 0 0,0 0-1,0 0 1,0 0 0,0 1 0,0-1-1,0 0 1,0 0 0,0 0 0,0 0-1,-1 0 1,1 0 0,0 0 0,0 0-1,0 0 1,0 0 0,0 0 0,0 0-1,0 0 1,0 0 0,0-1 0,-1 1-1,1 0 1,0 0 0,0 0 0,0 0-1,0 0 1,0 0 0,0 0 0,0 0 0,0 0-1,0 0 1,0 0 0,0 0 0,0 0-1,-1 0 1,1 0 0,0-1 0,0 1-1,0 0 1,0 0 0,0 0 0,0 0-1,0 0 1,0 0 0,0 0 0,0 0-1,0 0 1,0-1 0,0 1 0,0 0-1,0 0 1,0 0 0,0 0 0,0 0-1,0 0 1,0 0 0,0 0 0,0 0-1,0-1 1,0 1 0,-7 12-162,-6 18 4,10-14 146,0 0-1,0 1 1,2-1-1,0 1 1,1-1-1,1 1 1,3 24-1,-3-37 14,0 1 1,0-1-1,0 1 0,1-1 0,-1 1 1,1-1-1,0 0 0,1 0 1,-1 0-1,1 0 0,-1 0 0,1 0 1,0-1-1,1 1 0,-1-1 0,1 0 1,-1 0-1,1 0 0,0-1 0,0 1 1,0-1-1,0 0 0,0 0 0,1 0 1,-1-1-1,1 0 0,-1 0 0,1 0 1,-1 0-1,10 0 0,-6-1 17,0 0 0,0 0 0,-1-1 0,1 0 0,0 0 0,0-1 0,-1 0 0,1 0 0,-1-1 0,0 0-1,0 0 1,0-1 0,0 0 0,0 0 0,6-6 0,-5 3 98,0 0 0,-1-1-1,0 0 1,0 0 0,-1-1 0,0 1-1,-1-2 1,0 1 0,0 0 0,5-16 0,-6 12-207,0-1 0,-1 0 1,0-1-1,-1 1 1,0 0-1,-2-1 1,0-21-1,-1 24-479,-1 1 0,1 0 0,-2 0 0,0 0 0,0 1 0,-1-1 0,0 1 0,-1-1 0,-9-15 0,9 20-583,3 1-739,-1 1-2835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2.961"/>
    </inkml:context>
    <inkml:brush xml:id="br0">
      <inkml:brushProperty name="width" value="0.025" units="cm"/>
      <inkml:brushProperty name="height" value="0.025" units="cm"/>
    </inkml:brush>
  </inkml:definitions>
  <inkml:trace contextRef="#ctx0" brushRef="#br0">61 1 14061,'0'0'6631,"-4"12"-4763,-36 109 2115,36-103-3423,0 0 1,0 0-1,2 1 1,0-1-1,2 34 1,0-50-561,0-1 1,0 0 0,1 1-1,-1-1 1,1 0-1,-1 1 1,1-1 0,-1 0-1,1 1 1,0-1 0,0 0-1,0 0 1,-1 0 0,1 0-1,0 0 1,0 0-1,1 0 1,-1 0 0,0 0-1,0 0 1,0-1 0,2 2-1,1-1-4,0 1 0,0-1 0,0 0 0,0 0 0,0 0 0,0-1 0,8 0-1,-1 0-176,0-1 0,1 0 0,-1-1 0,21-6 0,2-6-677,-27 10 790,0 1 0,1 0-1,0 0 1,-1 0 0,1 1 0,0 0-1,12-1 1,-19 4 117,0-1-1,-1 1 1,1 0-1,0-1 0,-1 1 1,1 0-1,-1 0 1,1-1-1,-1 1 1,1 0-1,-1 0 1,1 0-1,-1 0 1,0 0-1,0 0 1,1 0-1,-1-1 1,0 1-1,0 0 1,0 0-1,0 0 0,0 0 1,0 0-1,0 2 1,-1 34 984,1-28-806,0-8-208,0 0 0,0 0 0,0 0 0,0 0 0,0 0 0,0 0 0,0 0 0,0-1 0,1 1 1,-1 0-1,0 0 0,1 0 0,-1 0 0,0 0 0,1-1 0,-1 1 0,1 0 0,0 0 0,-1-1 0,1 1 0,-1 0 0,1-1 0,0 1 1,0-1-1,-1 1 0,1-1 0,0 1 0,0-1 0,-1 1 0,1-1 0,0 0 0,0 1 0,0-1 0,0 0 0,0 0 0,0 0 0,0 0 1,0 0-1,-1 0 0,1 0 0,0 0 0,0 0 0,0 0 0,0 0 0,0 0 0,0-1 0,0 1 0,-1 0 0,1-1 0,0 1 1,0-1-1,1 0 0,25-13-4253,-16 6-2288,-3 2-4163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3.462"/>
    </inkml:context>
    <inkml:brush xml:id="br0">
      <inkml:brushProperty name="width" value="0.025" units="cm"/>
      <inkml:brushProperty name="height" value="0.025" units="cm"/>
    </inkml:brush>
  </inkml:definitions>
  <inkml:trace contextRef="#ctx0" brushRef="#br0">1 1 14286,'0'0'12395,"0"59"-11338,0-35-384,0 2-289,0-3-224,0-4-128,3-4-256,0-5-737,0-4-576,0-6-641,-3-10-6855,0-11-2466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3.810"/>
    </inkml:context>
    <inkml:brush xml:id="br0">
      <inkml:brushProperty name="width" value="0.025" units="cm"/>
      <inkml:brushProperty name="height" value="0.025" units="cm"/>
    </inkml:brush>
  </inkml:definitions>
  <inkml:trace contextRef="#ctx0" brushRef="#br0">0 1 18385,'0'0'4997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2.439"/>
    </inkml:context>
    <inkml:brush xml:id="br0">
      <inkml:brushProperty name="width" value="0.025" units="cm"/>
      <inkml:brushProperty name="height" value="0.025" units="cm"/>
    </inkml:brush>
  </inkml:definitions>
  <inkml:trace contextRef="#ctx0" brushRef="#br0">262 54 3844,'0'0'14872,"-7"-4"-14012,-23-12-150,29 15-545,0 1 1,0-1-1,1 1 0,-1-1 1,0 0-1,0 1 0,1-1 1,-1 0-1,0 0 0,1 0 1,-1 0-1,0 0 0,1 1 1,0-1-1,-1 0 0,1 0 1,-1 0-1,1 0 0,0-3 1,-1 4-122,1-1 0,0 0 0,0 1 0,0-1 0,0 1 0,0-1 0,-1 0 0,1 1 0,0-1 0,-1 1 0,1-1 0,0 1 0,-1-1 0,1 1 0,-1-1 0,1 1 0,-1-1 1,1 1-1,-1-1 0,1 1 0,-1 0 0,1-1 0,-1 1 0,1 0 0,-1-1 0,0 1 0,1 0 0,-1 0 0,1 0 0,-1 0 0,0 0 0,1 0 0,-2 0 0,-5-1-16,0 1-1,0 0 0,0 0 0,0 0 0,0 1 0,0 1 0,1-1 0,-1 1 1,0 0-1,1 0 0,0 1 0,-1 0 0,1 0 0,0 0 0,0 1 0,-5 4 1,6-4-37,0-1 0,0 1 1,1 0-1,0 0 1,0 1-1,0-1 1,0 1-1,1 0 1,-1 0-1,1 0 1,0 0-1,1 1 1,-1-1-1,1 1 0,0-1 1,1 1-1,-1 0 1,0 11-1,2-16 4,1 0-1,-1-1 1,0 1-1,1 0 1,-1 0-1,1-1 1,-1 1-1,1 0 0,0-1 1,-1 1-1,1 0 1,0-1-1,-1 1 1,1-1-1,0 1 1,0-1-1,-1 0 1,1 1-1,0-1 0,0 0 1,0 1-1,0-1 1,-1 0-1,1 0 1,0 0-1,0 0 1,0 0-1,0 0 1,0 0-1,0 0 0,-1 0 1,1 0-1,0-1 1,0 1-1,0 0 1,0 0-1,0-1 1,38-10 189,-28 5-135,0 0 1,-1 0-1,18-16 1,22-13 8,-50 35-74,1 0 0,0 1 1,-1-1-1,1 0 0,-1 0 0,1 1 1,0-1-1,-1 0 0,1 1 0,-1-1 0,1 0 1,-1 1-1,1-1 0,-1 1 0,1-1 1,-1 1-1,1-1 0,-1 1 0,0-1 1,1 1-1,-1-1 0,0 1 0,1 0 1,-1-1-1,0 1 0,0-1 0,0 1 0,1 0 1,-1-1-1,0 1 0,0 0 0,0-1 1,0 1-1,0 0 0,-1 1 0,7 37-78,-5-29 94,9 76 397,-4 1 0,-5 90-1,-1-173-316,0 0 1,0-1-1,-1 1 0,0 0 0,0-1 0,0 1 0,0 0 0,0-1 0,-1 0 0,1 1 0,-1-1 0,0 0 0,0 0 0,0 0 1,-1 0-1,1 0 0,-1 0 0,0-1 0,1 1 0,-1-1 0,0 1 0,0-1 0,-1 0 0,1-1 0,0 1 0,-1-1 0,1 1 1,-1-1-1,1 0 0,-1 0 0,0 0 0,1-1 0,-1 1 0,0-1 0,0 0 0,1 0 0,-1 0 0,0-1 0,1 1 0,-1-1 1,0 0-1,1 0 0,-1 0 0,1-1 0,-1 1 0,1-1 0,0 1 0,-1-1 0,1 0 0,0-1 0,-5-4 0,1 1-143,0 0 0,0-1 0,0 0-1,1 0 1,0 0 0,0-1 0,1 0 0,0-1-1,0 1 1,1-1 0,0 1 0,1-1 0,0 0-1,0-1 1,1 1 0,0 0 0,1-1-1,-1-16 1,3 22-129,0 1 0,0-1 0,0 1 0,0-1 0,1 1 0,0-1 0,-1 1 0,1 0 0,0 0 0,1-1 0,-1 2 0,0-1 0,1 0 0,0 0 0,0 1 0,0 0 0,3-3 0,65-39-6205,-45 30 2071,21-13-4327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4.183"/>
    </inkml:context>
    <inkml:brush xml:id="br0">
      <inkml:brushProperty name="width" value="0.025" units="cm"/>
      <inkml:brushProperty name="height" value="0.025" units="cm"/>
    </inkml:brush>
  </inkml:definitions>
  <inkml:trace contextRef="#ctx0" brushRef="#br0">97 243 13421,'0'0'7089,"-9"6"-4900,0 2-1686,0 0 1,1 0-1,0 1 0,0 0 1,1 1-1,-9 14 1,13-19-327,0 0 0,0 0 0,1 0 1,-1 1-1,1-1 0,1 1 0,-1-1 1,1 1-1,0 0 0,0 0 0,1-1 1,0 1-1,0 0 0,0 0 1,0 0-1,1-1 0,0 1 0,2 5 1,-1-8-164,-1 0 1,1-1-1,0 1 0,0-1 1,0 0-1,0 1 1,0-1-1,0 0 0,1 0 1,-1 0-1,1-1 1,-1 1-1,1-1 1,0 1-1,0-1 0,0 0 1,-1 0-1,1 0 1,0 0-1,0-1 1,0 1-1,0-1 0,1 0 1,5 0-1,0 0 13,0 0 0,0-1 0,0 0 0,0 0 0,0-1 0,0 0 0,12-4 0,-7-2-9,0 0-1,0 0 1,-1-1 0,0-1-1,0 0 1,-1-1-1,-1 0 1,0-1 0,0 0-1,-1-1 1,-1 0-1,15-26 1,-14 20-9,-1 1 0,0-2 0,-2 1 1,0-1-1,-1 0 0,-1-1 0,-1 1 0,-1-1 0,1-28 1,-4 46-14,0-1 0,0 1 1,0 0-1,0 0 1,-1-1-1,0 1 1,1 0-1,-1 0 1,0 0-1,0 0 1,-1 0-1,1 0 0,-1 0 1,0 0-1,1 0 1,-4-3-1,3 5-5,0-1-1,0 1 1,-1-1-1,1 1 1,-1 0-1,1 0 1,-1 0-1,1 0 0,-1 0 1,0 0-1,0 1 1,1 0-1,-1-1 1,0 1-1,0 0 1,1 0-1,-1 0 1,0 1-1,-5 0 1,0 1-7,0 1 0,0 0 1,0 0-1,1 0 1,-1 1-1,1 0 0,0 1 1,0 0-1,0 0 1,0 0-1,-8 10 1,-1 1 68,0 2 0,-25 38 1,37-51-19,1 1-1,-1 0 1,1 1 0,1-1-1,-4 9 1,6-13-33,-1-1-1,1 0 1,0 1 0,-1-1-1,1 1 1,0-1-1,0 1 1,0-1 0,0 0-1,0 1 1,0-1-1,0 1 1,0-1 0,1 1-1,-1-1 1,0 0 0,1 1-1,0-1 1,-1 0-1,1 1 1,0-1 0,-1 0-1,1 0 1,0 0 0,0 0-1,0 0 1,0 1-1,0-2 1,0 1 0,0 0-1,1 0 1,0 1 0,12 2-80,0 1 0,0-2 0,0 0 0,1 0 0,16 0 1,-16-2-215,1 1 0,-1 0 1,0 1-1,0 1 0,22 8 0,-34-10 246,1 0-1,0 0 0,-1 0 0,1 1 0,-1-1 0,0 1 0,0 0 0,0 0 0,0 0 0,0 0 0,-1 1 0,0-1 1,1 1-1,-1 0 0,0-1 0,-1 1 0,1 0 0,-1 0 0,0 0 0,0 0 0,0 0 0,0 0 0,-1 1 1,1 6-1,-1 37-3338,0-30-2845,0-9-5568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6.787"/>
    </inkml:context>
    <inkml:brush xml:id="br0">
      <inkml:brushProperty name="width" value="0.025" units="cm"/>
      <inkml:brushProperty name="height" value="0.025" units="cm"/>
    </inkml:brush>
  </inkml:definitions>
  <inkml:trace contextRef="#ctx0" brushRef="#br0">94 20 13421,'0'-1'224,"0"0"1,0 0-1,0 1 1,0-1-1,0 0 1,0 0 0,0 0-1,0 1 1,0-1-1,0 0 1,-1 0-1,1 1 1,0-1 0,0 0-1,-1 1 1,1-1-1,0 0 1,-1 0-1,1 1 1,-1-1-1,1 1 1,-1-1 0,1 1-1,-1-1 1,0 0-1,-14 7 2074,-14 31-1866,23-25-293,-1 1-1,2 0 1,0 1 0,0-1 0,1 1 0,1 0-1,0 0 1,1 0 0,1 0 0,0 1 0,1-1-1,2 18 1,-2-30-111,1-1 1,-1 1-1,1-1 0,0 0 0,0 0 0,0 1 0,0-1 0,0 0 1,0 0-1,0 0 0,0 0 0,0 0 0,0 0 0,1-1 1,-1 1-1,0 0 0,0 0 0,1-1 0,-1 1 0,1-1 1,-1 0-1,1 1 0,-1-1 0,1 0 0,-1 0 0,1 1 1,-1-1-1,0-1 0,1 1 0,-1 0 0,1 0 0,-1 0 1,3-2-1,4 1 94,-1 0 1,1-1-1,-1-1 1,1 1-1,8-6 0,0 0-61,-1-2 0,0 0 0,-1-1 0,21-20 0,-28 25-42,0-1 1,-1 0-1,0-1 0,-1 1 1,1-1-1,-1 0 1,-1 0-1,0-1 0,0 0 1,4-12-1,-18 30 257,-4 16-221,7-11-35,5-8 42,-1-1 0,1 1 1,-1-1-1,2 1 0,-1 0 1,-1 9-1,3-14-42,0 0 0,1 0 1,-1 0-1,0 0 0,0 0 1,0 0-1,1 1 0,-1-1 0,1 0 1,-1 0-1,1 0 0,-1 0 0,1-1 1,0 1-1,-1 0 0,1 0 0,0 0 1,0 0-1,-1-1 0,1 1 1,0 0-1,0-1 0,0 1 0,0 0 1,0-1-1,0 0 0,0 1 0,0-1 1,0 1-1,0-1 0,1 0 0,-1 0 1,0 0-1,0 0 0,0 0 1,0 0-1,0 0 0,0 0 0,1 0 1,1-1-1,10 0 50,0-1 0,0-1 0,-1 0 0,1-1 0,0 0 1,-1-1-1,0 0 0,0-1 0,-1 0 0,14-10 0,-12 7-91,1 1 0,1 0 0,-1 1 0,1 1 0,1 0 0,16-3 0,-31 9 16,-1 0-1,1 0 0,-1 0 0,1 0 1,0 0-1,-1 0 0,1 0 0,-1 0 1,1 0-1,-1 0 0,1 0 0,-1 0 1,1 0-1,-1 1 0,1-1 0,-1 0 1,1 0-1,-1 1 0,1-1 0,-1 0 1,1 1-1,-1-1 0,1 1 0,-1-1 1,0 0-1,1 1 0,-1-1 0,0 1 1,1-1-1,-1 1 0,0-1 0,0 1 1,0-1-1,1 1 0,-1 1 0,1 28 239,-15 31 443,14-60-668,0 0 9,-1 0-1,1 0 0,0 0 0,-1 0 0,1 0 1,0 0-1,0 0 0,-1 0 0,1 0 0,0 0 0,0 0 1,0 0-1,0 0 0,0 0 0,1 0 0,-1 0 1,0 0-1,0 0 0,1 0 0,-1-1 0,0 1 1,1 0-1,-1 0 0,1 0 0,0 0 0,-1 0 0,2 1 1,0-2 1,-1 1 0,1-1 0,-1 1 0,1-1 0,0 0 0,-1 1 0,1-1 0,-1 0 0,1 0 0,0 0 0,-1-1 1,1 1-1,0 0 0,-1 0 0,3-2 0,13-3-13,-1-2 1,26-13 0,-28 13-168,-10 4-52,0 1 0,1 1 0,-1-1 0,1 1 0,0-1 0,-1 1 0,8 0 0,-12 1 151,1 0 0,0 0-1,-1 0 1,1 0-1,-1 0 1,1 0-1,0 0 1,-1 0 0,1 1-1,-1-1 1,1 0-1,-1 0 1,1 1-1,-1-1 1,1 0-1,-1 1 1,1-1 0,-1 1-1,1-1 1,-1 0-1,0 1 1,1-1-1,-1 1 1,1 0 0,-1 0 8,0 1 0,1-1 1,-1 1-1,0 0 0,0-1 1,0 1-1,0-1 1,0 1-1,0-1 0,0 1 1,-1-1-1,1 1 0,-2 2 1,-11 19-5215,7-17-1148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7.473"/>
    </inkml:context>
    <inkml:brush xml:id="br0">
      <inkml:brushProperty name="width" value="0.025" units="cm"/>
      <inkml:brushProperty name="height" value="0.025" units="cm"/>
    </inkml:brush>
  </inkml:definitions>
  <inkml:trace contextRef="#ctx0" brushRef="#br0">1 105 16592,'0'0'7676,"8"3"-6699,4-1-873,1 0 1,0-1-1,0-1 0,0 0 0,0 0 1,0-2-1,0 1 0,0-2 0,-1 0 1,1 0-1,-1-1 0,0 0 0,0-1 1,0-1-1,-1 0 0,1-1 0,-1 0 1,15-13-1,-24 19-94,-1-1-1,1 1 1,-1-1 0,1 0 0,-1 1 0,0-1 0,0 0 0,0 0 0,0 0-1,0 0 1,1-3 0,-2 5-5,0-1-1,0 1 0,0-1 1,0 0-1,0 1 0,0-1 1,0 1-1,0-1 1,0 0-1,0 1 0,0-1 1,0 1-1,0-1 1,0 1-1,-1-1 0,1 1 1,0-1-1,0 0 0,-1 1 1,1 0-1,-1-1 1,1 1-1,0-1 0,-1 1 1,1-1-1,-1 1 1,-1-1-7,0 0 0,1 1 1,-1-1-1,0 1 1,0 0-1,0 0 1,1 0-1,-1 0 0,0 0 1,0 0-1,0 0 1,1 0-1,-1 1 1,0-1-1,0 1 0,1-1 1,-1 1-1,0 0 1,1 0-1,-1-1 1,1 1-1,-1 0 0,1 1 1,-3 1-1,-3 2 29,0 1 0,0 1-1,0-1 1,1 1 0,0 0-1,1 0 1,-1 1 0,1-1 0,1 1-1,-1 0 1,2 1 0,-1-1-1,1 1 1,0 0 0,-3 16-1,6-24-17,0 0 0,0 0 0,1 0 0,-1 0 0,0 0 0,0 0 0,1 0 0,-1 0 0,0 0 1,1 0-1,-1 0 0,1-1 0,-1 1 0,1 0 0,-1 0 0,1 0 0,0-1 0,-1 1 0,1 0 0,0-1 0,0 1 0,-1-1 0,1 1 0,0-1 0,0 1 0,0-1 0,0 1 0,0-1 0,0 0 0,0 0 0,0 1 0,0-1 0,1 0 0,40 2 92,-33-3-76,6 0-224,0-2 0,0 1 0,0-2 0,0 0 1,-1-1-1,0-1 0,26-13 0,36-13-1120,-75 32 1343,0-1 0,-1 1 0,1 0-1,-1 0 1,1-1 0,0 1-1,-1 0 1,1 0 0,0 0 0,-1 0-1,1-1 1,-1 1 0,1 0-1,0 0 1,-1 0 0,1 1 0,0-1-1,-1 0 1,1 0 0,0 0-1,-1 0 1,1 1 0,0-1 0,-1 0-1,1 0 1,-1 1 0,1-1 0,-1 1-1,1-1 1,-1 0 0,1 1-1,-1-1 1,1 1 0,0 0 0,1 24 1067,-1 5 14,0-29-1076,-1 0 0,0 0 0,1 0 0,-1 0 0,1 0 0,-1 0 0,1-1 0,-1 1 0,1 0 0,0 0 0,0-1 0,-1 1 0,1 0 0,0-1 0,0 1 0,0 0 0,-1-1 0,1 1 0,0-1 0,0 0 0,0 1 0,0-1 0,0 0 0,0 0 0,0 1 0,0-1 0,1 0 0,12 0 18,-1 0 0,0-1 0,0-1 0,1 0 0,-1 0 1,-1-2-1,1 1 0,0-2 0,23-11 0,-21 9-314,1 1 0,1 0-1,-1 1 1,33-5 0,-49 10 277,0 0 1,1 0-1,-1 0 1,0 0-1,0-1 0,0 1 1,1 1-1,-1-1 1,0 0-1,0 0 1,0 0-1,0 0 0,1 0 1,-1 0-1,0 0 1,0 0-1,0 0 1,1 0-1,-1 0 0,0 0 1,0 0-1,0 1 1,0-1-1,0 0 1,1 0-1,-1 0 0,0 0 1,0 0-1,0 1 1,0-1-1,0 0 1,0 0-1,0 0 0,0 1 1,1-1-1,-1 0 1,0 0-1,0 0 1,0 0-1,0 1 0,0-1 1,0 0-1,0 0 1,0 0-1,0 1 1,0-1-1,-1 0 0,-2 14 414,-2 1-102,5-14-318,0-1 0,0 0 0,0 0 0,0 0 0,0 1 0,0-1 0,0 0-1,0 0 1,0 1 0,0-1 0,0 0 0,0 0 0,0 1 0,0-1 0,1 0 0,-1 0 0,0 0 0,0 1 0,0-1 0,0 0 0,0 0 0,0 0 0,1 1 0,-1-1 0,0 0 0,0 0 0,0 0 0,0 0 0,1 0 0,-1 1-1,0-1 1,0 0 0,0 0 0,1 0 0,-1 0 0,0 0 0,0 0 0,1 0 0,-1 0 0,0 0 0,0 0 0,0 0 0,1 0 0,3 0-306,0 0 0,0-1 0,0 0 0,0 0 0,0 0 1,0 0-1,-1-1 0,1 0 0,5-2 0,32-24-6179,-34 23 4872,16-13-5006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7.926"/>
    </inkml:context>
    <inkml:brush xml:id="br0">
      <inkml:brushProperty name="width" value="0.025" units="cm"/>
      <inkml:brushProperty name="height" value="0.025" units="cm"/>
    </inkml:brush>
  </inkml:definitions>
  <inkml:trace contextRef="#ctx0" brushRef="#br0">90 37 10250,'0'0'10105,"1"13"-10019,-2 11 495,-2 1 0,0-1 0,-2 0 0,0 0 0,-14 36 0,7-24 400,1 1 0,1 0 1,3 1-1,0 0 0,-1 63 1,11-129-875,1 1 0,0-1 0,17-47 1,-13 45-89,0-2-464,2 0 1,2 0-1,1 1 0,1 0 0,22-34 0,-29 55 316,-1 1 1,2 0-1,-1 0 1,1 1-1,1 0 1,-1 0-1,1 1 0,13-8 1,-15 11 123,-1 1 0,1 0 0,0 0 0,1 1 0,-1-1 0,0 2 0,1-1 0,-1 1 0,0 0-1,1 1 1,0-1 0,-1 2 0,15 1 0,-20-2 11,0 1-1,0-1 0,0 1 1,-1-1-1,1 1 0,0 0 0,0 0 1,0 0-1,-1 0 0,1 0 1,-1 0-1,1 1 0,-1-1 1,1 0-1,-1 1 0,0-1 0,1 1 1,-1 0-1,0-1 0,0 1 1,0 0-1,0 0 0,-1-1 1,1 1-1,0 0 0,-1 0 1,1 0-1,-1 0 0,0 0 0,0 0 1,0 0-1,0 0 0,0 0 1,0 0-1,0 0 0,0 0 1,-2 3-1,1 2 126,-1 0 0,1 1 0,-2-1 0,1-1-1,-1 1 1,0 0 0,0-1 0,-1 1 0,-4 6 0,2-6 35,0 0-1,0 0 1,0-1-1,-1 1 0,0-1 1,0-1-1,-1 1 1,1-1-1,-1-1 1,0 1-1,-1-1 1,-16 5-1,24-9-235,0 0-1,1 0 1,-1-1-1,0 1 0,1 0 1,-1 0-1,1-1 0,-1 1 1,0 0-1,1-1 1,-1 1-1,1-1 0,-1 1 1,1-1-1,-1 1 1,1-1-1,-1 1 0,1-1 1,-1 1-1,1-1 0,0 0 1,-1 1-1,1-1 1,0 0-1,0 1 0,-1-1 1,1 0-1,0 1 0,0-1 1,0 0-1,0 1 1,0-1-1,0 0 0,0 0 1,0 1-1,0-1 1,0 0-1,0 1 0,1-1 1,-1 0-1,5-34-4550,8 0-1684,3-7-3912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8.286"/>
    </inkml:context>
    <inkml:brush xml:id="br0">
      <inkml:brushProperty name="width" value="0.025" units="cm"/>
      <inkml:brushProperty name="height" value="0.025" units="cm"/>
    </inkml:brush>
  </inkml:definitions>
  <inkml:trace contextRef="#ctx0" brushRef="#br0">104 1 5381,'0'0'16528,"-18"59"-13902,0-25-512,-2 4-704,1 4-610,3-1-575,6-1-225,7-6-129,3-4-960,0-7-897,8-10-1024,6-5-578,2-8-4003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8.609"/>
    </inkml:context>
    <inkml:brush xml:id="br0">
      <inkml:brushProperty name="width" value="0.025" units="cm"/>
      <inkml:brushProperty name="height" value="0.025" units="cm"/>
    </inkml:brush>
  </inkml:definitions>
  <inkml:trace contextRef="#ctx0" brushRef="#br0">115 2 11915,'0'0'12743,"-8"-1"-10592,4 1-2042,0 0 0,0 0 0,1 0 0,-1 0 0,0 1 0,1-1 0,-1 1 0,0 0 0,1 0 0,-1 0 0,1 1 0,-1-1 0,1 1 0,-1 0 0,1 0 0,0 0 0,0 0 0,0 0 0,0 1 0,1 0 0,-1-1 0,1 1 0,-1 0 0,1 0 0,0 0 0,0 1 0,0-1 0,-1 5 0,0-2-95,1-1 0,0 1 0,0-1 0,0 1 0,1 0-1,-1-1 1,2 1 0,-1 0 0,1 0 0,-1 0 0,2 0 0,-1 0 0,3 11 0,-3-15-10,1 0 1,-1 0-1,1-1 0,0 1 0,0 0 0,0 0 1,0 0-1,0-1 0,0 1 0,0-1 0,1 1 1,-1-1-1,1 1 0,-1-1 0,1 0 0,-1 1 0,4 0 1,-2-1 4,0 0-1,-1 0 1,1 0 0,0-1 0,0 0 0,0 1 0,0-1 0,0 0-1,-1 0 1,1-1 0,0 1 0,0-1 0,0 1 0,-1-1 0,1 0 0,3-1-1,-2 0-3,0 0-1,0-1 0,1 1 1,-2-1-1,1 0 0,0 0 1,-1 0-1,1 0 0,-1 0 1,0-1-1,0 0 0,0 0 1,-1 0-1,1 0 0,2-6 1,-2 4-3,0-1 1,-1 0 0,0 1-1,0-1 1,0 0 0,-1 0-1,0 0 1,-1 0 0,1-12 0,-2 17 1,1 1 0,-1-1 0,1 1 0,-1 0 0,0-1 0,1 1 0,-1 0 0,0 0 1,0-1-1,0 1 0,0 0 0,0 0 0,0 0 0,0 0 0,-1 0 0,1 0 1,0 1-1,0-1 0,-1 0 0,1 0 0,0 1 0,-1-1 0,1 1 0,-1 0 1,1-1-1,-1 1 0,1 0 0,-1 0 0,1 0 0,-1 0 0,1 0 0,-1 0 1,1 0-1,-1 0 0,1 1 0,-1-1 0,1 0 0,-1 1 0,1 0 0,0-1 0,-1 1 1,1 0-1,0-1 0,0 1 0,-1 0 0,1 0 0,0 0 0,0 0 0,0 0 1,0 1-1,0-1 0,0 0 0,1 0 0,-1 1 0,0-1 0,0 2 0,0-2-58,1 1-1,0-1 1,0 1-1,0-1 1,0 0-1,0 1 1,0-1-1,0 1 1,0-1-1,0 1 0,1-1 1,-1 0-1,0 1 1,1-1-1,0 0 1,-1 1-1,1-1 1,0 0-1,-1 0 1,1 1-1,0-1 0,0 0 1,0 0-1,0 0 1,0 0-1,0 0 1,0 0-1,1 0 1,-1-1-1,3 2 1,1 0-829,0-1 1,0 1 0,0-1-1,1 0 1,-1-1-1,1 1 1,6-2 0,17 1-6613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19.642"/>
    </inkml:context>
    <inkml:brush xml:id="br0">
      <inkml:brushProperty name="width" value="0.025" units="cm"/>
      <inkml:brushProperty name="height" value="0.025" units="cm"/>
    </inkml:brush>
  </inkml:definitions>
  <inkml:trace contextRef="#ctx0" brushRef="#br0">63 4 11018,'0'0'9663,"-10"9"-7907,-27 28-709,35-35-941,1 0 1,-1 1 0,1-1 0,-1 0-1,1 1 1,0-1 0,0 1 0,0-1 0,0 1-1,0 0 1,1-1 0,-1 1 0,1 0-1,0 0 1,-1-1 0,1 1 0,1 0 0,-1-1-1,1 4 1,-1-4-52,0-1-1,1 1 1,0 0-1,-1-1 1,1 1 0,0-1-1,-1 1 1,1-1-1,0 1 1,0-1-1,0 0 1,0 0-1,1 1 1,-1-1 0,0 0-1,0 0 1,1 0-1,-1 0 1,1 0-1,-1-1 1,1 1 0,-1 0-1,1-1 1,-1 1-1,1-1 1,2 1-1,4 0 17,1-1 1,0 1-1,-1-2 0,1 1 0,0-1 0,-1-1 0,1 0 0,-1 0 0,1 0 0,-1-1 0,0-1 1,0 1-1,11-8 0,-6 3-96,0-1 0,-1 0 0,0-1 1,-1-1-1,0 0 0,17-23 0,-38 55-401,2 0 0,-11 36 0,15-44 375,-35 142 534,30-111-215,-2 0-1,-1 0 0,-3-1 1,-1-1-1,-26 49 0,41-90-237,1 1-1,-1 0 0,0-1 0,0 1 0,0-1 1,0 1-1,0-1 0,0 1 0,0-1 1,-1 0-1,1 0 0,0 0 0,-1 1 0,1-1 1,-1 0-1,1-1 0,-1 1 0,0 0 0,1 0 1,-1-1-1,0 1 0,1-1 0,-1 1 0,0-1 1,0 0-1,0 0 0,1 0 0,-1 0 0,-3 0 1,3-1-14,0 0 0,0-1 1,1 1-1,-1 0 1,0-1-1,1 1 1,-1-1-1,1 0 1,-1 0-1,1 1 1,0-1-1,0 0 0,-1 0 1,2 0-1,-1 0 1,0 0-1,0-1 1,1 1-1,-1 0 1,1 0-1,-1 0 1,1-5-1,-2-13-211,1 0 1,1-1 0,0 1-1,2 0 1,0 0-1,2 0 1,0 0-1,1 0 1,14-35-1,-9 35-504,0 0 0,1 0-1,1 1 1,1 1 0,1 0 0,0 1 0,1 0-1,1 2 1,1-1 0,0 2 0,1 0 0,0 1-1,40-20 1,-35 20 379,1 1 0,0 2-1,1 0 1,0 2 0,0 0-1,1 2 1,0 1 0,28-2-1,-53 6 402,0 1 0,0 0 0,0 0 0,-1 0 0,1 0-1,0 0 1,0 0 0,0 0 0,-1 1 0,1-1-1,0 0 1,0 0 0,0 1 0,-1-1 0,1 0 0,0 1-1,-1-1 1,1 1 0,0-1 0,-1 1 0,1-1-1,0 1 1,-1-1 0,1 1 0,-1-1 0,1 1 0,-1 0-1,0-1 1,1 1 0,0 1 0,-1 0 103,0-1 0,0 1 0,0 0 0,0 0 0,0 0 0,0 0 0,0 0 0,-1 0 0,1 0 0,-1 0 0,1 0 0,-2 2 0,-31 52 3341,31-52-3294,-3 3 255,2-3-73,-1 1 1,1-1-1,1 1 1,-1 0-1,1-1 0,-1 1 1,1 0-1,-2 10 1,7-15-353,-1-1 1,1 1 0,-1 0-1,1-1 1,-1 1-1,1-1 1,-1 0 0,1 0-1,-1 0 1,4-2 0,72-45-92,-47 28-691,0 1-1,66-29 1,-97 48 724,1-1 1,0 1 0,0-1-1,0 1 1,0 0 0,0-1-1,0 1 1,0 0 0,0 0-1,0-1 1,0 1 0,0 0 0,0 0-1,0 0 1,0 0 0,0 1-1,1-1 1,-1 0 0,0 0-1,0 1 1,0-1 0,-1 0-1,3 1 1,-3 0 24,1 0-1,-1 0 0,0 0 1,0 0-1,1 0 1,-1 0-1,0 0 1,0 0-1,0 0 0,0 0 1,0 0-1,0 0 1,0 0-1,0 0 1,0 0-1,0-1 0,-1 1 1,1 0-1,0 0 1,-1 1-1,-32 61 1718,22-45-1069,6 3 322,13-12-353,-5-9-609,1 0 0,-1 0-1,1-1 1,-1 1 0,0-1 0,1 1 0,-1-1 0,1 0 0,3-2 0,17-7-119,-1-1 0,0-2 1,32-21-1,28-15-1609,-83 48 1683,1 1 1,-1 0-1,0-1 1,1 1-1,-1-1 1,1 1-1,-1 0 1,1 0-1,-1-1 1,0 1-1,1 0 1,-1 0-1,1 0 1,-1-1-1,1 1 1,0 0-1,-1 0 1,1 0-1,-1 0 1,1 0-1,-1 0 1,1 0-1,-1 0 1,1 0-1,-1 0 1,1 0-1,-1 1 1,1-1-1,-1 0 1,1 0-1,-1 0 1,1 1-1,-1-1 1,1 0-1,-1 0 1,0 1-1,1-1 1,-1 1-1,1-1 1,-1 0-1,1 1 1,-6 25 21,-24 30 640,22-45-553,5-9-236,1 0 1,-1 0-1,1 1 0,-1-1 0,1 0 1,0 1-1,0-1 0,0 1 1,0 0-1,-1 4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0.499"/>
    </inkml:context>
    <inkml:brush xml:id="br0">
      <inkml:brushProperty name="width" value="0.025" units="cm"/>
      <inkml:brushProperty name="height" value="0.025" units="cm"/>
    </inkml:brush>
  </inkml:definitions>
  <inkml:trace contextRef="#ctx0" brushRef="#br0">4 128 5285,'-3'24'9192,"10"-11"-3550,-5-13-5442,0 1-1,0-1 1,0 1-1,0-1 1,0 0 0,0 0-1,0 0 1,0 0-1,0 0 1,1 0-1,-1 0 1,0-1-1,0 1 1,0-1-1,0 0 1,0 0 0,0 1-1,2-3 1,5-1 37,-1-1 1,0 0-1,0 0 1,0-1-1,-1 0 1,1 0-1,-2-1 1,8-8-1,-10 11-184,0-1-1,0 0 1,-1 0-1,1 0 1,-1 0-1,-1-1 1,1 1-1,-1-1 0,1 0 1,-2 0-1,1 0 1,-1 0-1,1-8 1,-2 13-44,0 0 0,0 0 1,0 0-1,0 1 0,-1-1 1,1 0-1,0 1 0,-1-1 1,1 0-1,0 1 0,-1-1 1,1 0-1,-1 1 0,1-1 1,-1 1-1,1-1 0,-1 1 1,0-1-1,1 1 0,-1-1 1,0 1-1,1-1 0,-1 1 0,0 0 1,1 0-1,-1-1 0,0 1 1,0 0-1,1 0 0,-1 0 1,0 0-1,0 0 0,1 0 1,-1 0-1,0 0 0,0 0 1,0 0-1,1 0 0,-1 0 1,0 0-1,0 1 0,1-1 1,-2 1-1,-2 0-17,0 0 0,0 0 0,0 1 0,0-1 0,0 1 0,1 0 1,-7 4-1,1 2-2,1 0 0,0 1 1,0 0-1,1 0 0,1 0 1,-1 1-1,1 0 0,1 0 1,0 1-1,0-1 0,1 1 1,1 0-1,0 1 0,0-1 1,-2 19-1,5-29 12,1 0 1,-1 0-1,0 0 1,0 0-1,0 0 1,0 0-1,1 0 0,-1 0 1,0 0-1,1-1 1,-1 1-1,1 0 1,-1 0-1,1 0 1,-1-1-1,1 1 1,0 0-1,-1-1 0,1 1 1,0 0-1,0-1 1,-1 1-1,1-1 1,0 1-1,0-1 1,0 1-1,-1-1 0,3 1 1,35 2 83,-26-5-63,0 1 0,0-2 0,1 0 0,11-5 0,9-7-3,-2-2 0,51-35 0,-42 25-10,-40 27-12,0 0 1,1-1 0,-1 1 0,0 0 0,0 0 0,0 0 0,1 0 0,-1-1 0,0 1 0,0 0 0,0 0 0,1 0 0,-1 0 0,0 0 0,0 0 0,1 0 0,-1-1-1,0 1 1,1 0 0,-1 0 0,0 0 0,0 0 0,1 0 0,-1 0 0,0 0 0,0 1 0,1-1 0,-1 0 0,0 0 0,0 0 0,1 0 0,-1 0 0,0 0 0,0 0 0,1 0-1,-1 1 1,0-1 0,0 0 0,0 0 0,1 0 0,-1 1 0,0-1 0,0 0 0,0 0 0,0 0 0,1 1 0,-1-1 0,0 0 0,0 20 121,-10 20 223,8-34-276,0-2 8,1 0 0,0 0-1,0 0 1,0 0 0,0 0-1,0 1 1,1 5 0,0-9-68,0 0 0,1 0 0,-1 0 1,1 0-1,-1 0 0,1 0 0,-1-1 1,1 1-1,0 0 0,-1 0 0,1 0 1,0-1-1,-1 1 0,1 0 0,0-1 0,0 1 1,0-1-1,0 1 0,0-1 0,0 1 1,-1-1-1,1 0 0,0 1 0,0-1 0,0 0 1,0 0-1,0 0 0,0 1 0,0-1 1,0 0-1,1-1 0,-1 1 0,0 0 1,1 0-1,8-1-372,-1-1 0,1 0 0,0 0-1,-1-1 1,0 0 0,1-1 0,-1 0 0,-1 0 0,1-1 0,-1 0 0,0 0 0,14-13 0,14-7-3895,-36 25 4204,0 0-1,0 0 1,1 0 0,-1-1 0,0 1-1,0 0 1,0 0 0,0 0 0,0 0-1,0 0 1,0 0 0,0 0-1,0 0 1,1 0 0,-1 0 0,0 0-1,0 0 1,0 0 0,0 0 0,0 0-1,0 0 1,1 0 0,-1 0-1,0 0 1,0 0 0,0 0 0,0 0-1,0 0 1,0 0 0,0 0 0,1 0-1,-1 0 1,0 0 0,0 0 0,0 0-1,0 0 1,0 0 0,0 1-1,0-1 1,0 0 0,0 0 0,1 0-1,-1 0 1,0 0 0,0 0 0,0 0-1,0 0 1,0 0 0,0 1 0,0-1-1,0 0 1,0 0 0,0 0-1,0 0 1,0 0 0,0 0 0,0 1-1,0-1 1,0 0 0,0 0 0,0 0-1,0 0 1,0 0 0,0 0 0,0 0-1,0 1 1,-3 14-1019,-5 5-1120,5-12-2349,0-2-2167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0.842"/>
    </inkml:context>
    <inkml:brush xml:id="br0">
      <inkml:brushProperty name="width" value="0.025" units="cm"/>
      <inkml:brushProperty name="height" value="0.025" units="cm"/>
    </inkml:brush>
  </inkml:definitions>
  <inkml:trace contextRef="#ctx0" brushRef="#br0">91 1 13677,'0'0'5354,"-5"12"-3971,-18 46 685,-20 73-1,37-110-1902,2 0-1,0 0 1,2 1-1,0-1 1,1 0-1,1 1 1,1-1-1,4 23 1,5-8-852,0-20-1068,3-9-3725,-10-20-5549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1.183"/>
    </inkml:context>
    <inkml:brush xml:id="br0">
      <inkml:brushProperty name="width" value="0.025" units="cm"/>
      <inkml:brushProperty name="height" value="0.025" units="cm"/>
    </inkml:brush>
  </inkml:definitions>
  <inkml:trace contextRef="#ctx0" brushRef="#br0">78 121 6983,'0'0'3587,"-50"-45"289,32 25-673,8 6-769,10 1-288,0 0-320,22 5-417,7 4-640,9 1-385,5 3-288,3 0-64,2 0-32,-5 2-736,-6 0-2628,-4-2-4547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2.781"/>
    </inkml:context>
    <inkml:brush xml:id="br0">
      <inkml:brushProperty name="width" value="0.025" units="cm"/>
      <inkml:brushProperty name="height" value="0.025" units="cm"/>
    </inkml:brush>
  </inkml:definitions>
  <inkml:trace contextRef="#ctx0" brushRef="#br0">170 6 19122,'0'0'1917,"-8"-1"-892,3-1-923,1 1 0,-1 0 0,0 1 0,1-1 0,-1 1 0,0 0 0,1 0 0,-1 1 0,0-1 1,1 1-1,-1 0 0,1 0 0,-1 1 0,1-1 0,-1 1 0,1 0 0,0 0 0,0 1 0,0-1 0,0 1 1,0 0-1,1 0 0,-6 5 0,4-3-93,0 1 0,0 0 0,0 0-1,1 1 1,0-1 0,0 1 0,1 0 0,0 0 0,0 0 0,0 0 0,1 1 0,0-1 0,1 0-1,0 1 1,0 0 0,0-1 0,2 14 0,-1-19 11,1-1 1,0 0-1,-1 0 0,1 1 1,0-1-1,0 0 0,0 0 1,0 0-1,0 0 0,0 0 1,0 0-1,0-1 0,1 1 1,-1 0-1,0 0 0,0-1 1,1 1-1,-1-1 0,0 1 1,1-1-1,-1 0 0,1 1 1,-1-1-1,1 0 0,-1 0 1,0 0-1,1 0 0,-1 0 1,1 0-1,1-1 0,3 1 163,0-1-1,0 0 0,0 0 0,-1 0 0,1-1 1,7-3-1,-6 1-60,0 0 1,0-1 0,0 0-1,-1-1 1,1 1 0,-1-1-1,-1 0 1,7-9-1,-10 12-195,0 0-1,1 0 0,-1 0 0,-1 0 0,1 0 0,0-1 0,-1 1 0,1-1 0,-1 1 0,0-1 0,0 0 1,-1 1-1,1-1 0,-1 0 0,0 0 0,0 1 0,0-1 0,0 0 0,-1 0 0,-1-6 0,2 9-108,-1 1-1,1-1 0,-1 1 1,1-1-1,-1 0 0,1 1 1,-1 0-1,0-1 0,1 1 1,-1-1-1,0 1 0,1 0 1,-1-1-1,0 1 0,1 0 1,-1 0-1,0-1 0,0 1 1,1 0-1,-1 0 0,0 0 1,0 0-1,-1 0 0,-12 1-6000,11-1 3533,-3 1-4082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2.460"/>
    </inkml:context>
    <inkml:brush xml:id="br0">
      <inkml:brushProperty name="width" value="0.025" units="cm"/>
      <inkml:brushProperty name="height" value="0.025" units="cm"/>
    </inkml:brush>
  </inkml:definitions>
  <inkml:trace contextRef="#ctx0" brushRef="#br0">264 60 16624,'0'0'5263,"3"-8"-2914,-2 6-2203,0-1 0,0 1-1,-1 0 1,1-1 0,0 1 0,-1-1-1,0 1 1,1-1 0,-1 0-1,0 1 1,-1-4 0,0 4-97,1 1 1,-1 0-1,0-1 1,0 1-1,0 0 1,0 0-1,-1 0 1,1 0-1,0 0 1,0 0-1,-1 0 0,1 1 1,0-1-1,-1 0 1,1 1-1,-1-1 1,1 1-1,-1-1 1,1 1-1,-1 0 1,1 0-1,-1-1 1,1 1-1,-1 0 1,1 1-1,-1-1 0,-1 0 1,-21 0 132,1 0 0,-45 8 0,57-6-161,1 0 0,0 1-1,0 0 1,0 1-1,1 0 1,-1 0 0,1 1-1,0 1 1,-8 6 0,16-12-21,0 1 0,0-1 1,0 1-1,0 0 1,0 0-1,0-1 1,1 1-1,-1 0 0,0 0 1,0 0-1,1 0 1,-1 0-1,1 0 1,-1 0-1,1 0 0,-1 0 1,1 0-1,-1 3 1,1-4-2,1 1 1,-1 0-1,0-1 1,0 1-1,1-1 0,-1 1 1,0 0-1,1-1 1,-1 1-1,1-1 1,-1 1-1,1-1 0,-1 0 1,1 1-1,-1-1 1,1 1-1,-1-1 1,1 0-1,-1 0 1,1 1-1,0-1 0,-1 0 1,2 1-1,48 5-42,-44-6 38,27 2-141,0-1-36,0 1 0,33 8-1,-58-9 167,-1 1 0,0 0 0,0 0 0,0 0 0,0 1 0,-1 0 0,1 0 0,-1 1 0,1 0 0,-1 0-1,-1 0 1,1 1 0,0 0 0,-1 0 0,5 6 0,-9-9 7,1 0 0,-1 0 1,0 0-1,0 0 0,0 0 0,0 0 0,0 0 0,0 1 1,-1-1-1,1 0 0,-1 0 0,1 1 0,-1-1 1,0 0-1,0 1 0,0-1 0,0 0 0,0 1 1,-1-1-1,1 0 0,-2 4 0,0-2 40,0-1 0,0 0 0,0 1 0,0-1 0,-1 0 0,1 0 0,-1 0 0,0-1 0,0 1 1,0-1-1,-6 4 0,-6 3 317,0-2 1,0 0 0,-1 0-1,-28 6 1,18-6 181,0-1-1,-1-2 1,-54 3 0,81-7-549,0 0 0,-1 0-1,1 0 1,0 0 0,0 0 0,-1 0 0,1 0-1,0 0 1,-1 0 0,1 0 0,0 0-1,-1 0 1,1 0 0,0-1 0,0 1 0,-1 0-1,1 0 1,0 0 0,0 0 0,-1 0-1,1-1 1,0 1 0,0 0 0,-1 0-1,1 0 1,0-1 0,0 1 0,0 0 0,-1 0-1,1-1 1,0 1 0,0 0 0,0 0-1,0-1 1,0 1 0,0 0 0,-1-1 0,1 1-1,0-1 1,6-12-1618,16-12-1984,9-1-1578,7-5-2531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2.821"/>
    </inkml:context>
    <inkml:brush xml:id="br0">
      <inkml:brushProperty name="width" value="0.025" units="cm"/>
      <inkml:brushProperty name="height" value="0.025" units="cm"/>
    </inkml:brush>
  </inkml:definitions>
  <inkml:trace contextRef="#ctx0" brushRef="#br0">24 1 11563,'0'0'16634,"-4"13"-15828,4-13-805,-5 16 221,1 1 1,0 0-1,2 0 0,-2 27 1,3-38-221,2-1 0,-1 1 0,1 0 1,-1-1-1,1 1 0,1-1 0,-1 1 0,1-1 1,0 0-1,0 1 0,1-1 0,0 0 0,0-1 0,0 1 1,0 0-1,1-1 0,-1 1 0,1-1 0,0 0 1,9 6-1,-7-7-104,0 0 1,1 0 0,0 0-1,-1 0 1,1-1-1,0-1 1,0 1-1,1-1 1,-1 0 0,0-1-1,0 1 1,14-2-1,-10 1-79,-10 0 174,0 1 0,-1 0 0,1-1 1,-1 1-1,1 0 0,-1 0 0,1-1 0,-1 1 1,0 0-1,1 0 0,-1 0 0,0 0 0,0 0 1,0-1-1,0 1 0,0 0 0,0 0 0,0 0 1,0 0-1,0 0 0,0 0 0,0 0 0,0 0 1,0-1-1,-1 2 0,1-1 13,-12 46 275,9-39-203,0 1 0,1 0-1,0 1 1,0-1 0,1 9-1,1-17-89,0 0 0,0-1 0,1 1 0,-1 0 0,0-1 0,1 1 0,-1 0 0,1-1 0,-1 1 0,1-1-1,-1 1 1,1-1 0,-1 1 0,1-1 0,-1 1 0,1-1 0,0 0 0,-1 1 0,1-1 0,-1 0 0,1 1 0,0-1 0,0 0-1,-1 0 1,1 0 0,0 0 0,-1 0 0,1 0 0,0 0 0,0 0 0,-1 0 0,1 0 0,0 0 0,-1 0 0,1 0 0,0 0-1,-1-1 1,1 1 0,0 0 0,-1-1 0,1 1 0,0-1 0,32-12-3547,-12-4-1134,1-3-2097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3.163"/>
    </inkml:context>
    <inkml:brush xml:id="br0">
      <inkml:brushProperty name="width" value="0.025" units="cm"/>
      <inkml:brushProperty name="height" value="0.025" units="cm"/>
    </inkml:brush>
  </inkml:definitions>
  <inkml:trace contextRef="#ctx0" brushRef="#br0">139 11 14286,'0'0'7975,"-9"1"-5231,-3 2-2103,0 0-1,1 0 1,0 2-1,0-1 1,-13 8 0,21-11-577,0 1 1,0-1 0,0 1 0,0 0 0,0 0 0,0 0 0,1 1-1,-1-1 1,1 0 0,0 1 0,-1 0 0,1 0 0,0-1 0,1 1-1,-1 0 1,0 1 0,1-1 0,0 0 0,0 0 0,0 1-1,0-1 1,0 0 0,1 1 0,-1-1 0,1 1 0,0 3 0,1-5-60,0-1 0,0 1 1,-1-1-1,1 1 1,1-1-1,-1 0 0,0 1 1,0-1-1,0 0 0,1 0 1,-1 0-1,0 0 1,1 0-1,-1 0 0,1-1 1,-1 1-1,1 0 1,0-1-1,-1 1 0,1-1 1,0 1-1,-1-1 1,1 0-1,0 0 0,-1 0 1,4 0-1,45-2-28,-41-2-70,0-1 0,0 0 0,0 0-1,-1 0 1,0-1 0,0-1 0,-1 1-1,1-1 1,-1 0 0,-1-1-1,0 0 1,0 0 0,0 0 0,-1-1-1,0 0 1,3-10 0,-5 6-38,-11 19-24,-12 20 46,18-22 115,0-1 0,1 1 0,-1-1-1,1 1 1,0 0 0,0 0 0,0-1 0,0 1 0,1 0 0,-1 0 0,1 0 0,0 0-1,0 0 1,1 0 0,1 6 0,-1-8-96,0 0 1,0 0-1,0 0 0,1 0 0,-1 0 1,1-1-1,-1 1 0,1-1 1,0 1-1,-1-1 0,1 0 0,0 1 1,0-1-1,0 0 0,0 0 0,0 0 1,0-1-1,1 1 0,-1 0 0,0-1 1,0 0-1,0 1 0,1-1 1,-1 0-1,0 0 0,0 0 0,4-1 1,3 0-998,1-1 1,-1 0-1,0 0 1,0-1 0,0 0-1,0-1 1,0 0 0,0 0-1,-1-1 1,0 0 0,0-1-1,0 0 1,7-7 0,22-19-4392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3.535"/>
    </inkml:context>
    <inkml:brush xml:id="br0">
      <inkml:brushProperty name="width" value="0.025" units="cm"/>
      <inkml:brushProperty name="height" value="0.025" units="cm"/>
    </inkml:brush>
  </inkml:definitions>
  <inkml:trace contextRef="#ctx0" brushRef="#br0">109 1 8360,'0'0'8776,"-9"11"-6795,-3 3-1511,1 1-1,1 0 1,0 1 0,1 0 0,0 0-1,2 0 1,0 1 0,1 1 0,0-1 0,2 1-1,-4 25 1,7-38-438,1 0 0,0 0 0,1 0 0,-1 0-1,1 0 1,0 0 0,0 0 0,1 0 0,0-1 0,-1 1 0,5 7-1,-5-10-24,1-1 0,-1 0 0,0 1 0,1-1 1,-1 0-1,0 0 0,1 1 0,-1-1 0,1 0 0,0-1 0,-1 1 0,1 0 0,0 0 0,0-1 0,-1 1 0,1-1 0,0 0 0,0 1 0,0-1 0,0 0 0,0 0 0,-1 0 0,1 0 0,0 0 0,0-1 0,0 1 0,0-1 0,-1 1 0,1-1 0,0 1 0,0-1 0,-1 0 0,1 0 0,-1 0 0,3-1 0,2-2-137,1-1-1,-1 1 0,0-1 0,0-1 0,-1 1 1,1-1-1,-1 0 0,0 0 0,6-11 0,34-67-1367,-39 73 1379,34-98-869,-35 93 3316,-12 34-2115,-38 125 2407,42-128-2418,0 0-1,1 0 1,0 1 0,2-1 0,0 0-1,0 1 1,5 26 0,-4-38-234,0 1 1,1-1 0,-1 1 0,1-1-1,0 0 1,0 0 0,1 0-1,-1 0 1,5 5 0,7 3-2611,1-7-3633,0-4-5924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4.499"/>
    </inkml:context>
    <inkml:brush xml:id="br0">
      <inkml:brushProperty name="width" value="0.025" units="cm"/>
      <inkml:brushProperty name="height" value="0.025" units="cm"/>
    </inkml:brush>
  </inkml:definitions>
  <inkml:trace contextRef="#ctx0" brushRef="#br0">0 182 15375,'0'0'1911,"14"-8"-518,7-4-794,0 1-1,1 1 1,0 1-1,0 0 1,1 2-1,0 1 1,34-5 0,-46 10-413,0 0 1,-1 1 0,1 0 0,-1 0 0,1 1 0,13 3 0,-22-4-170,0 1 0,-1 0 0,1-1 1,-1 1-1,1 0 0,-1 0 0,1 0 0,-1 0 0,0 0 1,1 0-1,-1 0 0,0 0 0,0 0 0,0 1 0,1-1 1,-2 1-1,1-1 0,1 3 0,-1-1 4,0 0 0,-1-1 0,1 1 0,-1 0 0,0 0 0,0 0 0,0 0 0,0 0-1,-1 0 1,1 0 0,-1 0 0,0-1 0,1 1 0,-4 5 0,-23 40 428,22-43-405,2 0 1,-1 0-1,0 1 1,1 0-1,0 0 1,0 0-1,1 0 0,0 0 1,0 0-1,0 1 1,0 8-1,2-14-20,0-1-1,0 1 1,1 0-1,-1-1 0,0 1 1,1-1-1,-1 1 1,1-1-1,-1 1 0,1-1 1,-1 1-1,1-1 1,-1 1-1,1-1 0,0 0 1,-1 1-1,1-1 1,0 0-1,-1 0 0,1 1 1,0-1-1,-1 0 1,1 0-1,0 0 0,-1 0 1,1 0-1,0 0 1,-1 0-1,1 0 0,0 0 1,-1 0-1,1 0 1,1-1-1,27-3 564,-16 0-494,0-1 0,0 0 0,-1-2 1,1 1-1,-1-1 0,-1-1 0,1 0 0,19-19 1,-14 11-69,-1-1 1,0-1-1,-2 0 1,20-32-1,-37 61-45,0 1-1,0-1 0,1 1 0,0-1 1,1 1-1,1 0 0,1 16 1,-1-26 62,0 1 1,0-1 0,0 0 0,0 0-1,0 0 1,1 0 0,-1 0-1,1 1 1,0-1 0,0 0-1,0 0 1,-1 0 0,2 0 0,-1-1-1,0 1 1,0 0 0,1 0-1,-1-1 1,1 1 0,-1-1 0,1 1-1,0-1 1,-1 0 0,1 1-1,0-1 1,0 0 0,0 0-1,0 0 1,0-1 0,0 1 0,0 0-1,0-1 1,0 1 0,1-1-1,-1 0 1,3 0 0,-1 0 38,0 0-1,1 0 1,-1-1 0,1 0-1,-1 1 1,0-2 0,0 1-1,1 0 1,-1-1 0,0 0-1,0 0 1,-1 0 0,1 0-1,0-1 1,-1 0 0,1 1-1,3-6 1,0-1-66,0 0 1,-1 0-1,-1-1 0,0 0 1,0 0-1,-1-1 0,0 1 1,0-1-1,-2 0 0,1 0 1,-1 0-1,-1 0 0,0 0 1,0 0-1,-2-13 0,0 32-243,0-5 223,1-1 0,-1 0 0,1 0 0,0 0 0,0 0 0,-1 0 0,1 1 0,1-1 0,-1 0 0,0 0 0,0 0 0,1 1 0,-1-1 0,1 0 0,0 0 0,0 0 0,0 0 0,0 0 0,0 0 0,0-1 0,0 1 0,1 0 0,-1 0 0,0-1 0,1 1 0,0-1 0,-1 1 0,1-1 0,2 2-1,5 1-41,0 0-1,0-1 0,1 0 1,-1-1-1,1 0 0,0 0 1,-1-1-1,1 0 0,0-1 1,0 0-1,0 0 0,-1-1 1,1-1-1,0 1 0,-1-2 1,1 1-1,-1-1 1,1-1-1,-1 1 0,-1-2 1,1 1-1,0-1 0,-1-1 1,0 1-1,0-1 0,-1-1 1,11-10-1,-15 14 65,0 0 1,0-1-1,0 1 0,0 0 1,-1-1-1,1 0 0,-1 1 1,0-1-1,0 0 0,0 0 1,-1 0-1,1-1 0,-1 1 1,0 0-1,1-9 0,-3 13-13,1-1 0,0 1 0,-1-1 0,1 1 0,-1-1 0,1 1 0,-1-1 0,1 1 0,-1 0 0,1-1 0,-1 1 0,0 0 0,1 0 0,-1-1 0,1 1 0,-1 0 0,0 0 0,1 0 0,-1 0 0,0 0 0,1 0 0,-1 0 0,1 0 0,-1 0 0,0 0 0,1 0 0,-1 0 0,0 0 0,1 1 0,-1-1 0,1 0 0,-2 1-1,-24 8-118,16-3 138,0 1 0,0 0 0,1 1 0,0 0 0,0 1 0,-12 16 0,17-21 8,1 1 0,0-1 0,0 1 0,0 0 0,1 0 1,-1 0-1,1 0 0,1 0 0,-1 1 0,1-1 0,-1 0 0,2 1 0,-1-1 1,1 1-1,-1 0 0,1-1 0,1 6 0,1-7-31,-1 0 1,1-1-1,-1 0 0,1 1 0,0-1 0,0 0 1,1 0-1,-1 0 0,1 0 0,-1 0 0,1-1 1,0 1-1,0-1 0,0 0 0,0 0 1,1 0-1,-1 0 0,0 0 0,1-1 0,-1 0 1,1 1-1,6 0 0,3 1-912,1 0 0,-1 0 0,1-2 0,-1 0 1,16 0-1,12-6-6333,6-9-6976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4.949"/>
    </inkml:context>
    <inkml:brush xml:id="br0">
      <inkml:brushProperty name="width" value="0.025" units="cm"/>
      <inkml:brushProperty name="height" value="0.025" units="cm"/>
    </inkml:brush>
  </inkml:definitions>
  <inkml:trace contextRef="#ctx0" brushRef="#br0">264 2 9513,'0'0'11494,"-8"0"-9119,-7-1-2120,1 1-1,-1 0 1,0 2-1,0 0 0,1 0 1,-1 1-1,-20 8 1,27-9-172,1 1 1,0 1-1,-1-1 1,1 1-1,0 0 0,1 1 1,-1 0-1,1 0 1,0 0-1,0 1 1,1-1-1,-1 1 0,1 1 1,1-1-1,-1 1 1,-5 11-1,9-17-67,0 1-1,1-1 1,-1 0 0,0 1-1,0-1 1,1 1 0,-1 0-1,1-1 1,-1 1-1,1-1 1,0 1 0,0 0-1,-1-1 1,1 1 0,1 0-1,-1-1 1,0 1 0,0 0-1,0-1 1,1 1 0,-1 0-1,1-1 1,-1 1 0,1-1-1,0 1 1,0-1-1,0 1 1,-1-1 0,1 0-1,0 1 1,1-1 0,-1 0-1,0 0 1,0 0 0,1 0-1,-1 0 1,0 0 0,1 0-1,-1 0 1,1 0-1,-1-1 1,1 1 0,-1-1-1,3 1 1,8 2-79,-1-1-1,1-1 1,0 0-1,0 0 1,14-2-1,-10 1-206,12-1-1172,0 0 0,0-2-1,0-1 1,39-11-1,-7-3-4365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5.403"/>
    </inkml:context>
    <inkml:brush xml:id="br0">
      <inkml:brushProperty name="width" value="0.025" units="cm"/>
      <inkml:brushProperty name="height" value="0.025" units="cm"/>
    </inkml:brush>
  </inkml:definitions>
  <inkml:trace contextRef="#ctx0" brushRef="#br0">127 1 14221,'0'0'5942,"-10"11"-3983,-6 6-926,2 0 0,0 2 0,-21 34 0,30-43-740,-1 0 0,2 0-1,-1 0 1,1 1 0,1 0-1,0-1 1,1 1 0,0 0 0,0 1-1,1-1 1,1 19 0,0-27-282,1-1 0,-1 1 0,1 0 0,0 0 0,0 0 0,0-1 0,0 1 1,1 0-1,-1-1 0,1 1 0,0-1 0,-1 0 0,1 1 0,0-1 0,0 0 0,1 0 0,-1 0 0,0-1 1,1 1-1,-1 0 0,1-1 0,-1 0 0,1 1 0,0-1 0,0 0 0,-1 0 0,1-1 0,0 1 0,6 0 1,-3 0 3,1-1 0,-1 1 0,1-1 0,-1-1 0,1 1 0,-1-1 0,0 0 0,1-1 0,-1 1 0,0-1 0,0-1 0,11-5 0,-2-2-67,-12 7 24,1 1 0,-1-1 0,1 1 0,0 0 1,0-1-1,-1 2 0,2-1 0,-1 0 0,7-1 0,-10 9-16,-1 1-1,1-1 1,-1 0-1,0 0 1,-2 12-1,-2 45 158,4-62-168,1 0 1,-1-1-1,1 1 1,0-1 0,-1 1-1,1 0 1,0-1-1,-1 1 1,1-1-1,0 1 1,0-1 0,-1 0-1,1 1 1,0-1-1,0 0 1,0 1 0,0-1-1,-1 0 1,1 0-1,0 0 1,0 0 0,0 0-1,0 0 1,0 0-1,0 0 1,0 0 0,-1 0-1,1-1 1,0 1-1,0 0 1,0-1 0,1 0-1,31-9-3952,-6-6-1780,0-4-4201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5.732"/>
    </inkml:context>
    <inkml:brush xml:id="br0">
      <inkml:brushProperty name="width" value="0.025" units="cm"/>
      <inkml:brushProperty name="height" value="0.025" units="cm"/>
    </inkml:brush>
  </inkml:definitions>
  <inkml:trace contextRef="#ctx0" brushRef="#br0">197 55 17072,'0'0'3230,"-12"2"-257,-70 16 660,73-15-3293,1-1 0,-1 2 0,0-1 1,1 1-1,0 0 0,0 1 0,0 0 0,-11 9 1,17-13-331,1 0 0,0 0 0,0 1 0,0-1 0,0 0 0,0 0 0,0 0 0,0 1 0,0-1 0,0 1 0,0-1 0,1 1 0,-1-1 0,0 1 0,1-1 0,0 1 0,-1-1 0,1 1 1,0 0-1,0-1 0,0 1 0,0-1 0,0 1 0,0 2 0,1-2-2,0 0-1,0-1 1,1 1 0,-1 0-1,0-1 1,1 1 0,-1-1-1,1 1 1,-1-1 0,1 0-1,0 0 1,-1 0 0,1 0-1,0 0 1,0 0 0,2 1-1,6 1 7,1 1 0,-1-2 1,0 0-1,1 0 0,-1-1 0,12 1 0,-16-3-41,-1 0-1,1 0 0,-1 0 1,1-1-1,-1 1 1,0-1-1,1-1 0,-1 1 1,0-1-1,-1 0 1,1 0-1,0 0 0,-1 0 1,0-1-1,0 0 1,0 0-1,0 0 0,0-1 1,3-5-1,-3 5-87,-1-1 0,1 1 0,-1-1 0,0 0-1,-1 0 1,1-1 0,-1 1 0,0 0 0,-1-1 0,0 1 0,0-1 0,0 1 0,-1-1-1,0 1 1,0-1 0,-1-7 0,0 12-13,1 1 1,-1 0-1,1-1 1,-1 1-1,1 0 0,-1 0 1,0 0-1,0 0 0,0 0 1,0 0-1,1 0 0,-1 0 1,0 0-1,-1 0 1,1 0-1,0 0 0,0 1 1,0-1-1,0 0 0,-1 1 1,1-1-1,0 1 0,-1-1 1,1 1-1,0 0 0,-1 0 1,1 0-1,-2-1 1,2 1-142,1 0 1,-1 0 0,0 0-1,0 1 1,1-1 0,-1 0-1,0 0 1,1 0 0,-1 0-1,0 1 1,1-1 0,-1 0-1,0 1 1,1-1 0,-1 0-1,0 1 1,1-1 0,-1 1 0,1-1-1,-1 1 1,1-1 0,-1 1-1,1-1 1,0 1 0,-1 0-1,1-1 1,-1 1 0,1 0-1,0-1 1,0 1 0,-1 0-1,1-1 1,0 1 0,0 0-1,0-1 1,0 1 0,0 0 0,0 0-1,0-1 1,0 1 0,0 0-1,0 0 1,0-1 0,1 1-1,-1 0 1,0-1 0,0 1-1,1 0 1,-1-1 0,0 1-1,2 1 1,5 9-6976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6.077"/>
    </inkml:context>
    <inkml:brush xml:id="br0">
      <inkml:brushProperty name="width" value="0.025" units="cm"/>
      <inkml:brushProperty name="height" value="0.025" units="cm"/>
    </inkml:brush>
  </inkml:definitions>
  <inkml:trace contextRef="#ctx0" brushRef="#br0">166 71 14478,'0'0'8360,"-8"-3"-5974,2 1-2111,-1 0 0,0 0 0,0 1 0,-1 0 0,1 0 1,0 1-1,0 0 0,0 0 0,0 1 0,-8 1 0,11-2-187,1 1 0,-1 0 0,1 0-1,-1 1 1,1-1 0,-1 1 0,1 0-1,0-1 1,0 1 0,0 1 0,0-1 0,0 0-1,0 1 1,1-1 0,-1 1 0,1 0 0,0 0-1,0 0 1,0 0 0,0 1 0,0-1-1,1 0 1,-1 1 0,-1 6 0,3-8-79,-1 0 1,0 0 0,1 0-1,0-1 1,-1 1-1,1 0 1,0 0-1,0 0 1,0 0-1,0 0 1,0 0 0,0 0-1,1-1 1,-1 1-1,1 0 1,-1 0-1,1 0 1,0-1 0,0 1-1,-1 0 1,1-1-1,0 1 1,1 0-1,-1-1 1,0 1 0,0-1-1,1 0 1,-1 1-1,1-1 1,-1 0-1,1 0 1,-1 0-1,1 0 1,0 0 0,-1 0-1,1-1 1,0 1-1,0-1 1,0 1-1,0-1 1,-1 1 0,1-1-1,0 0 1,0 0-1,0 0 1,0 0-1,2-1 1,3 1 10,0 0-1,0-1 1,0 0 0,0 0-1,0-1 1,0 1 0,-1-2 0,1 1-1,-1-1 1,0 0 0,1 0-1,6-5 1,-7 2-47,0-1-1,0 0 0,-1 0 1,1 0-1,-1-1 0,-1 1 1,0-1-1,0 0 0,3-11 1,-6 16-154,0 0-1,0 0 1,0 0 0,-1 0 0,1 0 0,-1 0 0,0 0-1,0 0 1,0 0 0,0-1 0,-1 1 0,1 0 0,-2-3-1,1 4-132,0 0 0,0 1 0,0-1-1,0 0 1,0 1 0,0-1-1,0 1 1,-1 0 0,1-1-1,-1 1 1,1 0 0,-1 0 0,0 0-1,1 0 1,-1 0 0,0 0-1,0 0 1,1 0 0,-1 1 0,0-1-1,0 1 1,-4-1 0,0 1-3495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6.432"/>
    </inkml:context>
    <inkml:brush xml:id="br0">
      <inkml:brushProperty name="width" value="0.025" units="cm"/>
      <inkml:brushProperty name="height" value="0.025" units="cm"/>
    </inkml:brush>
  </inkml:definitions>
  <inkml:trace contextRef="#ctx0" brushRef="#br0">163 2 11499,'0'0'12460,"-12"-1"-10923,3 0-1320,0 1-1,0 1 1,-1-1-1,1 1 1,0 1-1,0 0 0,-17 5 1,23-5-173,-1-1 1,1 0 0,-1 1-1,1 0 1,0-1-1,0 1 1,0 1-1,0-1 1,0 0-1,0 1 1,1-1-1,-1 1 1,1 0-1,0 0 1,0 0 0,0 0-1,0 0 1,0 1-1,1-1 1,-1 0-1,1 1 1,0-1-1,0 1 1,0 0-1,1-1 1,-1 1-1,1 4 1,0-6-42,1-1-1,-1 1 1,1-1-1,0 1 1,-1-1-1,1 1 1,0-1 0,0 0-1,0 1 1,0-1-1,0 0 1,0 0 0,1 0-1,-1 0 1,0 0-1,0 0 1,1 0 0,-1 0-1,1 0 1,-1-1-1,1 1 1,-1-1-1,1 1 1,-1-1 0,1 1-1,-1-1 1,1 0-1,0 0 1,-1 0 0,2 0-1,60 3-685,-54-3 394,19-1-350,-20 0 365,0 0 0,0 1 0,1 0 0,-1 0 0,0 1 0,0 0 0,0 1 0,0-1 0,12 5 0,-19-5 301,-1-1 0,1 0 0,0 1 0,-1-1 0,1 0 0,0 1 0,-1-1 0,1 1 1,-1-1-1,1 1 0,0-1 0,-1 1 0,0 0 0,1-1 0,-1 1 0,1 0 0,-1-1 0,0 1 0,1 0 0,-1-1 0,0 1 0,0 0 0,1 0 0,-1-1 0,0 1 0,0 0 0,0 0 0,0 0 0,0-1 0,0 1 0,0 1 0,-1 0 94,0 0-1,0 0 1,0 0-1,0 0 1,-1-1-1,1 1 1,-1 0-1,1-1 0,-1 1 1,1-1-1,-3 2 1,-46 27 2234,43-27-2206,0 0 0,0-1-1,0 1 1,-1-2 0,1 1 0,0-1 0,-10 1-1,16-3-274,1 1-1,-1 0 0,1 0 0,-1-1 0,1 1 0,-1 0 0,1-1 0,-1 1 0,1-1 0,-1 1 0,1 0 0,-1-1 1,1 1-1,0-1 0,-1 1 0,1-1 0,0 0 0,-1 1 0,1-1 0,0 1 0,0-1 0,0 1 0,-1-1 0,1 0 1,0 1-1,0-1 0,0 0 0,0 1 0,0-1 0,0 1 0,0-1 0,0 0 0,0 1 0,1-1 0,-1 1 0,0-1 1,0 0-1,0 1 0,1-1 0,-1 1 0,0-1 0,1 1 0,0-2 0,12-26-8179,4 9 144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3.543"/>
    </inkml:context>
    <inkml:brush xml:id="br0">
      <inkml:brushProperty name="width" value="0.025" units="cm"/>
      <inkml:brushProperty name="height" value="0.025" units="cm"/>
    </inkml:brush>
  </inkml:definitions>
  <inkml:trace contextRef="#ctx0" brushRef="#br0">1 1 16688,'0'0'7853,"4"3"-7837,0 0-2,-1 0 0,0 0 1,0 1-1,-1 0 0,1-1 1,-1 1-1,1 0 1,-1 0-1,0 0 0,-1 1 1,1-1-1,-1 0 1,0 1-1,0-1 0,0 1 1,0 6-1,-1-5 6,1 0 0,0 0-1,1 0 1,0 0 0,0-1 0,0 1 0,0 0-1,1-1 1,0 1 0,0-1 0,0 0 0,6 6-1,-7-9 54,0-1 1,-1 1-1,1-1 0,1 0 0,-1 0 0,0 0 0,0 0 0,0 0 0,1 0 0,-1 0 0,0-1 0,1 1 0,-1-1 0,1 0 0,-1 1 0,0-1 1,1 0-1,-1-1 0,1 1 0,-1 0 0,0-1 0,1 1 0,-1-1 0,0 0 0,1 0 0,-1 0 0,0 0 0,0 0 0,0 0 0,3-3 0,-1 2 27,-1-1-1,1 1 0,-1-1 0,0 0 0,0 0 0,0-1 0,0 1 1,-1 0-1,0-1 0,1 0 0,-1 1 0,0-1 0,-1 0 0,1 0 1,-1 0-1,2-7 0,-5-23 222,2 33-329,0 1 1,0-1-1,0 1 1,-1-1 0,1 0-1,0 1 1,0-1-1,0 1 1,0-1 0,-1 1-1,1-1 1,0 1-1,0-1 1,-1 1-1,1-1 1,0 1 0,-1-1-1,1 1 1,-1-1-1,1 1 1,-1 0 0,1-1-1,-1 1 1,1 0-1,-1-1 1,1 1 0,-1 0-1,1 0 1,-1 0-1,1-1 1,-1 1 0,0 0-1,1 0 1,-1 0-1,1 0 1,-1 0 0,1 0-1,-1 0 1,0 0-1,1 0 1,-1 0-1,1 0 1,-1 1 0,0-1-1,1 0 1,-1 0-1,1 0 1,-1 1 0,1-1-1,-1 0 1,1 1-1,-1-1 1,1 1 0,0-1-1,-1 0 1,0 1-1,1-1 3,0 0 0,0 0 0,0 1 0,0-1 0,0 0 0,0 0 0,0 0 0,0 0 0,0 0 0,-1 0 0,1 0 0,0 0 0,0 0 0,0 1 0,0-1 0,0 0 0,0 0 0,0 0 0,0 0 0,0 0 0,0 0 0,0 0 0,0 0 0,0 1 0,0-1 0,0 0 0,0 0 0,0 0 0,0 0 0,0 0 0,0 0 0,0 0 0,0 1 0,0-1 0,0 0 0,1 0 0,-1 0 0,0 0 0,0 0 0,0 0 0,0 0 0,0 0 0,0 0 0,0 0 0,0 1 0,0-1 0,0 0 0,0 0 0,1 0 0,-1 0 0,0 0 0,0 0 0,0 0 0,0 0 0,0 0 0,0 0 0,0 0 0,1 0 0,-1 0 0,0 0 0,0 0 0,0 0 0,0 0 0,0 0 0,0 0 0,16 1 21,19-7 149,-32 5-230,0-1 0,0 1 0,0 0 0,0 1 0,0-1 0,0 0 0,0 1 0,0 0 0,0-1 0,0 1 0,0 0 0,0 1 0,0-1 0,0 1 0,5 1 0,-5-1 75,-1-1 0,1 1 0,-1 0 0,1-1 1,0 0-1,-1 1 0,1-1 0,0 0 0,-1 0 0,1-1 0,-1 1 0,1 0 0,0-1 0,-1 0 0,1 1 0,-1-1 0,1 0 0,-1 0 0,0-1 0,1 1 0,-1 0 0,0-1 1,0 1-1,0-1 0,0 0 0,0 0 0,3-4 0,5-14 73,-10 17-215,-8 12-33,-13 30 96,20-36 70,0-1 0,0 0 0,0 1 0,0-1 0,1 1 0,-1-1 0,1 1 0,-1 0 0,1-1 0,0 1 0,0-1 0,0 1 0,1 0 0,-1-1 0,1 3 0,1-4-2,-1 0 0,0 0 1,0 0-1,1-1 0,-1 1 0,1-1 0,-1 1 1,0-1-1,1 1 0,-1-1 0,1 0 1,-1 0-1,1 1 0,-1-1 0,1 0 1,-1-1-1,1 1 0,-1 0 0,1 0 0,1-1 1,33-6 176,9-14-61,-39 16-127,0 2-1,0-1 1,1 1-1,0 0 1,0 0 0,0 0-1,0 1 1,0 0-1,0 1 1,0 0 0,1 0-1,-1 0 1,12 1-1,-18 1 14,0 0-1,0-1 1,-1 1-1,1 0 1,0 0-1,-1 0 1,1 0-1,-1-1 1,1 1-1,-1 0 1,0 0-1,1 0 1,-1 0-1,0 0 0,0 0 1,1 0-1,-1 0 1,0 0-1,0 0 1,0 0-1,0 0 1,0 0-1,-1 0 1,1 0-1,0 0 1,0 0-1,-1 0 1,1 0-1,-1 1 1,0 20 275,1-22-274,0 1 0,0-1 0,0 1 0,1-1 0,-1 1 0,0-1 0,0 1 0,0-1 0,1 0 1,-1 1-1,0-1 0,0 1 0,1-1 0,-1 0 0,0 1 0,1-1 0,-1 0 0,1 1 0,-1-1 0,0 0 0,1 0 0,-1 1 0,1-1 1,-1 0-1,1 0 0,-1 0 0,1 1 0,-1-1 0,1 0 0,-1 0 0,1 0 0,-1 0 0,0 0 0,2 0 0,6-1-202,0 0 0,0 0 0,0-1 0,0 0 0,0-1 0,0 0 0,0 0 0,-1 0 0,14-10-1,21-8-7375,-26 15 1160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6.776"/>
    </inkml:context>
    <inkml:brush xml:id="br0">
      <inkml:brushProperty name="width" value="0.025" units="cm"/>
      <inkml:brushProperty name="height" value="0.025" units="cm"/>
    </inkml:brush>
  </inkml:definitions>
  <inkml:trace contextRef="#ctx0" brushRef="#br0">0 84 9449,'9'-1'3304,"9"1"-1673,-5 1-134,1-1 0,0 0 0,-1-2-1,1 1 1,-1-1 0,1-1 0,-1-1 0,18-6 0,-30 9-1464,0 1 1,0 0 0,0-1 0,0 1 0,-1 0-1,1-1 1,0 1 0,0-1 0,0 1-1,-1-1 1,1 0 0,0 1 0,-1-1 0,1 0-1,0 1 1,-1-1 0,1 0 0,-1 0-1,1 0 1,-1 0 0,1 1 0,-1-1 0,0 0-1,0 0 1,1 0 0,-1 0 0,0 0-1,0 0 1,0 0 0,0 0 0,0 0 0,0 0-1,0 0 1,0 0 0,0 1 0,-1-1-1,1 0 1,0 0 0,-1 0 0,1 0 0,0 0-1,-1 0 1,1 1 0,-1-1 0,1 0-1,-1 0 1,0 1 0,1-1 0,-1 0 0,0 1-1,1-1 1,-1 0 0,0 1 0,-1-1-1,-2-2 96,-1 0-1,1 1 0,0 0 0,-1 0 0,0 0 0,1 1 0,-1-1 0,0 1 1,-5-1-1,4 2-125,0 0 1,-1 0-1,1 1 1,0-1-1,0 1 1,0 1-1,0-1 1,0 1-1,0 0 1,0 1-1,0-1 1,-9 7-1,13-8-1,-1 1 0,1 0 0,0 0 0,0 0 0,0 0 0,0 0 0,0 0 0,1 0 0,-1 1 0,0-1 0,1 1 0,0-1 0,0 1 0,0 0 0,0-1 0,0 1 0,0 0 0,1 0 0,-1 0 0,1-1 0,0 1 0,0 0 0,0 0 0,0 0 0,0 0 0,0 0 0,1-1-1,0 1 1,0 0 0,1 3 0,0-3 3,0 1 0,0-1 0,0 0 0,1 0-1,-1 0 1,1-1 0,0 1 0,0 0 0,0-1 0,0 0-1,0 0 1,0 0 0,1 0 0,-1 0 0,1-1-1,-1 1 1,1-1 0,-1 0 0,1 0 0,4 0-1,11 3-386,-1-1 0,31 0-1,17-2-2738,-56-2 1752,0 0 0,-1-1-1,1 0 1,16-6 0,15-9-6163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7.117"/>
    </inkml:context>
    <inkml:brush xml:id="br0">
      <inkml:brushProperty name="width" value="0.025" units="cm"/>
      <inkml:brushProperty name="height" value="0.025" units="cm"/>
    </inkml:brush>
  </inkml:definitions>
  <inkml:trace contextRef="#ctx0" brushRef="#br0">1 11 15695,'0'0'6379,"9"-3"-4243,-2 1-1923,0 1 0,-1-1 0,1 1 0,0 1 0,0-1 1,-1 1-1,1 0 0,0 1 0,0-1 0,-1 1 1,1 1-1,0-1 0,-1 1 0,8 3 0,-1 0-19,-1 2 1,1-1-1,-1 1 0,0 1 0,15 13 1,-25-19-185,0-1 0,0 1 0,0 0 0,-1 0 0,1 0 0,-1 0 0,1 0 0,-1 0 0,1 0 0,-1 0 1,0 1-1,0-1 0,0 0 0,-1 1 0,1-1 0,0 1 0,-1-1 0,0 1 0,1-1 0,-1 1 0,0 0 1,-1-1-1,1 1 0,0-1 0,-1 1 0,1-1 0,-1 1 0,0-1 0,1 0 0,-1 1 0,-1-1 0,1 0 1,0 1-1,0-1 0,-1 0 0,1 0 0,-1 0 0,-2 1 0,-72 69 1255,-2 0-526,71-64-693,0-1-1,1 1 0,0 0 1,1 1-1,0-1 1,0 1-1,1 0 1,-4 11-1,7-18-41,1 0 0,-1 0 0,1 0 1,-1 0-1,1 0 0,0 0 0,0 0 0,-1 0 0,1-1 1,1 1-1,-1 0 0,0 0 0,0 0 0,1 0 0,-1 0 0,1 0 1,-1 0-1,1 0 0,0-1 0,0 1 0,0 0 0,0-1 1,0 1-1,0 0 0,3 1 0,-1 0-38,0-1 1,1 0-1,-1 0 0,1 0 1,0 0-1,-1-1 0,1 0 1,0 0-1,0 0 1,0 0-1,7 1 0,10-1-1615,0-1 0,-1-1 0,39-5 0,-30-1-4298,-3 0-5098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27.461"/>
    </inkml:context>
    <inkml:brush xml:id="br0">
      <inkml:brushProperty name="width" value="0.025" units="cm"/>
      <inkml:brushProperty name="height" value="0.025" units="cm"/>
    </inkml:brush>
  </inkml:definitions>
  <inkml:trace contextRef="#ctx0" brushRef="#br0">0 1 16912,'0'0'11403,"38"18"-15375,-33-24-512,0 0-5798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38.318"/>
    </inkml:context>
    <inkml:brush xml:id="br0">
      <inkml:brushProperty name="width" value="0.025" units="cm"/>
      <inkml:brushProperty name="height" value="0.025" units="cm"/>
    </inkml:brush>
  </inkml:definitions>
  <inkml:trace contextRef="#ctx0" brushRef="#br0">1 0 9161,'0'0'11755,"90"8"-10858,-38-7-353,8-1-256,6 0-191,-2 0-65,-2 1-32,-9 1-1186,-9 0-1632,-11-2-2339,-12 0-2530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38.647"/>
    </inkml:context>
    <inkml:brush xml:id="br0">
      <inkml:brushProperty name="width" value="0.025" units="cm"/>
      <inkml:brushProperty name="height" value="0.025" units="cm"/>
    </inkml:brush>
  </inkml:definitions>
  <inkml:trace contextRef="#ctx0" brushRef="#br0">0 22 13613,'0'0'1153,"12"-3"80,17-3-583,1 1 0,0 2 0,38-1 0,-59 4-552,1 0-1,-1 0 1,0 1 0,1 0-1,-1 1 1,0 0 0,0 0-1,0 1 1,0 0 0,0 0-1,-1 1 1,1 0 0,-1 1-1,0 0 1,0 0-1,7 8 1,-13-11-26,0 1 0,0 0 0,0 0-1,-1-1 1,1 1 0,-1 1 0,1-1-1,-1 0 1,0 0 0,-1 0 0,1 1 0,0-1-1,-1 0 1,0 1 0,0-1 0,0 0-1,0 1 1,0-1 0,-1 0 0,1 1 0,-1-1-1,0 0 1,0 1 0,0-1 0,-1 0-1,1 0 1,-1 0 0,0 0 0,1-1 0,-1 1-1,-3 3 1,-8 10 330,0-1 0,-1 0-1,-30 25 1,34-32-419,-13 12-78,-54 51 992,71-65-1226,1 0 0,0 0 0,1 0-1,-1 1 1,1 0 0,1 0 0,-1 0 0,1 0-1,1 0 1,-4 14 0,5-6-5912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1.234"/>
    </inkml:context>
    <inkml:brush xml:id="br0">
      <inkml:brushProperty name="width" value="0.025" units="cm"/>
      <inkml:brushProperty name="height" value="0.025" units="cm"/>
    </inkml:brush>
  </inkml:definitions>
  <inkml:trace contextRef="#ctx0" brushRef="#br0">19 1 4260,'-18'8'10695,"27"-4"-6663,46 0-3843,-32-3 1364,272 17 1115,-97-14-3676,-185-1-1285,-12-2 1479,0 0-1,1-1 1,-1 1 0,0-1 0,0 0 0,0 1-1,1-1 1,-1 0 0,0 0 0,0 1 0,0-1-1,1 0 1,-1 0 0,0 0 0,0-1-1,1 1 1,-1 0 0,0 0 0,3-2 0,2-7 493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1.563"/>
    </inkml:context>
    <inkml:brush xml:id="br0">
      <inkml:brushProperty name="width" value="0.025" units="cm"/>
      <inkml:brushProperty name="height" value="0.025" units="cm"/>
    </inkml:brush>
  </inkml:definitions>
  <inkml:trace contextRef="#ctx0" brushRef="#br0">0 0 8616,'0'0'8712,"9"1"-7932,56 11 116,-1 2 0,-1 4 0,71 28 0,-131-45-877,2 1 50,0 0 0,1 0 0,-1 0 0,0 0 0,0 1-1,0 0 1,0 0 0,-1 1 0,1-1 0,-1 1 0,5 5 0,-8-7-11,0 0 0,0 0 1,0 0-1,-1 0 1,1 0-1,0 0 0,-1 1 1,0-1-1,1 0 1,-1 0-1,0 1 1,0-1-1,0 0 0,-1 0 1,1 1-1,0-1 1,-1 0-1,1 0 0,-1 0 1,0 0-1,0 0 1,0 0-1,0 0 0,0 0 1,0 0-1,-1 0 1,1 0-1,-1 0 1,1-1-1,-3 3 0,-39 42 432,-2-1 0,-1-3 0,-61 42 0,71-55-592,4-6-1445,11-13-3413,7-8-5194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39.348"/>
    </inkml:context>
    <inkml:brush xml:id="br0">
      <inkml:brushProperty name="width" value="0.025" units="cm"/>
      <inkml:brushProperty name="height" value="0.025" units="cm"/>
    </inkml:brush>
  </inkml:definitions>
  <inkml:trace contextRef="#ctx0" brushRef="#br0">37 0 7847,'0'0'8937,"4"61"-6471,-4-29-928,0 3-802,-6 4-479,-4-1-161,1-1-96,1-3 32,3-7-32,3-5-257,2-6-607,0-11-1218,15-5-2819,3-2-2882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39.784"/>
    </inkml:context>
    <inkml:brush xml:id="br0">
      <inkml:brushProperty name="width" value="0.025" units="cm"/>
      <inkml:brushProperty name="height" value="0.025" units="cm"/>
    </inkml:brush>
  </inkml:definitions>
  <inkml:trace contextRef="#ctx0" brushRef="#br0">300 1 16720,'0'0'3833,"-10"13"-2274,-10 21-1148,1 1 1,1 1-1,2 0 1,2 1-1,1 1 1,2 0-1,2 0 1,1 1-1,2 0 1,-1 78 0,16-62-193,-9-53-274,0 0 0,1 0 0,-1 0 1,1-1-1,0 1 0,-1 0 0,1-1 0,0 1 1,0 0-1,0-1 0,0 1 0,0-1 1,1 1-1,-1-1 0,0 0 0,1 0 0,-1 1 1,1-1-1,-1 0 0,1 0 0,-1 0 1,1-1-1,0 1 0,0 0 0,-1 0 0,4 0 1,-5-3-201,1 1 0,-1-1 0,1 1 0,-1-1 0,0 1 1,0-1-1,0 1 0,1-1 0,-1 1 0,-1-1 0,1 1 1,0-1-1,0 1 0,0 0 0,-1-1 0,1 1 0,-1-1 1,-1-2-1,-4-9-859,0 0 1,-2 0-1,0 0 1,0 1-1,-1 0 0,-18-19 1,2 6 531,-47-37 1,51 43 4754,37 20 1166,17 3-4826,-21-3-310,99 2 1268,-101-3-1719,0-1 0,0 0 1,0-1-1,0 0 1,-1 0-1,1-1 0,-1 0 1,16-8-1,-25 11 20,1-1 0,0 1 0,-1 0 0,1-1-1,-1 1 1,1 0 0,-1-1 0,1 1 0,-1-1-1,0 1 1,1-1 0,-1 1 0,1-1 0,-1 1 0,0-1-1,0 0 1,1 1 0,-1-1 0,0 1 0,0-1-1,0 0 1,1 1 0,-1-1 0,0 0 0,0 1 0,0-1-1,0 1 1,0-1 0,0 0 0,-1 1 0,1-1-1,0 0 1,0 1 0,0-1 0,0 1 0,-1-1 0,1 0-1,-1 0 1,-13-15-11025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0.144"/>
    </inkml:context>
    <inkml:brush xml:id="br0">
      <inkml:brushProperty name="width" value="0.025" units="cm"/>
      <inkml:brushProperty name="height" value="0.025" units="cm"/>
    </inkml:brush>
  </inkml:definitions>
  <inkml:trace contextRef="#ctx0" brushRef="#br0">1 1 16303,'0'0'7111,"69"3"-7047,-27-3-1986,-4-2-4644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4.091"/>
    </inkml:context>
    <inkml:brush xml:id="br0">
      <inkml:brushProperty name="width" value="0.025" units="cm"/>
      <inkml:brushProperty name="height" value="0.025" units="cm"/>
    </inkml:brush>
  </inkml:definitions>
  <inkml:trace contextRef="#ctx0" brushRef="#br0">56 1 17264,'0'0'4041,"-7"8"-2455,4-4-1422,-31 45 1113,32-46-1259,1 0-1,-1-1 0,1 1 0,0 0 1,0-1-1,0 1 0,0 0 1,1 0-1,-1 0 0,1 0 0,-1 0 1,1 0-1,0 0 0,0 0 1,1 0-1,-1 0 0,0 0 0,1-1 1,0 1-1,1 5 0,-1-8-15,0 1 0,0 0 0,0 0 0,1-1 0,-1 1 0,0-1 0,0 1 0,0-1 0,0 1 0,1-1 0,-1 0 0,0 1 0,0-1 0,1 0 0,-1 0 0,0 0 0,1 0 0,-1 0 0,0 0 0,0-1 0,1 1 0,-1 0 0,0-1 0,0 1 0,0-1 0,2 0 0,32-15 377,-8-5-259,-22 16-122,0 1 0,0-1 0,1 1 0,-1 0 1,1 0-1,0 1 0,0 0 0,1 0 0,7-2 0,-13 9 45,0 0 1,0 0-1,-1 0 0,1 0 0,-1 0 0,0 0 1,0 0-1,-1 0 0,0 6 0,0-1-96,5-9 51,0 1-1,0-1 1,0 1 0,0-1-1,0-1 1,0 1-1,0 0 1,0-1-1,0 0 1,6-2 0,1-1-16,-2 1-54,-1 0 0,1 0-1,1 1 1,-1 0 0,0 0 0,13 0-1,-22 3 64,1-1-1,0 0 0,0 1 1,-1-1-1,1 1 0,0-1 1,-1 1-1,1-1 0,-1 1 1,1-1-1,0 1 1,-1 0-1,0-1 0,1 1 1,-1 0-1,1-1 0,-1 1 1,0 0-1,1-1 0,-1 1 1,0 0-1,0 0 0,1-1 1,-1 1-1,0 0 0,0 0 1,0 0-1,0-1 0,0 1 1,0 0-1,0 0 0,-1 1 1,-3 39-104,3-26-1340,14-14-13874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0.627"/>
    </inkml:context>
    <inkml:brush xml:id="br0">
      <inkml:brushProperty name="width" value="0.025" units="cm"/>
      <inkml:brushProperty name="height" value="0.025" units="cm"/>
    </inkml:brush>
  </inkml:definitions>
  <inkml:trace contextRef="#ctx0" brushRef="#br0">177 225 8808,'2'-10'6070,"2"-3"-4679,-3 8-930,1 0 0,-1-1 1,0 1-1,0-1 0,-1 1 0,1-1 0,-1 1 0,-1-10 0,1 14-388,0 1-1,0-1 0,0 0 1,-1 1-1,1-1 0,0 1 1,0-1-1,0 1 1,0-1-1,-1 0 0,1 1 1,0-1-1,0 1 0,-1-1 1,1 1-1,0-1 0,-1 1 1,1 0-1,-1-1 1,1 1-1,0-1 0,-1 1 1,1 0-1,-1-1 0,1 1 1,-1 0-1,1 0 0,-1-1 1,0 1-1,1 0 1,-1 0-1,1 0 0,-1 0 1,0-1-1,-23 10 789,-15 25-582,23-13-213,1 0 0,1 1 0,-18 39 0,26-47-23,0 1 0,0-1 0,2 1 0,0 0 0,1 0 1,0 0-1,0 24 0,2-38-35,1 0 1,0 0 0,0 0-1,0 0 1,1 0 0,-1 0-1,0 0 1,0 0 0,1 0 0,-1 0-1,0 0 1,1 0 0,-1 0-1,1 0 1,-1 0 0,1 0-1,-1 0 1,1-1 0,0 1-1,0 0 1,-1 0 0,1-1-1,0 1 1,0 0 0,0-1-1,1 2 1,0-2 23,1 1 0,-1-1-1,0 1 1,1-1 0,-1 0-1,0 0 1,1 0 0,-1 0-1,1 0 1,-1 0 0,4-2 0,4 0 87,-1-1 1,1-1 0,-1 1 0,0-2 0,10-5 0,21-18-8,0-2 1,-2-2-1,-1-2 0,-2-1 0,-1-1 0,-2-2 0,-2-2 0,-1 0 0,37-72 0,-59 100-84,-9 18-29,-17 36-47,-6 13 0,12-26-307,1 1 1,2 0-1,1 1 0,1 0 1,1 0-1,-3 54 1,9-84 174,1-1 0,0 1 1,0 0-1,0-1 1,0 1-1,0-1 1,-1 1-1,1-1 0,0 1 1,0 0-1,0-1 1,0 1-1,1-1 1,-1 1-1,0-1 0,0 1 1,0 0-1,0-1 1,1 1-1,-1-1 1,0 1-1,0-1 0,1 1 1,-1-1-1,0 1 1,1-1-1,-1 0 1,1 1-1,-1-1 0,1 1 1,-1-1-1,0 0 1,1 1-1,-1-1 1,1 0-1,0 0 0,-1 1 1,1-1-1,-1 0 1,1 0-1,-1 0 0,1 0 1,-1 0-1,1 0 1,0 0-1,0 0 1,13 1-8715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1.068"/>
    </inkml:context>
    <inkml:brush xml:id="br0">
      <inkml:brushProperty name="width" value="0.025" units="cm"/>
      <inkml:brushProperty name="height" value="0.025" units="cm"/>
    </inkml:brush>
  </inkml:definitions>
  <inkml:trace contextRef="#ctx0" brushRef="#br0">0 127 15375,'0'0'5028,"11"3"-3538,-7-1-1356,1-1 0,0 0 0,0 0 0,0 0 1,0 0-1,0-1 0,1 0 0,-1 0 0,0 0 1,0 0-1,0-1 0,0 0 0,0 0 0,0-1 1,0 1-1,0-1 0,-1 0 0,1 0 0,-1-1 0,1 1 1,4-4-1,39-36 144,-46 41-264,0-1 0,-1 0 0,1 1 0,-1-1 0,1 0-1,-1 0 1,0 0 0,0 0 0,0 0 0,0 0 0,0 0 0,0-1-1,0 1 1,-1 0 0,1 0 0,-1-1 0,1 1 0,-1 0-1,0-1 1,0 1 0,0-1 0,-1 1 0,1 0 0,-1-5-1,0 6-5,-1 0-1,1 0 0,0-1 0,0 1 0,-1 0 0,1 0 0,0 0 0,-1 0 0,1 0 0,-1 1 1,0-1-1,1 0 0,-1 1 0,1-1 0,-1 1 0,0 0 0,0-1 0,1 1 0,-1 0 1,0 0-1,1 0 0,-1 0 0,0 0 0,1 1 0,-4 0 0,0-1-14,0 1 0,0 0 1,0 1-1,1-1 0,-1 1 0,0 0 0,1 0 0,-6 4 0,2 1-5,0 0 1,1 1-1,-1 1 0,2-1 0,-1 1 0,1 0 1,0 0-1,1 1 0,0 0 0,1 0 0,0 0 1,1 1-1,0-1 0,0 1 0,1-1 0,0 1 1,1 0-1,1 16 0,0-25 15,0 0-1,1-1 1,-1 1-1,1 0 1,-1 0-1,1 0 1,0 0-1,0-1 1,0 1-1,0 0 1,0-1-1,0 1 1,1-1-1,-1 1 1,0-1-1,1 1 1,-1-1-1,1 0 1,-1 0-1,1 0 1,0 0-1,0 0 1,-1 0 0,1 0-1,0-1 1,0 1-1,0-1 1,0 1-1,0-1 1,0 0-1,0 1 1,0-1-1,0 0 1,0 0-1,2-1 1,6 1 14,0-1 1,0 0-1,0 0 1,0-1-1,-1 0 1,10-4 0,7-6-201,-1-1-1,-1 0 1,-1-2 0,0-1 0,-1-1 0,36-36 0,-58 53 185,0 0 0,1-1 1,-1 1-1,0-1 0,0 1 0,1 0 0,-1-1 0,0 1 0,1 0 0,-1-1 0,0 1 0,1 0 0,-1-1 0,1 1 0,-1 0 0,0 0 1,1 0-1,-1-1 0,1 1 0,-1 0 0,1 0 0,-1 0 0,1 0 0,-1 0 0,1 0 0,-1 0 0,1 0 0,-1 0 0,0 0 0,1 0 1,0 0-1,-2 16 246,-17 28 333,17-40-526,-11 21 171,7-17-143,1 0-1,0 1 0,1 0 1,-1 0-1,2 0 1,-1 0-1,-1 12 1,17-27-5331,-4-7-1420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1.396"/>
    </inkml:context>
    <inkml:brush xml:id="br0">
      <inkml:brushProperty name="width" value="0.025" units="cm"/>
      <inkml:brushProperty name="height" value="0.025" units="cm"/>
    </inkml:brush>
  </inkml:definitions>
  <inkml:trace contextRef="#ctx0" brushRef="#br0">0 1 13036,'0'0'2050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1.800"/>
    </inkml:context>
    <inkml:brush xml:id="br0">
      <inkml:brushProperty name="width" value="0.025" units="cm"/>
      <inkml:brushProperty name="height" value="0.025" units="cm"/>
    </inkml:brush>
  </inkml:definitions>
  <inkml:trace contextRef="#ctx0" brushRef="#br0">248 6 13164,'0'0'9028,"0"8"-8409,0 9-224,0 0 0,-2 0 1,0 0-1,-1-1 0,0 1 0,-1-1 0,-1 1 1,-1-2-1,0 1 0,-10 15 0,-17 29 385,-49 68 0,6-12-212,66-94-296,26-38-48,27-38-47,130-211-1079,-73 106 128,-96 153 726,-3 4 13,0-1 0,1 1 0,-1 0 0,0-1 0,1 1 0,0 0 0,0 0 0,-1 0 0,1 0 0,0 0 0,1 0 0,-1 1 0,0-1 0,0 1 0,1-1 0,-1 1 0,5-2 0,-6 4 20,-1-1-1,1 1 1,-1-1 0,1 1 0,-1-1 0,1 1 0,-1 0-1,1-1 1,-1 1 0,1 0 0,-1-1 0,0 1 0,1 0 0,-1-1-1,0 1 1,0 0 0,1 0 0,-1-1 0,0 1 0,0 0-1,0 0 1,0 0 0,0-1 0,0 2 0,0 28-49,0-23 37,-1 12 48,-1-1 1,0 0-1,-1 0 1,-1 0-1,-1 0 0,0-1 1,-2 0-1,-12 26 1,13-30 66,-2 0 0,1 0 0,-2-1 0,0-1 0,0 1 0,-1-1 0,0-1 0,-1 0 0,0 0 0,-1-1 0,-14 9 0,24-17-83,0 0 0,0 1 0,0-1-1,-1 0 1,1-1 0,-1 1 0,1 0 0,0-1-1,-1 1 1,1-1 0,-4 1 0,5-1-114,1-1 1,-1 1-1,0 0 1,0 0 0,1 0-1,-1-1 1,0 1-1,0 0 1,1-1 0,-1 1-1,0-1 1,0 1-1,1 0 1,-1-1 0,1 0-1,-1 1 1,0-1-1,1 1 1,-1-1-1,1 0 1,0 1 0,-2-2-1,1-3-969,0 0 0,0 1 0,0-1-1,1 0 1,-1 1 0,1-1 0,0 0 0,1 0 0,0-7-1,5-21-8642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2.204"/>
    </inkml:context>
    <inkml:brush xml:id="br0">
      <inkml:brushProperty name="width" value="0.025" units="cm"/>
      <inkml:brushProperty name="height" value="0.025" units="cm"/>
    </inkml:brush>
  </inkml:definitions>
  <inkml:trace contextRef="#ctx0" brushRef="#br0">1 100 12107,'0'0'3566,"9"0"-170,14-1-1470,-1 0 1,37-6-1,-53 6-1841,0 0-1,0 0 1,-1-1 0,1 0-1,0 0 1,-1 0 0,1-1-1,-1 1 1,0-1-1,0-1 1,0 1 0,0-1-1,0 0 1,-1 0 0,0 0-1,0 0 1,5-8 0,-8 12-64,-1-1 0,1 0 1,-1 1-1,1-1 1,-1 0-1,1 1 1,-1-1-1,0 0 0,1 0 1,-1 0-1,0 1 1,0-1-1,0 0 0,1 0 1,-1 0-1,0 1 1,0-1-1,0 0 0,0 0 1,-1 0-1,1 0 1,0 1-1,0-1 1,0 0-1,-1 0 0,1 0 1,0 1-1,-1-1 1,1 0-1,-1 0 0,1 1 1,-1-1-1,1 1 1,-1-1-1,1 0 1,-1 1-1,0-1 0,1 1 1,-1-1-1,0 1 1,1-1-1,-1 1 0,-1-1 1,0 1-5,0-1 1,0 1-1,0 0 1,0-1 0,0 1-1,1 0 1,-1 1-1,0-1 1,0 0-1,0 0 1,0 1 0,0-1-1,0 1 1,0 0-1,1-1 1,-1 1-1,0 0 1,-2 2-1,0 0-5,0 0 0,0 1 0,0 0-1,1 0 1,0 0 0,-1 0-1,2 1 1,-1-1 0,0 1-1,1 0 1,0 0 0,0-1-1,0 1 1,1 1 0,0-1 0,-1 0-1,2 0 1,-1 0 0,1 1-1,0 7 1,1-11 2,0 0-1,-1-1 1,1 1 0,0 0 0,0-1-1,1 1 1,-1-1 0,0 1-1,1-1 1,-1 1 0,0-1-1,1 0 1,-1 0 0,1 0 0,0 0-1,-1 0 1,1 0 0,0 0-1,0-1 1,0 1 0,0-1-1,-1 1 1,1-1 0,0 0 0,0 1-1,0-1 1,0 0 0,0 0-1,2-1 1,61-2 202,-64 3-213,21-4-84,-1-1 0,0-1 0,22-8 0,-27 7-1027,1 2 0,-1-1 0,2 2 0,-1 1 0,33-3 0,-49 6 939,0 0 0,0 1 0,-1-1 0,1 1 0,0-1 0,-1 0 0,1 1 0,-1 0 0,1-1 0,0 1 0,-1-1 0,1 1 0,-1 0 0,0-1 0,1 1 0,-1 0 1,1-1-1,-1 1 0,0 0 0,0 0 0,1-1 0,-1 1 0,0 0 0,0 1 0,0 0-94,1-1-1,-1 0 1,0 1 0,1-1 0,-1 1 0,1-1 0,0 0 0,-1 1 0,1-1-1,0 0 1,0 0 0,0 0 0,0 1 0,0-1 0,0 0 0,0 0-1,0 0 1,0-1 0,1 1 0,-1 0 0,0 0 0,3 1 0,5-1-1144,0 0 0,0-1 1,1 1-1,-1-2 0,16-1 1,4-6-500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2.530"/>
    </inkml:context>
    <inkml:brush xml:id="br0">
      <inkml:brushProperty name="width" value="0.025" units="cm"/>
      <inkml:brushProperty name="height" value="0.025" units="cm"/>
    </inkml:brush>
  </inkml:definitions>
  <inkml:trace contextRef="#ctx0" brushRef="#br0">61 241 1986,'0'0'3972,"4"-7"-113,10-26-496,-13 33-3227,-1 0-1,0 0 1,0-1-1,1 1 1,-1 0-1,0 0 1,0-1-1,0 1 1,0 0-1,0-1 1,1 1-1,-1 0 0,0-1 1,0 1-1,0 0 1,0-1-1,0 1 1,0 0-1,0-1 1,0 1-1,0 0 1,0-1-1,0 1 1,0 0-1,0-1 0,-1 1 1,1 0-1,0-1 1,0 1-1,0 0 1,0 0-1,0-1 1,-1 1-1,1 0 1,-1-1-1,-10 5 1672,-13 15-782,18-11-666,0 0 0,1 0 0,0 1 0,1 0-1,-6 13 1,9-18-231,-1 0 0,1 0 0,0 1 0,0-1 0,0 0 0,1 1 0,0-1 0,0 1 0,0-1 0,0 0 0,0 1 0,1-1 0,0 0 0,2 7 0,-1-8-102,-1-1 0,1 0 0,0 0 0,0 0 0,1 0 0,-1 0 0,0 0 0,0-1 0,1 1 0,-1-1 0,1 0 0,0 1 0,-1-1 1,1 0-1,0-1 0,0 1 0,-1 0 0,1-1 0,0 0 0,0 1 0,0-1 0,0 0 0,0-1 0,0 1 0,-1 0 0,4-2 0,6 1 14,-1-1 1,0 0-1,0-1 0,0 0 1,14-6-1,2-6-116,0-2-1,-1 0 1,-1-2-1,-1-1 1,0 0-1,-2-2 1,0-1-1,-2 0 1,0-2-1,-2 0 0,21-38 1,-36 58 80,0-1 0,0 0-1,0-1 1,-1 1 0,1 0 0,1-13 0,-4 19 5,0 0 0,0-1 0,0 1 0,0 0 0,1-1 0,-1 1 0,0 0 0,0 0 0,0-1 0,0 1-1,0 0 1,-1-1 0,1 1 0,0 0 0,0-1 0,0 1 0,0 0 0,0-1 0,0 1 0,0 0 0,-1 0 0,1-1 0,0 1 0,0 0 0,0 0 0,-1-1 0,1 1 0,0 0 0,0 0 0,-1 0 0,1-1 0,0 1 0,0 0 0,-1 0 0,1 0 0,0 0 0,-1 0 0,1-1 0,-16 5 197,-12 14-31,7 0 106,1 1-1,0 0 0,-31 44 1,44-53-179,0 1 0,0 0-1,1 0 1,0 0 0,1 1 0,0 0 0,1 0 0,1 1-1,0-1 1,-3 22 0,6-32-124,0 0 0,0 0 0,0-1-1,0 1 1,0 0 0,0 0 0,1-1 0,-1 1 0,0 0-1,1 0 1,0-1 0,-1 1 0,1 0 0,0-1 0,0 1 0,0-1-1,0 1 1,0-1 0,0 1 0,0-1 0,1 0 0,-1 0-1,0 1 1,1-1 0,-1 0 0,1 0 0,-1 0 0,1-1-1,0 1 1,-1 0 0,1-1 0,2 1 0,3 1-934,0-1 1,0 0-1,0-1 0,0 1 1,1-2-1,12-1 1,12-4-6001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2.875"/>
    </inkml:context>
    <inkml:brush xml:id="br0">
      <inkml:brushProperty name="width" value="0.025" units="cm"/>
      <inkml:brushProperty name="height" value="0.025" units="cm"/>
    </inkml:brush>
  </inkml:definitions>
  <inkml:trace contextRef="#ctx0" brushRef="#br0">105 1 13132,'0'0'9188,"-10"2"-7822,4-1-1228,-1 1 0,1 0-1,-1 1 1,1-1 0,0 1 0,0 0-1,0 1 1,-7 5 0,10-7-134,1 0 0,-1 0 1,1 1-1,-1-1 1,1 1-1,0-1 1,0 1-1,0 0 0,1 0 1,-1 0-1,1 0 1,-1 0-1,1 0 0,0 0 1,0 0-1,1 1 1,-1-1-1,1 0 1,-1 0-1,1 1 0,0-1 1,0 0-1,1 5 1,0-7-40,-1-1 0,1 1 1,-1 0-1,1 0 0,-1 0 1,1-1-1,0 1 0,0 0 1,-1-1-1,1 1 0,0-1 0,0 1 1,0-1-1,0 1 0,0-1 1,0 1-1,-1-1 0,1 0 1,0 1-1,0-1 0,0 0 1,0 0-1,0 0 0,0 0 1,0 0-1,1 0 0,35 0-722,-27 0 369,31-2-1311,-23 1 158,1 1 1,36 4-1,-54-5 1656,0 1 1,0 0-1,0 0 0,0 1 1,0-1-1,1 0 1,-1 0-1,0 0 0,0 1 1,0-1-1,0 0 0,0 1 1,0-1-1,-1 1 0,1-1 1,0 1-1,0 0 0,0-1 1,0 1-1,-1 0 1,1 0-1,0-1 0,0 1 1,-1 0-1,1 0 0,-1 0 1,1 0-1,-1 0 0,1 0 1,-1 0-1,0 0 0,1 0 1,-1 0-1,0 0 1,0 0-1,0 0 0,0 0 1,0 0-1,0 0 0,0 0 1,0 0-1,0 0 0,0 0 1,0 0-1,-1 0 0,0 2 1,0 0 302,-1 0 0,0 0 0,0 0 1,0 0-1,0-1 0,0 1 0,-1 0 0,1-1 1,-1 0-1,1 1 0,-1-1 0,-6 3 0,-2 1-78,-1-1 0,0-1-1,0 0 1,-1 0 0,1-1 0,-1-1-1,0 0 1,0 0 0,1-2 0,-19 0-1,31 0-402,-1 0 1,1 0-1,0 0 0,-1 0 0,1-1 0,-1 1 0,1 0 1,0 0-1,-1 0 0,1 0 0,0-1 0,-1 1 0,1 0 1,0-1-1,-1 1 0,1 0 0,0 0 0,-1-1 0,1 1 1,0 0-1,0-1 0,0 1 0,-1-1 0,1 1 1,0 0-1,0-1 0,0 1 0,0-1 0,0 1 0,0 0 1,-1-1-1,1 1 0,0-1 0,0 1 0,0 0 0,1-1 1,-1 1-1,0-1 0,0 1 0,0-1 0,0 0 0,10-17-6181,6 3-722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4.541"/>
    </inkml:context>
    <inkml:brush xml:id="br0">
      <inkml:brushProperty name="width" value="0.025" units="cm"/>
      <inkml:brushProperty name="height" value="0.025" units="cm"/>
    </inkml:brush>
  </inkml:definitions>
  <inkml:trace contextRef="#ctx0" brushRef="#br0">117 3 4388,'0'-3'12108,"-12"15"-9834,-3 15-705,-2 9 65,-2 9-1,2 3-159,2 0-513,5 0-353,0-4-255,8-3-225,2-4-64,0-5-32,4-8-385,7-7-2465,-5-7-2019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4.903"/>
    </inkml:context>
    <inkml:brush xml:id="br0">
      <inkml:brushProperty name="width" value="0.025" units="cm"/>
      <inkml:brushProperty name="height" value="0.025" units="cm"/>
    </inkml:brush>
  </inkml:definitions>
  <inkml:trace contextRef="#ctx0" brushRef="#br0">0 0 15471,'0'0'10153,"6"11"-18833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6:45.630"/>
    </inkml:context>
    <inkml:brush xml:id="br0">
      <inkml:brushProperty name="width" value="0.025" units="cm"/>
      <inkml:brushProperty name="height" value="0.025" units="cm"/>
    </inkml:brush>
  </inkml:definitions>
  <inkml:trace contextRef="#ctx0" brushRef="#br0">0 48 5541,'0'0'8873,"16"6"-7304,3 0-1142,0 0 0,0-1 0,1-1 0,0 0 0,-1-2 1,24 0-1,449-39 3087,-159 6-2838,692 17-259,-880 20-57,187 33 0,-323-36-1662,-21-6-1720,-7-11-3181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4.867"/>
    </inkml:context>
    <inkml:brush xml:id="br0">
      <inkml:brushProperty name="width" value="0.025" units="cm"/>
      <inkml:brushProperty name="height" value="0.025" units="cm"/>
    </inkml:brush>
  </inkml:definitions>
  <inkml:trace contextRef="#ctx0" brushRef="#br0">1 207 15695,'0'0'10618,"9"0"-10490,53 5 54,-62-5-178,1-1 1,-1 1 0,0 0-1,1 0 1,-1-1 0,0 1 0,0 0-1,0-1 1,1 1 0,-1-1 0,0 1-1,0 0 1,0-1 0,1 1 0,-1-1-1,0 1 1,0 0 0,0-1 0,0 1-1,0-1 1,0 1 0,0-1-1,0 1 1,0 0 0,0-1 0,0 1-1,-1-1 1,1 1 0,0 0 0,0-1-1,0 1 1,0-1 0,-1 1 0,1 0-1,0-1 1,0 1 0,-1 0-1,1-1 1,0 1 0,-1 0 0,1-1-1,0 1 1,-1 0 0,1 0 0,0 0-1,-1-1 1,1 1 0,0 0 0,-1 0-1,1 0 1,-1 0 0,1 0 0,-1-1-1,1 1 1,0 0 0,-1 0-1,1 0 1,-1 0 0,1 0 0,-1 1-1,1-1 1,-3 0-9,0 0-1,1 1 1,-1-1 0,1 1-1,0 0 1,-1-1 0,1 1-1,-1 0 1,1 1-1,0-1 1,0 0 0,0 1-1,0-1 1,0 1 0,0-1-1,0 1 1,0 0 0,0 0-1,1 0 1,-1 0-1,1 0 1,0 0 0,0 1-1,-1-1 1,1 0 0,1 1-1,-1-1 1,0 1-1,0-1 1,1 1 0,0-1-1,-1 4 1,2-5 15,0 0 1,0-1-1,0 1 1,0 0-1,0 0 1,0 0-1,0-1 1,0 1-1,1 0 1,-1-1-1,0 0 1,0 1-1,1-1 0,-1 1 1,0-1-1,0 0 1,1 0-1,-1 0 1,0 0-1,1 0 1,-1 0-1,0 0 1,3-1-1,35-1 168,-30 0-251,0-1 0,0 0 0,-1-1 1,1 1-1,14-11 0,-16 10-495,-1 0 1,1 0-1,0 1 1,0 0-1,0 0 1,1 1-1,-1 0 1,0 0-1,1 0 1,11 0-1,-11 1 546,0 0-1,0-1 0,0 0 0,0 0 1,-1 0-1,1-1 0,-1-1 0,1 1 0,-1-1 1,-1 0-1,1-1 0,0 0 0,-1 0 0,0 0 1,6-8-1,2-1 174,0-1 1,-2-1-1,0 0 1,-1-1-1,10-18 0,-9 11 395,-20 36 713,-17 43 467,23-44-1471,0 1-1,0-1 0,1 1 1,0-1-1,1 1 0,1-1 1,0 1-1,3 16 0,-2-22-485,0 1 0,0-1 0,1 1 0,-1-1 0,1 0 0,1 0 0,-1 0 0,1 0 0,0-1 0,0 1 0,1-1 0,0 0 0,-1 0 0,2-1 0,8 7 0,-14-11-112,-10-9 379,-32-28-43,20 19 101,0-2 0,1 0 0,-19-26 0,39 45-27,-1 0-1,1-1 1,0 1 0,0 0 0,1-1-1,-1 1 1,0-1 0,0 1-1,1-1 1,-1 0 0,1 1-1,-1-1 1,1 1 0,0-1-1,0 0 1,0 1 0,0-1-1,0 0 1,0-2 0,1 3-39,-1-1 0,1 1 0,0 0 0,-1 0 0,1 0 0,0 0 0,0 0-1,0 0 1,0 1 0,0-1 0,0 0 0,0 0 0,0 1 0,0-1 0,1 1 0,-1-1 0,0 1 0,0-1 0,3 0 0,7-1-94,1 1 0,-1-1 1,1 2-1,17 1 0,-15-1-172,8 0-697,52 0-6791,-22-1-5455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2.757"/>
    </inkml:context>
    <inkml:brush xml:id="br0">
      <inkml:brushProperty name="width" value="0.025" units="cm"/>
      <inkml:brushProperty name="height" value="0.025" units="cm"/>
    </inkml:brush>
  </inkml:definitions>
  <inkml:trace contextRef="#ctx0" brushRef="#br0">1 1 5349,'0'0'15086,"84"22"-13420,-34-22-225,7-2-224,5-4-448,1-2-449,-5 4-223,-5 3-33,-12 1-385,-7 0-1344,-10 3-706,-9 4-1248,-5-3-2851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3.083"/>
    </inkml:context>
    <inkml:brush xml:id="br0">
      <inkml:brushProperty name="width" value="0.025" units="cm"/>
      <inkml:brushProperty name="height" value="0.025" units="cm"/>
    </inkml:brush>
  </inkml:definitions>
  <inkml:trace contextRef="#ctx0" brushRef="#br0">0 28 13581,'0'0'7858,"9"-4"-6449,17-3-1058,0 2 0,-1 0 0,2 2 0,-1 1 0,0 1 0,0 1 0,31 4 0,-55-4-350,0 0 0,0 0 1,0 0-1,0 0 0,1 0 0,-1 1 0,0-1 0,0 1 0,0-1 0,0 1 0,0 0 0,0 0 0,0 0 0,0 0 0,-1 0 0,1 0 1,0 1-1,-1-1 0,1 1 0,0-1 0,-1 1 0,0-1 0,1 1 0,-1 0 0,0 0 0,0-1 0,0 1 0,0 0 0,0 0 1,0 0-1,-1 0 0,1 0 0,-1 0 0,1 1 0,-1 2 0,0 0 17,-1 0 0,0 0 1,0 0-1,-1 0 0,1 0 0,-1-1 0,0 1 1,-1 0-1,1-1 0,-1 1 0,0-1 0,0 0 1,-7 7-1,-9 8 398,-1-1 0,-29 20 0,27-22-613,-38 36 0,57-47-1042,12-4-14076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3.665"/>
    </inkml:context>
    <inkml:brush xml:id="br0">
      <inkml:brushProperty name="width" value="0.025" units="cm"/>
      <inkml:brushProperty name="height" value="0.025" units="cm"/>
    </inkml:brush>
  </inkml:definitions>
  <inkml:trace contextRef="#ctx0" brushRef="#br0">107 33 14606,'0'0'2536,"2"-7"336,7-19 2244,-13 47-4221,1-6-672,-14 63 913,4 2-1,-6 129 1,19-33-752,1-200-479,-2 0 0,-1 1-1,0-1 1,-2 1 0,-8-27 0,-4 12-99,12 30 184,0-1 0,0 1 1,1-1-1,0 0 0,0 1 0,1-1 0,-1-12 1,5 20-104,0 0 0,0 0 0,0 0 0,1 0 0,-1 0 0,0 1 0,0 0 0,1-1 0,-1 1 0,0 0 0,1 0 0,-1 0 0,0 0 0,0 0 0,4 1 0,0 0-466,68-1-5653,-24 0-924,-17 0 141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4.099"/>
    </inkml:context>
    <inkml:brush xml:id="br0">
      <inkml:brushProperty name="width" value="0.025" units="cm"/>
      <inkml:brushProperty name="height" value="0.025" units="cm"/>
    </inkml:brush>
  </inkml:definitions>
  <inkml:trace contextRef="#ctx0" brushRef="#br0">55 85 8904,'0'0'14014,"-1"-8"-11633,-3-24-668,4 31-1679,0 1 0,0-1-1,0 1 1,0-1 0,0 1-1,-1-1 1,1 1 0,0 0-1,0-1 1,-1 1 0,1-1-1,0 1 1,-1 0 0,1-1 0,0 1-1,-1 0 1,1-1 0,-1 1-1,1 0 1,-1-1 0,1 1-1,0 0 1,-1 0 0,1 0-1,-1-1 1,1 1 0,-1 0-1,1 0 1,-1 0 0,1 0 0,-1 0-1,1 0 1,-1 0 0,1 0-1,-1 0 1,1 0 0,-1 0-1,1 0 1,-1 1 0,1-1-1,-1 0 1,1 0 0,-1 0-1,1 1 1,-1-1 0,1 0-1,0 1 1,-1-1 0,1 0 0,-1 1-1,1-1 1,0 0 0,-1 1-1,1 0 1,-20 17 361,20-17-384,-1 0 0,0 0 0,0 0 0,0 0 0,1 1 0,-1-1 0,1 0-1,-1 0 1,1 0 0,-1 1 0,1-1 0,0 0 0,-1 0 0,1 1 0,0-1 0,0 2 0,0-2-6,0-1 0,1 1 0,-1-1 0,0 1 0,1-1 0,-1 1 1,0-1-1,1 1 0,-1-1 0,1 1 0,-1-1 0,0 1 0,1-1 0,-1 0 0,1 1 0,0-1 0,-1 0 0,1 1 0,-1-1 0,1 0 0,-1 0 0,1 0 0,0 0 0,0 1 0,49-2-189,-38 0-8,11-2-400,-13 1 332,0 1 0,0 0-1,0 0 1,11 2-1,-20-1 261,1 0 0,0 0 0,-1 1 0,1-1 0,-1 0 0,1 1 0,0-1 0,-1 1 0,1 0 0,-1-1 0,0 1 0,1 0 0,-1 0 0,0 0-1,1 0 1,-1 0 0,0 0 0,0 0 0,0 0 0,0 1 0,0-1 0,0 0 0,0 1 0,0-1 0,-1 1 0,1-1 0,-1 1 0,1-1 0,-1 1 0,1 2-1,0 5 282,10 44 2373,-11-52-2592,0 0 0,0-1 0,1 1 0,-1-1 0,0 1 0,0 0 0,1-1 0,-1 1 0,1-1 0,-1 1-1,0-1 1,1 1 0,-1-1 0,1 1 0,-1-1 0,1 1 0,0-1 0,-1 0 0,1 1 0,-1-1 0,1 0 0,0 1 0,1-1 0,-1 0-11,0 0-1,0-1 1,0 1-1,0-1 0,0 1 1,0-1-1,0 0 0,0 1 1,0-1-1,0 0 0,0 0 1,0 0-1,0 0 0,-1 1 1,1-1-1,0 0 1,-1 0-1,1 0 0,0-2 1,5-8-48,-1 0 0,0 0 1,-1-1-1,-1 1 1,1-1-1,-2 0 0,0 0 1,0 0-1,-1-1 1,-1-23-1,0 35-58,1 0 0,0-1-1,-1 1 1,1 0 0,0 0 0,0 0-1,-1 0 1,1 0 0,0 0 0,0 0-1,0 1 1,0-1 0,0 0 0,0 0-1,0 1 1,1-1 0,-1 1 0,0-1 0,0 1-1,1-1 1,-1 1 0,0 0 0,0 0-1,1-1 1,-1 1 0,0 0 0,1 0-1,-1 0 1,3 1 0,55-1-3549,-41 1 1936,19-1-5251,3 0-6427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6.152"/>
    </inkml:context>
    <inkml:brush xml:id="br0">
      <inkml:brushProperty name="width" value="0.025" units="cm"/>
      <inkml:brushProperty name="height" value="0.025" units="cm"/>
    </inkml:brush>
  </inkml:definitions>
  <inkml:trace contextRef="#ctx0" brushRef="#br0">27 110 4676,'0'0'21247,"9"0"-20750,-5 1-476,-1-1 0,0 1 0,0-1-1,0 0 1,0 0 0,0 0 0,1-1 0,-1 1 0,0-1 0,0 0 0,0 1 0,0-2 0,0 1 0,0 0 0,0 0 0,0-1 0,-1 0 0,1 1 0,-1-1 0,1 0 0,-1 0 0,1-1 0,-1 1 0,0 0-1,0-1 1,0 1 0,-1-1 0,1 0 0,0 1 0,-1-1 0,0 0 0,0 0 0,0 0 0,0 0 0,0 0 0,0 0 0,-1-1 0,0 1 0,1-4 0,-1 5-20,0 1 0,1 0 0,-1 0 0,0-1 0,0 1 0,0 0 0,0 0 0,0-1 0,-1 1 0,1 0 0,0 0 0,0-1 0,-1 1 0,1 0 0,-1 0 0,1 0 0,-1 0 0,1-1 0,-1 1 0,0 0 0,0 0 0,1 0 0,-1 0 0,0 1 0,0-1 0,0 0 0,0 0 0,0 0 0,0 1 0,0-1 0,-1 1 0,1-1 0,0 1 0,0-1 0,0 1 0,0-1 0,-1 1 0,1 0 0,0 0 0,0 0 0,-3 0 0,1 0-16,0 1 1,0 0 0,0-1-1,0 1 1,0 1 0,0-1 0,0 0-1,0 1 1,0 0 0,0-1-1,1 1 1,-1 0 0,1 0 0,-1 1-1,-2 2 1,0 1 3,0 0 0,0 0 0,1 1 0,0-1 0,0 1 0,1 0 0,0 0 0,0 0 0,1 0 0,-1 0 0,1 1 0,1-1 0,0 1 0,0-1 0,0 1 0,2 15 0,0-21 18,0-1 0,0 1 0,0-1 0,0 1 0,0-1-1,0 1 1,1-1 0,-1 0 0,1 0 0,-1 1 0,1-1 0,-1 0 0,1 0 0,0-1 0,-1 1-1,1 0 1,0 0 0,0-1 0,0 1 0,0-1 0,-1 0 0,1 0 0,0 1 0,0-1 0,0 0-1,0 0 1,0-1 0,2 1 0,57-8 103,-31-1-119,-1-1 0,0-1-1,48-27 1,9-3-205,-85 40 205,1 1 0,-1-1 0,0 1 0,1-1 0,-1 1-1,1-1 1,-1 1 0,0 0 0,1 0 0,-1 0 0,1 0 0,-1 0 0,1 0 0,-1 0 0,1 0 0,1 1 0,-2-1 12,0 1 0,-1-1 0,1 1 0,0-1 0,-1 1 0,1-1 0,-1 1 0,1 0 0,-1-1 0,1 1 0,-1 0 0,1-1 0,-1 1 0,0 0 0,1 0 0,-1-1 0,0 1 0,1 0 0,-1 0 0,0 0 1,0 1-1,0 6 137,0 0 1,0 0 0,-1 0 0,0 1-1,-3 7 1,-1 16 944,5-32-1054,1 1 1,-1-1 0,0 1 0,1-1 0,-1 1-1,1 0 1,-1-1 0,1 1 0,-1-1 0,1 0-1,-1 1 1,1-1 0,-1 1 0,1-1 0,-1 0-1,1 1 1,0-1 0,-1 0 0,1 0-1,-1 1 1,1-1 0,0 0 0,-1 0 0,1 0-1,0 0 1,-1 0 0,1 0 0,0 0 0,-1 0-1,1 0 1,0 0 0,-1-1 0,1 1 0,0 0-1,-1 0 1,1 0 0,0-1 0,0 0 0,29-8 366,19-18-185,17-9-327,-61 34 56,0 0-1,0 1 1,0-1-1,0 1 1,0 0-1,0 0 1,0 0-1,1 1 1,-1 0-1,0 0 1,6 1-1,-10 0 51,0-1 0,0 1-1,0 0 1,0-1 0,0 1-1,-1 0 1,1 0 0,0 0 0,0 0-1,-1-1 1,1 1 0,-1 0-1,1 0 1,-1 0 0,1 1-1,-1-1 1,0 0 0,1 0 0,-1 0-1,0 0 1,0 0 0,0 0-1,0 0 1,0 0 0,0 2 0,-1 38 45,1-30 40,0-10-64,-1 1-1,1-1 1,0 1 0,0-1 0,0 0 0,0 1 0,1-1 0,-1 1-1,0-1 1,1 1 0,-1-1 0,0 0 0,1 1 0,0-1-1,-1 0 1,1 1 0,0-1 0,0 0 0,1 2 0,0-3-2,-1 1 0,1-1-1,-1 0 1,1 0 0,-1 0 0,1 0 0,-1 0 0,1 0 0,0 0 0,-1 0 0,1-1 0,-1 1 0,1-1-1,-1 1 1,1-1 0,-1 0 0,0 1 0,1-1 0,1-1 0,45-26-143,27-13-1121,-69 39 549,0 0-1,0 0 1,0 0 0,0 1-1,0 0 1,10 0 0,-17 8-8340,-6-5-58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7.776"/>
    </inkml:context>
    <inkml:brush xml:id="br0">
      <inkml:brushProperty name="width" value="0.025" units="cm"/>
      <inkml:brushProperty name="height" value="0.025" units="cm"/>
    </inkml:brush>
  </inkml:definitions>
  <inkml:trace contextRef="#ctx0" brushRef="#br0">194 4 8968,'4'-1'939,"1"0"-1,-1 1 1,0-1-1,1 1 1,-1-1-1,0 2 0,1-1 1,-1 0-1,7 2 1,-10-2-730,0 1 1,-1-1 0,1 0 0,-1 0 0,1 1-1,-1-1 1,1 0 0,0 1 0,-1-1 0,0 1 0,1-1-1,-1 1 1,1-1 0,-1 1 0,1-1 0,-1 1-1,0-1 1,1 1 0,-1-1 0,0 1 0,0 0-1,1-1 1,-1 1 0,0-1 0,0 2 0,0 0-90,0 0 0,-1 0 1,1 0-1,-1 0 1,1 0-1,-1 0 1,0 0-1,1 0 1,-1 0-1,0 0 0,-1 0 1,-1 2-1,-16 19 816,0 0-1,-2-2 1,-43 36-1,39-37-812,2 1 0,0 2 0,-25 31 0,46-66-9112,7-53-1070,0 33 5073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8.116"/>
    </inkml:context>
    <inkml:brush xml:id="br0">
      <inkml:brushProperty name="width" value="0.025" units="cm"/>
      <inkml:brushProperty name="height" value="0.025" units="cm"/>
    </inkml:brush>
  </inkml:definitions>
  <inkml:trace contextRef="#ctx0" brushRef="#br0">1 0 3043,'0'0'20238,"5"4"-19091,-1 0-884,0 0 0,1 1 0,-1-1 0,-1 1 0,1 0 0,-1 0-1,0 0 1,5 12 0,-5-10-77,1 0-1,0 0 1,0 0-1,0 0 1,1 0 0,0-1-1,1 0 1,9 9-1,-4-8-286,0 0 1,0-1-1,1 0 0,0-1 0,0 0 0,18 4 0,6-1-2719,-1-3-3300,-13-4-3249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8.744"/>
    </inkml:context>
    <inkml:brush xml:id="br0">
      <inkml:brushProperty name="width" value="0.025" units="cm"/>
      <inkml:brushProperty name="height" value="0.025" units="cm"/>
    </inkml:brush>
  </inkml:definitions>
  <inkml:trace contextRef="#ctx0" brushRef="#br0">175 41 18257,'0'0'7714,"-12"1"-7260,6-1-417,0 1 0,0 0-1,-1 0 1,1 1 0,0 0 0,0 0-1,0 0 1,1 0 0,-1 1 0,0 0 0,1 0-1,0 1 1,0 0 0,0 0 0,0 0-1,0 0 1,-5 7 0,4-5 86,0 1 0,1-1-1,0 1 1,0 0 0,0 0 0,1 1-1,0 0 1,0 0 0,1 0 0,0 0 0,-3 12-1,6-19-118,0 0-1,0 0 1,1 0-1,-1 0 1,0 0-1,1 0 1,-1 0-1,1 0 1,-1 0-1,1 0 1,-1 0-1,1 0 1,0 0-1,-1-1 1,1 1-1,0 0 1,0 0-1,-1-1 1,1 1 0,0 0-1,0-1 1,0 1-1,0-1 1,0 1-1,0-1 1,0 1-1,0-1 1,0 0-1,0 0 1,0 1-1,1-1 1,-1 0-1,0 0 1,0 0-1,0 0 1,0 0-1,2-1 1,46-5 156,-31-1-192,0-1 1,0-1-1,-1 0 0,-1-1 1,1-1-1,-2-1 0,1 0 1,-2-1-1,0-1 0,0 0 1,-1-1-1,-1 0 0,-1-1 1,18-30-1,-56 85-157,20-31 340,0 0 0,1 0 0,0 1 0,1 0 0,0 0 0,0 0 0,1 1 0,0 0 0,0-1 0,1 1 0,-2 14 0,6-23-136,-1-1 1,0 1 0,1-1 0,-1 1-1,1 0 1,-1-1 0,1 1-1,0-1 1,-1 1 0,1-1 0,0 1-1,-1-1 1,1 0 0,0 1-1,-1-1 1,1 0 0,0 1 0,0-1-1,-1 0 1,1 0 0,0 0-1,0 0 1,-1 0 0,1 0 0,0 0-1,0 0 1,0 0 0,-1 0-1,2 0 1,28-3 153,-14 0-130,-1-2 0,1 0 0,-1 0-1,0-2 1,22-12 0,-25 12-74,0 1 0,0 0 1,1 0-1,-1 1 0,1 1 0,0 0 1,0 1-1,25-2 0,-38 5 33,1 1-1,0 0 1,0 0 0,-1 0-1,1-1 1,0 1-1,-1 0 1,1 0-1,-1 0 1,1 0-1,-1 0 1,0 0 0,1 0-1,-1 0 1,0 0-1,0 0 1,0 0-1,0 0 1,0 1 0,0-1-1,0 0 1,0 0-1,0 0 1,0 0-1,0 0 1,-1 2-1,-6 32 224,6-34-156,0 1 0,0 0 0,0 0-1,1 0 1,-1 0 0,0 0 0,1 0 0,0 0-1,-1 0 1,1 0 0,0 0 0,0 0 0,0 2 0,1-4-35,1 0-1,0 0 1,-1 0 0,1 0 0,-1 0 0,1 0 0,0-1 0,-1 1 0,1-1 0,-1 1 0,1-1 0,-1 0 0,0 1 0,1-1 0,-1 0 0,0 0 0,3-2 0,1 1-25,6-6-22,1 2 0,0-1 0,0 2 0,1 0-1,-1 0 1,1 1 0,0 1 0,1 0 0,13-1 0,-26 4 12,0 0 0,0 0 0,0 1-1,0-1 1,0 0 0,-1 1 0,1-1-1,0 0 1,0 1 0,0-1 0,-1 1-1,1 0 1,0-1 0,-1 1 0,1-1-1,0 1 1,-1 0 0,1 0 0,-1-1 0,1 1-1,-1 0 1,0 0 0,1 0 0,-1-1-1,0 1 1,1 0 0,-1 0 0,0 0-1,0 0 1,0 0 0,0 0 0,0 0-1,0 0 1,0 41 73,-1-28-11,24-19 204,16-19-209,-32 18-246,0 1 0,0 0 0,1 1 0,-1 0 0,1 0 0,0 0 0,0 1 0,0 1 0,1-1 0,15-2 1,-24 6 167,1-1 1,-1 0-1,1 1 1,-1-1-1,1 0 1,-1 1-1,1-1 1,-1 1-1,1-1 1,-1 0-1,0 1 1,1 0-1,-1-1 1,0 1-1,1-1 1,-1 1-1,0-1 1,0 1-1,1-1 1,-1 1-1,0 0 1,0-1-1,0 1 1,0 0-1,0-1 1,0 1-1,0-1 1,0 1-1,0 0 1,0-1-1,0 1 1,0 0-1,-1-1 1,1 2-1,-7 32-291,5-20-2056,6-13-2982,15-10 39,-4-6-433,2-4-2099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9.177"/>
    </inkml:context>
    <inkml:brush xml:id="br0">
      <inkml:brushProperty name="width" value="0.025" units="cm"/>
      <inkml:brushProperty name="height" value="0.025" units="cm"/>
    </inkml:brush>
  </inkml:definitions>
  <inkml:trace contextRef="#ctx0" brushRef="#br0">127 89 8392,'0'0'10789,"-3"11"-8494,-30 88 702,12-40-537,-23 106 0,19 1-2593,30-203-17,2 2 0,1-1 0,2 1 0,16-38 0,-2 15-810,50-86 0,-64 128 908,0 0 0,1 0 0,1 1 0,0 1 0,23-20 0,-29 28 40,1 1 0,-1 0 0,1 1 0,0-1-1,0 1 1,1 1 0,-1-1 0,1 1 0,0 1 0,0 0-1,0 0 1,0 0 0,0 1 0,0 0 0,10 0-1,-16 1 7,0 0 0,0 0-1,0 0 1,0 0 0,1 1 0,-1-1-1,0 1 1,0-1 0,0 1-1,0 0 1,0 0 0,0 0 0,0 0-1,-1 0 1,1 0 0,0 0-1,-1 1 1,1-1 0,0 1 0,-1-1-1,0 1 1,1 0 0,-1-1-1,0 1 1,0 0 0,0 0-1,0 0 1,0 0 0,0 0 0,0 0-1,-1 0 1,1 0 0,-1 0-1,0 0 1,1 0 0,-1 0 0,0 1-1,0-1 1,-1 3 0,0 2 70,0 0 1,0-1-1,0 1 1,-1-1 0,0 1-1,-1-1 1,1 0-1,-1 0 1,0 0-1,-1 0 1,-6 9 0,-6 2 746,1-1 1,-2 0 0,-36 25 0,43-34-575,-1 0 0,0-1 0,-1 0 0,0 0 0,1-1 0,-2-1 0,1 0 1,-18 3-1,29-7-263,0 0 0,0 1 0,0-1 0,0 0 1,0 0-1,0 0 0,0 0 0,0 0 0,0 0 1,-1 0-1,1-1 0,0 1 0,0 0 0,0 0 1,0-1-1,0 1 0,0-1 0,0 1 0,0-1 1,0 1-1,0-1 0,0 0 0,1 0 0,-1 1 1,0-1-1,0 0 0,1 0 0,-1 0 0,0 0 1,1 0-1,-1 0 0,1 0 0,-1 0 0,1 0 1,0 0-1,-1 0 0,1 0 0,0 0 0,0 0 1,-1 0-1,1 0 0,0 0 0,0 0 0,0 0 1,1-1-1,-1 1 0,0 0 0,0 0 0,1-2 1,0-3-474,1-1 1,0 1 0,0-1 0,0 1-1,1 0 1,7-12 0,16-18-5141,49-51 1,-43 51 1038,8-8-3082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9.535"/>
    </inkml:context>
    <inkml:brush xml:id="br0">
      <inkml:brushProperty name="width" value="0.025" units="cm"/>
      <inkml:brushProperty name="height" value="0.025" units="cm"/>
    </inkml:brush>
  </inkml:definitions>
  <inkml:trace contextRef="#ctx0" brushRef="#br0">87 0 7911,'0'0'18610,"-4"62"-16752,-18-22-289,1 4-416,3-3-352,5 0-481,4-8-287,9-3-33,0-8 0,0-8-97,10-2-447,2-9-994,1-3-1633,4-2-2049,0-12-4165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5.519"/>
    </inkml:context>
    <inkml:brush xml:id="br0">
      <inkml:brushProperty name="width" value="0.025" units="cm"/>
      <inkml:brushProperty name="height" value="0.025" units="cm"/>
    </inkml:brush>
  </inkml:definitions>
  <inkml:trace contextRef="#ctx0" brushRef="#br0">201 106 11339,'3'-4'876,"-1"-1"1,1 1 0,-1-1-1,0 1 1,0-1 0,-1 0 0,1 0-1,-1 0 1,0 0 0,0 0-1,-1 0 1,1-6 0,-1 9-768,-1 0-1,1 1 1,-1-1 0,1 0 0,-1 0 0,0 1 0,1-1 0,-1 0 0,0 1 0,0-1 0,0 0 0,-1 1 0,1 0-1,0-1 1,0 1 0,-1 0 0,1-1 0,-1 1 0,1 0 0,-1 0 0,0 0 0,1 1 0,-1-1 0,0 0 0,1 0 0,-1 1-1,0-1 1,0 1 0,0 0 0,0 0 0,0-1 0,1 1 0,-1 0 0,-3 1 0,-4-1-97,0 0 0,1 1 0,-1 1 0,0-1 0,0 2 0,1-1 0,-1 1 0,1 0 1,0 1-1,0 0 0,-13 8 0,17-10-30,0 1 0,0-1 0,0 1 0,0 1 0,1-1-1,-1 0 1,1 1 0,0 0 0,0-1 0,0 1 0,1 0 0,-1 1 0,1-1 0,0 0 0,0 1 0,0-1 0,1 1 0,0 0 0,-1-1 0,2 1 0,-1 0 0,1 0 0,-1 5-1,2-8-121,0 0-1,-1 0 0,1-1 0,0 1 0,0-1 0,0 1 1,0 0-1,0-1 0,0 0 0,0 1 0,1-1 0,-1 0 1,0 0-1,1 1 0,-1-1 0,1 0 0,-1-1 0,1 1 1,0 0-1,-1 0 0,1-1 0,0 1 0,-1-1 0,1 1 1,0-1-1,0 0 0,0 1 0,1-1 0,62 3-6295,-54-3 4459,30 0-4002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29.861"/>
    </inkml:context>
    <inkml:brush xml:id="br0">
      <inkml:brushProperty name="width" value="0.025" units="cm"/>
      <inkml:brushProperty name="height" value="0.025" units="cm"/>
    </inkml:brush>
  </inkml:definitions>
  <inkml:trace contextRef="#ctx0" brushRef="#br0">12 103 14061,'0'0'10186,"8"4"-7981,-2 0-2005,1-1 1,-1 0-1,1-1 1,-1 1-1,1-1 1,0-1-1,0 1 1,0-1-1,-1 0 1,1-1-1,0 0 1,0 0-1,0 0 0,0-1 1,0 0-1,0 0 1,12-5-1,-4 1-54,0-2-1,-1 0 1,18-12-1,-28 17-102,-1 0 0,0-1 0,1 1 0,-1-1 0,0 1 0,0-1 0,-1 0 0,1 0 0,-1-1 0,1 1 0,-1 0 0,0-1 0,0 1 0,0-1 0,-1 0 0,1 0 0,-1 1 0,1-7 0,-2 9-34,-1 0-1,0-1 1,1 1-1,-1 0 1,0 0-1,1 1 1,-1-1 0,0 0-1,0 0 1,0 0-1,0 0 1,0 1-1,0-1 1,0 1-1,0-1 1,0 0 0,0 1-1,-1 0 1,1-1-1,0 1 1,0 0-1,0-1 1,-1 1-1,1 0 1,0 0 0,0 0-1,0 0 1,-1 0-1,1 1 1,-2-1-1,-44 4-33,33 0 15,2 1 0,-1 0 0,0 1 0,1 0 0,0 1 0,0 0 0,-15 13 0,19-14 13,1 0 0,0 0-1,0 1 1,1 0 0,-1 0-1,2 0 1,-1 1 0,1 0-1,0 0 1,1 0 0,-7 17-1,10-23 1,1 0 1,-1 0-1,1 0 0,-1 0 0,1 0 0,0 0 0,0 0 0,0 1 0,0-1 0,0 0 1,1 0-1,-1 0 0,1 0 0,-1 0 0,1 0 0,0 0 0,0 0 0,-1 0 0,2 0 1,-1-1-1,0 1 0,0 0 0,0 0 0,2 1 0,1 0 8,0-1 0,0 1 0,0-1 0,0 0 0,0 0 0,0 0 0,0 0 0,1-1 0,-1 0 0,9 2 0,7-1-1201,0 0-1,0-1 0,1-2 0,23-2 1,7-6-6674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0.208"/>
    </inkml:context>
    <inkml:brush xml:id="br0">
      <inkml:brushProperty name="width" value="0.025" units="cm"/>
      <inkml:brushProperty name="height" value="0.025" units="cm"/>
    </inkml:brush>
  </inkml:definitions>
  <inkml:trace contextRef="#ctx0" brushRef="#br0">15 1 14606,'0'0'10474,"6"76"-8649,-9-38-1088,-5 5-385,1-2-127,4-6-129,3-5-96,0-11-449,18-7-1088,2-12-1602,1 0-1473,0-22-6055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0.781"/>
    </inkml:context>
    <inkml:brush xml:id="br0">
      <inkml:brushProperty name="width" value="0.025" units="cm"/>
      <inkml:brushProperty name="height" value="0.025" units="cm"/>
    </inkml:brush>
  </inkml:definitions>
  <inkml:trace contextRef="#ctx0" brushRef="#br0">49 294 15118,'0'0'11686,"-5"13"-11120,3-7-491,-29 79 735,28-77-773,1 1 1,0-1-1,1 0 1,0 0-1,0 1 1,1-1-1,0 1 1,0-1-1,1 0 1,2 10-1,-3-17-32,1 1 1,0-1-1,0 1 0,0-1 0,1 1 1,-1-1-1,0 0 0,0 1 0,1-1 1,-1 0-1,1 0 0,-1 0 0,1 0 1,-1 0-1,1 0 0,0-1 0,-1 1 1,1 0-1,0-1 0,-1 0 0,1 1 0,0-1 1,0 0-1,0 0 0,-1 0 0,1 0 1,3 0-1,2 0 18,-1-1 0,1 0 1,0 0-1,-1 0 0,1-1 0,9-3 1,-4-2-11,1 0-1,-1-1 1,-1 0 0,0 0 0,0-2-1,0 1 1,-1-1 0,-1-1 0,0 0 0,0 0-1,-1-1 1,0 0 0,-1 0 0,7-17-1,4-14 14,-2 0-1,-1-1 1,9-48-1,-19 69-13,0 0 0,-1 0 0,0-29 0,-4 51-8,-1 1 0,1 0-1,0 0 1,-1 0-1,1-1 1,0 1-1,-1 0 1,1 0 0,-1 0-1,1 0 1,-1 0-1,1-1 1,0 1 0,-1 0-1,1 0 1,-1 0-1,1 0 1,0 0-1,-1 0 1,1 1 0,-1-1-1,1 0 1,-1 0-1,1 0 1,0 0 0,-1 0-1,1 1 1,0-1-1,-1 0 1,1 0 0,0 1-1,-1-1 1,1 0-1,0 0 1,-1 1-1,1-1 1,0 0 0,0 1-1,-1-1 1,1 0-1,0 1 1,0 0 0,-18 13-36,6 0 51,0 1 1,1 0-1,1 1 0,0 0 0,2 1 0,-1 0 1,2 0-1,0 1 0,1-1 0,1 2 0,1-1 1,-3 26-1,0 23 56,3 0 0,5 71 0,4-81-71,14 76-1,-10-80 626,5 101 0,-16-152-300,-4-11-175,-5-15-28,-32-141 51,37 138-174,2-1 0,1 1 0,1-1 0,2-31 0,1 53 25,0 1 0,0 0 0,1-1 0,-1 1 1,1 0-1,0 0 0,1 0 0,-1 0 0,1 0 0,0 1 0,0-1 0,0 1 0,1-1 0,0 1 0,0 1 0,0-1 0,0 0 0,0 1 0,1 0 0,-1 0 0,1 0 1,0 1-1,7-4 0,14-4 0,1 1 1,0 1-1,41-7 1,-18 4-139,-36 7-268,34-11-947,-46 15 913,0-1 1,-1 0-1,1 0 1,0 0-1,-1 0 1,1 0-1,-1-1 1,1 1-1,-1 0 0,0-1 1,1 1-1,-1-1 1,0 1-1,0-1 1,0 1-1,0-1 1,0 0-1,0 0 1,-1 0-1,1 1 1,0-5-1,0-17-8423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1.126"/>
    </inkml:context>
    <inkml:brush xml:id="br0">
      <inkml:brushProperty name="width" value="0.025" units="cm"/>
      <inkml:brushProperty name="height" value="0.025" units="cm"/>
    </inkml:brush>
  </inkml:definitions>
  <inkml:trace contextRef="#ctx0" brushRef="#br0">1 0 21044,'0'0'4869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3.116"/>
    </inkml:context>
    <inkml:brush xml:id="br0">
      <inkml:brushProperty name="width" value="0.025" units="cm"/>
      <inkml:brushProperty name="height" value="0.025" units="cm"/>
    </inkml:brush>
  </inkml:definitions>
  <inkml:trace contextRef="#ctx0" brushRef="#br0">34 36 5926,'0'0'18668,"-4"9"-18289,-2 8-303,0 1 1,1-1 0,1 1-1,1 0 1,0 1-1,1-1 1,2 0-1,1 27 1,-1-42-55,0-1 1,0 0 0,0 0 0,0 0-1,1 0 1,-1 0 0,1 0 0,0 1-1,-1-1 1,1 0 0,0-1 0,0 1-1,0 0 1,1 0 0,-1 0 0,0-1-1,1 1 1,-1 0 0,1-1 0,-1 1-1,1-1 1,0 0 0,-1 0 0,1 1-1,0-1 1,0 0 0,0 0 0,0-1-1,0 1 1,0 0 0,0-1 0,0 1-1,1-1 1,-1 0 0,0 0 0,0 0-1,0 0 1,0 0 0,0 0 0,1 0-1,-1-1 1,0 1 0,0-1 0,0 0-1,2 0 1,5-2 35,0 0-1,0-1 1,-1 0 0,0 0-1,1-1 1,-1 0 0,-1 0-1,1-1 1,8-8-1,-10 8-6,1-1 0,-1 1 0,0-1 0,-1-1 0,0 1 0,0-1 0,0 0 0,-1 0 0,0 0-1,-1-1 1,0 1 0,0-1 0,-1 0 0,2-12 0,-4 21-41,0 0-1,0 0 1,0 0 0,0 0-1,0 0 1,0 0 0,0 0-1,0-1 1,0 1 0,0 0-1,0 0 1,0 0-1,0 0 1,0 0 0,0 0-1,0 0 1,0 0 0,0-1-1,0 1 1,0 0 0,0 0-1,0 0 1,0 0 0,0 0-1,0 0 1,-1 0 0,1 0-1,0 0 1,0 0 0,0 0-1,0-1 1,0 1 0,0 0-1,0 0 1,0 0 0,0 0-1,0 0 1,-1 0 0,1 0-1,0 0 1,0 0 0,0 0-1,0 0 1,0 0 0,0 0-1,0 0 1,0 0 0,-1 0-1,1 0 1,0 0 0,0 0-1,0 0 1,0 0 0,0 0-1,0 0 1,0 0 0,0 0-1,-1 1 1,1-1 0,0 0-1,0 0 1,0 0 0,0 0-1,0 0 1,0 0 0,0 0-1,0 0 1,0 0 0,0 0-1,-10 11 101,-6 14-207,11-14 107,1 0 1,0 0 0,1 1-1,0 0 1,1-1 0,0 1-1,1 0 1,0 22 0,1-32-3,0-1 1,1 1-1,-1-1 0,0 1 1,0-1-1,1 0 1,-1 1-1,1-1 1,-1 1-1,1-1 1,-1 0-1,1 0 1,0 1-1,0-1 1,0 0-1,-1 0 1,1 0-1,0 0 0,0 0 1,1 0-1,-1 0 1,0 0-1,0 0 1,0 0-1,1-1 1,1 2-1,0-1 39,1 0 1,-1-1-1,1 1 1,0-1-1,-1 0 0,1 0 1,-1 0-1,1 0 0,0-1 1,5 0-1,2-2 99,-1 0 0,1-1 0,0 0 0,-1 0 1,0-1-1,12-7 0,-7 0-83,0 0 0,-1-1 0,0-1-1,22-29 1,-30 35-49,0 1-1,-1-1 1,-1 0 0,1-1-1,-1 1 1,0-1-1,-1 0 1,0 0 0,-1 0-1,0 0 1,0 0-1,0-10 1,-2 19-15,0-1 0,0 1 0,0 0-1,0 0 1,0 0 0,0-1 0,0 1 0,0 0 0,0 0-1,0 0 1,-1-1 0,1 1 0,0 0 0,0 0-1,0 0 1,0 0 0,0 0 0,-1-1 0,1 1 0,0 0-1,0 0 1,0 0 0,0 0 0,-1 0 0,1 0 0,0 0-1,0 0 1,0 0 0,-1-1 0,1 1 0,0 0-1,0 0 1,0 0 0,-1 0 0,1 0 0,0 0 0,0 0-1,0 0 1,-1 1 0,1-1 0,0 0 0,0 0 0,0 0-1,-1 0 1,1 0 0,0 0 0,0 0 0,0 0-1,0 0 1,-1 1 0,1-1 0,0 0 0,0 0 0,0 0-1,0 0 1,0 1 0,0-1 0,-1 0 0,1 0 0,0 0-1,0 0 1,0 1 0,0-1 0,0 0 0,0 0-1,0 0 1,0 1 0,-11 11-68,10-10 68,0 1 1,0-1-1,0 0 1,0 0 0,0 1-1,0-1 1,1 0 0,-1 1-1,1-1 1,-1 1-1,1-1 1,0 1 0,0-1-1,0 0 1,1 1-1,-1-1 1,0 1 0,2 2-1,-1-3 11,0-1-1,1 1 1,-1-1-1,1 0 0,-1 1 1,1-1-1,-1 0 1,1 0-1,0 0 1,-1 0-1,1-1 0,0 1 1,0 0-1,0-1 1,0 1-1,-1-1 1,1 1-1,0-1 0,0 0 1,0 0-1,0 0 1,0 0-1,2-1 0,10 0 14,1-1-1,-1 0 0,0-1 0,0-1 0,0 0 0,0-1 0,-1 0 0,0-1 0,0-1 0,-1 0 0,1 0 0,-1-2 0,-1 1 0,0-1 0,11-12 0,-21 20-18,0 1-1,0-1 1,-1 0 0,1 1-1,0-1 1,-1 0 0,1 1 0,0-1-1,-1 0 1,1 0 0,-1 0-1,1 1 1,-1-1 0,0 0 0,1 0-1,-1 0 1,0 0 0,0 0-1,1 0 1,-1 0 0,0 0-1,0-1 1,-17 4-5,-28 20-46,25-10 63,2 2 0,-1 1-1,-21 22 1,36-33-12,0 0 0,-1 1 0,2 0 0,-1 0 0,0 0-1,1 0 1,0 1 0,0-1 0,1 1 0,-1 0 0,1 0 0,1 0 0,-1 0 0,1 0 0,0 0 0,0 0 0,0 10 0,2-14-18,0 0 0,0 0 1,-1 0-1,1 0 0,0-1 0,0 1 1,1 0-1,-1-1 0,0 1 1,1-1-1,-1 1 0,1-1 0,-1 0 1,1 1-1,-1-1 0,1 0 1,0 0-1,0 0 0,0 0 1,-1-1-1,1 1 0,0 0 0,0-1 1,0 1-1,3-1 0,57 8-1246,-59-8 1120,54 0-3551,-19-4-1554,10-9-6046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4.113"/>
    </inkml:context>
    <inkml:brush xml:id="br0">
      <inkml:brushProperty name="width" value="0.025" units="cm"/>
      <inkml:brushProperty name="height" value="0.025" units="cm"/>
    </inkml:brush>
  </inkml:definitions>
  <inkml:trace contextRef="#ctx0" brushRef="#br0">146 1 8840,'-10'13'10860,"-2"10"-5152,-52 121-2897,53-121-2666,1 0 0,2 1 1,0 0-1,2 1 0,0 0 1,2 0-1,1 0 0,0 43 1,3-66-145,0 0 1,0 1 0,0-1 0,1 1 0,-1-1-1,1 0 1,0 1 0,0-1 0,-1 0 0,1 0-1,1 0 1,-1 0 0,0 0 0,1 0 0,-1 0-1,1 0 1,-1 0 0,1 0 0,0-1 0,0 1-1,2 1 1,0-1-87,-1-1 1,1 1-1,0-1 0,0 0 0,0 0 0,0 0 1,0-1-1,0 1 0,0-1 0,0 0 0,7-1 0,3 0-740,0-2-1,0 0 0,-1-1 0,1 0 1,-1-1-1,17-8 0,59-38-8471,-79 45 7980,-1 0 0,-1-1 0,1 0 0,-1-1 1,0 1-1,0-2 0,6-9 0,-9 2 8049,-16 13-215,-7 8-2080,3 4-3946,6-2 139,0 2 0,1-1 0,0 1 0,0 0 0,-11 18 0,17-23-518,-1 0 1,1 0 0,0 0 0,0 0 0,0 0 0,0 1 0,1-1 0,0 1 0,0-1 0,0 1 0,0-1 0,1 1 0,0-1 0,-1 1 0,2-1 0,-1 1 0,1 0 0,1 5 0,-1-8-96,1 0 0,0 0 0,-1 0-1,1 0 1,0 0 0,0 0 0,0-1 0,0 1 0,0-1 0,1 0 0,-1 1 0,0-1 0,1 0-1,-1 0 1,1-1 0,-1 1 0,1-1 0,-1 1 0,1-1 0,0 0 0,-1 1 0,1-1-1,-1-1 1,5 1 0,2-1 53,0 1 0,-1-1 0,1-1 1,0 1-1,0-1 0,8-4 0,-10 3-9,-1-1-1,0 0 1,1 0 0,-1 0 0,-1-1-1,1 0 1,-1 0 0,0 0 0,0-1 0,0 1-1,-1-1 1,1-1 0,-2 1 0,5-8-1,-7 12-35,0-1-1,0 1 0,0-1 1,0 0-1,0 0 0,-1 1 1,1-1-1,-1 0 0,0 0 1,1 0-1,-1 0 0,-1 1 1,1-1-1,0 0 0,-1 0 1,1 0-1,-1 0 0,0 1 1,0-1-1,0 0 0,0 1 1,0-1-1,-1 1 0,1-1 1,-1 1-1,0 0 0,0-1 1,0 1-1,0 0 0,0 0 1,0 1-1,0-1 0,-1 0 1,1 1-1,0-1 0,-1 1 1,-4-2-1,-2-1-85,0 1 0,0 0 0,0 1 0,-15-2 0,20 3-104,0 0 1,-1 1-1,1 0 1,0 0-1,0 0 0,0 0 1,0 1-1,0-1 1,0 1-1,0 0 0,0 1 1,-7 2-1,11-4-49,-1 1-1,0-1 1,1 1-1,-1 0 1,1 0-1,-1-1 1,1 1-1,-1 0 0,1 0 1,-1 0-1,1 0 1,0-1-1,-1 1 1,1 0-1,0 0 1,0 0-1,0 0 1,0 0-1,0 0 1,0 0-1,0 0 1,0 0-1,0-1 1,0 1-1,0 0 1,1 0-1,-1 0 1,0 0-1,1 0 0,-1 0 1,0-1-1,1 1 1,-1 0-1,1 0 1,0 0-1,-1-1 1,1 1-1,-1 0 1,1-1-1,0 1 1,0-1-1,-1 1 1,1-1-1,0 1 1,0-1-1,0 1 1,0-1-1,-1 0 0,1 1 1,0-1-1,0 0 1,0 0-1,2 0 1,20 5-5199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4.522"/>
    </inkml:context>
    <inkml:brush xml:id="br0">
      <inkml:brushProperty name="width" value="0.025" units="cm"/>
      <inkml:brushProperty name="height" value="0.025" units="cm"/>
    </inkml:brush>
  </inkml:definitions>
  <inkml:trace contextRef="#ctx0" brushRef="#br0">180 52 4708,'0'0'20334,"-10"-8"-18246,-36-22-914,43 29-1132,1 0-1,-1 0 1,0 1 0,0-1-1,0 0 1,0 1 0,0 0-1,0 0 1,0 0-1,1 0 1,-1 0 0,0 1-1,0-1 1,0 1 0,0-1-1,0 1 1,1 0-1,-1 1 1,0-1 0,1 0-1,-1 1 1,0-1 0,1 1-1,0 0 1,0 0 0,-1 0-1,1 0 1,0 0-1,-3 5 1,0-2 32,1 1 0,0 0 1,-1 0-1,2 0 0,-1 1 0,1 0 1,0-1-1,0 1 0,-2 13 0,4-18-68,1-1 1,0 1-1,0 0 0,0-1 0,0 1 0,0-1 0,0 1 0,0-1 1,0 1-1,1-1 0,-1 1 0,0-1 0,1 1 0,0-1 0,-1 1 1,1-1-1,0 0 0,0 1 0,0-1 0,-1 0 0,1 0 0,1 0 1,-1 1-1,0-1 0,2 1 0,0 0 5,0-1-1,0 0 1,0 1 0,0-1 0,1-1 0,-1 1-1,0 0 1,0-1 0,1 1 0,-1-1-1,6 0 1,0-1 7,0 0 0,0 0-1,1-1 1,-1 0 0,0 0 0,0-1-1,-1-1 1,12-5 0,-14 6-12,0 0-1,0-1 1,-1 0 0,1 0 0,-1-1 0,0 1 0,-1-1 0,1 0-1,-1 0 1,0 0 0,0-1 0,0 0 0,-1 0 0,0 0-1,0 0 1,-1 0 0,1 0 0,-2-1 0,1 1 0,1-11 0,-3 16-39,-1 0 0,1 0 0,-1 0 0,1 0 1,-1 0-1,1 0 0,-1 0 0,0 0 0,0 0 1,1 0-1,-1 1 0,0-1 0,0 0 0,0 0 1,0 1-1,0-1 0,0 0 0,0 1 0,0-1 1,0 1-1,0 0 0,0-1 0,0 1 0,-1 0 1,1-1-1,0 1 0,0 0 0,0 0 0,-1 0 1,1 0-1,0 0 0,0 0 0,0 1 0,-2-1 1,-21 8-2014,23-8 1792,1 1-1,-1-1 0,0 1 0,0-1 1,1 1-1,-1-1 0,1 1 0,-1 0 1,0-1-1,1 1 0,-1 0 0,1-1 1,0 1-1,-1 0 0,1 0 0,0 0 1,-1-1-1,1 1 0,0 0 0,0 0 1,-1 1-1,4 1-3973,10-3-1794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4.849"/>
    </inkml:context>
    <inkml:brush xml:id="br0">
      <inkml:brushProperty name="width" value="0.025" units="cm"/>
      <inkml:brushProperty name="height" value="0.025" units="cm"/>
    </inkml:brush>
  </inkml:definitions>
  <inkml:trace contextRef="#ctx0" brushRef="#br0">127 0 13741,'0'0'10074,"-8"11"-9055,-11 18-73,1 1 0,1 2 0,-18 48 0,29-64-788,0-1 0,2 1 0,0 1 0,0-1-1,2 0 1,0 1 0,1-1 0,0 1-1,1 0 1,4 23 0,-3-37-148,0 0-1,-1-1 1,1 1 0,1 0 0,-1-1-1,0 1 1,1-1 0,-1 1-1,1-1 1,0 0 0,0 1-1,0-1 1,0 0 0,0 0 0,0-1-1,0 1 1,1 0 0,-1-1-1,1 1 1,-1-1 0,1 0 0,0 0-1,-1 0 1,1 0 0,0 0-1,0-1 1,-1 1 0,1-1-1,0 0 1,0 0 0,0 0 0,0 0-1,0 0 1,3-1 0,3-1 12,0 1 0,0-1 0,0 0 0,-1 0 0,1-1 0,-1-1 0,1 1 0,-1-1 0,12-9 1,97-89 526,-31 23-5721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5.207"/>
    </inkml:context>
    <inkml:brush xml:id="br0">
      <inkml:brushProperty name="width" value="0.025" units="cm"/>
      <inkml:brushProperty name="height" value="0.025" units="cm"/>
    </inkml:brush>
  </inkml:definitions>
  <inkml:trace contextRef="#ctx0" brushRef="#br0">7 0 12172,'0'0'8872,"-7"48"-6150,19-38-736,8-5-640,4 2-385,4-2-545,-1 1-352,1 1-1089,-4-1-3203,-2-1-5253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5.910"/>
    </inkml:context>
    <inkml:brush xml:id="br0">
      <inkml:brushProperty name="width" value="0.025" units="cm"/>
      <inkml:brushProperty name="height" value="0.025" units="cm"/>
    </inkml:brush>
  </inkml:definitions>
  <inkml:trace contextRef="#ctx0" brushRef="#br0">56 264 12332,'0'0'6011,"6"-9"-2643,18-31-421,-19 20 100,-16 16-2000,-17 14-913,23-5-132,0 0 0,0 0 0,1 1 0,0-1 0,0 1 0,0 0 0,1 0 0,0 1-1,0-1 1,1 0 0,-1 1 0,1 0 0,1 0 0,-1-1 0,1 1 0,1 0 0,-1 0 0,1 0 0,0 0 0,1 0 0,1 8 0,-1-13-3,0-1 1,0 0 0,0 1 0,0-1 0,0 0-1,0 0 1,1 0 0,-1 0 0,0 0-1,1 0 1,-1-1 0,0 1 0,1 0-1,-1-1 1,1 1 0,0-1 0,-1 1-1,1-1 1,-1 0 0,1 1 0,-1-1-1,1 0 1,0 0 0,-1 0 0,1 0 0,0-1-1,-1 1 1,3-1 0,3 0-5,0 0 0,0-1 0,0 0-1,-1 0 1,10-5 0,0-2-83,0 0 1,-1-1-1,0-1 0,0 0 0,-1-1 0,-1-1 0,0 0 1,-1-1-1,0 0 0,13-23 0,-24 35-211,-2 5 38,-6 15 67,4-12 193,0-1 1,1 1-1,0 0 0,0-1 1,0 1-1,1 0 0,0 0 1,0 1-1,0-1 0,1 0 1,0 0-1,0 0 0,1 7 1,0-12 9,0 1 0,1-1 0,-1 0 0,0 1 0,0-1 0,1 0 1,-1 0-1,0 0 0,1 0 0,-1 0 0,1 0 0,0 0 0,-1 0 0,1 0 1,0-1-1,-1 1 0,1-1 0,0 0 0,0 1 0,-1-1 0,1 0 0,0 0 1,0 0-1,0 0 0,-1 0 0,1 0 0,0-1 0,3 0 0,3 0 55,0-1-1,0 0 1,0 0-1,15-7 1,-7 0 24,-1 0 1,0-1-1,0-1 0,-1-1 1,-1 0-1,0 0 1,-1-1-1,19-26 1,-23 27-43,0 1 1,-1-1 0,0 0-1,-1-1 1,0 1 0,-1-1-1,0-1 1,-1 1 0,-1-1-1,0 1 1,2-26 0,-5 39-53,0 0 1,0 1-1,0-1 1,0 0-1,-1 0 1,1 0-1,0 0 1,0 1-1,0-1 1,0 0-1,0 0 1,0 0-1,0 0 1,-1 0-1,1 0 1,0 1-1,0-1 1,0 0-1,0 0 1,-1 0-1,1 0 1,0 0-1,0 0 1,0 0-1,0 0 1,-1 0-1,1 0 1,0 0-1,0 0 1,0 0-1,0 0 1,-1 0-1,1 0 1,0 0-1,0 0 1,0 0-1,-1 0 1,1 0-1,0 0 1,0 0-1,0 0 1,0 0-1,0 0 1,-1-1-1,1 1 1,0 0-1,0 0 1,0 0-1,0 0 1,0 0-1,-1 0 1,1-1-1,0 1 1,0 0-1,0 0 1,0 0-1,0 0 1,0-1-1,0 1 1,0 0-1,0 0 1,0 0-1,0 0 1,0-1-1,-11 15-90,0 7 122,1 0 0,1 1 1,0 0-1,2 1 0,1-1 0,0 1 0,2 0 1,1 1-1,0-1 0,2 0 0,2 36 1,0-54-22,0-1 1,0 1 0,0-1-1,0 0 1,1 1 0,0-1-1,-1 0 1,2 0 0,-1 0-1,0 0 1,1 0 0,0-1-1,0 1 1,0-1 0,0 0-1,0 0 1,1 0-1,-1 0 1,1 0 0,0-1-1,0 1 1,0-1 0,0 0-1,0-1 1,0 1 0,1-1-1,-1 0 1,1 0 0,-1 0-1,1 0 1,-1-1 0,1 0-1,6 0 1,-11 0-25,1 0 0,0-1 0,0 1 0,0 0 0,0-1 0,0 1 0,-1-1 0,1 1 0,0-1 0,0 1 0,-1-1 0,1 0 0,0 1 0,-1-1 0,1 0 0,0 1 0,-1-1 0,1 0 0,-1 0 0,1 0 0,-1 1 0,0-1 0,1 0 0,-1 0 0,0 0 0,0 0 0,0 0 0,1 0 0,-1 0 0,0 0 0,0 0 0,0 0 0,0 1 0,-1-1 0,1 0 0,0 0 0,0 0 0,0 0 0,-1 0 0,1 0 0,-1 0 0,1 0 0,-1 1 0,1-1 0,-2-1 0,0-4-80,-1 0 0,0 1 0,0-1 0,0 1 0,-8-9 0,-18-13-223,-55-39 1,-2-1 451,85 67-101,1-1 0,-1 1 0,1 0 0,0 0-1,-1 0 1,1-1 0,0 1 0,0 0 0,-1-1-1,1 1 1,0 0 0,0 0 0,-1-1 0,1 1-1,0-1 1,0 1 0,0 0 0,-1-1 0,1 1-1,0 0 1,0-1 0,0 1 0,0-1 0,0 1-1,0 0 1,0-1 0,0 1 0,0-1 0,0 1-1,0 0 1,0-1 0,0 1 0,0-1 0,1 1 0,13-6 390,33 5-319,-36 2-10,56 0-116,44-1-394,-39-6-4777,-28-3-3953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5.877"/>
    </inkml:context>
    <inkml:brush xml:id="br0">
      <inkml:brushProperty name="width" value="0.025" units="cm"/>
      <inkml:brushProperty name="height" value="0.025" units="cm"/>
    </inkml:brush>
  </inkml:definitions>
  <inkml:trace contextRef="#ctx0" brushRef="#br0">89 10 15086,'0'0'5355,"-9"-2"-3807,-26-6-1004,33 8-530,0 1-1,0-1 1,0 0-1,1 0 1,-1 1-1,0-1 1,1 1-1,-1-1 1,0 1-1,1 0 1,-1 0 0,0-1-1,1 1 1,0 0-1,-1 1 1,1-1-1,-1 0 1,1 0-1,0 0 1,0 1-1,0-1 1,0 1-1,0-1 1,0 1-1,0-1 1,0 1-1,1 0 1,-1-1-1,1 1 1,-2 3-1,2-4-14,-1 0 0,1 1-1,0-1 1,-1 0-1,1 0 1,0 1 0,0-1-1,0 0 1,0 0-1,0 1 1,0-1 0,0 0-1,0 0 1,1 1-1,-1-1 1,0 0 0,1 0-1,-1 0 1,1 1-1,-1-1 1,1 0 0,0 0-1,0 0 1,-1 0-1,1 0 1,0 0 0,0 0-1,0-1 1,0 1-1,0 0 1,0 0 0,0-1-1,0 1 1,0 0 0,0-1-1,0 1 1,1-1-1,-1 1 1,0-1 0,0 0-1,0 0 1,1 1-1,1-1 1,23 0 263,0-2 0,36-6 0,36-1-156,-97 9-110,0 0 0,0 0 1,0 0-1,0 1 1,0-1-1,-1 0 0,1 0 1,0 1-1,0-1 1,0 1-1,-1-1 1,1 1-1,0-1 0,0 1 1,-1-1-1,1 1 1,-1 0-1,1-1 1,0 1-1,-1 0 0,1-1 1,-1 1-1,0 0 1,1 0-1,-1-1 0,0 1 1,1 0-1,-1 0 1,0 0-1,0 0 1,0 0-1,1-1 0,-1 1 1,0 0-1,0 0 1,-1 0-1,1 0 1,0 1-1,0-1-99,0 0 0,0 0 0,0 0-1,0 0 1,0 0 0,0 0 0,0 0 0,0 1 0,0-1 0,1 0-1,-1 0 1,0 0 0,1 0 0,-1 0 0,1 0 0,-1 0-1,1 0 1,0-1 0,-1 1 0,1 0 0,0 0 0,0 0 0,-1-1-1,1 1 1,0 0 0,0-1 0,0 1 0,0 0 0,0-1 0,0 1-1,0-1 1,0 0 0,0 1 0,0-1 0,0 0 0,0 0 0,0 0-1,0 1 1,2-1 0,0-1-548,0 1 0,0 0-1,0-1 1,0 1 0,0-1-1,0 0 1,-1 0 0,1 0 0,0-1-1,-1 1 1,1 0 0,2-3-1,22-13-7964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6.843"/>
    </inkml:context>
    <inkml:brush xml:id="br0">
      <inkml:brushProperty name="width" value="0.025" units="cm"/>
      <inkml:brushProperty name="height" value="0.025" units="cm"/>
    </inkml:brush>
  </inkml:definitions>
  <inkml:trace contextRef="#ctx0" brushRef="#br0">17 13 14798,'0'0'5264,"1"11"-3588,2 45-119,-2 0 1,-3 1-1,-10 58 1,5-24-752,25-120-85,-8-2-838,0 0 0,-3-1 1,7-54-1,-2 12-580,14 140-152,-24-61 876,1 0-1,0 0 1,0 0 0,0 0 0,1-1-1,0 1 1,0-1 0,0 0-1,0 0 1,1-1 0,-1 1-1,1-1 1,0 0 0,0 0 0,0-1-1,0 1 1,0-1 0,1-1-1,-1 1 1,1 0 0,-1-1-1,1 0 1,0-1 0,0 1 0,-1-1-1,1 0 1,0-1 0,-1 1-1,1-1 1,8-2 0,-6 1 35,0 0 1,0 0-1,0-1 1,0 0-1,-1 0 1,0-1-1,1 1 1,-1-2 0,-1 1-1,1-1 1,-1 0-1,1-1 1,-1 1-1,-1-1 1,1 0-1,-1-1 1,0 1-1,-1-1 1,1 0-1,5-14 1,-8 11-43,1 0 1,-2 0 0,0 0 0,0 0 0,0 0-1,-2 0 1,-1-16 0,2 23-21,-1 0 0,1 1 0,-1-1 0,0 1 0,1-1 0,-1 0 0,-1 1 1,1 0-1,0-1 0,0 1 0,-1 0 0,0-1 0,1 1 0,-4-3 0,3 4-6,1 1 0,-1-1 1,1 0-1,-1 0 0,0 1 0,0-1 0,1 1 0,-1 0 0,0-1 1,0 1-1,1 0 0,-1 0 0,0 0 0,0 0 0,0 0 1,1 1-1,-1-1 0,0 1 0,0-1 0,1 1 0,-1-1 1,0 1-1,1 0 0,-3 1 0,-3 3-8,0 0 1,1 0-1,0 0 0,0 1 1,1 0-1,-1 0 0,1 1 1,0-1-1,1 1 0,-6 12 1,0 0 210,1 0 1,-13 40 0,20-55-166,1 0-1,-1 1 1,1-1-1,1 0 1,-1 0-1,1 1 1,-1-1-1,1 1 1,0-1-1,1 0 1,-1 1-1,1-1 1,0 0-1,0 1 1,3 5-1,-2-7-22,0 0 0,0-1-1,0 0 1,1 1 0,-1-1-1,1 0 1,-1 0-1,1-1 1,0 1 0,-1 0-1,1-1 1,0 0 0,0 0-1,0 0 1,1 0-1,-1 0 1,0 0 0,0-1-1,0 0 1,0 1-1,5-1 1,26 1 59,63-7 0,-3 1-514,-93 5 438,0 0 0,-1 0-1,1 0 1,0 0-1,-1 0 1,1 0-1,0 0 1,-1 0 0,1 0-1,-1 0 1,1 1-1,0-1 1,-1 0-1,1 1 1,0-1 0,-1 0-1,1 1 1,-1-1-1,1 1 1,-1-1-1,1 0 1,-1 1 0,0-1-1,1 1 1,-1 0-1,1-1 1,-1 1-1,0-1 1,1 1 0,-1 0-1,0 0 1,-2 25-79,-21 25 245,22-49-141,-3 5 3,1-2-25,0 0 0,0 1 0,0 0-1,1-1 1,0 1 0,0 0 0,-2 12 0,4-18-82,0 1 0,0-1 0,0 0 1,0 0-1,0 0 0,0 0 0,0 1 1,1-1-1,-1 0 0,0 0 0,0 0 1,0 0-1,0 0 0,0 0 0,0 1 1,0-1-1,0 0 0,1 0 1,-1 0-1,0 0 0,0 0 0,0 0 1,0 0-1,0 0 0,1 0 0,-1 0 1,0 0-1,0 0 0,0 0 0,0 0 1,1 0-1,-1 0 0,0 0 0,0 0 1,0 0-1,0 0 0,1 0 0,-1 0 1,0 0-1,0 0 0,0 0 0,0 0 1,0 0-1,1 0 0,-1 0 0,0 0 1,0 0-1,0 0 0,0 0 0,0-1 1,0 1-1,1 0 0,-1 0 0,0 0 1,0 0-1,0-1 0,9-6-6099,3-8-8083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7.405"/>
    </inkml:context>
    <inkml:brush xml:id="br0">
      <inkml:brushProperty name="width" value="0.025" units="cm"/>
      <inkml:brushProperty name="height" value="0.025" units="cm"/>
    </inkml:brush>
  </inkml:definitions>
  <inkml:trace contextRef="#ctx0" brushRef="#br0">1 62 14286,'0'0'4703,"0"10"-2611,0-7-2021,0 0 72,-1 0 0,1-1 0,0 1 0,1 0-1,-1 0 1,0 0 0,1 0 0,-1-1 0,1 1 0,0 0-1,0-1 1,0 1 0,0 0 0,0-1 0,1 1 0,-1-1-1,1 0 1,0 1 0,0-1 0,0 0 0,0 0 0,0 0-1,0 0 1,0-1 0,0 1 0,1-1 0,-1 1 0,1-1-1,-1 0 1,1 0 0,0 0 0,-1 0 0,6 1 0,9 1 201,0-2 0,1 0 0,-1 0 0,0-2 0,1 0 0,-1-1 1,19-4-1,-27 4-285,1-1 0,-1 0 0,1 0 1,-1 0-1,0-2 0,0 1 0,0-1 0,-1 0 1,0-1-1,0 0 0,0 0 0,-1 0 0,13-15 1,-19 19-52,0 1 1,0 0-1,0 0 1,0 0 0,0-1-1,0 1 1,0-1-1,-1 1 1,1 0 0,0-1-1,-1 1 1,1-1 0,-1 1-1,0-1 1,0 0-1,1 1 1,-1-1 0,0 1-1,0-1 1,-1 1-1,1-1 1,0 0 0,0 1-1,-1-3 1,-1 3-7,1-1 0,0 0 0,-1 1 0,1-1 0,-1 1 0,1 0 0,-1 0 0,0-1 0,0 1 0,1 0 0,-1 0 0,0 1 0,0-1 0,0 0 0,-4 0 0,-9-2-28,0 0 0,0 2 1,-28 0-1,39 1 26,-6 0-8,0 1 1,0 0-1,0 1 1,0 0 0,0 0-1,0 1 1,1 1-1,-1 0 1,1 0-1,0 1 1,-14 8-1,18-9 1,0 0 0,0 0 0,0 0 0,1 0 0,-1 1 0,1-1 0,0 1 0,1 1 0,-1-1 0,1 0 0,0 1 0,0-1 0,0 1 0,1 0 0,0 0 0,0 0 0,1 0 0,0 0 0,-1 13 0,2-17 2,0 1 0,1-1 1,-1 1-1,1-1 0,0 1 0,0-1 0,0 0 0,0 1 0,0-1 0,0 0 0,1 0 0,-1 0 1,1 0-1,0 0 0,-1 0 0,1-1 0,0 1 0,0 0 0,0-1 0,0 0 0,0 1 0,1-1 1,-1 0-1,0 0 0,0 0 0,1 0 0,-1 0 0,1-1 0,-1 1 0,1-1 0,4 0 1,13 3-225,-1-1 0,1-1 0,21-1 0,-23 0-290,10 0-2082,-1-2-1,47-7 1,-12-7-7516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8.337"/>
    </inkml:context>
    <inkml:brush xml:id="br0">
      <inkml:brushProperty name="width" value="0.025" units="cm"/>
      <inkml:brushProperty name="height" value="0.025" units="cm"/>
    </inkml:brush>
  </inkml:definitions>
  <inkml:trace contextRef="#ctx0" brushRef="#br0">92 0 12460,'0'0'6336,"-2"11"-4851,-59 340 5626,32-19-3957,29-662-4093,0 327 922,0 0 1,1-1-1,-1 1 1,0 0-1,1 0 1,0 0-1,-1 0 1,1 0-1,0 0 1,1 0 0,-1 0-1,3-4 1,-3 6 7,-1 1 1,1-1 0,-1 1 0,1 0 0,-1-1 0,1 1 0,-1 0-1,1-1 1,-1 1 0,1 0 0,-1 0 0,1 0 0,-1-1-1,1 1 1,0 0 0,-1 0 0,1 0 0,-1 0 0,1 0 0,0 0-1,-1 0 1,1 0 0,-1 0 0,2 1 0,19 15-183,-16-10 189,0 0 0,0-1 0,1 0-1,-1 0 1,1 0 0,1-1 0,-1 0 0,0 0-1,1 0 1,0-1 0,0 0 0,12 3 0,-15-5 10,0 0 1,1-1 0,-1 0 0,0 1-1,1-2 1,-1 1 0,0 0 0,0-1-1,1 0 1,-1 0 0,0 0 0,0 0-1,0-1 1,0 1 0,0-1 0,0 0-1,0-1 1,-1 1 0,1-1 0,-1 1-1,1-1 1,-1 0 0,3-4 0,41-49 81,-48 88-463,-4-7 314,3-17 105,1 1-1,-1-1 1,1 1-1,1-1 1,0 1-1,1 10 1,-1-17-20,1 0 1,-1 0 0,1 0-1,-1-1 1,1 1-1,0 0 1,0 0-1,0-1 1,0 1 0,0-1-1,1 1 1,-1-1-1,0 1 1,1-1-1,-1 0 1,1 1 0,-1-1-1,1 0 1,-1 0-1,1 0 1,0 0-1,0-1 1,-1 1 0,1 0-1,0-1 1,0 1-1,0-1 1,0 0-1,0 1 1,0-1 0,0 0-1,3-1 1,9 1 43,0-1 0,-1 0 0,1-1 0,-1-1 0,0 0 0,0-1 0,0 0 0,22-10 0,5-7-77,48-34-1,-47 29 12,-36 26-221,-6 8 130,-7 10 87,-14 18 220,-11 25 1289,63-82-1236,1-15-4481,-18 7-7285,-10 16-224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8.894"/>
    </inkml:context>
    <inkml:brush xml:id="br0">
      <inkml:brushProperty name="width" value="0.025" units="cm"/>
      <inkml:brushProperty name="height" value="0.025" units="cm"/>
    </inkml:brush>
  </inkml:definitions>
  <inkml:trace contextRef="#ctx0" brushRef="#br0">0 86 10666,'0'0'13512,"8"-3"-12018,44-21-649,-34 14-566,0 2 1,0-1-1,1 2 1,0 1-1,1 0 1,-1 1-1,32-3 1,-50 8-278,0 0 1,0 0-1,0 0 1,0 0 0,0 0-1,0 0 1,0 1 0,0-1-1,0 0 1,0 0-1,0 1 1,0-1 0,-1 1-1,1-1 1,0 1-1,0-1 1,0 1 0,0-1-1,-1 1 1,1 0 0,0-1-1,-1 1 1,1 0-1,0 0 1,-1 0 0,1-1-1,-1 1 1,1 0 0,0 1-1,-1 1 14,1 0 0,-1 0 1,0 0-1,0 0 0,0-1 0,0 1 0,0 0 0,-1 0 0,1 0 0,-2 4 1,-3 7 83,0 1 0,-14 25 0,18-38-96,-2 10-158,15-18-1523,24-25-5243,-30 26 4642,17-15-6045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9.503"/>
    </inkml:context>
    <inkml:brush xml:id="br0">
      <inkml:brushProperty name="width" value="0.025" units="cm"/>
      <inkml:brushProperty name="height" value="0.025" units="cm"/>
    </inkml:brush>
  </inkml:definitions>
  <inkml:trace contextRef="#ctx0" brushRef="#br0">125 12 15951,'0'0'10159,"-11"-2"-8440,-36-6-769,44 8-906,1 0 0,-1 0 0,0 0 0,1 1 0,-1-1 1,1 1-1,-1-1 0,1 1 0,-1 0 0,1 0 0,-1 0 0,1 0 0,0 1 0,0-1 0,0 0 0,-1 1 0,1 0 0,1-1 0,-1 1 0,0 0 0,0 0 0,1 0 0,-1 0 0,1 1 0,-1-1 1,1 0-1,0 0 0,0 1 0,0-1 0,-1 5 0,2-6-38,-1 1 0,1 0 0,-1 0 0,1 0 0,-1 0 0,1 0 1,0 0-1,0 0 0,0 0 0,0 0 0,0 1 0,1-1 0,-1 0 0,1-1 0,-1 1 1,1 0-1,0 0 0,-1 0 0,1 0 0,0 0 0,0-1 0,0 1 0,1 0 0,-1-1 1,0 1-1,1-1 0,-1 1 0,1-1 0,-1 0 0,1 1 0,0-1 0,-1 0 0,1 0 1,0 0-1,3 0 0,0 1-31,1-2 0,0 1 0,0-1 0,0 1 0,0-2 1,0 1-1,0-1 0,0 0 0,-1 0 0,1 0 0,0-1 0,-1 0 1,1 0-1,-1 0 0,1-1 0,-1 0 0,0 0 0,0 0 0,-1-1 0,1 1 1,0-1-1,-1 0 0,0-1 0,0 1 0,-1-1 0,1 0 0,-1 0 1,0 0-1,0 0 0,0 0 0,-1-1 0,0 1 0,0-1 0,1-6 1,-3 12 19,0 0 0,0 0 0,0 0 0,0-1 0,0 1 0,0 0 0,0 0 0,0-1 0,0 1 0,0 0 0,0 0 0,0 0 0,-1-1 0,1 1 0,0 0 0,0 0 0,0 0 0,0 0 0,0-1 0,-1 1 0,1 0 0,0 0 0,0 0 0,0 0 1,0 0-1,-1-1 0,1 1 0,0 0 0,0 0 0,-1 0 0,1 0 0,0 0 0,0 0 0,0 0 0,-1 0 0,1 0 0,0 0 0,0 0 0,-1 0 0,1 0 0,0 0 0,0 0 0,0 0 0,-1 0 0,1 0 0,0 0 0,0 0 0,0 1 0,-1-1 0,1 0 0,0 0 1,0 0-1,0 0 0,-1 0 0,1 1 0,0-1 0,0 0 0,0 0 0,0 0 0,0 0 0,-1 1 0,1-1 0,0 0 0,0 0 0,0 0 0,0 1 0,0-1 0,-14 12-52,10-8 105,0 1 1,0 0 0,1 0 0,0 0 0,0 0-1,0 1 1,0-1 0,1 1 0,0-1 0,0 1-1,1 0 1,-1 0 0,0 9 0,3-14-37,0 0 1,0 0-1,0 0 1,-1 0-1,1 0 1,1 0-1,-1 0 1,0 0-1,0 0 1,0 0-1,0 0 1,1-1-1,-1 1 1,0 0-1,0-1 1,1 1-1,-1-1 1,1 0-1,-1 1 1,0-1-1,1 0 1,-1 0-1,1 0 1,-1 0-1,1 0 1,-1 0-1,1 0 1,-1-1-1,2 1 1,49-7 156,-39 2-181,1 0 0,-1-2 0,16-9 0,-21 11-40,0-1 0,1 2 0,0-1 1,0 1-1,1 0 0,-1 1 1,1 0-1,-1 1 0,14-2 0,-23 7 64,-1 1 0,1-1-1,-1 0 1,1 1 0,-1-1-1,0 0 1,0 0 0,0 0-1,-1 0 1,-1 3 0,3-5 19,-1-1 1,1 1 0,0-1-1,-1 1 1,1-1 0,0 1-1,-1-1 1,1 1 0,0-1 0,0 1-1,-1 0 1,1-1 0,0 1-1,0-1 1,0 1 0,0-1-1,0 1 1,0 0 0,0-1-1,0 1 1,0-1 0,0 1 0,0 0-1,0-1 1,0 1 0,1-1-1,-1 1 1,0-1 0,0 1-1,1 0 1,-1-1 0,0 1-1,1-1 1,-1 0 0,0 1 0,1-1-1,-1 1 1,1-1 0,-1 1-1,1-1 1,2 1 8,-1-1 1,1 1-1,-1-1 0,1 1 1,-1-1-1,1 0 1,-1 0-1,1-1 0,0 1 1,2-1-1,61-18 37,-31 5-91,-27 9-67,1 1 0,0 1 0,1-1 0,-1 2 0,0-1 0,1 1 0,13-1 0,-42 34-474,11-15-1364,7-7-2274,8-6-5822,4-3 2536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39.828"/>
    </inkml:context>
    <inkml:brush xml:id="br0">
      <inkml:brushProperty name="width" value="0.025" units="cm"/>
      <inkml:brushProperty name="height" value="0.025" units="cm"/>
    </inkml:brush>
  </inkml:definitions>
  <inkml:trace contextRef="#ctx0" brushRef="#br0">162 1 14798,'0'0'10848,"-11"1"-9674,4 0-963,-1 0 1,1 1-1,0-1 0,0 1 0,0 1 1,0 0-1,0 0 0,0 0 0,1 1 1,0-1-1,0 2 0,0-1 0,-8 8 1,12-11-139,-2 3 25,0-1 1,0 1-1,0 0 0,1 0 1,0 0-1,-1 0 0,1 0 1,0 1-1,1 0 0,-1-1 0,1 1 1,0 0-1,0 0 0,-1 8 1,3-12-101,1 1 0,-1-1 0,1 0 0,-1 0 0,1 0 0,-1 1 1,1-1-1,0 0 0,0 0 0,0 0 0,-1 0 0,1 0 0,0 0 0,0-1 1,0 1-1,0 0 0,1 0 0,-1-1 0,0 1 0,0-1 0,0 1 0,1-1 1,-1 1-1,0-1 0,0 0 0,1 1 0,-1-1 0,0 0 0,1 0 1,-1 0-1,2 0 0,53 2-877,-47-3 472,70-3-3734,-71 3 3038,0-1-1,0 0 1,-1 0 0,1-1-1,-1 0 1,0 0-1,0-1 1,7-5-1,10-8-5067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0.204"/>
    </inkml:context>
    <inkml:brush xml:id="br0">
      <inkml:brushProperty name="width" value="0.025" units="cm"/>
      <inkml:brushProperty name="height" value="0.025" units="cm"/>
    </inkml:brush>
  </inkml:definitions>
  <inkml:trace contextRef="#ctx0" brushRef="#br0">109 192 15439,'0'0'3742,"-9"7"-721,-5 3-1795,1 0-1,1 1 1,-17 18-1,26-27-1094,0 1-1,0 0 1,0 0-1,1 1 0,0-1 1,-1 1-1,1-1 1,1 1-1,-1-1 0,0 1 1,1 0-1,0 0 1,0 0-1,0 0 1,0 0-1,1 0 0,-1 0 1,1 0-1,0 0 1,1 0-1,-1 0 0,1 0 1,-1 0-1,2 4 1,-1-6-168,0 0 0,1-1 0,-1 1 0,0 0 0,0-1 0,1 0 0,-1 1 0,1-1 0,-1 0 0,1 0 0,0 1 0,0-1 0,-1 0 0,1-1 0,0 1 0,0 0 1,0-1-1,0 1 0,0-1 0,0 1 0,0-1 0,0 0 0,0 0 0,0 0 0,0 0 0,0 0 0,0 0 0,0-1 0,3 0 0,-1 0-666,0 0-1,1 0 0,-1 0 1,0-1-1,0 1 1,0-1-1,0 0 1,0 0-1,0-1 0,-1 1 1,1-1-1,5-5 1,5-13-5826,0-4-3208</inkml:trace>
  <inkml:trace contextRef="#ctx0" brushRef="#br0" timeOffset="1">155 0 10922,'0'0'15055,"-26"49"-15023,38-33-673,-1 2-1185,2 0-576,4-1-833,-2-1-2595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0.673"/>
    </inkml:context>
    <inkml:brush xml:id="br0">
      <inkml:brushProperty name="width" value="0.025" units="cm"/>
      <inkml:brushProperty name="height" value="0.025" units="cm"/>
    </inkml:brush>
  </inkml:definitions>
  <inkml:trace contextRef="#ctx0" brushRef="#br0">115 224 11915,'0'0'12967,"-8"0"-11333,2 1-1438,1-1 1,-1 1 0,0 0 0,1 0-1,-1 0 1,1 1 0,-1 0 0,1 0-1,0 0 1,0 0 0,-5 4 0,7-4-140,0 0 1,1 0-1,-1 1 1,1-1-1,-1 1 1,1-1-1,0 1 1,0 0-1,0 0 1,0 0-1,0 0 1,1 0-1,0 0 1,-1 0-1,1 0 1,0 1-1,1-1 1,-1 0-1,0 1 1,1-1-1,0 1 1,0 6-1,0-9-50,0 0 0,1 1 0,-1-1 0,0 0 0,1 0 0,-1 1 0,1-1 0,-1 0 0,1 0-1,-1 0 1,1 0 0,0 0 0,0 0 0,-1 0 0,1 0 0,0 0 0,0 0 0,0 0 0,0 0 0,0-1 0,0 1 0,0 0-1,2 0 1,1 1 13,0-1-1,0 0 1,0 1-1,1-1 0,-1-1 1,0 1-1,6 0 1,0-1 5,1 0 1,-1-1-1,1 0 1,-1-1 0,15-4-1,-14 2-71,-1-1 0,1 0-1,-1-1 1,-1 0 0,1 0-1,10-10 1,-15 12 38,-1 0 0,0 1 0,0-1 0,-1-1 1,1 1-1,-1 0 0,0-1 0,0 0 0,0 0 0,0 0 0,-1 0 0,0 0 0,0 0 0,1-9 0,-2 14 6,-1-1 0,0 1-1,0 0 1,0-1 0,0 1-1,0 0 1,0 0 0,0-1-1,0 1 1,0 0 0,0-1-1,0 1 1,0 0 0,0-1-1,0 1 1,-1 0 0,1 0-1,0-1 1,0 1 0,0 0-1,0 0 1,0-1 0,-1 1-1,1 0 1,0 0 0,0-1-1,0 1 1,-1 0 0,1 0-1,0 0 1,0 0 0,-1-1 0,1 1-1,0 0 1,0 0 0,-1 0-1,1 0 1,0 0 0,0 0-1,-1 0 1,1 0 0,-16 5-62,-11 15 54,25-18 30,0 1-1,0-1 0,0 1 1,1 0-1,-1-1 0,1 1 1,0 0-1,0 0 0,0 0 1,0 0-1,0 0 0,1 1 1,-1-1-1,1 0 0,0 0 1,0 0-1,0 0 0,0 0 1,1 1-1,-1-1 0,1 0 1,0 0-1,0 0 0,0 0 1,2 5-1,0-5-5,-1 0-1,1 0 1,0-1 0,0 1-1,0-1 1,0 1 0,0-1 0,0 0-1,1 0 1,-1-1 0,1 1-1,-1-1 1,1 0 0,-1 1-1,1-2 1,0 1 0,0 0-1,0-1 1,-1 0 0,8 0 0,5-1-41,-1-1 0,1-1 0,-1 0 0,0-1 0,0-1 1,0 0-1,-1-1 0,1-1 0,-1 0 0,-1-1 1,0 0-1,0-1 0,13-12 0,-15 12-8,0 0 0,0-1 0,-1-1 0,0 1 0,-1-2-1,-1 1 1,1-1 0,-2-1 0,0 1 0,0-1 0,-1 0 0,-1-1 0,0 0-1,4-18 1,-9 30 35,1-1-1,-1 1 1,0-1 0,0 0-1,1 1 1,-2-1-1,1 1 1,0-1-1,0 1 1,-1-1-1,1 1 1,-1-1 0,0 1-1,0-1 1,0 1-1,0 0 1,0-1-1,-1 1 1,1 0-1,-1 0 1,-2-3 0,2 3-6,-1 1 1,1 0-1,-1 0 1,1 0 0,-1 0-1,1 0 1,-1 1 0,1-1-1,-1 1 1,0 0-1,1-1 1,-1 1 0,0 1-1,1-1 1,-1 0-1,0 0 1,1 1 0,-1 0-1,1-1 1,-1 1 0,-4 2-1,-1 1 25,1 0 1,0 0-1,0 1 0,0-1 0,0 2 0,1-1 1,-1 1-1,2 0 0,-1 0 0,1 0 0,-1 1 1,2 0-1,-1 0 0,-4 11 0,3-8 60,1 1-1,1 0 1,0 0-1,0 1 1,1-1-1,0 1 1,1-1-1,1 1 1,-1 19-1,3-26-71,0-1-1,0 1 0,0-1 1,0 1-1,0-1 1,1 0-1,0 1 1,0-1-1,0 0 0,0 0 1,1-1-1,0 1 1,-1 0-1,1-1 0,1 0 1,-1 1-1,0-1 1,1 0-1,0-1 0,-1 1 1,1-1-1,6 3 1,44 16-3073,1-12-6908,-22-9-5336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1.418"/>
    </inkml:context>
    <inkml:brush xml:id="br0">
      <inkml:brushProperty name="width" value="0.025" units="cm"/>
      <inkml:brushProperty name="height" value="0.025" units="cm"/>
    </inkml:brush>
  </inkml:definitions>
  <inkml:trace contextRef="#ctx0" brushRef="#br0">182 88 4356,'0'0'11606,"8"-10"-6807,21-33-2055,-28 43-2637,0-1 0,-1 0 0,1 0 1,-1 1-1,1-1 0,0 0 0,-1 0 0,0 0 0,1 0 0,-1 0 1,1 0-1,-1 0 0,0 0 0,0 0 0,0 0 0,0 0 0,1 0 1,-1 0-1,0 0 0,-1 0 0,1 0 0,0 0 0,0 0 1,0 0-1,-1 0 0,1 0 0,0 0 0,-1-1 0,-1 1-65,1 1 0,0-1 0,-1 0 0,1 1 0,0-1 0,-1 0 0,1 1-1,-1 0 1,1-1 0,-1 1 0,1 0 0,-1 0 0,1 0 0,-1 0 0,1 0 0,-2 0 0,-7 2-69,0-1 1,1 1 0,-1 0 0,-10 5 0,5-1 34,0 1 0,0 0 0,1 1 0,0 1 0,1 0 0,0 1 0,-19 18 0,31-27-7,0-1 1,1 1-1,-1-1 0,1 1 1,-1 0-1,1-1 0,-1 1 1,1 0-1,-1-1 0,1 1 1,0 0-1,-1 0 0,1-1 1,0 1-1,0 0 0,0 0 1,-1 0-1,1-1 1,0 1-1,0 0 0,0 0 1,0 0-1,0-1 0,1 1 1,-1 0-1,0 0 0,0 0 1,0-1-1,1 1 0,-1 0 1,0 0-1,1-1 1,-1 1-1,1 0 0,-1-1 1,1 1-1,-1 0 0,1-1 1,-1 1-1,1-1 0,0 1 1,-1-1-1,1 1 0,0-1 1,-1 1-1,1-1 0,0 0 1,0 1-1,-1-1 1,1 0-1,0 0 0,1 1 1,55 10-40,-41-9 4,1 1-57,94 23-203,-100-22 243,0-1 0,0 2-1,-1-1 1,1 2-1,-1-1 1,0 1 0,14 12-1,-23-17 58,1 0-1,-1 0 1,0 0 0,1 0-1,-1 0 1,0 1-1,0-1 1,0 0-1,0 1 1,0-1-1,0 1 1,0-1-1,0 1 1,-1-1-1,1 1 1,0-1-1,-1 1 1,1 0 0,-1-1-1,0 1 1,0 0-1,0-1 1,0 1-1,0 0 1,0-1-1,0 1 1,0 0-1,0-1 1,-1 1-1,1 0 1,-1-1-1,1 1 1,-1-1-1,0 1 1,0-1 0,0 1-1,0-1 1,0 1-1,0-1 1,0 0-1,0 0 1,0 1-1,0-1 1,-1 0-1,1 0 1,0 0-1,-1 0 1,1-1-1,-1 1 1,-2 1 0,-6 3 273,-1 1 1,0-1-1,0-1 1,-1 0-1,-19 4 1,17-5-131,0-1 1,0 0-1,0 0 0,-1-2 1,1 0-1,-21-2 1,34 2-186,0 0 0,1 0 0,-1-1 0,0 1 0,0 0 0,0 0 0,0-1 0,0 1 0,1 0 1,-1-1-1,0 1 0,0-1 0,1 1 0,-1-1 0,0 0 0,1 1 0,-1-1 0,0 1 0,1-1 0,-1 0 0,1 0 0,-1 1 0,1-1 0,0 0 1,-1 0-1,1 0 0,0 0 0,-1 1 0,1-2 0,0 0-193,0 0 0,0 0 1,1 0-1,-1 0 0,1 0 1,-1 0-1,1 0 0,0 0 1,0 0-1,0 0 0,0 0 0,1-1 1,39-43-7679,-5 16-154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1.760"/>
    </inkml:context>
    <inkml:brush xml:id="br0">
      <inkml:brushProperty name="width" value="0.025" units="cm"/>
      <inkml:brushProperty name="height" value="0.025" units="cm"/>
    </inkml:brush>
  </inkml:definitions>
  <inkml:trace contextRef="#ctx0" brushRef="#br0">21 1 8904,'0'0'12813,"-1"61"-11340,-8-34-160,3 0-544,2-1-385,4-5-288,0-3-64,1-6-384,12-6-1057,1-3-801,2-3-993,2-7-3364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6.248"/>
    </inkml:context>
    <inkml:brush xml:id="br0">
      <inkml:brushProperty name="width" value="0.025" units="cm"/>
      <inkml:brushProperty name="height" value="0.025" units="cm"/>
    </inkml:brush>
  </inkml:definitions>
  <inkml:trace contextRef="#ctx0" brushRef="#br0">111 0 14574,'0'0'2605,"-11"4"-486,1 0-1776,-1-1 72,1 1-1,0 1 0,-1 0 0,1 0 0,1 1 1,-1 0-1,-8 7 0,18-12-414,0-1 1,0 0-1,1 1 0,-1-1 0,0 0 1,0 1-1,0-1 0,1 0 1,-1 1-1,0-1 0,1 0 0,-1 0 1,0 1-1,0-1 0,1 0 1,-1 0-1,0 0 0,1 1 0,-1-1 1,0 0-1,1 0 0,-1 0 0,1 0 1,-1 0-1,0 0 0,1 0 1,-1 0-1,0 0 0,1 0 0,-1 0 1,1 0-1,-1 0 0,0 0 1,1 0-1,-1 0 0,1-1 0,18 2 86,-14-1-71,69 4-125,-70-4 31,1 1 0,0 0 1,-1 0-1,1 0 1,0 1-1,-1-1 0,0 1 1,1 0-1,-1 0 1,0 1-1,0-1 1,0 1-1,3 3 0,-6-5 80,0 0-1,0 0 0,0 0 1,-1 0-1,1 0 1,0 0-1,-1 0 0,1 0 1,-1 0-1,1 1 1,-1-1-1,0 0 0,1 0 1,-1 1-1,0-1 0,0 0 1,0 0-1,0 1 1,0-1-1,0 0 0,0 0 1,0 1-1,-1-1 0,1 2 1,-2-1 98,1 1 0,0 0 1,-1-1-1,0 0 0,1 1 1,-1-1-1,0 0 0,0 0 1,0 0-1,-3 2 0,-5 3 700,0 0 0,0-1 0,-21 10 0,28-15-797,0 0 0,0 0 0,0 0 0,0 0 0,0 0 1,0 0-1,-1-1 0,1 0 0,0 1 0,-7-2 0,10 1-138,-1 0 0,1 0-1,-1 0 1,1 0-1,-1-1 1,1 1 0,-1 0-1,1 0 1,-1-1 0,1 1-1,-1 0 1,1-1 0,0 1-1,-1 0 1,1-1 0,0 1-1,-1-1 1,1 1-1,0-1 1,-1 1 0,1-1-1,0 1 1,0-1 0,-1 0-1,6-23-5686,5 8 426,4-3-705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2.588"/>
    </inkml:context>
    <inkml:brush xml:id="br0">
      <inkml:brushProperty name="width" value="0.025" units="cm"/>
      <inkml:brushProperty name="height" value="0.025" units="cm"/>
    </inkml:brush>
  </inkml:definitions>
  <inkml:trace contextRef="#ctx0" brushRef="#br0">146 1 12748,'0'0'5883,"-9"7"-5178,0 2-388,0 0 1,1 0 0,0 1-1,1 0 1,-1 1-1,2 0 1,0 0 0,0 0-1,-6 20 1,-3 13 1987,-17 85 0,28-106-1939,1 1 0,1 0 0,1 0 0,1 0 0,4 35 0,-4-57-351,1 0 0,-1 0 0,1 0 1,-1 0-1,1 0 0,0 0 0,0-1 0,-1 1 0,1 0 0,1 0 0,-1-1 0,0 1 0,0-1 0,1 1 0,-1-1 0,0 1 0,1-1 0,0 0 0,-1 0 0,1 1 0,0-1 0,-1-1 0,1 1 0,0 0 0,0 0 0,0-1 0,0 1 0,0-1 0,0 1 0,4-1 0,-3 0 14,0 0-1,-1 0 0,1 0 1,0 0-1,0-1 1,0 0-1,0 1 0,-1-1 1,1 0-1,0 0 1,-1-1-1,1 1 1,-1 0-1,1-1 0,-1 0 1,1 0-1,-1 1 1,0-1-1,0 0 0,3-5 1,1-2-6,-2 0 0,1-1 0,-1 0 0,-1 0 0,0 0 0,0 0 0,-1 0 0,0 0 0,1-15 0,-2-7-223,-3-57-1,0 78-476,0 23 434,4 25 138,0-32 109,0-1 0,0 1 0,0-1 1,1 1-1,0-1 0,0 0 0,0 0 0,1 0 1,-1-1-1,1 1 0,0-1 0,0 1 0,0-1 0,0-1 1,1 1-1,-1-1 0,1 1 0,-1-1 0,1 0 0,0-1 1,0 1-1,0-1 0,0 0 0,0-1 0,0 1 1,0-1-1,0 0 0,0 0 0,0 0 0,0-1 0,1 1 1,-1-1-1,0-1 0,-1 1 0,1-1 0,0 0 1,0 0-1,-1 0 0,1-1 0,-1 1 0,0-1 0,0 0 1,0 0-1,0-1 0,6-6 0,-6 5 17,0 0 0,0-1 0,0 0-1,-1 0 1,0 0 0,0 0 0,0 0 0,-1-1 0,3-8-1,-17 23-248,-2 11 264,8-8 43,1-1 0,1 1 0,0 0 1,1 1-1,0-1 0,1 1 0,0-1 0,0 1 0,2 0 0,0 18 0,0-29-60,0 1-1,0 0 1,0-1 0,1 1-1,-1 0 1,0-1-1,1 1 1,-1 0-1,1-1 1,0 1-1,0-1 1,-1 1 0,1-1-1,0 1 1,0-1-1,1 0 1,-1 0-1,0 1 1,0-1-1,0 0 1,1 0-1,-1 0 1,3 1 0,-1-1 18,1 1 0,-1-1 0,1-1 0,-1 1 0,0 0 0,1-1 0,-1 0 0,1 0 0,-1 0 1,1 0-1,3-1 0,3-1 8,1 0-1,-1-1 1,0 0 0,-1-1 0,1 0 0,-1 0 0,11-7-1,-5 1-36,-1-1 0,0-1-1,22-25 1,-30 30-29,0 1 0,-1-2 1,0 1-1,-1 0 1,1-1-1,-1 0 0,-1 0 1,1 0-1,3-16 0,-41 76-374,30-43 383,1-4 8,0 0 1,1 1-1,-1-1 1,1 1-1,0 0 1,1 0 0,-1-1-1,1 1 1,1 0-1,-1 1 1,1-1 0,0 0-1,0 0 1,1 8-1,1-12-221,-1 0-1,1-1 1,0 0-1,-1 1 1,1-1-1,0 0 1,0 0-1,0 0 1,0 0-1,0 0 1,0 0-1,0-1 1,0 1-1,0 0 1,0-1-1,0 0 1,1 0-1,-1 0 1,0 0-1,0 0 1,0 0-1,0 0 1,1 0-1,1-2 1,54-10-10847,-26-4 1068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3.416"/>
    </inkml:context>
    <inkml:brush xml:id="br0">
      <inkml:brushProperty name="width" value="0.025" units="cm"/>
      <inkml:brushProperty name="height" value="0.025" units="cm"/>
    </inkml:brush>
  </inkml:definitions>
  <inkml:trace contextRef="#ctx0" brushRef="#br0">154 294 11627,'0'0'8744,"-10"-3"-6544,3 1-1943,0 0 0,0 0 1,0 1-1,0 0 0,0 0 1,0 1-1,0 0 0,0 0 1,-11 2-1,15-1-153,0-1-1,-1 1 1,1 0-1,0 0 1,0 1-1,0-1 1,1 1-1,-1-1 1,0 1-1,0 0 1,1 0-1,-1 0 1,1 0-1,0 1 1,0-1-1,0 1 1,0-1-1,0 1 1,0 0-1,1 0 1,-1 0-1,1 0 1,0 0-1,0 0 1,0 0 0,0 0-1,-1 6 1,2-7-97,0 0 1,-1-1-1,1 1 1,0 0 0,0-1-1,0 1 1,0 0-1,1 0 1,-1-1 0,0 1-1,1 0 1,-1-1 0,1 1-1,-1-1 1,1 1-1,0-1 1,0 1 0,0-1-1,0 1 1,0-1 0,0 0-1,0 1 1,0-1-1,3 2 1,-1-1-35,1 0 1,-1 0-1,1-1 0,-1 1 1,1-1-1,0 0 0,0 0 0,0 0 1,-1-1-1,8 1 0,0-1-287,-1 0-1,1-1 0,0 0 0,-1 0 1,1-1-1,-1-1 0,19-6 0,9-15-1296,-31 19 1162,-1 0 1,1 0-1,0 1 1,1 1-1,9-5 1,-17 12 526,1 0 0,-1 0-1,0-1 1,0 1 0,-1 0 0,1 0 0,-1 0 0,0 0 0,-1 3 0,0-2 105,1-1 1,0 0-1,0 0 1,0 1-1,1-1 0,0 1 1,-1-1-1,1 1 0,1-1 1,-1 0-1,1 1 0,1 4 1,-2-8-139,1 0 0,-1 0 0,1 0-1,-1-1 1,1 1 0,0 0 0,-1 0 0,1 0 0,0 0 0,0-1 0,0 1 0,-1 0 0,1-1 0,0 1 0,0-1-1,0 1 1,0-1 0,0 1 0,2-1 0,0 1-11,0-1 0,1 1-1,-1-1 1,0 0 0,0-1 0,0 1-1,0 0 1,0-1 0,6-1-1,0-2 14,0 0-1,-1 0 1,1-1-1,-1 0 0,0 0 1,0-1-1,0 0 0,12-13 1,52-62-21,-69 77-21,18-23-167,0 0 0,27-53 0,-40 65 33,-1 0 1,-1-1-1,0 0 0,-1 0 0,0 0 0,-2 0 1,3-26-1,-6 41 134,1 1-1,-1-1 1,0 0 0,0 1 0,0-1-1,0 1 1,1-1 0,-1 0-1,0 1 1,0-1 0,0 0 0,0 1-1,-1-1 1,1 1 0,0-1 0,0 0-1,0 1 1,0-1 0,-1 1 0,1-1-1,0 1 1,0-1 0,-1 1 0,1-1-1,0 1 1,-1-1 0,1 1 0,-1-1-1,1 1 1,-1-1 0,1 1 0,-1 0-1,1-1 1,-1 1 0,1 0 0,-1 0-1,1-1 1,-1 1 0,0 0-1,1 0 1,-1 0 0,1 0 0,-1-1-1,0 1 1,1 0 0,-1 0 0,1 0-1,-1 0 1,0 1 0,1-1 0,-1 0-1,1 0 1,-1 0 0,0 0 0,1 1-1,-1-1 1,1 0 0,-1 0 0,0 1-1,-4 2 57,1-1 0,0 1 0,0 0-1,0 0 1,0 0 0,-5 6 0,-4 9 141,1 0 1,1 0-1,1 1 1,1 0 0,0 1-1,1 0 1,1 0-1,1 1 1,1-1-1,1 1 1,1 1-1,1-1 1,0 0-1,2 1 1,0-1 0,6 37-1,-5-54-189,0 0 1,0 0-1,1-1 0,-1 1 1,1-1-1,-1 1 1,1-1-1,0 1 0,1-1 1,-1 0-1,6 6 0,-8-9-3,1 1 0,-1-1 0,1 0 0,-1 1 0,1-1 0,0 1-1,-1-1 1,1 0 0,0 1 0,-1-1 0,1 0 0,0 0 0,-1 0 0,1 0 0,0 1-1,-1-1 1,1 0 0,0 0 0,-1 0 0,1 0 0,0-1 0,0 1 0,-1 0-1,1 0 1,1-1 0,-1 0 11,1 0 0,-1 0 0,0 0 0,0-1 0,0 1 0,0 0 0,0-1 0,0 1 0,0-1 0,0 1 0,0-1 0,-1 0 0,1 1 0,0-1 0,0-3 0,3-16 109,-1-1 0,0 1-1,-1-1 1,-2 0 0,-2-34 0,-2 39-93,0 20 9,3-1-40,0 1 0,1 0 0,-1 0 0,1-1 0,0 1 1,-1 0-1,1 0 0,1 0 0,0 4 0,1-1 3,0 0 0,0 0-1,1-1 1,0 1 0,0-1-1,0 0 1,1 0 0,0 0-1,0 0 1,0 0 0,0-1-1,1 0 1,0 0 0,0 0-1,0-1 1,0 1 0,1-1-1,-1-1 1,1 1 0,0-1-1,-1 0 1,1 0 0,7 1-1,-6-1-13,0 0-1,0 0 1,0-1-1,0 0 0,1-1 1,-1 1-1,0-2 1,1 1-1,-1-1 0,0 0 1,0 0-1,1-1 1,-1 0-1,0 0 0,0 0 1,-1-1-1,1 0 1,-1-1-1,9-5 0,-9 4 7,0 0 0,0 0 0,-1 0 0,0-1 0,0 0 0,0 0 0,-1-1 0,0 1 0,0-1 0,0 0 0,-1 0 0,0 0 0,-1 0 0,1 0 0,0-8 0,-3 14-3,0 1-1,0 0 0,-1 0 1,1-1-1,0 1 0,-1 0 0,1 0 1,0 0-1,0-1 0,-1 1 0,1 0 1,0 0-1,-1 0 0,1 0 0,0 0 1,-1 0-1,1 0 0,0 0 1,-1 0-1,1 0 0,0 0 0,-1 0 1,1 0-1,0 0 0,-1 0 0,1 0 1,0 0-1,-1 0 0,1 0 1,0 0-1,-1 0 0,1 1 0,0-1 1,-1 0-1,1 0 0,0 0 0,0 1 1,-1-1-1,1 0 0,0 1 1,-15 8-4,10-2 74,0 0-1,0 0 1,1 0 0,0 0-1,1 1 1,0-1 0,0 1 0,0 0-1,1 0 1,0 0 0,1 0-1,-1 13 1,1-18-55,1-1-1,0 1 1,0 0-1,0 0 1,0 0-1,0-1 1,0 1 0,1 0-1,-1 0 1,1 0-1,0-1 1,0 1-1,0-1 1,0 1-1,1-1 1,-1 1 0,1-1-1,-1 1 1,1-1-1,0 0 1,0 0-1,0 0 1,0 0 0,0 0-1,0-1 1,0 1-1,1 0 1,-1-1-1,1 0 1,-1 0 0,1 0-1,0 0 1,-1 0-1,1 0 1,0 0-1,0-1 1,-1 0 0,1 1-1,3-1 1,-2 0-330,0 0 0,-1 0 0,1-1 0,0 1 1,0-1-1,0 0 0,-1 0 0,1 0 0,0 0 1,-1 0-1,1-1 0,-1 0 0,0 0 0,6-3 1,-5 0-1060,1 1 0,-1-1 0,0 0 0,0 0 0,-1 0-1,1 0 1,-1-1 0,4-8 0,6-20-9044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3.743"/>
    </inkml:context>
    <inkml:brush xml:id="br0">
      <inkml:brushProperty name="width" value="0.025" units="cm"/>
      <inkml:brushProperty name="height" value="0.025" units="cm"/>
    </inkml:brush>
  </inkml:definitions>
  <inkml:trace contextRef="#ctx0" brushRef="#br0">44 0 9673,'0'0'19571,"-43"63"-19411,45-39-128,11-2-320,2-1-1506,0-3-1922,3-6-1665,4-3-6310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4.086"/>
    </inkml:context>
    <inkml:brush xml:id="br0">
      <inkml:brushProperty name="width" value="0.025" units="cm"/>
      <inkml:brushProperty name="height" value="0.025" units="cm"/>
    </inkml:brush>
  </inkml:definitions>
  <inkml:trace contextRef="#ctx0" brushRef="#br0">179 0 13389,'0'0'4564,"-12"1"-624,-1 0-2980,-1 1 0,0 0 0,1 1 0,0 0 0,-19 8 0,28-10-819,0 1 0,1-1 0,-1 1-1,0 0 1,1 0 0,-1 0 0,1 0 0,0 1 0,-1 0-1,1-1 1,0 1 0,1 0 0,-1 1 0,0-1 0,1 0 0,0 1-1,0-1 1,0 1 0,0 0 0,0-1 0,1 1 0,0 0-1,0 0 1,0 0 0,-1 8 0,2-10-134,0-1-1,0 0 1,1 1 0,-1-1 0,0 1-1,1-1 1,-1 0 0,1 1-1,-1-1 1,1 0 0,-1 0 0,1 1-1,0-1 1,0 0 0,0 0-1,0 0 1,0 0 0,0 0 0,0 0-1,0 0 1,0 0 0,1 0-1,2 1 9,0 0 1,-1 0-1,1-1 0,0 1 0,0-1 0,0 0 0,7 1 0,1-1-28,0 0-1,1-1 1,-1-1 0,19-2-1,-19-1-101,0 1-1,0-2 1,0 0-1,0 0 0,-1-1 1,15-10-1,-11 7 60,-1 1 0,27-11 0,-41 19 72,1 0 0,-1 0 0,0 1 0,1-1 1,-1 0-1,0 0 0,0 1 0,1-1 0,-1 0 0,0 1 0,0-1 0,0 0 0,0 1 0,1-1 0,-1 0 0,0 1 0,0-1 0,0 0 0,0 1 1,0-1-1,0 1 0,0-1 0,0 0 0,0 1 0,0-1 0,0 0 0,0 1 0,0-1 0,-1 1 0,1-1 0,0 0 0,0 1 0,0-1 0,0 0 1,0 1-1,-1-1 0,1 0 0,-1 1 0,-6 25 119,4-17 5,2-8-128,1 0 0,0 0 0,0 0-1,0 0 1,-1 0 0,1 0-1,0 0 1,0 0 0,0 0 0,0 0-1,1 0 1,-1 0 0,0 0-1,0 0 1,1 0 0,-1 0 0,0 0-1,1 0 1,-1 0 0,1 0 0,0 0-1,-1 0 1,1 0 0,-1-1-1,1 1 1,0 0 0,0 0 0,0-1-1,1 2 1,0-1 3,1 0 1,0 0-1,0 0 1,0 0-1,0 0 1,0-1-1,0 1 0,0-1 1,0 0-1,4 0 1,8-1-87,-1-1 1,0 0 0,23-7 0,3-5-404,-28 9 322,1 0-1,-1 1 1,1 1 0,-1 0-1,23-2 1,-35 6 183,1-1 0,-1 1 1,0 0-1,1 0 1,-1 0-1,0 0 0,0 0 1,0 0-1,1-1 0,-1 1 1,0 0-1,0 0 0,0 0 1,0 0-1,-1 0 1,1 0-1,0 0 0,0 0 1,0-1-1,-1 1 0,1 0 1,0 0-1,-2 1 1,-6 23 133,1 6-263,6-18-3370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6.366"/>
    </inkml:context>
    <inkml:brush xml:id="br0">
      <inkml:brushProperty name="width" value="0.025" units="cm"/>
      <inkml:brushProperty name="height" value="0.025" units="cm"/>
    </inkml:brush>
  </inkml:definitions>
  <inkml:trace contextRef="#ctx0" brushRef="#br0">152 333 5830,'0'0'4249,"0"-9"-747,0 4-2908,0 0-1,0 0 1,-1-1 0,0 1-1,0 0 1,-1 0 0,1 0 0,-1 0-1,0 0 1,-1 1 0,-2-6 0,3 8-468,1 0 1,-1 0 0,1 0 0,-1 0 0,0 0 0,1 1 0,-1-1 0,0 1 0,0-1-1,0 1 1,0 0 0,-1 0 0,1 0 0,0 0 0,0 0 0,-1 0 0,1 1 0,0-1-1,-1 1 1,1 0 0,-1-1 0,1 1 0,-1 0 0,1 0 0,0 1 0,-1-1 0,1 0-1,-1 1 1,1 0 0,0-1 0,-1 1 0,-2 2 0,1-1-109,0 0 1,0 1-1,0 0 1,0 0-1,1 0 1,-1 0-1,1 1 1,0-1-1,0 1 0,0 0 1,-3 6-1,4-7 50,0 0 1,0 0-1,1 0 0,-1 0 0,1 0 0,0 0 0,0 0 0,0 0 0,0 1 0,1-1 0,-1 0 0,1 0 0,0 1 0,0-1 0,0 0 0,1 1 1,0 5-1,0-8-46,0 0 0,0-1 0,0 1 0,0 0 1,0 0-1,0-1 0,0 1 0,0 0 1,0-1-1,0 1 0,0-1 0,0 0 0,1 1 1,-1-1-1,0 0 0,0 0 0,1 0 1,-1 1-1,0-1 0,0-1 0,0 1 0,2 0 1,29-4 341,-22 1-326,0-1 0,0 0 0,0 0 0,-1-1 1,0-1-1,0 1 0,0-1 0,-1-1 0,0 0 0,10-10 0,-13 12-23,0 0 1,0-1-1,0 0 0,-1 0 0,0-1 0,0 1 0,0-1 1,-1 0-1,0 0 0,-1 0 0,1 0 0,-1 0 0,-1-1 1,1 1-1,0-9 0,-2 15-20,0 1-1,0-1 1,0 1-1,0-1 1,0 1 0,0-1-1,0 1 1,0-1-1,0 1 1,0-1-1,0 1 1,0-1 0,0 1-1,0-1 1,0 1-1,0-1 1,-1 1-1,1-1 1,0 1 0,0-1-1,0 1 1,-1 0-1,1-1 1,0 1 0,-1-1-1,1 1 1,0 0-1,-1-1 1,1 1-1,-1 0 1,1-1 0,-1 1-1,1 0 1,0 0-1,-1-1 1,1 1 0,-1 0-1,1 0 1,-1 0-1,1 0 1,-1 0-1,1 0 1,-1 0 0,1 0-1,-1 0 1,1 0-1,-1 0 1,0 0-1,-1 0-11,1 1 0,0 0 1,0-1-1,-1 1 0,1 0 0,0 0 0,0-1 0,0 1 0,0 0 0,0 0 0,0 0 0,0 1 0,1-1 0,-1 0 0,0 0 0,0 0 0,0 2 0,0 0 9,0-1-1,0 1 1,0 0 0,1 0 0,-1-1 0,1 1 0,-1 0-1,1 0 1,0 0 0,0 0 0,0-1 0,0 1 0,1 0-1,1 4 1,-2-6 6,1 1-1,0-1 0,-1 0 1,1 1-1,0-1 1,0 0-1,0 0 0,0 0 1,0 0-1,0 0 1,0 0-1,1 0 0,-1 0 1,0 0-1,1 0 1,-1-1-1,0 1 0,1-1 1,-1 1-1,2 0 1,2-1 10,0 1 0,-1-1 0,1 0 0,0 0 0,0 0 0,0-1 0,-1 1 0,1-1 0,0 0 0,-1-1 0,1 1 0,-1-1 1,1 0-1,-1 0 0,8-5 0,3-4 16,-1 0 1,0-1-1,0-1 0,-1 0 1,17-22-1,-23 26-16,0-1 0,-1 1 0,0-2-1,0 1 1,-1 0 0,-1-1 0,0 0-1,0 0 1,4-21 0,-33 78-488,13-7 542,2 1 0,1 0 0,2 1 0,2-1 0,2 1 0,1 0 0,6 54 0,-1-76-23,0 0 0,2 0 1,0-1-1,2 1 0,0-1 0,1-1 0,0 0 1,2 0-1,0 0 0,15 18 0,-19-25-43,-5-10 2,-1 1 0,1 0 0,0-1 0,-1 1-1,1 0 1,0 0 0,-1 0 0,1-1 0,-1 1 0,0 0 0,1 0 0,-1 0 0,0 0-1,0 0 1,1 0 0,-1 0 0,0 0 0,0 0 0,0 0 0,0 0 0,0 0-1,0 0 1,0 0 0,-1 0 0,1 0 0,0 1 0,-1-2 9,0 1 0,0-1 1,0 0-1,0 1 0,0-1 1,-1 0-1,1 0 0,0 0 1,0 0-1,0 0 0,0 0 0,0 0 1,0 0-1,0 0 0,0 0 1,0 0-1,0-1 0,-2 0 0,-50-22 617,44 18-567,1-1 1,0-1-1,1 0 0,0 0 1,0 0-1,0-1 0,1 0 1,0 0-1,0-1 1,1 0-1,1 0 0,-1 0 1,1 0-1,1-1 1,0 1-1,0-1 0,1 0 1,0 0-1,0 0 1,1 0-1,1 0 0,0 0 1,2-16-1,-2 23-71,1 0 0,0 0 0,0-1 0,0 1 0,1 0 0,-1 1 0,1-1 0,0 0 0,0 0 0,0 1 0,0-1 0,0 1 0,0-1 0,1 1-1,-1 0 1,1 0 0,0 0 0,-1 0 0,1 1 0,0-1 0,0 1 0,0-1 0,0 1 0,0 0 0,4-1 0,11-2-299,0 1-1,-1 1 0,29-1 1,-11 0-892,13-3-2388,-2-5-2380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7.831"/>
    </inkml:context>
    <inkml:brush xml:id="br0">
      <inkml:brushProperty name="width" value="0.025" units="cm"/>
      <inkml:brushProperty name="height" value="0.025" units="cm"/>
    </inkml:brush>
  </inkml:definitions>
  <inkml:trace contextRef="#ctx0" brushRef="#br0">26 0 5541,'0'0'8285,"-1"14"-5071,-10 125 1584,-2 52 547,12-189-5322,1 0 1,0 0-1,0 0 1,0 0-1,0 0 1,1 0-1,-1 0 0,0-1 1,1 1-1,0 0 1,-1 0-1,1 0 1,0-1-1,0 1 0,0 0 1,0-1-1,0 1 1,0 0-1,0-1 1,0 0-1,1 1 0,-1-1 1,1 0-1,-1 0 1,1 1-1,-1-1 1,1 0-1,0-1 0,-1 1 1,1 0-1,0 0 1,0-1-1,0 1 1,-1-1-1,1 1 0,0-1 1,0 0-1,0 0 1,0 0-1,0 0 0,0 0 1,0 0-1,0-1 1,-1 1-1,1-1 1,0 1-1,0-1 0,0 0 1,-1 1-1,1-1 1,0 0-1,-1 0 1,1 0-1,0-1 0,-1 1 1,0 0-1,1 0 1,-1-1-1,0 1 1,0-1-1,1 1 0,-1-1 1,0 0-1,-1 1 1,1-1-1,1-2 1,2-10-140,-1 0 1,0 0-1,0 0 1,-2-1-1,0 1 1,0-1-1,-1 1 1,-1-1-1,-1 1 0,-4-22 1,6 35 107,0-1 0,-1 1 1,1 0-1,0-1 0,-1 1 0,1 0 0,-1-1 1,1 1-1,-1 0 0,0 0 0,1 0 0,-1 0 1,0-1-1,0 1 0,0 0 0,0 0 0,0 0 1,-1 0-1,1 1-2,1 0 0,-1 0 0,1 0 0,-1 0 1,1 0-1,-1 0 0,1 0 0,-1 0 0,1 0 0,-1 1 0,1-1 1,0 0-1,-1 0 0,1 1 0,-1-1 0,1 0 0,0 1 1,-1-1-1,1 0 0,-1 1 0,1-1 0,0 1 0,0-1 0,-1 0 1,1 1-1,0-1 0,0 1 0,-1-1 0,1 1 0,0 0 0,-1 1-5,0 1 1,0-1-1,1 1 0,-1-1 0,0 1 0,1-1 0,0 1 0,0-1 0,0 1 0,0-1 0,0 1 0,0 0 0,1-1 0,-1 1 0,1-1 0,0 1 0,-1-1 0,1 0 0,2 4 0,1-2 10,0-1 1,0 0-1,0 0 0,1 0 0,-1 0 0,1-1 0,-1 0 0,1 0 1,0 0-1,0-1 0,0 1 0,0-1 0,0 0 0,0 0 0,0-1 0,9 0 1,-3 1 9,-1-1 1,1-1 0,-1 1-1,0-2 1,1 0 0,-1 0-1,15-5 1,-18 3 26,0-1 0,-1 0 1,1 0-1,-1 0 0,0-1 0,0 0 1,-1 0-1,0 0 0,0-1 0,0 0 1,-1 0-1,0 0 0,0 0 0,-1 0 1,0-1-1,0 0 0,-1 0 0,0 0 1,0 0-1,-1 0 0,0 0 0,0 0 1,-1 0-1,-1-14 0,1 21-24,-1 1-1,1 0 1,0-1 0,0 1-1,0-1 1,0 1-1,0 0 1,-1-1 0,1 1-1,0 0 1,0-1 0,-1 1-1,1 0 1,0-1 0,0 1-1,-1 0 1,1-1-1,0 1 1,-1 0 0,1 0-1,-1-1 1,1 1 0,0 0-1,-1 0 1,1 0-1,-1 0 1,1 0 0,0-1-1,-1 1 1,1 0 0,-1 0-1,1 0 1,-1 0 0,1 0-1,0 0 1,-1 0-1,1 1 1,-1-1 0,1 0-1,0 0 1,-1 0 0,1 0-1,-1 0 1,1 1-1,-1-1 1,-18 11-49,9 0 112,0 1 1,1 0 0,0 0 0,1 0-1,1 1 1,0 1 0,0-1 0,2 1-1,-1 0 1,2 0 0,0 1-1,1-1 1,0 1 0,1 0 0,0 20-1,2-33-61,1 0 0,0 0 0,0-1 0,0 1 0,0 0 0,0 0 0,1-1 0,-1 1 0,0-1-1,1 1 1,-1-1 0,1 0 0,-1 0 0,1 1 0,0-1 0,-1 0 0,1 0 0,0-1 0,0 1 0,0 0-1,0-1 1,0 1 0,-1-1 0,1 1 0,0-1 0,0 0 0,0 0 0,0 0 0,4 0 0,62-4 29,-7-14-1016,-51 14 728,0 1 0,0-1 0,1 2 1,19-4-1,-29 7 238,0-1 0,0 1 1,0 0-1,0-1 0,1 1 0,-1 0 0,0 0 1,0 0-1,-1 0 0,1 0 0,0 0 1,0 0-1,0 0 0,-1 0 0,1 0 0,0 1 1,-1-1-1,1 0 0,-1 0 0,0 1 0,1-1 1,-1 0-1,0 1 0,0-1 0,0 0 0,0 1 1,0-1-1,0 0 0,0 1 0,-1 1 1,0 56 559,0-51-428,1-7-127,2 52 525,-2-52-573,0-1-1,0 1 1,0-1 0,0 1 0,0-1 0,0 1-1,0-1 1,0 1 0,1 0 0,-1-1 0,0 1-1,0-1 1,1 1 0,-1-1 0,0 0 0,1 1 0,-1-1-1,0 1 1,1-1 0,-1 0 0,1 1 0,-1-1-1,1 0 1,-1 1 0,1-1 0,-1 0 0,2 1-1,-1-2-217,0 1-1,1-1 0,-1 1 0,0-1 1,0 0-1,1 0 0,-1 0 0,0 0 0,0 1 1,0-2-1,0 1 0,0 0 0,0 0 0,0 0 1,0 0-1,-1 0 0,2-2 0,12-18-5780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8.191"/>
    </inkml:context>
    <inkml:brush xml:id="br0">
      <inkml:brushProperty name="width" value="0.025" units="cm"/>
      <inkml:brushProperty name="height" value="0.025" units="cm"/>
    </inkml:brush>
  </inkml:definitions>
  <inkml:trace contextRef="#ctx0" brushRef="#br0">1 87 5733,'0'0'8488,"8"5"-4932,-3-3-3240,0 1 1,0-1 0,0 1 0,1-1-1,-1-1 1,1 1 0,0-1-1,-1 0 1,1 0 0,0-1-1,0 0 1,-1 0 0,1 0-1,0-1 1,0 1 0,-1-1-1,1-1 1,0 1 0,-1-1-1,0 0 1,1 0 0,-1-1-1,0 1 1,8-7 0,19-27 28,-31 35-314,0-1-1,0 1 1,0 0 0,0-1-1,-1 1 1,1-1 0,0 1-1,0-1 1,-1 1 0,1-1-1,-1 0 1,0 1-1,1-1 1,-1 0 0,0 1-1,0-1 1,0 0 0,0 1-1,0-1 1,-1 0 0,1 1-1,0-1 1,-1 0 0,1 1-1,-2-3 1,1 3-26,0 0 0,0 1-1,0-1 1,0 1 0,-1-1 0,1 1 0,0 0 0,0-1-1,0 1 1,0 0 0,-1 0 0,1 0 0,0 0-1,0 0 1,-1 0 0,1 0 0,0 0 0,0 0 0,0 1-1,-1-1 1,1 0 0,0 1 0,0-1 0,0 1-1,0 0 1,0-1 0,0 1 0,-2 1 0,-29 22-70,23-15 90,0 2-1,0-1 1,1 1 0,-13 22 0,19-28 41,-1 0 0,1 1 0,-1-1 0,1 1 1,1-1-1,-1 1 0,1-1 0,0 1 0,1 0 0,-1 0 0,1 0 0,0-1 0,0 1 0,2 6 1,-1-9-62,0 0 1,0 0-1,1-1 1,-1 1 0,1-1-1,0 1 1,0-1 0,0 0-1,0 0 1,0 0-1,0 0 1,1 0 0,-1 0-1,1 0 1,-1-1 0,1 1-1,0-1 1,-1 0 0,1 0-1,0 0 1,0 0-1,0 0 1,0-1 0,3 1-1,11 2-941,-1-1-1,33 0 0,-8-4-3168,0-7-2349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49.188"/>
    </inkml:context>
    <inkml:brush xml:id="br0">
      <inkml:brushProperty name="width" value="0.025" units="cm"/>
      <inkml:brushProperty name="height" value="0.025" units="cm"/>
    </inkml:brush>
  </inkml:definitions>
  <inkml:trace contextRef="#ctx0" brushRef="#br0">252 114 7751,'3'-10'5744,"-2"5"-5459,2-2 567,-1 0 0,-1 0-1,1-1 1,-1 1 0,0 0-1,-1-13 1,0 18-722,0 1 0,-1-1 0,1 0 0,0 1-1,-1-1 1,0 1 0,1-1 0,-1 1 0,0-1 0,0 1-1,0-1 1,0 1 0,0 0 0,0-1 0,0 1 0,0 0-1,-1 0 1,1 0 0,-1 0 0,1 0 0,0 0 0,-1 0-1,1 0 1,-1 1 0,0-1 0,1 1 0,-1-1 0,0 1-1,1-1 1,-1 1 0,0 0 0,1 0 0,-1 0 0,0 0-1,1 0 1,-1 0 0,0 1 0,1-1 0,-3 1 0,-3 0-73,0 1 0,0 0 0,1 1 0,-1-1 0,1 1 0,-1 1 0,1-1 0,0 1 0,0 0 0,1 0 0,-1 1 0,1-1 0,0 1 0,0 1 0,-5 7 0,0-1 7,2 0 0,-1 0 0,2 1 0,0 1 1,0-1-1,-6 19 0,12-29-46,0 1 1,0-1 0,0 1-1,1-1 1,-1 1-1,1-1 1,-1 1-1,1-1 1,1 8 0,0-10-13,-1 0 0,0 0 0,1 0 0,0 0 1,-1 0-1,1 0 0,-1 0 0,1 0 0,0 0 1,0-1-1,0 1 0,-1 0 0,1 0 1,0-1-1,0 1 0,0-1 0,0 1 0,0-1 1,0 1-1,0-1 0,0 1 0,1-1 0,-1 0 1,0 0-1,0 1 0,0-1 0,0 0 0,0 0 1,1 0-1,-1 0 0,1-1 0,6 1-39,-1-1-1,1 0 1,-1 0-1,0 0 1,0-1-1,1-1 1,-1 1-1,-1-1 1,1 0-1,0 0 1,-1-1-1,1 0 1,-1 0-1,0-1 1,0 0-1,-1 0 1,8-9-1,-12 14 12,-1 0 1,0 0-1,0 0 1,0 0-1,0 0 1,0 0-1,0-1 0,1 1 1,-1 0-1,0 0 1,0 0-1,0 0 1,0 0-1,0 0 0,1 0 1,-1 0-1,0 0 1,0 0-1,0 0 0,0 0 1,1 0-1,-1 0 1,0 0-1,0 0 1,0 0-1,0 0 0,1 0 1,-1 1-1,0-1 1,0 0-1,0 0 1,0 0-1,0 0 0,0 0 1,1 0-1,-1 0 1,0 0-1,0 1 1,0-1-1,0 0 0,0 0 1,0 0-1,0 0 1,0 0-1,0 0 1,0 1-1,1-1 0,-1 0 1,0 0-1,0 0 1,0 0-1,0 1 1,0-1-1,0 0 0,0 0 1,3 19-481,-2 33 497,-1-37-31,5 84 447,-1-17 958,-6 94 1,0-162-1051,0-1 0,-1 1 0,-1-1 0,0 0 0,-10 23 0,12-33-218,0 1 1,0 0-1,0-1 0,0 1 0,-1-1 0,0 0 1,1 0-1,-1 0 0,0 0 0,-7 4 0,9-6-58,-1 0 0,0-1-1,0 1 1,0 0 0,0-1-1,0 1 1,0-1 0,0 0-1,0 1 1,0-1 0,0 0-1,0 0 1,0 0 0,0-1-1,0 1 1,0 0 0,0-1-1,0 1 1,1-1 0,-1 0-1,0 0 1,0 0 0,-2-1 0,-2-2 10,1-1 1,-1 0 0,1 0 0,0-1 0,0 1 0,0-1 0,1 0 0,0 0 0,0-1 0,1 1 0,-5-13-1,-26-79-96,29 82-124,1-1 1,0 1-1,2-1 1,0 0-1,0-26 0,2 38-32,0 0-1,1 0 0,0 0 1,0 1-1,0-1 0,0 0 0,1 1 1,-1-1-1,1 1 0,0-1 1,1 1-1,-1 0 0,1 0 1,0 0-1,0 0 0,0 1 0,0-1 1,1 1-1,-1 0 0,1 0 1,0 0-1,0 0 0,7-3 1,13-4-2889,0 1 0,42-10 0,-41 13 260,29-8-4501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0.596"/>
    </inkml:context>
    <inkml:brush xml:id="br0">
      <inkml:brushProperty name="width" value="0.025" units="cm"/>
      <inkml:brushProperty name="height" value="0.025" units="cm"/>
    </inkml:brush>
  </inkml:definitions>
  <inkml:trace contextRef="#ctx0" brushRef="#br0">149 76 10410,'0'0'5530,"-2"-9"-2375,2 6-2924,-1 0-1,1 1 1,-1-1-1,0 0 1,-1 0-1,1 0 1,0 1-1,-1-1 1,1 0-1,-1 1 0,0 0 1,0-1-1,0 1 1,0 0-1,-4-3 1,4 4-181,0 0 0,0 0 0,0 0 0,0 1 0,0-1 1,0 1-1,0-1 0,0 1 0,0 0 0,0 0 0,0 0 1,0 0-1,0 0 0,0 0 0,0 1 0,0-1 0,0 1 1,1-1-1,-1 1 0,0 0 0,0-1 0,0 1 0,0 0 1,1 0-1,-1 1 0,0-1 0,1 0 0,-1 0 0,1 1 1,-3 2-1,-2 2 24,1 0 1,-1 0 0,1 0 0,0 1-1,1 0 1,0 0 0,0 0 0,0 0-1,1 1 1,0-1 0,0 1 0,1 0-1,0 0 1,1 0 0,-1 0 0,2 0-1,-1 0 1,1 0 0,1 16-1,0-22-63,0 0-1,0 0 0,0 0 0,0 0 1,0 0-1,0 0 0,1 0 1,-1-1-1,1 1 0,-1 0 0,1-1 1,0 1-1,-1-1 0,1 0 0,0 1 1,0-1-1,0 0 0,0 0 0,0 0 1,0 0-1,0-1 0,0 1 1,1 0-1,-1-1 0,0 0 0,0 1 1,1-1-1,-1 0 0,0 0 0,0 0 1,1-1-1,-1 1 0,0 0 0,3-2 1,2 2-26,-1-1 1,0-1 0,1 1 0,-1-1 0,0 0-1,0-1 1,0 1 0,0-1 0,0 0 0,10-8-1,-13 8-5,0 0 0,0 0 0,-1 0-1,1 0 1,0-1 0,-1 1 0,0-1-1,0 0 1,0 0 0,0 1 0,-1-1 0,0 0-1,0 0 1,0-1 0,0 1 0,0 0-1,-1 0 1,0 0 0,1-1 0,-2 1-1,1 0 1,0 0 0,-1 0 0,0-1 0,0 1-1,0 0 1,-1 0 0,1 0 0,-1 0-1,0 1 1,0-1 0,0 0 0,-1 1-1,1 0 1,-1-1 0,0 1 0,-4-4 0,-5-1 15,-15-14-1,27 21 11,1 1-1,0-1 1,0 0 0,-1 1 0,1 0 0,0-1-1,0 1 1,0-1 0,0 1 0,-1 0-1,1 0 1,0-1 0,0 1 0,0 0-1,0 0 1,0 0 0,0 0 0,0 0 0,1 0-1,-2 0-3,23 0-33,0 1 0,0 1 0,33 6 1,-46-6-8,0 1 1,0 0-1,0 0 1,-1 1 0,1 1-1,-1-1 1,0 2-1,0-1 1,0 1 0,8 8-1,-15-12 51,0 0-1,0 0 1,-1 0 0,1 1-1,-1-1 1,1 1 0,-1-1-1,0 1 1,0-1 0,0 1-1,-1-1 1,1 1 0,-1 0-1,1-1 1,-1 1 0,0 0-1,0 3 1,-8 52 850,1-12 789,7-45-1630,0-1 0,0 1 0,1-1 0,-1 1 0,0-1 0,0 1 0,0-1 0,0 1 0,1-1 0,-1 1 0,0-1 0,1 1 0,-1-1 0,0 0 0,1 1 0,-1-1 0,0 1 0,1-1 0,-1 0 0,1 1 0,-1-1 0,1 0 0,-1 0 0,1 1 0,-1-1 0,1 0 0,-1 0 0,1 0 0,-1 0 0,1 1 0,25 0 254,-20-2-250,0 0 0,-1 0-1,1 0 1,0-1 0,0 0 0,5-2-1,-4-2-23,1 1 0,-1-1-1,-1-1 1,1 1 0,-1-1-1,0 0 1,9-14 0,-13 18-3,0-1 1,0 1 0,0-1 0,0 1-1,-1-1 1,0 0 0,0 0 0,0 0-1,0 1 1,0-1 0,-1 0-1,1 0 1,-1 0 0,0 0 0,0 0-1,-1 0 1,1 0 0,-1 0 0,0 0-1,-3-7 1,4 10 1,0 1-1,0-1 1,0 1-1,0-1 1,0 1-1,-1-1 1,1 1-1,0-1 1,0 1-1,-1 0 1,1-1-1,0 1 1,-1-1-1,1 1 1,0 0-1,-1-1 1,1 1-1,-1 0 1,1-1-1,-1 1 1,1 0-1,0 0 1,-1-1-1,1 1 1,-1 0 0,1 0-1,-1 0 1,1 0-1,-1 0 1,0-1-1,1 1 1,-1 0-1,1 0 1,-1 0-1,1 0 1,-1 1-1,1-1 1,-1 0-1,1 0 1,-1 0-1,1 0 1,-1 0-1,1 1 1,-1-1-1,1 0 1,0 1-1,-1-1 1,1 0-1,-1 1 1,1-1-1,0 0 1,-1 1-1,1-1 1,0 0 0,-1 1-1,1-1 1,-1 1-1,1 0 1,-1 0 1,1 0-1,-1 0 1,1 0-1,0 0 0,-1 1 1,1-1-1,0 0 1,-1 0-1,1 0 0,0 0 1,0 0-1,0 0 0,0 0 1,0 0-1,0 0 1,1 1-1,-1-1 0,0 0 1,1 0-1,-1 0 1,0 0-1,1 0 0,-1 0 1,1 0-1,0 0 0,-1 0 1,1 0-1,0-1 1,1 3-1,3 0 25,1 1 0,0-1 0,1 0 0,-1-1-1,0 0 1,1 1 0,0-2 0,-1 1 0,1-1 0,0 0 0,12 0 0,6-1 26,47-4-1,-68 3-34,0 0-1,0 0 0,-1 0 1,1-1-1,0 1 1,-1-1-1,0 0 0,1 0 1,-1 0-1,0 0 0,0 0 1,0-1-1,0 0 0,0 1 1,-1-1-1,1 0 0,-1 0 1,0 0-1,0-1 0,0 1 1,0 0-1,-1-1 0,1 0 1,-1 1-1,0-1 0,0 0 1,0 1-1,0-1 0,-1 0 1,0 0-1,0 0 1,0 0-1,0 0 0,0 1 1,-1-1-1,1 0 0,-1 0 1,0 1-1,-2-5 0,3 7-18,0 1 0,-1-1-1,1 0 1,0 0-1,-1 0 1,1 1 0,-1-1-1,1 0 1,-1 1-1,1-1 1,-1 0 0,1 1-1,-1-1 1,0 1-1,1-1 1,-1 1 0,0-1-1,0 1 1,1-1-1,-1 1 1,0 0 0,0-1-1,0 1 1,1 0-1,-1 0 1,0-1 0,0 1-1,0 0 1,0 0-1,0 0 1,1 0 0,-1 0-1,0 0 1,0 1-1,0-1 1,0 0 0,1 0-1,-1 0 1,0 1-1,0-1 1,0 1 0,1-1-1,-1 0 1,0 1-1,0-1 1,1 1 0,-1 0-1,1-1 1,-1 1-1,0 0 1,1-1 0,-1 1-1,1 0 1,-1-1-1,0 3 1,-23 40-138,22-38 140,-1 2-9,1 0 0,-1 0 1,1 0-1,0 1 1,1-1-1,-1 11 0,2-16 9,0-1 0,0 1-1,0-1 1,1 1-1,-1-1 1,1 0 0,-1 1-1,1-1 1,-1 1-1,1-1 1,0 0-1,0 0 1,0 1 0,0-1-1,0 0 1,0 0-1,0 0 1,0 0 0,0 0-1,0 0 1,0 0-1,1 0 1,-1-1-1,0 1 1,1-1 0,-1 1-1,1 0 1,-1-1-1,1 0 1,-1 1 0,1-1-1,-1 0 1,1 0-1,-1 0 1,1 0-1,-1 0 1,2-1 0,11 1-52,0 0 0,0-1 1,0-1-1,0-1 0,0 0 1,-1-1-1,1 0 0,-1-1 1,0 0-1,16-10 0,-9 6 35,-18 7 39,0 1 1,1 0 0,-1 0 0,0 0 0,1 0-1,-1 0 1,1 1 0,0-1 0,-1 1-1,1-1 1,-1 1 0,1 0 0,0 0-1,-1 0 1,5 1 0,-6 0-2,0 0-1,0 0 1,0 0-1,0 1 1,0-1-1,0 0 1,0 1-1,0-1 1,0 1-1,-1-1 1,1 1-1,-1 0 1,1-1-1,-1 1 1,1-1-1,-1 1 1,0 0-1,0-1 1,0 1-1,0 0 1,0-1-1,0 1 1,-1 2-1,1-2 30,0 1-1,0-1 0,0 0 0,0 1 0,0-1 0,1 0 1,-1 0-1,1 1 0,-1-1 0,1 0 0,0 0 0,0 0 1,0 1-1,0-1 0,0 0 0,0 0 0,1-1 0,-1 1 1,1 0-1,-1 0 0,1-1 0,0 1 0,0-1 0,0 1 1,0-1-1,0 0 0,0 0 0,0 0 0,2 1 0,1-1 1,0 0 0,0 0 0,0-1 0,0 0 0,1 0 0,-1 0 0,0 0 0,0-1 0,0 0 0,0 0 0,0 0 0,9-4 0,27-15-52,-33 15-69,0 1 1,1 0-1,-1 0 1,1 1-1,0 0 0,0 0 1,16-2-1,-22 24-134,-3-17 217,0-1 0,0 1 0,-1-1 1,1 1-1,0-1 0,0 1 1,0-1-1,0 1 0,1-1 1,-1 1-1,0-1 0,1 1 1,-1-1-1,1 1 0,-1-1 1,1 0-1,0 1 0,-1-1 1,1 0-1,0 1 0,2 0 1,6 0-42,1-2 1,0 1 0,0-1 0,0-1 0,0 0 0,0 0 0,0-1 0,-1-1-1,1 1 1,-1-1 0,10-5 0,-7 4-407,1-1-1,0 2 1,0 0-1,0 0 1,18 0-1,-30 4 494,-1 0-1,1 0 1,-1 0-1,0 1 0,1-1 1,-1 0-1,0 0 0,1 1 1,-1-1-1,0 0 0,0 1 1,0-1-1,0 0 1,-1 0-1,1 1 0,-1 1 1,3 22 687,1-24-716,0 0-1,0 0 0,0 0 0,0 0 0,0-1 0,0 1 0,0-1 0,0 1 1,0-1-1,0 0 0,0-1 0,0 1 0,0 0 0,0-1 0,4-1 0,45-14-338,-40 12 50,-6 0-32,1 2 0,0-1 0,0 1 0,0 0 0,0 0 0,1 1 0,7-1 0,-14 6 184,-1 0 1,1-1-1,-1 1 0,0 0 1,0-1-1,0 1 0,-1 0 0,0 3 1,0 0-10680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1.481"/>
    </inkml:context>
    <inkml:brush xml:id="br0">
      <inkml:brushProperty name="width" value="0.025" units="cm"/>
      <inkml:brushProperty name="height" value="0.025" units="cm"/>
    </inkml:brush>
  </inkml:definitions>
  <inkml:trace contextRef="#ctx0" brushRef="#br0">74 303 8488,'8'1'14795,"2"-1"-8548,6 0-5486,-15 0-784,-1 0 0,1 0-1,-1 0 1,1 0 0,-1 0-1,1 0 1,-1 0 0,0 0 0,1 0-1,-1 0 1,1 0 0,-1 0-1,1 0 1,-1 0 0,0-1-1,1 1 1,-1 0 0,1 0-1,-1 0 1,0-1 0,1 1-1,-1 0 1,0-1 0,1 1-1,-1 0 1,0-1 0,1 1-1,-1 0 1,0-1 0,0 1-1,1 0 1,-1-1 0,0 1-1,0-1 1,1 0 0,-2 0-23,0 0 1,0 0-1,0 0 0,0 0 0,0 0 1,1 1-1,-1-1 0,-1 0 1,1 0-1,0 1 0,0-1 1,0 1-1,0-1 0,0 1 1,-1-1-1,1 1 0,0 0 1,0 0-1,-1-1 0,1 1 1,0 0-1,-3 0 0,-35 0-514,30 0 372,7 1 171,0-1-1,0 0 1,0 1 0,-1 0 0,1-1 0,0 1-1,0 0 1,0 0 0,0 0 0,0 0 0,1 0 0,-1 1-1,0-1 1,0 1 0,1-1 0,-1 1 0,1-1-1,0 1 1,-1 0 0,1 0 0,0 0 0,0 0-1,-1 2 1,1-3 18,1 0-1,-1 0 1,1 0-1,0 0 1,-1 0-1,1 0 0,0 0 1,0 0-1,0 0 1,-1 0-1,1 0 1,0 0-1,1 0 1,-1 0-1,0 0 1,0 0-1,0 0 1,1 0-1,-1 0 1,0 0-1,1 0 1,-1 0-1,1 0 0,-1 0 1,1 0-1,-1 0 1,1 0-1,0-1 1,-1 1-1,1 0 1,0-1-1,0 1 1,0 0-1,-1-1 1,1 1-1,0-1 1,0 1-1,0-1 0,0 1 1,0-1-1,0 0 1,0 1-1,0-1 1,0 0-1,0 0 1,0 0-1,0 0 1,1 0-1,7 1-93,-1-1 0,0 0 1,0-1-1,0 1 0,0-1 0,0-1 0,0 0 0,0 0 1,0 0-1,-1-1 0,10-5 0,3-4-699,0 0-1,28-24 0,-19 15 869,-29 20-47,0 1 0,1-1 0,-1 1 0,1 0 0,-1-1 0,0 1 0,1 0 0,-1 0 0,1-1 0,-1 1 0,1 0 0,-1 0 0,1 0 0,-1-1 0,1 1 0,-1 0 0,1 0 0,-1 0 0,1 0 0,0 0 0,-1 0 0,1 0 0,-1 0 0,1 0 0,-1 1 0,1-1 0,-1 0 0,1 0 0,-1 0 0,1 0 0,-1 1 0,1-1 0,-1 0 0,1 1 0,-1-1 0,0 0 0,1 1 0,-1-1 0,1 0 0,-1 1 0,0-1 0,1 1 0,-1-1 0,0 1 0,0-1 0,1 1 0,-1-1 0,0 1 0,0-1 0,0 1 0,0-1 0,0 1 0,0-1 0,1 1 0,-1-1 0,0 1 0,-1-1 0,1 1 0,0 1 0,1 52 838,-1-15-138,1-38-719,0 0 1,-1 0-1,1 0 1,0 0-1,0 0 1,0 0-1,0 0 1,0-1-1,0 1 1,0 0-1,0-1 0,0 1 1,0 0-1,0-1 1,1 0-1,-1 1 1,0-1-1,0 0 1,0 1-1,1-1 0,-1 0 1,0 0-1,0 0 1,1 0-1,-1 0 1,0 0-1,0 0 1,1-1-1,1 0 0,39-10-125,-17-3-1376,0-1 0,27-22-1,-29 19 432,1 2-1,28-15 0,-20 21 1643,-28 9-824,0 0 1,0 0 0,-1 0 0,1 0-1,0-1 1,0 1 0,-1-1 0,1 0 0,5-4-1,-1-2 406,0 0 0,-1 0-1,0-1 1,0 0 0,-1 0 0,0-1-1,9-19 1,-5 7 926,-1-1 0,9-37 1,-39 123 1023,13-45-1809,2 0 1,0 1-1,1 0 0,-3 23 0,7-30-298,-1 12 284,2 48 0,0-67-393,0 0 0,0-1 0,1 1 0,0 0 0,0 0-1,0-1 1,1 1 0,0-1 0,0 1 0,0-1 0,0 0-1,0 0 1,1 0 0,0 0 0,0 0 0,6 6 0,-42-36-4862,-10-11 3789,34 29 1278,-1-1 0,2 0-1,-1-1 1,1 0 0,0 0 0,-8-17 0,15 26 68,1-1-1,0 1 1,-1-1 0,1 1-1,0-1 1,0 1 0,-1-1-1,1 1 1,0-1-1,1 1 1,-1-1 0,0 1-1,0-1 1,1 1 0,-1-1-1,1 1 1,-1 0-1,1-1 1,-1 1 0,1-1-1,0 1 1,0 0 0,0 0-1,0 0 1,0-1-1,0 1 1,0 0 0,0 0-1,0 0 1,0 0 0,1 1-1,-1-1 1,0 0-1,1 0 1,-1 1 0,0-1-1,1 1 1,-1-1 0,1 1-1,1 0 1,11-5-42,0 1 0,0 1 0,19-2 0,-18 3 175,21-4-327,39-7-729,-26-1-3449,-15 0-2685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6.592"/>
    </inkml:context>
    <inkml:brush xml:id="br0">
      <inkml:brushProperty name="width" value="0.025" units="cm"/>
      <inkml:brushProperty name="height" value="0.025" units="cm"/>
    </inkml:brush>
  </inkml:definitions>
  <inkml:trace contextRef="#ctx0" brushRef="#br0">21 1 10762,'0'0'8371,"-3"8"-6754,1-4-1397,-12 37 933,14-40-1148,-1 0-1,1 0 1,0 0 0,0 0 0,0 0 0,0 1-1,0-1 1,0 0 0,0 0 0,0 0 0,0 0 0,1 0-1,-1 0 1,0 0 0,1 0 0,-1 0 0,0 0-1,1 0 1,0 0 0,-1 0 0,1-1 0,-1 1 0,1 0-1,0 0 1,0 0 0,-1-1 0,1 1 0,0 0-1,0-1 1,0 1 0,0-1 0,0 1 0,0-1 0,0 1-1,0-1 1,0 0 0,0 1 0,0-1 0,0 0 0,0 0-1,2 0 1,17 1-102,-1-1-1,1-1 1,-1 0-1,1-2 1,-1 0 0,0-2-1,27-8 1,-44 12 115,0 0 0,0 0-1,0 0 1,0 0 0,1 1 0,-1 0 0,0-1 0,1 1 0,-1 0 0,0 0 0,1 0 0,-1 0 0,3 1 0,-4 0 2,0 0 0,0 0 0,0 0 0,-1 0 0,1 0 0,0 0 1,-1 1-1,1-1 0,-1 0 0,1 0 0,-1 1 0,1-1 0,-1 0 1,0 1-1,0-1 0,0 0 0,0 1 0,0-1 0,0 0 0,0 1 1,0 1-1,-1-1 8,1-1 0,0 1 0,0-1 0,0 1 0,0-1 0,0 1 1,1-1-1,-1 1 0,0-1 0,1 0 0,-1 1 0,1-1 0,-1 0 0,1 1 1,0-1-1,0 0 0,-1 0 0,1 1 0,0-1 0,0 0 0,0 0 0,0 0 1,0 0-1,1 0 0,-1 0 0,0-1 0,0 1 0,1 0 0,1 0 1,3 1-6,0-2 1,0 1 0,0 0-1,0-1 1,0 0 0,8-2-1,-8 2 19,7-1-455,0-1 0,-1-1-1,0 0 1,15-5-1,22-12-5976,-48 20 6162,27-11-6947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2.388"/>
    </inkml:context>
    <inkml:brush xml:id="br0">
      <inkml:brushProperty name="width" value="0.025" units="cm"/>
      <inkml:brushProperty name="height" value="0.025" units="cm"/>
    </inkml:brush>
  </inkml:definitions>
  <inkml:trace contextRef="#ctx0" brushRef="#br0">1 1 7655,'6'0'7623,"0"0"-4772,-2 8-256,-4 17-1026,0 7-480,0 7-608,0 4-417,-7 1-225,2-3-1985,3-7-1377,0-11-2947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3.115"/>
    </inkml:context>
    <inkml:brush xml:id="br0">
      <inkml:brushProperty name="width" value="0.025" units="cm"/>
      <inkml:brushProperty name="height" value="0.025" units="cm"/>
    </inkml:brush>
  </inkml:definitions>
  <inkml:trace contextRef="#ctx0" brushRef="#br0">33 81 4933,'0'0'15860,"-1"11"-15486,-12 121 545,-4 80 1797,16-212-2708,1 1 0,0-1 0,0 1 1,0-1-1,0 0 0,-1 1 0,1-1 0,0 1 0,0-1 0,0 0 0,0 1 1,0-1-1,0 1 0,0-1 0,0 0 0,0 1 0,1-1 0,-1 1 0,0-1 0,0 1 1,0-1-1,0 0 0,0 1 0,1-1 0,-1 0 0,0 1 0,0-1 0,1 0 1,-1 1-1,0-1 0,1 0 0,-1 0 0,0 1 0,1-1 0,-1 0 0,0 0 0,1 1 1,-1-1-1,0 0 0,1 0 0,-1 0 0,1 0 0,-1 0 0,0 0 0,1 0 1,-1 0-1,1 0 0,-1 0 0,1 0 0,-1 0 0,0 0 0,1 0 0,-1 0 0,1 0 1,-1 0-1,0 0 0,1-1 0,18-18 317,-13 2-375,0 0 0,0-1 1,-2 0-1,0 0 0,-2 0 1,1 0-1,-2-1 1,-2-35-1,1 48 64,2 5-42,0 1 0,1-1 0,-1 0 0,1 1-1,-1 0 1,0 0 0,1-1 0,-1 1 0,1 1 0,-1-1 0,0 0-1,1 1 1,-1-1 0,4 2 0,-4-2 23,12 2 45,0 0 0,0-2 0,0 1 0,0-2 0,0 0 0,-1-1 0,1 0 0,0-1 0,-1 0 0,0-1 0,1-1 1,-1 0-1,-1-1 0,1 0 0,-1-1 0,0 0 0,-1-1 0,0 0 0,0-1 0,-1-1 0,0 1 0,0-1 0,-1-1 0,-1 0 0,9-14 0,-15 22-32,-1 1-1,1-1 0,-1 0 1,0 0-1,0 1 1,0-1-1,0 0 1,-1 0-1,1 0 1,-1 0-1,0 0 1,0 0-1,0 0 1,-1-5-1,1 7-6,-1-1-1,1 0 1,-1 1-1,1-1 1,-1 1-1,0-1 1,0 1-1,0 0 1,0-1-1,0 1 1,0 0-1,0-1 1,0 1-1,0 0 1,-1 0-1,1 0 1,-1 0-1,1 0 1,-3-1-1,1 1-7,0 1-1,0-1 0,-1 0 0,1 1 0,0 0 1,0-1-1,-1 1 0,1 0 0,0 1 1,0-1-1,0 1 0,-1-1 0,1 1 0,0 0 1,0 0-1,0 1 0,0-1 0,0 0 0,0 1 1,1 0-1,-1 0 0,0 0 0,1 0 1,-1 0-1,-2 3 0,-7 9 58,1 0-1,0 1 1,1 0 0,0 1-1,1 0 1,1 0 0,1 1-1,0 0 1,1 0 0,1 0 0,1 1-1,-4 32 1,7-48-24,1 0 1,0 1-1,0-1 0,1 0 0,-1 1 1,0-1-1,1 0 0,-1 0 1,1 1-1,0-1 0,0 0 1,0 0-1,0 0 0,0 0 1,0 0-1,0 0 0,1 0 0,-1 0 1,1 0-1,2 2 0,0-2-2,-1 0 1,1 0-1,-1 0 0,1 0 0,0-1 0,-1 1 0,1-1 0,0 0 0,0 0 0,0 0 0,5-1 1,4 1 14,1-1 1,-1-1 0,0 0 0,0-1 0,0 0 0,20-6 0,-13 0-96,0 0 1,21-14-1,12-4 15,-52 26 58,0 1 1,-1 0-1,1 0 1,-1-1 0,1 1-1,-1 0 1,1 0-1,-1 0 1,1 0-1,-1-1 1,0 1-1,0 0 1,0 0-1,1 0 1,-1 0-1,0 0 1,0 0 0,0 0-1,0 0 1,0 0-1,-1 0 1,1 0-1,0 1 1,-2 29 346,-11 9-69,11-33-619,-1 0 1,1 0 0,0 0 0,0 0 0,0 13-1,13-33-14575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3.704"/>
    </inkml:context>
    <inkml:brush xml:id="br0">
      <inkml:brushProperty name="width" value="0.025" units="cm"/>
      <inkml:brushProperty name="height" value="0.025" units="cm"/>
    </inkml:brush>
  </inkml:definitions>
  <inkml:trace contextRef="#ctx0" brushRef="#br0">16 78 10410,'0'0'12033,"10"3"-9935,0 0-1703,1-1 1,-1 0-1,1 0 1,0-2-1,0 1 1,13-2-1,-22 2-366,1-1 1,0-1-1,-1 1 0,1 0 0,0 0 0,-1-1 0,1 0 0,0 1 0,-1-1 1,1 0-1,-1-1 0,1 1 0,-1 0 0,0 0 0,1-1 0,-1 0 0,0 1 0,0-1 1,0 0-1,0 0 0,-1 0 0,1 0 0,0 0 0,-1-1 0,0 1 0,1 0 0,-1-1 1,0 1-1,0-1 0,0 1 0,0-1 0,-1 0 0,1 1 0,-1-1 0,1-4 1,-2 6-28,1-1 0,0 1 0,-1 0 0,1-1 0,-1 1 0,1 0 0,-1-1 0,0 1 0,1 0 0,-1 0 0,0 0 0,0-1 0,0 1 1,0 0-1,0 0 0,0 0 0,0 1 0,0-1 0,0 0 0,0 0 0,-1 1 0,1-1 0,0 0 0,0 1 0,-1-1 0,1 1 0,-1 0 1,1-1-1,0 1 0,-1 0 0,1 0 0,-1 0 0,1 0 0,0 0 0,-1 0 0,1 0 0,-1 1 0,1-1 0,-2 1 0,-2-1-11,-1 1 0,1 0-1,0 0 1,0 1 0,0-1-1,0 1 1,0 0 0,0 0-1,-8 6 1,6-2 0,0 1-1,1 0 1,-1 0 0,1 0 0,1 1 0,0 0-1,0 0 1,0 1 0,1-1 0,0 1 0,1 0-1,0 0 1,0 1 0,1-1 0,0 0 0,1 1 0,-1 16-1,2-24 12,0 0 0,0-1 0,0 1-1,0-1 1,1 1 0,-1 0 0,0-1-1,1 1 1,0-1 0,-1 1-1,1-1 1,0 1 0,0-1 0,-1 0-1,1 1 1,0-1 0,0 0 0,1 0-1,-1 0 1,0 0 0,0 0 0,0 0-1,1 0 1,1 1 0,2 0 9,-1 0 0,0-1 1,0 0-1,1 0 0,-1 0 1,0 0-1,1-1 0,-1 0 0,6 0 1,3 0-47,1-2 0,-1 0 0,0 0 0,0-1 0,19-7 0,-1-4-508,-1-2 1,-1-1-1,39-31 0,-10 9 995,-58 42-297,1-1 1,-1 1-1,0 0 0,0 1 0,0-1 1,0 0-1,-1-1 0,1 1 0,-1 0 1,0 0-1,-1 4 0,-3 7 89,2-8-62,1-1 0,-1 2 1,1-1-1,0 0 1,1 0-1,0 1 1,0-1-1,0 1 0,0-1 1,1 0-1,0 1 1,1-1-1,1 11 0,-1-16-166,1 0-1,-1 1 1,0-1 0,1 0-1,-1 0 1,1 0-1,-1 0 1,1 0-1,0-1 1,-1 1-1,1 0 1,0-1-1,0 1 1,-1-1-1,1 0 1,0 1-1,0-1 1,0 0 0,-1 0-1,1 0 1,2-1-1,42-4 119,-29-1-248,-1-1 0,1 0 1,-1-1-1,0-1 1,-1 0-1,0-2 1,20-17-1,49-30-723,-85 61 877,1 1-1,-1-1 1,1 1 0,-1-1 0,0 1-1,-1-1 1,1 1 0,-3 4 0,-3 6 131,0 1 0,1 0 0,-6 21 0,8-1-2825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6.494"/>
    </inkml:context>
    <inkml:brush xml:id="br0">
      <inkml:brushProperty name="width" value="0.025" units="cm"/>
      <inkml:brushProperty name="height" value="0.025" units="cm"/>
    </inkml:brush>
  </inkml:definitions>
  <inkml:trace contextRef="#ctx0" brushRef="#br0">11 72 11723,'0'0'7522,"0"11"-6278,-10 350 4986,11-375-5630,1 0 1,1 0 0,7-23 0,8-37-778,-15 49 46,-1-1 0,-2 0 0,-2-33 1,-4 48-253,0 17 20,-4 19 84,9-20 264,1 0 0,-1 0 0,1 0 0,0 0 1,0 0-1,1 0 0,-1 1 0,1-1 0,0-1 1,1 1-1,-1 0 0,1 0 0,0 0 0,4 7 1,-3-9 13,0 0 1,0 0 0,0-1-1,0 1 1,0-1-1,0 0 1,1 1 0,-1-2-1,1 1 1,0 0-1,-1-1 1,1 1 0,0-1-1,0 0 1,0-1 0,0 1-1,0-1 1,0 1-1,5-1 1,0 0 55,1-1 1,-1 1-1,0-2 0,1 1 0,-1-1 0,0-1 1,0 0-1,0 0 0,0 0 0,-1-1 1,1-1-1,-1 1 0,0-2 0,0 1 1,-1-1-1,1 0 0,-1 0 0,-1-1 1,10-10-1,-8 6-11,0 1 0,-1-1-1,0 0 1,-1-1 0,0 0 0,-1 0 0,0 0 0,-1 0 0,0-1 0,-1 0-1,-1 0 1,0 0 0,1-20 0,-3 32-47,0 1 0,0-1 0,0 0 1,0 1-1,0-1 0,0 1 0,0-1 0,0 1 0,0-1 1,0 0-1,0 1 0,0-1 0,0 1 0,-1-1 0,1 1 1,0-1-1,0 1 0,-1-1 0,1 1 0,0-1 0,-1 1 0,1-1 1,0 1-1,-1-1 0,1 1 0,-1 0 0,1-1 0,-1 1 1,1 0-1,0-1 0,-1 1 0,0 0 0,1 0 0,-1-1 0,1 1 1,-1 0-1,1 0 0,-1 0 0,1 0 0,-1 0 0,0 0 1,1 0-1,-1 0 0,1 0 0,-1 0 0,1 0 0,-1 0 1,0 0-1,1 0 0,-1 1 0,1-1 0,-1 0 0,1 0 0,-1 1 1,1-1-1,-1 0 0,1 1 0,-1-1 0,0 1 0,-2 1-19,-1 0-1,1 1 0,-1 0 1,1-1-1,0 1 0,0 0 0,-4 6 1,-9 14 45,1 1 0,1 1 1,1 1-1,1 0 0,2 0 1,0 1-1,-9 46 1,19-72-17,-1 1 1,1 0 0,0 0 0,0-1 0,0 1 0,0 0 0,0 0 0,0-1 0,0 1-1,1 0 1,-1 0 0,0-1 0,1 1 0,0 0 0,-1-1 0,1 1 0,0-1 0,0 1-1,0-1 1,0 1 0,0-1 0,0 0 0,0 1 0,3 1 0,-1-1 9,0-1-1,0 0 1,0 0 0,0 0 0,0 0-1,0 0 1,0-1 0,0 1 0,0-1 0,0 0-1,1 0 1,5-1 0,5-1 8,0-1 0,1 0 0,-2-1 0,1-1 0,15-6 0,13-13-211,-33 18 133,0 0 0,0 1 0,0 1 1,0-1-1,1 1 0,0 1 0,0 0 0,14-3 0,-23 7 57,0 0-1,-1 1 0,1-1 0,0 0 0,0 0 0,-1 0 0,1 0 0,-1 0 0,1 1 0,-1-1 0,0 0 0,1 1 0,-1-1 0,0 0 1,0 0-1,0 1 0,0-1 0,0 0 0,0 1 0,0-1 0,-1 2 0,0 34 415,-11 15 135,8-41-481,1 0 0,1 0 0,0 1 0,-1 17 0,20-46-5805,-6-1 421,0-3-2968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6.867"/>
    </inkml:context>
    <inkml:brush xml:id="br0">
      <inkml:brushProperty name="width" value="0.025" units="cm"/>
      <inkml:brushProperty name="height" value="0.025" units="cm"/>
    </inkml:brush>
  </inkml:definitions>
  <inkml:trace contextRef="#ctx0" brushRef="#br0">0 122 11627,'0'0'7217,"11"1"-4622,0 0-2071,1-1 0,-1 0 0,0-1 0,0 0 1,1 0-1,-1-1 0,0-1 0,-1 0 0,1-1 0,17-7 0,-18 6-290,-1 0 0,0 0 0,0-1 0,0 0 0,-1 0 0,0-1 0,0 0 0,0-1 0,-1 1 0,9-14 0,-16 21-225,0 0 1,1-1 0,-1 1 0,0 0 0,0-1 0,0 1 0,0 0 0,0-1 0,0 1 0,0 0 0,1-1 0,-1 1 0,0 0-1,0-1 1,0 1 0,0-1 0,-1 1 0,1 0 0,0-1 0,0 1 0,0 0 0,0-1 0,0 1 0,0 0 0,0-1 0,-1 1-1,1 0 1,0-1 0,0 1 0,-1 0 0,1 0 0,0-1 0,0 1 0,-1 0 0,1 0 0,0-1 0,-1 1 0,1 0 0,-20-2 100,-22 11-111,29-3 4,1 1 1,0 0-1,0 1 1,0 0-1,1 1 1,-19 19-1,26-24 7,0 0 0,0 1 0,0-1-1,0 1 1,1 0 0,0 0 0,0 0-1,0 0 1,1 0 0,0 1-1,0-1 1,0 1 0,0 0 0,1-1-1,0 1 1,1 0 0,-1 0-1,1 0 1,0 7 0,1-11 2,0 0 0,0 1 0,1-1 0,-1 0 0,0-1 0,1 1 0,-1 0-1,1 0 1,0 0 0,-1-1 0,1 1 0,0-1 0,0 0 0,0 1 0,0-1 0,0 0 0,1 0 0,-1 0 0,0-1 0,0 1 0,1 0 0,-1-1 0,0 1 0,1-1 0,1 0 0,69 4 19,-64-4-74,7 0-203,44-2-2318,-22-7-2676,-3-8-4177</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7.992"/>
    </inkml:context>
    <inkml:brush xml:id="br0">
      <inkml:brushProperty name="width" value="0.025" units="cm"/>
      <inkml:brushProperty name="height" value="0.025" units="cm"/>
    </inkml:brush>
  </inkml:definitions>
  <inkml:trace contextRef="#ctx0" brushRef="#br0">33 1 5445,'0'0'11115,"-6"76"-9001,-3-37-385,1 3-768,0 2-224,6 1-193,2-4-255,0-6-193,0-4-32,8-8-64,2-5-609,-3-9-576,-1-5-1089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8.504"/>
    </inkml:context>
    <inkml:brush xml:id="br0">
      <inkml:brushProperty name="width" value="0.025" units="cm"/>
      <inkml:brushProperty name="height" value="0.025" units="cm"/>
    </inkml:brush>
  </inkml:definitions>
  <inkml:trace contextRef="#ctx0" brushRef="#br0">1 86 11563,'0'0'6230,"0"-8"-3524,0 6-2589,-1 0 0,1 0-1,0 0 1,0 0-1,1 0 1,-1 0-1,0 0 1,1 0 0,-1 0-1,1 0 1,-1 0-1,1 0 1,0 0 0,0 0-1,0 0 1,0 1-1,0-1 1,0 0-1,1 1 1,2-3 0,0 1 30,1 0 0,0 0 0,0 1 0,0 0 0,0 0 0,0 0 0,0 1 0,1 0 0,6-1 0,19-4 291,1 2 1,0 1-1,48 2 1,-68 1-393,0 1 0,0 0-1,0 1 1,-1 1 0,1-1-1,0 2 1,-1 0 0,0 0 0,0 1-1,0 1 1,0 0 0,12 9 0,-19-12-38,-1 0 0,1 0 0,-1 0 0,0 0 0,0 1 0,0 0 0,-1-1 0,1 1 0,-1 0 0,0 0 0,0 0 0,0 1 0,-1-1 0,1 0 0,-1 1 0,0-1 1,0 1-1,-1-1 0,1 1 0,-1-1 0,0 1 0,0-1 0,-1 1 0,1-1 0,-1 1 0,0-1 0,0 1 0,-1-1 0,1 0 0,-1 1 0,0-1 0,0 0 0,0 0 0,-1 0 0,1-1 0,-5 6 1,1-2 37,1 0 0,-2-1 0,1 1 0,0-1 0,-1 0 0,0-1 0,-1 0 0,1 0 0,-1-1 0,0 1 0,0-2 0,0 1 0,-1-1 0,1 0 0,-1-1 0,0 0 0,-16 1 0,61-7-781,-32 2 698,0 1 0,0 0 0,0 1-1,0-1 1,0 1 0,1-1 0,-1 1 0,0 1 0,0-1 0,0 1-1,1-1 1,-1 1 0,0 0 0,0 1 0,0-1 0,4 3-1,-4-1 16,0 0 0,0 0 0,0 1 0,-1 0 0,1-1 0,-1 1 0,0 1-1,0-1 1,0 0 0,-1 1 0,0-1 0,0 1 0,0 0 0,0 0 0,-1 0-1,1 0 1,-1 0 0,-1 0 0,1 7 0,0-8 84,-1 0 0,0 0 0,0 1 0,0-1 0,-1 0 0,0 0 0,1 0 0,-1 0 0,-1 0 0,1 0 0,-1 0 0,1 0 0,-1-1 0,0 1 0,0 0 0,-1-1 1,1 0-1,-1 1 0,0-1 0,0 0 0,0 0 0,0-1 0,-6 5 0,-10 2 175,0-1 0,-1 0 0,0-1 0,0-1 0,-1-2 0,1 0 1,-1 0-1,0-2 0,0-1 0,-1-1 0,-35-3 0,52 2-234,1 0-1,0 0 0,0 0 1,0-1-1,0 1 1,0-1-1,1 0 0,-1 0 1,0 0-1,1-1 1,-1 1-1,1-1 0,0 0 1,0 0-1,0 0 1,0 0-1,-3-5 0,5 6-186,0 0-1,0 0 1,1 1-1,-1-1 0,0 0 1,1 0-1,-1 0 0,1 0 1,0 0-1,-1 1 1,1-1-1,0 0 0,0 0 1,0 0-1,1 0 0,-1-2 1,1 2-369,0-1 1,0 1-1,0 0 0,0 0 1,0 0-1,1 0 1,-1 0-1,1 0 1,-1 0-1,1 1 0,0-1 1,-1 0-1,1 1 1,0 0-1,4-3 0,17-9-6717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8.831"/>
    </inkml:context>
    <inkml:brush xml:id="br0">
      <inkml:brushProperty name="width" value="0.025" units="cm"/>
      <inkml:brushProperty name="height" value="0.025" units="cm"/>
    </inkml:brush>
  </inkml:definitions>
  <inkml:trace contextRef="#ctx0" brushRef="#br0">251 56 8264,'0'0'5498,"6"-8"-1617,2-1-2724,-5 5-621,0 1 0,0-1 0,-1 1-1,1-1 1,-1 0 0,0 0 0,0 0 0,2-5-1,-34 65 4377,-33 24-4290,34-46-65,-29 33-168,38-46-516,0 1 1,2 1-1,1 0 0,-16 29 0,42-53-3978,33-41-4100,-14 11 1201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9.159"/>
    </inkml:context>
    <inkml:brush xml:id="br0">
      <inkml:brushProperty name="width" value="0.025" units="cm"/>
      <inkml:brushProperty name="height" value="0.025" units="cm"/>
    </inkml:brush>
  </inkml:definitions>
  <inkml:trace contextRef="#ctx0" brushRef="#br0">3 1 11371,'0'0'11675,"3"8"-10746,0 11-427,-1-1 1,0 1-1,-1 0 0,-2-1 1,1 1-1,-5 21 1,2-23-377,1 1 1,0-1 0,2 1-1,0 0 1,1-1-1,1 1 1,0-1 0,1 1-1,9 25 1,5-20-1086,-7-15-2413,-9-8 3177,-1 0 1,0 0 0,0 0-1,0 0 1,0 0 0,0 0-1,1 0 1,-1 0-1,0 0 1,0 0 0,0 0-1,0 0 1,0 0-1,1 0 1,-1 0 0,0 0-1,0 0 1,0 0 0,0 0-1,0 0 1,1 0-1,-1 0 1,0 0 0,0 0-1,0 0 1,1-1-1361,-1 0 1360,0 1 1,0 0 0,0 0-1,0 0 1,0 0-1,0 0 1,0 0 0,0-1-1,0 1 1,0 0 0,0 0-1,0 0 1,0 0-1,0-1 1,0 1 0,0 0-1,0 0 1,0 0-1,0 0 1,0-1 0,0-14-8866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7:59.517"/>
    </inkml:context>
    <inkml:brush xml:id="br0">
      <inkml:brushProperty name="width" value="0.025" units="cm"/>
      <inkml:brushProperty name="height" value="0.025" units="cm"/>
    </inkml:brush>
  </inkml:definitions>
  <inkml:trace contextRef="#ctx0" brushRef="#br0">1 22 6182,'0'0'17264,"70"-11"-17104,-38 11-128,1 0-352,-3 0-1634,-6 0-2050,1 0-4452</inkml:trace>
  <inkml:trace contextRef="#ctx0" brushRef="#br0" timeOffset="1">436 49 16271,'0'0'11499,"61"-5"-11435,-36-6-800,-2-5-3108,-5 0-6630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188"/>
    </inkml:context>
    <inkml:brush xml:id="br0">
      <inkml:brushProperty name="width" value="0.025" units="cm"/>
      <inkml:brushProperty name="height" value="0.025" units="cm"/>
    </inkml:brush>
  </inkml:definitions>
  <inkml:trace contextRef="#ctx0" brushRef="#br0">1 1 13293,'0'0'1847,"3"11"-1660,14 34 107,3 0 1,1-2 0,35 56 0,-26-49-350,-2 1 0,29 75 0,-55-120-127,0-1 1,-1 0 0,1 0 0,-1 1-1,0-1 1,-1 0 0,1 1-1,-1 8 1,-1-12 69,1 0 0,-1-1 1,1 1-1,-1 0 0,0 0 0,0 0 1,1-1-1,-1 1 0,-1 0 0,1-1 0,0 1 1,0-1-1,-1 1 0,1-1 0,0 0 1,-1 1-1,1-1 0,-1 0 0,0 0 0,1 0 1,-1 0-1,0 0 0,0-1 0,0 1 1,0 0-1,-1 0 0,-29 6-1756,-3-1-1453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6.962"/>
    </inkml:context>
    <inkml:brush xml:id="br0">
      <inkml:brushProperty name="width" value="0.025" units="cm"/>
      <inkml:brushProperty name="height" value="0.025" units="cm"/>
    </inkml:brush>
  </inkml:definitions>
  <inkml:trace contextRef="#ctx0" brushRef="#br0">150 1 8456,'0'0'5018,"1"9"-3710,-2 9-797,-1 0-1,0 0 1,-2-1 0,0 1 0,-1-1-1,0 0 1,-1 0 0,-13 22-1,-16 34 678,-33 95 0,80-203-1114,1 1 0,1 0-1,2 1 1,1 1 0,41-56 0,-50 77-289,0 1 0,1 0 0,1 0-1,0 1 1,0 1 0,0-1 0,1 2 0,0-1 0,1 2 0,0 0 0,0 0-1,0 1 1,0 0 0,1 1 0,0 0 0,0 1 0,0 1 0,0 0-1,18 0 1,-30 2 245,0 0 0,0-1 0,0 1 1,-1 0-1,1 0 0,0 0 0,0 0 0,0 0 0,0 0 0,0 0 0,0 0 0,0 0 0,0 1 0,0-1 0,0 0 0,0 1 1,0-1-1,0 1 0,0-1 0,-1 1 0,1-1 0,0 1 0,0-1 0,-1 1 0,1 0 0,0-1 0,-1 1 0,1 0 0,0 0 1,-1-1-1,1 1 0,-1 0 0,1 0 0,-1 0 0,0 0 0,1 1 0,-2 0 146,1 0 0,-1 0 0,1-1 0,-1 1 0,0 0 0,0 0 0,0-1 0,0 1 0,0-1 0,0 1 0,-1-1 0,1 1 1,0-1-1,-1 0 0,1 1 0,-1-1 0,-2 2 0,-8 4-15,0 0 1,0 0-1,0-1 1,-1 0 0,0-1-1,0-1 1,0 0 0,0-1-1,-1 0 1,-24 1-1,37-4-269,1 0 0,-1 0-1,1 0 1,-1 0-1,1 0 1,-1 0 0,1 0-1,-1 0 1,1 0 0,-1 0-1,1 0 1,-1 0-1,1-1 1,-1 1 0,1 0-1,-1 0 1,1-1 0,-1 1-1,1 0 1,0 0-1,-1-1 1,1 1 0,-1-1-1,1 1 1,0 0 0,0-1-1,-1 1 1,1-1-1,0 1 1,0 0 0,-1-1-1,1 1 1,0-1 0,0 1-1,0-1 1,0 1 0,0-1-1,0 1 1,0-2-1,7-20-5821,9 1 1531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0.279"/>
    </inkml:context>
    <inkml:brush xml:id="br0">
      <inkml:brushProperty name="width" value="0.025" units="cm"/>
      <inkml:brushProperty name="height" value="0.025" units="cm"/>
    </inkml:brush>
  </inkml:definitions>
  <inkml:trace contextRef="#ctx0" brushRef="#br0">197 231 2659,'0'0'9747,"2"-9"-5273,-1 6-4256,0-1 47,0 1 1,0-1-1,0 1 1,-1-1-1,1 1 1,-1-1-1,0 1 1,-1-4 0,1 5-160,0 1 1,-1-1 0,1 1 0,-1 0 0,0 0 0,1-1 0,-1 1-1,0 0 1,0 0 0,1 0 0,-1 0 0,0 0 0,0 0 0,0 0-1,-1 0 1,1 0 0,0 0 0,0 0 0,0 1 0,-1-1 0,1 0 0,0 1-1,-1-1 1,1 1 0,0 0 0,-1-1 0,1 1 0,-1 0 0,-1 0-1,-4-1-45,1 1 0,-1-1 0,0 2 0,1-1-1,-1 1 1,0 0 0,1 0 0,-1 0-1,1 1 1,0 0 0,-1 1 0,1-1-1,0 1 1,0 0 0,1 1 0,-1 0-1,1-1 1,-1 2 0,1-1 0,1 1 0,-1-1-1,0 1 1,1 1 0,0-1 0,1 0-1,-1 1 1,1 0 0,0 0 0,0 0-1,1 0 1,-1 1 0,2-1 0,-3 11-1,4-16-55,0-1-1,0 1 1,0 0-1,0 0 0,1 0 1,-1 0-1,0 0 1,0-1-1,1 1 0,-1 0 1,0 0-1,1-1 1,-1 1-1,1 0 0,-1 0 1,1-1-1,-1 1 1,1 0-1,0-1 0,-1 1 1,1-1-1,0 1 1,0-1-1,-1 1 0,1-1 1,0 0-1,0 1 1,-1-1-1,1 0 0,0 1 1,0-1-1,0 0 1,0 0-1,0 0 0,-1 0 1,1 0-1,0 0 1,0 0-1,0 0 0,0 0 1,0 0-1,-1-1 1,1 1-1,1-1 0,43-12 386,-20-1-166,-2 0 0,1-2 0,-2-1 0,0-1 1,-1-1-1,-1-1 0,-1 0 0,-1-2 1,-1 0-1,0-1 0,21-42 0,-26 45 205,-16 32-301,-7 16-98,6-15-5,-9 23 77,1 0 0,2 1-1,2 0 1,1 1 0,-4 63 0,12-99-116,0-1-1,0 1 1,0-1 0,0 1 0,0-1 0,1 1 0,-1-1 0,0 1 0,1-1-1,0 1 1,-1-1 0,1 1 0,0-1 0,0 0 0,-1 1 0,1-1 0,0 0-1,0 0 1,1 0 0,-1 0 0,0 0 0,0 0 0,0 0 0,1 0 0,-1 0-1,1-1 1,-1 1 0,0 0 0,1-1 0,-1 1 0,1-1 0,-1 1 0,1-1 0,-1 0-1,1 0 1,0 0 0,-1 0 0,1 0 0,-1 0 0,1 0 0,2-1 0,32-9-3064,-8-9-3912,-8-5-2769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0.652"/>
    </inkml:context>
    <inkml:brush xml:id="br0">
      <inkml:brushProperty name="width" value="0.025" units="cm"/>
      <inkml:brushProperty name="height" value="0.025" units="cm"/>
    </inkml:brush>
  </inkml:definitions>
  <inkml:trace contextRef="#ctx0" brushRef="#br0">0 93 8872,'0'0'14537,"12"4"-13384,-7-2-1091,0 0-1,1 0 1,-1-1-1,1 0 1,0 0 0,-1 0-1,1-1 1,0 1 0,0-1-1,-1-1 1,1 1 0,0-1-1,-1 0 1,1 0-1,0-1 1,-1 0 0,0 0-1,1 0 1,-1 0 0,0-1-1,5-3 1,-7 4-28,0 0 1,0 0 0,0 0-1,0 0 1,0 0-1,-1-1 1,1 1 0,-1-1-1,0 0 1,0 0-1,0 0 1,0 0-1,0 0 1,0 0 0,-1-1-1,0 1 1,1 0-1,-1-1 1,-1 1 0,1-1-1,0 1 1,-1-5-1,0 7-20,0 0-1,-1 0 1,1 0 0,-1 0-1,1 1 1,-1-1-1,1 0 1,-1 0-1,0 1 1,1-1-1,-1 0 1,0 1 0,0-1-1,1 1 1,-1-1-1,0 1 1,0-1-1,0 1 1,0 0-1,0-1 1,1 1 0,-1 0-1,0 0 1,0 0-1,0 0 1,0-1-1,0 1 1,0 1-1,0-1 1,0 0 0,0 0-1,0 0 1,0 0-1,0 1 1,0-1-1,1 0 1,-1 1-1,0-1 1,0 0 0,0 1-1,0 0 1,-39 19-87,32-13 101,1 1 0,0 0 0,1 0 0,0 0 0,0 0 0,1 1 0,0 0 0,0 1 0,1-1 0,0 1 0,1-1 0,0 1 0,1 0 0,0 0 0,-2 19 0,4-28-29,1 1-1,-1-1 0,0 1 1,0-1-1,1 1 1,-1-1-1,1 0 0,-1 1 1,1-1-1,0 0 1,0 1-1,-1-1 1,1 0-1,0 0 0,0 0 1,0 0-1,0 0 1,0 0-1,1 0 0,-1 0 1,0 0-1,0 0 1,1-1-1,-1 1 1,0 0-1,1-1 0,-1 1 1,0-1-1,1 0 1,-1 1-1,1-1 0,-1 0 1,1 0-1,-1 0 1,1 0-1,-1 0 0,1 0 1,-1 0-1,3-1 1,4 0-336,0 0 1,0-1 0,0 0-1,0 0 1,0 0-1,10-6 1,0-2-1933,0-1 0,-1-1 0,17-15 1,12-12-5505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1.370"/>
    </inkml:context>
    <inkml:brush xml:id="br0">
      <inkml:brushProperty name="width" value="0.025" units="cm"/>
      <inkml:brushProperty name="height" value="0.025" units="cm"/>
    </inkml:brush>
  </inkml:definitions>
  <inkml:trace contextRef="#ctx0" brushRef="#br0">194 1 8552,'0'0'12994,"-7"11"-11777,-27 44 366,2 1 0,-28 74 0,47-100-1418,3 2 0,0-1 0,2 1 0,1 1 0,2-1 0,-2 55 0,7-86-157,0 1 0,-1 0 0,1 0 0,0 0 1,0 0-1,1 0 0,-1 0 0,0 0 0,1-1 0,-1 1 0,1 0 0,-1 0 0,3 2 0,-3-4-3,1 0 0,-1 0-1,1-1 1,0 1 0,-1 0 0,1-1-1,-1 1 1,1-1 0,-1 1 0,1-1 0,-1 1-1,1-1 1,-1 1 0,0-1 0,1 1-1,-1-1 1,0 1 0,1-1 0,-1 0-1,0 1 1,0-1 0,1 1 0,-1-2-1,19-57-7,22-115-595,-33 180 506,-1-1-1,1-1 1,0 1-1,1-1 1,15 5-1,-16-8 61,-1-1 1,1-1-1,0 1 0,0-1 0,-1 0 0,1-1 1,-1 0-1,1 0 0,-1-1 0,0 1 0,9-6 1,-12 6 14,-1 0 0,1 0 1,-1-1-1,0 1 1,0-1-1,0 0 1,0 0-1,0 0 0,0 0 1,-1 0-1,0 0 1,0-1-1,1 1 1,-2-1-1,1 0 0,0 0 1,-1 1-1,0-1 1,0 0-1,0 0 1,0 0-1,-1 0 0,1-5 1,-27 49 53,23-34 136,-1 1-1,1-1 1,0 1 0,1 0-1,-1 0 1,1 0-1,1 0 1,-1 0 0,1 0-1,1 1 1,-1-1 0,1 0-1,0 0 1,2 9-1,-1-15-141,0 1 0,0-1 0,0 0 0,1 0 0,-1 0 0,0 0 0,0 0 0,1 0 0,-1 0 0,1 0-1,-1-1 1,1 1 0,-1 0 0,1-1 0,0 0 0,-1 1 0,1-1 0,0 0 0,-1 0 0,1 1 0,-1-1 0,1-1-1,2 1 1,40-4 279,-29-1-348,-1-1 1,0 0-1,0-1 1,0-1-1,19-13 1,-17 10-109,0 1 1,32-15-1,-65 90 434,17-64-278,1-1 0,-1 1 0,0-1 0,1 1 0,-1-1 0,1 0 0,-1 1 0,1-1 1,-1 1-1,1-1 0,0 0 0,-1 0 0,1 1 0,-1-1 0,1 0 0,0 0 0,-1 0 0,1 1 0,-1-1 0,1 0 0,0 0 0,-1 0 0,1 0 0,0 0 0,-1 0 0,1-1 0,0 1 0,-1 0 0,1 0 0,-1 0 0,1 0 0,0-1 0,-1 1 0,1 0 0,-1-1 0,1 1 0,-1 0 0,1-1 0,26-11 16,5-10-383,-25 15 178,1 1 1,1 1-1,-1 0 1,1 0-1,-1 0 0,15-4 1,-23 9 167,0 0 1,1 1-1,-1-1 1,0 0-1,1 1 1,-1-1 0,0 0-1,1 1 1,-1-1-1,0 0 1,0 1-1,0-1 1,1 1-1,-1-1 1,0 1-1,0-1 1,0 0-1,0 1 1,0-1-1,0 1 1,0-1-1,0 1 1,0-1-1,0 0 1,0 1-1,0-1 1,0 1 0,0-1-1,0 1 1,0-1-1,-1 0 1,1 1-1,0-1 1,0 1-1,-1 0 1,-4 18 109,-2-5-36,4-7-27,-1 1 0,1-1 1,1 1-1,-1-1 0,1 1 0,0 0 0,0 11 1,2-18-731,8-8-5830,2-6 65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1.731"/>
    </inkml:context>
    <inkml:brush xml:id="br0">
      <inkml:brushProperty name="width" value="0.025" units="cm"/>
      <inkml:brushProperty name="height" value="0.025" units="cm"/>
    </inkml:brush>
  </inkml:definitions>
  <inkml:trace contextRef="#ctx0" brushRef="#br0">35 0 4004,'0'0'20916,"-6"59"-19411,-3-33-288,1-1-384,1-2-257,3-3-287,4-3-225,0-8-160,2-6-897,10-3-833,2 0-1249,1-9-961,-1-7-2274,0-5-2370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2.244"/>
    </inkml:context>
    <inkml:brush xml:id="br0">
      <inkml:brushProperty name="width" value="0.025" units="cm"/>
      <inkml:brushProperty name="height" value="0.025" units="cm"/>
    </inkml:brush>
  </inkml:definitions>
  <inkml:trace contextRef="#ctx0" brushRef="#br0">121 1 14798,'0'0'3961,"-5"8"-1228,-10 15-1733,1 1-1,1 1 0,1 1 1,2-1-1,-12 42 0,13-32-647,2 0 0,2 0 1,1 1-1,0 39 0,4-74-343,0-1-1,0 0 1,0 0 0,0 1-1,-1-1 1,1 0 0,0 0-1,0 1 1,0-1 0,0 0-1,0 1 1,0-1 0,0 0-1,0 0 1,0 1 0,0-1-1,1 0 1,-1 0 0,0 1 0,0-1-1,0 0 1,0 0 0,0 1-1,0-1 1,0 0 0,1 0-1,-1 0 1,0 1 0,0-1-1,0 0 1,1 0 0,-1 0-1,0 1 1,0-1 0,0 0-1,1 0 1,-1 0 0,0 0-1,0 0 1,1 0 0,8-8 211,7-20-107,-12 11-160,-1 0 1,0 0 0,-1 0 0,-1 0 0,-1-23-1,0 33 47,-1 15-333,-1-4 345,1 0 0,0 0 1,1 0-1,-1 0 0,1 0 1,0 1-1,0-1 0,0 0 1,0 0-1,2 7 1,-1-8-3,1 0 1,0 0-1,-1 0 1,1 0 0,0 0-1,1-1 1,-1 1 0,0 0-1,1-1 1,0 0 0,-1 0-1,1 0 1,0 0 0,0 0-1,0 0 1,0-1 0,0 1-1,1-1 1,-1 0-1,0 0 1,1 0 0,-1-1-1,0 1 1,1-1 0,-1 0-1,5 0 1,-3 0 3,1 0 1,0 0-1,0-1 1,-1 0-1,1 0 0,-1 0 1,1-1-1,-1 0 1,0 0-1,1 0 0,-1-1 1,0 0-1,0 0 1,-1 0-1,6-4 0,-1-3-7,-1-1 0,0 1 1,0-1-1,-1 0 0,12-25 0,-16 29-87,-5 11 55,-32 73 331,32-72-234,0 0 0,1 1-1,-1 0 1,1-1-1,0 1 1,1 0-1,-1-1 1,1 1 0,0 0-1,1 0 1,-1-1-1,3 9 1,-2-13-76,0 0 0,-1 0 0,1 1 1,0-1-1,1 0 0,-1 0 0,0 0 0,0-1 0,0 1 1,0 0-1,1 0 0,-1-1 0,0 1 0,1-1 1,-1 1-1,1-1 0,-1 1 0,1-1 0,-1 0 1,0 0-1,1 0 0,-1 1 0,1-2 0,-1 1 0,1 0 1,-1 0-1,1 0 0,-1-1 0,1 1 0,-1-1 1,2 0-1,2 0-425,-1 0 0,0 0 0,1-1 0,-1 0 0,0 0 0,1 0 0,-1 0 0,6-5 0,4-11-3911,-2-4-1996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2.618"/>
    </inkml:context>
    <inkml:brush xml:id="br0">
      <inkml:brushProperty name="width" value="0.025" units="cm"/>
      <inkml:brushProperty name="height" value="0.025" units="cm"/>
    </inkml:brush>
  </inkml:definitions>
  <inkml:trace contextRef="#ctx0" brushRef="#br0">12 0 10090,'0'0'19346,"-11"57"-18962,24-45-320,0-2 0,2-1-928,1 1-1507,-2-2-1472,-4-1-1058,2 1-3043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2.944"/>
    </inkml:context>
    <inkml:brush xml:id="br0">
      <inkml:brushProperty name="width" value="0.025" units="cm"/>
      <inkml:brushProperty name="height" value="0.025" units="cm"/>
    </inkml:brush>
  </inkml:definitions>
  <inkml:trace contextRef="#ctx0" brushRef="#br0">162 1 7143,'0'0'8365,"-8"0"-3747,-6 1-3261,1 1 0,0 0 0,-1 1 1,-23 8-1,33-10-1219,1 1 1,-1-1-1,1 0 0,0 1 1,0-1-1,-1 1 1,1 0-1,1 0 0,-1 1 1,0-1-1,0 0 0,1 1 1,-1 0-1,1-1 0,0 1 1,0 0-1,0 0 0,0 0 1,1 1-1,-1-1 1,1 0-1,-1 1 0,1-1 1,0 1-1,1-1 0,-1 6 1,1-8-130,0 0 1,1 0 0,-1 1-1,1-1 1,0 0-1,-1 0 1,1 0 0,0 1-1,0-1 1,0 0-1,0 0 1,0 0 0,0 0-1,0-1 1,0 1 0,0 0-1,0 0 1,0-1-1,1 1 1,-1-1 0,0 1-1,1-1 1,-1 1-1,0-1 1,1 0 0,-1 1-1,0-1 1,1 0 0,-1 0-1,0 0 1,3-1-1,52 0 129,-51 1-108,6-2-71,0 0-1,0-1 1,-1 0 0,1 0 0,-1-1 0,11-7-1,43-13-262,-63 27 352,-1 0 0,1 0 0,0 0 0,-1 0-1,1 0 1,-1 0 0,0 0 0,0 0 0,0 0-1,-1 0 1,1 0 0,-2 5 0,1 2 115,1-8-152,0-1 1,0 0-1,0 0 0,0 0 1,0 1-1,0-1 0,0 0 1,0 0-1,1 0 0,-1 1 1,0-1-1,1 0 0,-1 0 1,1 0-1,-1 0 0,1 0 1,0 0-1,-1 0 0,1 0 1,0 0-1,0 0 0,0 0 1,-1-1-1,1 1 0,0 0 1,0 0-1,3 0 0,34 1 168,-31-2-157,7-2-30,0 0 1,1-1-1,17-7 1,-19 6-224,0 0 0,0 1 0,0 1 0,23-2 0,-35 4 228,0 1 1,-1-1 0,1 0 0,0 1 0,-1-1 0,1 1-1,-1-1 1,1 1 0,-1 0 0,1-1 0,-1 1-1,1 0 1,-1-1 0,0 1 0,1 0 0,-1-1-1,0 1 1,1 0 0,-1 0 0,0-1 0,0 1-1,0 0 1,0 0 0,0 0 0,0-1 0,0 1-1,0 0 1,0 0 0,0-1 0,0 1 0,0 0 0,0 0-1,-1-1 1,1 1 0,-1 1 0,-3 17-1124,-1-6-4252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3.363"/>
    </inkml:context>
    <inkml:brush xml:id="br0">
      <inkml:brushProperty name="width" value="0.025" units="cm"/>
      <inkml:brushProperty name="height" value="0.025" units="cm"/>
    </inkml:brush>
  </inkml:definitions>
  <inkml:trace contextRef="#ctx0" brushRef="#br0">29 1 4260,'0'0'22261,"-27"68"-21076,26-44-320,1-2-288,0-1-289,0-5-192,1-5-32,7-4-64,-1-5-801,0-2-736,-4 0-930,-3-7-800,0-10-2050,0-4-3747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3.706"/>
    </inkml:context>
    <inkml:brush xml:id="br0">
      <inkml:brushProperty name="width" value="0.025" units="cm"/>
      <inkml:brushProperty name="height" value="0.025" units="cm"/>
    </inkml:brush>
  </inkml:definitions>
  <inkml:trace contextRef="#ctx0" brushRef="#br0">0 0 4484,'0'0'14158,"58"11"-25593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4.049"/>
    </inkml:context>
    <inkml:brush xml:id="br0">
      <inkml:brushProperty name="width" value="0.025" units="cm"/>
      <inkml:brushProperty name="height" value="0.025" units="cm"/>
    </inkml:brush>
  </inkml:definitions>
  <inkml:trace contextRef="#ctx0" brushRef="#br0">191 1 4837,'0'0'13367,"-11"1"-11050,-21 3-1069,13-3-581,0 1-1,0 0 0,0 2 1,-34 10-1,52-13-660,0-1 1,0 0-1,0 0 0,1 0 0,-1 0 1,0 1-1,0-1 0,1 0 0,-1 1 1,0-1-1,0 0 0,1 1 0,-1-1 1,0 1-1,1 0 0,-1-1 0,1 1 1,-1-1-1,1 1 0,-1 0 0,1-1 1,-1 1-1,1 0 0,-1-1 0,1 1 1,0 0-1,0 0 0,-1 0 1,1-1-1,0 1 0,0 0 0,0 0 1,0 0-1,0-1 0,0 1 0,0 0 1,0 0-1,0 0 0,0 0 0,0-1 1,1 1-1,-1 0 0,0 0 0,1-1 1,-1 1-1,0 0 0,1 0 0,-1-1 1,1 1-1,-1 0 0,1-1 0,-1 1 1,1-1-1,0 1 0,-1-1 0,1 1 1,0-1-1,-1 1 0,2 0 0,49 25 62,-44-23-68,63 22-318,-52-20 253,0 1 0,0 1 0,-1 1-1,1 0 1,-2 1 0,21 15 0,-36-24 97,1 1 0,-1 0-1,0 0 1,1 0 0,-1 0 0,0 0-1,0 1 1,0-1 0,0 0 0,0 0-1,0 1 1,0-1 0,0 0 0,-1 1-1,1-1 1,0 1 0,-1-1 0,1 1-1,-1 0 1,0-1 0,1 1 0,-1-1 0,0 1-1,0 0 1,0-1 0,-1 4 0,0-3 63,0 0 0,0 0 0,-1 0 0,1 0 0,-1-1 0,0 1 0,1 0 0,-1-1 0,0 1 0,0-1 0,0 0 0,0 0 0,0 1 0,0-1 0,0 0 0,-3 0 0,-2 2-103,-1-1 0,1 0 0,0 0 0,-1 0 0,1-1 0,-1-1-1,0 1 1,1-1 0,-1 0 0,1-1 0,-9-1 0,14 1-507,0-1 1,-1 1 0,1-1-1,0 1 1,0-1-1,0 0 1,0 0 0,0 0-1,0 0 1,0 0-1,1 0 1,-1-1 0,-1-3-1,-5-15-7898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7.469"/>
    </inkml:context>
    <inkml:brush xml:id="br0">
      <inkml:brushProperty name="width" value="0.025" units="cm"/>
      <inkml:brushProperty name="height" value="0.025" units="cm"/>
    </inkml:brush>
  </inkml:definitions>
  <inkml:trace contextRef="#ctx0" brushRef="#br0">143 1 15278,'0'0'4602,"-8"11"-3385,-11 16-589,1 1 0,1 1-1,1 0 1,2 1-1,1 1 1,-14 51 0,23-57-571,0 0 0,1 28 0,22-81 1523,-1-13-1724,12-49 0,-29 88-6,0 30-469,-1-26 627,1 0 0,-1 0 1,1 0-1,0 0 1,-1 0-1,1 0 0,0 0 1,0 0-1,1 0 0,-1-1 1,0 1-1,1 0 0,-1-1 1,1 1-1,-1-1 1,1 1-1,-1-1 0,1 0 1,0 1-1,3 0 0,-1 0 15,0-1-1,1 1 0,-1-1 1,0 0-1,1-1 0,-1 1 0,1-1 1,-1 0-1,8 0 0,-1-1 11,0-1 0,0 0 0,0-1 0,0 0 0,0-1 0,-1 0 0,13-6 0,37-29 143,-79 78-48,3-17 370,11-16-401,0-1-1,0 1 1,1 0-1,0 1 0,1-1 1,-1 1-1,1 0 0,0-1 1,1 1-1,0 1 1,-3 11-1,6-18-212,0-1 1,0 0-1,0 1 0,0-1 1,0 0-1,-1 0 0,1 0 1,0 1-1,0-1 0,0 0 1,0 0-1,0 0 0,0-1 1,-1 1-1,1 0 0,0 0 1,0 0-1,0-1 0,0 1 1,1-1-1,0-1-574,0-1 1,1 0-1,-1 1 0,0-1 1,-1 0-1,1 0 1,0 0-1,-1 0 0,0 0 1,2-6-1,8-23-6858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4.906"/>
    </inkml:context>
    <inkml:brush xml:id="br0">
      <inkml:brushProperty name="width" value="0.025" units="cm"/>
      <inkml:brushProperty name="height" value="0.025" units="cm"/>
    </inkml:brush>
  </inkml:definitions>
  <inkml:trace contextRef="#ctx0" brushRef="#br0">55 301 5477,'0'0'9022,"-5"10"-4233,-3 5-3797,0 1 0,1 0 0,1 0 1,1 1-1,0 0 0,1 0 0,-2 27 1,5-37-720,1 31 635,0-38-885,1 1-1,-1 0 1,0 0-1,0-1 1,0 1-1,0 0 1,1 0-1,-1-1 1,0 1-1,0 0 1,1 0-1,-1-1 1,1 1-1,-1-1 1,1 1-1,-1 0 1,1-1-1,-1 1 1,1-1-1,-1 1 1,1-1-1,0 1 1,-1-1-1,1 0 1,0 1 0,-1-1-1,1 0 1,0 1-1,0-1 1,-1 0-1,1 0 1,0 0-1,0 0 1,0 0-1,-1 0 1,1 0-1,0 0 1,0 0-1,0 0 1,1-1 18,0 0 0,0-1-1,0 1 1,0-1 0,-1 1 0,1-1 0,-1 0 0,1 1 0,-1-1 0,1 0 0,-1 0 0,0 0-1,0 0 1,0 0 0,0 0 0,-1 0 0,1-1 0,0-1 0,12-43-50,-13 46 15,5-25-211,-1-1 1,2-45-1,-6 71-9,7 29-207,-5-23 423,1 0 1,0-1 0,0 1-1,0 0 1,1-1 0,-1 0-1,1 0 1,0 0 0,1 0 0,-1-1-1,0 0 1,1 0 0,0 0-1,0 0 1,0-1 0,0 1-1,0-2 1,0 1 0,1 0-1,-1-1 1,1 0 0,-1 0-1,11 0 1,-8 0 8,0-1 0,0 0 0,0 0 0,0-1 0,0 0 0,0 0 0,0-1 0,0 0 0,-1 0 0,1-1 0,0 0 0,-1 0 0,0-1 0,0 0 0,12-9 0,-14 9-2,-1 0 1,0-1 0,-1 1-1,1-1 1,-1 0-1,0 0 1,0 0-1,0-1 1,-1 1 0,0-1-1,0 1 1,3-12-1,-5 15-5,0 1 0,0-1 0,0 1-1,0-1 1,0 0 0,0 1 0,0-1 0,-1 1-1,1-1 1,0 1 0,-1-1 0,1 1 0,-1-1-1,0 1 1,0-1 0,1 1 0,-1 0-1,0-1 1,-2-1 0,1 1-6,0 1 0,-1 0 0,1 0 0,0 0 0,0 0 0,-1 0 0,1 0 0,0 1 0,-1-1 0,1 1 0,-1-1 0,1 1-1,-1 0 1,1 0 0,-1 0 0,-4 1 0,0 1-13,1 0 0,-1 0 0,1 1 0,-1 0 0,1 0 0,0 0 0,0 1 0,0 0 0,1 0 0,-1 0-1,1 1 1,0 0 0,1 0 0,-8 10 0,7-10 25,0 1 0,1 0-1,0 0 1,0 1 0,0-1-1,1 1 1,0 0 0,0-1-1,1 1 1,0 1 0,0-1-1,1 0 1,-2 13 0,4-18-3,-1-1 1,0 1 0,1 0 0,-1-1 0,1 1-1,0-1 1,0 1 0,-1-1 0,1 1 0,0-1 0,0 0-1,0 1 1,0-1 0,0 0 0,1 0 0,-1 0-1,0 0 1,0 0 0,1 0 0,-1 0 0,1 0-1,-1-1 1,1 1 0,-1 0 0,1-1 0,-1 1 0,1-1-1,1 1 1,53 4 102,-49-4-99,10-1-68,0 0 0,1-1 0,-1 0 0,0-1 0,0-1 0,-1-1 1,1-1-1,-1 0 0,1-1 0,-2 0 0,1-2 0,-1 0 0,0 0 1,0-2-1,-1 0 0,-1 0 0,0-1 0,0-1 0,12-14 0,-13 13 58,0 0 0,-1-1 0,0-1 0,-1 0 0,-1 0 0,0-1 0,-1 0 0,-1-1 0,0 0 0,-2 0 0,1 0 0,-2 0 0,-1-1 0,0 0 0,-1 0 0,-1-31 0,-1 48 0,1-1 0,-1 1 0,-1 0 1,1-1-1,0 1 0,0 0 1,0 0-1,-1-1 0,1 1 0,-1 0 1,1 0-1,-1-1 0,1 1 1,-1 0-1,0 0 0,0 0 0,1 0 1,-1 0-1,0 0 0,0 0 1,0 0-1,0 0 0,0 1 1,0-1-1,0 0 0,0 1 0,-1-1 1,1 0-1,0 1 0,0 0 1,-1-1-1,-1 0 0,0 1-4,1 1-1,0-1 0,-1 0 1,1 1-1,0-1 1,-1 1-1,1 0 1,0-1-1,0 1 1,0 0-1,0 1 0,0-1 1,0 0-1,0 1 1,0-1-1,0 1 1,-3 2-1,-22 26 175,2 1 0,1 1 0,-23 40 0,35-54 41,2 2 1,1-1 0,0 1 0,1 0 0,2 1 0,0 0 0,-5 32-1,11-50-192,-1 1 0,1-1 0,-1 1 0,1-1-1,0 1 1,1 0 0,-1-1 0,0 1-1,1-1 1,0 1 0,0-1 0,0 1 0,0-1-1,1 1 1,-1-1 0,1 0 0,0 0-1,0 0 1,0 0 0,3 3 0,-1-3-4,1 0 0,-1 0 0,1-1 0,0 0 0,0 0 0,-1 0 0,1 0 0,0-1 1,0 0-1,1 0 0,-1 0 0,0-1 0,9 0 0,0 1 16,1-1 0,-1 0 0,1-1 0,-1-1 0,17-4-1,-27 5-194,0 0-1,0-1 0,0 1 0,0-1 0,0 0 0,-1 0 0,1-1 0,-1 1 1,6-6-1,-7 6-194,0 0 0,0 0 0,-1 0 0,1-1 0,-1 1 0,0-1 0,1 1 0,-1-1 0,0 0 0,0 1 0,-1-1 0,1 0 0,-1 1 0,1-1 0,-1 0 1,0-4-1,0-12-6737,0 1-7287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5.560"/>
    </inkml:context>
    <inkml:brush xml:id="br0">
      <inkml:brushProperty name="width" value="0.025" units="cm"/>
      <inkml:brushProperty name="height" value="0.025" units="cm"/>
    </inkml:brush>
  </inkml:definitions>
  <inkml:trace contextRef="#ctx0" brushRef="#br0">40 114 2915,'-33'37'12738,"33"-36"-12521,-1 0 0,0 0-1,1 0 1,-1 0 0,0 0 0,1 0-1,-1 0 1,1 0 0,0 0 0,-1 0-1,1 0 1,0 1 0,0-1 0,0 0 0,0 0-1,0 0 1,0 0 0,0 1 0,0-1-1,0 0 1,0 0 0,1 0 0,-1 0-1,1 0 1,-1 0 0,1 1 0,-1-1 0,1 0-1,-1 0 1,1 0 0,0-1 0,-1 1-1,1 0 1,0 0 0,0 0 0,0 0-1,0-1 1,0 1 0,0 0 0,1 0 0,5 2 106,-1-1 0,1 1 1,0-1-1,0-1 1,0 1-1,0-1 0,0-1 1,0 1-1,0-1 1,0 0-1,0 0 0,0-1 1,0 0-1,7-2 1,-2 0-208,0-1 0,0 1 0,-1-2 1,1 0-1,-1 0 0,0-1 1,12-8-1,-14 7-79,0-1 0,0 1 0,-1-2 0,0 1 0,8-11 0,-14 17-32,-1-1 0,1 1 0,0 0 1,-1-1-1,1 1 0,-1-1 0,0 1 0,0-1 1,0 0-1,0 1 0,0-1 0,-1 0 1,1 0-1,-1 0 0,0 0 0,0 1 1,0-1-1,0 0 0,0 0 0,-1 0 1,1 0-1,-1 1 0,0-1 0,0 0 1,0 1-1,-2-5 0,2 5-11,-1 0 1,0 0-1,1 1 1,-1-1-1,0 0 1,0 1-1,0-1 0,0 1 1,0 0-1,0 0 1,0 0-1,0 0 1,-1 0-1,1 0 0,0 1 1,-1-1-1,1 1 1,0-1-1,-1 1 1,1 0-1,-1 0 1,1 0-1,0 0 0,-1 0 1,1 1-1,-1-1 1,1 1-1,-4 1 1,1 0-10,0 0 1,0 0 0,0 0-1,1 0 1,-1 1 0,0 0 0,1 0-1,0 0 1,0 1 0,0-1 0,0 1-1,-3 5 1,1-1 9,0 1 1,1-1-1,1 1 1,0 0-1,0 1 1,0-1-1,1 0 0,1 1 1,-1 0-1,2 0 1,-1 0-1,1 0 1,1 16-1,0-23 11,1-1 1,-1 0-1,1 0 1,0 0-1,0 1 1,-1-1-1,1 0 1,1 0-1,-1 0 1,0-1-1,0 1 1,1 0-1,-1 0 1,1-1-1,-1 1 1,1 0-1,0-1 1,0 0-1,0 1 1,0-1-1,0 0 1,0 0-1,0 0 1,0 0-1,0-1 1,0 1-1,0 0 1,1-1-1,2 1 1,9 1-55,1-1 1,-1 0-1,23-1 1,-18 0-305,-13 0-135,0-1-1,0 1 1,1-1 0,-1 0-1,0 0 1,8-3 0,16-13-6464,-11 0-3838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6.400"/>
    </inkml:context>
    <inkml:brush xml:id="br0">
      <inkml:brushProperty name="width" value="0.025" units="cm"/>
      <inkml:brushProperty name="height" value="0.025" units="cm"/>
    </inkml:brush>
  </inkml:definitions>
  <inkml:trace contextRef="#ctx0" brushRef="#br0">5 11 9961,'0'0'14975,"0"10"-13828,-2 10-748,0-4-124,1 0-1,1 0 0,3 24 1,-3-37-258,0-1 1,0 1 0,1 0-1,-1-1 1,1 1 0,0-1-1,0 1 1,0-1-1,0 1 1,0-1 0,0 0-1,1 1 1,-1-1-1,1 0 1,-1 0 0,1 0-1,0 0 1,0 0-1,0 0 1,0-1 0,0 1-1,0-1 1,1 1 0,-1-1-1,0 0 1,1 0-1,-1 0 1,6 1 0,-4-1-3,0 0 1,0-1-1,0 1 1,0-1-1,1 0 1,-1 0-1,0-1 1,0 1-1,0-1 0,0 0 1,0 0-1,0 0 1,0-1-1,0 1 1,0-1-1,-1 0 1,1 0-1,-1 0 1,1-1-1,-1 1 1,0-1-1,0 0 1,0 0-1,0 0 1,0 0-1,-1 0 1,4-7-1,-1 1-1,-1-1-1,0 0 0,-1-1 0,0 1 0,-1 0 1,0-1-1,-1 0 0,0 1 0,0-18 0,-4 47-425,2-15 413,0-1-1,0 1 1,0 0-1,1 0 1,-1 0-1,1 0 0,0 0 1,0-1-1,0 1 1,1 0-1,-1 0 1,1 0-1,0 0 0,0 0 1,0-1-1,1 1 1,-1-1-1,1 1 1,0-1-1,0 1 0,0-1 1,1 0-1,-1 0 1,1 0-1,-1 0 1,5 3-1,2-1 42,0-1-1,0 0 1,0-1 0,1 0-1,-1 0 1,1-1 0,-1 0-1,1-1 1,0 0 0,0 0-1,0-1 1,0-1 0,12-1-1,-12 1-26,-1 0 0,0-1 0,1 0-1,-1-1 1,0 0 0,0 0 0,-1-1-1,1 0 1,-1-1 0,0 0 0,0 0 0,0-1-1,13-11 1,-19 13-25,1 1 0,0-1 1,-1 1-1,0-1 0,0 0 0,0 0 0,0 0 0,-1-1 0,0 1 0,1 0 1,-1 0-1,-1-1 0,1 1 0,-1-1 0,0 1 0,0 0 0,0-1 0,0 1 0,-2-9 1,1 12-5,1 1 0,0-1 1,-1 0-1,1 0 1,-1 0-1,1 1 0,0-1 1,-1 0-1,0 1 1,1-1-1,-1 0 0,1 1 1,-1-1-1,0 1 1,1-1-1,-1 1 1,0-1-1,0 1 0,1-1 1,-1 1-1,0 0 1,0-1-1,0 1 0,0 0 1,1 0-1,-1 0 1,0 0-1,0 0 0,0 0 1,0 0-1,0 0 1,1 0-1,-1 0 0,0 0 1,0 0-1,0 1 1,0-1-1,1 0 0,-1 1 1,0-1-1,0 0 1,0 1-1,0 0 0,-2 1-18,1-1-1,-1 1 0,1-1 0,0 1 0,0 0 0,0 0 1,0 0-1,0 0 0,1 0 0,-1 0 0,0 1 0,-1 3 1,2-4-299,-3 9-1877,0-6-4265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07.348"/>
    </inkml:context>
    <inkml:brush xml:id="br0">
      <inkml:brushProperty name="width" value="0.025" units="cm"/>
      <inkml:brushProperty name="height" value="0.025" units="cm"/>
    </inkml:brush>
  </inkml:definitions>
  <inkml:trace contextRef="#ctx0" brushRef="#br0">158 210 5317,'0'0'16715,"-8"-5"-15755,-26-18-298,32 22-625,0 0-1,0 0 0,0 1 0,0-1 0,0 1 1,0 0-1,0-1 0,0 1 0,0 0 0,0 0 0,0 1 1,0-1-1,0 0 0,0 1 0,0-1 0,0 1 1,0-1-1,0 1 0,0 0 0,0 0 0,0 0 0,0 0 1,1 0-1,-1 0 0,0 1 0,1-1 0,-1 0 1,-1 4-1,-4 2 178,0 2 1,0-1-1,-9 17 1,13-21-105,1-1-37,0 0 1,0 0-1,0 1 0,0-1 0,1 0 0,0 1 0,-1-1 0,1 1 0,0-1 1,0 1-1,1 0 0,-1-1 0,1 1 0,0 0 0,0-1 0,1 7 0,0-8-50,0 0-1,0 0 0,0-1 1,1 1-1,-1 0 0,1-1 1,-1 1-1,1-1 0,0 1 1,-1-1-1,1 0 0,0 0 1,0 0-1,0 0 0,0 0 1,0 0-1,0 0 0,0-1 1,0 1-1,0-1 0,0 0 1,1 1-1,-1-1 0,0 0 1,0 0-1,0 0 0,4-1 1,0 0-5,0 0 1,-1 0 0,1 0 0,-1-1-1,1 0 1,-1 0 0,0 0-1,0-1 1,0 1 0,0-1 0,0 0-1,0-1 1,-1 1 0,0-1 0,6-6-1,-3 3-3,-1 0 0,0 0 0,-1 0 0,0-1 0,0 0 0,-1 0-1,1 0 1,-2 0 0,4-10 0,-17 45-104,-9 28 387,19-52-242,-1 0 0,1-1 1,-1 1-1,1 0 1,0 0-1,0 0 0,0 0 1,0 0-1,0 0 0,1-1 1,0 1-1,-1 0 0,1 0 1,0 0-1,3 4 1,-2-5-16,0 0 0,0 0 0,0 0 0,1-1 1,-1 1-1,1-1 0,-1 0 0,1 0 0,-1 0 1,1 0-1,0 0 0,-1-1 0,1 1 0,0-1 1,0 1-1,0-1 0,-1 0 0,1 0 0,0 0 1,0-1-1,3 0 0,4 0 17,0-1 0,0 0 0,-1 0-1,18-7 1,9-9-115,-1-2 0,-1 0-1,41-34 1,-73 53-39,-14 28-246,8-20 343,2-4-1,0-1 0,0 1 0,1 0 1,-1 0-1,1 0 0,-1 0 0,1 0 1,0 0-1,0 0 0,0 0 0,1 0 1,-1 1-1,1-1 0,0 0 1,0 0-1,0 1 0,0 3 0,3-6-8,0 0-1,0-1 1,1 1-1,-1 0 0,0-1 1,0 0-1,0 0 0,1 0 1,-1 0-1,0 0 1,0-1-1,5 0 0,5-2-501,1-1 0,-1 0 0,0-1 0,0-1 0,0 0 0,-1 0 0,1-1 0,-2-1 0,1 0 0,-1 0 0,14-15 0,-9 7 293,0 0-1,-1-2 0,-1 0 0,-1 0 0,0-2 1,11-22-1,-20 33 371,1 1 1,-1 0-1,-1-1 1,0 0-1,0 0 1,-1 0-1,3-19 1,-7 29-22,-1 0 0,1 0 0,0 0 0,0 0 0,0 0 0,0 1 0,0-1 1,0 0-1,0 1 0,0 0 0,-2 2 0,-10 13-64,1 0-1,0 1 1,2 1 0,0 0 0,1 0-1,-11 33 1,16-38-12,0 0 0,2 1 0,0 0 0,0-1 0,1 1-1,1 0 1,0 0 0,2 0 0,-1 0 0,5 21 0,-4-30-104,1-1-1,0 0 1,0 0-1,0 0 1,1 0-1,-1 0 1,1 0-1,1-1 1,6 9-1,-8-11 35,0 0-1,0 0 1,0 0-1,1 0 1,-1 0-1,0-1 1,1 1 0,0-1-1,-1 1 1,1-1-1,0 0 1,-1 0-1,1 0 1,0 0-1,0-1 1,0 1-1,0-1 1,0 0-1,5 0 1,-7-1 45,1 0 0,-1 0 0,0 0 0,0 0 0,0 0 0,-1 0 0,1 0 0,0-1-1,0 1 1,-1 0 0,1-1 0,0 1 0,-1 0 0,0-1 0,1 1 0,-1-1 0,0 1 0,1 0 0,-1-1 0,0 1 0,0-1 0,0 1 0,-1-1 0,1-2-1,-5-39 131,-3 26-238,0 0 0,-2 1 0,0 0 0,-1 1 0,0 0 0,-24-24-1,6 7 154,-19-30 1472,73 68-251,5 3-1106,-1 0 0,2-2 0,39 4-1,-14-9-2729,-3-7-4168,-14-7-4226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2.444"/>
    </inkml:context>
    <inkml:brush xml:id="br0">
      <inkml:brushProperty name="width" value="0.025" units="cm"/>
      <inkml:brushProperty name="height" value="0.025" units="cm"/>
    </inkml:brush>
  </inkml:definitions>
  <inkml:trace contextRef="#ctx0" brushRef="#br0">159 0 4548,'0'0'13725,"-6"13"-12374,-10 25 129,2 2 1,2-1-1,1 2 1,2-1-1,-7 84 1,16-123-1466,0-1 1,0 1-1,0 0 1,0-1-1,1 1 1,-1 0-1,0-1 1,0 1-1,0-1 1,0 1-1,1 0 1,-1-1-1,0 1 1,1-1-1,-1 1 1,0-1-1,1 1 1,-1-1-1,1 1 1,-1-1-1,1 1 1,-1-1-1,1 1 1,-1-1-1,1 0 1,-1 1-1,1-1 1,-1 0-1,1 1 0,1-1 1,24-1 308,22-19-82,-26 3-391,-18 13 69,0 0 0,0 1 0,0 0 0,0-1 0,1 2 0,0-1 0,-1 0-1,1 1 1,0 0 0,0 0 0,7-2 0,-10 9 50,-1-1-1,1 1 1,-1 0 0,-1-1 0,1 1 0,-1 0-1,0 0 1,0-1 0,0 1 0,-1 5 0,1-2 63,-1-1 4,1-1 0,-1 0 0,0 1-1,-1-1 1,1 0 0,-1 0 0,-1 0 0,1 0 0,-1 0-1,0-1 1,0 1 0,0-1 0,-1 0 0,0 0 0,0 0 0,0 0-1,-1-1 1,0 1 0,0-1 0,0 0 0,0-1 0,0 1-1,-1-1 1,0 0 0,1-1 0,-1 1 0,0-1 0,0 0 0,-1-1-1,1 1 1,0-1 0,0 0 0,-1-1 0,1 0 0,-1 0 0,1 0-1,0 0 1,-1-1 0,1 0 0,-9-4 0,11 4-325,0-1 0,1 0 1,-1-1-1,1 1 0,0 0 1,0-1-1,0 0 0,0 0 1,0 0-1,0 0 1,1 0-1,0-1 0,-1 1 1,1-1-1,0 0 0,1 1 1,-1-1-1,1 0 0,0 0 1,-2-8-1,2 9-646,0-1 0,1 0 0,-1 1 0,1-1 0,0 0 0,0 1 0,0-1 0,1 0 0,-1 1 0,1-1 0,0 0 0,0 1 0,0-1 0,3-5 0,11-7-6556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2.803"/>
    </inkml:context>
    <inkml:brush xml:id="br0">
      <inkml:brushProperty name="width" value="0.025" units="cm"/>
      <inkml:brushProperty name="height" value="0.025" units="cm"/>
    </inkml:brush>
  </inkml:definitions>
  <inkml:trace contextRef="#ctx0" brushRef="#br0">7 126 4708,'0'0'5990,"10"1"-1047,0-1-4411,-4 1 18,0 0 1,-1 0 0,1-1-1,0 0 1,0 0-1,0-1 1,0 0 0,0 0-1,0 0 1,-1 0-1,1-1 1,0 0-1,-1-1 1,1 1 0,-1-1-1,0 0 1,6-4-1,26-34-334,-35 39-232,0 0-1,-1-1 0,1 1 1,-1 0-1,0 0 0,0-1 0,0 1 1,0-1-1,0 1 0,-1-1 1,1 0-1,-1 1 0,1-1 0,-1 0 1,0 1-1,0-1 0,0 1 1,-1-6-1,0 7 20,1 1 0,-1-1 1,0 0-1,0 0 0,0 1 0,0-1 0,1 0 1,-1 1-1,0-1 0,0 1 0,0-1 1,0 1-1,0-1 0,-1 1 0,1 0 0,0-1 1,0 1-1,0 0 0,0 0 0,0 0 1,0 0-1,0 0 0,0 0 0,-1 0 0,1 1 1,0-1-1,0 0 0,0 0 0,0 1 0,-1 0 1,-36 14 270,28-6-94,0 0 0,0 1 1,1 0-1,0 1 0,1 0 1,0 0-1,1 1 0,0 0 0,1 0 1,0 0-1,1 1 0,0 0 1,1 0-1,0 0 0,2 1 1,-1-1-1,0 18 0,3-30-165,0 1 0,1-1 0,-1 1 0,0-1 0,1 0 0,-1 1 0,1-1 0,-1 0 0,1 1 0,0-1 0,-1 0 0,1 0 0,0 1 0,0-1 0,0 0 0,0 0 0,0 0 0,0 0 0,0 0 0,0 0 0,1-1 0,-1 1-1,2 1 1,2 0 16,-1-1-1,1 1 0,0-1 0,0 1 0,0-1 0,0-1 0,5 1 1,6 0-348,-1-2 0,0 1 0,29-7 0,-35 5-768,0-1 1,0 0-1,0-1 1,0 0-1,11-7 1,7-8-5488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3.145"/>
    </inkml:context>
    <inkml:brush xml:id="br0">
      <inkml:brushProperty name="width" value="0.025" units="cm"/>
      <inkml:brushProperty name="height" value="0.025" units="cm"/>
    </inkml:brush>
  </inkml:definitions>
  <inkml:trace contextRef="#ctx0" brushRef="#br0">214 0 4933,'0'0'17147,"-10"0"-14238,2 1-2672,0 1 1,0-1-1,0 1 0,0 1 0,0 0 1,1 0-1,-1 0 0,1 1 0,0 0 1,0 0-1,0 1 0,1 0 0,-1 0 1,1 0-1,1 1 0,-1 0 0,-5 8 1,7-10-133,-42 56 1012,43-56-1046,1-1-1,-1 1 0,1 0 0,0 1 0,0-1 0,1 0 0,-1 0 1,1 1-1,0-1 0,0 1 0,1-1 0,-1 1 0,1 8 0,0-12-64,1 0 1,0 0-1,-1 0 0,1 0 0,0 0 0,0 0 0,0 0 0,-1 0 0,1 0 0,0 0 0,0 0 0,0-1 0,0 1 0,1 0 0,-1-1 0,0 1 0,0-1 0,0 1 0,0-1 0,1 0 0,-1 1 0,0-1 0,0 0 1,1 0-1,-1 0 0,3 0 0,43 0 47,-32-1-125,0 1-458,0-1 0,0-1 0,0 0 0,18-5 0,27-16-5570,-28 6-488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4.253"/>
    </inkml:context>
    <inkml:brush xml:id="br0">
      <inkml:brushProperty name="width" value="0.025" units="cm"/>
      <inkml:brushProperty name="height" value="0.025" units="cm"/>
    </inkml:brush>
  </inkml:definitions>
  <inkml:trace contextRef="#ctx0" brushRef="#br0">167 67 2851,'0'0'12630,"-4"-9"-9341,3 6-3108,0 1 1,0-1 0,0 0-1,-1 0 1,1 1 0,-1-1-1,1 1 1,-1-1 0,0 1-1,0 0 1,-1-1-1,1 1 1,0 0 0,-1 1-1,1-1 1,-1 0 0,1 1-1,-1-1 1,0 1 0,0 0-1,0 0 1,1 0-1,-1 0 1,0 0 0,0 1-1,0-1 1,0 1 0,-1 0-1,1 0 1,0 0 0,0 1-1,0-1 1,0 0-1,0 1 1,0 0 0,0 0-1,1 0 1,-1 0 0,-4 3-1,2-1-155,1 0-1,-1 0 1,1 1-1,0-1 0,0 1 1,0 0-1,1 0 1,0 0-1,-1 1 0,2 0 1,-1-1-1,0 1 1,1 0-1,0 0 0,0 0 1,0 0-1,1 1 1,0-1-1,0 0 1,0 1-1,0-1 0,1 1 1,0-1-1,1 9 1,0-13-18,0 1 1,0-1-1,0 0 1,0 0-1,0 0 1,0 0 0,0 0-1,0 0 1,0 0-1,0-1 1,0 1-1,1 0 1,-1 0 0,0-1-1,1 1 1,-1-1-1,0 1 1,1-1-1,-1 0 1,1 0-1,-1 0 1,1 1 0,-1-1-1,0 0 1,1-1-1,-1 1 1,1 0-1,-1 0 1,2-1 0,45-9 187,-31 1-218,-1 0-1,0 0 0,0-2 0,-1 0 0,0 0 0,-1-1 1,0-1-1,-1-1 0,-1 0 0,13-18 0,-34 80-281,7-40 342,0 0 0,0 0 0,0 0 0,1 1 0,1-1 0,-1 0 0,2 17 0,0-23-19,-1 0-1,1 0 1,0 0-1,0 0 1,-1 1-1,1-1 1,1 0-1,-1-1 1,0 1-1,0 0 1,1 0 0,-1 0-1,1-1 1,0 1-1,-1-1 1,1 1-1,0-1 1,0 0-1,0 0 1,0 0-1,0 0 1,0 0-1,0 0 1,0 0 0,1-1-1,-1 1 1,0-1-1,0 1 1,1-1-1,-1 0 1,0 0-1,0 0 1,3-1-1,3 1-7,0 0 1,1-1-1,-1 0 0,0-1 0,0 1 0,0-2 0,0 1 0,-1-1 0,1 0 1,-1-1-1,1 0 0,-1 0 0,-1 0 0,1-1 0,0 0 0,-1-1 0,0 1 1,0-1-1,-1 0 0,0 0 0,0-1 0,0 0 0,4-8 0,-16 25-45,1 1-1,0-1 1,1 1-1,0 0 1,0 1 0,2-1-1,-1 1 1,1 0-1,1 0 1,-2 22-1,5-33 51,-1 1 0,1-1 0,-1 1-1,1-1 1,0 0 0,0 0 0,0 1 0,0-1 0,0 0-1,0 0 1,0 0 0,0 0 0,0 0 0,0 0-1,1 0 1,-1 0 0,0-1 0,1 1 0,-1 0-1,1-1 1,-1 1 0,0-1 0,1 0 0,-1 1-1,1-1 1,-1 0 0,1 0 0,-1 0 0,1 0-1,-1 0 1,1 0 0,-1 0 0,3-1 0,5 0 34,1 1 1,-1-2-1,-1 1 1,16-5-1,-15 2-43,1-1 0,0 0 0,-1-1 0,0 0 0,0 0 0,0-1 0,-1 0 0,0 0 0,-1-1 0,1 0 0,-1-1 0,-1 0 0,0 0-1,0 0 1,-1 0 0,0-1 0,-1 0 0,0 0 0,4-13 0,-31 63 340,21-34-360,0 0 0,1 0 0,-1 0 0,1 0 0,1 0 0,-1 0 0,1 1-1,0-1 1,1 0 0,1 7 0,-2-11-146,1 1-1,0-1 1,-1 0-1,1 0 0,0 0 1,1 0-1,-1 0 1,0 0-1,0 0 0,1-1 1,-1 1-1,3 2 1,-1-2-271,-1-1 0,0 0-1,0 1 1,1-1 0,-1 0 0,0 0 0,1 0 0,-1-1 0,1 1-1,0 0 1,-1-1 0,6 1 0,19-1-5117,5-2-2460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4.612"/>
    </inkml:context>
    <inkml:brush xml:id="br0">
      <inkml:brushProperty name="width" value="0.025" units="cm"/>
      <inkml:brushProperty name="height" value="0.025" units="cm"/>
    </inkml:brush>
  </inkml:definitions>
  <inkml:trace contextRef="#ctx0" brushRef="#br0">167 21 9065,'0'0'15903,"-11"-4"-13955,5 1-1782,2 1-33,-1 0 0,0 0 0,0 0 0,0 1 0,0-1 1,0 1-1,-1 1 0,1-1 0,0 1 0,0-1 0,-1 1 1,1 1-1,0-1 0,0 1 0,-1 0 0,1 0 0,-8 4 1,10-4-56,-28 17 434,30-17-510,0-1 0,0 1-1,0 0 1,0 0-1,0 0 1,0 0-1,0 0 1,0 0-1,0 0 1,1 0 0,-1 0-1,0 0 1,1 0-1,-1 0 1,1 0-1,-1 1 1,1-1 0,-1 0-1,1 0 1,0 1-1,0-1 1,0 0-1,0 1 1,0 1 0,0-2-11,1-1 1,0 1 0,0 0 0,-1 0-1,1 0 1,0-1 0,0 1 0,0 0-1,0-1 1,0 1 0,0-1 0,0 1-1,0-1 1,0 1 0,0-1 0,0 0-1,0 0 1,0 1 0,1-1 0,1 0-1,29 3-262,-28-3 192,20 1-362,49 4-1094,-68-4 1468,-1 0 0,1 0 0,-1 0 0,1 0 1,-1 1-1,0 0 0,0 0 0,0 0 0,0 0 0,0 0 1,0 1-1,5 5 0,-8-7 123,0 0 0,0 0 1,0 0-1,0 0 0,0 1 0,-1-1 1,1 0-1,0 0 0,-1 1 0,1-1 0,-1 0 1,0 1-1,1-1 0,-1 1 0,0-1 1,0 0-1,0 1 0,0-1 0,0 1 0,0-1 1,0 1-1,0-1 0,-1 3 0,-1-1 80,1 0 0,-1 0 0,1 0 0,-1-1 0,0 1 0,0 0-1,0-1 1,0 0 0,-1 1 0,-2 1 0,-4 3 135,1-1-1,-1 0 1,0-1 0,-1 0-1,-13 5 1,18-8-242,1-1 1,-1 1-1,1-1 0,-1 0 0,1-1 0,-1 1 0,0-1 1,1 0-1,-7 0 0,10 0-118,0-1 0,1 1-1,-1 0 1,0 0 0,0-1 0,0 1-1,0-1 1,1 1 0,-1-1 0,0 1-1,0-1 1,1 1 0,-1-1 0,0 0-1,1 1 1,-1-1 0,1 0 0,-1 1-1,0-1 1,1-1 0,-1 0-325,1 1 0,-1-1 0,1 0 0,0 0 0,-1 0 0,1 0 0,0 1 0,0-1 0,0 0 0,1 0 0,-1 0 0,0 0 1,2-3-1,7-12-5907,6-3-4206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4.988"/>
    </inkml:context>
    <inkml:brush xml:id="br0">
      <inkml:brushProperty name="width" value="0.025" units="cm"/>
      <inkml:brushProperty name="height" value="0.025" units="cm"/>
    </inkml:brush>
  </inkml:definitions>
  <inkml:trace contextRef="#ctx0" brushRef="#br0">0 96 10410,'0'0'16688,"12"0"-15423,-5 0-1094,25-1 537,57-8-1,-81 9-677,0-2-1,0 1 1,0-1-1,0-1 1,-1 1-1,1-1 1,-1-1-1,0 1 1,0-1-1,0-1 0,0 1 1,0-1-1,-1 0 1,7-8-1,-12 13-22,-1 0-1,1-1 1,-1 1-1,1-1 1,-1 1-1,1-1 1,-1 1-1,1-1 1,-1 0-1,0 1 1,1-1-1,-1 1 1,0-1-1,0 0 1,1 1-1,-1-1 0,0 0 1,0 0-1,0 1 1,0-1-1,0 0 1,0 1-1,0-1 1,0 0-1,0 1 1,0-1-1,0 0 1,0 0-1,0 1 1,-1-1-1,1 0 1,0 1-1,0-1 1,-1 1-1,1-1 0,-1 0 1,1 1-1,0-1 1,-1 1-1,1-1 1,-1 1-1,1-1 1,-1 1-1,0-1 1,1 1-1,-1 0 1,1-1-1,-1 1 1,0 0-1,1-1 1,-1 1-1,0 0 1,1 0-1,-1 0 1,0 0-1,1 0 0,-1 0 1,0 0-1,0 0 1,1 0-1,-1 0 1,-1 0-1,-47 3 78,40 0-87,1 0 1,-1 1 0,1 0-1,-1 0 1,1 1 0,0 0-1,1 0 1,-1 1 0,1 0-1,0 0 1,-7 10 0,9-11-5,1 0 1,-1 0 0,1 1 0,0 0-1,1 0 1,-1 0 0,1 0 0,1 0-1,-1 1 1,1-1 0,0 1-1,0 0 1,1 0 0,0 0 0,0 11-1,1-15-67,1 0 0,0-1-1,0 1 1,0 0-1,0 0 1,0-1-1,0 1 1,1-1 0,0 1-1,-1-1 1,1 0-1,0 0 1,0 1-1,0-1 1,0-1 0,1 1-1,-1 0 1,0 0-1,1-1 1,-1 1-1,1-1 1,0 0 0,3 1-1,5 2-1641,-1 0 0,1-1 0,0 0-1,21 2 1,16-3-9446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7.813"/>
    </inkml:context>
    <inkml:brush xml:id="br0">
      <inkml:brushProperty name="width" value="0.025" units="cm"/>
      <inkml:brushProperty name="height" value="0.025" units="cm"/>
    </inkml:brush>
  </inkml:definitions>
  <inkml:trace contextRef="#ctx0" brushRef="#br0">8 1 18001,'0'0'5958,"-8"55"-7272,12-37-1312,4 4-2435,2-2-4067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5.627"/>
    </inkml:context>
    <inkml:brush xml:id="br0">
      <inkml:brushProperty name="width" value="0.025" units="cm"/>
      <inkml:brushProperty name="height" value="0.025" units="cm"/>
    </inkml:brush>
  </inkml:definitions>
  <inkml:trace contextRef="#ctx0" brushRef="#br0">121 0 10442,'0'0'10410,"52"1"-9129,-45 7-160,-7 7-192,0 5-224,-19 8 608,-7 6-320,-7 2-641,-4 5-288,3-4-32,13-5-1761,12-8-4742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6.938"/>
    </inkml:context>
    <inkml:brush xml:id="br0">
      <inkml:brushProperty name="width" value="0.025" units="cm"/>
      <inkml:brushProperty name="height" value="0.025" units="cm"/>
    </inkml:brush>
  </inkml:definitions>
  <inkml:trace contextRef="#ctx0" brushRef="#br0">0 48 3619,'0'0'19678,"9"12"-18632,-3-5-848,0 0-66,-1-1 0,0 1 0,0 0 0,-1 0 0,0 0 0,0 1 0,-1 0 0,0-1 0,0 1 0,2 14 0,1 56 467,-6-56-422,2 1 1,8 43-1,-5-59-543,-1-16-614,-1-19-1608,-3 14 1581,0 0 0,-1 0-1,-4-17 1,4 26 957,0 1 0,-1-1 0,1 1 0,-1-1 0,0 1 0,0 0 0,-1 0 0,1 0 0,-1 0-1,0 0 1,0 1 0,0-1 0,-6-5 0,9 9 73,0 1-1,0-1 1,0 0-1,0 0 1,0 0-1,0 1 1,0-1-1,0 0 1,0 0-1,0 1 1,0-1-1,0 0 1,0 0-1,0 1 1,0-1-1,0 0 1,0 0 0,0 1-1,0-1 1,0 0-1,0 0 1,0 0-1,0 1 1,0-1-1,0 0 1,0 0-1,-1 0 1,1 1-1,0-1 1,0 0-1,0 0 1,0 0-1,-1 1 1,1-1-1,0 0 1,0 0-1,0 0 1,-1 0-1,1 0 1,0 0-1,0 0 1,-1 0 0,1 1-1,0-1 1,0 0-1,0 0 1,-1 0-1,1 0 1,0 0-1,0 0 1,-1 0-1,1 0 1,0 0-1,0 0 1,-1-1-1,1 1 1,0 0-1,0 0 1,0 0-1,-1 0 1,1 0-1,0 0 1,0 0-1,0-1 1,-1 1 0,1 0-1,0 0 1,5 20 943,-2-16-858,1 1-1,-1-1 1,1-1-1,0 1 1,0-1-1,0 1 1,1-1 0,-1 0-1,1-1 1,-1 1-1,1-1 1,0 0-1,0 0 1,0 0-1,0-1 1,1 0-1,-1 0 1,0 0-1,0 0 1,1-1-1,-1 0 1,0 0-1,8-2 1,1 1 113,0-1 0,0 0 1,0-1-1,-1 0 0,1-1 1,-1-1-1,24-11 0,-25 8-157,0 0-1,0 0 0,-1-1 1,0 0-1,0-1 0,13-18 1,-20 25-48,-1-1 0,0 0 0,0 0 1,0-1-1,-1 1 0,0-1 0,1 1 1,-2-1-1,1 0 0,0 0 0,-1 1 1,0-1-1,0 0 0,-1 0 0,1 0 0,-1 0 1,0-1-1,0 1 0,-1 0 0,1 0 1,-1 0-1,-2-5 0,2 8-18,0 0 1,0 0-1,0 0 1,0 0-1,0 1 1,-1-1-1,1 0 1,-1 1-1,1-1 0,-1 1 1,0 0-1,1-1 1,-1 1-1,0 0 1,0 0-1,0 0 1,0 0-1,0 1 0,0-1 1,0 0-1,0 1 1,0-1-1,0 1 1,0 0-1,0 0 0,0 0 1,-1 0-1,1 0 1,0 0-1,-4 2 1,2-2-13,0 1 1,-1 0 0,1 1-1,0-1 1,0 1 0,0 0-1,0 0 1,0 0 0,0 0-1,1 1 1,-1-1 0,1 1-1,-7 6 1,4-1 56,1-1 0,0 1 0,0 0 1,1 0-1,0 1 0,0-1 0,1 1 0,0 0 0,1 0 0,0 0 0,0 0 0,1 0 0,-1 16 0,2-23-28,1 0 0,-1-1 0,1 1 0,-1 0-1,1-1 1,0 1 0,-1-1 0,1 1-1,0-1 1,0 1 0,0-1 0,0 0 0,0 1-1,1-1 1,-1 0 0,0 0 0,1 0 0,-1 0-1,0 0 1,1 0 0,-1 0 0,1 0-1,0-1 1,-1 1 0,1 0 0,0-1 0,-1 0-1,1 1 1,0-1 0,3 0 0,63 2 137,-49-2-111,16-1-16,-19-1-106,1 2 1,0 0-1,-1 1 1,32 6-1,-45-7 74,0 1 0,0 0 0,0 0 0,0 0 0,-1 0 0,1 1 0,0-1 0,0 1 0,-1 0 0,1 0 0,-1 0 0,1 0 0,-1 0-1,0 0 1,0 0 0,0 1 0,0-1 0,0 1 0,-1 0 0,1 0 0,-1-1 0,0 1 0,0 0 0,0 0 0,0 0 0,0 0 0,0 0 0,-1 0 0,0 1 0,1-1 0,-2 4-1,2 6 38,-1-10-38,1 1 0,-1 0 0,0 0 1,0 0-1,0 0 0,0-1 0,-1 1 0,0 0 0,0 0 0,0-1 1,0 1-1,0 0 0,-1-1 0,0 1 0,-3 5 0,6-24-5731,-1 8 3663,4-14-4672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7.280"/>
    </inkml:context>
    <inkml:brush xml:id="br0">
      <inkml:brushProperty name="width" value="0.025" units="cm"/>
      <inkml:brushProperty name="height" value="0.025" units="cm"/>
    </inkml:brush>
  </inkml:definitions>
  <inkml:trace contextRef="#ctx0" brushRef="#br0">1 74 641,'0'0'13826,"8"5"-11253,-4-2-2250,1 0-1,-1 0 1,1-1 0,0 1 0,0-1-1,0 0 1,0-1 0,0 1-1,0-1 1,1 0 0,-1 0-1,0-1 1,1 0 0,-1 0-1,0 0 1,1 0 0,-1-1-1,0 0 1,0 0 0,1 0-1,-1-1 1,0 1 0,0-1-1,0-1 1,-1 1 0,8-5-1,-9 4-256,0 1-1,0-1 0,0 0 0,0 0 0,-1 0 1,1 0-1,-1-1 0,0 1 0,0-1 0,0 0 1,0 1-1,2-7 0,-4 9-58,0 0-1,0 0 1,0 0-1,0 0 1,1-1-1,-1 1 1,-1 0-1,1 0 1,0 0-1,0 0 1,0-1-1,-1 1 1,1 0-1,0 0 1,-1 0-1,1 0 1,-1 0-1,1 0 1,-1 0 0,0 0-1,0 0 1,1 0-1,-1 0 1,0 1-1,0-1 1,0 0-1,0 0 1,0 1-1,0-1 1,0 1-1,0-1 1,0 1-1,0-1 1,0 1-1,0-1 1,0 1-1,0 0 1,0 0-1,-1 0 1,1-1-1,0 1 1,0 0 0,0 0-1,0 1 1,-3-1-1,1 0-2,-1 0-1,0 0 1,1 1-1,-1-1 1,0 1-1,1 0 1,-1 0-1,0 0 1,1 1-1,-1-1 0,1 1 1,0 0-1,0 0 1,0 0-1,-1 0 1,2 0-1,-1 1 1,0-1-1,0 1 1,1 0-1,0 0 1,-1 0-1,1 0 1,0 0-1,-2 5 1,0 1 39,0 0-1,1 0 1,0 1 0,0-1-1,1 1 1,1-1 0,-1 1 0,1 18-1,1-26-107,0 0-1,1 0 1,-1 0-1,1-1 1,0 1 0,0 0-1,-1 0 1,1 0-1,0-1 1,0 1-1,1 0 1,-1-1-1,0 1 1,1-1 0,-1 1-1,1-1 1,-1 0-1,1 0 1,-1 1-1,1-1 1,0 0-1,0-1 1,-1 1 0,1 0-1,0 0 1,0-1-1,0 1 1,0-1-1,0 0 1,0 1-1,0-1 1,0 0-1,4 0 1,4 0-1449,-1 0-1,1 0 1,0-1-1,0 0 1,18-5-1,11-9-6444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7.625"/>
    </inkml:context>
    <inkml:brush xml:id="br0">
      <inkml:brushProperty name="width" value="0.025" units="cm"/>
      <inkml:brushProperty name="height" value="0.025" units="cm"/>
    </inkml:brush>
  </inkml:definitions>
  <inkml:trace contextRef="#ctx0" brushRef="#br0">231 17 3716,'0'0'13532,"-11"-4"-10179,2 1-3006,0 1 0,0-1 0,0 1 0,0 1 0,-1 0 0,1 0 0,0 1 0,0 0 0,-1 1 0,1 0 0,0 0 0,0 1 0,0 0 0,0 1 0,-11 4 0,-28 26 471,47-32-803,0 1-1,-1-1 1,1 0-1,0 1 1,0-1-1,-1 1 0,1 0 1,1-1-1,-1 1 1,0 0-1,0-1 1,0 3-1,1-3-10,0 0 0,0 0 0,0-1 1,0 1-1,0 0 0,0-1 0,1 1 0,-1 0 0,0 0 0,0-1 0,1 1 0,-1-1 0,1 1 0,-1 0 0,0-1 1,1 1-1,-1-1 0,1 1 0,-1-1 0,1 1 0,-1-1 0,1 1 0,0-1 0,-1 1 0,1-1 0,0 0 0,-1 1 0,1-1 1,0 0-1,-1 0 0,3 1 0,12 3-66,1 0 0,-1-1 0,1-1 0,31 0 0,-33-2-279,0 1 0,1 0 0,-1 1 1,0 0-1,0 2 0,25 7 0,-38-10 376,1 0 0,-1 0 0,1 0 0,-1 0 0,1 1 0,-1-1 0,0 0 0,1 1 0,-1-1 0,0 0 0,0 1 0,0 0 0,0-1 0,-1 1 0,1-1 0,0 1 1,-1 0-1,1 0 0,-1-1 0,1 1 0,-1 0 0,0 0 0,0 0 0,1-1 0,-2 1 0,1 0 0,0 0 0,0 0 0,0 0 0,-1-1 0,1 1 0,-1 0 0,0 0 0,1-1 0,-1 1 0,0-1 0,-1 3 0,-2 4 184,0-1-1,0 0 1,-1 0 0,0 0-1,0 0 1,-11 10-1,12-14-130,-1 1 0,0-1-1,1 1 1,-1-2 0,0 1 0,0 0-1,-1-1 1,-5 2 0,10-3-173,0-1-1,-1 0 1,1 0 0,0 0-1,0 0 1,0 0 0,0 0-1,0 0 1,-1 0 0,1 0-1,0 0 1,0 0 0,0-1-1,0 1 1,0 0 0,0-1-1,0 1 1,-1-2 0,1 1-241,0 0 1,0 0 0,0 0 0,0 0 0,1 0 0,-1 0-1,0 0 1,1-1 0,-1 1 0,1 0 0,-1 0 0,1-1 0,0 1-1,-1 0 1,1-1 0,0 1 0,0 0 0,0-1 0,0-1-1,0-21-7302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7.966"/>
    </inkml:context>
    <inkml:brush xml:id="br0">
      <inkml:brushProperty name="width" value="0.025" units="cm"/>
      <inkml:brushProperty name="height" value="0.025" units="cm"/>
    </inkml:brush>
  </inkml:definitions>
  <inkml:trace contextRef="#ctx0" brushRef="#br0">0 94 4228,'0'0'21658,"11"2"-20745,1 0-784,1 0 0,1 0 0,-1-1 0,21-1 1,-28-1-114,1 0 1,-1 0 0,0 0 0,1-1-1,-1 0 1,0 0 0,0-1 0,0 0 0,0 0-1,-1 0 1,1 0 0,-1-1 0,8-6 0,-12 8-7,1 1 1,0 0-1,-1-1 1,1 1 0,-1-1-1,1 0 1,-1 0 0,0 1-1,0-1 1,0 0 0,0 0-1,0 0 1,0 0-1,0 0 1,-1-1 0,1 1-1,-1 0 1,1 0 0,-1 0-1,0-4 1,-1 5 3,1-1-1,-1 1 1,0 0 0,0 0 0,0-1-1,0 1 1,0 0 0,0 0-1,0 0 1,0 0 0,0 0 0,0 0-1,-1 1 1,1-1 0,0 0 0,-1 1-1,1-1 1,-1 1 0,1-1-1,0 1 1,-1-1 0,1 1 0,-1 0-1,1 0 1,-1 0 0,1 0 0,-1 0-1,1 0 1,-3 1 0,-4-1 11,1 1 0,-1 1 0,1-1 0,-1 1-1,1 1 1,0-1 0,0 1 0,0 0 0,0 1 0,0 0 0,1 0 0,0 0 0,0 1 0,-6 5 0,8-6 61,0-1 0,1 0-1,-1 1 1,1 0 0,0 0 0,0 0 0,1 0 0,-1 0 0,1 0-1,0 1 1,0-1 0,0 1 0,0 0 0,1-1 0,0 1 0,0 0-1,0 0 1,1 0 0,-1 0 0,1 0 0,1 0 0,0 9 0,1-11-70,-1 0 0,1 0 0,0 1 0,0-1-1,1-1 1,-1 1 0,0 0 0,1 0 0,0-1 0,0 0 0,0 1 0,0-1 0,0 0 0,0 0 0,0-1 0,0 1 0,1-1 0,-1 0 0,7 2 0,5 1-265,-1 0-1,1-1 1,22 2 0,-19-4-1225,0 0 1,0-1 0,25-4-1,10-10-3976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8.636"/>
    </inkml:context>
    <inkml:brush xml:id="br0">
      <inkml:brushProperty name="width" value="0.025" units="cm"/>
      <inkml:brushProperty name="height" value="0.025" units="cm"/>
    </inkml:brush>
  </inkml:definitions>
  <inkml:trace contextRef="#ctx0" brushRef="#br0">72 11 7559,'0'12'6977,"-5"43"-2221,-16 76-1,10-70-2672,-6 96 0,17-153-2040,0-3-29,0 0 1,1 1-1,-1-1 0,0 0 0,0 1 0,0-1 0,0 0 1,0 1-1,0-1 0,-1 0 0,1 1 0,0-1 0,-1 0 0,1 0 1,-1 1-1,1-1 0,-1 0 0,1 0 0,-1 0 0,0 0 1,0 0-1,0 0 0,0 0 0,1 0 0,-3 1 0,2-4 22,0 0-1,0 0 1,1 0-1,-1 0 0,0 0 1,1 0-1,-1-1 0,1 1 1,0 0-1,0 0 0,-1 0 1,2-1-1,-1-2 1,0 3-14,-1-29-48,2 0 0,0 0 0,3 1 0,0-1-1,2 1 1,1 0 0,1 1 0,2 0 0,26-53 0,-33 76-14,1 1-1,1-1 1,-1 1 0,1 0 0,0 1 0,0-1 0,0 1 0,1 0 0,-1 0 0,1 1 0,0-1-1,0 1 1,0 1 0,1-1 0,7-1 0,-9 2 27,0 1 0,1 0 0,-1 0 0,0 0 0,0 1 1,0 0-1,0 0 0,1 0 0,-1 0 0,0 1 0,0 0 0,0 0 0,0 1 0,0-1 0,0 1 0,0 0 0,0 0 1,-1 1-1,1-1 0,5 5 0,-9-6 13,0 0-1,0 0 1,0 0 0,0 0 0,-1 0-1,1 0 1,0 0 0,0 0-1,-1 0 1,1 0 0,0 1 0,-1-1-1,0 0 1,1 0 0,-1 1 0,0-1-1,1 0 1,-1 1 0,0-1 0,0 0-1,0 1 1,0-1 0,0 0 0,0 1-1,-1-1 1,1 0 0,0 0 0,-1 1-1,1-1 1,-1 0 0,1 0 0,-1 1-1,0-1 1,1 0 0,-1 0 0,0 0-1,0 0 1,0 0 0,0 0 0,0 0-1,0 0 1,0-1 0,0 1 0,0 0-1,0-1 1,-2 2 0,-9 6 21,1-1 1,-1-1 0,-19 8 0,23-10-12,-4 1-153,-1 1-1,0-2 1,0 0-1,0 0 1,-1-1-1,1-1 1,-16 1-1,29-3 65,0 0-1,-1 0 0,1 0 0,0 0 0,0 0 0,-1 0 0,1 0 0,0 0 0,0 0 0,-1 0 0,1 0 0,0 0 0,0 0 0,0 0 0,-1 0 1,1-1-1,0 1 0,0 0 0,-1 0 0,1 0 0,0 0 0,0 0 0,0-1 0,0 1 0,-1 0 0,1 0 0,0 0 0,0-1 0,0 1 1,0 0-1,0 0 0,0 0 0,-1-1 0,1 1 0,0 0 0,0 0 0,0-1 0,0 1 0,0 0 0,0 0 0,0-1 0,0 1 0,0 0 0,0 0 1,0-1-1,0 1 0,0 0 0,0 0 0,0 0 0,1-1 0,-1 1 0,0 0 0,0 0 0,0-1 0,0 1 0,0 0 0,0 0 0,1 0 1,-1 0-1,0-1 0,0 1 0,0 0 0,1 0 0,-1 0 0,0 0 0,0-1 0,13-12-4046,12-3-2595,7 2-1964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8.993"/>
    </inkml:context>
    <inkml:brush xml:id="br0">
      <inkml:brushProperty name="width" value="0.025" units="cm"/>
      <inkml:brushProperty name="height" value="0.025" units="cm"/>
    </inkml:brush>
  </inkml:definitions>
  <inkml:trace contextRef="#ctx0" brushRef="#br0">122 47 4228,'0'0'16608,"6"-8"-14612,10-21-1064,-16 29-920,0 0 0,0-1-1,0 1 1,0 0 0,0-1 0,0 1-1,0 0 1,0-1 0,0 1-1,0 0 1,0-1 0,0 1-1,0 0 1,0-1 0,0 1-1,-1 0 1,1 0 0,0-1 0,0 1-1,0 0 1,0-1 0,-1 1-1,1 0 1,0 0 0,0-1-1,-1 1 1,1 0 0,0 0-1,0 0 1,-1-1 0,1 1-1,0 0 1,-1 0 0,1 0 0,-1 0-1,-25 3 254,19 0-217,0 0 0,0 1 0,0 0 0,0 1 0,1-1 0,0 1 0,0 0 0,0 1 0,1-1 0,0 1 0,0 0 0,0 1 0,1-1 0,0 1 0,0 0 1,0 0-1,1 0 0,0 0 0,1 1 0,-1-1 0,2 1 0,-1 0 0,1-1 0,-1 10 0,3-16-29,-1 0-1,1 1 1,0-1 0,-1 0-1,1 0 1,0 1 0,0-1-1,0 0 1,0 0 0,0 0 0,0 0-1,0 0 1,0 0 0,0 0-1,1 0 1,-1-1 0,0 1-1,1 0 1,-1-1 0,0 1 0,1-1-1,-1 1 1,1-1 0,-1 0-1,1 0 1,-1 0 0,0 1-1,1-1 1,-1 0 0,1-1-1,-1 1 1,1 0 0,1-1 0,4 1 10,0-1-1,0 0 1,-1 0 0,1-1 0,0 0 0,7-3 0,-6 1-2,0-1 0,0 0 0,0 0 0,-1-1 0,0 0 0,0 0 1,8-10-1,-11 12-130,-1-1 0,0 1 0,0-1 0,0 0 1,0 1-1,-1-1 0,0 0 0,0 0 1,0-1-1,-1 1 0,0 0 0,0-1 0,1-8 1,-2 13-139,0 0 0,0 0 0,0 1 0,-1-1 0,1 0 0,0 1 0,0-1 0,-1 0 0,1 1 0,0-1 0,-1 0 0,1 1 0,-1-1 1,1 1-1,0-1 0,-1 1 0,0-1 0,1 1 0,-1-1 0,1 1 0,-1-1 0,1 1 0,-1 0 0,0-1 0,1 1 0,-1 0 0,0 0 1,1-1-1,-1 1 0,0 0 0,0 0 0,1 0 0,-1 0 0,0 0 0,0 0 0,1 0 0,-2 0 0,-8 0-6837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9.586"/>
    </inkml:context>
    <inkml:brush xml:id="br0">
      <inkml:brushProperty name="width" value="0.025" units="cm"/>
      <inkml:brushProperty name="height" value="0.025" units="cm"/>
    </inkml:brush>
  </inkml:definitions>
  <inkml:trace contextRef="#ctx0" brushRef="#br0">0 121 2659,'0'0'15241,"7"9"-12263,-3-4-2781,-2 0 108,1-1 1,0-1 0,0 1-1,0 0 1,1-1-1,-1 0 1,1 1 0,-1-1-1,1-1 1,0 1 0,0-1-1,0 1 1,1-1-1,-1 0 1,1-1 0,-1 1-1,1-1 1,-1 0-1,1 0 1,5 1 0,0-3-168,-1-1 0,0 0 0,0 0 1,0-1-1,0 0 0,0 0 0,-1-1 1,0 0-1,1 0 0,-1-1 0,9-8 1,-13 11-129,0-1 0,0 1 1,-1-1-1,1 0 0,-1 0 1,0-1-1,0 1 0,0-1 0,0 1 1,-1-1-1,1 0 0,-1 0 1,0 0-1,0-1 0,-1 1 1,1 0-1,-1-1 0,0 1 1,0 0-1,0-1 0,-1 0 1,1 1-1,-1-1 0,0 1 1,-1-6-1,-1 7-17,1 1 1,-1-1 0,1 1-1,-1 0 1,0 0-1,0-1 1,0 1 0,0 0-1,-1 1 1,1-1-1,0 0 1,-1 1 0,1-1-1,-1 1 1,0 0-1,1 0 1,-1 0 0,0 0-1,0 0 1,1 0-1,-1 1 1,0 0 0,-6-1-1,3 0-11,0 1 0,1 0 1,-1 0-1,0 0 0,0 0 0,0 1 0,0 0 0,1 0 0,-1 1 0,0-1 0,-6 4 0,6-1 18,-1 1-1,1 0 0,0 0 1,0 1-1,1 0 0,0 0 1,0 0-1,0 0 0,1 1 0,0-1 1,0 1-1,0 0 0,-4 15 1,7-19 3,0 0 1,0 0 0,0 0-1,1 0 1,-1 1 0,1-1-1,0 0 1,0 0 0,0 0 0,0 1-1,1-1 1,-1 0 0,1 0-1,0 0 1,0 0 0,0 0-1,0 0 1,0 0 0,1 0-1,0 0 1,-1-1 0,1 1-1,0 0 1,0-1 0,0 0-1,1 1 1,-1-1 0,0 0 0,1 0-1,-1 0 1,1-1 0,0 1-1,0-1 1,0 1 0,4 1-1,5 1-474,0-1-1,0 0 1,1 0-1,-1-1 1,14 0-1,-6-1-2295,0-2 0,28-3 0,-5-6-5508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19.944"/>
    </inkml:context>
    <inkml:brush xml:id="br0">
      <inkml:brushProperty name="width" value="0.025" units="cm"/>
      <inkml:brushProperty name="height" value="0.025" units="cm"/>
    </inkml:brush>
  </inkml:definitions>
  <inkml:trace contextRef="#ctx0" brushRef="#br0">197 18 3555,'0'0'16576,"-10"-2"-14547,4 0-1848,0 1 0,0 0 0,0 0 1,0 0-1,0 1 0,0-1 0,0 1 1,0 1-1,0-1 0,-1 1 0,1 1 1,0-1-1,1 1 0,-1 0 0,0 0 1,0 0-1,1 1 0,0 0 0,-1 0 1,-5 5-1,4-2 84,0 0-1,1 0 1,0 1 0,0-1 0,-4 9 0,8-12-171,0-1 0,0 1 1,1 0-1,-1 0 1,1 0-1,0 0 1,0 0-1,0 0 0,0 0 1,1 0-1,-1 0 1,1 1-1,0-1 1,0 0-1,0 0 0,0 0 1,2 6-1,-1-7-55,0 0 0,1 0-1,-1-1 1,1 1 0,0 0 0,0-1-1,-1 0 1,1 1 0,0-1-1,0 0 1,1 0 0,-1 0 0,0 0-1,0 0 1,0 0 0,1-1-1,-1 1 1,0-1 0,0 0 0,1 1-1,-1-1 1,0 0 0,4-1-1,4 1 18,0 0-1,0 0 1,0-1-1,13-3 1,-16 1-41,-1 1 0,1-1 0,0-1 0,-1 1 0,1-1 0,-1 0 1,0-1-1,-1 1 0,1-1 0,-1 0 0,7-9 0,-8 10-9,-1 0 0,0-1 0,0 1 0,0-1 0,0 0 0,-1 0 0,0 0 0,0 0 0,0 0 0,0 0 0,-1 0 0,0-1 0,0 1 0,-1 0 0,1-12 0,-2 16-14,1 0 0,-1 0 0,1 0 1,-1 0-1,0 0 0,0 0 0,1 1 0,-1-1 0,0 0 0,0 0 0,0 0 0,0 1 0,0-1 0,0 0 0,0 1 0,0-1 0,0 1 0,0-1 0,0 1 0,0 0 0,0 0 0,0-1 0,-1 1 0,1 0 0,0 0 0,0 0 0,0 0 0,0 0 0,-2 0 0,1 0-56,1 0-1,0 0 1,-1 0-1,1 0 1,0 0-1,0 0 1,-1 1-1,1-1 1,0 0-1,-1 1 1,1-1-1,0 1 1,0-1-1,0 1 1,0-1-1,-1 1 1,1 0-1,0 0 1,0-1-1,0 1 1,0 0-1,1 0 1,-1 0-1,0 0 1,0 0-1,0 2 1,0-2-193,1 1-1,-1-1 1,1 1-1,0-1 1,0 1 0,0 0-1,0-1 1,0 1-1,0-1 1,0 1 0,0-1-1,1 1 1,-1-1 0,0 1-1,1-1 1,0 1-1,-1-1 1,1 1 0,0-1-1,0 0 1,-1 1 0,1-1-1,0 0 1,0 0-1,1 0 1,-1 0 0,0 0-1,0 0 1,0 0 0,1 0-1,-1 0 1,1 0-1,-1-1 1,0 1 0,1 0-1,-1-1 1,1 0-1,-1 1 1,1-1 0,0 0-1,-1 0 1,1 0 0,-1 0-1,1 0 1,-1 0-1,4 0 1,19 0-5770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0.363"/>
    </inkml:context>
    <inkml:brush xml:id="br0">
      <inkml:brushProperty name="width" value="0.025" units="cm"/>
      <inkml:brushProperty name="height" value="0.025" units="cm"/>
    </inkml:brush>
  </inkml:definitions>
  <inkml:trace contextRef="#ctx0" brushRef="#br0">87 1 3011,'0'0'21535,"-4"14"-20681,-13 45-115,0-2 167,2 0-1,3 1 1,-9 108 0,48-194-373,-1-17-553,24-58-1,-34 66-510,1 2-1,2 0 1,31-43-1,-49 76 521,0 0 0,1 1 1,0-1-1,-1 0 0,1 0 1,0 1-1,0-1 0,0 1 0,0 0 1,0-1-1,1 1 0,-1 0 1,0 0-1,0 1 0,1-1 0,-1 0 1,0 1-1,1-1 0,-1 1 0,1 0 1,-1 0-1,1 0 0,-1 0 1,0 0-1,1 0 0,-1 1 0,4 0 1,-5 0 14,1 0 0,0 0 0,0 0 0,-1 0 0,1 0 0,-1 1 1,1-1-1,-1 0 0,1 1 0,-1-1 0,0 1 0,0-1 0,1 1 0,-1 0 1,-1-1-1,1 1 0,0 0 0,0 0 0,0 0 0,-1 0 0,1 0 0,-1 0 0,0 0 1,0 0-1,1 0 0,-1 0 0,-1 0 0,1-1 0,0 1 0,0 0 0,-1 0 1,1 0-1,-1 2 0,-1 0 27,0 0 0,0-1 0,0 1 1,0-1-1,0 0 0,-1 0 0,1 0 0,-1 0 0,0 0 1,0 0-1,0-1 0,0 1 0,0-1 0,-1 0 1,-4 2-1,-57 26 453,61-28-464,-3 0-31,1 1 0,-1-1-1,0 0 1,1 0-1,-1-1 1,-11 1-1,18-4-488,0 1 0,0-1 1,0 1-1,0-1 0,0 0 0,1 1 0,-1-1 0,1 1 0,-1-1 0,1 1 0,-1-1 0,1 1 0,0-1 0,0 1 0,0 0 1,2-3-1,16-17-6814,8-4-4548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8.168"/>
    </inkml:context>
    <inkml:brush xml:id="br0">
      <inkml:brushProperty name="width" value="0.025" units="cm"/>
      <inkml:brushProperty name="height" value="0.025" units="cm"/>
    </inkml:brush>
  </inkml:definitions>
  <inkml:trace contextRef="#ctx0" brushRef="#br0">28 1 10634,'0'0'4281,"-3"8"-2199,-1 1-1593,1-1 430,-1-1-1,1 1 1,1-1-1,-1 1 1,1 0-1,-1 15 1,3-22-880,1-1 1,-1 1-1,1 0 0,-1-1 0,1 1 1,-1 0-1,1-1 0,0 1 0,-1-1 1,1 1-1,0-1 0,-1 1 1,1-1-1,0 1 0,0-1 0,-1 0 1,1 1-1,0-1 0,0 0 0,0 0 1,-1 0-1,1 1 0,0-1 1,0 0-1,0 0 0,0 0 0,0-1 1,1 1-1,31-1 560,-30 1-506,15-3-74,0-1 0,0-1-1,0 0 1,0-1 0,16-8 0,-19 7-15,0 0 1,0 2-1,1 0 1,0 1-1,0 0 1,33-2-1,-33 55 1929,1-35-3856,-3-11-7958,-4-3-5723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0.736"/>
    </inkml:context>
    <inkml:brush xml:id="br0">
      <inkml:brushProperty name="width" value="0.025" units="cm"/>
      <inkml:brushProperty name="height" value="0.025" units="cm"/>
    </inkml:brush>
  </inkml:definitions>
  <inkml:trace contextRef="#ctx0" brushRef="#br0">91 1 3748,'0'0'21524,"-14"77"-19955,-1-45-383,0 4-258,-2-3-447,4-1-321,2-2-160,6-7-256,5-6-1250,0-4-1248,3-8-577,13-5-897,3-1-3908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1.063"/>
    </inkml:context>
    <inkml:brush xml:id="br0">
      <inkml:brushProperty name="width" value="0.025" units="cm"/>
      <inkml:brushProperty name="height" value="0.025" units="cm"/>
    </inkml:brush>
  </inkml:definitions>
  <inkml:trace contextRef="#ctx0" brushRef="#br0">21 52 4676,'0'0'19437,"8"3"-18534,8 2-577,0-1 0,0-1 0,0-1 0,23 1 0,-33-3-187,1 0 1,-1-1-1,0 1 0,0-1 1,1-1-1,-1 1 0,9-4 1,-12 4-58,-1-1 1,0 1-1,0 0 0,1 0 1,-1-1-1,0 0 1,0 1-1,-1-1 1,1 0-1,0 0 0,-1 0 1,1 0-1,-1 0 1,1 0-1,-1 0 0,0-1 1,0 1-1,0 0 1,1-5-1,-2 7-59,1-1 0,-1 1 0,0-1 0,0 0 0,0 1 0,0-1 0,0 0 0,0 1 0,0-1 0,0 1 0,0-1 0,0 0 0,0 1 0,0-1 0,0 0 0,0 1 0,-1-1 0,1 0 0,0 1 0,-1-1 0,1 1 0,0-1 0,-1 1 0,1-1 0,0 1 0,-1-1 0,1 1 0,-1-1 0,1 1 0,-1-1 0,1 1 0,-1 0 0,1-1 0,-1 1 0,0 0 0,0-1 0,-32 1 114,23 2-162,0 0-1,0 1 0,0 0 0,-14 8 1,8-2 8,1 1 0,1 1-1,-20 17 1,30-25 16,1 1 0,-1 0-1,1 0 1,0 0 0,0 0-1,0 0 1,1 0 0,-1 1-1,1-1 1,0 1 0,0 0 0,1 0-1,-1 0 1,1 0 0,0 0-1,0 9 1,1-11-17,1-1 1,0 1 0,0 0-1,1-1 1,-1 1 0,0-1-1,1 1 1,-1-1-1,1 1 1,0-1 0,0 0-1,0 0 1,0 0-1,0 0 1,1-1 0,-1 1-1,0 0 1,1-1-1,-1 0 1,1 1 0,0-1-1,-1 0 1,1 0-1,5 0 1,5 4-1114,0-2 0,0 0 0,26 2 0,-3-4-4058,4-1-4367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1.653"/>
    </inkml:context>
    <inkml:brush xml:id="br0">
      <inkml:brushProperty name="width" value="0.025" units="cm"/>
      <inkml:brushProperty name="height" value="0.025" units="cm"/>
    </inkml:brush>
  </inkml:definitions>
  <inkml:trace contextRef="#ctx0" brushRef="#br0">138 111 7783,'0'0'7709,"4"-9"-4255,-1 2-2816,0-1-1,-1 1 1,1 0 0,-2-1 0,1 0 0,-1 1-1,0-9 1,-1 14-509,0 1 1,0-1-1,0 1 0,0 0 0,0-1 1,-1 1-1,1-1 0,0 1 0,-1-1 1,1 1-1,-1 0 0,0-1 0,1 1 1,-1 0-1,0 0 0,0 0 0,0-1 1,0 1-1,0 0 0,-2-1 0,1 1-67,0 0 0,0 1 0,0-1 0,-1 0 1,1 1-1,0 0 0,0-1 0,-1 1 0,1 0 0,0 0 0,-1 1 0,1-1 0,0 0 0,-1 1 0,1-1 0,0 1 0,0 0 0,-3 1 0,0 0-65,-1 1 1,1 0-1,0 0 0,0 0 0,0 1 1,0-1-1,1 1 0,-1 1 0,1-1 0,0 0 1,1 1-1,-1 0 0,-5 10 0,4-7 0,1 0 0,0 1-1,0-1 1,1 1-1,0 0 1,1 0 0,0 0-1,-1 13 1,3-21 9,0 0 0,0 1 0,0-1 0,1 0 0,-1 1 0,0-1-1,1 0 1,-1 1 0,1-1 0,-1 0 0,1 0 0,0 1 0,-1-1 0,1 0 0,0 0 0,0 0 0,0 0 0,0 0 0,0 0 0,0 0 0,0 0 0,0-1 0,0 1 0,1 0 0,-1-1 0,0 1 0,0-1 0,1 1 0,-1-1 0,0 1 0,1-1 0,-1 0 0,0 0 0,1 0 0,-1 0 0,1 0 0,-1 0 0,0 0-1,1 0 1,-1 0 0,2-1 0,4 0 31,0 0 0,0 0 0,-1 0-1,1-1 1,0 0 0,-1 0-1,9-5 1,-6 2-13,0-1 1,-1 0-1,0 0 0,0-1 0,11-13 0,-16 16 39,1 0 0,-2 0 0,1 0 0,0 0-1,-1 0 1,0 0 0,0-1 0,0 1 0,0-1 0,-1 0 0,0 0-1,0 1 1,1-11 0,-2 15-68,0-1-1,0 1 0,0-1 0,0 1 1,0-1-1,0 0 0,0 1 1,0-1-1,-1 1 0,1-1 1,0 1-1,0-1 0,0 1 1,-1-1-1,1 1 0,0-1 1,-1 1-1,1-1 0,0 1 1,-1-1-1,1 1 0,-1 0 0,1-1 1,0 1-1,-1 0 0,1-1 1,-1 1-1,1 0 0,-1 0 1,1-1-1,-1 1 0,1 0 1,-1 0-1,0 0 0,1 0 1,-1 0-1,1 0 0,-1 0 1,1 0-1,-1 0 0,1 0 0,-1 0 1,0 0-1,1 0 0,-1 0 1,0 1-1,0-1-73,0 0 0,0 1-1,0-1 1,0 0 0,0 1 0,0-1-1,0 1 1,0 0 0,0-1 0,1 1-1,-1 0 1,0 0 0,0-1 0,1 1-1,-1 0 1,0 0 0,1 0 0,-1 0-1,1 0 1,-1 0 0,1 0 0,0 0-1,-1 0 1,1 0 0,-1 2 0,1-2-154,0 0 0,0 0 0,0 1 0,0-1 0,0 0 0,0 1 0,0-1 0,0 0 0,0 0 1,1 1-1,-1-1 0,0 0 0,1 0 0,-1 1 0,1-1 0,0 0 0,-1 0 0,1 0 0,0 0 1,0 0-1,-1 0 0,1 0 0,0 0 0,0 0 0,0 0 0,0-1 0,2 2 0,1-1-577,0 1 0,-1-1 1,1-1-1,0 1 0,0 0 0,0-1 0,0 0 0,5 0 0,13 0-3909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2.043"/>
    </inkml:context>
    <inkml:brush xml:id="br0">
      <inkml:brushProperty name="width" value="0.025" units="cm"/>
      <inkml:brushProperty name="height" value="0.025" units="cm"/>
    </inkml:brush>
  </inkml:definitions>
  <inkml:trace contextRef="#ctx0" brushRef="#br0">129 58 3459,'1'-9'8296,"2"-26"-3288,-3 34-4842,0 1 1,0-1 0,1 1-1,-1 0 1,0-1 0,0 1-1,0-1 1,0 1 0,0-1 0,0 1-1,0-1 1,0 1 0,0 0-1,0-1 1,0 1 0,0-1-1,0 1 1,-1-1 0,1 1 0,0 0-1,0-1 1,0 1 0,-1-1-1,1 1 1,0 0 0,0-1-1,-1 1 1,1 0 0,0-1 0,-1 1-1,1 0 1,-1-1 0,-10 10 1324,-8 20-1202,2 2 123,-38 77 2040,50-97-2120,0 1 0,1-1 0,1 1 0,0 0 0,1 0 0,0 0 0,0 19 0,2-30-322,0 0 0,0 0-1,0 0 1,1 0 0,-1-1 0,0 1 0,1 0 0,-1 0-1,0-1 1,1 1 0,-1 0 0,1 0 0,-1-1-1,1 1 1,-1 0 0,1-1 0,0 1 0,-1-1 0,1 1-1,0-1 1,-1 1 0,1-1 0,0 0 0,0 1 0,0-1-1,1 1 1,31 4 198,32-12-329,-24-2-528,-24 5-3,0 0 1,0 2-1,23-2 0,-39 4 649,0 0 0,-1 0 1,1 0-1,0 0 0,-1 0 0,1 0 1,0 0-1,-1 1 0,1-1 0,0 0 0,-1 0 1,1 1-1,-1-1 0,1 1 0,-1-1 1,1 0-1,-1 1 0,1-1 0,-1 1 1,1-1-1,-1 1 0,1-1 0,-1 1 1,0-1-1,1 1 0,-1 0 0,0-1 1,0 1-1,1-1 0,-1 2 0,0 25 633,-1-19-410,-1-1 0,1 0 0,-2 0-1,1 0 1,-5 8 0,2-9-62,1-1-1,-1 0 1,0 0 0,-1 0-1,1 0 1,-1-1 0,0 0-1,0 0 1,0-1 0,0 0-1,-1 0 1,1 0 0,-1-1-1,0 0 1,0 0 0,-12 1-1,16-2-227,-1-1-1,1 1 1,0-1-1,-1 0 1,1 0 0,-1 0-1,1 0 1,-1-1-1,1 1 1,0-1-1,-1 0 1,1 0-1,0 0 1,0 0 0,0-1-1,0 1 1,0-1-1,0 0 1,0 0-1,0 0 1,0 0-1,1 0 1,-1-1 0,1 1-1,0-1 1,0 1-1,0-1 1,0 0-1,0 0 1,0 0-1,1 0 1,0 0-1,-1-1 1,1 1 0,-1-5-1,2 8-205,0-1 1,0 0-1,-1 0 0,1 1 1,0-1-1,0 0 0,0 1 1,0-1-1,-1 0 0,1 0 1,0 1-1,0-1 0,1 0 1,-1 0-1,0 1 0,0-1 1,0 0-1,0 0 0,1 1 1,-1-1-1,0 0 0,1 1 0,-1-1 1,0 0-1,1 1 0,-1-1 1,1 1-1,-1-1 0,1 1 1,-1-1-1,1 1 0,0-1 1,-1 1-1,1-1 0,0 1 1,-1 0-1,1-1 0,1 1 1,13-4-6462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3.261"/>
    </inkml:context>
    <inkml:brush xml:id="br0">
      <inkml:brushProperty name="width" value="0.025" units="cm"/>
      <inkml:brushProperty name="height" value="0.025" units="cm"/>
    </inkml:brush>
  </inkml:definitions>
  <inkml:trace contextRef="#ctx0" brushRef="#br0">140 0 3203,'0'0'21487,"-10"14"-20088,-9 11-665,1 2-1,2 0 1,-14 31 0,21-41-407,2 1 0,0 0 0,1 0 0,1 1 0,1 0 0,0-1 1,-1 32-1,9-5-146,-4-44-218,0 1 1,0-1-1,0 0 0,0 1 1,1-1-1,-1 0 0,1 1 1,-1-1-1,1 0 0,-1 0 1,1 0-1,0 1 0,-1-1 1,1 0-1,0 0 0,0 0 1,0 0-1,0 0 1,0 0-1,0 0 0,0-1 1,0 1-1,0 0 0,1 0 1,-1-1-1,0 1 0,0-1 1,1 1-1,1 0 0,-2-2-11,0 0 0,-1 1-1,1-1 1,0 0 0,-1 0-1,1 1 1,-1-1 0,1 0-1,-1 0 1,1 0 0,-1 1-1,0-1 1,1 0 0,-1 0-1,0 0 1,0 0 0,0 0-1,0 0 1,0 0 0,0 0-1,0-1 1,2-28-439,-2 26 318,-1-135-743,32 143 853,15 7-5696,0-2 0,72 5 1,-27-14 1862,-44-9 5932,-45 8-1679,0 1 0,-1-1-1,1 1 1,0-1 0,-1 0-1,1 0 1,-1 0-1,1 0 1,-1 0 0,1 0-1,-1 0 1,0 0-1,0 0 1,1-1 0,-1 1-1,0 0 1,0-1-1,0 1 1,-1-1 0,1 0-1,0 1 1,0-1-1,-1 1 1,1-3 0,-1 3-156,-1 0 0,1 1 1,-1-1-1,1 1 1,-1-1-1,0 0 0,1 1 1,-1 0-1,0-1 0,1 1 1,-1-1-1,0 1 0,0 0 1,1-1-1,-1 1 1,0 0-1,0 0 0,0 0 1,1 0-1,-1 0 0,0 0 1,0 0-1,0 0 1,0 0-1,1 0 0,-1 0 1,0 0-1,-1 1 0,-29 4 785,22-2-766,0 1 1,1 0 0,-1 0-1,1 1 1,0 0-1,1 0 1,-1 1-1,1 0 1,0 1 0,0 0-1,1 0 1,0 0-1,0 0 1,-6 12-1,12-19-214,0 1 0,0-1 0,-1 0 0,1 1 0,0-1 0,0 1 0,0-1 0,0 1 0,0-1 0,0 0-1,0 1 1,0-1 0,0 1 0,0-1 0,0 1 0,0-1 0,0 1 0,0-1 0,0 0 0,0 1 0,0-1 0,1 1-1,-1-1 1,0 1 0,0-1 0,0 0 0,1 1 0,-1-1 0,0 0 0,1 1 0,-1-1 0,0 0 0,1 1 0,17 0 191,21-14-67,-28 5-246,1 0 1,-1 0-1,0-2 1,-1 1-1,0-1 0,-1 0 1,0-1-1,-1 0 0,0-1 1,7-13-1,-14 24-48,-13 27-171,11-24 324,-21 44 227,21-44-195,0 0 1,0 0-1,0 0 1,0 1 0,1-1-1,-1 0 1,1 0 0,0 1-1,-1-1 1,1 0-1,0 1 1,0-1 0,1 1-1,-1-1 1,0 0 0,1 0-1,-1 1 1,2 2-1,0-4-13,0 0 1,-1 0-1,1 0 0,0 0 0,0 0 0,0-1 0,0 1 0,0 0 0,0-1 0,0 0 0,0 1 0,0-1 0,0 0 0,0 0 0,0 0 1,0 0-1,0 0 0,0-1 0,4 0 0,37-13-590,-34 8 450,-1-1 0,1 0 0,-1-1 0,-1 1-1,0-2 1,0 1 0,0-1 0,-1 0 0,0 0 0,7-17 0,-12 25 235,-2 5-64,0 1 1,0-1 0,-1 1-1,0-1 1,1 1 0,-1-1 0,-1 0-1,-2 5 1,-6 11 86,-8 43 263,18-60-366,0 1 1,1-1 0,-1 1 0,1-1-1,0 0 1,-1 1 0,1-1 0,1 1-1,-1-1 1,0 0 0,1 1 0,0-1-1,0 0 1,0 1 0,0-1 0,3 6-1,-2-8-13,1 1 0,-1-1 0,0 1 0,0-1 0,1 0 0,-1 0-1,0 0 1,1 0 0,-1-1 0,1 1 0,0-1 0,-1 1-1,1-1 1,-1 0 0,1 0 0,0 0 0,-1 0 0,1 0 0,-1-1-1,1 1 1,-1-1 0,3-1 0,4 0-14,-1 0 1,1-1-1,-1-1 0,0 1 0,10-7 1,-2 1-129,-1-1 1,0-1-1,-1 0 1,0-1 0,0 0-1,-2-1 1,18-23-1,-38 50 902,6-10-747,1-1 0,-1 1-1,1-1 1,0 1 0,0-1-1,0 1 1,0-1 0,0 5-1,5-7 11,1 0 0,-1 0 0,0-1 0,0 1 0,0-1-1,0 0 1,0 0 0,0 0 0,6-2 0,44-12-137,-44 10-63,0 1 1,0 0 0,1 1 0,-1 0 0,15-1 0,-24 4 167,0-1 1,0 1-1,0-1 1,0 1-1,0 0 1,0-1 0,-1 1-1,1 0 1,0 0-1,0-1 1,-1 1-1,1 0 1,0 0-1,-1 0 1,1 0-1,-1 0 1,1 0-1,-1 0 1,0 0-1,1 0 1,-1 0 0,0 0-1,0 0 1,0 0-1,0 0 1,0 0-1,0 0 1,0 0-1,0 0 1,0 0-1,0 2 1,-4 46 948,3-38-596,1-11-331,0 1-1,-1 0 1,1-1 0,0 1-1,0 0 1,0-1 0,0 1-1,0 0 1,0-1 0,0 1-1,0 0 1,0-1 0,1 1-1,-1 0 1,0-1 0,0 1-1,0-1 1,1 1 0,-1 0-1,0-1 1,1 1-1,-1-1 1,1 1 0,-1-1-1,1 1 1,12-6-366,10-26-3437,-15 10-1589,-2-2-3993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3.616"/>
    </inkml:context>
    <inkml:brush xml:id="br0">
      <inkml:brushProperty name="width" value="0.025" units="cm"/>
      <inkml:brushProperty name="height" value="0.025" units="cm"/>
    </inkml:brush>
  </inkml:definitions>
  <inkml:trace contextRef="#ctx0" brushRef="#br0">19 40 11082,'-10'-3'11339,"4"2"-7399,4-5-1121,2 2-1410,2 0-1025,9 0-448,1-1-961,2-2-2306,-3 2-4068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4.632"/>
    </inkml:context>
    <inkml:brush xml:id="br0">
      <inkml:brushProperty name="width" value="0.025" units="cm"/>
      <inkml:brushProperty name="height" value="0.025" units="cm"/>
    </inkml:brush>
  </inkml:definitions>
  <inkml:trace contextRef="#ctx0" brushRef="#br0">38 0 7495,'0'0'16239,"0"9"-15587,-15 100 880,5-46-555,-2 89 0,32-180 886,30-119-3054,-51 171 1078,0-13 78,1 0-1,0 0 1,1-1 0,0 1-1,3 13 1,-3-21 33,0 0-1,0-1 1,0 1 0,0-1 0,0 1-1,1-1 1,-1 0 0,1 1 0,-1-1-1,1 0 1,0 0 0,0 0 0,0 0-1,0 0 1,1-1 0,-1 1-1,0-1 1,1 1 0,-1-1 0,1 0-1,-1 0 1,1 0 0,-1 0 0,1-1-1,5 2 1,0-1 20,1-1 0,0 1-1,-1-2 1,1 1 0,0-1 0,-1 0 0,1-1-1,-1 0 1,0 0 0,1-1 0,-1 0 0,0-1-1,-1 0 1,1 0 0,-1 0 0,1-1 0,-1 0-1,11-11 1,-11 9 14,0 0-1,0 0 1,-1-1 0,0 1-1,-1-1 1,0-1-1,0 1 1,-1-1 0,1 1-1,-2-1 1,0-1-1,0 1 1,0 0 0,-1-1-1,-1 1 1,1-16-1,-1 24-35,-1 0 0,0 0-1,0 0 1,0 0 0,0 0-1,0 0 1,0 1 0,0-1-1,0 0 1,0 0 0,0 0-1,0 0 1,-1 0 0,1 0-1,0 1 1,-1-1 0,1 0-1,0 0 1,-1 0 0,1 1-1,-1-1 1,1 0 0,-1 1-1,0-1 1,1 0 0,-1 1-1,0-1 1,1 1 0,-1-1-1,0 1 1,0-1 0,1 1-1,-1 0 1,0-1 0,0 1-1,0 0 1,0-1 0,-1 1-1,0 0-9,0 1-1,1-1 0,-1 1 1,0 0-1,1-1 0,-1 1 0,0 0 1,1 0-1,-1 0 0,1 0 1,-1 0-1,1 1 0,0-1 1,-1 0-1,1 1 0,0-1 0,0 1 1,-1 1-1,-5 8 12,1 0-1,0 0 1,1 0-1,0 1 1,1 0-1,0 0 1,1 0 0,0 0-1,1 0 1,1 1-1,0-1 1,0 1-1,3 22 1,-1-32 13,0 0 0,1 0 0,-1 0 0,1 0 1,0-1-1,0 1 0,0 0 0,0-1 0,0 0 0,0 1 0,1-1 0,-1 0 0,1 0 1,0 0-1,-1-1 0,1 1 0,0-1 0,0 1 0,0-1 0,0 0 0,0 0 0,0 0 1,1-1-1,-1 1 0,0-1 0,0 0 0,6 0 0,3 1 14,1-1-1,-1 0 1,1-1 0,-1 0-1,0-1 1,14-3-1,-15 1-8,-1 0-1,0 0 0,0-1 1,0-1-1,0 0 0,15-12 0,-22 16 5,1-1 0,-1 1-1,-1-1 1,1 1 0,0-1-1,0 0 1,-1 0-1,0-1 1,0 1 0,0 0-1,0-1 1,0 1 0,-1-1-1,1 0 1,-1 1 0,0-1-1,0 0 1,0 0-1,-1 0 1,1 0 0,-1 0-1,-1-7 1,1 10-11,0-1-1,-1 1 1,0 0 0,1-1 0,-1 1-1,0 0 1,0-1 0,0 1 0,0 0-1,0 0 1,0 0 0,0 0-1,0 0 1,0 0 0,-1 0 0,1 0-1,0 0 1,0 1 0,-1-1 0,1 0-1,-1 1 1,1-1 0,-1 1-1,1 0 1,-1-1 0,1 1 0,-1 0-1,1 0 1,-1 0 0,1 0 0,-1 0-1,1 0 1,-1 0 0,1 1 0,-1-1-1,1 1 1,-1-1 0,1 1-1,-3 1 1,0-1-21,0 0 1,0 1-1,0-1 0,1 1 0,-1 0 0,0 0 1,1 1-1,0-1 0,-1 1 0,1-1 1,0 1-1,0 0 0,1 0 0,-4 4 0,5-4 5,0 0 0,-1 0 0,1-1 0,1 1 0,-1 0 0,0 0-1,1 0 1,-1 0 0,1 0 0,0 0 0,0 0 0,0 0 0,0 0 0,1 0-1,-1 0 1,1 0 0,0 0 0,0 0 0,0-1 0,0 1 0,0 0 0,1-1-1,-1 1 1,1 0 0,-1-1 0,1 0 0,0 1 0,0-1 0,0 0 0,1 0-1,3 3 1,-1-1-531,1 0 0,0-1-1,0 0 1,0 0-1,11 4 1,33 3-8718,-12-9-5829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5.282"/>
    </inkml:context>
    <inkml:brush xml:id="br0">
      <inkml:brushProperty name="width" value="0.025" units="cm"/>
      <inkml:brushProperty name="height" value="0.025" units="cm"/>
    </inkml:brush>
  </inkml:definitions>
  <inkml:trace contextRef="#ctx0" brushRef="#br0">68 15 5541,'4'-8'6011,"-1"2"1708,-3 9-2651,-4 22-4183,-11 344 1293,15-369-2290,0 1 1,0-1-1,1 1 0,-1-1 1,0 1-1,0-1 0,0 0 1,0 1-1,0-1 0,0 1 1,0-1-1,0 1 0,0-1 1,-1 1-1,1-1 0,0 1 1,0-1-1,0 0 0,0 1 1,-1-1-1,1 1 0,0-1 1,0 0-1,-1 1 0,1-1 1,0 1-1,-1-1 0,1 0 1,0 0-1,-1 1 0,0-1 1,-9-9-4347,-8-24-2629,8 8 3606,-2-2-646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5.626"/>
    </inkml:context>
    <inkml:brush xml:id="br0">
      <inkml:brushProperty name="width" value="0.025" units="cm"/>
      <inkml:brushProperty name="height" value="0.025" units="cm"/>
    </inkml:brush>
  </inkml:definitions>
  <inkml:trace contextRef="#ctx0" brushRef="#br0">0 57 3587,'0'0'15279,"49"-8"-14574,-14 7 127,3-1 129,2 0-96,1-2-481,-3-1-288,-6-4-1217,-9-3-2722,-9-1-5414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5.968"/>
    </inkml:context>
    <inkml:brush xml:id="br0">
      <inkml:brushProperty name="width" value="0.025" units="cm"/>
      <inkml:brushProperty name="height" value="0.025" units="cm"/>
    </inkml:brush>
  </inkml:definitions>
  <inkml:trace contextRef="#ctx0" brushRef="#br0">72 1 12236,'0'0'8813,"-7"10"-7996,-3 9-512,1-1 0,0 1-1,2 1 1,0 0 0,1 0 0,1 0 0,1 0 0,1 1-1,-1 27 1,9 2 450,-5-50-722,0 1 1,0 0-1,0 0 1,0-1-1,1 1 0,-1 0 1,0-1-1,1 1 1,-1-1-1,0 1 1,1 0-1,-1-1 1,1 1-1,-1-1 1,1 1-1,-1-1 1,1 1-1,-1-1 1,1 0-1,0 1 1,-1-1-1,1 0 1,1 1-1,-1-1 35,0 0-1,0-1 0,0 1 0,0 0 1,1-1-1,-1 1 0,0-1 1,0 1-1,0-1 0,0 0 1,0 1-1,0-1 0,0 0 1,0 0-1,0 0 0,-1 0 0,1 0 1,0 0-1,1-1 0,6-9-39,0-1-1,-1 1 1,-1-2-1,1 1 1,-2 0-1,0-1 1,0 0-1,-1-1 0,-1 1 1,0 0-1,-1-1 1,0 0-1,-1-25 1,-2 50-949,1-9 787,-1-1-1,1 0 0,0 0 0,0 0 0,-1 1 0,1-1 0,0 0 0,0 0 0,1 1 1,-1-1-1,0 0 0,0 0 0,0 1 0,1-1 0,-1 0 0,1 0 0,-1 0 1,1 0-1,-1 1 0,1-1 0,0 0 0,-1 0 0,1 0 0,0 0 0,0-1 0,0 1 1,0 0-1,0 0 0,0 0 0,0-1 0,0 1 0,0 0 0,0-1 0,0 1 0,2 0 1,6 2-1360,0 0 1,0-1 0,0 0 0,0 0-1,1-1 1,10 0 0,12-1-3082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48.683"/>
    </inkml:context>
    <inkml:brush xml:id="br0">
      <inkml:brushProperty name="width" value="0.025" units="cm"/>
      <inkml:brushProperty name="height" value="0.025" units="cm"/>
    </inkml:brush>
  </inkml:definitions>
  <inkml:trace contextRef="#ctx0" brushRef="#br0">86 152 2370,'0'0'10255,"-9"-2"-7431,-26-8-582,32 9-1760,0 0 0,-1 0 0,1 0 0,0 0 0,0 0 1,0-1-1,1 0 0,-1 1 0,0-1 0,0 0 0,1 0 1,-4-4-1,7 4-373,1 1 1,-1 0 0,1-1 0,-1 1 0,1 0-1,-1 0 1,1 0 0,0 0 0,0 0 0,0 1-1,-1-1 1,1 1 0,0-1 0,0 1 0,0-1-1,0 1 1,2 0 0,1-1 150,10-3-174,1 0 0,0 2-1,29-2 1,-40 3-98,-1 2 1,0-1-1,1 0 0,-1 1 0,0 0 0,0 0 1,1 0-1,-1 1 0,0-1 0,0 1 0,0 0 1,-1 0-1,1 0 0,0 1 0,-1-1 0,1 1 1,-1 0-1,0 0 0,3 4 0,-3-5 47,-1 0 0,0 0-1,0 0 1,0-1-1,1 1 1,-1-1 0,1 1-1,-1-1 1,1 0 0,0 0-1,-1 0 1,1 0 0,0-1-1,0 1 1,-1-1-1,1 1 1,0-1 0,0 0-1,0 0 1,0-1 0,0 1-1,-1 0 1,1-1 0,0 0-1,0 0 1,-1 1-1,1-2 1,0 1 0,-1 0-1,1 0 1,4-4 0,0 1 122,-1-1 0,1 1-1,0-1 1,-1 0 0,0-1 0,0 1 0,-1-1 0,0 0 0,0-1 0,6-8 0,-9 11-75,-1 0-1,1 0 1,-1 0 0,0 0 0,0 0 0,0 0-1,1-7 1,-7-5-1258,4 15 920,1 0 0,-1 1 1,1-1-1,-1 1 0,0-1 0,1 1 1,-1-1-1,0 1 0,0 0 0,0-1 1,1 1-1,-1 0 0,0 0 0,0-1 0,0 1 1,1 0-1,-1 0 0,0 0 0,-1 0 1,-10 0-6205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6.420"/>
    </inkml:context>
    <inkml:brush xml:id="br0">
      <inkml:brushProperty name="width" value="0.025" units="cm"/>
      <inkml:brushProperty name="height" value="0.025" units="cm"/>
    </inkml:brush>
  </inkml:definitions>
  <inkml:trace contextRef="#ctx0" brushRef="#br0">87 78 2851,'0'0'4708,"7"-8"636,-1 2-4118,16-23 1515,-15 0 2442,-7 29-5117,0-1 0,0 1 0,-1 0-1,1-1 1,0 1 0,0 0 0,-1-1 0,1 1 0,0 0 0,-1 0 0,1-1 0,0 1-1,-1 0 1,1 0 0,-1 0 0,1-1 0,0 1 0,-1 0 0,1 0 0,-1 0 0,1 0-1,-1 0 1,1 0 0,0 0 0,-1 0 0,1 0 0,-1 0 0,1 0 0,0 0 0,-1 0-1,1 0 1,-1 1 0,1-1 0,-1 0 0,-16 5 51,9 1-64,0-1 0,1 1 0,0 0 0,0 1 0,0 0 0,1 0 0,0 0 0,-6 10 0,9-11 76,-1-1 1,0 1 0,1 0-1,0 0 1,1 0 0,-1 0-1,1 0 1,0 1 0,1-1-1,0 1 1,0-1 0,0 11 0,1-16-118,0 0 0,1 0 0,-1 0 0,1 0 0,0 0 0,-1 0 1,1 0-1,0 0 0,0 0 0,0 0 0,-1-1 0,1 1 0,0 0 1,0 0-1,0-1 0,0 1 0,0-1 0,1 1 0,-1-1 0,0 1 1,0-1-1,0 0 0,0 1 0,0-1 0,1 0 0,-1 0 0,0 0 1,0 0-1,3 0 0,39-2 186,-42 2-189,12-3-18,-1 0 0,1-1 0,-1-1 1,-1 0-1,1-1 0,-1 0 0,0 0 1,0-1-1,0-1 0,-1 0 0,17-17 1,22-16 27,-49 41-18,0 0-1,0 0 0,0 0 1,0 0-1,1 0 0,-1 0 1,0 0-1,0 0 0,0 0 0,0 0 1,0 0-1,1 0 0,-1 0 1,0 0-1,0 0 0,0 0 1,0 0-1,0 0 0,1 0 1,-1 0-1,0 0 0,0 0 1,0 0-1,0 0 0,0 0 1,1 0-1,-1 0 0,0 0 0,0 0 1,0 0-1,0 0 0,0 1 1,0-1-1,1 0 0,-1 0 1,0 0-1,0 0 0,0 0 1,0 0-1,0 0 0,0 1 1,0-1-1,0 0 0,0 0 0,0 0 1,0 0-1,0 0 0,0 1 1,1-1-1,-1 0 0,0 0 1,0 0-1,0 0 0,-1 1 1,1-1-1,0 0 0,1 17 51,-6 17 147,5-32-144,-1-1 0,0 1-1,1-1 1,0 1 0,-1-1-1,1 1 1,0-1 0,0 1-1,-1 0 1,1-1 0,0 1 0,1-1-1,-1 1 1,0 0 0,0-1-1,1 1 1,-1-1 0,1 1-1,-1-1 1,1 1 0,0-1-1,0 0 1,-1 1 0,1-1-1,0 0 1,0 1 0,0-1 0,0 0-1,1 0 1,-1 0 0,0 0-1,0 0 1,1 0 0,-1-1-1,0 1 1,1 0 0,1 0-1,2 0 16,-1-1 0,1 1-1,0-1 1,-1-1-1,1 1 1,-1 0-1,1-1 1,-1 0 0,0 0-1,1-1 1,-1 1-1,0-1 1,5-2-1,55-37-51,-52 32-59,0 0 0,1 1 1,0 1-1,14-6 0,-36 44-428,2-20 408,3-4-29,0-1 0,0 1 0,1 0 0,0 0 0,0 0 0,-3 12 0,8-18-594,1 0 0,-1 0 0,0-1 0,0 1 0,1-1 0,-1 1-1,0-1 1,1 0 0,-1 0 0,1 0 0,-1 0 0,0 0 0,1-1 0,4 0 0,18-9-5102,6-2-1543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6.761"/>
    </inkml:context>
    <inkml:brush xml:id="br0">
      <inkml:brushProperty name="width" value="0.025" units="cm"/>
      <inkml:brushProperty name="height" value="0.025" units="cm"/>
    </inkml:brush>
  </inkml:definitions>
  <inkml:trace contextRef="#ctx0" brushRef="#br0">72 103 1794,'9'-9'1889,"-2"3"-783,38-38 4368,-43 41-4361,1 0 0,-1-1-1,0 1 1,0-1 0,0 1 0,0-1 0,-1 0-1,1 0 1,0-4 0,-6 5 2573,-14 7-2984,13-1-637,-1 0 0,1 1 0,0-1 1,1 1-1,-1 0 0,1 0 0,-1 1 0,1-1 0,0 1 0,1 0 0,-1 0 1,1 0-1,0 1 0,0-1 0,1 1 0,0-1 0,0 1 0,0 0 1,-1 7-1,3-12-94,1 0 1,-1 0 0,1 0 0,-1 0-1,1 0 1,0 0 0,-1 0-1,1 0 1,0 0 0,0 0 0,-1 0-1,1-1 1,0 1 0,0 0-1,0-1 1,0 1 0,0 0 0,0-1-1,0 0 1,0 1 0,2 0 0,31 11-32,-21-8-80,-7-2 25,0 1 0,0-1 1,0 2-1,-1-1 1,1 1-1,-1-1 1,8 8-1,-12-11 148,-1 1 0,1 0 0,0 0 0,0 0 0,-1 0 0,1 0 0,0 0 0,-1 0 0,1 0 0,-1 0-1,1 0 1,-1 0 0,0 0 0,1 0 0,-1 1 0,0-1 0,0 0 0,0 0 0,0 0 0,0 0 0,0 1 0,0-1 0,0 0 0,0 0 0,-1 0 0,1 0 0,0 0 0,-1 0 0,1 0 0,-1 1 0,1-1 0,-1 0 0,0 0 0,1-1-1,-1 1 1,0 0 0,0 0 0,1 0 0,-1 0 0,0-1 0,0 1 0,0 0 0,0-1 0,0 1 0,0-1 0,0 1 0,0-1 0,0 1 0,-2-1 0,-9 7 590,0-2-1,0 0 1,-23 6-1,30-9-822,1-1 0,-1 0 0,1 0 0,-1-1-1,1 1 1,-1-1 0,1 0 0,-1 0 0,0-1-1,1 1 1,-1-1 0,1 0 0,-1-1 0,-6-2-1,0-7-5452,4-5-5307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7.772"/>
    </inkml:context>
    <inkml:brush xml:id="br0">
      <inkml:brushProperty name="width" value="0.025" units="cm"/>
      <inkml:brushProperty name="height" value="0.025" units="cm"/>
    </inkml:brush>
  </inkml:definitions>
  <inkml:trace contextRef="#ctx0" brushRef="#br0">124 0 4388,'0'0'15775,"-5"13"-14510,-25 68 662,4 2 1,-27 148-1,49-204-1561,1 0 1,1 29-1,2-55-358,-1-1 0,1 0-1,0 1 1,0-1 0,0 0-1,0 1 1,0-1 0,0 0-1,0 1 1,0-1 0,0 0-1,0 1 1,0-1 0,0 0-1,0 1 1,0-1 0,1 0-1,-1 0 1,0 1 0,0-1-1,0 0 1,0 1 0,1-1-1,-1 0 1,0 0 0,0 1-1,0-1 1,1 0 0,-1 0-1,0 0 1,0 1 0,1-1-1,-1 0 1,0 0 0,1 0-1,-1 0 1,0 1 0,1-1-1,11-8 230,8-21-153,-13 9-203,0 0 0,-2-1 0,0 0 1,-2 0-1,0 0 0,-2 0 0,-1-34 0,24 70-1018,-19-12 1047,1 1 97,1-1 0,0 0 1,0 0-1,1-1 1,-1 0-1,0 0 0,1 0 1,-1-1-1,1-1 1,-1 1-1,1-1 0,-1 0 1,1-1-1,9-1 0,-8 0 12,1 0 0,-1 0-1,1-1 1,-1 0-1,0 0 1,0-1-1,0 0 1,-1-1-1,1 0 1,11-10 0,-16 12 44,-1-1 0,1 0 0,-1 0 0,0 0 0,0 0 1,-1-1-1,1 1 0,-1-1 0,0 1 0,0-1 0,2-9 1,-4 13-57,0 0 0,1-1 0,-1 1 0,0 0 0,0-1 1,0 1-1,0 0 0,0 0 0,0-1 0,-1 1 0,1 0 0,0 0 1,-1-1-1,1 1 0,-1 0 0,1 0 0,-1 0 0,1 0 1,-1-1-1,0 1 0,0 0 0,0 0 0,1 0 0,-1 1 0,0-1 1,0 0-1,0 0 0,0 0 0,-1 1 0,1-1 0,0 0 1,0 1-1,0-1 0,0 1 0,-1 0 0,1-1 0,0 1 0,0 0 1,-1 0-1,1-1 0,0 1 0,-1 0 0,1 0 0,0 1 1,0-1-1,-1 0 0,1 0 0,0 1 0,-2 0 0,-1 0-18,0 0 0,0 0 0,0 1 0,0-1 0,0 1 0,0 0 0,1 0 0,-1 1 0,1-1 0,-1 1 0,1 0 0,0-1-1,0 2 1,0-1 0,1 0 0,-1 0 0,1 1 0,-1 0 0,1-1 0,-2 6 0,1-4 4,0 1 0,1 0 1,0 0-1,-1 0 0,2 1 0,-1-1 1,1 1-1,0-1 0,0 1 0,1-1 1,0 1-1,1 10 0,0-15 9,-1 0 0,1 0 0,0 0 1,0 0-1,0-1 0,1 1 0,-1 0 0,0-1 0,1 1 0,-1-1 0,1 1 1,-1-1-1,1 0 0,0 1 0,0-1 0,-1 0 0,1 0 0,0 0 1,0 0-1,0-1 0,0 1 0,0 0 0,0-1 0,0 0 0,4 1 0,60 2 98,-53-3-89,-1 0-3,-1 0 0,0-1 0,0 0 0,0-1 0,0 0 0,0-1 0,0 0 0,0-1 0,-1 0 0,1 0 0,-1-1 0,0-1 0,-1 0 0,1 0 0,8-8 0,-16 12 1,-1 1 0,0-1 1,0 1-1,0-1 0,0 1 1,0-1-1,0 0 0,0 1 1,-1-1-1,1 0 0,0 0 1,-1 1-1,0-1 0,1 0 1,-1 0-1,0 0 0,0 0 1,0 1-1,0-1 0,0 0 1,-1-3-1,-1 0-3,1 1-1,-1 0 1,0 1 0,0-1-1,0 0 1,0 0 0,-1 1-1,1-1 1,-5-3 0,1 1 90,1 0 1,-1 1-1,0 0 1,-1 0-1,1 1 1,-1 0-1,0 0 1,0 0-1,0 1 1,-10-3 0,38 10-65,117 21-1359,-44-19-7559,-64-6 606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28.537"/>
    </inkml:context>
    <inkml:brush xml:id="br0">
      <inkml:brushProperty name="width" value="0.025" units="cm"/>
      <inkml:brushProperty name="height" value="0.025" units="cm"/>
    </inkml:brush>
  </inkml:definitions>
  <inkml:trace contextRef="#ctx0" brushRef="#br0">237 25 3876,'-4'-13'12244,"-6"5"-5798,-21 5-2310,22 4-4136,0 0 0,0 1 0,1 0 1,-1 1-1,-9 4 0,13-5 49,-51 28 325,54-29-364,-1 1 0,1-1 0,0 1 0,-1 0 0,1 0 0,0 0 0,0 0 0,0 0 0,0 0 0,1 0 0,-1 1 0,1-1 0,-1 0 0,1 1 0,0 0 0,0-1 0,0 1 0,-1 5 0,2-7-3,1-1 0,0 1 0,-1 0 0,1 0 0,-1-1 0,1 1 0,0-1 0,0 1 0,-1 0 0,1-1 0,0 0 0,0 1 0,0-1 0,-1 1 0,1-1 0,0 0 0,0 1 0,0-1 0,0 0 0,0 0-1,0 0 1,0 0 0,0 0 0,-1 0 0,2 0 0,35 1 19,-27 0-67,-2-1-25,87 10-449,-89-9 520,1 1 0,-1-1 0,1 1 0,-1 0-1,1 1 1,-1 0 0,0 0 0,0 0-1,0 0 1,-1 1 0,8 6 0,-12-9 50,-1-1 0,1 1 1,-1-1-1,1 1 0,-1-1 0,1 1 0,-1-1 1,1 1-1,-1-1 0,0 1 0,1 0 1,-1-1-1,0 1 0,0 0 0,0-1 0,1 1 1,-1 0-1,0-1 0,0 1 0,0 0 1,0 0-1,0-1 0,0 1 0,0 0 1,0-1-1,0 1 0,-1 0 0,1-1 0,0 1 1,-1 0-1,-18 14 1130,-35-2-43,51-12-1087,-135 15-474,79-15-6758,40-1-1546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7.171"/>
    </inkml:context>
    <inkml:brush xml:id="br0">
      <inkml:brushProperty name="width" value="0.025" units="cm"/>
      <inkml:brushProperty name="height" value="0.025" units="cm"/>
    </inkml:brush>
  </inkml:definitions>
  <inkml:trace contextRef="#ctx0" brushRef="#br0">1 150 3587,'0'0'8755,"9"0"-7404,354-27 5481,-184 9-5737,1282-57 2295,260 75-2199,-1557 4-1174,-30 1 136,0-6-1,171-23 1,-291 22-128,-9 2-18,-1-1 0,1 0 0,-1 1-1,1-2 1,-1 1 0,1 0 0,5-4 0,-10 5 4,-21 0-91,-25 9 237,6 0-2913,16-10-5813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5.001"/>
    </inkml:context>
    <inkml:brush xml:id="br0">
      <inkml:brushProperty name="width" value="0.025" units="cm"/>
      <inkml:brushProperty name="height" value="0.025" units="cm"/>
    </inkml:brush>
  </inkml:definitions>
  <inkml:trace contextRef="#ctx0" brushRef="#br0">191 101 6086,'45'-40'8266,"-43"37"-7678,1 0 0,-1 0 0,0 0 0,1 0-1,-1-1 1,-1 1 0,1 0 0,0-1-1,-1 1 1,0-1 0,0 0 0,0 1 0,1-7-1,-3 9-477,1 1-1,-1-1 1,0 1 0,0-1-1,0 0 1,1 1-1,-1-1 1,0 1-1,0 0 1,0-1 0,0 1-1,0 0 1,0-1-1,0 1 1,0 0-1,1 0 1,-1 0-1,0 0 1,0 0 0,0 0-1,0 0 1,0 0-1,0 0 1,0 1-1,0-1 1,0 0-1,0 1 1,0-1 0,-1 1-1,-32 8 245,14 1-278,1 0 1,0 0-1,0 2 1,-19 16-1,30-22-56,0 1-1,1-1 1,0 2 0,0-1 0,1 1 0,0 0-1,0 0 1,1 0 0,0 1 0,0 0 0,-4 13-1,8-21-36,0 1 0,1 0 0,-1 0 0,1 0 0,-1 0 0,1 0 0,0 0-1,0 0 1,0 0 0,0 0 0,0 0 0,1 0 0,-1 0 0,0 0 0,1 0-1,0 0 1,-1 0 0,1-1 0,0 1 0,0 0 0,0 0 0,0-1 0,0 1-1,3 2 1,-1-2-67,0 0-1,0 0 1,0 0-1,0 0 1,1-1-1,-1 0 1,1 1-1,-1-1 1,1 0-1,-1-1 1,1 1-1,5 0 1,8-1-536,1 0 1,-1-1 0,0-1 0,31-8-1,-30 5-2033,-1-1 0,0 0 0,17-10 0,4-4-7896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5.795"/>
    </inkml:context>
    <inkml:brush xml:id="br0">
      <inkml:brushProperty name="width" value="0.025" units="cm"/>
      <inkml:brushProperty name="height" value="0.025" units="cm"/>
    </inkml:brush>
  </inkml:definitions>
  <inkml:trace contextRef="#ctx0" brushRef="#br0">194 13 4068,'0'0'15679,"-12"-3"-15194,8 2-412,-1 0 0,0 0 0,0 0 0,0 0 0,0 1 0,0 0 0,0 0 0,0 1-1,0-1 1,0 1 0,0 0 0,1 0 0,-1 1 0,0-1 0,1 1 0,-1 0-1,1 0 1,-1 1 0,1-1 0,0 1 0,0 0 0,-6 5 0,4-3 139,0 1 0,1-1 1,-1 1-1,1 0 0,0 0 1,1 1-1,-1-1 1,1 1-1,0 0 0,1 0 1,0 1-1,0-1 0,1 1 1,-1-1-1,2 1 0,-1 0 1,0 14-1,3-20-184,-1 0 1,1-1-1,0 1 1,0 0-1,0 0 1,0-1-1,0 1 1,0 0-1,0-1 1,1 1-1,-1-1 0,1 0 1,-1 1-1,1-1 1,-1 0-1,1 0 1,0 0-1,-1 0 1,1 0-1,0 0 1,0-1-1,0 1 0,0-1 1,0 1-1,0-1 1,-1 0-1,1 1 1,0-1-1,0 0 1,0 0-1,0-1 1,2 1-1,7 0 5,-1 0 0,0-1 0,0 0 0,0-1 0,11-3 0,-13 2-25,1-1-1,-1 0 1,1-1-1,-1 1 1,-1-2-1,1 1 1,-1-1 0,0 0-1,0-1 1,10-12-1,-14 15-9,1 0-1,-1-1 1,0 1-1,0-1 1,0 0-1,-1 0 0,1 0 1,-1 0-1,0 0 1,-1 0-1,0-1 1,1 1-1,-2-1 0,1 1 1,0-1-1,-1 1 1,0-1-1,-1 1 1,-1-9-1,2 13 1,0 0-1,0 1 1,0-1-1,-1 0 0,1 0 1,0 0-1,-1 1 1,1-1-1,-1 0 1,1 0-1,-1 1 1,1-1-1,-1 0 1,0 1-1,1-1 1,-1 1-1,0-1 0,1 0 1,-1 1-1,0 0 1,0-1-1,0 1 1,1-1-1,-1 1 1,0 0-1,0 0 1,0 0-1,0-1 1,0 1-1,1 0 1,-1 0-1,0 0 0,0 0 1,0 0-1,0 0 1,0 1-1,0-1 1,1 0-1,-1 0 1,0 1-1,0-1 1,0 0-1,0 1 1,-1 0-1,-1 1-8,1-1 0,-1 1 0,0 0 0,1 0 0,-1 0 0,1 0 0,-1 0 0,1 0 0,0 1 0,0-1 1,-2 4-1,3-4 16,0 0 1,0 0-1,0 0 1,0 0 0,0 0-1,0 0 1,0 0 0,1 1-1,-1-1 1,1 0 0,0 0-1,-1 1 1,1-1-1,0 0 1,1 0 0,-1 1-1,0-1 1,0 0 0,2 4-1,-1-5 2,1 1-1,-1-1 1,0 0-1,1 0 1,0 1-1,-1-1 1,1 0-1,0 0 1,-1-1 0,1 1-1,0 0 1,0 0-1,0-1 1,0 0-1,0 1 1,-1-1-1,1 0 1,0 0-1,0 1 1,0-2-1,4 1 1,19-2-61,0 0 0,-1-2 0,47-13-1,-47 10-228,0 1-1,1 1 1,47-2-1,-71 7 306,0 0 0,0 0-1,0 0 1,-1 0 0,1 0 0,0 0-1,0 1 1,-1-1 0,1 0 0,0 0-1,0 1 1,-1-1 0,1 1 0,0-1-1,-1 0 1,1 1 0,0 0 0,-1-1-1,1 1 1,-1-1 0,1 1 0,-1 0-1,1-1 1,-1 1 0,0 0 0,1-1-1,-1 1 1,0 0 0,1 1 0,0 31 1092,-17 31 920,15-64-2011,1 0 0,0 1 0,0-1 0,-1 0 1,1 1-1,0-1 0,0 1 0,0-1 0,0 0 0,0 1 0,0-1 0,-1 1 0,1-1 0,0 0 0,0 1 1,0-1-1,0 1 0,1-1 0,-1 1 0,0-1 0,0 0 0,0 1 0,0-1 0,0 1 0,0-1 0,1 0 1,-1 1-1,0-1 0,0 0 0,1 1 0,-1-1 0,0 0 0,0 1 0,1-1 0,-1 0 0,0 0 0,1 1 1,0-1-1,19-2 246,29-22-492,-45 23 210,3-4-77,9-4-118,-1 0-1,2 1 1,-1 1 0,1 0 0,0 1-1,0 1 1,33-5 0,-50 10 204,1 0 1,0 0-1,0 0 0,-1 1 0,1-1 1,0 0-1,0 0 0,-1 1 1,1-1-1,0 1 0,-1-1 0,1 0 1,0 1-1,-1 0 0,1-1 1,-1 1-1,1-1 0,-1 1 0,1-1 1,-1 1-1,0 0 0,1-1 1,-1 1-1,1 0 0,-1 0 0,0-1 1,0 1-1,0 0 0,1 0 1,-1-1-1,0 1 0,0 0 0,0 0 1,0 0-1,0-1 0,0 1 1,0 0-1,-1 0 0,-4 43 417,2-23 152,6-21-528,0 0-1,0 0 1,0 0 0,0 0 0,0-1-1,-1 0 1,1 1 0,5-3 0,55-31-485,-51 26 161,0 1 0,1 0 0,-1 1 0,1 1 0,1 0 0,-1 0 0,22-3 0,-35 7 282,1 1 1,-1 0 0,1 0-1,0 0 1,-1 0-1,1 0 1,-1 0-1,1 0 1,-1 0 0,1 0-1,-1 0 1,1 0-1,-1 0 1,1 0 0,-1 0-1,1 0 1,-1 1-1,1-1 1,-1 0-1,1 0 1,-1 1 0,1-1-1,-1 0 1,1 0-1,-1 1 1,0-1-1,1 1 1,-1-1 0,0 0-1,1 1 1,-1-1-1,0 1 1,1-1-1,-1 1 1,0-1 0,1 2-1,-7 21 53,-22 21 73,22-36-325,-12 17 458,13-8-3208,15-19-7402,8-13-818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6.232"/>
    </inkml:context>
    <inkml:brush xml:id="br0">
      <inkml:brushProperty name="width" value="0.025" units="cm"/>
      <inkml:brushProperty name="height" value="0.025" units="cm"/>
    </inkml:brush>
  </inkml:definitions>
  <inkml:trace contextRef="#ctx0" brushRef="#br0">188 1 13549,'0'0'4084,"-6"8"-1901,-27 36 494,-50 92 0,72-115-2123,1 2-1,1-1 0,0 1 0,2 1 0,1-1 1,1 1-1,-2 30 0,6-41-542,0 3 108,4-22 63,11-32 24,26-45-210,-21 38-874,2 2-1,2 1 0,49-69 1,-70 108 872,-1 1 0,1 0 0,-1 0 0,1 0 0,0 0 0,0 1 0,0-1 0,0 0 0,1 1 0,-1-1 0,0 1 0,0 0 0,1 0 0,-1 0 0,1 0 0,-1 0 0,1 0 0,0 1 0,-1-1 0,1 1 0,-1 0 0,1 0 0,0 0 0,5 0 0,-6 2 5,1-1 0,-1 0 0,1 1 0,-1-1 0,0 1-1,1 0 1,-1-1 0,0 1 0,0 0 0,0 0 0,-1 1-1,1-1 1,0 0 0,-1 1 0,1-1 0,-1 1 0,0-1-1,0 1 1,0 0 0,0-1 0,-1 1 0,2 5 0,-1-4 47,-1 0 0,1 1 0,-1-1 0,0 0 0,0 1 0,0-1 0,-1 1 0,0-1 1,0 0-1,0 0 0,0 1 0,0-1 0,-1 0 0,0 0 0,0 0 0,0 0 0,0-1 1,-1 1-1,1 0 0,-1-1 0,0 0 0,0 0 0,0 0 0,0 0 0,-1 0 0,1 0 0,-1-1 1,0 0-1,0 0 0,0 0 0,0 0 0,0 0 0,0-1 0,0 0 0,0 0 0,-1 0 1,1 0-1,-1-1 0,1 0 0,0 0 0,-1 0 0,1 0 0,-5-1 0,7 0-295,1 0 0,0 1 0,0-1 1,-1 0-1,1 0 0,0 0 0,0 0 0,0 0 0,0 0 0,0 0 0,0 0 0,1-1 0,-1 1 0,0 0 0,1 0 0,-1-1 1,0 1-1,1 0 0,0-1 0,-1 1 0,1-1 0,0 1 0,0-1 0,-1 1 0,1 0 0,0-1 0,1 1 0,-1-1 0,0 1 1,1-2-1,-1 0-816,0-19-6975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7.541"/>
    </inkml:context>
    <inkml:brush xml:id="br0">
      <inkml:brushProperty name="width" value="0.025" units="cm"/>
      <inkml:brushProperty name="height" value="0.025" units="cm"/>
    </inkml:brush>
  </inkml:definitions>
  <inkml:trace contextRef="#ctx0" brushRef="#br0">171 106 16015,'0'0'7933,"-10"-5"-7308,5 1-513,3 2-80,0 1 0,0-1-1,0 0 1,0 1-1,0 0 1,0-1 0,-1 1-1,1 0 1,0 0-1,-1 0 1,1 0 0,-1 1-1,1-1 1,-1 1-1,1 0 1,-1-1-1,0 1 1,1 0 0,-1 0-1,1 1 1,-1-1-1,1 1 1,-1-1 0,1 1-1,-4 1 1,-3 4 315,0 0 0,0 1-1,1 0 1,0 1 0,-9 11 0,13-15-195,1 0-1,0 0 0,0 1 1,0-1-1,1 1 1,0-1-1,0 1 1,0 0-1,0 0 0,1 0 1,-1 0-1,1 0 1,0 7-1,1-11-139,0 0 0,0-1 0,0 1 1,0 0-1,0-1 0,1 1 0,-1 0 0,0-1 0,0 1 0,0 0 0,1-1 0,-1 1 1,0-1-1,1 1 0,-1-1 0,1 1 0,-1 0 0,1-1 0,-1 1 0,1-1 0,-1 0 1,1 1-1,-1-1 0,1 1 0,-1-1 0,1 0 0,0 0 0,0 1 0,26 1 158,24-17-72,-40 9-201,1-2 0,-1 1 0,0-2 0,0 1-1,15-17 1,-21 20 69,-1 1-1,0-1 1,0 0-1,-1 0 1,1-1-1,-1 1 1,-1-1-1,1 1 0,-1-1 1,1 0-1,-2 0 1,1 0-1,-1 0 1,2-10-1,-4 16 30,0 0 0,0 0 0,0 0 0,1 0 0,-1 0 0,0 0-1,0 0 1,0 0 0,0 0 0,1 0 0,-1 0 0,0 1 0,0-1 0,1 0-1,-1 1 1,0-1 0,0 0 0,1 1 0,-1-1 0,1 1 0,-1-1 0,0 1-1,1 0 1,-2 0 0,-4 7 78,-1 0-1,1 1 1,0-1 0,1 1-1,-8 18 1,11-22 15,-1 1 0,1-1 1,0 1-1,1 0 0,-1 0 0,1 0 1,1 0-1,-1 0 0,1 0 0,0 0 1,1 10-1,-1-16-82,1 1-1,-1-1 1,1 1 0,-1-1 0,1 1-1,-1-1 1,1 1 0,-1-1 0,1 0-1,0 1 1,-1-1 0,1 0 0,0 1-1,-1-1 1,1 0 0,0 0 0,-1 0-1,1 1 1,0-1 0,-1 0-1,1 0 1,0 0 0,-1 0 0,1 0-1,0-1 1,0 1 0,-1 0 0,1 0-1,0 0 1,-1 0 0,1-1 0,1 0-1,22-8 137,-12 0-317,0-1 0,-1 0 0,-1 0 0,0-1 0,14-20 0,-18 23 152,-6 9-48,-3 23-151,2-24 253,1 1-1,0 0 1,0 0-1,0 0 0,-1 0 1,1 0-1,0 0 1,-1 0-1,1 0 1,-1-1-1,1 1 1,-1 0-1,0 0 1,1-1-1,-1 1 1,0 0-1,1-1 1,-1 1-1,0-1 1,0 1-1,0-1 1,1 1-1,-1-1 0,0 1 1,0-1-1,0 0 1,-1 1-1,1-1 8,26-38-3289,-21 32 3213,1 0-1,0 1 1,0 0 0,0 0 0,0 0 0,1 1 0,0 0-1,0 0 1,9-5 0,19-12 724,-34 21-688,1 0 0,-1 0 0,1 0 0,-1 0 0,0 0 0,1 1 0,-1-1 0,1 0 0,-1 0 0,0 0 0,1 0 0,-1 1 0,1-1 0,-1 0-1,0 0 1,1 1 0,-1-1 0,0 0 0,0 1 0,1-1 0,-1 0 0,0 1 0,0-1 0,1 0 0,-1 1 0,0-1 0,0 1 0,0-1 0,0 1 0,0-1 0,1 0 0,-1 1 0,0-1 0,0 1 0,0-1 0,0 1 0,0-1 0,0 0 0,-1 1 0,1-1 0,0 1 0,0-1 0,0 0 0,0 1 0,-1 0-1,2 30 178,-1-27-165,-1 1 84,1 1 0,-1 0 0,-1-1 1,1 1-1,-1-1 0,0 0 0,0 1 1,-4 6-1,4-8 109,-1 1 1,1 0-1,0 0 1,1 0-1,-1 0 1,1 0 0,0 0-1,0 7 1,2-13-156,1 1 0,-1-1 0,1 0 0,-1 1 0,0-1 0,1 0 0,-1 0 0,0 0 0,1 0 0,-1 0 0,0 0 0,2-2 0,8-17-67,-1-1 0,0 0 0,11-41 0,-13 41-396,-8 23 428,1 0-1,-1 0 1,0 0-1,0-1 1,1 1-1,-1 0 1,1 0-1,0 0 1,-1-1 0,1 1-1,0 0 1,0-1-1,0 1 1,0-1-1,0 1 1,0-1-1,1 1 1,-1-1 0,0 0-1,1 1 1,1 0-1,1 0 10,1 1 0,-1-1 0,1 0 0,0 0 0,0 0 0,-1-1 0,10 2 0,5-1 16,0 0 0,0-2 0,23-1-1,-32-1-25,1 0-1,-1 0 1,1-1 0,-1 0-1,0 0 1,16-9-1,-20 9-7,0 0 0,-1 0 0,1-1 0,-1 0 0,1 0 0,-1 0 0,-1 0 1,1-1-1,0 0 0,-1 0 0,0 0 0,3-7 0,-7 12-4,1 0 0,-1-1 1,0 1-1,0-1 0,1 1 0,-1 0 1,0-1-1,0 1 0,0-1 0,0 1 1,1-1-1,-1 1 0,0-1 0,0 1 0,0 0 1,0-1-1,0 1 0,0-1 0,0 1 1,-1-1-1,1 1 0,0-1 0,0 1 1,0-1-1,0 1 0,0 0 0,-1-1 1,1 1-1,0-1 0,0 1 0,-1 0 1,1-1-1,0 1 0,-1 0 0,1-1 1,0 1-1,-1 0 0,1-1 0,-1 1 1,0 0-1,-25-2-36,18 3 16,0 0-1,0 1 1,1 0-1,-15 6 1,17-5 30,-1 0 0,1 1 1,1 0-1,-1 0 1,1 0-1,-1 1 0,1 0 1,1-1-1,-1 1 1,1 0-1,-1 1 0,1-1 1,-3 9-1,5-11-7,1-1 0,-1 1 0,0 0 1,1-1-1,0 1 0,0 0 0,-1 0 0,2-1 0,-1 1 0,0 0 1,0 0-1,1-1 0,0 1 0,-1 0 0,1-1 0,0 1 0,0-1 0,1 1 1,-1-1-1,0 1 0,1-1 0,0 0 0,-1 0 0,1 0 0,0 0 0,0 0 1,0 0-1,0 0 0,0-1 0,1 1 0,3 1 0,0 1-440,0-1-1,0 0 0,1 0 1,-1-1-1,1 0 1,0 0-1,0-1 0,8 1 1,33-4-8453,-8-13-7104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8.400"/>
    </inkml:context>
    <inkml:brush xml:id="br0">
      <inkml:brushProperty name="width" value="0.025" units="cm"/>
      <inkml:brushProperty name="height" value="0.025" units="cm"/>
    </inkml:brush>
  </inkml:definitions>
  <inkml:trace contextRef="#ctx0" brushRef="#br0">3 1 3748,'4'5'17274,"-4"18"-11723,-4 37-6893,3-44 3166,0-12-1734,1-1 0,-1 1 0,1-1-1,0 1 1,1-1 0,-1 1 0,1-1 0,-1 1 0,1-1 0,0 1 0,2 3-1,-2-5-53,0-1-1,1 0 0,-1-1 1,0 1-1,1 0 1,-1 0-1,1 0 0,-1-1 1,1 1-1,-1-1 0,1 1 1,-1-1-1,1 0 0,0 0 1,-1 1-1,1-1 0,0 0 1,-1-1-1,1 1 0,-1 0 1,1 0-1,0-1 0,-1 1 1,1-1-1,-1 1 0,1-1 1,-1 1-1,2-2 0,15-6 52,-1 0-1,1-1 1,-2-1-1,1 0 0,20-18 1,15-9-40,-51 36-47,-1 1-1,1-1 1,0 0 0,0 1-1,0-1 1,-1 1 0,1-1-1,0 1 1,0-1 0,0 1-1,0 0 1,0 0-1,0-1 1,0 1 0,0 0-1,0 0 1,0 0 0,0 0-1,0 0 1,0 0 0,0 0-1,0 0 1,0 0-1,0 1 1,-1-1 0,3 1-1,-2 0 14,0 0 0,-1 0 0,1 1 0,0-1-1,-1 0 1,1 0 0,-1 1 0,1-1 0,-1 0-1,0 1 1,0-1 0,0 0 0,1 1-1,-1-1 1,0 0 0,-1 1 0,1 1 0,-15 72 532,10-59-510,2 17 99,3-32-127,0 0 0,0-1 1,1 1-1,-1 0 0,0-1 0,1 1 0,-1 0 1,0-1-1,1 1 0,-1-1 0,1 1 0,-1-1 0,1 1 1,-1-1-1,1 1 0,-1-1 0,1 1 0,-1-1 1,1 0-1,0 1 0,-1-1 0,1 0 0,0 1 1,-1-1-1,1 0 0,0 0 0,-1 0 0,1 0 1,0 0-1,-1 0 0,1 0 0,0 0 0,0 0 0,-1 0 1,1 0-1,0 0 0,-1 0 0,1 0 0,1-1 1,6-1 17,1-1 1,-1-1 0,1 1 0,-1-1 0,0-1 0,0 1 0,0-1 0,-1-1-1,0 0 1,0 0 0,10-12 0,-8 10-16,-1 0-1,1 1 1,0-1 0,1 2-1,19-11 1,-29 16-13,1 1 1,0 0-1,-1 1 0,1-1 1,-1 0-1,1 0 0,-1 0 1,1 0-1,-1 0 0,1 0 1,-1 1-1,1-1 0,-1 0 0,1 1 1,-1-1-1,1 0 0,-1 1 1,1-1-1,-1 0 0,0 1 1,1-1-1,-1 1 0,0-1 1,1 0-1,-1 1 0,0-1 1,1 1-1,-1-1 0,0 1 1,0-1-1,0 1 0,0 0 1,1-1-1,-1 1 0,0-1 1,0 1-1,0-1 0,0 1 1,0-1-1,0 1 0,0 0 1,-1-1-1,1 2 0,0 34-142,0-28 130,-3 26-2011,3-33 1884,0 0-1,0 0 0,0 1 1,0-1-1,-1 0 0,1 0 0,0 0 1,-1 0-1,1 0 0,0 0 1,-1 0-1,1 0 0,-1 0 1,0 0-1,1 0 0,-1-1 0,0 1 1,1 0-1,-1 0 0,0 0 1,0-1-1,0 1 0,0 0 0,0-1 1,0 1-1,0-1 0,-1 1 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0.740"/>
    </inkml:context>
    <inkml:brush xml:id="br0">
      <inkml:brushProperty name="width" value="0.025" units="cm"/>
      <inkml:brushProperty name="height" value="0.025" units="cm"/>
    </inkml:brush>
  </inkml:definitions>
  <inkml:trace contextRef="#ctx0" brushRef="#br0">25 112 3683,'-2'-2'530,"0"0"0,0 0 0,0 0-1,0 0 1,0 0 0,1 0 0,-1-1-1,0 1 1,1-1 0,0 1-1,0-1 1,0 1 0,0-1 0,0 0-1,-1-3 1,2 5-268,0-1 0,0 0 1,0 0-1,1 0 0,-1 0 0,0 0 0,1 0 1,-1 0-1,1 0 0,0 0 0,-1 1 0,1-1 1,0 0-1,0 1 0,0-1 0,0 0 1,2-1-1,1 0-51,0-1 0,0 1 1,0 0-1,0 0 0,0 0 0,1 1 1,-1-1-1,1 1 0,0 0 0,0 1 1,0-1-1,0 1 0,0 0 1,0 0-1,6 0 0,-8 1-189,0-1 1,0 1-1,0 0 0,0 0 1,0 0-1,0 1 0,0-1 0,0 1 1,0-1-1,0 1 0,0 0 1,0 0-1,-1 1 0,1-1 0,0 1 1,-1-1-1,1 1 0,-1 0 1,1 0-1,-1 0 0,3 3 0,-3-1-18,1 0 0,-1 0 0,0 1 0,-1-1 0,1 1 0,-1 0 0,0-1-1,0 1 1,0 0 0,-1 0 0,1-1 0,-1 1 0,-1 6 0,0-3 29,0 0 1,-1-1-1,0 1 1,0 0-1,0-1 1,-1 0 0,0 1-1,-1-1 1,0 0-1,0-1 1,0 1-1,-11 11 1,3-4 11,-1 0 0,-1-1 0,0-1 0,-21 14 1,37-22-293,12-2 197,21-2 149,4-3-1025,50-11 0,-43 2-3692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8.743"/>
    </inkml:context>
    <inkml:brush xml:id="br0">
      <inkml:brushProperty name="width" value="0.025" units="cm"/>
      <inkml:brushProperty name="height" value="0.025" units="cm"/>
    </inkml:brush>
  </inkml:definitions>
  <inkml:trace contextRef="#ctx0" brushRef="#br0">0 1 16560,'0'0'10634,"18"25"-18770,-11-25-961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9.509"/>
    </inkml:context>
    <inkml:brush xml:id="br0">
      <inkml:brushProperty name="width" value="0.025" units="cm"/>
      <inkml:brushProperty name="height" value="0.025" units="cm"/>
    </inkml:brush>
  </inkml:definitions>
  <inkml:trace contextRef="#ctx0" brushRef="#br0">43 0 18161,'0'0'5456,"-4"13"-4751,-10 56 537,3 1 1,4 1-1,1 111 1,12-123-1115,-6-56-119,1 0-1,-1-1 0,1 1 1,0-1-1,-1 1 0,1-1 1,1 1-1,-1-1 1,0 0-1,0 1 0,1-1 1,-1 0-1,1 0 0,0 0 1,0 0-1,0 0 1,0-1-1,0 1 0,0-1 1,4 3-1,-6-4-3,1 0-1,0 0 1,0 0-1,0 0 1,0 0-1,-1 0 1,1 0 0,0 0-1,0 0 1,0-1-1,-1 1 1,1 0-1,0 0 1,0-1 0,-1 1-1,1-1 1,0 1-1,-1-1 1,1 1-1,0-1 1,-1 1-1,1-1 1,-1 1 0,1-1-1,-1 0 1,1 1-1,-1-1 1,1 0-1,-1 0 1,0 1 0,1-1-1,-1 0 1,0 0-1,0 1 1,0-1-1,1 0 1,-1 0 0,0 0-1,0 0 1,0-1-1,2-42-93,-2 38 98,1-18-6,-1 16-85,1 0 0,-1 0 0,0 0 0,-1 0 0,0 0 0,0 0 0,0 0 0,-1 0 0,-4-10 0,-1 12-604,4 18 494,7 20 146,-1-28 49,0-1 0,1 0-1,-1 0 1,1 0 0,-1 0-1,1 0 1,0-1 0,0 0-1,0 0 1,0 0 0,0 0-1,1-1 1,-1 1 0,0-1-1,1 0 1,-1-1-1,1 1 1,4-1 0,6 2 19,0-2 0,0 0 0,-1 0 0,22-4 0,-32 3-14,1-1 0,-1 1 0,1-1 1,-1 0-1,0 0 0,1 0 0,-1-1 1,0 1-1,0-1 0,-1 0 0,1 0 1,3-4-1,-5 5 15,0-1 0,0 1 0,0 0 0,0-1-1,-1 0 1,1 1 0,-1-1 0,0 0 0,1 1 0,-1-1 0,0 0 0,-1 0 0,1 0 0,0 0 0,-1 0 0,0 0 0,0 0 0,0 0 0,0-6-1,-1 8-19,0-1-1,1 1 0,-1 0 1,0 0-1,1 0 0,-1 0 1,0 0-1,0 0 0,0 0 1,0 0-1,0 0 0,0 0 1,0 1-1,0-1 0,0 0 1,0 1-1,-1-1 0,1 1 1,0-1-1,0 1 0,-1-1 1,1 1-1,0 0 0,-1 0 0,1-1 1,0 1-1,-1 0 0,1 0 1,0 1-1,0-1 0,-1 0 1,0 1-1,-3-1-17,2 0 0,-1 1 0,0 0 0,0 0-1,0 0 1,0 1 0,0-1 0,1 1 0,-6 3 0,5-2 18,1 0 1,0 0 0,0 0-1,0 1 1,0 0-1,1-1 1,-1 1 0,1 0-1,0 0 1,0 1-1,0-1 1,1 0 0,-3 9-1,4-11 7,0-1 1,-1 1-1,1 0 0,0 0 0,0 0 0,0-1 1,1 1-1,-1 0 0,0 0 0,1-1 0,-1 1 1,1 0-1,-1-1 0,1 1 0,0 0 0,0-1 0,0 1 1,0-1-1,0 1 0,0-1 0,0 0 0,0 1 1,1-1-1,-1 0 0,0 0 0,1 0 0,-1 0 1,1 0-1,-1 0 0,1 0 0,0-1 0,-1 1 1,1 0-1,0-1 0,-1 1 0,1-1 0,2 0 0,8 3 4,0-2 0,0 0 0,0 0 0,-1-1 0,15-2 0,-22 2-31,0 0 0,0-1 0,0 0 0,0 0 0,0 0 0,0 0 0,-1-1 0,1 1 0,0-1 0,-1 0 0,0 0 0,1 0 0,-1 0 0,0-1 0,0 1 0,0-1 0,0 0 0,-1 0 0,5-6 0,-7 8 30,1 0 0,-1-1 1,0 1-1,0 0 0,1-1 0,-1 1 0,0-1 0,0 1 0,0 0 0,-1-1 0,1 1 1,0 0-1,0-1 0,-1 1 0,1 0 0,-1-1 0,1 1 0,-1 0 0,0 0 0,1-1 1,-1 1-1,0 0 0,0 0 0,0 0 0,0 0 0,0 0 0,0 0 0,0 0 0,0 0 1,0 1-1,0-1 0,-1 0 0,1 1 0,0-1 0,-3 0 0,3 0 68,-1 0 0,0 0 0,1 0 1,-1 0-1,1 0 0,-1 0 0,1-1 0,-1 1 0,1 0 0,0-1 0,0 1 0,0-1 0,0 0 0,0 1 0,0-1 1,0 0-1,0 1 0,0-5 0,31 5 565,-5 3-672,44 7 1,26 2-1894,-91-11 1662,47-1-3684,-18-6-2858,8-12-10343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0.146"/>
    </inkml:context>
    <inkml:brush xml:id="br0">
      <inkml:brushProperty name="width" value="0.025" units="cm"/>
      <inkml:brushProperty name="height" value="0.025" units="cm"/>
    </inkml:brush>
  </inkml:definitions>
  <inkml:trace contextRef="#ctx0" brushRef="#br0">50 0 5349,'0'0'21754,"-5"12"-20921,-3 5-673,1 0 0,0 1 0,1 0 0,1 0 1,1 0-1,-3 34 0,7-51-154,0-1 1,0 1-1,0-1 0,0 1 1,0-1-1,0 1 0,0-1 1,0 1-1,0-1 1,0 1-1,1-1 0,-1 1 1,0-1-1,0 1 0,1-1 1,-1 0-1,0 1 1,1-1-1,-1 1 0,0-1 1,1 0-1,-1 1 0,0-1 1,1 0-1,-1 1 0,1-1 1,-1 0-1,1 0 1,-1 1-1,1-1 0,-1 0 1,1 0-1,21-2 185,17-18 32,45-69-84,-83 89-144,-1-1-1,0 1 1,0 0-1,0 0 1,1-1 0,-1 1-1,0 0 1,0 0-1,0-1 1,1 1-1,-1 0 1,0 0-1,1 0 1,-1-1-1,0 1 1,1 0 0,-1 0-1,0 0 1,0 0-1,1 0 1,-1 0-1,0 0 1,1 0-1,-1 0 1,0 0-1,1 0 1,-1 0 0,1 0-1,-1 0 1,0 0-1,1 0 1,-1 0-1,0 0 1,0 0-1,1 0 1,-1 0 0,0 1-1,1-1 1,-1 0-1,0 0 1,1 0-1,-1 0 1,0 1-1,0-1 1,1 0-1,-1 0 1,0 1 0,0-1-1,0 0 1,1 1-1,2 25-65,-8 29 79,1-40-61,3-11-64,0 0 1,-1 0-1,2 0 1,-1 0 0,0 0-1,1 0 1,0 0-1,0 0 1,1 7-1,1-10-316,1-1 0,-1 1 0,0-1 0,1 1 0,-1-1 0,0 0 0,1 0 0,-1 0 0,1 0 0,-1 0 0,0-1 0,1 1 0,-1-1 0,0 0 0,1 1 0,1-2 0,22-11-4100,5-4-1648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0.973"/>
    </inkml:context>
    <inkml:brush xml:id="br0">
      <inkml:brushProperty name="width" value="0.025" units="cm"/>
      <inkml:brushProperty name="height" value="0.025" units="cm"/>
    </inkml:brush>
  </inkml:definitions>
  <inkml:trace contextRef="#ctx0" brushRef="#br0">135 310 6470,'0'0'17243,"-9"-1"-16570,4 0-574,1 1 0,-1 0 1,0 0-1,1 1 0,-1-1 1,1 1-1,-1 0 0,0 0 1,1 0-1,0 1 0,-1 0 1,1 0-1,0 0 0,0 0 1,0 0-1,0 1 0,0 0 1,1 0-1,-1 0 0,1 0 1,0 0-1,0 1 0,0-1 1,0 1-1,1 0 0,-1 0 1,-2 8-1,-9 22 900,14-33-988,0-1 1,0 1-1,0 0 0,0 0 1,0-1-1,0 1 0,0 0 1,0 0-1,0-1 0,0 1 0,1 0 1,-1 0-1,0-1 0,0 1 1,1 0-1,-1-1 0,0 1 0,1 0 1,-1-1-1,1 1 0,-1-1 1,1 1-1,-1-1 0,1 1 0,-1-1 1,1 1-1,0-1 0,-1 1 1,1-1-1,0 0 0,-1 1 1,1-1-1,0 0 0,-1 0 0,1 1 1,0-1-1,0 0 0,-1 0 1,1 0-1,0 0 0,1 0 0,8 0-26,1-1 1,-1 0-1,1-1 0,-1 0 0,0 0 0,1-1 0,-1-1 0,-1 0 0,1 0 0,0-1 0,-1 0 0,0 0 0,0-1 0,-1 0 0,0-1 0,0 0 0,0 0 0,-1-1 0,0 0 0,0 0 1,-1-1-1,0 1 0,-1-1 0,8-17 0,-30 59-877,13-26 885,-1 0 0,1 0 0,1 1 0,-1-1 0,1 1 0,1 0 0,-1 0 0,1 0 0,1 1 0,0-1 0,0 0 0,0 16 0,2-23 8,-1 0-1,0 0 0,1 0 0,-1 0 0,1 0 0,0 0 0,-1 0 0,1 0 0,-1 0 1,1-1-1,0 1 0,0 0 0,0-1 0,-1 1 0,1 0 0,0-1 0,0 1 0,0-1 0,0 1 1,0-1-1,0 0 0,0 1 0,0-1 0,0 0 0,0 0 0,0 1 0,1-1 0,-1 0 1,0 0-1,0 0 0,0 0 0,0-1 0,0 1 0,0 0 0,2-1 0,39-13 61,-26 3-180,1-1 1,-1-1-1,-1 0 1,0-1 0,-1-1-1,0 0 1,-2-1 0,0-1-1,0 0 1,9-20 0,-7 11 158,-1-1 0,-2 0 1,-1-1-1,-1-1 0,-1 1 1,5-39-1,-12 66-13,-1 1 1,0-1 0,1 0-1,-1 0 1,0 1-1,0-1 1,0 0-1,0 0 1,0 0 0,1 1-1,-2-1 1,1 0-1,0 0 1,0 0-1,0 1 1,0-1-1,0 0 1,-1 0 0,1 0-1,0 1 1,-1-1-1,1 0 1,0 1-1,-1-1 1,1 0-1,-1 0 1,-14 13 252,-14 35-92,-46 105 1441,68-134-1468,0 0 1,1 1 0,1 0-1,1 0 1,1 0-1,-2 32 1,5-50-156,0 1 0,0-1 1,0 0-1,0 0 0,0 0 0,0 0 1,0 1-1,0-1 0,0 0 0,1 0 1,-1 0-1,1 0 0,-1 0 1,1 0-1,-1 0 0,1 0 0,-1 0 1,1 0-1,1 2 0,-1-3 4,-1 0-1,1 0 0,0 1 1,-1-1-1,1 0 0,0 0 1,0 0-1,-1 0 1,1 0-1,0 0 0,-1 0 1,1 0-1,0-1 0,-1 1 1,1 0-1,0 0 1,-1 0-1,1-1 0,-1 1 1,1 0-1,0-1 0,-1 1 1,2-1-1,2-2 19,-1 0 1,1-1-1,0 1 0,-1-1 0,0 0 1,0 0-1,4-6 0,-3-1-12,0 1 0,0-1 0,-1 0 0,-1 0 0,0 0 0,0 0 0,-1 0 0,0 0 0,-2-18 0,1 28-21,0 1 0,1-1 0,-1 1 0,0-1 1,0 1-1,0-1 0,0 1 0,0-1 0,0 1 0,0-1 0,0 1 0,0-1 0,0 0 0,-1 1 0,1-1 0,0 1 0,0-1 0,0 1 0,-1-1 0,1 1 0,0-1 0,-1 1 0,1 0 0,0-1 0,-1 1 0,1-1 0,0 1 0,-1 0 0,1-1 0,-1 1 0,1 0 0,-1-1 0,1 1 0,-1 0 0,0 0 1,1 0-4,-1 0 1,0 1 0,1-1 0,-1 1-1,1-1 1,-1 1 0,1-1 0,-1 1 0,1-1-1,0 1 1,-1 0 0,1-1 0,0 1-1,-1 0 1,1-1 0,0 1 0,0 0 0,-1-1-1,1 1 1,0 0 0,0 0 0,0-1 0,0 1-1,0 0 1,0-1 0,0 2 0,0 2 8,0-1 0,1 1 0,-1-1 0,0 0 0,1 1 0,0-1 0,0 0 0,0 1 0,0-1 0,1 0 0,-1 0 0,1 0 0,-1 0 0,1 0 0,0 0 0,0-1 0,1 1 1,-1-1-1,1 1 0,2 1 0,0 0 24,0-1 0,1 0 1,-1-1-1,1 1 1,-1-1-1,1 0 0,0-1 1,0 1-1,0-1 1,10 1-1,-1-2 8,-1 0 0,0 0 0,0-1-1,1-1 1,-1 0 0,0-1 0,0-1 0,-1 0 0,17-8 0,-18 6-37,0 0 0,0-1 0,-1-1 0,0 0 1,-1 0-1,15-16 0,-24 23 4,-1 5-11,-1-1-1,0 1 1,0-1 0,-1 0 0,1 1 0,-1-1-1,1 0 1,-1 0 0,0 0 0,-5 6 0,-6 11 59,9-10-23,0 1 0,0-1 0,1 1 0,1 0 0,0 0 0,0 0 0,1 0-1,0 15 1,1-26-61,0 1-1,0-1 0,0 1 1,0-1-1,0 1 0,0-1 0,0 0 1,0 1-1,0-1 0,0 1 1,1-1-1,-1 1 0,0-1 1,0 0-1,0 1 0,0-1 0,1 1 1,-1-1-1,0 0 0,0 1 1,1-1-1,-1 0 0,0 1 1,1-1-1,-1 0 0,0 0 0,1 1 1,-1-1-1,1 0 0,-1 0 1,0 0-1,1 1 0,-1-1 1,1 0-1,-1 0 0,0 0 0,1 0 1,-1 0-1,1 0 0,-1 0 1,1 0-1,-1 0 0,0 0 1,1 0-1,-1 0 0,1 0 0,-1 0 1,1 0-1,-1 0 0,0-1 1,1 1-1,-1 0 0,1 0 0,-1-1 1,0 1-1,1 0 0,-1 0 1,0-1-1,1 1 0,-1 0 1,0-1-1,0 1 0,1 0 0,-1-1 1,0 0-1,24-24-6664,-10-3-506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1.299"/>
    </inkml:context>
    <inkml:brush xml:id="br0">
      <inkml:brushProperty name="width" value="0.025" units="cm"/>
      <inkml:brushProperty name="height" value="0.025" units="cm"/>
    </inkml:brush>
  </inkml:definitions>
  <inkml:trace contextRef="#ctx0" brushRef="#br0">24 1 17969,'0'0'8328,"-23"63"-8264,25-41-128,12-1-1570,4 0-1665,-1-2-1633,3-2-1987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1.639"/>
    </inkml:context>
    <inkml:brush xml:id="br0">
      <inkml:brushProperty name="width" value="0.025" units="cm"/>
      <inkml:brushProperty name="height" value="0.025" units="cm"/>
    </inkml:brush>
  </inkml:definitions>
  <inkml:trace contextRef="#ctx0" brushRef="#br0">81 0 13453,'0'0'13132,"-10"8"-12048,6-5-1038,-5 3 326,1 1-1,-1 0 1,-12 14 0,19-19-295,1 0 0,-1 0 0,0 0 1,0 1-1,1-1 0,-1 1 0,1-1 0,0 1 0,0-1 0,0 1 1,0 0-1,0 0 0,1-1 0,-1 1 0,1 0 0,0 0 0,-1 0 1,1-1-1,1 1 0,-1 0 0,0 0 0,1 0 0,1 4 0,-1-5-63,0-1-1,0 0 0,1 0 0,-1 0 0,0 0 0,1 0 0,-1 0 0,1 0 1,0 0-1,-1 0 0,1-1 0,-1 1 0,1-1 0,0 1 0,0-1 1,-1 0-1,1 1 0,0-1 0,0 0 0,2 0 0,44-2 118,-40 1-121,6-1-133,0-1 0,0 0 1,0-2-1,0 1 1,0-2-1,-1 0 0,22-13 1,43-18-541,-73 40 653,-7 6 63,-13 23 232,2-1 289,13-31-567,-1 1 1,1-1 0,0 1-1,0-1 1,0 1 0,0 0-1,0-1 1,0 1 0,0-1-1,0 1 1,0-1 0,0 1-1,1-1 1,-1 1 0,0 0-1,0-1 1,0 1 0,1-1 0,-1 1-1,0-1 1,1 1 0,-1-1-1,0 0 1,1 1 0,-1-1-1,1 1 1,-1-1 0,1 0-1,-1 1 1,0-1 0,1 0-1,-1 1 1,1-1 0,0 0-1,27 2 111,29-14-1231,-56 12 1023,21-4-2449,-11 4-5882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2.123"/>
    </inkml:context>
    <inkml:brush xml:id="br0">
      <inkml:brushProperty name="width" value="0.025" units="cm"/>
      <inkml:brushProperty name="height" value="0.025" units="cm"/>
    </inkml:brush>
  </inkml:definitions>
  <inkml:trace contextRef="#ctx0" brushRef="#br0">186 75 9289,'0'0'3774,"-1"-8"-64,1 5-3371,1 0-1,-2 1 1,1-1-1,0 0 0,-1 0 1,1 1-1,-1-1 1,0 1-1,0-1 1,0 0-1,0 1 1,0 0-1,0-1 0,-4-3 1,3 4-80,0 0 1,-1 0-1,1 1 0,-1 0 1,1-1-1,-1 1 0,0 0 1,0 0-1,1 0 0,-1 1 1,0-1-1,0 1 0,0-1 1,0 1-1,0 0 0,1 0 1,-1 0-1,-4 1 0,1 1-211,-1-1 0,1 1-1,0 0 1,1 1 0,-1 0 0,0-1-1,1 2 1,-1-1 0,1 1-1,0 0 1,0 0 0,1 0-1,-1 1 1,1-1 0,0 1 0,0 0-1,0 0 1,1 1 0,0-1-1,0 1 1,0 0 0,1 0-1,-1 0 1,2 0 0,-1 0 0,1 0-1,0 0 1,0 1 0,0-1-1,1 9 1,1-13-47,-1-1 0,1 1 0,-1-1 0,1 1 0,0-1 0,0 1 0,0-1 0,0 0 0,0 1 0,0-1 0,0 0 0,1 0 0,-1 0 0,0 0 0,1 0 0,-1 0 0,1 0 0,-1 0 0,1-1 0,-1 1 1,1-1-1,-1 1 0,1-1 0,0 1 0,-1-1 0,1 0 0,0 0 0,-1 0 0,1 0 0,0 0 0,-1 0 0,3-1 0,5 1 25,-1 0 1,1-1-1,-1-1 0,1 1 1,10-5-1,-2-2-2,1-1 0,-2-1-1,1-1 1,-1 0 0,-1-1-1,0-1 1,21-24 0,33-25 26,-66 63-99,-5 10-58,-8 12-41,3-10 22,1-1 0,0 1-1,1 0 1,1 0-1,0 1 1,0-1 0,2 1-1,-3 20 1,6-33-10,-1 1-1,0-1 1,0 0-1,0 0 1,1 1-1,-1-1 1,1 0-1,-1 0 1,1 0-1,-1 0 1,1 1-1,-1-1 1,1 0-1,0 0 1,0 0-1,0 0 1,0-1-1,0 1 1,0 0-1,0 0 1,0 0-1,0-1 1,0 1-1,0-1 1,0 1 0,0-1-1,0 1 1,1-1-1,-1 1 1,0-1-1,0 0 1,1 0-1,-1 0 1,0 0-1,0 0 1,1 0-1,-1 0 1,3-1-1,2 1-621,0-1-1,0 0 0,0 0 1,0 0-1,-1-1 0,1 0 1,7-4-1,17-11-4526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2.947"/>
    </inkml:context>
    <inkml:brush xml:id="br0">
      <inkml:brushProperty name="width" value="0.025" units="cm"/>
      <inkml:brushProperty name="height" value="0.025" units="cm"/>
    </inkml:brush>
  </inkml:definitions>
  <inkml:trace contextRef="#ctx0" brushRef="#br0">138 42 15246,'0'0'2162,"-9"12"-160,-2 2-1590,-58 86 2578,61-88-2548,2-1 0,-1 2 1,2-1-1,-1 0 0,2 1 1,0 0-1,-4 19 0,8-31-423,0 0 0,-1 1 0,1-1 0,0 1 0,0-1-1,0 1 1,0-1 0,1 0 0,-1 1 0,0-1 0,1 1 0,-1-1 0,0 0-1,1 1 1,0-1 0,-1 0 0,1 0 0,0 1 0,0-1 0,-1 0 0,1 0-1,0 0 1,0 0 0,0 0 0,1 0 0,-1 0 0,1 1 0,1-1 4,0 0 1,1 0 0,-1 0 0,0-1 0,0 1 0,0-1-1,1 1 1,-1-1 0,0 0 0,0-1 0,6 0 0,3-1 12,-1-1 0,1 0 0,-1 0 0,0-1 0,20-11 0,-14 4-14,0-1 0,-1-1 1,0 0-1,-1-1 1,-1 0-1,0-2 1,-1 1-1,-1-2 0,0 0 1,-1 0-1,-1-1 1,-1 0-1,0-1 0,11-36 1,-19 53-7,-1 1 0,1 0 0,-1 0-1,0 0 1,1-1 0,-1 1 0,0 0 0,0 0 0,0-1 0,0 1 0,0 0-1,0 0 1,0-1 0,0 1 0,0 0 0,-1-1 0,1 1 0,0 0 0,-2-2-1,2 3-3,-1 0-1,0 1 0,0-1 1,0 0-1,1 0 0,-1 1 1,0-1-1,0 0 0,0 1 1,1-1-1,-1 1 0,0-1 1,1 1-1,-1-1 0,0 1 1,1-1-1,-1 1 0,1 0 1,-1-1-1,0 2 0,-32 46 272,19-25-176,2 0 1,1 1-1,1 1 0,0 0 1,2 0-1,2 1 1,0 0-1,-2 29 0,8-53-98,0 0-1,0 0 0,0-1 1,0 1-1,1 0 0,-1 0 1,1 0-1,-1-1 1,1 1-1,0 0 0,0-1 1,0 1-1,-1-1 0,2 1 1,-1-1-1,0 1 0,0-1 1,0 1-1,1-1 0,-1 0 1,1 0-1,-1 0 1,1 0-1,-1 0 0,1 0 1,-1 0-1,1-1 0,0 1 1,0 0-1,-1-1 0,1 1 1,0-1-1,0 0 1,0 0-1,0 0 0,-1 0 1,1 0-1,0 0 0,3-1 1,3 1 9,0-1 0,-1 0 0,1-1 0,-1 1 0,1-1 0,-1-1 0,0 0 0,11-5 0,-7 1-43,-1 0 0,1 0 0,-2-1 0,1-1-1,-1 0 1,0 0 0,-1 0 0,0-1 0,0-1 0,-1 1 0,-1-1 0,9-20 0,-26 50-363,3-8 402,2-1 0,-1 1 1,-5 16-1,10-24 25,1 1-1,0-1 1,0 1 0,0-1-1,0 1 1,1 0-1,-1 0 1,1-1 0,0 1-1,0 0 1,1 0-1,-1-1 1,1 1 0,0 0-1,2 6 1,-2-8-21,1 0 1,-1 0 0,1 0 0,0 0-1,0-1 1,0 1 0,0-1 0,0 1-1,0-1 1,0 0 0,1 0 0,-1 0-1,0 0 1,1 0 0,-1 0 0,1-1 0,-1 1-1,1-1 1,-1 0 0,1 1 0,-1-1-1,1 0 1,3-1 0,3 0-99,1 0 0,-1-1 0,0 0-1,0 0 1,0-1 0,0-1 0,-1 1 0,1-1 0,-1-1 0,0 1 0,0-1 0,0-1 0,-1 0 0,0 0 0,0 0 0,-1-1 0,1 0-1,-1 0 1,-1 0 0,1-1 0,-1 0 0,7-16 0,-12 23-176,-1 2 226,-1 0 1,0 1 0,0-1 0,1 1-1,-1-1 1,1 1 0,0 0-1,-1 0 1,1-1 0,0 1-1,0 0 1,0 0 0,-1 3-1,0 0-13,-13 23 168,2 1 0,1 0 1,1 1-1,2 0 0,1 1 0,1 0 1,2 0-1,1 1 0,1-1 0,2 47 0,2-58-40,-1 3-188,0 0 0,-1-1 1,-1 1-1,-7 27 0,8-45 114,0 0-1,-1-1 1,0 1-1,0-1 0,0 1 1,0-1-1,-1 0 1,0 0-1,0 0 0,0 0 1,-4 3-1,5-5 51,-1 0 0,0 0 0,1 0 0,-1-1 0,0 1 0,0-1 0,0 0 0,0 0 0,0 0 0,0 0 0,-1-1 0,1 1 0,0-1 0,0 0 0,0 0 0,-1 0 0,1 0 0,-5-1-1,7 0-4,-1 1 0,1-1 0,-1 0 0,0 1 0,1-1 0,0 0 0,-1 0 0,1 0-1,0 0 1,-1-1 0,1 1 0,0 0 0,0 0 0,0-1 0,0 1 0,0 0 0,0-1-1,0 1 1,1-1 0,-1 0 0,1 1 0,-1-1 0,1 1 0,-1-1 0,1 0 0,0-2-1,-5-51 425,5 48-445,-1-18-13,2 0 1,0 0-1,2 0 0,0 0 1,2 1-1,8-27 1,-9 42-95,-1 0 1,1-1-1,0 2 1,1-1-1,0 1 1,1-1-1,-1 1 1,1 1-1,1-1 1,0 1-1,0 0 1,0 1-1,1 0 1,0 0 0,0 0-1,0 1 1,1 0-1,15-6 1,37-9-2128,7-2-4934,-24 3-2198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5.368"/>
    </inkml:context>
    <inkml:brush xml:id="br0">
      <inkml:brushProperty name="width" value="0.025" units="cm"/>
      <inkml:brushProperty name="height" value="0.025" units="cm"/>
    </inkml:brush>
  </inkml:definitions>
  <inkml:trace contextRef="#ctx0" brushRef="#br0">32 1 11307,'0'0'13506,"-3"10"-12460,-6 29-104,2 0 1,1 0-1,0 55 0,6-83-843,0 0-1,0 0 1,2 0-1,-1-1 1,1 1-1,7 20 1,-7-27-290,-1-1 0,1 0 0,0 0 0,0 1 0,0-1 0,0 0 0,1-1 0,-1 1 0,1 0 0,0-1 0,0 1 0,0-1 0,0 0 0,0 0 1,0 0-1,0-1 0,1 1 0,-1-1 0,1 0 0,-1 1 0,1-2 0,0 1 0,-1 0 0,6 0 0,38-2-10827,-26-6-49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5.726"/>
    </inkml:context>
    <inkml:brush xml:id="br0">
      <inkml:brushProperty name="width" value="0.025" units="cm"/>
      <inkml:brushProperty name="height" value="0.025" units="cm"/>
    </inkml:brush>
  </inkml:definitions>
  <inkml:trace contextRef="#ctx0" brushRef="#br0">142 3 12908,'0'0'8147,"-11"-1"-7656,8 0-468,-1 1 0,0 0 0,0 0 0,1 0 0,-1 0 1,0 0-1,0 1 0,1-1 0,-1 1 0,0 0 0,1 0 0,-1 1 0,1-1 1,-1 1-1,1 0 0,0-1 0,0 2 0,0-1 0,0 0 0,0 0 0,0 1 1,0 0-1,1 0 0,-1-1 0,1 1 0,-2 4 0,-27 51 1686,29-55-1568,1 0 0,0 0 0,0 0-1,0 0 1,0 0 0,0 0 0,0 1 0,1-1 0,0 0 0,0 0-1,0 1 1,0-1 0,0 0 0,0 0 0,1 1 0,0-1-1,1 5 1,0-7-107,0 1-1,0-1 0,0 1 0,0-1 1,0 0-1,1 0 0,-1 0 0,0 0 1,1-1-1,-1 1 0,0 0 1,1-1-1,-1 0 0,1 0 0,-1 1 1,1-1-1,-1-1 0,1 1 0,-1 0 1,3-1-1,52-11 261,-47 8-280,-1 0-1,0 0 1,0-1-1,0-1 1,-1 0 0,14-11-1,-19 14-11,1 0 1,-1-1-1,0 1 0,0-1 0,0 1 1,0-1-1,-1 0 0,0 0 1,1 0-1,-1 0 0,-1-1 0,1 1 1,-1-1-1,0 1 0,0-1 0,1-7 1,-2 11-6,0 0 1,-1-1-1,1 1 1,0 0-1,-1 0 1,1-1-1,-1 1 1,1 0-1,-1 0 1,0 0-1,0 0 1,1 0-1,-1 0 1,0 0-1,0 0 1,0 0-1,0 0 0,0 0 1,0 1-1,0-1 1,0 0-1,-1 1 1,1-1-1,0 1 1,0-1-1,0 1 1,-1 0-1,1-1 1,0 1-1,-1 0 1,1 0-1,0 0 1,-1 0-1,1 0 1,0 0-1,0 0 1,-1 0-1,1 1 1,0-1-1,-2 1 1,-1-1-8,1 1 0,0-1 1,0 1-1,1 0 0,-1 0 0,0 0 1,0 0-1,0 1 0,0-1 1,1 1-1,-1-1 0,1 1 1,-1 0-1,1 0 0,0 0 1,0 0-1,-3 5 0,1 12-788,4-18 576,1 0-1,-1-1 1,1 1-1,-1-1 1,0 1-1,1-1 1,-1 0-1,1 1 0,-1-1 1,1 1-1,0-1 1,-1 0-1,1 1 1,-1-1-1,1 0 1,0 0-1,-1 1 1,1-1-1,0 0 1,-1 0-1,1 0 0,-1 0 1,1 0-1,0 0 1,-1 0-1,2 0 1,10 0-5597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1.562"/>
    </inkml:context>
    <inkml:brush xml:id="br0">
      <inkml:brushProperty name="width" value="0.025" units="cm"/>
      <inkml:brushProperty name="height" value="0.025" units="cm"/>
    </inkml:brush>
  </inkml:definitions>
  <inkml:trace contextRef="#ctx0" brushRef="#br0">0 80 6182,'0'0'10554,"6"-9"-9001,-2 4-1405,0-1 0,0 1 0,0 0-1,0 1 1,1-1 0,0 1 0,0 0 0,0 0-1,1 0 1,0 1 0,-1 0 0,1 0-1,0 0 1,0 1 0,0 0 0,1 0 0,-1 0-1,0 1 1,1 0 0,-1 0 0,9 1-1,-4-1-62,0 1 0,0 0 0,-1 0 0,1 1 0,14 4-1,-23-5-80,-1 0-1,1 1 0,-1-1 1,1 1-1,-1 0 0,0-1 0,1 1 1,-1 0-1,0 0 0,1 0 0,-1 0 1,0 0-1,0 0 0,0 0 0,0 0 1,0 1-1,0-1 0,0 0 0,0 2 1,0-1 12,-1 0 1,0 0 0,0 0 0,0 0 0,0 0 0,0 0 0,0 0 0,-1-1 0,1 1-1,0 0 1,-1 0 0,0 0 0,1 0 0,-1 0 0,0-1 0,0 1 0,0 0 0,0-1 0,-1 1-1,0 1 1,-5 4 34,-1 1 0,0-1 0,0 0 0,0-1-1,-1 0 1,0 0 0,0-1 0,0 0 0,-14 5 0,0 0 60,22-9-90,22-1-331,-3 0 275,0 1 1,0 1-1,-1 0 0,21 6 0,-34-7 30,0 0 0,0 0-1,0 0 1,0 0-1,0 1 1,0 0-1,0 0 1,-1 0 0,1 0-1,-1 1 1,1-1-1,-1 1 1,0 0-1,0 0 1,0 0-1,-1 0 1,1 0 0,-1 1-1,1-1 1,-1 1-1,0 0 1,-1 0-1,3 6 1,-4-8 23,0 0-1,0 0 1,0 0 0,0-1 0,0 1-1,-1 0 1,1 0 0,-1 0 0,0 0-1,1-1 1,-1 1 0,0 0 0,0-1-1,0 1 1,0 0 0,0-1 0,0 1-1,-1-1 1,1 0 0,0 1 0,-1-1-1,1 0 1,-1 0 0,0 0 0,1 0-1,-1 0 1,0 0 0,1 0-1,-1-1 1,0 1 0,-3 0 0,-9 3 318,1 0 1,-1-1 0,-15 2 0,23-4-165,-37 5 223,-59 0 0,101-6-1649,5-5-4704,6-3-896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6.194"/>
    </inkml:context>
    <inkml:brush xml:id="br0">
      <inkml:brushProperty name="width" value="0.025" units="cm"/>
      <inkml:brushProperty name="height" value="0.025" units="cm"/>
    </inkml:brush>
  </inkml:definitions>
  <inkml:trace contextRef="#ctx0" brushRef="#br0">128 0 9705,'0'0'11579,"-11"11"-9774,-4 3-1145,1 1 1,1 1 0,0 0 0,-13 22 0,21-31-459,1 0 1,0 1-1,0 0 1,0 0-1,1 0 1,1 1-1,-1-1 1,1 1-1,1-1 1,-1 1-1,2 0 1,-1-1-1,1 1 1,2 17 0,-1-24-189,0 1 0,0 0 0,1 0 1,-1 0-1,1-1 0,-1 1 0,1-1 1,0 1-1,0-1 0,0 0 0,1 1 1,-1-1-1,0 0 0,1-1 0,-1 1 1,1 0-1,0-1 0,0 1 0,-1-1 1,1 0-1,0 0 0,0 0 0,0 0 1,0-1-1,4 1 0,10 2 27,1-1 0,0-1 0,19-1 0,-26 0-31,25-1-160,31-2-900,-63 3 982,1 0 0,-1 1 0,1-1 0,0 1 0,-1 0 0,0 0 0,1 1 0,-1-1 0,0 1 0,6 3 0,-9-5 76,0 1 1,0-1 0,0 1-1,0-1 1,0 1 0,-1 0-1,1 0 1,0-1 0,0 1-1,-1 0 1,1 0 0,-1 0-1,1 0 1,0-1 0,-1 1-1,0 0 1,1 0 0,-1 0-1,1 0 1,-1 0 0,0 0-1,0 0 1,0 0 0,0 1-1,0-1 1,0 0 0,0 0-1,0 0 1,0 0 0,0 1-1,-2 0 50,1 0 0,0 1 0,-1-1 0,1 0 0,-1 0 0,1-1 0,-1 1 0,0 0 0,0-1 0,0 1 0,0-1 0,-3 2 0,-7 4 87,-1-1 0,1 0-1,-22 6 1,8-5-107,0-1 1,-1-1-1,1-1 1,-42 0-1,67-4-91,0 0 0,-1 0 1,1 0-1,0 0 0,0 0 0,-1 0 0,1 0 0,0 0 0,0-1 0,-1 1 1,1 0-1,0-1 0,0 1 0,0-1 0,0 1 0,-1-1 0,1 0 0,0 1 1,0-1-1,0 0 0,1 0 0,-1 0 0,0 0 0,0 0 0,0 0 0,1 0 1,-1 0-1,0 0 0,1 0 0,-1 0 0,1 0 0,-1-3 0,1 3-267,0-1 0,0 0 0,0 0 0,0 0 0,1 0 0,-1 1 0,1-1 0,-1 0-1,1 0 1,0 1 0,-1-1 0,1 0 0,0 1 0,0-1 0,0 1 0,1-1 0,-1 1 0,0 0 0,0-1-1,1 1 1,2-2 0,23-15-5285,5 2-2552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7.114"/>
    </inkml:context>
    <inkml:brush xml:id="br0">
      <inkml:brushProperty name="width" value="0.025" units="cm"/>
      <inkml:brushProperty name="height" value="0.025" units="cm"/>
    </inkml:brush>
  </inkml:definitions>
  <inkml:trace contextRef="#ctx0" brushRef="#br0">172 115 7559,'0'0'16699,"-8"-4"-15375,4 3-1292,1-1 1,-1 0-1,1 1 1,-1 0-1,1-1 1,-1 2-1,0-1 1,0 0-1,0 1 1,1-1 0,-1 1-1,0 0 1,0 1-1,0-1 1,0 1-1,1-1 1,-1 1-1,0 0 1,0 0-1,1 1 1,-1-1 0,1 1-1,-1 0 1,1 0-1,0 0 1,0 0-1,0 1 1,0-1-1,0 1 1,-2 2-1,-2 2 227,1-1-1,1 1 0,-1 0 0,1 0 0,0 1 0,-7 15 0,11-22-235,1 0 0,-1 0 0,0 0-1,1 1 1,-1-1 0,1 0-1,0 0 1,-1 1 0,1-1-1,0 0 1,0 1 0,0-1-1,0 0 1,0 1 0,0-1-1,0 0 1,0 1 0,1-1 0,-1 0-1,1 1 1,-1-1 0,0 0-1,1 0 1,0 1 0,-1-1-1,1 0 1,0 0 0,0 0-1,0 0 1,-1 0 0,1 0 0,0 0-1,0 0 1,1 0 0,-1-1-1,0 1 1,0 0 0,0-1-1,0 1 1,1 0 0,-1-1-1,0 0 1,1 1 0,-1-1-1,0 0 1,0 0 0,1 1 0,-1-1-1,1 0 1,-1 0 0,0-1-1,1 1 1,1 0 0,3 0-5,1 0 0,-1-1 1,1 1-1,-1-1 0,1 0 1,-1-1-1,0 1 0,0-1 1,1-1-1,-1 1 0,-1-1 1,1 0-1,0 0 0,-1-1 1,1 0-1,-1 0 0,0 0 1,0 0-1,-1-1 0,0 0 1,1 0-1,-1 0 0,-1 0 1,1-1-1,-1 1 0,0-1 1,0 0-1,-1 0 0,3-8 1,-3 9-12,0-1 0,0 1 0,-1 0 0,1-1 0,-1 0 0,0 1 0,-1-1 0,0 1 1,1-1-1,-2 0 0,0-9 0,1 15-11,-1 0 0,1-1 0,0 1 1,0-1-1,-1 1 0,1 0 0,0-1 0,-1 1 0,1 0 0,0 0 1,-1-1-1,1 1 0,0 0 0,-1 0 0,1-1 0,-1 1 1,1 0-1,0 0 0,-1 0 0,1 0 0,-1-1 0,1 1 0,-1 0 1,1 0-1,0 0 0,-1 0 0,1 0 0,-1 0 0,1 0 0,-1 1 1,1-1-1,-1 0 0,1 0 0,0 0 0,-1 0 0,1 0 1,-1 1-1,1-1 0,0 0 0,-1 0 0,1 1 0,0-1 0,-1 0 1,1 1-1,0-1 0,-1 0 0,1 1 0,0-1 0,0 0 0,-1 1 1,-13 19-132,12-16 125,1 0 0,-1 0 0,1 1 0,0-1 0,1 1 0,-1-1 0,1 1 1,0-1-1,0 1 0,0-1 0,1 8 0,0-10 10,0-1 1,0 1-1,0-1 0,0 1 1,0 0-1,0-1 1,0 0-1,0 1 1,0-1-1,1 0 0,-1 1 1,0-1-1,1 0 1,-1 0-1,1 0 0,0 0 1,-1-1-1,1 1 1,0 0-1,-1-1 0,1 1 1,0-1-1,0 1 1,-1-1-1,1 0 1,0 0-1,0 0 0,0 0 1,3 0-1,3-1-14,-1-1 0,1 1 1,0-1-1,-1 0 0,1-1 0,-1 0 0,0 0 0,0-1 0,0 1 0,0-1 1,0-1-1,-1 0 0,0 0 0,0 0 0,0 0 0,-1-1 0,0 0 0,0 0 0,0-1 1,-1 1-1,0-1 0,0 0 0,-1 0 0,4-10 0,-6 6-242,-11 21 113,-12 22 56,19-26 108,1 0-1,-1 0 1,1 1-1,0-1 1,1 1-1,-1-1 1,1 1-1,1 0 1,-1-1-1,1 12 0,1-16-9,-1 0 0,1 0 0,0 0 0,-1 1 0,1-1-1,0 0 1,0 0 0,1-1 0,-1 1 0,0 0-1,0 0 1,1 0 0,-1-1 0,1 1 0,0-1-1,-1 1 1,1-1 0,0 0 0,0 0 0,0 0-1,0 0 1,0 0 0,0 0 0,0 0 0,0-1-1,0 1 1,0-1 0,1 1 0,-1-1 0,0 0-1,0 0 1,0 0 0,1 0 0,2-1 0,2 1-31,1-1 1,0-1-1,0 1 1,-1-1-1,1-1 1,-1 1-1,0-1 1,1-1-1,-1 1 1,-1-1-1,1 0 0,-1-1 1,1 0-1,-1 0 1,0 0-1,-1-1 1,0 1-1,1-1 1,-2-1-1,1 1 1,-1-1-1,0 1 1,0-1-1,-1-1 1,0 1-1,0 0 1,-1-1-1,3-11 1,-5 19 14,0 0 1,-1 0-1,1 1 1,0-1-1,0 0 1,0 0-1,0 0 1,0 1-1,-1-1 1,1 0-1,0 0 1,0 0-1,0 1 1,-1-1-1,1 0 1,0 0-1,0 0 1,0 0-1,-1 0 1,1 0-1,0 1 1,0-1-1,-1 0 1,1 0-1,0 0 1,0 0-1,-1 0 1,1 0-1,0 0 1,0 0-1,-1 0 1,1 0-1,0 0 1,0 0-1,-1 0 1,1-1-1,0 1 1,0 0-1,-1 0 1,1 0-1,0 0 1,0 0-1,-1 0 1,1-1-1,0 1 1,0 0-1,0 0 1,0 0-1,-1-1 1,1 1-1,0 0 0,0 0 1,0 0-1,0-1 1,0 1-1,0 0 1,-1 0-1,1-1 1,0 1-1,0 0 1,0 0-1,0-1 1,0 1-1,0 0 1,0 0-1,0-1 1,0 1-1,0 0 1,0-1-1,-14 16-69,10-9 98,0 0 1,1 0-1,-1 0 0,2 0 0,-1 1 0,1-1 1,0 1-1,0 0 0,1 0 0,-1 0 1,2 0-1,-1 13 0,2-18-18,0-1-1,0 0 1,0 1-1,0-1 1,0 0 0,0 1-1,0-1 1,1 0-1,-1 0 1,0 0 0,1 0-1,-1 0 1,1 0-1,-1-1 1,1 1 0,-1 0-1,1-1 1,0 1-1,-1-1 1,1 0 0,0 1-1,-1-1 1,1 0-1,0 0 1,-1 0 0,1 0-1,1-1 1,49-2 24,7-15-683,-51 15 590,0 0 0,0 0 0,1 0 0,-1 1 0,1 1 0,10-2 0,-18 3 217,-1 0-129,0 1 0,0-1 0,-1 1 0,1-1 0,0 0 0,0 1 0,0-1 0,0 0 0,0 1-1,0-1 1,0 1 0,0-1 0,0 0 0,0 1 0,0-1 0,0 1 0,0-1 0,1 0 0,-1 1 0,0-1-1,0 0 1,0 1 0,1-1 0,-1 0 0,0 1 0,0-1 0,0 0 0,1 0 0,-1 1 0,0-1 0,1 0-1,-1 0 1,0 1 0,1-1 0,-1 0 0,0 0 0,1 0 0,-1 0 0,0 1 0,1-1 0,-1 0 0,0 0-1,1 0 1,-1 0 0,1 0 0,-1 0 0,0 0 0,1 0 0,0 0 0,22-17 298,16-34-237,-29 27-56,8-14 22,-17 36-74,0 1 0,0 0 1,0-1-1,0 1 0,0 0 1,1 0-1,-1 0 0,0 0 1,1 0-1,-1 0 0,0 0 1,1 0-1,-1 0 0,1 1 1,-1-1-1,1 0 0,0 1 1,-1 0-1,1-1 0,2 1 1,88 6-3378,-9 0-4888,-35-6-3965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8.176"/>
    </inkml:context>
    <inkml:brush xml:id="br0">
      <inkml:brushProperty name="width" value="0.025" units="cm"/>
      <inkml:brushProperty name="height" value="0.025" units="cm"/>
    </inkml:brush>
  </inkml:definitions>
  <inkml:trace contextRef="#ctx0" brushRef="#br0">1 19 8648,'0'-1'402,"1"0"0,-1 0 0,1 0-1,-1 0 1,1 0 0,0 0 0,-1 0 0,1 0-1,0 0 1,0 0 0,0 0 0,0 0 0,0 1 0,0-1-1,0 0 1,0 1 0,0-1 0,0 1 0,0-1-1,0 1 1,0-1 0,1 1 0,-1 0 0,2-1 0,9 10 4839,-7 6-4593,-5 74 2549,-1-71-2952,0 0-1,1 0 0,5 34 1,-4-50-240,0-1 1,-1 0-1,1 0 1,0 1 0,0-1-1,0 0 1,0 0-1,1 0 1,-1 0-1,0 0 1,0 0-1,1-1 1,-1 1-1,0 0 1,1-1-1,-1 1 1,0-1-1,1 1 1,-1-1-1,1 0 1,-1 1-1,1-1 1,-1 0-1,1 0 1,-1 0-1,3 0 1,43-4 149,-36 0-237,0 0-1,-1-1 0,0 0 1,0 0-1,0-1 1,-1 0-1,1-1 0,-2 0 1,1 0-1,9-11 1,40-30-77,-58 48 162,0 0 0,1 0 0,-1 0 0,0 0 0,0 0 0,1 0 0,-1 0 0,0 0 0,1 0 0,-1 0 1,0 1-1,0-1 0,1 0 0,-1 0 0,0 0 0,0 1 0,1-1 0,-1 0 0,0 0 0,0 0 1,0 1-1,0-1 0,1 0 0,-1 0 0,0 1 0,0-1 0,0 0 0,0 1 0,0-1 0,0 0 1,0 1-1,0-1 0,0 0 0,1 0 0,-1 1 0,0-1 0,-1 0 0,1 1 0,0-1 0,0 0 1,0 1-1,0-1 0,0 0 0,0 0 0,0 1 0,-1 14 169,-9 70 432,10-84-591,1-1 0,-1 1 0,1 0 0,-1-1 0,1 1 1,-1-1-1,1 1 0,-1-1 0,1 1 0,0-1 0,-1 1 1,1-1-1,0 1 0,-1-1 0,1 0 0,0 1 0,0-1 1,-1 0-1,1 0 0,0 0 0,0 1 0,-1-1 0,1 0 1,0 0-1,0 0 0,0 0 0,-1 0 0,1 0 0,0-1 0,0 1 1,0 0-1,-1 0 0,1-1 0,0 1 0,-1 0 0,1-1 1,0 1-1,-1 0 0,2-1 0,33-14 235,-12-3-212,-18 13-141,0 0-1,1 0 1,-1 1 0,1 0-1,0 0 1,1 1 0,-1-1-1,1 1 1,-1 1 0,1-1-1,9-1 1,-15 4 83,-1 1-1,1-1 1,0 1 0,-1 0-1,1-1 1,-1 1 0,1 0 0,-1 0-1,0-1 1,1 1 0,-1 0 0,0 0-1,1-1 1,-1 1 0,0 0-1,0 0 1,0 0 0,0 0 0,0-1-1,0 1 1,0 0 0,0 0-1,0 1 1,-1 29-169,1-25-7,-4 32-2012,0-18-932,3 0-4147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8.579"/>
    </inkml:context>
    <inkml:brush xml:id="br0">
      <inkml:brushProperty name="width" value="0.025" units="cm"/>
      <inkml:brushProperty name="height" value="0.025" units="cm"/>
    </inkml:brush>
  </inkml:definitions>
  <inkml:trace contextRef="#ctx0" brushRef="#br0">117 41 13004,'0'0'8825,"-9"-1"-7790,2 0-728,0 1 0,0 1 0,0-1 1,0 1-1,0 0 0,-14 5 0,19-6-249,0 1 1,-1 0-1,1 0 0,0 0 1,-1 0-1,1 0 1,0 0-1,0 1 0,0-1 1,0 1-1,0-1 1,0 1-1,1 0 0,-1 0 1,0 0-1,1 0 1,-1 0-1,1 0 0,0 0 1,0 1-1,0-1 1,0 0-1,0 1 1,0-1-1,1 0 0,-1 1 1,0 4-1,5-5-42,-1 0 0,1-1 1,-1 0-1,1 1 0,0-1 0,-1-1 0,1 1 0,0 0 0,0-1 0,3 0 0,-2 1-6,29 4-62,-2 0 535,52 2-1,-81-9-462,1 0 0,0 0 0,-1 0-1,1-1 1,-1 0 0,1 1 0,-1-1 0,0 0 0,0 0 0,-1-1-1,1 1 1,-1-1 0,4-5 0,3-3-42,6-11 113,-15 21-269,1 0 0,0 1 0,0-1 0,0 0 0,0 1 0,1-1 0,-1 1 1,0-1-1,1 1 0,-1-1 0,1 1 0,-1 0 0,1 0 0,-1 0 0,1 0 0,0 0 0,0 0 0,-1 0 0,1 1 0,0-1 0,0 0 0,0 1 0,0 0 0,0-1 0,0 1 0,2 0 0,48-10-5352,-19 0 549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8.910"/>
    </inkml:context>
    <inkml:brush xml:id="br0">
      <inkml:brushProperty name="width" value="0.025" units="cm"/>
      <inkml:brushProperty name="height" value="0.025" units="cm"/>
    </inkml:brush>
  </inkml:definitions>
  <inkml:trace contextRef="#ctx0" brushRef="#br0">125 0 5894,'0'0'15251,"-9"11"-14679,-6 12 99,1 0 0,0 1 1,2 0-1,1 1 1,1 0-1,1 1 0,1 0 1,1 1-1,2-1 1,0 1-1,2 1 0,0 32 1,3-59-666,0 0-1,0 0 1,0-1 0,1 1 0,-1 0 0,0 0-1,0-1 1,1 1 0,-1 0 0,1 0 0,-1-1 0,0 1-1,1 0 1,-1-1 0,1 1 0,-1-1 0,1 1-1,0-1 1,-1 1 0,1-1 0,0 1 0,-1-1-1,1 0 1,0 1 0,-1-1 0,1 0 0,0 1-1,0-1 1,-1 0 0,1 0 0,0 0 0,0 0 0,-1 0-1,1 0 1,0 0 0,0 0 0,0 0 0,-1 0-1,1 0 1,0 0 0,1-1 0,34-11 209,-18 1-177,-1-1-1,-1 0 1,0-1-1,-1-1 1,27-32 0,-19 17 0,-1-1 1,27-47 0,-44 61-702,-17 26-809,-17 24-5901,19-20 209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59.284"/>
    </inkml:context>
    <inkml:brush xml:id="br0">
      <inkml:brushProperty name="width" value="0.025" units="cm"/>
      <inkml:brushProperty name="height" value="0.025" units="cm"/>
    </inkml:brush>
  </inkml:definitions>
  <inkml:trace contextRef="#ctx0" brushRef="#br0">2 1 12332,'0'0'10762,"-2"62"-8488,10-48-833,1-2-704,3 0-513,4-4-192,5-3 0,3-4-1313,3-1-1025,0 0-1153,1-14-4229,-1-5-3714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0.002"/>
    </inkml:context>
    <inkml:brush xml:id="br0">
      <inkml:brushProperty name="width" value="0.025" units="cm"/>
      <inkml:brushProperty name="height" value="0.025" units="cm"/>
    </inkml:brush>
  </inkml:definitions>
  <inkml:trace contextRef="#ctx0" brushRef="#br0">17 311 15471,'0'0'5066,"-4"8"-3241,-7 29-687,11-35-1105,0-1 0,0 0 1,0 0-1,0 0 0,1 0 1,-1 0-1,0 0 1,0 0-1,1 0 0,-1 0 1,1-1-1,-1 1 1,1 0-1,-1 0 0,1 0 1,0 0-1,-1 0 0,1-1 1,0 1-1,0 0 1,-1-1-1,1 1 0,0 0 1,0-1-1,0 1 0,0-1 1,0 0-1,0 1 1,0-1-1,0 0 0,0 1 1,0-1-1,0 0 1,1 0-1,37 3 327,-36-3-303,-1 1-15,0-1 0,1 0 0,-1-1-1,1 1 1,-1 0 0,0-1 0,1 1 0,-1-1 0,0 0-1,1 1 1,-1-1 0,0 0 0,0-1 0,0 1 0,0 0-1,0-1 1,0 1 0,0-1 0,-1 1 0,1-1 0,0 0-1,-1 0 1,1 0 0,-1 0 0,0 0 0,0 0 0,1 0-1,-1 0 1,-1 0 0,1-1 0,0 1 0,-1 0 0,1-1-1,-1 1 1,1 0 0,-1-1 0,0 1 0,0-1 0,0 1-1,-1 0 1,1-1 0,0 1 0,-1-1 0,0 1 0,1 0-1,-1 0 1,0-1 0,-2-3 0,1 4-49,0 0 1,1 0-1,-1 0 1,0 0-1,0 0 1,0 0-1,-1 1 1,1-1-1,0 1 0,-1-1 1,1 1-1,-1 0 1,1 0-1,-1 0 1,1 0-1,-1 1 0,0-1 1,1 1-1,-1-1 1,0 1-1,0 0 1,1 0-1,-1 0 1,0 0-1,0 1 0,1-1 1,-1 1-1,0 0 1,1-1-1,-1 1 1,1 0-1,-1 1 0,1-1 1,-1 0-1,1 1 1,0-1-1,0 1 1,0 0-1,0 0 1,0 0-1,0 0 0,0 0 1,0 0-1,1 0 1,-1 1-1,1-1 1,-1 3-1,0 0 11,0-1 0,1 0 0,0 1 0,0-1 0,0 1 0,1-1 0,-1 1 0,1-1 0,0 1 0,0-1 0,1 1 0,-1-1-1,1 1 1,2 4 0,-2-6 1,0-1 1,0 1-1,1-1 0,0 1 0,-1-1 0,1 0 0,0 1 0,0-1 0,0 0 0,0 0 0,1 0 0,-1-1 0,0 1 0,1-1 1,-1 1-1,1-1 0,0 0 0,-1 0 0,1 0 0,0 0 0,0 0 0,5 0 0,4 1-51,1-1-1,-1 0 0,0-1 1,0-1-1,1 0 1,-1 0-1,0-1 0,0-1 1,0 0-1,21-8 1,-16 3-250,0 0-1,-1-1 1,0-1 0,0-1 0,-1 0 0,24-24 0,-24 21 116,-1 0 0,-1-2 0,-1 1 0,0-2 0,-1 0 0,-1 0 0,0-1 0,-2 0 0,0 0 0,0-1 0,-2 0 0,-1 0 0,0-1 0,2-22 0,-7 41 216,0-1 0,1 0 0,-1 1 0,0-1 0,0 0 0,0 1 0,0-1 0,-1 1 0,1-1 0,0 0 0,-1 1 0,1-1 0,-1 1 0,1-1 0,-1 1 0,-1-3 0,1 3-18,0 1 1,1 0-1,-1 0 1,1 0-1,-1-1 0,0 1 1,1 0-1,-1 0 1,0 0-1,1 0 1,-1 0-1,1 0 1,-1 0-1,0 1 1,1-1-1,-1 0 0,1 0 1,-1 0-1,0 1 1,1-1-1,-1 0 1,1 0-1,-1 1 1,1-1-1,-1 1 1,1-1-1,-1 0 1,0 1-1,-5 5 58,1 0 0,-1 0-1,1 0 1,0 1 0,-5 7 0,-6 14 339,0 0 0,2 1 1,1 0-1,1 1 0,2 1 1,1 0-1,1 0 0,2 1 1,-5 58-1,11-88-403,0 0-1,0 0 1,0 0 0,0 0-1,0 0 1,1 0 0,-1 0-1,1-1 1,-1 1 0,1 0-1,0 0 1,0 0 0,-1 0-1,1-1 1,0 1 0,1 0-1,0 1 1,-1-2-2,0-1 0,0 1 0,0 0 1,0-1-1,0 0 0,0 1 0,0-1 0,0 1 0,0-1 0,0 0 1,0 0-1,0 0 0,0 0 0,1 0 0,-1 0 0,0 0 1,0 0-1,0 0 0,0 0 0,0 0 0,0-1 0,2 0 0,0 0 4,0 0 0,0-1 0,0 0-1,0 0 1,0 0 0,-1 0 0,1 0-1,-1-1 1,1 1 0,-1-1 0,0 1-1,0-1 1,0 0 0,0 0 0,0 0-1,-1 0 1,1 0 0,0-4 0,0 0-17,-1 0 1,0 0-1,0 0 1,0 0 0,-1 0-1,0-1 1,-1 1-1,0 0 1,0 0 0,0 0-1,-5-13 1,4 16-3,0-1 0,0 1 0,0 0 0,0-1 0,-1 1 0,1 0 0,-1 0 0,0 1 0,0-1 0,-1 1 0,1-1 0,-1 1 1,0 0-1,0 0 0,0 1 0,0-1 0,0 1 0,-8-3 0,11 4-86,7 1-92,-1 0-1,1 0 1,-1 0 0,0 0 0,1 1-1,-1 0 1,10 3 0,17 2-1762,-19-5 914,129 4-9437,-71-15 8034,-62 8 2792,0 0 1,0-1-1,-1-1 1,1 1 0,9-7-1,-17 10-127,-1 0 0,1 0-1,-1 0 1,1 0 0,-1 0 0,1-1-1,-1 1 1,1 0 0,-1 0 0,1 0-1,-1-1 1,1 1 0,-1 0 0,0-1-1,1 1 1,-1 0 0,1-1 0,-1 1-1,0-1 1,1 1 0,-1-1 0,0 1-1,0 0 1,1-1 0,-1 1 0,0-1-1,0 1 1,0-1 0,0 0 0,0 1-1,1-1 1,-1 1 0,0-1 0,0 1-1,0-2 1,-21-1 2558,-31 11-1468,47-6-1151,0 0 0,-1 1 1,1 0-1,0 0 0,1 0 0,-1 1 0,1-1 0,-1 1 0,-6 8 1,10-11-165,0 0 1,0 0-1,1 0 0,-1 0 1,0 0-1,1 0 1,-1 0-1,1 0 1,-1 1-1,1-1 1,-1 0-1,1 0 1,0 0-1,0 0 1,0 1-1,-1-1 1,1 0-1,0 0 1,0 0-1,1 1 1,-1-1-1,0 0 1,0 0-1,1 0 0,-1 1 1,0-1-1,1 0 1,-1 0-1,1 0 1,0 0-1,-1 0 1,1 0-1,0 0 1,-1 0-1,1 0 1,0 0-1,0-1 1,0 1-1,0 0 1,0 0-1,0-1 1,0 1-1,0-1 1,0 1-1,0-1 0,0 1 1,1-1-1,-1 1 1,0-1-1,0 0 1,0 0-1,2 0 1,30 8-683,-19-5 574,1 0 0,0 1 1,-1 1-1,23 10 0,-35-14 148,-1 0-1,1 0 1,0 0 0,0 0-1,-1 0 1,1 0 0,0 1-1,-1-1 1,1 1 0,-1-1 0,0 1-1,0-1 1,1 1 0,-1 0-1,0 0 1,0-1 0,0 1-1,-1 0 1,1 0 0,0 0-1,-1 0 1,1 0 0,-1 0 0,0 0-1,0 0 1,0 0 0,0 0-1,0 0 1,0 0 0,0 0-1,-1 0 1,1 0 0,-1 0 0,1 0-1,-1 0 1,0 0 0,0 0-1,0 0 1,0 0 0,-2 2-1,-1 2 54,0-1-1,0 1 0,-1-1 0,0 0 1,0-1-1,-1 1 0,1-1 0,-1 0 1,0 0-1,0-1 0,0 0 0,0 0 0,-10 3 1,2-1-745,0-1 0,0-1 1,0 0-1,-1-1 1,-21 0-1,-3-1-6256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7.612"/>
    </inkml:context>
    <inkml:brush xml:id="br0">
      <inkml:brushProperty name="width" value="0.025" units="cm"/>
      <inkml:brushProperty name="height" value="0.025" units="cm"/>
    </inkml:brush>
  </inkml:definitions>
  <inkml:trace contextRef="#ctx0" brushRef="#br0">89 166 5958,'0'0'15807,"-8"8"-15626,0 1-87,0 0-1,0 1 0,1 0 1,0 0-1,1 0 1,0 1-1,1 0 0,0 0 1,1 1-1,0-1 1,1 1-1,0 0 1,1 0-1,0 0 0,0 13 1,2-24-75,0 0 0,0 0 0,1 0-1,-1 0 1,0 0 0,1 0 0,-1-1 0,0 1 0,1 0 0,-1 0 0,1-1 0,-1 1-1,1 0 1,0-1 0,-1 1 0,1 0 0,0-1 0,-1 1 0,1-1 0,0 1 0,0-1-1,0 1 1,-1-1 0,1 0 0,0 1 0,0-1 0,0 0 0,0 0 0,0 1 0,0-1-1,-1 0 1,1 0 0,0 0 0,0 0 0,0 0 0,0-1 0,0 1 0,0 0 0,0 0-1,-1 0 1,2-1 0,3 0 18,-1 0-1,1 0 0,-1 0 0,0-1 1,0 1-1,1-1 0,5-4 1,0-2-37,1-1 1,-1-1 0,-1 0-1,0-1 1,0 1 0,-1-1-1,10-19 1,6 42-225,-16-12 246,0 0 0,0-1 1,0 0-1,0 0 1,0 0-1,-1-1 0,1 0 1,-1-1-1,1 0 1,-1 0-1,0-1 0,0 1 1,11-9-1,8-7 123,46-41 0,-51 41-154,28-34 1,-45 48 7,1 0 0,-2 0 0,1-1 1,0 1-1,-1-1 0,0 0 1,-1 0-1,1 0 0,-1-1 0,0 1 1,-1 0-1,2-13 0,-3 19 1,-1 0-1,1 0 1,-1 0-1,1 0 0,-1-1 1,1 1-1,-1 0 1,1 0-1,-1 0 1,1 0-1,-1 0 1,1 0-1,-1 0 0,0 0 1,1 0-1,-1 1 1,1-1-1,-1 0 1,1 0-1,-1 0 1,1 1-1,-1-1 1,1 0-1,0 0 0,-1 1 1,1-1-1,-1 0 1,0 2-1,-4 3 65,1 0-1,-1 1 1,1 0-1,0 0 1,0 0-1,1 0 1,0 0-1,-4 11 1,-18 63 479,20-65-457,-7 30 452,1-1-1,2 1 1,3 0-1,1 1 0,2 89 1,13-87-448,0 8 1,-10-55-93,-1 1 0,1-1-1,-1 0 1,1 1 0,-1-1-1,0 0 1,0 0 0,0 0-1,0 1 1,0-1 0,0 0-1,0 0 1,0 0 0,0-1-1,0 1 1,0 0 0,0 0 0,-1-1-1,1 1 1,0 0 0,-1-1-1,1 1 1,-1-1 0,1 0-1,0 1 1,-1-1 0,1 0-1,-1 0 1,-1 0 0,-51 3-92,49-3 92,-1-1-10,0 1 1,0-1 0,0 0-1,1-1 1,-1 1 0,0-1 0,0-1-1,1 1 1,0-1 0,-1 0-1,1 0 1,0 0 0,0-1-1,1 1 1,-1-1 0,1-1-1,0 1 1,0 0 0,0-1-1,1 0 1,-1 0 0,-4-10-1,6 11 4,0 0 0,0 0 0,1 0 0,-1 0 0,1 0 0,0 0 0,1 0-1,-1-1 1,1 1 0,-1 0 0,1 0 0,0-1 0,1 1 0,-1 0 0,1-1-1,0 1 1,0 0 0,0 0 0,1 0 0,-1 0 0,1 0 0,0 0 0,0 0-1,0 1 1,1-1 0,-1 1 0,1-1 0,0 1 0,0 0 0,0 0-1,0 0 1,6-3 0,11-5 20,-1 0 0,2 2 0,-1 0 1,1 2-1,1 0 0,40-7 0,-33 8-346,0-1 1,-1-2-1,29-13 1,-54 21 106,-1 0-1,0 0 1,0 0 0,0 0 0,0-1-1,0 1 1,-1 0 0,1-1-1,0 0 1,0 1 0,-1-1-1,0 0 1,1 0 0,-1 0-1,0 0 1,2-3 0,0-24-5363,-4 1-2332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7.985"/>
    </inkml:context>
    <inkml:brush xml:id="br0">
      <inkml:brushProperty name="width" value="0.025" units="cm"/>
      <inkml:brushProperty name="height" value="0.025" units="cm"/>
    </inkml:brush>
  </inkml:definitions>
  <inkml:trace contextRef="#ctx0" brushRef="#br0">0 1 13229,'0'0'9416,"35"48"-9992,-24-41-2819,-1-7-7976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39.780"/>
    </inkml:context>
    <inkml:brush xml:id="br0">
      <inkml:brushProperty name="width" value="0.025" units="cm"/>
      <inkml:brushProperty name="height" value="0.025" units="cm"/>
    </inkml:brush>
  </inkml:definitions>
  <inkml:trace contextRef="#ctx0" brushRef="#br0">113 0 7399,'-2'6'11740,"2"31"-7936,0-35-3830,0 1 0,0-1 0,0 0-1,0 0 1,1 1 0,-1-1 0,1 0 0,0 0 0,-1 0 0,1 0-1,0 0 1,0 0 0,0 0 0,1 0 0,-1 0 0,0 0-1,1 0 1,-1-1 0,1 1 0,0-1 0,-1 1 0,1-1 0,0 1-1,0-1 1,0 0 0,0 0 0,0 0 0,0 0 0,0-1 0,1 1-1,2 0 1,0 0 53,0-1-1,-1-1 0,1 1 1,0-1-1,0 1 0,-1-1 1,1-1-1,0 1 1,6-3-1,4-2 4,-15 6-34,1 1 1,-1-1 0,1 0-1,-1 0 1,1 1 0,-1-1-1,0 0 1,1 1-1,-1-1 1,0 1 0,1-1-1,-1 1 1,0-1-1,1 0 1,-1 1 0,0-1-1,0 1 1,0-1 0,1 1-1,-1-1 1,0 1-1,0-1 1,0 1 0,0-1-1,0 1 1,0 0-1,0-1 1,0 1 0,0-1-1,0 1 1,0-1-1,0 1 1,-1 0 0,1 0-5,1 414 5240,-1-414-5205,0 0 1,0 0-1,0 0 1,0 0-1,0 0 0,-1 1 1,1-1-1,0 0 1,-1 0-1,1 0 1,0 0-1,-1 0 1,1 0-1,-1 0 1,0 0-1,1 0 1,-1-1-1,0 1 1,1 0-1,-1 0 0,0 0 1,0-1-1,0 1 1,0 0-1,0-1 1,0 1-1,0-1 1,0 1-1,0-1 1,0 0-1,0 1 1,0-1-1,0 0 1,0 0-1,0 0 0,0 0 1,0 1-1,-1-2 1,1 1-1,0 0 1,0 0-1,0 0 1,0 0-1,0-1 1,0 1-1,0 0 1,0-1-1,0 1 1,-2-2-1,-5-1-4,1 0 0,-1 0 0,0-1 0,1 0 0,-9-7-1,-1-2 17,0-2 0,1 0-1,-19-22 1,29 30-55,1 0 1,-1 0-1,1-1 1,1 0-1,-1 0 1,1 0-1,1 0 1,-1-1-1,1 1 1,-3-17-1,6 23-118,0 0 0,0 1 0,1-1 0,-1 0 0,0 0 0,1 0 0,-1 1 0,1-1 0,-1 0 0,1 1 0,0-1 0,0 0 0,0 1 0,0-1 0,0 1 0,0-1 0,0 1 0,0 0 0,1-1 0,-1 1 0,0 0 0,1 0 0,-1 0-1,1 0 1,0 0 0,-1 0 0,1 0 0,2 0 0,60-17-5055,-38 12 2452,19-8-3082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1.934"/>
    </inkml:context>
    <inkml:brush xml:id="br0">
      <inkml:brushProperty name="width" value="0.025" units="cm"/>
      <inkml:brushProperty name="height" value="0.025" units="cm"/>
    </inkml:brush>
  </inkml:definitions>
  <inkml:trace contextRef="#ctx0" brushRef="#br0">179 0 11915,'0'0'5445,"-46"52"-4291,23-28-130,1 2-383,-4 1-417,4-3-160,5-4 0,4-3-32,5-8 0,7-6-96,1-7-3235,10-16-384,-1-7-3428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0.437"/>
    </inkml:context>
    <inkml:brush xml:id="br0">
      <inkml:brushProperty name="width" value="0.025" units="cm"/>
      <inkml:brushProperty name="height" value="0.025" units="cm"/>
    </inkml:brush>
  </inkml:definitions>
  <inkml:trace contextRef="#ctx0" brushRef="#br0">98 67 12812,'0'0'4415,"1"-9"-1746,1-28-790,-1 36-1832,-1 1-1,0-1 1,0 0-1,0 0 1,0 1-1,0-1 0,0 0 1,0 1-1,0-1 1,0 0-1,0 0 1,-1 1-1,1-1 1,0 0-1,0 1 0,-1-1 1,1 0-1,0 1 1,-1-1-1,1 1 1,0-1-1,-1 1 1,1-1-1,-1 1 0,1-1 1,-1 1-1,0-1 1,1 1-1,-1-1 1,1 1-1,-1 0 1,0-1-1,1 1 0,-1 0 1,0 0-1,1-1 1,-1 1-1,0 0 1,1 0-1,-1 0 1,0 0-1,0 0 1,1 0-1,-1 0 0,0 0 1,1 0-1,-2 1 1,-1 0-12,0-1 0,1 1-1,-1 1 1,1-1 0,-1 0 0,1 1 0,-1-1 0,1 1 0,-3 2 0,-1 2 43,1 1 0,0-1 0,0 1 0,1 0 0,0 0 0,0 1 0,0-1 0,1 1 0,0 0 0,1 0 0,0 0 0,0 0 0,1 0 0,0 0 0,0 0 0,1 0 0,0 11 0,1-18-65,0 1 0,0-1 0,-1 0 0,1 0 0,0 0 0,0 0 0,0 0 0,0-1 0,0 1 0,1 0 0,-1 0 0,0-1 0,0 1 0,0 0 0,1-1 0,-1 1 0,0-1 0,1 0 0,-1 1 0,0-1 0,1 0 0,-1 0 0,0 0 0,1 0 0,-1 0 0,0 0 0,1 0 0,-1-1 0,1 1 0,-1 0 0,0-1 1,0 1-1,3-2 0,2 0 21,1 1 1,-1-1 0,0-1 0,0 1-1,11-8 1,-11 6-30,0-1 1,-1 0-1,0-1 0,0 1 1,-1-1-1,1 0 0,-1 0 1,0-1-1,-1 1 0,0-1 1,0 0-1,0 1 0,-1-2 1,0 1-1,0 0 0,-1 0 1,1-10-1,-19 62-202,15-38 242,1 0 0,-1 0 0,1-1 1,1 1-1,-1 0 0,1 0 0,0 0 1,1 0-1,2 11 0,-3-17-31,1 1 0,0 0 0,0 0 0,1 0 0,-1-1 0,0 1 0,0 0 1,1-1-1,-1 1 0,1-1 0,-1 0 0,1 1 0,0-1 0,0 0 0,-1 0 0,1 0 0,0 0 0,0 0 0,0-1 0,0 1 0,0 0 1,0-1-1,0 0 0,0 1 0,0-1 0,0 0 0,1 0 0,-1 0 0,0-1 0,0 1 0,0 0 0,0-1 0,0 1 0,3-2 0,3-1-28,-1-1-1,1 1 0,-1-1 0,0-1 0,0 1 0,0-1 1,-1 0-1,0-1 0,0 0 0,0 0 0,-1 0 1,0 0-1,0-1 0,0 0 0,-1 0 0,0 0 0,4-12 1,-10 26-228,-1 5 321,0 0 0,0 1 0,-1 20 0,4-31-38,0 0-1,-1 0 0,1 0 0,0 0 0,0 0 1,0 0-1,1 0 0,-1 0 0,0 0 0,1 0 1,-1 0-1,1 0 0,0 0 0,0 0 0,-1 0 0,1-1 1,0 1-1,1 0 0,-1-1 0,0 1 0,0-1 1,1 1-1,-1-1 0,1 1 0,-1-1 0,1 0 1,0 0-1,-1 0 0,1 0 0,0 0 0,0 0 1,0 0-1,2 0 0,3-1-17,0 0 0,0 0 0,0-1 0,-1 0 0,1 0 0,0-1 0,-1 0 0,1 0 1,-1 0-1,0-1 0,0 0 0,0 0 0,0-1 0,0 1 0,-1-1 0,1-1 0,-1 1 0,0-1 0,0 0 0,-1 0 0,0 0 1,1 0-1,-2-1 0,1 0 0,-1 0 0,0 0 0,0 0 0,0 0 0,-1-1 0,2-11 0,-5 29-231,-1-4 219,1 0 0,1 0 0,-1 1 0,1-1 0,0 0 0,2 10 0,-2-15-47,1 0-1,0 0 1,-1 0-1,1 0 1,0 0-1,0 0 1,0 0-1,0 0 1,1-1-1,-1 1 1,0 0-1,1-1 0,-1 1 1,1-1-1,0 1 1,-1-1-1,1 0 1,0 0-1,0 0 1,0 0-1,0 0 1,-1 0-1,2-1 0,-1 1 1,0 0-1,0-1 1,0 0-1,3 1 1,22 0-4125,-10-4-2270,9-10-9263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1.344"/>
    </inkml:context>
    <inkml:brush xml:id="br0">
      <inkml:brushProperty name="width" value="0.025" units="cm"/>
      <inkml:brushProperty name="height" value="0.025" units="cm"/>
    </inkml:brush>
  </inkml:definitions>
  <inkml:trace contextRef="#ctx0" brushRef="#br0">27 53 3619,'0'-8'3106,"-1"-33"9692,-2 37-9331,-3 25-2536,-8 69 604,13-82-1422,0 0 0,1 0 0,0 0 0,0 0 0,1-1 0,0 1 0,1 0-1,-1 0 1,5 10 0,-4-15-101,0-1 1,0 1-1,0 0 0,0-1 1,0 1-1,1-1 0,0 0 1,-1 0-1,1 0 0,0 0 1,0 0-1,0-1 0,0 1 1,0-1-1,0 0 0,0 0 1,0 0-1,1 0 0,-1 0 1,0-1-1,1 0 0,-1 1 1,1-1-1,-1-1 0,0 1 1,1 0-1,-1-1 0,0 0 1,4 0-1,4-2 10,0 0 0,0 0-1,0-1 1,-1 0 0,1-1 0,-1 0 0,13-9 0,-18 11-11,-1 0 0,0 0 0,1-1 0,-1 1 0,-1-1 1,1 0-1,-1 0 0,1-1 0,-1 1 0,0 0 0,0-1 0,-1 0 0,0 0 1,0 0-1,0 0 0,0 0 0,-1 0 0,1 0 0,-2-1 0,1 1 1,0 0-1,-1-10 0,0 14-8,-1 0-1,1 0 1,0 0 0,0 0 0,-1 0-1,1 0 1,-1 0 0,1 1 0,-1-1-1,1 0 1,-1 0 0,1 0 0,-1 1-1,0-1 1,1 0 0,-1 1 0,0-1-1,0 1 1,1-1 0,-1 1 0,0-1-1,0 1 1,0-1 0,0 1 0,0 0-1,1 0 1,-1-1 0,0 1 0,0 0-1,0 0 1,0 0 0,0 0 0,-2 0-1,2 0 1,-1 0-1,0 0 0,1 1 0,-1-1 1,1 0-1,-1 1 0,0-1 0,1 1 1,-1-1-1,1 1 0,-1 0 1,1-1-1,0 1 0,-1 0 0,1 0 1,0 0-1,0 0 0,-1 0 0,0 2 1,0-1 6,1 0 0,-1 1 0,1-1 0,0 0 0,-1 1 0,1-1 0,0 1 0,0 0 0,1-1 0,-1 1 0,0 0 0,1-1 0,0 1 0,0 0 0,0-1 0,0 1 0,0 0 0,0 0 1,0-1-1,1 1 0,0 0 0,-1-1 0,1 1 0,0 0 0,0-1 0,1 0 0,-1 1 0,0-1 0,1 0 0,0 1 0,-1-1 0,1 0 0,0 0 0,0 0 0,0 0 0,0-1 0,0 1 0,1-1 0,-1 1 0,0-1 0,1 0 1,-1 0-1,1 0 0,0 0 0,-1 0 0,1 0 0,0-1 0,4 1 0,-2-1 20,0 1 0,-1-1 0,1-1 0,0 1 0,-1-1 0,1 0-1,-1 0 1,1 0 0,-1 0 0,1-1 0,-1 0 0,0 0 0,0 0 0,0-1 0,0 1 0,0-1 0,-1 0 0,1 0 0,-1 0 0,4-4 0,-3 2-80,-1-1 0,0 1 0,0-1 0,0 0 1,0 0-1,-1 0 0,0 0 0,-1 0 0,1-1 0,-1 1 0,0-1 1,-1 1-1,1 0 0,-2-8 0,1 12-133,0-1 1,-1 1-1,0 0 0,1-1 1,-1 1-1,0 0 0,0-1 1,0 1-1,0 0 1,-1 0-1,-1-3 0,2 5 1,1-1 0,-1 0 0,1 1-1,-1-1 1,1 0 0,-1 1 0,1-1-1,-1 1 1,0-1 0,1 1 0,-1 0 0,0-1-1,1 1 1,-1 0 0,0-1 0,0 1-1,1 0 1,-1 0 0,0 0 0,0-1 0,0 1-1,1 0 1,-1 0 0,0 0 0,0 0-1,0 0 1,1 1 0,-1-1 0,0 0 0,0 0-1,1 0 1,-1 1 0,0-1 0,0 0-1,1 1 1,-1-1 0,0 1 0,1-1 0,-1 1-1,0 0 1,0 0-171,0 1 0,0 0 0,1-1-1,-1 1 1,1-1 0,-1 1 0,1 0 0,0-1-1,0 1 1,-1 0 0,1 0 0,0-1 0,0 1-1,1 0 1,-1-1 0,0 1 0,1 0 0,-1-1 0,1 1-1,-1 0 1,1-1 0,1 3 0,13 9-3255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2.151"/>
    </inkml:context>
    <inkml:brush xml:id="br0">
      <inkml:brushProperty name="width" value="0.025" units="cm"/>
      <inkml:brushProperty name="height" value="0.025" units="cm"/>
    </inkml:brush>
  </inkml:definitions>
  <inkml:trace contextRef="#ctx0" brushRef="#br0">112 165 8200,'0'0'13335,"-9"4"-11557,2-1-1601,1-1 1,0 2-1,0-1 1,0 1-1,1 0 1,-1 0-1,1 0 1,0 1-1,0 0 1,1 0-1,-1 0 1,1 0-1,0 1 1,0 0-1,1 0 1,0 0-1,0 0 1,0 0-1,-1 9 1,2-12-88,1 1 0,-1-1 0,1 1 0,0 0 0,1-1 0,-1 1 0,1 0 0,-1 0 0,1-1 0,0 1 0,1 0 1,-1 0-1,1 0 0,-1-1 0,3 6 0,-2-7-74,1-1 0,-1 1 1,1 0-1,0 0 0,0-1 0,0 1 1,0-1-1,0 0 0,0 1 0,0-1 1,1 0-1,-1 0 0,0-1 0,1 1 1,-1 0-1,0-1 0,1 1 0,-1-1 1,1 0-1,-1 0 0,1 0 0,-1 0 1,4-1-1,2 1-25,-1-1 1,1-1 0,-1 1-1,0-1 1,1 0 0,-1-1-1,0 0 1,0 0 0,0 0-1,-1-1 1,1 0-1,-1-1 1,10-8 0,35-21-468,-50 34 470,-1 0-1,0-1 0,1 1 1,-1 0-1,1 0 1,-1-1-1,0 1 1,1 0-1,-1 0 0,1 0 1,-1 0-1,1 0 1,-1 0-1,1 0 0,-1 0 1,0 0-1,1 0 1,-1 0-1,1 0 0,-1 0 1,1 0-1,-1 0 1,1 0-1,-1 0 1,0 1-1,1-1 0,-1 0 1,1 0-1,-1 1 1,0-1-1,1 0 0,-1 0 1,0 1-1,1-1 1,-1 0-1,0 1 0,1-1 1,-1 1-1,0-1 1,0 0-1,1 1 0,-1-1 1,0 1-1,0-1 1,0 0-1,0 2 1,4 32 50,-4-31-19,0 0-1,0 0 0,0 0 1,0 0-1,0 0 1,0 0-1,1 0 0,0 0 1,0 0-1,0 0 0,0 0 1,0 0-1,0 0 1,1 0-1,-1-1 0,4 5 1,-2-6-16,0 1 0,0-1 1,0 0-1,1 0 0,-1 0 1,0-1-1,1 1 0,-1-1 0,0 0 1,1 0-1,-1 0 0,0 0 1,1-1-1,-1 1 0,0-1 1,1 0-1,-1 0 0,0 0 0,0 0 1,6-4-1,5-2-223,-1-2-1,1 1 0,12-13 1,-10 9-234,1-3-224,-13 11 374,0 1 0,-1 0 0,1-1 0,1 1 0,-1 0 0,0 1 1,1-1-1,0 1 0,5-2 0,-10 43 335,-2-27 126,1-6-59,0-1 0,0 1 0,1-1-1,-1 1 1,1-1 0,1 1-1,-1 0 1,2 6 0,-2-12-88,1 1 1,-1 0-1,0 0 0,1 0 1,-1 0-1,1-1 0,-1 1 1,1 0-1,0-1 1,-1 1-1,1 0 0,0-1 1,-1 1-1,1 0 1,0-1-1,0 1 0,0-1 1,-1 0-1,1 1 0,0-1 1,1 1-1,1-1-3,0 0 1,0 0-1,0 0 0,0 0 0,0 0 0,-1 0 0,1-1 0,0 1 0,0-1 1,4-2-1,2-1-17,1 0-1,-1-1 1,0 0 0,0-1 0,-1 0 0,0 0 0,0-1-1,13-14 1,0-2-393,30-46-1,-41 55 379,-1-1-1,0-1 1,-1 0-1,-1 0 1,0 0 0,-1-1-1,-1 0 1,-1 0-1,0 0 1,2-29-1,-6 45 32,1 0 0,-1 1 0,0-1 0,0 0 0,0 1 0,0-1 0,0 0 0,0 0 0,0 1 0,0-1 0,0 0 0,0 0 0,-1 1-1,1-1 1,0 0 0,0 0 0,-1 1 0,1-1 0,0 0 0,-1 1 0,1-1 0,-1 1 0,1-1 0,-1 1 0,1-1 0,-1 0 0,1 1 0,-2-1-1,-15 10 350,-13 31 107,21-23-150,1 0 1,0 0-1,2 1 0,0 0 1,1 0-1,0 0 1,-2 27-1,6-38-336,0 1 0,1-1 0,-1 0 0,1 1 0,1-1 0,-1 1 0,1-1 0,1 0 0,-1 0 0,1 1 0,0-1 0,1 0 0,0-1 0,0 1 0,0 0 0,1-1 0,0 0 0,1 0 0,-1 0 0,1 0 0,7 6 0,-11-10-57,1-1-1,-1 0 0,1 0 1,-1 0-1,1 0 0,-1 0 1,1 0-1,-1-1 0,1 1 1,0-1-1,-1 1 0,1-1 1,3 1-1,-5-1 27,0 0 0,1 0 1,-1 0-1,1-1 0,-1 1 0,0 0 1,1 0-1,-1-1 0,0 1 1,0 0-1,1 0 0,-1-1 0,0 1 1,1 0-1,-1-1 0,0 1 0,0 0 1,0-1-1,0 1 0,1 0 0,-1-1 1,0 1-1,0-1 0,0 1 0,0 0 1,0-1-1,0 1 0,0-1 0,0 1 1,0 0-1,0-1 0,0 1 0,0-1 1,0 0-1,-1-3-205,0-1 0,0 0 0,-1 0 0,0 1 1,1-1-1,-2 1 0,1-1 0,-3-3 0,-18-26 555,-1 1 0,-1 1 0,-2 1 0,-47-41 1,128 73 2068,-14 4-2291,64 3-508,-34-10-4218,-22-7-2336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2.823"/>
    </inkml:context>
    <inkml:brush xml:id="br0">
      <inkml:brushProperty name="width" value="0.025" units="cm"/>
      <inkml:brushProperty name="height" value="0.025" units="cm"/>
    </inkml:brush>
  </inkml:definitions>
  <inkml:trace contextRef="#ctx0" brushRef="#br0">102 0 7751,'2'2'7913,"-1"3"-4047,-1 16-3008,0-16 519,-4 135 4660,1 37-4376,5-154-1481,0-30 6,-1 1-225,-1 0-1,0 0 0,0 0 0,0 0 0,-3-11 1,-9-13-194,-1-1 0,-1 2-1,-1 0 1,-28-38 0,41 64 214,31 11-494,-10-1 62,1 0 0,0-2 1,0 0-1,0-1 0,30 2 0,105-6-9394,-104-5 3759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8:43.166"/>
    </inkml:context>
    <inkml:brush xml:id="br0">
      <inkml:brushProperty name="width" value="0.025" units="cm"/>
      <inkml:brushProperty name="height" value="0.025" units="cm"/>
    </inkml:brush>
  </inkml:definitions>
  <inkml:trace contextRef="#ctx0" brushRef="#br0">202 4 1121,'0'0'18215,"-13"1"-16197,5-1-1819,0 1 0,-1 0 0,1 0 0,0 1 0,0 0 0,-1 0 0,1 1 0,1 0 0,-1 1 0,0 0 0,1 0 0,0 0 0,-13 11 0,11-6 244,1-1-1,1 1 0,-1 0 1,-9 18-1,14-24-337,1 0 0,1 0-1,-1 1 1,0-1 0,1 1 0,0-1 0,0 1-1,0-1 1,0 1 0,0 0 0,1-1 0,0 1 0,0 0-1,0-1 1,0 1 0,0 0 0,1 0 0,-1-1-1,3 5 1,-2-6-86,1 0-1,0 0 1,0 0 0,0 0-1,0-1 1,0 1 0,0-1-1,0 0 1,1 1-1,-1-1 1,0 0 0,1 0-1,-1-1 1,1 1-1,-1 0 1,1-1 0,-1 0-1,1 1 1,0-1-1,-1 0 1,1 0 0,-1 0-1,5-2 1,1 2 7,0-1 0,0 0 0,0-1 1,0 0-1,-1 0 0,14-6 0,-13 3-7,1-1-1,-1 0 1,-1 0-1,1-1 1,-1 0-1,0 0 1,-1-1-1,8-10 1,-12 15-13,0 0 1,1 0 0,-1-1-1,0 1 1,-1-1-1,1 1 1,-1-1 0,1 0-1,-1 0 1,0 1 0,0-1-1,-1 0 1,1 0-1,-1 0 1,0 0 0,0 0-1,0 0 1,-1 0 0,1 0-1,-1 0 1,0 0 0,0 1-1,-3-7 1,3 8-33,-1 0 1,0 0-1,1 0 1,-1 0-1,0 0 1,0 1-1,0-1 1,-1 1 0,1-1-1,0 1 1,0 0-1,-1 0 1,1 0-1,-1 0 1,1 0-1,-4 0 1,-26-1-3455,32 2 3281,0 0-1,-1 0 1,1 0 0,0 0 0,0 0-1,-1 0 1,1 0 0,0 0 0,0 0 0,-1 1-1,1-1 1,0 0 0,0 0 0,-1 0-1,1 0 1,0 0 0,0 1 0,0-1 0,0 0-1,-1 0 1,1 0 0,0 1 0,0-1-1,0 0 1,0 0 0,0 0 0,-1 1 0,1-1-1,0 0 1,0 0 0,0 1 0,0-1 0,0 0-1,0 0 1,0 1 0,0-1 0,0 0-1,0 0 1,0 1 0,0-1 0,0 1-1,0 0-1244,0 6-11064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2.669"/>
    </inkml:context>
    <inkml:brush xml:id="br0">
      <inkml:brushProperty name="width" value="0.025" units="cm"/>
      <inkml:brushProperty name="height" value="0.025" units="cm"/>
    </inkml:brush>
  </inkml:definitions>
  <inkml:trace contextRef="#ctx0" brushRef="#br0">52 0 9929,'-18'50'6868,"4"-1"-3553,8-23-2762,1 0 0,1 0 1,0 47-1,4-73-543,0 1 0,0 0 0,0-1 0,0 1 0,0 0 0,0-1 0,0 1 0,0-1 0,0 1 0,0 0 0,0-1 1,0 1-1,1 0 0,-1-1 0,0 1 0,0-1 0,1 1 0,-1-1 0,0 1 0,1-1 0,-1 1 0,1-1 0,-1 1 0,1-1 0,-1 1 0,1-1 0,-1 0 0,1 1 0,-1-1 0,1 0 0,-1 1 0,1-1 0,0 0 0,-1 0 0,1 1 0,0-1 0,27-9 622,22-27-7,-30 14-514,14-14-106,-32 34 72,0 0-1,0 0 1,0 1 0,0-1 0,0 1 0,0 0-1,1-1 1,-1 1 0,0 0 0,1 0-1,-1 0 1,1 1 0,4-2 0,-5 4-9,0 0-1,0 0 1,1 1 0,-2-1 0,1 0 0,0 1-1,0 0 1,-1-1 0,1 1 0,-1 0 0,0-1-1,0 1 1,0 0 0,0 0 0,0 6 0,5 8 112,-5-15-149,0 0 0,0 0 0,0 0 0,0 0 0,1-1 0,-1 1 0,0 0 0,1-1 1,-1 1-1,1-1 0,0 0 0,-1 1 0,1-1 0,0 0 0,0 0 0,0 0 0,0 0 0,0 0 0,0-1 0,0 1 0,0-1 0,0 1 0,0-1 0,0 0 0,0 1 0,0-1 1,0 0-1,1-1 0,-1 1 0,0 0 0,0-1 0,0 1 0,3-1 0,8-4 77,-1 0 1,1 0 0,-1-1-1,17-11 1,9-4-171,-27 17 3,0-1 0,1 1 0,0 1 0,0 0-1,17-1 1,-27 3 49,0 1 0,1 0-1,-1 0 1,0 0 0,0 0-1,0 0 1,0 0 0,1 1-1,-1-1 1,0 1 0,0-1-1,0 1 1,0 0 0,0 0-1,0 0 1,0 0 0,0 0-1,0 0 1,-1 0 0,1 1-1,0-1 1,-1 1 0,1-1 0,-1 1-1,0 0 1,1 0 0,-1-1-1,0 1 1,0 0 0,0 0-1,0 0 1,0 0 0,-1 0-1,1 0 1,-1 1 0,1-1-1,-1 2 1,1 45 247,-1-48-330,0 0 0,0 1 0,0-1 0,0 1 0,-1-1 0,1 1 1,0-1-1,-1 0 0,1 1 0,-1-1 0,1 0 0,-1 1 0,1-1 0,-1 0 1,0 0-1,0 1 0,0-1 0,0 0 0,0 0 0,0 0 0,0 0 0,0 0 1,0 0-1,0-1 0,-1 1 0,1 0 0,0-1 0,0 1 0,-1 0 0,-1 0 1,3-1-149,-1 0 0,0-1 0,1 1 1,-1 0-1,1 0 0,-1 0 1,0 0-1,1 0 0,-1-1 0,1 1 1,-1 0-1,0 0 0,1-1 1,-1 1-1,1 0 0,-1-1 0,1 1 1,-1-1-1,1 1 0,0-1 1,-1 1-1,1 0 0,0-1 0,-1 0 1,1 1-1,0-1 0,-1 1 1,1-1-1,0 1 0,0-1 0,0 0 1,-1 0-1,-4-20-8877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3.024"/>
    </inkml:context>
    <inkml:brush xml:id="br0">
      <inkml:brushProperty name="width" value="0.025" units="cm"/>
      <inkml:brushProperty name="height" value="0.025" units="cm"/>
    </inkml:brush>
  </inkml:definitions>
  <inkml:trace contextRef="#ctx0" brushRef="#br0">6 1 5990,'0'0'13516,"-5"46"-14316,5-39-4357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3.478"/>
    </inkml:context>
    <inkml:brush xml:id="br0">
      <inkml:brushProperty name="width" value="0.025" units="cm"/>
      <inkml:brushProperty name="height" value="0.025" units="cm"/>
    </inkml:brush>
  </inkml:definitions>
  <inkml:trace contextRef="#ctx0" brushRef="#br0">219 239 6342,'0'0'13378,"-9"-6"-11392,5 2-1868,0 2 1,0-1-1,0 0 0,0 1 1,0-1-1,0 1 0,0 1 1,-1-1-1,1 0 0,-1 1 1,0 0-1,1 0 0,-1 0 1,0 1-1,0 0 0,1 0 1,-1 0-1,0 0 0,0 1 1,1-1-1,-1 1 0,1 1 1,-1-1-1,0 1 0,1-1 1,0 1-1,-1 0 0,1 1 1,-7 5-1,2-1-29,1 0 1,0 1 0,1 0-1,-13 16 1,18-21-82,1-1 1,-1 0 0,0 0 0,1 1 0,-1-1-1,1 1 1,0-1 0,0 1 0,0 0-1,0-1 1,0 1 0,1 0 0,-1 0 0,1 0-1,0-1 1,0 1 0,0 0 0,0 0 0,0 0-1,0 0 1,1-1 0,0 1 0,-1 0-1,2 2 1,0-3-2,0-1 0,-1 1 0,1-1 0,0 0 0,0 0 0,0 0 0,0 0 0,0 0-1,0-1 1,0 1 0,0 0 0,1-1 0,-1 0 0,0 1 0,0-1 0,0 0 0,0 0 0,4-1 0,43-3 155,-30-1-168,-1 0 0,1-1 0,-1-1 0,0-1 1,0 0-1,-1-2 0,28-18 0,-13 4-126,0-1 0,49-51 0,-72 66 133,5-3 30,0-1-1,-1-1 1,-1 0-1,0-1 1,-1 0-1,-1-1 1,12-25-1,-33 48 269,-1 8-190,1 0-1,0 1 0,0 1 0,2-1 1,0 2-1,0-1 0,2 1 1,0 0-1,1 1 0,1 0 0,1 0 1,0 0-1,-1 19 0,5-35-87,-1 0-1,1 0 0,0 0 0,0 0 0,0 0 1,0 0-1,1 0 0,-1 0 0,0-1 1,1 1-1,0 0 0,-1 0 0,1 0 1,0-1-1,0 1 0,0 0 0,0-1 1,0 1-1,0 0 0,0-1 0,1 0 0,-1 1 1,3 1-1,-2-2-3,0 0 1,1 0-1,-1 0 1,1-1-1,-1 1 0,1-1 1,-1 0-1,1 1 1,-1-1-1,1 0 0,0 0 1,-1-1-1,1 1 1,-1 0-1,4-2 0,3-1-10,1 0-1,-1 0 1,0-1-1,0-1 1,-1 1-1,1-1 1,-1-1-1,10-8 0,-11 8-12,-1 0-1,1-1 0,-1 1 1,0-2-1,-1 1 0,0 0 1,0-1-1,0 0 0,-1 0 1,0-1-1,3-12 0,-34 56 595,22-24-533,0 0 1,0 0 0,1 1 0,1 0 0,0-1-1,1 1 1,0 0 0,0 0 0,2 1 0,0 21 0,0-32-57,1 0 0,-1 0 0,0 0 0,1-1 0,0 1 0,-1 0 0,1 0 0,0 0 0,0-1 0,0 1 0,0 0 0,0-1 0,0 1 0,1-1 0,-1 1 0,0-1 0,1 0 0,-1 0 0,1 1 0,-1-1 0,1 0 0,0 0 0,-1-1 0,1 1 0,0 0 0,0 0 0,0-1 0,0 1 0,0-1 0,-1 0 0,1 1 0,0-1 0,0 0 0,0 0 0,0 0 0,0-1 0,0 1 0,0 0 0,0-1 0,0 1 0,-1-1 0,3 0 0,4-1-539,-1-1 0,0 1-1,0-1 1,0 0 0,0-1 0,-1 1-1,1-1 1,-1-1 0,10-8-1,6-15-3996,-2-5-1613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5.149"/>
    </inkml:context>
    <inkml:brush xml:id="br0">
      <inkml:brushProperty name="width" value="0.025" units="cm"/>
      <inkml:brushProperty name="height" value="0.025" units="cm"/>
    </inkml:brush>
  </inkml:definitions>
  <inkml:trace contextRef="#ctx0" brushRef="#br0">132 1 6694,'0'0'12065,"-6"8"-10415,-9 20-298,0 0 0,1 0 1,2 2-1,-15 55 0,15-39-9,2 1-1,-6 84 1,14-114-1219,1-11-107,0 0 1,1 1 0,-1-1-1,1 0 1,0 1 0,1-1-1,0 0 1,2 9-1,-3-14-25,0-1-1,1 0 0,-1 1 0,0-1 0,1 0 1,-1 0-1,0 1 0,1-1 0,-1 0 0,1 0 1,-1 0-1,0 1 0,1-1 0,-1 0 0,1 0 0,-1 0 1,0 0-1,1 0 0,-1 0 0,1 0 0,-1 0 1,1 0-1,-1 0 0,1 0 0,-1 0 0,0 0 1,1 0-1,-1 0 0,1-1 0,-1 1 0,0 0 1,1 0-1,-1 0 0,1-1 0,-1 1 0,0 0 0,1 0 1,-1-1-1,0 1 0,1 0 0,-1-1 0,0 1 1,0-1-1,1 1 0,-1 0 0,0-1 0,0 1 1,0 0-1,0-1 0,1 1 0,-1-1 0,0 1 1,0-1-1,11-25-749,-7 1 295,-1-2 0,0 1 0,-2 0 0,-3-32 0,1 5-350,1 51 820,1-1 0,-1 1 0,1-1 0,0 0 0,0 1 0,0-1 0,0 1 0,0 0 0,1-1 0,-1 1 1,1 0-1,-1 0 0,1 0 0,0 0 0,0 0 0,0 0 0,0 0 0,0 1 0,0-1 0,5-2 0,58-27 533,-33 17-427,-8 0-49,0 0 0,37-30 0,-52 37-101,-1 0 0,0-1 0,0 0 1,-1 0-1,0-1 0,0 1 0,-1-2 0,0 1 0,8-18 1,-15 25-15,-6 10-49,-8 12-43,-1 12 511,2 1 1,1 0-1,2 1 0,1 0 1,1 1-1,2 0 0,2 0 1,1 1-1,1 64 0,3-100-365,0 1 0,0-1 0,0 1 0,0-1 0,0 1 0,-1-1 0,1 1-1,0-1 1,0 1 0,0 0 0,0-1 0,1 1 0,-1-1 0,0 1-1,0-1 1,0 1 0,0-1 0,0 1 0,1-1 0,-1 0 0,0 1 0,0-1-1,1 1 1,-1-1 0,0 1 0,1-1 0,-1 0 0,0 1 0,1-1 0,-1 0-1,1 1 1,-1-1 0,0 0 0,1 0 0,-1 1 0,1-1 0,-1 0-1,1 0 1,-1 0 0,1 0 0,-1 1 0,1-1 0,-1 0 0,1 0 0,0 0-1,0-1-26,0 1-1,0-1 0,0 1 1,0-1-1,-1 0 0,1 1 1,0-1-1,0 0 0,-1 1 1,1-1-1,0 0 0,-1 0 1,1 0-1,0 0 0,-1 0 0,0 0 1,1 1-1,-1-1 0,1 0 1,-1 0-1,0-2 0,2-5-608,-1 1-1,0 0 0,-1-1 0,0 1 0,0-1 1,0 1-1,-1-1 0,-1 1 0,1-1 0,-4-9 0,-1 2-2499,-1 1-1,0 0 1,-17-24-1,24 38 3839,22 14 4644,-15-10-4840,0-1 1,0 0-1,1 0 1,-1-1-1,1 0 1,-1 0-1,1-1 1,0 0-1,-1 0 0,1-1 1,0 0-1,0 0 1,-1-1-1,1 0 1,0 0-1,10-4 1,-11 4-297,-1-1 1,0 0-1,1-1 1,-1 0-1,0 0 0,0 0 1,-1 0-1,1-1 1,-1 0-1,0-1 0,0 1 1,0-1-1,0 0 1,-1 0-1,0 0 1,0 0-1,0-1 0,-1 0 1,4-8-1,-6 14-206,-1-1 0,0 1 0,1-1 0,-1 0 0,0 1 0,0-1 0,1 0 0,-1 0-1,0 1 1,0-1 0,0 0 0,0 1 0,0-1 0,0 0 0,0 0 0,0 1 0,0-1 0,0 0 0,-1 1-1,1-1 1,0 0 0,-1-1 0,-12 2-26,-16 19-83,26-15 98,-1 1 1,1-1-1,0 1 1,0-1 0,1 1-1,-1 0 1,1 0 0,0 0-1,1 0 1,-1 0 0,1 1-1,0-1 1,0 0-1,1 1 1,-1-1 0,1 1-1,0-1 1,1 7 0,0-11 5,0 0 0,0 0 0,0 0 1,0 0-1,0 0 0,0 0 1,0 0-1,0-1 0,0 1 0,1 0 1,-1-1-1,0 1 0,0-1 1,1 1-1,-1-1 0,0 1 1,1-1-1,-1 0 0,0 0 0,1 0 1,-1 0-1,0 0 0,1 0 1,2 0-1,37-3 63,-34 1-70,0 0-1,1-1 0,-1 0 0,0 0 1,0-1-1,7-5 0,-12 8 10,0 0 0,-1 1 0,1-1-1,-1 0 1,1 0 0,-1 0 0,0 0 0,1 0 0,-1-1 0,0 1-1,0 0 1,0-1 0,0 1 0,0-1 0,0 1 0,0-1 0,0 1-1,-1-1 1,1 0 0,0 1 0,-1-1 0,1 0 0,-1 1 0,0-1-1,0 0 1,0 0 0,0 1 0,0-1 0,0 0 0,0 0 0,0 1-1,-1-1 1,0-3 0,1 6-7,0-1 0,1 1 0,-1 0 0,0-1 0,0 1-1,0 0 1,0-1 0,0 1 0,0 0 0,0 0 0,0-1 0,0 1 0,0 0 0,0-1-1,-1 1 1,1 0 0,0-1 0,0 1 0,-1 0 0,1-1 0,0 1 0,-1-1-1,1 1 1,-1-1 0,1 1 0,-1-1 0,1 1 0,-1-1 0,1 1 0,-1-1 0,1 1-1,-1-1 1,1 0 0,-1 1 0,0-1 0,1 0 0,-1 0 0,0 1 0,1-1 0,-1 0-1,0 0 1,1 0 0,-1 0 0,0 0 0,1 0 0,-1 0 0,-1 0 0,11 3 20,0 0 1,0 0-1,1-1 0,-1 0 1,1-1-1,-1 0 1,1 0-1,-1-1 1,1-1-1,0 1 1,17-5-1,-22 5-6,0-1 0,0-1 0,0 1 0,-1 0-1,1-1 1,0 0 0,-1 0 0,1-1 0,-1 1 0,1-1-1,-1 0 1,0 0 0,0 0 0,-1-1 0,1 0 0,-1 1-1,0-1 1,1 0 0,-2-1 0,1 1 0,0 0 0,-1-1-1,0 1 1,2-6 0,-4 9-11,0 1-1,0-1 1,1 1 0,-1 0 0,0-1-1,0 1 1,0-1 0,0 1 0,0-1-1,0 1 1,0-1 0,0 1-1,0-1 1,0 1 0,0-1 0,0 1-1,0 0 1,0-1 0,0 1-1,0-1 1,0 1 0,-1-1 0,1 1-1,0 0 1,0-1 0,-1 1-1,1-1 1,0 1 0,0 0 0,-1-1-1,1 1 1,-1 0 0,1-1-1,-16 5-60,-16 18-55,29-19 115,0 0 1,0 1-1,0-1 0,1 1 0,0-1 1,-1 1-1,1 0 0,1 0 0,-1 0 1,0 0-1,1 0 0,0 0 0,0 0 1,0 1-1,1-1 0,-1 0 0,1 0 0,0 1 1,0-1-1,1 5 0,0-8 7,0 0-1,0 0 0,0 0 1,0 0-1,0 0 1,0 0-1,0 0 1,0-1-1,1 1 0,-1 0 1,0-1-1,0 1 1,1-1-1,-1 1 1,0-1-1,1 0 0,-1 0 1,0 1-1,1-1 1,-1 0-1,0 0 1,3-1-1,36-1 102,-37 2-104,8-2-42,-1 0 0,0-1 0,0 0 0,-1 0 0,12-7 0,-12 6-78,1 0 1,-1 0-1,1 1 0,0 1 1,13-3-1,-23 5 108,1 0 0,-1 1 0,1-1 0,0 0 0,-1 1 0,1-1 0,-1 0 0,1 1 0,-1-1 0,1 1 1,-1-1-1,1 1 0,-1-1 0,0 1 0,1-1 0,-1 1 0,0-1 0,1 1 0,-1 0 0,0-1 0,0 1 0,1 0 0,-1-1 0,0 1 0,0 0 0,0-1 0,0 1 1,0 0-1,0 0 0,3 33 64,-1-10 115,-1-22-159,0 0 0,0 1 0,0-1 0,0 0 0,0 0 0,0 0 0,1 0 0,-1 0 0,1 0 0,-1-1 0,1 1 0,0 0 0,0-1 0,0 1 0,-1-1 0,2 0 0,-1 1 0,0-1 0,0 0 0,0 0 0,3 0 0,0 0 9,0 0 0,0 0-1,0-1 1,0 0-1,0 0 1,0 0 0,0 0-1,0-1 1,8-2-1,4-2-51,0-1 0,-1 0 0,0-2 0,26-15 0,-21 10-151,-1-1 0,0-1 0,33-34 0,-47 43 157,0-1 0,0 0-1,0 0 1,-1 0 0,-1-1-1,1 1 1,-1-1 0,0 0 0,-1-1-1,0 1 1,0-1 0,-1 1-1,2-18 1,-3 25 19,-1 1 1,0-1-1,0 0 0,0 1 0,0-1 1,0 1-1,0-1 0,0 0 0,0 1 1,0-1-1,0 1 0,0-1 1,0 1-1,0-1 0,-1 0 0,1 1 1,0-1-1,0 1 0,-1-1 0,1 1 1,0-1-1,-1 1 0,1-1 1,0 1-1,-1 0 0,1-1 0,-1 1 1,1-1-1,-1 1 0,1 0 0,-1-1 1,1 1-1,-1 0 0,-20 6-41,-15 27 181,31-26-65,1 1 0,0 0 0,0 0 0,1 0 0,0 0 0,0 1 0,1-1-1,0 1 1,1 0 0,0-1 0,0 1 0,0 9 0,2-13-97,-1 0 0,0 0 1,1 0-1,0 0 0,0-1 0,1 1 0,-1 0 0,1-1 0,0 1 0,0-1 0,0 1 1,1-1-1,0 0 0,0 0 0,0 0 0,0-1 0,0 1 0,1-1 0,-1 1 0,1-1 1,0 0-1,7 3 0,-16-8-1800,-2-1 1654,0 0 0,1 0 0,0-1 0,0 1 0,0-1 0,-6-6 0,8 7 199,-1-1-1,1-1 0,0 1 0,0 0 1,1-1-1,-1 0 0,1 0 0,0 0 1,0 0-1,1-1 0,0 1 0,0-1 1,-2-7-1,4 12 51,1 0-1,-1 0 1,1 0 0,0 0 0,0 0-1,-1 1 1,1-1 0,0 0 0,0 1-1,0-1 1,0 1 0,0-1 0,0 1 0,0-1-1,0 1 1,0-1 0,0 1 0,0 0-1,0 0 1,0-1 0,0 1 0,0 0-1,0 0 1,0 0 0,2 0 0,38-1 315,-32 0-192,49-1 32,78-5-490,-119-1-2307,-17 7 2308,0 1 0,1 0 0,-1-1 0,0 1 0,0-1 0,0 1 0,0-1 0,0 1 0,0 0 0,0-1 0,0 1 1,0-1-1,0 1 0,0-1 0,0 1 0,0-1 0,0 1 0,0 0 0,-1-1 0,1 1 0,0-1 0,0 1 0,0 0 1,-1-1-1,1 1 0,0 0 0,-1-1 0,1 0 0,-15-11-10748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5.477"/>
    </inkml:context>
    <inkml:brush xml:id="br0">
      <inkml:brushProperty name="width" value="0.025" units="cm"/>
      <inkml:brushProperty name="height" value="0.025" units="cm"/>
    </inkml:brush>
  </inkml:definitions>
  <inkml:trace contextRef="#ctx0" brushRef="#br0">7 56 7559,'-7'-2'10602,"7"-3"-8680,0 0 224,13-1-929,9-1-480,2 3-577,3-2-320,-2-2-2467,0-5-6886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2.263"/>
    </inkml:context>
    <inkml:brush xml:id="br0">
      <inkml:brushProperty name="width" value="0.025" units="cm"/>
      <inkml:brushProperty name="height" value="0.025" units="cm"/>
    </inkml:brush>
  </inkml:definitions>
  <inkml:trace contextRef="#ctx0" brushRef="#br0">148 13 14125,'-10'0'1244,"8"0"-1149,-57 3 2597,54-2-2490,0 0 1,1 0-1,-1 0 1,1 0-1,0 0 1,-1 1-1,1 0 0,0 0 1,0 0-1,0 0 1,0 1-1,-6 5 1,9-8-199,1 1 0,-1-1 0,1 0 0,0 1 0,-1-1 0,1 1 0,-1-1 1,1 0-1,0 1 0,0-1 0,-1 1 0,1-1 0,0 1 0,0-1 0,-1 1 1,1-1-1,0 1 0,0 0 0,0-1 0,0 1 0,0-1 0,0 1 0,0-1 1,0 1-1,0-1 0,0 1 0,0 0 0,0-1 0,0 1 0,0-1 0,1 1 0,-1-1 1,0 1-1,0-1 0,1 1 0,-1-1 0,0 1 0,1-1 0,-1 1 0,0-1 1,1 0-1,-1 1 0,1-1 0,-1 0 0,0 1 0,1-1 0,-1 0 0,1 1 0,-1-1 1,1 0-1,-1 0 0,1 0 0,0 1 0,-1-1 0,1 0 0,-1 0 0,1 0 1,-1 0-1,1 0 0,-1 0 0,1 0 0,0 0 0,44 2 958,-39-3-891,4 2 62,46-4 89,-54 3-210,0 0-1,1 0 1,-1-1 0,0 1 0,0-1 0,0 0-1,1 1 1,-1-1 0,0 0 0,0 0 0,0 0 0,0-1-1,-1 1 1,1 0 0,0-1 0,0 1 0,-1-1-1,1 1 1,-1-1 0,2-2 0,-2 3-1,-1 0-1,0 0 1,1 1 0,-1-1 0,0 0 0,0 0-1,0 0 1,1 1 0,-1-1 0,0 0 0,0 0-1,0 0 1,-1 0 0,1 1 0,0-1 0,0 0 0,0 0-1,0 0 1,-1 1 0,1-1 0,0 0 0,-1 0-1,1 1 1,-1-1 0,1 0 0,-1 1 0,1-1-1,-2 0 1,-24-12 39,-32 6-205,53 8 125,1-1 0,0 1 1,-1 0-1,1 0 0,0 1 0,-1-1 0,1 1 0,0 0 1,0 0-1,0 1 0,1-1 0,-1 1 0,0 0 1,1 0-1,0 0 0,0 0 0,0 0 0,0 1 0,0-1 1,1 1-1,-1 0 0,1 0 0,0 0 0,0 0 1,1 0-1,-1 1 0,1-1 0,0 0 0,0 1 1,0-1-1,1 1 0,-1-1 0,1 1 0,1 4 0,-1-5-507,0 0 0,1-1 0,-1 1 0,1-1 0,0 1 0,0-1-1,1 1 1,-1-1 0,1 0 0,-1 0 0,1 1 0,0-1 0,0 0-1,1 0 1,-1-1 0,5 5 0,13 9-6285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6.181"/>
    </inkml:context>
    <inkml:brush xml:id="br0">
      <inkml:brushProperty name="width" value="0.025" units="cm"/>
      <inkml:brushProperty name="height" value="0.025" units="cm"/>
    </inkml:brush>
  </inkml:definitions>
  <inkml:trace contextRef="#ctx0" brushRef="#br0">194 70 4324,'0'0'400,"9"-6"3973,-4 3-3306,33-24 2182,-37 25-2775,1 1 0,-1-1 1,0 1-1,0-1 0,0 1 0,0-1 1,0 0-1,0 1 0,0-1 1,-1 0-1,1 0 0,0 0 0,-1 0 1,0 1-1,1-4 0,-10 1 2669,-30 6-2095,23 3-878,0 0 0,1 1 0,-1 1 0,1 0 0,0 2-1,1-1 1,0 2 0,1-1 0,0 2 0,0 0 0,-20 24 0,31-33-168,0-1 0,0 1 0,1 1 0,-1-1 0,1 0-1,0 0 1,0 1 0,-1-1 0,1 0 0,1 1 0,-1-1 0,0 1 0,1-1 0,-1 1 0,1 0 0,0-1-1,0 4 1,0-4-61,1-1 0,0 1-1,-1-1 1,1 0 0,0 1-1,0-1 1,0 0 0,0 0-1,0 0 1,0 1 0,0-1-1,1 0 1,-1-1 0,0 1-1,0 0 1,1 0 0,-1 0-1,1-1 1,-1 1 0,1-1-1,-1 1 1,1-1 0,-1 1-1,1-1 1,-1 0 0,1 0-1,-1 0 1,1 0 0,2 0-1,9 0-972,1 0 0,-1 0 0,0-2 0,1 0 0,12-3 0,32-14-5513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7"/>
    </inkml:context>
    <inkml:brush xml:id="br0">
      <inkml:brushProperty name="width" value="0.025" units="cm"/>
      <inkml:brushProperty name="height" value="0.025" units="cm"/>
    </inkml:brush>
  </inkml:definitions>
  <inkml:trace contextRef="#ctx0" brushRef="#br0">312 9 9385,'-11'0'6459,"-6"-1"-5831,1 1 0,-1 0 0,0 1-1,1 1 1,-1 1 0,1 1 0,0 0 0,0 1-1,-28 12 1,31-10-248,1 1 1,0 0-1,1 1 0,-17 15 0,25-21-295,0 0 1,0 0-1,1 0 1,-1 0-1,1 0 0,0 0 1,0 1-1,0-1 1,0 1-1,1-1 0,-1 1 1,1 0-1,0 0 1,0 0-1,0 0 0,0-1 1,1 1-1,0 0 1,0 0-1,0 0 0,1 6 1,-1-8-72,1-1 0,-1 0-1,1 1 1,0-1 0,0 0 0,0 0 0,-1 1 0,1-1 0,0 0 0,0 0 0,1 0-1,-1 0 1,0 0 0,0 0 0,0-1 0,1 1 0,-1 0 0,0-1 0,1 1-1,-1 0 1,1-1 0,-1 0 0,0 1 0,3-1 0,39 3 168,-35-4-135,9 1-52,0-2 0,-1 0-1,1-1 1,-1-1 0,0-1-1,0 0 1,0-1 0,-1 0-1,0-2 1,0 0 0,0 0-1,-1-1 1,-1-1 0,1 0-1,-2-1 1,0-1 0,0 0-1,-1 0 1,13-18 0,-22 27 4,0 0 1,0 0-1,-1 0 1,1 0 0,-1 0-1,1 0 1,-1-1-1,0 1 1,0 0 0,-1-1-1,1 1 1,0-5-1,-3 8-15,0 0 0,1 0 0,-1 1 0,1-1 0,-1 0 0,0 0 0,1 1 0,-1-1 0,1 1 0,-1 0 0,1-1 0,-1 1 0,1 0 0,-1 0 0,-1 1 0,-1 3 47,-1 0 1,1 1-1,-1 0 1,1-1-1,1 1 1,-1 1-1,1-1 1,1 0-1,-1 1 0,1 0 1,0-1-1,0 1 1,1 0-1,0 0 1,0 0-1,1 0 0,0 9 1,0-15-19,0 0 1,0-1-1,0 1 0,1 0 1,-1-1-1,0 1 1,0 0-1,1 0 0,-1-1 1,0 1-1,1 0 1,-1-1-1,1 1 0,-1-1 1,1 1-1,-1-1 1,1 1-1,0-1 0,-1 1 1,1-1-1,-1 1 0,1-1 1,0 0-1,-1 1 1,1-1-1,0 0 0,1 1 1,26-1 246,25-16-78,37-34-462,-83 46 152,0-1 0,0 0 0,0-1 1,0 0-1,-1 0 0,0 0 0,-1-1 0,1 1 0,7-14 0,-21 23-64,-5 9 32,7-5 293,1 0 0,-1 0 1,1 0-1,1 1 1,0 0-1,0 0 1,0 0-1,1 0 1,0 0-1,1 1 1,0-1-1,0 1 1,-1 16-1,4-24-120,-1 0-1,1 0 1,-1 0-1,1 0 1,0 0-1,-1-1 1,1 1-1,0 0 1,0 0-1,0-1 1,-1 1-1,1 0 1,0-1 0,0 1-1,0-1 1,0 1-1,0-1 1,0 0-1,0 1 1,0-1-1,0 0 1,0 0-1,0 0 1,1 1-1,-1-1 1,0 0 0,0 0-1,2-1 1,35-2 135,-25-1-251,0 0 0,0-1 0,-1-1 0,0 0 0,0 0 0,0-1 0,-1-1 0,0 0 0,-1 0 0,0-1 0,0-1 0,10-12 0,-55 55-31,30-26 272,0 1 1,0-1-1,0 1 1,1 0-1,0 0 0,0 0 1,1 1-1,0-1 1,0 1-1,1 0 0,1 0 1,-2 16-1,3-24-125,1 0 0,-1 1-1,1-1 1,0 0 0,-1 0 0,1 0-1,0 1 1,0-1 0,0 0-1,-1 0 1,1 0 0,1 0 0,-1-1-1,0 1 1,0 0 0,0 0 0,0 0-1,0-1 1,1 1 0,-1-1 0,0 1-1,1-1 1,-1 0 0,0 1-1,1-1 1,-1 0 0,0 0 0,1 0-1,-1 0 1,1 0 0,-1 0 0,0 0-1,1 0 1,1-1 0,6 0 16,-1 0 1,0 0-1,0 0 0,16-6 1,-9 0-135,0-1 0,24-16 0,25-14-483,-63 44 576,1-1 0,-1 1 0,-1-1 0,1 1-1,-1-1 1,0 11 0,0-13 17,-1-2 2,1 0 0,0 0-1,0 0 1,0 0-1,0 0 1,0 0 0,0 0-1,0 0 1,0 0-1,0 0 1,0 0-1,1 0 1,-1 0 0,0 0-1,1 0 1,-1 0-1,0 0 1,1-1 0,0 1-1,-1 0 1,1 0-1,-1 0 1,1-1 0,0 1-1,0 0 1,-1 0-1,1-1 1,0 1-1,0-1 1,0 1 0,0-1-1,0 1 1,0-1-1,-1 0 1,1 1 0,0-1-1,0 0 1,0 0-1,0 1 1,0-1 0,0 0-1,1 0 1,-1 0-1,0 0 1,0-1 0,0 1-1,0 0 1,0 0-1,0-1 1,1 1-1,6 0 32,3-1-79,0-1-1,1 0 1,-1 0 0,0-1-1,0-1 1,14-5-1,-14 4-867,0 1-1,0 0 1,0 1-1,1 0 0,-1 1 1,17-1-1,-28 3 773,0 0 0,0 0 0,0 0 0,0 0 0,1 0 0,-1 0 0,0 0 0,0 0 0,0 0 0,0 0 0,1 0 0,-1 0 0,0 0 0,0 0 0,0 0 0,0 0 0,1 0 0,-1 0 0,0 0 0,0 0 0,0 0 0,0 1-1,0-1 1,1 0 0,-1 0 0,0 0 0,0 0 0,0 0 0,0 0 0,0 1 0,0-1 0,0 0 0,0 0 0,1 0 0,-1 0 0,0 0 0,0 1 0,0-1 0,0 0 0,0 0 0,0 0 0,0 0 0,0 1 0,0-1 0,0 0 0,0 0 0,0 0 0,0 0 0,0 1 0,0-1 0,0 0 0,-1 2-2219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7.870"/>
    </inkml:context>
    <inkml:brush xml:id="br0">
      <inkml:brushProperty name="width" value="0.025" units="cm"/>
      <inkml:brushProperty name="height" value="0.025" units="cm"/>
    </inkml:brush>
  </inkml:definitions>
  <inkml:trace contextRef="#ctx0" brushRef="#br0">132 1 13293,'0'0'4532,"-7"10"-3326,-10 11-789,-48 67 2958,59-79-3043,0 0-1,1 1 1,0 0-1,0 0 1,1 0-1,1 0 0,-5 19 1,8-27-337,0-1 0,0 1 0,0-1-1,1 0 1,-1 1 0,0-1 0,1 0 0,-1 0 0,1 1 0,0-1 0,-1 0 0,1 0 0,0 0 0,0 0 0,-1 1-1,1-1 1,0 0 0,0-1 0,0 1 0,0 0 0,1 0 0,-1 0 0,0-1 0,0 1 0,0 0 0,1-1 0,-1 1-1,0-1 1,1 0 0,-1 1 0,0-1 0,1 0 0,-1 0 0,0 0 0,1 0 0,-1 0 0,0 0 0,3 0-1,69-5-1955,-51 3 1457,-20 1 531,-1 1 1,1 0-1,0 0 1,0 0-1,-1 0 1,1 0-1,0 0 1,0 1-1,-1-1 1,1 0-1,0 1 1,-1-1-1,1 1 0,-1 0 1,1 0-1,0 0 1,1 1-1,4 21 1701,2 8-582,-9-30-1130,1 0-1,0-1 0,0 1 0,-1 0 1,1-1-1,0 1 0,0-1 0,0 1 1,0-1-1,0 1 0,0-1 0,-1 0 0,1 1 1,0-1-1,0 0 0,0 0 0,0 1 1,0-1-1,0 0 0,0 0 0,0 0 1,0-1-1,0 1 0,0 0 0,0 0 1,0 0-1,0-1 0,0 1 0,0 0 0,0-1 1,0 1-1,0-1 0,0 1 0,0-1 1,-1 0-1,1 1 0,0-1 0,1-1 1,29-25 110,-27 23-140,0 0-74,1 0-1,-1-1 0,0 0 0,0 1 0,-1-1 0,1-1 0,-1 1 0,0 0 1,0-1-1,-1 0 0,0 1 0,3-12 0,-5 17-76,0 2 151,0 0 0,0-1 0,1 1 0,-1 0 0,0 0 0,1 0 0,-1-1 0,1 1 0,0 0 0,0 0 0,-1-1 0,3 3 0,2-2 59,0 1 0,0-1 0,0-1 1,0 1-1,0-1 0,0 0 0,1 0 0,-1 0 0,0-1 0,1 0 1,-1 0-1,0 0 0,8-2 0,-4 0-22,0 1 0,0-1 0,0-1 0,-1 0 0,1 0 1,-1 0-1,10-6 0,37-33 68,-52 40-83,0-1-1,0 0 0,-1 0 1,1 1-1,-1-2 0,1 1 0,-1 0 1,0 0-1,0-1 0,0 1 1,-1-1-1,1 1 0,-1-1 0,0 0 1,1-5-1,-26 27-242,22-16 241,1 0 1,-1 0-1,0 1 0,1-1 0,0 0 0,-1 0 1,1 1-1,0-1 0,0 1 0,1-1 0,-1 1 1,0 0-1,1-1 0,0 1 0,0 0 1,-1-1-1,1 1 0,1 0 0,-1-1 0,0 1 1,1 0-1,0 2 0,1-1-14,0 0 0,1-1 0,-1 1 0,1-1-1,0 1 1,0-1 0,0 0 0,0 0 0,0 0 0,1 0 0,0-1 0,5 4-1,-3-1-122,1 0-1,-1 0 1,0 1 0,0 0-1,-1 0 1,1 0-1,-1 1 1,-1 0-1,1 0 1,-1 0-1,-1 1 1,1-1-1,-1 1 1,0 0-1,-1 0 1,0 0-1,0 0 1,-1 0-1,0 0 1,-1 0-1,1 1 1,-1-1-1,-1 0 1,-1 10-1,-1 1 476,0 1 0,-1 0-1,-2-1 1,0 0 0,0 0-1,-2-1 1,0 0 0,-2 0-1,-12 18 1,21-34-200,0 0-1,-1 0 1,1 0 0,-1 0-1,1 0 1,-1 0 0,0-1 0,0 1-1,0-1 1,0 1 0,0-1-1,0 0 1,-3 2 0,4-3-89,0 0 1,0 0 0,0 0-1,0 1 1,0-1 0,0 0-1,0-1 1,1 1 0,-1 0-1,0 0 1,0 0 0,0 0-1,0-1 1,0 1 0,0 0 0,1-1-1,-1 1 1,0-1 0,0 1-1,1-1 1,-1 1 0,0-1-1,1 0 1,-2 0 0,0-3-9,-1 0 0,0 0 1,1 0-1,0 0 0,0-1 1,1 1-1,-1-1 0,1 1 1,0-1-1,0 0 0,0-6 1,0 8-30,-5-89-550,5 82 236,2 1 0,-1-1-1,1 0 1,1 1 0,-1-1 0,2 1 0,4-13 0,-6 20 254,0 0 0,0 0 0,1 0-1,-1 0 1,1 0 0,0 0 0,-1 1 0,1-1 0,0 1-1,0-1 1,0 1 0,0-1 0,0 1 0,1 0 0,-1 0-1,0 0 1,1 1 0,-1-1 0,0 0 0,4 0 0,57-2-3546,-17 2-3705,-14-6-2305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8.683"/>
    </inkml:context>
    <inkml:brush xml:id="br0">
      <inkml:brushProperty name="width" value="0.025" units="cm"/>
      <inkml:brushProperty name="height" value="0.025" units="cm"/>
    </inkml:brush>
  </inkml:definitions>
  <inkml:trace contextRef="#ctx0" brushRef="#br0">47 16 5477,'-14'-15'11885,"5"14"-5218,7 4-6399,1-1-1,0 1 0,0-1 0,0 1 1,0-1-1,1 1 0,-1-1 1,1 1-1,-1 0 0,1 4 1,-15 330 3452,16-337-3728,-1 0 0,0 0 0,1 0-1,-1 1 1,0-1 0,0 0-1,1 0 1,-1 0 0,0 0-1,1 0 1,-1 0 0,0 0 0,1 0-1,-1 0 1,0 0 0,0 0-1,1 0 1,-1-1 0,0 1 0,1 0-1,-1 0 1,0 0 0,0 0-1,1 0 1,-1-1 0,0 1 0,0 0-1,0 0 1,1 0 0,-1-1-1,0 1 1,0 0 0,0 0 0,1 0-1,-1-1 1,0 1 0,0 0-1,0-1 1,0 1 0,0 0 0,0 0-1,0-1 1,1 1 0,-1 0-1,0-1 1,0 1 0,11-15-750,-4-1-1519,-1 1 0,0-1 0,7-33 0,-5 12-4161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9.072"/>
    </inkml:context>
    <inkml:brush xml:id="br0">
      <inkml:brushProperty name="width" value="0.025" units="cm"/>
      <inkml:brushProperty name="height" value="0.025" units="cm"/>
    </inkml:brush>
  </inkml:definitions>
  <inkml:trace contextRef="#ctx0" brushRef="#br0">0 117 14189,'0'0'8403,"9"0"-6428,6 2-1021,15 1 33,0-1-1,41-3 0,-64 0-961,-1 1-1,1-1 1,0 0 0,-1 0-1,1-1 1,-1 0 0,1 0-1,-1 0 1,0-1-1,0 0 1,0 0 0,0-1-1,-1 1 1,1-1 0,-1-1-1,0 1 1,6-8-1,-9 10-14,-1 0-1,1 0 1,-1 0-1,0 0 0,0 0 1,0 0-1,0 0 0,0-1 1,0 1-1,-1 0 1,1 0-1,-1-1 0,0 1 1,1-1-1,-2-3 1,1 4-8,0 1 0,-1 0 0,1-1 1,-1 1-1,1 0 0,-1 0 1,0-1-1,1 1 0,-1 0 0,0 0 1,0 0-1,0 0 0,0 0 1,0 0-1,0 0 0,0 0 0,0 0 1,0 1-1,0-1 0,-3 0 1,0-1-8,0 1 1,-1 0 0,1 0 0,0 0 0,-1 0 0,1 1 0,-1 0 0,0 0 0,1 0 0,-1 0 0,1 1 0,-1 0 0,1 0 0,0 0 0,-7 3 0,0 1 31,0 1 1,1 0-1,0 0 1,1 1-1,-1 1 0,1 0 1,1 0-1,-1 1 1,2 0-1,-10 12 0,11-13 72,1 0 0,-1 1-1,2-1 1,-1 1-1,1 0 1,1 0-1,-1 0 1,1 1 0,1-1-1,0 1 1,0 0-1,1-1 1,0 11-1,1-18-92,1 0 0,-1 0 0,0 1 0,1-1 0,-1 0 0,1 0 0,0 0 0,0 0 0,0 0 0,0 0 0,0 0 0,0-1 0,0 1 0,1 0 0,-1-1 0,0 1 0,1-1 0,0 1 0,-1-1 0,1 1 0,3 1 0,0-1-64,0 0-1,0 0 0,0 0 0,0-1 1,0 1-1,0-1 0,1-1 1,-1 1-1,6-1 0,53-7-3063,-16-11-4351,-20-1 149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09.433"/>
    </inkml:context>
    <inkml:brush xml:id="br0">
      <inkml:brushProperty name="width" value="0.025" units="cm"/>
      <inkml:brushProperty name="height" value="0.025" units="cm"/>
    </inkml:brush>
  </inkml:definitions>
  <inkml:trace contextRef="#ctx0" brushRef="#br0">194 5 15086,'0'0'9230,"-9"-2"-8178,4 1-981,-1 0-1,1 1 1,0 0 0,0 0-1,0 0 1,0 1 0,0-1-1,-1 1 1,1 1 0,1-1-1,-1 1 1,0 0 0,0 0 0,0 0-1,1 0 1,-1 1 0,1 0-1,0 0 1,0 0 0,0 1-1,0-1 1,1 1 0,-1 0-1,-2 4 1,3-5-31,1-1-1,0 1 1,-1 0 0,2 0 0,-1 0-1,0 0 1,0 0 0,1 0-1,0 0 1,-1 0 0,1 0-1,0 1 1,0 4 0,1-6-33,0-1 1,1 1 0,-1-1-1,1 1 1,-1-1 0,1 0-1,-1 1 1,1-1 0,0 0-1,0 1 1,0-1 0,0 0-1,0 0 1,0 0 0,0 0-1,0 0 1,0 0 0,0 0-1,0 0 1,1 0 0,-1-1-1,0 1 1,1 0 0,-1-1-1,1 1 1,-1-1-1,1 1 1,-1-1 0,0 0-1,1 0 1,2 0 0,89 12 149,-67-10-143,1 2 0,-1 0 0,33 10 0,-58-14 3,-1 0 0,1 0 0,-1 0 0,1 0 0,0 1 0,-1-1 0,1 0-1,-1 0 1,1 0 0,-1 1 0,1-1 0,-1 0 0,1 0 0,-1 1 0,1-1 0,-1 0 0,0 1-1,1-1 1,-1 1 0,0-1 0,1 1 0,-1-1 0,0 1 0,1-1 0,-1 0 0,0 1-1,0 0 1,1-1 0,-1 1 0,0-1 0,0 1 0,0-1 0,0 1 0,0 0 0,-15 14 705,-32 6 13,46-21-750,-27 10-62,-1-1 0,0-1 0,-51 5-1,7-10-8042,54-5-149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0.603"/>
    </inkml:context>
    <inkml:brush xml:id="br0">
      <inkml:brushProperty name="width" value="0.025" units="cm"/>
      <inkml:brushProperty name="height" value="0.025" units="cm"/>
    </inkml:brush>
  </inkml:definitions>
  <inkml:trace contextRef="#ctx0" brushRef="#br0">49 1 19026,'0'0'833,"-13"49"-737,0-23 416,4-2 33,0-4-385,7-5-96,0-2 0,2-3-160,0-4-1089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1.575"/>
    </inkml:context>
    <inkml:brush xml:id="br0">
      <inkml:brushProperty name="width" value="0.025" units="cm"/>
      <inkml:brushProperty name="height" value="0.025" units="cm"/>
    </inkml:brush>
  </inkml:definitions>
  <inkml:trace contextRef="#ctx0" brushRef="#br0">58 36 12460,'0'0'2600,"0"14"-1559,-10 138 2635,4-89-1725,2 1 0,5 71 0,3-123-1809,1-17 79,2-21-339,-8 12-567,0-1 0,0 0 1,-8-27-1,8 36 518,-1 0 0,0 0 0,0 0 1,-1 0-1,0 0 0,0 0 0,0 1 1,-1 0-1,0 0 0,0 0 0,-8-8 1,23 31 16,-4-14 215,0 0-1,0 0 0,0-1 1,0 0-1,1 0 0,0-1 1,-1 0-1,1 0 0,0-1 1,0 0-1,0 0 1,0-1-1,0 0 0,0-1 1,0 0-1,0 0 0,10-3 1,-2 0 60,1 0 1,-2-2-1,1 0 1,-1 0-1,0-2 0,0 0 1,18-13-1,-23 13-88,0 0 0,0 0 1,-1-1-1,-1-1 0,1 1 0,-1-2 0,-1 1 0,0-1 0,0 0 0,-1 0 0,-1-1 0,0 0 1,0 0-1,-2 0 0,1 0 0,-1-1 0,-1 1 0,0-1 0,0-24 0,-2 36-37,0 1 0,0-1 0,0 0 0,0 0 0,0 1 0,0-1 0,0 0 0,0 0 0,0 1 0,0-1 1,0 0-1,-1 1 0,1-1 0,0 0 0,0 1 0,-1-1 0,1 0 0,-1 1 0,1-1 0,0 1 0,-1-1 0,1 0 0,-1 1 0,0-1 0,1 1 0,-1 0 0,1-1 0,-1 1 0,0-1 0,1 1 0,-1 0 0,0-1 0,1 1 0,-1 0 0,0 0 0,1 0 0,-1 0 0,0-1 0,0 1 0,1 0 0,-1 0 0,0 0 0,1 0 0,-1 1 0,0-1 0,0 0 0,1 0 0,-1 0 0,0 1 0,1-1 0,-1 0 0,-1 1 0,-1 1-7,-1 0-1,1-1 1,0 2-1,0-1 0,0 0 1,0 1-1,0-1 1,0 1-1,-2 3 1,-19 28 254,-36 68 0,52-87 48,1 0 0,1 1 0,0 0 1,1 0-1,1 0 0,0 0 0,-1 24 1,4-38-284,1 0 0,0-1 1,0 1-1,0-1 1,0 1-1,1-1 0,-1 1 1,0-1-1,1 1 0,-1-1 1,1 1-1,-1-1 1,1 1-1,0-1 0,-1 0 1,1 1-1,0-1 1,0 0-1,0 0 0,0 1 1,0-1-1,0 0 0,1 0 1,-1 0-1,2 1 1,0-1 8,0 0 1,0 0-1,0 0 1,0-1-1,1 1 1,-1-1-1,0 1 1,0-1 0,1 0-1,-1-1 1,5 0-1,10-2-84,0-1 0,-1-1 0,24-10 0,-37 13-20,1-1-155,1 1-1,-1 0 1,1 1-1,0-1 1,0 1-1,-1 0 1,1 0 0,11 1-1,-16 0 213,0 0 0,-1 1-1,1-1 1,0 1 0,-1-1 0,1 1 0,0 0-1,-1-1 1,1 1 0,-1-1 0,1 1-1,-1 0 1,1 0 0,-1-1 0,0 1 0,1 0-1,-1 0 1,0-1 0,0 1 0,1 0 0,-1 0-1,0 0 1,0-1 0,0 1 0,0 0-1,0 0 1,0 0 0,0 0 0,0-1 0,-1 1-1,1 0 1,0 0 0,0 0 0,-1-1-1,1 2 1,-11 31-82,9-29-156,-19 33-1484,4-16-6778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2.286"/>
    </inkml:context>
    <inkml:brush xml:id="br0">
      <inkml:brushProperty name="width" value="0.025" units="cm"/>
      <inkml:brushProperty name="height" value="0.025" units="cm"/>
    </inkml:brush>
  </inkml:definitions>
  <inkml:trace contextRef="#ctx0" brushRef="#br0">1 117 4132,'0'0'21866,"11"5"-21338,-5-3-475,-2 0-41,-1-1 0,0 1-1,1-1 1,-1 0 0,0 0-1,1 0 1,-1-1 0,1 1-1,0-1 1,-1 0 0,1 0-1,-1 0 1,1 0 0,0-1-1,-1 1 1,1-1 0,-1 0-1,1 0 1,-1 0 0,0-1-1,5-2 1,1-1-50,0-2 1,-1 1-1,0-1 1,9-9-1,-15 13-12,1 1-1,-1-2 1,0 1 0,0 0 0,0 0-1,0-1 1,0 1 0,-1-1-1,1 1 1,-1-1 0,0 0-1,0 1 1,-1-1 0,1 0-1,-1-4 1,0 7 37,0 0-1,0 0 1,-1 0-1,1 0 1,0 0-1,-1 0 1,1 0 0,-1 0-1,1 0 1,-1 0-1,0 0 1,1 0-1,-1 0 1,0 0-1,0 1 1,1-1 0,-1 0-1,0 1 1,0-1-1,0 0 1,0 1-1,0-1 1,0 1-1,0-1 1,0 1 0,0 0-1,0-1 1,0 1-1,0 0 1,0 0-1,0 0 1,-1 0-1,1 0 1,0 0 0,0 0-1,0 0 1,0 0-1,0 0 1,0 1-1,0-1 1,0 1-1,-2 0 1,-2 0-14,0 0 1,0 0-1,0 1 1,0 0-1,0 0 1,1 0-1,-1 1 1,-6 4-1,4-1 48,1 1-1,-1 0 1,1 0-1,1 1 1,-1 0-1,1 0 1,1 0-1,-1 0 1,1 1-1,1 0 0,0 0 1,0 0-1,0 0 1,1 0-1,1 0 1,0 1-1,0 12 1,1-21-3,0 1 1,0-1-1,0 1 1,0-1-1,0 0 0,1 1 1,-1-1-1,1 0 1,-1 1-1,1-1 1,-1 0-1,1 1 1,0-1-1,0 0 1,-1 0-1,1 0 1,0 0-1,0 0 1,0 0-1,0 0 1,0 0-1,1 0 0,-1 0 1,2 0-1,0 1 24,1-1 0,0 1-1,0-1 1,-1 0-1,1-1 1,0 1-1,0 0 1,7-1-1,1 0 27,0-1-1,0-1 0,0 1 0,0-2 0,13-4 0,1-3-19,38-23 1,-43 21 114,0 1 1,36-13-1,-56 24-128,-1 0 0,1 0 0,-1 0-1,1 0 1,-1-1 0,1 1 0,-1 0-1,1 0 1,-1 0 0,1 0 0,-1 0-1,1 0 1,-1 1 0,1-1 0,-1 0-1,1 0 1,-1 0 0,0 0-1,1 0 1,-1 1 0,1-1 0,-1 0-1,1 0 1,-1 1 0,0-1 0,1 0-1,-1 1 1,0-1 0,1 0 0,-1 1-1,0-1 1,1 1 0,-1-1 0,0 0-1,0 1 1,1-1 0,-1 1 0,0-1-1,0 1 1,0-1 0,0 1-1,0-1 1,0 1 0,2 33 486,-1 3-353,-1-36-152,0 0 1,0 0-1,0 0 0,0 0 1,0 0-1,1 0 0,-1-1 1,0 1-1,1 0 0,-1 0 1,0 0-1,1 0 0,-1-1 0,1 1 1,0 0-1,-1-1 0,1 1 1,-1 0-1,1-1 0,0 1 1,0-1-1,-1 1 0,1-1 0,0 1 1,0-1-1,0 0 0,-1 1 1,2-1-1,8 1 14,-1-2 0,0 1 1,0-1-1,0-1 0,0 1 0,0-1 0,0-1 1,0 0-1,-1 0 0,1-1 0,-1 0 0,0 0 1,14-10-1,-14 8-73,1 0 0,1 1 0,-1 0 1,1 1-1,-1 0 0,1 1 0,1 0 0,-1 0 0,20-2 1,-29 7 28,0-1 0,0 0 0,0 0 0,-1 0 0,1 1 0,-1-1 0,1 0 0,-1 1 0,1-1 1,-1 0-1,0 1 0,0-1 0,1 0 0,-1 1 0,0-1 0,0 1 0,0-1 0,-1 0 0,1 1 0,-1 1 1,-2 34-213,1-28-493,-2 14 163,-2-12-8648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2.968"/>
    </inkml:context>
    <inkml:brush xml:id="br0">
      <inkml:brushProperty name="width" value="0.025" units="cm"/>
      <inkml:brushProperty name="height" value="0.025" units="cm"/>
    </inkml:brush>
  </inkml:definitions>
  <inkml:trace contextRef="#ctx0" brushRef="#br0">111 122 9961,'8'-8'4784,"-2"3"-4239,-1 2-32,0-1 0,0 0 0,-1 0-1,1-1 1,-1 1 0,0-1 0,-1 0-1,1 0 1,-1-1 0,0 1-1,0-1 1,0 1 0,-1-1 0,0 0-1,0 0 1,1-7 0,-3 12-481,0 0-1,-1 1 1,1-1 0,0 0 0,-1 0 0,1 0-1,0 1 1,-1-1 0,1 0 0,-1 0 0,0 1-1,1-1 1,-1 0 0,1 1 0,-1-1 0,0 1 0,0-1-1,1 1 1,-1-1 0,0 1 0,0-1 0,0 1-1,1 0 1,-1-1 0,0 1 0,0 0 0,0 0-1,0 0 1,0 0 0,0-1 0,0 1 0,1 1-1,-1-1 1,0 0 0,0 0 0,0 0 0,0 0 0,-1 1-1,-39 11-6,32-7-35,0 1-1,1 1 1,-1-1 0,1 1-1,1 1 1,0 0 0,0 0 0,-11 16-1,14-18 40,0 1-1,0 0 1,0 0-1,1 1 1,0-1-1,0 1 1,1-1-1,0 1 1,0 0-1,1 0 1,0 0-1,0 11 1,1-18-22,1 1 0,-1-1 0,0 0 0,0 0 0,1 0 1,-1 0-1,1 0 0,-1 0 0,1 0 0,-1 0 0,1 0 1,0 0-1,-1 0 0,1 0 0,0 0 0,0 0 1,0 0-1,-1-1 0,1 1 0,0 0 0,0-1 0,0 1 1,0 0-1,2 0 0,1 0-55,0 0 0,0 0 0,0 0 0,0 0 0,1-1 1,-1 1-1,6-1 0,1-1-672,0 0 1,1-1-1,-1 0 1,20-6 0,16-16-4107,1-3-3225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2.603"/>
    </inkml:context>
    <inkml:brush xml:id="br0">
      <inkml:brushProperty name="width" value="0.025" units="cm"/>
      <inkml:brushProperty name="height" value="0.025" units="cm"/>
    </inkml:brush>
  </inkml:definitions>
  <inkml:trace contextRef="#ctx0" brushRef="#br0">90 1 16560,'0'0'3080,"-5"8"-1879,-8 11-564,-33 55 299,42-67-921,0 0-1,1 0 0,0 0 1,0 1-1,1-1 1,0 1-1,0 0 1,-1 10-1,3-17-1,1-1-1,-1 0 1,0 1 0,1-1-1,-1 1 1,1-1 0,-1 1 0,0-1-1,1 0 1,-1 1 0,1-1-1,-1 0 1,1 1 0,0-1-1,-1 0 1,1 0 0,-1 0 0,1 1-1,-1-1 1,1 0 0,0 0-1,-1 0 1,1 0 0,-1 0-1,1 0 1,0 0 0,-1 0 0,1 0-1,0-1 1,22-2 802,-13 0-648,0-1-1,0-1 1,0 1 0,0-2 0,-1 1 0,0-2 0,14-11 0,-18 15-145,-1-1 1,0 0-1,0 0 1,0 0 0,0 0-1,-1-1 1,1 1-1,-1-1 1,-1 0 0,1 0-1,-1 0 1,1 0-1,-1-1 1,-1 1 0,1-1-1,0-8 1,-2 13-56,0 0 1,0-1 0,-1 1 0,1 0-1,-1 0 1,1 0 0,-1 0 0,1-1-1,-1 1 1,0 0 0,0 0 0,1 0-1,-1 0 1,0 1 0,0-1-1,0 0 1,0 0 0,0 0 0,0 1-1,0-1 1,-1 0 0,1 1 0,0-1-1,0 1 1,0 0 0,-1-1-1,1 1 1,0 0 0,0 0 0,-1-1-1,1 1 1,-2 1 0,-51-1-4829,47 1 3377,-17 2-5515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3.311"/>
    </inkml:context>
    <inkml:brush xml:id="br0">
      <inkml:brushProperty name="width" value="0.025" units="cm"/>
      <inkml:brushProperty name="height" value="0.025" units="cm"/>
    </inkml:brush>
  </inkml:definitions>
  <inkml:trace contextRef="#ctx0" brushRef="#br0">149 0 13261,'-10'6'4265,"-4"4"-3582,1 0-1,0 1 1,0 1-1,1 0 1,-17 22-1,24-28-418,0 1 0,0 0 0,1 0 0,0 0 0,1 0 0,-1 0-1,1 1 1,1 0 0,-1-1 0,1 1 0,1 0 0,-1 0 0,2 0-1,-1 1 1,1 13 0,1-20-248,0 0 0,0 0-1,0 0 1,1 0 0,-1 0-1,0 0 1,1-1 0,-1 1 0,1 0-1,0-1 1,-1 1 0,1-1-1,0 1 1,0-1 0,0 0 0,0 0-1,0 0 1,0 0 0,1 0-1,-1 0 1,0-1 0,0 1 0,1-1-1,-1 0 1,0 1 0,0-1 0,1 0-1,4-1 1,3 2 6,1-1 0,0-1 0,0 0 0,-1 0-1,12-4 1,11-10 25,-29 12-40,0 1 0,0-1 0,0 1 0,1 1 0,-1-1 1,1 0-1,-1 1 0,1 0 0,4-1 0,-8 3-13,-1-1 0,1 0 0,-1 1 0,1-1 0,-1 0 0,0 1 0,1-1 0,-1 1 0,1-1 0,-1 0 0,0 1 0,1-1 0,-1 1 0,0-1 0,1 1 0,-1-1 0,0 1 0,0-1 0,0 1 0,1 0 0,-1-1 0,0 1 0,0-1 0,0 1 0,0-1 1,0 1-1,0 0 0,0-1 0,0 1 0,-1 25-31,1-20 39,-15 124 479,33-142-1709,-3-6-2146,4-5-2119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3.684"/>
    </inkml:context>
    <inkml:brush xml:id="br0">
      <inkml:brushProperty name="width" value="0.025" units="cm"/>
      <inkml:brushProperty name="height" value="0.025" units="cm"/>
    </inkml:brush>
  </inkml:definitions>
  <inkml:trace contextRef="#ctx0" brushRef="#br0">191 24 17200,'-8'0'2776,"-12"0"-1423,5-1-785,1 1 0,-1 0 1,0 2-1,0-1 1,-15 5-1,27-5-559,0 0 0,0 0 0,0 0-1,0 0 1,0 0 0,0 1 0,0-1 0,1 1-1,-1 0 1,0 0 0,1 0 0,0 0 0,-1 1-1,1-1 1,0 0 0,0 1 0,0 0 0,1-1 0,-1 1-1,1 0 1,-1 0 0,1 0 0,0 0 0,0 0-1,0 0 1,1 0 0,-1 0 0,1 0 0,0 0-1,-1 1 1,2 2 0,-1-4-6,0 0 0,0-1 0,1 1 0,-1 0 0,0 0 0,1-1 0,0 1 0,-1 0 0,1-1 0,0 1 0,0-1 0,0 1 0,0-1 0,0 1 0,0-1 0,0 0 0,1 0 0,-1 1 0,0-1 0,1 0 0,1 1 0,2 0 12,-1 1 0,1-1 0,0 0 0,0 0 0,0-1 0,0 0 0,8 2 0,-4-2 10,0 0 1,0-1-1,1 0 1,-1 0 0,0-1-1,0 0 1,0-1 0,15-4-1,-18 3 31,-1 0 0,1 0 0,-1-1 0,0 0 0,0 0 0,-1 0 0,1-1 0,-1 1 0,0-1 0,0 0 0,0-1 0,-1 1 0,0 0 0,0-1 0,0 0 0,-1 0-1,0 0 1,0 0 0,0 0 0,-1 0 0,0 0 0,0 0 0,0-1 0,-1-7 0,-1 13-69,1 0 0,-1 0 1,0 0-1,1 0 0,-1 0 0,0 0 0,1 1 0,-1-1 1,0 0-1,0 0 0,0 1 0,0-1 0,0 0 0,0 1 1,0-1-1,0 1 0,0-1 0,0 1 0,0 0 0,0-1 1,-1 1-1,1 0 0,0 0 0,0 0 0,0 0 0,0 0 1,0 0-1,-1 0 0,1 0 0,0 0 0,-2 1 1,-1 0-175,0-1 1,0 1 0,0 0-1,0 0 1,0 0 0,0 0-1,0 1 1,-4 2 0,-14 26-2076,19-12-756,3-17 2771,0-1 0,0 1 0,0-1 0,0 1 0,1-1 0,-1 1 0,0-1 0,0 1 0,1-1 0,-1 1 0,0-1 0,1 1 0,-1-1 0,1 0 0,-1 1-1,0-1 1,1 0 0,-1 1 0,1-1 0,-1 0 0,1 0 0,-1 1 0,1-1 0,-1 0 0,1 0 0,-1 0 0,1 0 0,0 1 0,18 0-5972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4.199"/>
    </inkml:context>
    <inkml:brush xml:id="br0">
      <inkml:brushProperty name="width" value="0.025" units="cm"/>
      <inkml:brushProperty name="height" value="0.025" units="cm"/>
    </inkml:brush>
  </inkml:definitions>
  <inkml:trace contextRef="#ctx0" brushRef="#br0">190 7 8360,'0'0'7303,"-12"-1"-5509,5-1-1620,0 1 1,1 0-1,-1 0 1,0 0 0,1 1-1,-1 1 1,0-1 0,0 1-1,1 0 1,-1 0 0,1 1-1,-1 0 1,1 0-1,-1 0 1,1 1 0,0 0-1,0 0 1,1 1 0,-1 0-1,-7 5 1,-17 33 969,30-41-1124,-1-1-1,1 1 0,-1 0 1,1-1-1,-1 1 0,1 0 0,-1 0 1,1 0-1,0-1 0,-1 1 1,1 0-1,0 0 0,0 0 1,0 0-1,-1-1 0,1 1 0,0 0 1,0 0-1,0 0 0,1 0 1,-1 0-1,0 0 0,0-1 1,0 1-1,0 0 0,1 0 0,-1 0 1,1-1-1,-1 1 0,0 0 1,1 0-1,-1-1 0,1 1 1,-1 0-1,1-1 0,0 1 1,-1 0-1,1-1 0,0 1 0,-1-1 1,1 1-1,0-1 0,0 1 1,-1-1-1,1 0 0,0 0 1,0 1-1,0-1 0,0 0 0,-1 0 1,1 0-1,2 1 0,5-1 37,1 0 0,0 0 1,0 0-1,0-1 0,14-4 0,-21 5-69,0-1 0,0 1 0,0-1 0,0 1 0,0-1 0,0 0 0,0 0 0,0 0 0,0 0 0,0 0 0,-1 0 0,1-1 0,0 1 0,-1 0 0,1-1 0,-1 0 0,1 1 0,-1-1 0,0 0 0,0 0 0,0 1 0,0-1 0,0 0 0,0 0 0,0 0 0,-1 0 0,1 0 0,-1-1 0,1-2 0,-4 6 1,0-1 0,0 0 0,0 1 0,1 0 0,-1 0 0,0 0 0,0 0 0,1 0 0,-1 0 0,1 1 0,-4 1 0,5-2 85,0 0 1,0 0-1,0 0 1,0 0 0,0 1-1,1-1 1,-1 0-1,0 0 1,0 0-1,1 1 1,-1-1-1,1 0 1,-1 1-1,1-1 1,0 0-1,-1 1 1,1-1-1,0 0 1,0 1-1,0-1 1,0 2 0,0-2-14,1 0 1,-1 0 0,0-1 0,0 1 0,1 0 0,-1-1 0,0 1 0,1 0 0,-1-1 0,1 1 0,-1-1 0,1 1 0,-1 0 0,1-1 0,-1 1-1,1-1 1,0 0 0,-1 1 0,1-1 0,0 1 0,-1-1 0,1 0 0,0 0 0,0 1 0,-1-1 0,1 0 0,0 0 0,0 0 0,-1 0-1,1 0 1,0 0 0,0 0 0,-1 0 0,1 0 0,0 0 0,0 0 0,-1 0 0,1-1 0,0 1 0,0-1 0,2-2 18,-1 0 0,0-1-1,0 0 1,0 1 0,0-1 0,0 0 0,-1 0 0,0 0 0,2-6 0,4-12-260,-24 19-960,14 3-1763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4.669"/>
    </inkml:context>
    <inkml:brush xml:id="br0">
      <inkml:brushProperty name="width" value="0.025" units="cm"/>
      <inkml:brushProperty name="height" value="0.025" units="cm"/>
    </inkml:brush>
  </inkml:definitions>
  <inkml:trace contextRef="#ctx0" brushRef="#br0">163 64 13677,'0'0'6630,"2"-9"-3881,9-29-672,-11 37-2029,0 1-1,0-1 1,0 0-1,0 1 0,0-1 1,0 1-1,0-1 1,0 0-1,-1 1 1,1-1-1,0 0 1,0 1-1,-1-1 1,1 1-1,0-1 1,-1 1-1,1-1 1,-1 1-1,1-1 1,0 1-1,-1-1 1,1 1-1,-1 0 1,1-1-1,-1 1 1,1-1-1,-1 1 0,0 0 1,1 0-1,-1-1 1,1 1-1,-1 0 1,0 0-1,1 0 1,-1 0-1,0 0 1,1 0-1,-1 0 1,0 0-1,0 0 1,-27 1 93,25-1-67,-4 2-77,0-1 0,0 1 0,0 1 0,1-1 0,-1 1-1,1 0 1,0 1 0,0 0 0,0 0 0,0 0 0,1 0 0,-1 1 0,1 0 0,0 0-1,1 0 1,-1 1 0,1 0 0,0 0 0,0 0 0,1 0 0,0 0 0,0 1 0,-2 7-1,5-13-5,0 0-1,1 0 0,-1 0 1,0 0-1,1 0 0,-1-1 1,1 1-1,-1 0 0,1 0 1,-1-1-1,1 1 0,0 0 1,-1-1-1,1 1 0,0 0 1,-1-1-1,1 1 0,0-1 1,0 1-1,0-1 0,0 0 1,-1 1-1,1-1 0,0 0 1,0 0-1,0 1 0,0-1 1,0 0-1,0 0 0,0 0 1,0 0-1,0 0 0,-1 0 1,3-1-1,42 0-1074,-39 0 729,73-13-2487,-64 10 2819,0 1-1,0 0 1,0 1-1,1 1 1,-1 0 0,24 2-1,-39 0 68,1-1-1,0 0 1,0 0-1,0 0 0,0 0 1,-1 0-1,1 1 1,0-1-1,0 0 1,-1 1-1,1-1 1,0 1-1,0-1 0,-1 1 1,1-1-1,0 1 1,-1-1-1,1 1 1,-1-1-1,1 1 0,-1 0 1,1-1-1,-1 1 1,1 0-1,-1 0 1,0-1-1,1 1 1,-1 0-1,0 0 0,0 0 1,0-1-1,1 1 1,-1 0-1,0 0 1,0 0-1,0 0 1,0-1-1,0 1 0,-1 0 1,1 0-1,0 0 1,0-1-1,-1 3 1,0 0 134,0 0 1,0 0-1,-1 0 1,1-1-1,-1 1 1,0 0 0,0-1-1,0 1 1,0-1-1,-3 4 1,-7 2-5,0 0 0,0-1 0,-1 0 0,1-1 0,-1 0 1,-1-1-1,1-1 0,-1 0 0,0-1 0,0 0 0,0-1 0,-28 0 0,41-2-273,1 1-1,-1-1 0,0 0 0,0 0 1,1-1-1,-1 1 0,0 0 0,1 0 0,-1 0 1,0 0-1,1-1 0,-1 1 0,0 0 1,1 0-1,-1-1 0,0 1 0,1-1 0,-1 1 1,1 0-1,-1-1 0,1 1 0,-1-1 1,1 0-1,-1 1 0,1-1 0,0 1 1,-1-1-1,1 1 0,0-1 0,-1 0 0,1 1 1,0-1-1,0 0 0,-1 0 0,1 1 1,0-1-1,0 0 0,0 1 0,0-2 1,0-1-591,1 0 1,-1 1-1,1-1 1,0 1 0,-1-1-1,1 1 1,0-1 0,1 1-1,-1-1 1,3-3 0,15-17-7249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5.014"/>
    </inkml:context>
    <inkml:brush xml:id="br0">
      <inkml:brushProperty name="width" value="0.025" units="cm"/>
      <inkml:brushProperty name="height" value="0.025" units="cm"/>
    </inkml:brush>
  </inkml:definitions>
  <inkml:trace contextRef="#ctx0" brushRef="#br0">0 69 993,'10'0'9871,"6"0"-8571,87-4 9505,-49-7-6421,-47 8-4287,-1 1 0,0-1 0,0 0 0,0 0 1,10-7-1,-15 10-69,-1 0-1,1-1 1,0 1 0,-1 0 0,1-1 0,0 1-1,-1 0 1,1-1 0,-1 1 0,1-1 0,-1 1-1,1-1 1,-1 1 0,1-1 0,-1 1 0,1-1-1,-1 0 1,0 1 0,1-1 0,-1 1 0,0-1-1,0 0 1,1 1 0,-1-1 0,0 0 0,0 1 0,0-1-1,0 0 1,0 0 0,0 1 0,0-1 0,0 0-1,0 1 1,0-1 0,0 0 0,-1 0 0,0 0-7,-1 0 1,0 0-1,1 0 1,-1 0 0,0 1-1,0-1 1,1 0-1,-1 1 1,0 0-1,0-1 1,0 1 0,-3 0-1,-7 0-31,0 0 1,0 0-1,-19 4 0,24 0 25,-1-1 1,1 1-1,-1 0 0,1 1 0,0 0 0,1 0 1,-1 0-1,1 1 0,0 0 0,1 0 0,-1 0 1,-4 9-1,8-12 19,0 0 1,0 0 0,0 1-1,0-1 1,1 0-1,0 1 1,0-1-1,0 1 1,0 0 0,0-1-1,1 1 1,0 0-1,-1 3 1,2-4-15,-1-1 1,1 0-1,-1 1 1,1-1-1,0 0 1,0 0-1,0 1 1,0-1-1,1 0 1,-1 0-1,0 0 1,1 0-1,-1-1 1,1 1-1,0 0 1,0-1-1,0 1 1,-1-1-1,2 1 1,-1-1-1,0 0 1,2 1-1,9 4-55,0-2 0,0 1-1,1-2 1,-1 1-1,1-2 1,0 0 0,0 0-1,26-2 1,-30 0-943,1-1 0,-1 0 0,0-1 1,1 0-1,-1 0 0,0-1 0,13-7 0,13-11-7403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5.986"/>
    </inkml:context>
    <inkml:brush xml:id="br0">
      <inkml:brushProperty name="width" value="0.025" units="cm"/>
      <inkml:brushProperty name="height" value="0.025" units="cm"/>
    </inkml:brush>
  </inkml:definitions>
  <inkml:trace contextRef="#ctx0" brushRef="#br0">2 25 6374,'0'9'8734,"-1"73"-3297,4 144 304,-3-225-5706,0-1-1,0 0 1,0 1-1,0-1 1,0 1 0,0-1-1,0 1 1,0-1-1,0 0 1,0 1-1,0-1 1,0 1 0,0-1-1,0 0 1,0 1-1,0-1 1,0 1-1,1-1 1,-1 0 0,0 1-1,0-1 1,0 0-1,1 1 1,-1-1-1,0 0 1,0 1 0,1-1-1,-1 0 1,0 0-1,1 1 1,-1-1-1,0 0 1,1 0 0,0 1-1,7-14 770,4-27-501,-8 24-319,-2 0 0,0 0 0,-1 0 0,-1 0 0,0-1 0,-1 1 0,-6-27 0,7 42-5,0 0 1,0 0-1,0 0 0,-1 0 1,1 0-1,0 0 0,-1 1 1,1-1-1,0 0 0,-1 0 1,1 1-1,-1-1 0,1 0 1,-1 0-1,0 1 0,1-1 1,-1 1-1,0-1 0,1 0 1,-1 1-1,0-1 0,-1 1 1,-5 13-405,4 32 113,4-41 309,1-1 0,-1 0 0,1 1 0,0-1 0,0 0 0,0 0 1,0 0-1,0 0 0,1 0 0,-1 0 0,1-1 0,0 1 0,0-1 0,0 0 0,0 0 0,0 0 0,0 0 0,1 0 0,-1-1 0,1 0 0,-1 1 0,1-1 1,-1-1-1,1 1 0,0 0 0,6-1 0,0 2 86,1-2 1,-1 0-1,1 0 1,-1-1 0,1 0-1,-1-1 1,1 0-1,12-4 1,1-5 4,-1 0 0,-1-2 0,0 0 0,0-1 0,-2-2 0,0 0 0,0-1 0,-2-1 1,0 0-1,-1-1 0,16-26 0,-24 23-30,-9 21-62,0 1 1,-1 0-1,1 0 0,0 0 1,-1-1-1,1 1 1,0 0-1,-1 0 0,1 0 1,0 0-1,-1-1 0,1 1 1,-1 0-1,1 0 1,0 0-1,-1 0 0,1 0 1,-1 0-1,1 0 1,0 0-1,-1 0 0,1 0 1,0 0-1,-1 1 0,1-1 1,0 0-1,-1 0 1,1 0-1,-1 0 0,1 1 1,0-1-1,-1 0 0,-37 27-153,20-6 143,0 1 0,1 0 0,-21 38 0,31-48 33,1 0 1,1 1-1,0 0 1,0 0-1,1 0 1,1 0-1,0 1 1,1-1-1,0 18 1,2-30-14,0 1 0,0 0 0,0-1 0,0 1 0,1-1 1,-1 1-1,0-1 0,1 1 0,0-1 0,-1 0 0,1 1 1,0-1-1,-1 0 0,1 1 0,0-1 0,0 0 0,0 0 0,0 0 1,0 0-1,1 0 0,-1 0 0,2 1 0,0 0 7,1 0 0,0 0 0,-1-1 0,1 0 0,0 0 0,0 0 0,0 0 0,7 0 0,4 0 26,1-1 1,-1-1-1,26-5 1,-23 3-22,-1-2 0,0 0 1,0-2-1,0 1 0,0-2 0,27-17 0,-32 18 1,-2-1 0,1 0 0,-1-1 0,0 1 0,-1-2 0,0 0 0,0 0 0,-1 0 0,-1-1 0,8-13 0,-14 22-4,0 0-1,0-1 1,0 1-1,0-1 0,0 1 1,0-1-1,-1 1 1,1-1-1,-1 0 1,0 1-1,0-1 0,0-4 1,0 6-11,0 0 1,0 0-1,-1 0 0,1 0 1,-1 1-1,1-1 1,0 0-1,-1 0 1,1 1-1,-1-1 0,1 0 1,-1 1-1,0-1 1,1 0-1,-1 1 1,0-1-1,1 1 0,-1-1 1,0 1-1,0-1 1,0 1-1,1 0 1,-1-1-1,0 1 0,-1 0 1,-1-1-9,0 1 0,-1 0-1,1 0 1,0 1 0,0-1 0,0 1 0,-1-1 0,1 1 0,0 0 0,0 0 0,0 0-1,0 1 1,0-1 0,1 1 0,-1 0 0,0 0 0,1 0 0,-4 3 0,-1 2 2,0 0 1,1 0 0,0 1 0,0 0-1,1 0 1,0 1 0,0-1 0,-3 10-1,7-15 8,-1-1 0,1 0 0,0 1 0,0-1-1,1 1 1,-1 0 0,1-1 0,-1 1 0,1 0 0,0-1-1,0 1 1,0 0 0,0-1 0,0 1 0,1 0 0,-1-1-1,1 1 1,0 0 0,-1-1 0,1 1 0,1-1 0,-1 0-1,0 1 1,0-1 0,1 0 0,0 0 0,-1 1-1,1-1 1,0-1 0,0 1 0,0 0 0,0 0 0,3 1-1,1 1-79,1-1-1,0 0 0,1 0 1,-1-1-1,0 0 0,14 2 0,24-1-4708,-21-3-1826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7.078"/>
    </inkml:context>
    <inkml:brush xml:id="br0">
      <inkml:brushProperty name="width" value="0.025" units="cm"/>
      <inkml:brushProperty name="height" value="0.025" units="cm"/>
    </inkml:brush>
  </inkml:definitions>
  <inkml:trace contextRef="#ctx0" brushRef="#br0">30 1 17681,'0'0'1793,"-2"50"-639,-7-13 1024,0 9-801,2 6-640,5 0-289,2-3-288,0-6-96,5-6-64,7-9 64,3-9-224,2-7-1089,-2-10-1025,-3-2-1153,-1-15-4485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7.451"/>
    </inkml:context>
    <inkml:brush xml:id="br0">
      <inkml:brushProperty name="width" value="0.025" units="cm"/>
      <inkml:brushProperty name="height" value="0.025" units="cm"/>
    </inkml:brush>
  </inkml:definitions>
  <inkml:trace contextRef="#ctx0" brushRef="#br0">31 1 18738,'0'0'3619,"-11"77"-2658,6-33 288,-2 3-544,2-2-321,2-4-192,3-2-63,0-10-97,0-5 32,3-10-513,4-7-1985,-2-7-833,0-20-14798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7.839"/>
    </inkml:context>
    <inkml:brush xml:id="br0">
      <inkml:brushProperty name="width" value="0.025" units="cm"/>
      <inkml:brushProperty name="height" value="0.025" units="cm"/>
    </inkml:brush>
  </inkml:definitions>
  <inkml:trace contextRef="#ctx0" brushRef="#br0">1 73 3812,'0'0'22133,"75"25"-21621,-38-25-224,3-11-192,0-3-32,0-1-32,-10-1-672,-2 0-1442,-9 3-1217,-9 1-2723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8.230"/>
    </inkml:context>
    <inkml:brush xml:id="br0">
      <inkml:brushProperty name="width" value="0.025" units="cm"/>
      <inkml:brushProperty name="height" value="0.025" units="cm"/>
    </inkml:brush>
  </inkml:definitions>
  <inkml:trace contextRef="#ctx0" brushRef="#br0">230 48 3748,'0'0'12689,"-3"-8"-9961,2 6-2622,0 0 0,1 0-1,-1 0 1,0 0 0,0 0 0,0 0 0,-1 0 0,1 0 0,0 0 0,-1 0-1,1 1 1,-1-1 0,0 0 0,0 1 0,1 0 0,-1-1 0,0 1 0,0 0-1,0 0 1,0 0 0,0 0 0,-1 0 0,1 1 0,0-1 0,0 1 0,-1-1-1,1 1 1,0 0 0,0 0 0,-1 0 0,1 0 0,0 0 0,-1 0 0,1 1 0,0-1-1,0 1 1,0 0 0,-1-1 0,1 1 0,0 0 0,-4 3 0,-4 2 73,-1 1 1,1 0-1,0 1 0,1 0 1,-1 1-1,2 0 1,-1 0-1,1 1 0,1 0 1,0 0-1,0 1 1,1 0-1,0 0 1,1 0-1,1 1 0,-1 0 1,2 0-1,0 0 1,0 0-1,1 0 0,1 1 1,-1 18-1,2-28-152,1-1 0,-1 1 0,1-1-1,-1 1 1,1-1 0,0 1 0,0-1 0,0 1-1,0-1 1,1 0 0,-1 0 0,1 1-1,-1-1 1,1 0 0,0 0 0,-1 0 0,1-1-1,0 1 1,4 2 0,-2-1 9,1-1 0,0 0 0,-1 0 0,1 0 0,0-1 0,0 0 0,0 0 0,0 0 0,9 1 0,-5-2 34,0 0-1,0 0 0,0-1 1,-1 0-1,1-1 1,0 0-1,-1 0 1,1-1-1,-1 0 1,0 0-1,14-8 1,-13 4 11,-1 0 1,0-1 0,0 0-1,0 0 1,-1 0-1,0-1 1,-1 0 0,0-1-1,6-12 1,-8 16-88,-1-1-1,0 0 1,-1-1-1,0 1 1,0 0 0,0-1-1,-1 1 1,0-1 0,-1 1-1,1-1 1,-2 0 0,1 1-1,-1-1 1,-2-11 0,2 17-175,-1-1 0,1 0 0,-1 1 0,1-1 0,-1 1 0,0-1 0,0 1 0,0 0 0,0 0 0,-1 0 0,1 0 0,0 0 0,-5-2 1,-16-3-3367,22 7 3172,0 0 1,0 0-1,0 0 1,0 0-1,0 0 0,0 1 1,0-1-1,-1 0 1,1 1-1,0-1 1,0 1-1,0-1 0,0 1 1,0-1-1,0 1 1,1 0-1,-1-1 1,-1 2-1,-4 9-5727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26:17.559"/>
    </inkml:context>
    <inkml:brush xml:id="br0">
      <inkml:brushProperty name="width" value="0.025" units="cm"/>
      <inkml:brushProperty name="height" value="0.025" units="cm"/>
    </inkml:brush>
  </inkml:definitions>
  <inkml:trace contextRef="#ctx0" brushRef="#br0">1 572 8584,'0'0'4292,"4"-70"-3331,24 29 512,9-10 161,9-4-225,5-2-224,2 2-544,-1 6-545,-2 4-32,0 8-32,-3 6-224,-5 4-384,-6 5-674,-8 5-1696,-13 3-1987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4.259"/>
    </inkml:context>
    <inkml:brush xml:id="br0">
      <inkml:brushProperty name="width" value="0.025" units="cm"/>
      <inkml:brushProperty name="height" value="0.025" units="cm"/>
    </inkml:brush>
  </inkml:definitions>
  <inkml:trace contextRef="#ctx0" brushRef="#br0">43 0 11659,'0'0'7463,"-3"10"-7356,-8 30 517,1-1 1,3 1 0,-4 50-1,11-89-605,0-1 0,1 1 0,0-1-1,-1 1 1,1-1 0,-1 1 0,1-1 0,-1 1-1,1-1 1,0 0 0,-1 1 0,1-1-1,0 0 1,0 1 0,-1-1 0,1 0 0,0 0-1,-1 0 1,1 0 0,0 0 0,0 0 0,0 0-1,-1 0 1,1 0 0,0 0 0,0 0-1,-1 0 1,1 0 0,0-1 0,-1 1 0,1 0-1,1-1 1,28-7 637,-18 0-596,0 1 0,-1-1 0,0-1 0,0 0 0,-1-1 0,0 0 0,-1 0 0,10-15 0,29-29 222,-51 85-474,0-15 196,-6 47-8,9-62 5,1-1 0,-1 1-1,0-1 1,0 0 0,1 1 0,-1-1-1,0 0 1,1 1 0,-1-1 0,1 0-1,-1 1 1,0-1 0,1 0 0,-1 0-1,1 1 1,-1-1 0,1 0 0,-1 0-1,0 0 1,1 0 0,-1 0 0,1 1 0,-1-1-1,1 0 1,-1 0 0,1 0 0,-1 0-1,1-1 1,-1 1 0,1 0 0,-1 0-1,1 0 1,0 0 0,20-5 171,-8-2-58,0 0 1,0-1-1,-1 0 1,15-13 0,-17 13-107,0 0 0,0 1 0,1 0 0,0 0 0,0 1 0,23-8 0,-33 13-16,-1 1-1,1-1 1,0 1-1,0 0 0,0-1 1,0 1-1,0 0 0,1 0 1,-1 0-1,0 0 0,0 0 1,0 0-1,0 0 0,0 0 1,0 0-1,0 0 0,0 1 1,0-1-1,0 0 1,0 1-1,0-1 0,0 1 1,0-1-1,-1 1 0,1-1 1,0 1-1,0 0 0,0-1 1,-1 1-1,2 1 0,3 30 187,-5-30-172,0 0 0,0 1 0,0-1 0,0 0 0,0 1 0,0-1 0,1 0 0,-1 1 0,1-1 0,0 0 0,0 0 0,-1 0 0,1 0 0,1 0 0,1 3 0,-3-4-1,1-1 1,0 1-1,-1-1 1,1 0-1,0 1 0,0-1 1,0 0-1,0 1 1,-1-1-1,1 0 1,0 0-1,0 0 0,0 0 1,0 0-1,0 0 1,-1 0-1,1 0 1,0 0-1,0 0 1,0 0-1,0-1 0,0 1 1,-1 0-1,1-1 1,0 1-1,0 0 1,-1-1-1,1 1 0,0-1 1,0 1-1,-1-1 1,1 0-1,-1 1 1,1-1-1,0-1 0,10-13-1546,-6 1-3546,-4 4-2216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8.619"/>
    </inkml:context>
    <inkml:brush xml:id="br0">
      <inkml:brushProperty name="width" value="0.025" units="cm"/>
      <inkml:brushProperty name="height" value="0.025" units="cm"/>
    </inkml:brush>
  </inkml:definitions>
  <inkml:trace contextRef="#ctx0" brushRef="#br0">0 84 8040,'0'0'9064,"45"3"-5573,-27-3-320,2 0-672,0-3-994,0-2-191,3 0-578,1-1-480,6 0-191,2-2-162,6-2-1152,-3-9-2114,1-5-3972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19.388"/>
    </inkml:context>
    <inkml:brush xml:id="br0">
      <inkml:brushProperty name="width" value="0.025" units="cm"/>
      <inkml:brushProperty name="height" value="0.025" units="cm"/>
    </inkml:brush>
  </inkml:definitions>
  <inkml:trace contextRef="#ctx0" brushRef="#br0">151 364 3748,'3'-12'9411,"-1"4"-8077,1 0-710,-1 0 0,0 0 0,0 0 0,0 0 1,-1 0-1,0 0 0,-1 0 0,0-1 0,0 1 1,-3-15-1,2 22-567,0 0 0,1 0 0,-1 0 0,0 0 0,0 0 0,0 0 0,0 0 0,0 0 1,0 1-1,0-1 0,0 0 0,0 1 0,0-1 0,0 1 0,-1-1 0,1 1 0,0-1 0,0 1 0,-1 0 0,1 0 0,0-1 1,0 1-1,-1 0 0,1 0 0,0 0 0,-1 0 0,1 1 0,0-1 0,0 0 0,-1 1 0,1-1 0,0 0 0,0 1 0,0 0 1,-1-1-1,0 2 0,-4 1-41,0 0 0,0 0 1,0 1-1,1-1 1,-10 10-1,7-7 1,1 1 0,1 1 0,-1-1 0,1 1 0,0 0 0,1 0 0,0 0 0,0 1 0,1 0 0,0 0 0,0 0 0,1 1 0,1-1 0,-1 1 0,-1 16 0,4-26-9,0 1-1,1 0 0,-1 0 1,0-1-1,0 1 0,0 0 1,0 0-1,1-1 0,-1 1 1,0 0-1,1 0 0,-1-1 1,0 1-1,1 0 0,-1-1 1,1 1-1,-1 0 0,1-1 1,-1 1-1,1-1 1,0 1-1,-1-1 0,1 1 1,0-1-1,-1 0 0,1 1 1,0-1-1,-1 0 0,3 1 1,29-2 168,-22-1-125,1-1 0,-1 0 0,1-1 0,10-6 0,8-6-6,-1-2 1,-1-1-1,-1-1 1,0-2-1,-2 0 1,0-1 0,-2-2-1,0 0 1,-2-2-1,-1 0 1,-1-1-1,16-33 1,-34 60-29,15-37 215,-14 37-222,0-1 0,-1 1 1,1-1-1,-1 1 0,1-1 0,-1 1 1,0-1-1,1 0 0,-1 1 0,0-1 1,0 0-1,0 1 0,0-1 0,-1 1 1,1-1-1,0 0 0,-1 1 0,1-1 1,-1-1-1,0 3-11,-1-1 0,1 1 0,0 0 0,0 0 0,0 0-1,0 0 1,0 1 0,0-1 0,0 0 0,0 0 0,0 1 0,0-1 0,0 0 0,0 1 0,0-1 0,0 1 0,0-1 0,0 1 0,0 0 0,0-1-1,0 1 1,1 0 0,-1 0 0,0 0 0,0-1 0,1 1 0,-1 0 0,1 0 0,-1 0 0,0 2 0,-21 31 45,11-9 85,1 0 0,1 0 0,1 0 0,1 1 0,1 0 1,2 1-1,0 0 0,2-1 0,1 35 0,1-58-103,-1 0-1,1 1 1,0-1-1,1 0 1,-1 1-1,0-1 1,1 0-1,0 0 1,0 1-1,0-1 1,0 0-1,0 0 1,0 0-1,1 0 1,0 0-1,-1 0 1,1-1-1,0 1 1,1-1-1,-1 1 1,0-1 0,1 0-1,-1 1 1,1-1-1,0-1 1,-1 1-1,1 0 1,0-1-1,0 1 1,0-1-1,0 0 1,1 0-1,-1 0 1,0 0-1,0-1 1,1 1-1,-1-1 1,0 0-1,1 0 1,-1 0-1,0-1 1,1 1-1,-1-1 1,4 0-1,2-2-8,1-1 1,-1 0-1,0 0 0,-1 0 1,1-1-1,-1-1 0,0 1 0,0-1 1,0-1-1,-1 1 0,0-1 1,-1-1-1,1 1 0,-1-1 0,-1 0 1,1-1-1,-1 1 0,-1-1 1,0 0-1,6-16 0,-46 109-145,33-73 196,1 1-1,0 0 1,0 0 0,2 1-1,-1-1 1,3 17 0,-2-27-93,0 0 1,0 0-1,0 0 1,1 0-1,-1 0 1,1 0 0,0 0-1,-1 0 1,1-1-1,0 1 1,0 0-1,0 0 1,0 0-1,0-1 1,1 1-1,-1-1 1,1 1-1,-1-1 1,1 1 0,-1-1-1,1 0 1,0 0-1,-1 0 1,1 0-1,0 0 1,0 0-1,0 0 1,0-1-1,0 1 1,0-1 0,0 1-1,0-1 1,0 0-1,0 0 1,0 0-1,0 0 1,0 0-1,0 0 1,0 0-1,0-1 1,0 1 0,0-1-1,0 1 1,0-1-1,3-2 1,-3 3-427,0-1 0,-1 0 0,1 0 0,0 0 0,-1-1 0,1 1 0,-1 0 0,1 0 1,-1-1-1,1 1 0,-1-1 0,0 0 0,0 1 0,2-4 0,5-14-6617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0.121"/>
    </inkml:context>
    <inkml:brush xml:id="br0">
      <inkml:brushProperty name="width" value="0.025" units="cm"/>
      <inkml:brushProperty name="height" value="0.025" units="cm"/>
    </inkml:brush>
  </inkml:definitions>
  <inkml:trace contextRef="#ctx0" brushRef="#br0">1 208 545,'0'0'24198,"9"-4"-23488,4-2-577,0-1-1,-1-1 1,0 0-1,-1-1 1,0 0-1,0-1 1,0 0-1,-2-1 1,1 0-1,12-21 1,-17 27-114,-1-1 0,-1 0 0,1 0 0,-1 0-1,0-1 1,-1 1 0,1-1 0,-1 0 0,0 0 0,1-10 0,-4 17-21,1 0-1,0 0 1,0-1 0,0 1-1,0 0 1,0 0 0,-1 0 0,1 0-1,0 0 1,0-1 0,0 1-1,0 0 1,-1 0 0,1 0-1,0 0 1,0 0 0,0 0 0,-1 0-1,1 0 1,0 0 0,0 0-1,0 0 1,-1 0 0,1 0-1,0 0 1,0 0 0,-1 0 0,1 0-1,0 0 1,0 0 0,0 0-1,-1 0 1,1 0 0,0 0-1,0 0 1,0 1 0,0-1-1,-1 0 1,1 0 0,0 0 0,0 0-1,0 0 1,0 1 0,-1-1-1,1 0 1,0 0 0,0 0-1,0 0 1,0 1 0,0-1 0,-11 14-7,1 1 0,1 0 0,0 0 0,1 1 1,1 0-1,0 1 0,-6 22 0,5-17 26,0-1 30,3-8 109,0 1 0,0 0 0,1 0 0,1 0 0,-2 17-1,5-30-141,0 0 0,0 0 0,0 0 0,1 0-1,-1-1 1,0 1 0,0 0 0,1 0-1,-1 0 1,0-1 0,1 1 0,-1 0 0,1 0-1,-1-1 1,1 1 0,0 0 0,-1-1 0,1 1-1,-1-1 1,1 1 0,0-1 0,0 1-1,-1-1 1,1 1 0,0-1 0,0 1 0,-1-1-1,1 0 1,0 0 0,0 1 0,0-1-1,0 0 1,0 0 0,-1 0 0,1 0 0,0 0-1,0 0 1,0 0 0,0 0 0,0-1 0,-1 1-1,1 0 1,0 0 0,0-1 0,0 1-1,-1 0 1,1-1 0,1 0 0,43-19 101,-34 13-672,-1-1 1,0 1-1,0-2 1,16-17-1,-20 19-969,-1 0-1,0 0 0,0 0 1,6-15-1,2-14-8802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0.994"/>
    </inkml:context>
    <inkml:brush xml:id="br0">
      <inkml:brushProperty name="width" value="0.025" units="cm"/>
      <inkml:brushProperty name="height" value="0.025" units="cm"/>
    </inkml:brush>
  </inkml:definitions>
  <inkml:trace contextRef="#ctx0" brushRef="#br0">176 1 11851,'0'0'1660,"-5"14"593,-43 116 2091,-66 194 5486,112-316-9757,0 0 1,0 0 0,1-1-1,0 16 1,1-22-75,0-1-1,0 0 1,0 1 0,0-1 0,0 0-1,0 0 1,1 0 0,-1 1 0,0-1-1,0 0 1,0 0 0,1 0-1,-1 1 1,0-1 0,0 0 0,0 0-1,1 0 1,-1 0 0,0 0 0,0 1-1,1-1 1,-1 0 0,0 0-1,0 0 1,1 0 0,-1 0 0,0 0-1,1 0 1,-1 0 0,0 0 0,0 0-1,1 0 1,-1 0 0,0 0-1,0 0 1,1 0 0,-1 0 0,0-1-1,0 1 1,1 0 0,-1 0 0,0 0-1,0 0 1,1 0 0,-1-1-1,0 1 1,0 0 0,0 0 0,1 0-1,-1-1 1,0 1 0,0 0 0,0 0-1,0 0 1,1-1 0,13-12-179,-7 0 96,0-1 1,-1 0-1,0 0 1,-2 0-1,1-1 0,-2 1 1,0-1-1,-1 0 0,0 0 1,-1 0-1,-1-16 1,8-60 13,-4 87-250,3 14 179,6 21 140,-11-26 15,-1-1 2,1 1 1,0-1-1,0 0 1,0 0 0,1 1-1,-1-2 1,1 1-1,0 0 1,1-1 0,-1 1-1,0-1 1,1 0-1,0 0 1,0 0 0,-1 0-1,2-1 1,-1 0-1,0 0 1,0 0 0,1 0-1,-1-1 1,1 1-1,0-1 1,7 1 0,-5-2 1,-1-1 0,0 1 1,0-1-1,0 0 0,0 0 1,0-1-1,0 0 0,0 0 1,-1 0-1,1-1 0,-1 0 1,1 0-1,-1 0 0,0-1 1,0 1-1,-1-1 0,1 0 1,6-8-1,7-10-354,-2-1-1,15-24 1,-41 74 242,5-13 282,0 1 1,0-1-1,1 1 0,1 0 0,-2 30 1,5-44-171,1 0 1,-1-1-1,0 1 1,1 0-1,-1-1 1,1 1-1,-1-1 1,1 1-1,0-1 1,-1 1-1,1-1 1,-1 0-1,1 1 1,0-1-1,-1 0 1,1 1-1,0-1 1,-1 0-1,1 0 1,0 0-1,0 1 1,-1-1-1,1 0 0,0 0 1,0 0-1,-1 0 1,1 0-1,0 0 1,-1-1-1,1 1 1,0 0-1,0 0 1,0-1-1,30-5 171,-19 0-164,1-1 1,-1 0 0,21-16 0,-25 17-24,1-1 0,0 1 0,0 1 1,0 0-1,0 0 0,1 1 0,0 0 0,12-3 0,-22 7-6,0 0-1,1 0 1,-1 0-1,0 0 0,0 0 1,1 0-1,-1 0 1,0 0-1,0 0 0,1 0 1,-1 0-1,0 0 1,0 1-1,1-1 0,-1 0 1,0 0-1,0 0 1,0 0-1,1 0 0,-1 1 1,0-1-1,0 0 1,0 0-1,1 0 0,-1 1 1,0-1-1,0 0 1,0 0-1,0 1 0,0-1 1,0 0-1,0 0 1,0 1-1,1-1 0,-1 0 1,0 0-1,0 1 1,0-1-1,0 0 0,0 1 1,-2 17-22,-8 14 91,8-28 3,0 0-1,0 1 1,1-1 0,-1 0 0,1 1 0,0-1-1,1 0 1,-1 8 0,1-11-50,0-1 0,0 1-1,0-1 1,0 1 0,0-1 0,0 1 0,0-1 0,0 0-1,1 1 1,-1-1 0,0 1 0,0-1 0,1 0-1,-1 1 1,0-1 0,1 0 0,-1 1 0,0-1 0,1 0-1,-1 1 1,0-1 0,1 0 0,-1 0 0,0 1 0,1-1-1,-1 0 1,1 0 0,-1 0 0,1 0 0,0 0 0,25-7 148,16-18-125,-34 19-63,-1 1-1,1 0 0,0 1 0,0-1 0,1 1 1,0 1-1,-1 0 0,1 0 0,10-1 0,-18 5 10,-1 0 0,1-1 0,-1 1-1,1 0 1,0 0 0,-1 0 0,0 0 0,1 0-1,-1 0 1,0 1 0,1-1 0,-1 0 0,0 0 0,0 0-1,0 0 1,0 0 0,0 0 0,0 0 0,0 0-1,0 1 1,-1 0 0,-2 28 47,2-25-42,-1-1 0,1 1 0,-1-1 0,0 0 0,0 1 0,-1-1 0,1 0 0,-1 0 0,-6 6 0,9-46-11779,0 11 4537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1.369"/>
    </inkml:context>
    <inkml:brush xml:id="br0">
      <inkml:brushProperty name="width" value="0.025" units="cm"/>
      <inkml:brushProperty name="height" value="0.025" units="cm"/>
    </inkml:brush>
  </inkml:definitions>
  <inkml:trace contextRef="#ctx0" brushRef="#br0">1 0 16688,'0'0'5701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1.712"/>
    </inkml:context>
    <inkml:brush xml:id="br0">
      <inkml:brushProperty name="width" value="0.025" units="cm"/>
      <inkml:brushProperty name="height" value="0.025" units="cm"/>
    </inkml:brush>
  </inkml:definitions>
  <inkml:trace contextRef="#ctx0" brushRef="#br0">48 1 8488,'0'0'16901,"-6"12"-16148,-1 3-559,0 0 0,1 1 1,1 0-1,1 0 0,0 1 0,1-1 0,-2 32 1,5-47-192,0 0 1,0 0-1,0 0 1,0 0 0,0 0-1,0 0 1,0-1-1,0 1 1,0 0 0,0 0-1,1 0 1,-1 0 0,0 0-1,1 0 1,-1 0-1,0 0 1,1-1 0,-1 1-1,1 0 1,0 0-1,-1-1 1,2 2 0,-2-2-76,1 0 0,0 0 1,-1 0-1,1 0 1,0 0-1,-1 0 0,1 0 1,0-1-1,-1 1 0,1 0 1,0 0-1,-1 0 1,1-1-1,0 1 0,-1 0 1,1-1-1,-1 1 1,1-1-1,-1 1 0,1-1 1,-1 1-1,1-1 0,27-36-5672,-14 7 433,3-3-1757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2.086"/>
    </inkml:context>
    <inkml:brush xml:id="br0">
      <inkml:brushProperty name="width" value="0.025" units="cm"/>
      <inkml:brushProperty name="height" value="0.025" units="cm"/>
    </inkml:brush>
  </inkml:definitions>
  <inkml:trace contextRef="#ctx0" brushRef="#br0">130 1 13068,'0'0'10480,"-7"10"-10347,-8 14 403,2 0 1,0 1-1,2 1 0,1 0 0,1 1 1,1-1-1,1 2 0,2-1 0,0 1 1,0 41-1,5-68-530,-1 0 0,1-1 0,0 1 0,0-1 1,0 1-1,0-1 0,0 1 0,0-1 0,0 1 0,0 0 0,0-1 1,0 1-1,0-1 0,0 1 0,1-1 0,-1 1 0,0-1 0,0 1 0,1-1 1,-1 1-1,0-1 0,1 1 0,-1-1 0,0 0 0,1 1 0,-1-1 0,0 1 1,1-1-1,-1 0 0,1 1 0,-1-1 0,1 0 0,-1 0 0,1 1 0,-1-1 1,1 0-1,-1 0 0,1 0 0,-1 0 0,1 1 0,-1-1 0,1 0 0,0 0 1,-1 0-1,1 0 0,0 0 0,0-1 7,1 0-1,-1 1 1,0-1-1,1 0 1,-1 1-1,0-1 1,0 0 0,1 0-1,-1 0 1,0 0-1,0 0 1,0 0-1,0 0 1,0-1 0,-1 1-1,2-2 1,1-3-36,-1 0 0,0 0 1,0-1-1,-1 1 0,0 0 1,0 0-1,0-1 0,-1 1 1,0-1-1,0 1 0,-1 0 1,0-1-1,0 1 0,0 0 0,-1 0 1,0-1-1,0 1 0,0 1 1,-1-1-1,0 0 0,0 1 1,0-1-1,-1 1 0,0 0 1,0 0-1,0 0 0,-8-6 1,11 10 10,1 1 0,-1-1 1,1 1-1,-1-1 1,1 1-1,-1 0 1,1-1-1,-1 1 1,1 0-1,-1-1 1,1 1-1,-1 0 1,1 0-1,-1-1 1,0 1-1,1 0 0,-1 0 1,0 0-1,1 0 1,-1 0-1,1 0 1,-1 0-1,0 0 1,0 0-1,0 13-81,16 18 272,-10-27-146,1 0 1,0 0 0,0-1-1,1 0 1,-1 0 0,1 0 0,-1-1-1,1 0 1,0 0 0,0-1-1,0 0 1,0 0 0,0 0 0,0-1-1,0 0 1,0 0 0,0-1-1,13-3 1,-4 1 1,-1-1 1,0-1-1,0 0 1,0-1-1,-1 0 0,1-2 1,15-10-1,-12 4 23,1-1-175,-17 16 35,-10 10 15,1-1 170,0-1-1,1 2 1,0-1-1,0 1 1,1-1-1,1 2 1,0-1 0,0 0-1,1 1 1,1 0-1,0-1 1,0 1-1,1 18 1,1-30-94,0 1 0,1-1-1,-1 1 1,0-1 0,0 1 0,1-1 0,-1 0 0,0 1-1,1-1 1,-1 0 0,0 1 0,1-1 0,-1 0-1,1 1 1,-1-1 0,0 0 0,1 0 0,-1 1-1,1-1 1,-1 0 0,1 0 0,-1 0 0,1 0-1,-1 0 1,1 0 0,-1 0 0,1 0 0,-1 0-1,1 0 1,-1 0 0,1 0 0,-1 0 0,1 0 0,-1 0-1,1 0 1,-1 0 0,0-1 0,1 1 0,0 0-1,22-9 83,-11-1-742,0 0 0,-1-1 0,0 0-1,-1-1 1,-1 0 0,1-1 0,-2 1 0,8-15-1,-1-4-3910,-1 0-1,16-51 0,-21 48-1800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2.414"/>
    </inkml:context>
    <inkml:brush xml:id="br0">
      <inkml:brushProperty name="width" value="0.025" units="cm"/>
      <inkml:brushProperty name="height" value="0.025" units="cm"/>
    </inkml:brush>
  </inkml:definitions>
  <inkml:trace contextRef="#ctx0" brushRef="#br0">47 14 673,'0'-10'7495,"-1"7"-3652,-8 3-1024,-2 0-993,3 0-513,2 0-192,-2 0 128,7 2-256,-1 3-384,2 0-353,0-1-160,0 1-32,0-1-64,3 1-1025,-1-3-769,3-2-1216,-1 0-2147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2.741"/>
    </inkml:context>
    <inkml:brush xml:id="br0">
      <inkml:brushProperty name="width" value="0.025" units="cm"/>
      <inkml:brushProperty name="height" value="0.025" units="cm"/>
    </inkml:brush>
  </inkml:definitions>
  <inkml:trace contextRef="#ctx0" brushRef="#br0">129 15 10346,'0'0'17739,"0"0"-17718,0-1 0,0 0 0,0 1-1,0-1 1,0 0 0,0 1 0,0-1-1,-1 1 1,1-1 0,0 0 0,0 1-1,-1-1 1,1 1 0,0-1 0,-1 1-1,1-1 1,-1 1 0,1-1 0,-1 1-1,1-1 1,-1 1 0,1-1 0,-1 1 0,1 0-1,-1-1 1,0 1 0,-2 0-24,1 0 0,-1 1 0,1-1 0,0 1 0,0 0 0,-1 0 0,1 0 0,0 0 1,0 0-1,0 0 0,0 1 0,0-1 0,0 1 0,0-1 0,-2 4 0,-30 28 12,28-26 70,-1 1 0,2 0 0,-1 1 0,1-1 0,-8 18 0,12-25-65,0 0-1,1 1 1,-1-1-1,0 0 1,1 1-1,-1-1 1,1 1 0,-1-1-1,1 1 1,0-1-1,0 1 1,0 0-1,-1-1 1,2 1-1,-1-1 1,0 1 0,0-1-1,0 1 1,1-1-1,-1 1 1,1-1-1,-1 1 1,1-1-1,0 1 1,-1-1 0,1 0-1,0 1 1,0-1-1,0 0 1,0 0-1,0 0 1,0 0-1,0 1 1,1-2 0,-1 1-1,0 0 1,0 0-1,1 0 1,-1 0-1,1-1 1,-1 1-1,1-1 1,-1 1 0,3-1-1,7 2-81,-1 0 0,0-1 0,1-1 0,0 0 0,-1 0 0,1-1 0,-1-1 0,0 1 0,1-2-1,-1 1 1,0-2 0,17-7 0,0-2 35,0-2-1,-2-2 0,27-20 0,-69 95 1188,17-57-1131,0 0 1,-1 0 0,1 0 0,0 0 0,0 0 0,-1 0 0,1 0 0,0 0 0,0 0 0,0 0-1,0 0 1,0 0 0,0 0 0,1 0 0,-1 0 0,0 0 0,1 0 0,-1 0 0,0 0 0,1 0-1,-1 0 1,1 0 0,-1 0 0,1 0 0,0-1 0,-1 1 0,2 1 0,0-1 1,0 0-1,0 0 1,0-1 0,0 1 0,0-1-1,0 1 1,0-1 0,0 0 0,0 0 0,0 0-1,0 0 1,0 0 0,3-1 0,12-2 18,-1-1 1,30-12-1,-35 12-52,9-5-51,-14 6 31,0 0-1,0 1 1,0-1-1,0 1 1,0 0-1,0 1 1,0 0-1,1 0 1,-1 0-1,0 1 1,1-1-1,7 2 1,-13 0 15,0 0 1,0 1 0,-1-1-1,1 0 1,0 0 0,-1 1-1,1-1 1,-1 0 0,0 1-1,1-1 1,-1 0 0,0 1-1,0-1 1,0 1 0,0-1-1,0 0 1,0 1 0,0-1-1,-1 1 1,1-1 0,-1 2-1,-6 31-13,-2-11-133,-3 9 107,9-10-6599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7.151"/>
    </inkml:context>
    <inkml:brush xml:id="br0">
      <inkml:brushProperty name="width" value="0.025" units="cm"/>
      <inkml:brushProperty name="height" value="0.025" units="cm"/>
    </inkml:brush>
  </inkml:definitions>
  <inkml:trace contextRef="#ctx0" brushRef="#br0">111 1 14638,'0'0'8200,"-55"73"-7304,33-36-159,4 4-288,8 0-321,5-1-64,5-1-32,3-9-1281,14-12-3140,1-13-12074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5.037"/>
    </inkml:context>
    <inkml:brush xml:id="br0">
      <inkml:brushProperty name="width" value="0.025" units="cm"/>
      <inkml:brushProperty name="height" value="0.025" units="cm"/>
    </inkml:brush>
  </inkml:definitions>
  <inkml:trace contextRef="#ctx0" brushRef="#br0">35 33 13677,'0'0'8461,"-6"11"-8285,0 3-38,1 0-1,1 0 1,0 0-1,1 0 0,0 0 1,-1 25-1,4-35-72,0 0 0,0 0-1,1 0 1,-1 0 0,1 0 0,0 0-1,0 0 1,0-1 0,0 1-1,1 0 1,-1-1 0,1 1 0,0-1-1,4 5 1,-4-5-3,0-1 0,1 0 0,0-1 1,-1 1-1,1 0 0,0-1 0,0 1 0,0-1 0,0 0 0,0 0 0,0 0 0,0-1 1,1 1-1,-1-1 0,0 1 0,0-1 0,0 0 0,1 0 0,-1-1 0,0 1 0,4-1 1,-2 0 17,0-1 1,0 1 0,0-1 0,0 0 0,0 0 0,-1 0 0,1-1-1,-1 1 1,0-1 0,0 0 0,0 0 0,0-1 0,0 1 0,0-1 0,-1 0-1,0 0 1,0 0 0,0 0 0,0-1 0,-1 1 0,4-9 0,-1 0 9,-1 1-1,0-1 1,-1 1 0,0-1 0,-1 0 0,0 0 0,-1-19 0,0 32-96,-1 0 0,0-1 1,0 1-1,0-1 0,0 1 1,0 0-1,0-1 0,0 1 0,0-1 1,0 1-1,0 0 0,0-1 1,0 1-1,0-1 0,0 1 0,0 0 1,0-1-1,0 1 0,-1-1 1,1 1-1,0 0 0,0-1 0,0 1 1,-1 0-1,1-1 0,0 1 1,0 0-1,-1-1 0,1 1 0,0 0 1,-1 0-1,1-1 0,0 1 1,-1 0-1,1 0 0,0 0 0,-1-1 1,1 1-1,-1 0 0,1 0 1,0 0-1,-1 0 0,1 0 0,-1 0 1,1 0-1,0 0 0,-1 0 1,1 0-1,-1 0 0,1 0 0,0 0 1,-1 0-1,1 0 0,-1 1 1,1-1-1,0 0 0,-1 0 0,1 0 1,0 0-1,-1 1 0,1-1 1,0 0-1,-1 1 0,1-1 0,-19 21-215,17-19 216,1 0-1,0 1 0,0 0 1,0-1-1,0 1 0,1-1 1,-1 1-1,1 0 1,0-1-1,-1 1 0,1 0 1,0 0-1,1-1 0,-1 1 1,1 3-1,0-4 7,-1-1 0,1 1 0,0-1 0,0 1 1,0-1-1,0 0 0,0 1 0,0-1 0,0 0 0,1 1 0,-1-1 0,0 0 0,1 0 1,-1 0-1,1 0 0,-1-1 0,1 1 0,2 1 0,2-1 15,1 1-1,-1-1 1,1 0-1,-1 0 1,1-1-1,0 0 1,-1 0 0,1-1-1,-1 0 1,1 0-1,10-3 1,-10 1 0,1 1 1,-1-2 0,0 1-1,0-1 1,0 0 0,0 0-1,-1-1 1,0 0-1,7-6 1,-10 8-19,1-1-1,-1 1 1,0 0-1,-1-1 1,1 0 0,-1 0-1,1 1 1,-1-2-1,0 1 1,-1 0 0,1 0-1,-1 0 1,1-1-1,-1 1 1,-1-1-1,1 1 1,0-7 0,-2 11-6,1-1 0,0 1 0,0-1 0,-1 1 0,1 0 0,0-1 0,0 1 0,-1 0 1,1-1-1,0 1 0,-1 0 0,1-1 0,-1 1 0,1 0 0,0 0 0,-1 0 0,1-1 0,-1 1 1,1 0-1,0 0 0,-1 0 0,1 0 0,-1 0 0,1 0 0,-1 0 0,1 0 0,-1 0 1,1 0-1,-1 0 0,1 0 0,0 0 0,-1 0 0,1 0 0,-1 0 0,1 1 0,-1-1 0,0 0 1,-19 8-217,11-2 199,1 2 0,0-1 0,0 1-1,0 0 1,1 1 0,0-1 0,0 2-1,-5 10 1,8-14 38,1 0 0,-1 0-1,1 1 1,0-1 0,1 1 0,0 0 0,0 0 0,0 0-1,1 0 1,0 0 0,0 0 0,1 0 0,1 13-1,0-17-105,0-1 0,0 0 0,0-1 0,1 1 0,-1 0 0,1 0 0,0-1-1,-1 1 1,1 0 0,0-1 0,0 0 0,0 1 0,0-1 0,0 0 0,0 0-1,0 0 1,0 0 0,0-1 0,1 1 0,-1-1 0,0 1 0,1-1 0,-1 0-1,0 0 1,1 0 0,-1 0 0,0 0 0,3-1 0,6 1-776,0-1-1,-1 0 1,1 0 0,18-7 0,-15 3-515,0-2 0,-1 1 1,0-2-1,12-8 0,14-14-4408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7.948"/>
    </inkml:context>
    <inkml:brush xml:id="br0">
      <inkml:brushProperty name="width" value="0.025" units="cm"/>
      <inkml:brushProperty name="height" value="0.025" units="cm"/>
    </inkml:brush>
  </inkml:definitions>
  <inkml:trace contextRef="#ctx0" brushRef="#br0">1 1 833,'0'0'-833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8.368"/>
    </inkml:context>
    <inkml:brush xml:id="br0">
      <inkml:brushProperty name="width" value="0.025" units="cm"/>
      <inkml:brushProperty name="height" value="0.025" units="cm"/>
    </inkml:brush>
  </inkml:definitions>
  <inkml:trace contextRef="#ctx0" brushRef="#br0">161 114 4388,'27'-2'1402,"-4"1"150,0-1-1,24-6 1,-41 7-1126,0 0 0,-1-1-1,1 0 1,-1 0 0,1-1-1,-1 1 1,0-1 0,0 0-1,0-1 1,0 1 0,-1-1-1,1 0 1,3-5 0,-7 8-332,0 1-1,0-1 1,0 0 0,0 0 0,0 0 0,0 0-1,0 0 1,-1 0 0,1 0 0,0 0-1,-1 0 1,1 0 0,-1 0 0,0-1 0,1 1-1,-1 0 1,0 0 0,1 0 0,-1-1-1,0 1 1,0 0 0,0 0 0,0-1-1,0 1 1,0 0 0,-1 0 0,1-1 0,0 1-1,-1 0 1,1 0 0,-1 0 0,1 0-1,-1 0 1,1-1 0,-1 1 0,0 0 0,0 0-1,1 1 1,-1-1 0,0 0 0,0 0-1,0 0 1,0 0 0,0 1 0,0-1 0,0 0-1,0 1 1,0-1 0,0 1 0,-1-1-1,1 1 1,0 0 0,0 0 0,-3-1 0,-3-1-1,0 1 1,0 0-1,0 0 1,0 1 0,0-1-1,0 1 1,0 1 0,-12 2-1,8 0-83,0 2-1,1-1 0,-1 2 1,1-1-1,0 1 1,1 1-1,-1 0 1,-11 11-1,5-2 102,0 0 0,1 0 0,-19 28 0,33-43-99,0 1-1,-1 0 1,1-1 0,0 1 0,0 0 0,1 0-1,-1-1 1,0 1 0,1 0 0,-1 0 0,1 0-1,-1 0 1,1 0 0,0 0 0,0 3 0,0-4-5,1 0-1,-1-1 1,0 1 0,1 0 0,-1 0 0,1 0 0,-1 0 0,1-1 0,-1 1 0,1 0 0,0 0 0,-1-1 0,1 1 0,0-1 0,0 1 0,-1 0-1,1-1 1,0 1 0,0-1 0,0 0 0,0 1 0,1-1 0,7 2 12,-1 0-1,1-1 0,0 0 1,0-1-1,13-1 1,-4 0-67,12 1-198,-13-1 145,1 0 1,-1 1 0,0 1 0,0 1 0,0 1-1,-1 0 1,1 1 0,22 8 0,-37-12 105,-1 1-1,1-1 1,-1 1-1,0 0 1,1-1-1,-1 1 1,0 0-1,0 0 1,1 0-1,-1 0 1,0 0-1,0 0 1,0 0-1,0 0 1,0 1-1,-1-1 1,1 0-1,0 0 1,-1 1-1,1-1 1,0 1-1,-1-1 1,0 0-1,1 1 1,-1-1-1,1 4 1,-2-3 41,0 0 0,0 0 0,0 0 0,0 1 0,0-1 0,0 0 0,0-1 0,-1 1 1,1 0-1,-1 0 0,1 0 0,-1-1 0,0 1 0,0-1 0,-2 2 0,-9 5 222,0 0 0,0-1 0,-1 0 0,-14 4 0,-4-1 189,-1-1-1,0-2 1,0-1-1,0-2 1,-67 0-1,73-10-208,27 6-279,-1-1 0,1 1 0,-1 0 0,1-1 0,-1 1 0,1-1 1,-1 1-1,1-1 0,-1 1 0,1-1 0,0 1 0,-1-1 0,1 0 0,0 1 0,0-1 1,-1 1-1,1-1 0,0 0 0,0 1 0,0-1 0,0 0 0,0 1 0,0-1 1,0 0-1,1-1-116,-1 0 0,1 0 0,0 0 1,0 1-1,0-1 0,0 0 0,0 1 1,0-1-1,0 1 0,1-1 0,-1 1 1,1 0-1,-1-1 0,1 1 0,-1 0 1,1 0-1,0 0 0,-1 0 0,1 0 1,0 1-1,3-2 0,126-36-10364,-82 26 5199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8.709"/>
    </inkml:context>
    <inkml:brush xml:id="br0">
      <inkml:brushProperty name="width" value="0.025" units="cm"/>
      <inkml:brushProperty name="height" value="0.025" units="cm"/>
    </inkml:brush>
  </inkml:definitions>
  <inkml:trace contextRef="#ctx0" brushRef="#br0">51 0 14189,'0'0'7207,"-35"75"-6214,28-41-224,3 3-96,0 0-161,4-5-96,0-3-63,0-7-193,8-7-128,3-6 32,5-9-64,0 0-1505,2-17-1282,0-7-2370,-2-12-4997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9.052"/>
    </inkml:context>
    <inkml:brush xml:id="br0">
      <inkml:brushProperty name="width" value="0.025" units="cm"/>
      <inkml:brushProperty name="height" value="0.025" units="cm"/>
    </inkml:brush>
  </inkml:definitions>
  <inkml:trace contextRef="#ctx0" brushRef="#br0">0 46 5381,'0'0'13944,"8"-5"-12385,21-14-550,-23 21-327,-6 11-266,-4 12 295,1-16-385,0 1 26,0 0 1,1 1-1,1-1 0,-2 13 1,4-22-338,-1 0 0,1 0 1,-1 0-1,1 0 0,0-1 1,-1 1-1,1 0 0,0-1 1,0 1-1,-1 0 0,1-1 1,0 1-1,0-1 0,0 1 1,0-1-1,0 0 0,0 1 1,0-1-1,0 0 1,0 0-1,0 0 0,0 1 1,0-1-1,0 0 0,0 0 1,0 0-1,0-1 0,-1 1 1,1 0-1,0 0 0,0 0 1,2-1-1,37-7 157,-18-1-245,0-1 0,0-1 0,-1-1 0,27-21 0,-21 15-121,45-23 0,-72 40 195,1 1-1,-1-1 1,1 1-1,-1 0 1,1 0-1,0-1 1,-1 1-1,1 0 1,-1 0-1,1 0 1,-1 0-1,1 0 1,0 0-1,-1 0 1,1 0-1,0 0 1,-1 0-1,1 0 1,-1 0 0,1 0-1,0 0 1,-1 0-1,1 1 1,-1-1-1,1 0 1,-1 0-1,1 1 1,-1-1-1,1 1 1,-1-1-1,1 0 1,-1 1-1,1-1 1,-1 1-1,0-1 1,1 1-1,0 0 1,3 29 289,-13 37 478,7-58-547,0-1 0,1 1-1,0 0 1,0 0 0,1 16-1,1-25-211,0 1 0,0 0 0,-1 0 0,1-1-1,0 1 1,0-1 0,0 1 0,0-1 0,-1 1-1,1-1 1,0 1 0,0-1 0,0 0 0,0 0 0,0 1-1,0-1 1,0 0 0,0 0 0,0 0 0,0 0-1,0 0 1,0 0 0,0 0 0,0-1 0,2 1 0,27-6-41,-26 5-263,0 0 0,-1-1-1,1 0 1,-1 0 0,0 0 0,1 0 0,-1 0 0,0 0 0,4-5 0,-6 6-160,0-1 1,0 1-1,0-1 1,0 1-1,0-1 0,0 1 1,-1-1-1,1 0 1,-1 0-1,1 1 1,-1-1-1,1 0 1,-1 0-1,0-2 1,0-16-6881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9.381"/>
    </inkml:context>
    <inkml:brush xml:id="br0">
      <inkml:brushProperty name="width" value="0.025" units="cm"/>
      <inkml:brushProperty name="height" value="0.025" units="cm"/>
    </inkml:brush>
  </inkml:definitions>
  <inkml:trace contextRef="#ctx0" brushRef="#br0">1 1 18193,'0'0'1570,"35"56"-1538,-11-47-353,1-3-2721,1-5-3204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29.710"/>
    </inkml:context>
    <inkml:brush xml:id="br0">
      <inkml:brushProperty name="width" value="0.025" units="cm"/>
      <inkml:brushProperty name="height" value="0.025" units="cm"/>
    </inkml:brush>
  </inkml:definitions>
  <inkml:trace contextRef="#ctx0" brushRef="#br0">219 1 13453,'0'0'5189,"-8"0"-3908,-8 0-831,1 0-1,-1 2 1,1 0 0,-1 1-1,1 0 1,-16 7 0,26-8-311,0-1 1,0 2 0,0-1-1,0 0 1,1 1-1,-1 0 1,1 0-1,0 0 1,-1 1 0,2 0-1,-1-1 1,0 1-1,1 1 1,-1-1-1,1 0 1,0 1-1,1 0 1,-1-1 0,1 1-1,0 0 1,0 0-1,-2 11 1,4-14-106,0 0-1,0 1 1,0-1 0,0 0-1,0 1 1,1-1 0,-1 0-1,1 0 1,0 1 0,-1-1 0,1 0-1,0 0 1,0 0 0,0 0-1,1 0 1,-1 0 0,0 0 0,1 0-1,-1 0 1,1-1 0,0 1-1,0-1 1,-1 1 0,1-1-1,0 1 1,0-1 0,0 0 0,0 0-1,1 0 1,-1 0 0,0-1-1,0 1 1,1-1 0,-1 1-1,5 0 1,10 2-22,1-1-1,0-1 0,28 0 1,-33-1 37,64-8-1290,-63 5-162,-1 0-1,0-2 1,20-8-1,13-11-5717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0.051"/>
    </inkml:context>
    <inkml:brush xml:id="br0">
      <inkml:brushProperty name="width" value="0.025" units="cm"/>
      <inkml:brushProperty name="height" value="0.025" units="cm"/>
    </inkml:brush>
  </inkml:definitions>
  <inkml:trace contextRef="#ctx0" brushRef="#br0">0 89 7303,'0'0'14275,"11"8"-13544,-5-4-686,0 0-1,1 0 1,-1-1 0,1 0-1,0 0 1,0 0 0,1-1 0,-1 0-1,0-1 1,1 1 0,-1-1-1,1-1 1,-1 1 0,1-2-1,-1 1 1,1-1 0,-1 0-1,10-2 1,-2 0-2,0-1-1,1 0 1,-2-1 0,1-1-1,0 0 1,-1-1 0,0-1 0,-1 0-1,0-1 1,15-12 0,-27 20-19,0 0 0,0 0 0,0 1 1,-1-1-1,1 0 0,0 0 0,0 0 0,0 0 1,-1-1-1,1 1 0,-1 0 0,1 0 1,-1 0-1,1 0 0,-1-1 0,0 1 1,1 0-1,-1 0 0,0-1 0,0 1 0,0 0 1,0-2-1,-1 2 24,1 0 1,-1 0-1,0 0 1,1 1-1,-1-1 1,0 0-1,0 0 1,1 1-1,-1-1 0,0 0 1,0 1-1,0-1 1,0 1-1,0-1 1,0 1-1,0 0 1,0-1-1,0 1 1,0 0-1,-2 0 1,-6-2 233,-1 1 1,0 1 0,0 0 0,-13 1 0,9 1-255,0 1 1,0 0-1,1 1 0,-1 0 0,1 1 1,0 1-1,0 0 0,0 1 1,1 0-1,0 1 0,1 0 0,-1 1 1,2 0-1,-1 1 0,1 0 0,-11 15 1,20-23-15,-1 0 0,0 0 0,1 1 0,-1-1 0,1 1 0,0-1 0,-1 1 0,1-1 0,0 1 0,1 0 0,-1 0 0,0-1 0,1 1 0,0 0 0,0 0 0,-1 0 0,2 0 0,-1 0 0,0-1 0,1 1 0,-1 0 0,1 0 0,0-1 1,0 1-1,0 0 0,0-1 0,0 1 0,0 0 0,1-1 0,-1 0 0,1 1 0,0-1 0,0 0 0,0 0 0,0 0 0,0 0 0,0 0 0,1-1 0,-1 1 0,0-1 0,1 1 0,3 0 0,7 5-173,1-1-1,1-1 1,-1 0-1,1-1 1,-1 0 0,27 2-1,-25-4-1366,1-1 1,0 0-1,1-1 0,22-4 1,11-11-8111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1.064"/>
    </inkml:context>
    <inkml:brush xml:id="br0">
      <inkml:brushProperty name="width" value="0.025" units="cm"/>
      <inkml:brushProperty name="height" value="0.025" units="cm"/>
    </inkml:brush>
  </inkml:definitions>
  <inkml:trace contextRef="#ctx0" brushRef="#br0">61 35 10570,'0'0'7703,"-7"1"-6438,4-1-1221,1 1 0,-1-1 0,1 0 0,-1 1 0,1 0 0,0 0-1,0-1 1,-1 1 0,1 1 0,0-1 0,0 0 0,0 0 0,0 1-1,0-1 1,0 1 0,0 0 0,1-1 0,-1 1 0,1 0-1,-1 0 1,1 0 0,0 0 0,-1 0 0,1 1 0,0-1 0,0 0-1,1 1 1,-1-1 0,0 0 0,1 1 0,0-1 0,-1 1 0,1-1-1,0 0 1,0 1 0,0-1 0,1 1 0,-1-1 0,1 1-1,-1-1 1,2 4 0,-1-4-23,0 0 0,0-1-1,0 1 1,1-1 0,-1 0-1,0 1 1,1-1 0,-1 0-1,0 0 1,1 1 0,0-1-1,-1 0 1,1 0 0,0-1 0,-1 1-1,1 0 1,0-1 0,0 1-1,-1-1 1,1 1 0,0-1-1,0 0 1,0 0 0,0 0-1,0 0 1,0 0 0,-1 0 0,1 0-1,2-1 1,2 0 68,0 0 1,-1 0-1,1 0 1,0-1-1,-1 1 0,0-1 1,1-1-1,7-4 1,0-1-49,-1-2 1,-1 0-1,0 0 1,0-1-1,-1-1 1,0 1-1,-1-2 1,11-18-1,-21 37-15,0-1 0,0 1 0,1 0 0,0-1-1,0 1 1,2 10 0,-1 2 98,-1-17-95,0 1 1,-1-1-1,1 1 1,0 0-1,0-1 1,0 1 0,1-1-1,-1 1 1,0-1-1,1 1 1,-1 0 0,1-1-1,-1 1 1,1-1-1,-1 0 1,1 1 0,0-1-1,0 1 1,0-1-1,0 0 1,0 0-1,0 0 1,0 0 0,0 1-1,1-2 1,-1 1-1,0 0 1,1 0 0,-1 0-1,0 0 1,1-1-1,-1 1 1,1-1-1,-1 1 1,1-1 0,0 0-1,-1 1 1,1-1-1,-1 0 1,1 0 0,-1 0-1,1 0 1,0 0-1,2-1 1,2 0 41,-1-1 0,1 0 0,-1 1 0,0-2 0,0 1 0,1-1 0,-2 1 0,1-1 0,0-1 0,0 1 0,5-6 0,17-26 94,-23 62-399,0 30 744,-3 1 0,-3 0 0,-2 0 0,-3-1 1,-2 0-1,-18 58 0,23-99-350,2-9-78,1-1 1,-1 1-1,0-1 1,-1 1 0,0-1-1,0 0 1,0 0-1,0 0 1,-1 0-1,-5 5 1,9-11-63,-1 1 1,1-1 0,-1 0-1,0 1 1,1-1 0,-1 0-1,1 0 1,-1 0 0,0 0-1,1 1 1,-1-1 0,0 0 0,1 0-1,-1 0 1,0 0 0,1 0-1,-1-1 1,1 1 0,-1 0-1,0 0 1,1 0 0,-1 0-1,0-1 1,1 1 0,-1 0 0,1-1-1,-1 1 1,1 0 0,-1-1-1,1 1 1,-1-1 0,1 1-1,-1-1 1,1 1 0,0-1-1,-1 1 1,1-1 0,0 1-1,-1-2 1,-13-27 185,12 24-172,-9-24-47,-37-97-613,42 107-474,1 1 0,1-1 0,1 0 0,-2-36 0,5 53 740,0 0-1,0 0 1,1-1-1,-1 1 0,1 0 1,-1 0-1,1 0 1,0 0-1,0 0 1,0 1-1,0-1 1,0 0-1,1 0 0,-1 1 1,0-1-1,1 0 1,-1 1-1,1-1 1,-1 1-1,1 0 1,0 0-1,0-1 1,0 1-1,0 0 0,0 1 1,0-1-1,0 0 1,0 0-1,0 1 1,3-1-1,-1 0-270,29-13-6384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1.671"/>
    </inkml:context>
    <inkml:brush xml:id="br0">
      <inkml:brushProperty name="width" value="0.025" units="cm"/>
      <inkml:brushProperty name="height" value="0.025" units="cm"/>
    </inkml:brush>
  </inkml:definitions>
  <inkml:trace contextRef="#ctx0" brushRef="#br0">148 91 14926,'0'0'539,"-4"-10"438,2 5-751,-1-1 0,0 1 0,0 0 0,0 0 0,0 0 0,-1 0 0,0 0 0,-8-7 0,10 11-176,1-1 1,-1 1-1,0 0 1,1 0 0,-1 0-1,0 0 1,1 0-1,-1 0 1,0 1 0,0-1-1,0 0 1,0 1-1,0 0 1,0-1-1,0 1 1,0 0 0,0 0-1,0 0 1,0 0-1,0 0 1,0 1 0,0-1-1,0 1 1,0-1-1,0 1 1,1 0 0,-1-1-1,0 1 1,0 0-1,1 0 1,-1 1-1,0-1 1,1 0 0,-1 0-1,1 1 1,0-1-1,-2 3 1,-1 0 101,0 0 1,1 0-1,-1 0 0,1 1 0,0 0 1,1 0-1,-1-1 0,1 2 1,0-1-1,0 0 0,1 0 1,-1 1-1,1-1 0,0 0 0,1 1 1,-1 6-1,2-11-121,0-1 0,-1 1 0,1-1 1,0 1-1,0-1 0,0 1 0,-1-1 0,1 1 0,0-1 0,0 0 0,0 0 1,0 1-1,0-1 0,0 0 0,0 0 0,0 0 0,0 0 0,0 0 0,-1 0 1,1 0-1,0-1 0,0 1 0,0 0 0,0 0 0,0-1 0,1 0 0,27-6 234,-9-5-230,0 0 0,-1-2-1,0 0 1,25-25 0,-18 16 15,-26 23-41,0-1-1,1 1 0,-1-1 0,0 1 0,1 0 0,-1-1 1,0 1-1,1 0 0,-1-1 0,1 1 0,-1 0 0,1 0 1,-1-1-1,1 1 0,-1 0 0,1 0 0,-1 0 0,1 0 1,-1 0-1,1 0 0,-1 0 0,1 0 0,-1 0 0,1 0 1,-1 0-1,1 0 0,-1 0 0,1 0 0,-1 0 0,1 0 1,-1 0-1,1 1 0,-1-1 0,1 0 0,-1 0 0,1 1 1,-1-1-1,0 0 0,1 1 0,-1-1 0,0 0 0,1 1 1,-1-1-1,0 0 0,1 1 0,-1-1 0,0 1 0,1-1 1,-1 1-1,0-1 0,0 1 0,0-1 0,0 1 0,0-1 1,1 1-1,-1-1 0,0 1 0,0-1 0,0 1 0,0-1 1,0 1-1,-1 0 0,3 53 1108,-1-19-606,0-32-460,0 0 0,0 0 0,0-1 0,1 1 0,-1 0 1,1 0-1,-1-1 0,1 1 0,0-1 0,0 1 0,0-1 0,1 0 0,-1 0 0,1 0 0,-1 0 0,1 0 0,-1 0 1,1-1-1,0 1 0,0-1 0,0 0 0,0 0 0,0 0 0,0 0 0,0-1 0,0 1 0,0-1 0,0 1 0,1-1 1,5-1-1,0 1-26,1-1 1,-1 1 0,1-2-1,-1 0 1,0 0-1,0 0 1,1-1 0,-2-1-1,13-5 1,33-33 30,-17 11 18,-42 82-217,5-50 156,-1 1 1,1-1-1,0 1 1,0-1-1,0 0 1,0 1-1,0-1 0,0 0 1,1 1-1,-1-1 1,0 0-1,1 1 0,-1-1 1,1 0-1,-1 1 1,1-1-1,-1 0 0,1 0 1,0 0-1,0 0 1,0 0-1,0 0 0,0 0 1,0 0-1,0 0 1,0 0-1,0 0 1,1 1-1,2-1 18,0 0 0,-1 0 0,1 0 0,0 0 0,-1 0 0,1-1-1,0 1 1,0-1 0,0 0 0,5-1 0,7-1 19,0 0 0,0-2 0,0 0 0,16-7 0,10-8-52,-32 13-80,1 1 0,-1 0 0,1 1 0,0 0 0,0 1 0,0 0 0,16-2 0,-27 5 0,1 1 1,-1-1-1,1 1 0,-1-1 1,1 1-1,-1-1 1,0 1-1,1 0 0,-1-1 1,0 1-1,1-1 1,-1 1-1,0 0 0,0-1 1,0 1-1,1 0 0,-1-1 1,0 1-1,0 0 1,0-1-1,0 1 0,0 0 1,0-1-1,0 1 0,-1 0 1,1-1-1,0 1 1,-1 1-1,2 11-5673,3-12-378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2.169"/>
    </inkml:context>
    <inkml:brush xml:id="br0">
      <inkml:brushProperty name="width" value="0.025" units="cm"/>
      <inkml:brushProperty name="height" value="0.025" units="cm"/>
    </inkml:brush>
  </inkml:definitions>
  <inkml:trace contextRef="#ctx0" brushRef="#br0">1 0 1602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5.379"/>
    </inkml:context>
    <inkml:brush xml:id="br0">
      <inkml:brushProperty name="width" value="0.025" units="cm"/>
      <inkml:brushProperty name="height" value="0.025" units="cm"/>
    </inkml:brush>
  </inkml:definitions>
  <inkml:trace contextRef="#ctx0" brushRef="#br0">109 0 10570,'0'0'5285,"-10"3"-4009,9-3-1295,-54 20 1891,52-19-1778,1 0-1,-1 0 1,1 0-1,-1 0 1,1 1-1,0-1 1,0 1-1,-1-1 1,1 1-1,0 0 1,1 0-1,-1 0 1,0 0-1,0 0 1,1 1-1,0-1 1,-1 0-1,1 1 1,0-1-1,0 1 1,0-1-1,-1 6 1,3-8-109,-1 1 1,1 0-1,-1 0 1,1 0-1,-1 0 1,1-1-1,0 1 1,-1 0 0,1-1-1,0 1 1,-1 0-1,1-1 1,0 1-1,0-1 1,0 1-1,0-1 1,0 0-1,-1 1 1,1-1-1,0 0 1,0 0 0,0 1-1,0-1 1,0 0-1,2 0 1,31 4-317,-29-4 232,4 1-64,3 0-140,-1 0-1,1 0 1,-1 2-1,23 6 1,-32-8 317,-1-1 1,1 1 0,-1-1 0,1 1 0,-1 0-1,0 0 1,1 0 0,-1 0 0,0 0 0,1 0 0,-1 0-1,0 0 1,0 0 0,0 0 0,0 1 0,0-1-1,0 0 1,-1 1 0,1-1 0,0 1 0,-1-1 0,1 1-1,-1-1 1,1 1 0,-1 0 0,0-1 0,0 1 0,1-1-1,-1 1 1,0 0 0,-1-1 0,1 1 0,0 0-1,0-1 1,-1 1 0,1-1 0,-1 1 0,1-1 0,-1 1-1,0-1 1,0 1 0,1-1 0,-1 0 0,0 1 0,-2 0-1,-4 9 337,0-2-1,-2 1 1,1-1-1,-1-1 0,0 1 1,-1-1-1,0-1 1,0 0-1,-1 0 1,1-1-1,-1-1 0,-1 0 1,-14 5-1,26-10-440,-1 0-1,1 0 0,-1 0 1,1 1-1,-1-1 0,1 0 1,-1 0-1,1 0 0,-1 0 1,0 0-1,1 0 1,-1 0-1,1-1 0,-1 1 1,1 0-1,-1 0 0,1 0 1,-1 0-1,1-1 0,-1 1 1,1 0-1,0-1 0,-1 1 1,1 0-1,-1-1 1,1 1-1,0 0 0,-1-1 1,1 1-1,0-1 0,-1 0 1,0-18-4700,2 14 3955,1-17-4178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2.716"/>
    </inkml:context>
    <inkml:brush xml:id="br0">
      <inkml:brushProperty name="width" value="0.025" units="cm"/>
      <inkml:brushProperty name="height" value="0.025" units="cm"/>
    </inkml:brush>
  </inkml:definitions>
  <inkml:trace contextRef="#ctx0" brushRef="#br0">1 32 4004,'0'0'14857,"9"-5"-13592,29-14-171,-37 19-1047,0-1 0,0 1 0,0-1 0,0 1 0,0-1 1,1 1-1,-1 0 0,0-1 0,0 1 0,0 0 0,0 0 0,0 0 0,1 0 0,-1 0 0,0 0 0,0 0 0,0 0 0,0 0 1,1 1-1,-1-1 0,0 0 0,0 1 0,0-1 0,0 1 0,0-1 0,0 1 0,0 0 0,0-1 0,0 1 0,0 0 0,-1 0 1,1 0-1,0 0 0,0-1 0,-1 1 0,1 0 0,0 0 0,-1 0 0,1 0 0,-1 1 0,1-1 0,-1 0 0,0 0 0,1 0 1,-1 0-1,0 0 0,0 0 0,0 1 0,0-1 0,0 2 0,0 3 124,0 1 0,0 0 0,0-1 0,-1 1 0,0 0 0,-3 9 0,-4 4 242,6-15-355,-1 0 0,1-1 0,1 1 0,-1 0 0,1 0 0,0 0 0,0 0 0,0 0 0,1 9 0,0-13-52,1-1-1,-1 1 1,1 0-1,-1-1 1,1 1-1,0-1 1,-1 1 0,1-1-1,0 1 1,-1-1-1,1 1 1,0-1-1,0 0 1,-1 0-1,1 1 1,0-1 0,0 0-1,-1 0 1,1 0-1,0 0 1,0 1-1,0-1 1,0-1-1,-1 1 1,1 0 0,2 0-1,23-3 128,-13-1-159,0-1 0,0 0-1,-1-1 1,0 0 0,0-1 0,0 0-1,-1-1 1,16-14 0,5-6-422,39-46 0,-71 89-167,-9 25 663,3-16-15,4-18 36,1 1-1,0-1 1,0 1-1,1-1 0,0 1 1,0-1-1,0 1 0,1-1 1,0 1-1,2 7 0,-2-11-11,0-1-1,1 0 1,-1 0-1,1 1 1,-1-1-1,1 0 1,0 0-1,0-1 1,0 1-1,0 0 0,0-1 1,0 1-1,0-1 1,0 1-1,1-1 1,-1 0-1,0 0 1,1 0-1,-1-1 1,1 1-1,0 0 1,-1-1-1,1 0 0,-1 1 1,1-1-1,0 0 1,4-1-1,-1 1-26,0 0 0,0-1-1,0 0 1,0 0 0,-1-1 0,1 1-1,0-1 1,-1 0 0,1-1 0,-1 1-1,1-1 1,-1 0 0,0-1-1,-1 1 1,1-1 0,0 0 0,-1 0-1,0 0 1,0-1 0,0 1-1,-1-1 1,1 0 0,-1 0 0,0-1-1,-1 1 1,1 0 0,-1-1 0,0 0-1,0 1 1,-1-1 0,0 0-1,0 0 1,0 0 0,-1 0 0,0 0-1,-1-8 1,1 12-28,-1 0 0,1 1 1,-1-1-1,0 0 0,0 1 0,0-1 0,0 1 1,0 0-1,0-1 0,0 1 0,-1 0 0,1 0 1,0-1-1,-1 1 0,1 0 0,-1 0 1,1 0-1,-1 1 0,1-1 0,-1 0 0,0 1 1,1-1-1,-1 1 0,0-1 0,0 1 0,1 0 1,-1 0-1,0 0 0,-2 0 0,3 0-26,-1-1 0,1 1 0,0 0 0,0 0 0,0 0 0,0 0 0,0 0 0,0 0 0,0 1 0,0-1 0,0 0 0,0 0 0,0 1 0,0-1 0,0 1 0,0-1 0,0 1 0,0-1 0,0 1 0,0 0 0,1-1 0,-1 1 0,0 0 0,0 0 0,1-1 0,-1 1 0,0 0 0,1 0 0,-1 0 0,1 0 0,-1 0 0,1 0 0,0 0 0,-1 0 0,1 0 0,0 0 0,0 0 0,-1 0 0,1 0 0,0 0 0,0 0 0,0 0 0,0 0 0,1 1 0,-1-1 0,1 1 0,2 0-284,0-1 1,0 1 0,0-1 0,0 0 0,0 0-1,1 0 1,-1-1 0,1 1 0,-1-1-1,0 0 1,1 0 0,-1 0 0,1 0 0,3-1-1,-1 1-528,41 0-6302,-21 0 2179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3.527"/>
    </inkml:context>
    <inkml:brush xml:id="br0">
      <inkml:brushProperty name="width" value="0.025" units="cm"/>
      <inkml:brushProperty name="height" value="0.025" units="cm"/>
    </inkml:brush>
  </inkml:definitions>
  <inkml:trace contextRef="#ctx0" brushRef="#br0">9 180 1794,'0'0'23510,"-3"6"-23232,2-5-271,1 0 0,-1-1 0,1 1 0,-1 0 0,1 0 0,-1 0 0,1-1 0,-1 1 0,1 0 0,0 0 0,0 0 0,-1 0 0,1 0 0,0 0 0,0 0 0,0-1 0,0 1 0,0 0 1,0 0-1,0 0 0,1 0 0,-1 0 0,0 0 0,0 0 0,1 0 0,-1-1 0,0 1 0,1 0 0,-1 0 0,1 0 0,-1-1 0,1 1 0,0 0 0,-1 0 0,1-1 0,-1 1 0,1-1 1,0 1-1,0-1 0,1 2 0,4-1 33,0 0 0,0 0 0,0 0 0,0-1 0,1 0 0,5-1 0,6 1-28,-2-1 18,-1 0-1,29-7 1,27-3-220,-70 12 183,-1 0 0,1 0 0,0 0-1,-1 0 1,1-1 0,-1 1 0,1 0 0,-1 0 0,0 0 0,1 0 0,-1 0-1,0 0 1,0 0 0,0 1 0,1-1 0,-1 0 0,0 0 0,0 0-1,-1 0 1,1 1 0,-1 35 155,1-27-66,0-10-68,1 1 0,0-1-1,-1 1 1,1-1 0,0 1 0,-1-1-1,1 0 1,0 1 0,0-1 0,0 0 0,-1 1-1,1-1 1,0 0 0,0 0 0,0 0-1,0 0 1,0 0 0,-1 0 0,1 0-1,0 0 1,0 0 0,0 0 0,0-1 0,-1 1-1,1 0 1,0 0 0,1-1 0,26-8 97,-11 0-156,0-2 1,-1-1 0,0 0 0,-1 0 0,0-2 0,-1 0 0,-1 0-1,0-2 1,-1 1 0,-1-2 0,0 1 0,-2-2 0,1 1 0,12-37 0,-22 54 46,0-1 1,1 1-1,-1 0 1,0 0 0,0-1-1,0 1 1,1 0-1,-1 0 1,0-1-1,0 1 1,0 0 0,0-1-1,0 1 1,1 0-1,-1-1 1,0 1 0,0 0-1,0-1 1,0 1-1,0 0 1,0-1-1,0 1 1,0 0 0,0-1-1,0 1 1,-1 0-1,1-1 1,0 1 0,0 0-1,0-1 1,0 1-1,0 0 1,-1-1-1,1 1 1,0 0 0,0 0-1,0-1 1,-1 1-1,1 0 1,0 0 0,0-1-1,-1 1 1,1 0-1,-1 0 1,-16 9 156,-24 28 213,40-36-352,-2 45-180,1-29 125,-1 9 85,1 0-1,1 0 1,1 0 0,6 47-1,-6-71-43,1-1 1,-1 0-1,0 1 0,1-1 0,-1 1 0,1-1 0,-1 0 0,1 1 1,0-1-1,0 0 0,0 0 0,-1 1 0,1-1 0,0 0 1,0 0-1,1 0 0,-1 0 0,0 0 0,2 1 0,-2-2 10,0 0 0,0 1 1,0-1-1,-1 0 0,1 0 0,0 0 0,0 0 0,0 0 0,0 0 0,0 0 0,0 0 0,0 0 0,0 0 0,0-1 0,0 1 0,-1 0 1,1-1-1,0 1 0,0-1 0,0 1 0,0 0 0,1-2 0,-1 1-4,0 0-1,0-1 1,1 1 0,-1 0 0,0-1-1,0 1 1,0-1 0,-1 1 0,1-1 0,0 0-1,0 1 1,-1-1 0,1 0 0,-1 1-1,0-1 1,1 0 0,-1 1 0,0-1-1,0 0 1,0 0 0,0 1 0,0-1-1,-1 0 1,1 0 0,0 1 0,-1-1 0,0 0-1,1 1 1,-1-1 0,0 0 0,0 1-1,-1-3 1,-6-5-7,1 1-1,-1 0 1,-1 0 0,0 1-1,0 0 1,-17-10 0,18 13-3,1 0 0,0-1 0,0 1 1,0-2-1,0 1 0,1-1 0,0 0 1,0 0-1,1-1 0,-1 1 0,1-1 1,1 0-1,-7-14 0,10 20 0,1 0-1,0 0 1,0 0-1,0 1 1,0-1-1,-1 0 1,1 0-1,0 0 1,1 0 0,-1 0-1,0 1 1,0-1-1,0 0 1,0 0-1,1 0 1,-1 0-1,0 1 1,1-1-1,-1 0 1,0 0-1,1 1 1,-1-1-1,1 0 1,0 1 0,-1-1-1,1 0 1,-1 1-1,1-1 1,0 1-1,-1-1 1,1 1-1,0-1 1,0 1-1,0 0 1,-1-1-1,1 1 1,0 0-1,0 0 1,0-1 0,-1 1-1,1 0 1,1 0-1,46-1 70,-33 1-26,91 9 331,-74-5-743,1-2-1,38-1 1,-42-8-3397,-7-11-3843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6.723"/>
    </inkml:context>
    <inkml:brush xml:id="br0">
      <inkml:brushProperty name="width" value="0.025" units="cm"/>
      <inkml:brushProperty name="height" value="0.025" units="cm"/>
    </inkml:brush>
  </inkml:definitions>
  <inkml:trace contextRef="#ctx0" brushRef="#br0">176 1 13773,'0'0'2968,"-5"13"-2108,-9 23-48,2 0 1,1 2-1,2-1 1,-7 70-1,21 59 1238,-5-166-1585,0-13 367,-2 6-839,1 0-1,-1 0 0,-1 0 0,1 1 1,-1-1-1,0 0 0,-1 1 0,1 0 1,-5-6-1,-46-55-209,40 50 196,0-4 158,26 25 126,19 6-91,-9-6-711,-1-1 0,1-1 1,0-1-1,0-1 0,0-2 1,39-5-1,-29 0-5295,59-19 0,-52 10-2713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7.051"/>
    </inkml:context>
    <inkml:brush xml:id="br0">
      <inkml:brushProperty name="width" value="0.025" units="cm"/>
      <inkml:brushProperty name="height" value="0.025" units="cm"/>
    </inkml:brush>
  </inkml:definitions>
  <inkml:trace contextRef="#ctx0" brushRef="#br0">163 16 8712,'0'0'11371,"-12"-5"-9604,9 4-1687,0-1 0,-1 0 0,1 1 0,-1 0 0,1 0 0,-1 0 1,0 0-1,1 1 0,-1 0 0,0-1 0,1 1 0,-1 0 0,0 1 0,1-1 0,-1 1 0,0-1 0,1 1 0,-1 0 0,1 1 1,-1-1-1,1 1 0,-1-1 0,1 1 0,0 0 0,0 0 0,0 0 0,0 1 0,0-1 0,1 1 0,-1 0 0,-3 4 0,1-1 67,1 0-1,0 0 1,0 1-1,0 0 1,1 0-1,0 0 0,0 0 1,0 0-1,-1 11 1,3-16-122,1 0 1,-1 1-1,1-1 1,0 1-1,0-1 1,-1 0 0,2 1-1,-1-1 1,0 0-1,0 1 1,1-1-1,-1 0 1,1 1-1,0-1 1,0 0-1,0 0 1,0 0 0,0 1-1,0-1 1,1 0-1,-1-1 1,1 1-1,-1 0 1,1 0-1,0-1 1,-1 1-1,1-1 1,0 1 0,0-1-1,0 0 1,0 1-1,1-1 1,2 1-1,6 1 21,-1-1 0,1 0-1,0 0 1,0-1 0,0-1-1,0 0 1,0 0 0,21-4-1,-28 4-34,1-1-1,0 0 1,0 0-1,0 0 0,-1-1 1,1 0-1,0 0 1,-1 0-1,0 0 1,1-1-1,-1 1 1,0-1-1,0 0 1,-1-1-1,1 1 0,0 0 1,-1-1-1,0 0 1,0 0-1,0 0 1,-1 0-1,3-5 1,-4 8-8,-1-1 0,1 1 0,0-1 1,-1 1-1,0-1 0,1 0 0,-1 1 0,0-1 1,0 1-1,0-1 0,0 0 0,0 1 1,0-1-1,0 1 0,0-1 0,-1 0 1,1 1-1,-1-1 0,1 1 0,-1-1 1,0 1-1,1-1 0,-1 1 0,0 0 0,0-1 1,0 1-1,0 0 0,0 0 0,0 0 1,-1 0-1,1-1 0,0 2 0,0-1 1,-1 0-1,1 0 0,-2 0 0,-5-2-777,1 0 1,-1 1-1,0 0 0,0 1 0,-14-2 0,16 2-607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7.999"/>
    </inkml:context>
    <inkml:brush xml:id="br0">
      <inkml:brushProperty name="width" value="0.025" units="cm"/>
      <inkml:brushProperty name="height" value="0.025" units="cm"/>
    </inkml:brush>
  </inkml:definitions>
  <inkml:trace contextRef="#ctx0" brushRef="#br0">262 89 3171,'0'0'9006,"4"-10"-6785,9-32 213,-13 41-2324,1 0 1,-1 0-1,0-1 1,0 1-1,0 0 1,0 0-1,0 0 1,0 0-1,0 0 0,0-1 1,0 1-1,-1 0 1,1 0-1,0 0 1,-1 0-1,1 0 1,-1 0-1,1 0 0,-1 0 1,0 0-1,1 0 1,-1 0-1,0 0 1,0 0-1,1 1 1,-1-1-1,0 0 0,0 0 1,0 1-1,0-1 1,0 1-1,0-1 1,0 1-1,0-1 1,0 1-1,-1 0 0,1-1 1,0 1-1,0 0 1,0 0-1,-2 0 1,-49-2 1079,46 2-917,-2 1-122,1 1 1,-1-1-1,0 2 0,1-1 1,-1 1-1,1 0 1,0 1-1,0-1 1,0 2-1,1-1 1,-1 1-1,1 0 1,0 0-1,0 0 0,1 1 1,-9 10-1,5-5 19,1 1 0,-1 0 1,2 0-1,0 1 0,0-1 0,1 2 0,1-1 0,-6 20 0,11-31-160,-1-1-1,1 0 1,0 1 0,-1-1 0,1 1 0,0-1-1,0 1 1,0-1 0,0 0 0,0 1 0,0-1-1,1 1 1,-1-1 0,0 1 0,1-1 0,-1 0-1,1 1 1,-1-1 0,1 0 0,0 0 0,0 1-1,-1-1 1,1 0 0,0 0 0,0 0-1,0 0 1,0 0 0,0 0 0,1 0 0,0 1-1,2-1-37,0 1 0,0-1 0,0 0 0,0 0 0,0-1 0,0 1 0,0-1 0,0 0-1,1 0 1,6-1 0,8-2-978,0 0 0,-1-1 0,36-14-1,-31 8-2334,-2 0-1,22-15 0,-5-1-5797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8.658"/>
    </inkml:context>
    <inkml:brush xml:id="br0">
      <inkml:brushProperty name="width" value="0.025" units="cm"/>
      <inkml:brushProperty name="height" value="0.025" units="cm"/>
    </inkml:brush>
  </inkml:definitions>
  <inkml:trace contextRef="#ctx0" brushRef="#br0">83 50 7751,'0'0'10506,"-6"0"-9208,0 1-901,0 0 1,-1 0-1,1 1 1,0 0 0,0 1-1,-7 3 1,11-6-322,1 1 0,-1-1 0,1 1 0,0 0 0,-1-1 0,1 1 0,0 0 0,0 0 0,-1 0 0,1 0 0,0 0 0,0 0 0,0 0 0,0 0 0,0 0 0,0 1 0,1-1 0,-1 0 0,0 1 0,1-1 0,-1 0 0,1 1 0,-1-1 0,1 1 0,-1-1 0,1 1 0,0-1 0,0 1 0,0-1 1,0 1-1,0-1 0,0 1 0,0-1 0,1 1 0,-1-1 0,0 1 0,1-1 0,-1 1 0,2 1 0,-1-2-54,0 0 1,1 0-1,-1-1 1,0 1 0,0 0-1,1 0 1,-1-1-1,1 1 1,-1-1-1,0 1 1,1-1 0,-1 0-1,1 0 1,-1 1-1,1-1 1,-1 0 0,1 0-1,-1-1 1,1 1-1,1 0 1,32-6 154,-14-1-132,-2 0 1,1-2 0,-1 0-1,24-16 1,-28 16-42,1 0 1,-1 0 0,1 2 0,0 0 0,1 1 0,31-8 0,-47 14-7,0 1 0,0-1 0,0 0 0,0 0 0,0 0 0,0 0 0,0 1 0,0-1 0,0 1 0,0-1 0,0 0 0,0 1 0,0 0 0,0-1 0,-1 1 0,1-1 0,0 1 0,0 0 1,-1 0-1,1-1 0,0 1 0,-1 0 0,1 0 0,-1 0 0,1 0 0,-1 0 0,0 0 0,1 0 0,-1 0 0,0 0 0,1 0 0,-1 0 0,0 0 0,0 0 0,0 0 0,0 0 0,0 2 1,-1 47 367,0-40-226,-5 25 248,4-28-257,1-1 0,0 1-1,0 0 1,0-1-1,1 1 1,1 11 0,-1-17-114,1-1 0,-1 1 0,1-1 0,0 1 0,-1-1 0,1 0 0,-1 1 0,1-1 0,0 0 0,0 1 0,-1-1 0,1 0 0,0 0 0,-1 1 0,1-1 0,0 0 0,0 0 1,0 0-1,-1 0 0,1 0 0,0 0 0,0 0 0,-1-1 0,1 1 0,0 0 0,-1 0 0,1-1 0,0 1 0,1-1 0,23-7 69,-6-3-67,-12 6-50,0 1 0,1-1 0,-1 1 0,1 1-1,0 0 1,0 0 0,0 0 0,0 1 0,1 0 0,-1 1 0,1 0 0,-1 0 0,15 1 0,-21 1 25,-1 0 0,1-1 0,-1 1 1,1 0-1,-1 0 0,1 0 0,-1 1 0,0-1 0,1 0 0,-1 1 1,0-1-1,0 0 0,0 1 0,0-1 0,0 1 0,0 0 0,-1-1 1,1 1-1,0 0 0,-1-1 0,0 1 0,1 0 0,-1 0 0,0-1 0,0 1 1,0 0-1,0 0 0,0-1 0,0 3 0,0-1 9,0-1-1,0 1 1,1 0 0,-1-1-1,1 1 1,-1-1 0,1 1-1,0 0 1,0-1 0,0 0-1,2 3 1,-2-4 5,0-1 0,0 1 0,0-1 0,0 1 0,0-1 0,0 1 0,1-1 0,-1 0 0,0 0 0,0 1 0,0-1 0,1 0 0,-1 0 0,0 0 0,0 0 0,0-1 0,0 1 0,1 0 0,-1 0 0,0-1 0,0 1 0,0-1 0,0 1 0,0-1 0,2 0 0,26-16 62,-29 17-71,16-11-30,7-7-1129,2 2 0,0 1 0,47-21 0,-64 34-223,0-1-1,0 0 0,-1-1 0,1 0 0,-1 0 0,0 0 1,0-1-1,6-5 0,6-7-2107,-1 0-807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9.083"/>
    </inkml:context>
    <inkml:brush xml:id="br0">
      <inkml:brushProperty name="width" value="0.025" units="cm"/>
      <inkml:brushProperty name="height" value="0.025" units="cm"/>
    </inkml:brush>
  </inkml:definitions>
  <inkml:trace contextRef="#ctx0" brushRef="#br0">131 1 673,'0'0'10821,"-3"11"-8633,-10 23 349,-25 49-1,20-46 205,-24 66 1,38-89-2816,0 1 0,1-1 0,1 1 0,-1 27 0,3-30-598,1 12 24,6-42 1637,5-28-790,2 1 1,2 0-1,2 1 0,2 1 0,40-64 1,-59 105-205,1-1-1,-1 1 1,1-1 0,0 1 0,0 0 0,0 0-1,0 0 1,1 0 0,-1 0 0,0 0 0,1 0-1,-1 1 1,1-1 0,0 1 0,0 0 0,-1 0 0,1 0-1,0 0 1,0 0 0,0 1 0,0-1 0,0 1-1,0 0 1,0 0 0,0 0 0,0 0 0,0 0-1,5 2 1,-4 0 0,0-1 0,-1 1-1,1 1 1,0-1 0,-1 0 0,0 1-1,1 0 1,-1 0 0,0 0-1,0 0 1,-1 0 0,1 0-1,0 1 1,-1-1 0,0 1 0,0 0-1,0 0 1,-1 0 0,3 6-1,-3-6 50,0 0 0,-1 0-1,1-1 1,-1 1-1,1 0 1,-1 0-1,0 0 1,-1 0-1,1 0 1,-1 0 0,1 0-1,-1 0 1,-1 0-1,1 0 1,0-1-1,-1 1 1,0 0-1,0-1 1,0 1 0,0-1-1,0 0 1,-1 0-1,0 0 1,1 0-1,-1 0 1,0-1-1,0 1 1,-6 3 0,2-1 125,-1-1 0,0 1 0,0-1 0,-1 0 1,1-1-1,-1 0 0,0 0 0,0-1 1,0 0-1,0-1 0,-15 1 0,24-2-268,-1 0-1,0 0 0,0 0 0,0-1 0,0 1 1,0 0-1,1-1 0,-1 1 0,0 0 1,0-1-1,0 1 0,1-1 0,-1 1 1,0-1-1,1 1 0,-1-1 0,0 1 1,1-1-1,-1 0 0,1 1 0,-1-1 1,1 0-1,-1 0 0,1 0 0,0 1 1,-1-1-1,1 0 0,0 0 0,0 0 1,-1 1-1,1-1 0,0 0 0,0 0 1,0 0-1,0 0 0,0 0 0,0 0 1,0 1-1,1-3 0,-1 0-569,1 0-1,-1 0 1,1 1 0,-1-1-1,1 0 1,0 0 0,0 0 0,1 1-1,-1-1 1,0 0 0,3-3-1,15-10-4796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39.722"/>
    </inkml:context>
    <inkml:brush xml:id="br0">
      <inkml:brushProperty name="width" value="0.025" units="cm"/>
      <inkml:brushProperty name="height" value="0.025" units="cm"/>
    </inkml:brush>
  </inkml:definitions>
  <inkml:trace contextRef="#ctx0" brushRef="#br0">139 30 10954,'0'0'7106,"-8"-2"-5131,3 2-1780,0-1 1,-1 1-1,1 0 0,0 0 1,0 1-1,0 0 1,-1-1-1,1 2 0,0-1 1,0 1-1,0-1 1,1 1-1,-1 1 0,0-1 1,1 1-1,-1 0 0,1 0 1,0 0-1,0 0 1,0 1-1,1-1 0,-1 1 1,1 0-1,0 1 1,0-1-1,0 0 0,0 1 1,1-1-1,-3 8 1,5-12-193,0 1 0,0-1 0,0 0 0,0 1 0,0-1 0,0 0 0,0 0 0,0 1 0,0-1 0,0 0 0,0 0 0,1 1 0,-1-1 0,0 0 0,0 0 0,0 1 0,0-1 0,0 0 0,1 0 0,-1 0 0,0 1 0,0-1 0,0 0 0,1 0 0,-1 0 0,0 0 0,0 1 0,1-1 0,-1 0 0,0 0 0,0 0 0,1 0 0,-1 0 0,0 0 0,0 0 0,1 0 0,-1 0 0,0 0 0,1 0 0,-1 0 0,21 0 174,17-9 51,-14-2-363,-17 8 39,0-1 0,-1 1 0,1 0 0,1 1 0,-1 0 0,0 0 0,0 0 0,1 1 0,-1 0 0,1 0 0,14 2 0,-21-1 100,1 1-1,-1-1 0,1 1 0,-1 0 0,0-1 0,0 1 0,1 0 0,-1 0 0,0 0 0,0 0 0,0 0 1,0 0-1,0 1 0,0-1 0,0 0 0,0 0 0,-1 1 0,1-1 0,0 1 0,-1-1 0,1 0 1,-1 1-1,1-1 0,-1 1 0,0-1 0,0 1 0,0 2 0,1 50 852,-1-38-323,24-32 322,-15 4-1138,0 0 0,-1-1-1,0-1 1,-1 1 0,-1-1 0,0 0 0,6-25 0,-11 37 224,-1 4 63,0 0 0,0-1 0,1 1 0,-1 0 0,0 0 0,1 0 0,-1 0 0,1 0-1,0 0 1,0-1 0,-1 1 0,1 0 0,0-1 0,1 1 0,-1 0 0,0-1 0,0 1 0,1-1 0,-1 0 0,0 1 0,1-1 0,0 0 0,-1 0-1,1 0 1,2 1 0,2 2 66,1 1 1,0-1-1,1-1 0,-1 1 0,11 2 0,-1-2-25,1 0-1,0-2 1,-1 0-1,1-1 1,23-1-1,-33 0-31,0-1 1,0 0-1,0 0 0,-1-1 0,1 0 0,-1 0 0,1-1 0,-1 0 0,0 0 1,0 0-1,0-1 0,0 0 0,-1-1 0,9-6 0,-14 10-6,0 0-1,0 0 1,0 0-1,0 0 0,0 0 1,0 0-1,0 0 1,0 0-1,0 0 1,-1 0-1,1 0 0,0-1 1,-1 1-1,1 0 1,-1-1-1,1 1 1,-1 0-1,0-1 0,1 1 1,-1 0-1,0-1 1,0 1-1,0-1 1,0 1-1,0 0 0,0-1 1,-1 1-1,1-1 1,0 1-1,-1 0 0,1-1 1,-1 1-1,1 0 1,-1 0-1,0-1 1,1 1-1,-1 0 0,0 0 1,0 0-1,0 0 1,0 0-1,0 0 1,0 0-1,0 0 0,0 0 1,0 1-1,-1-1 1,1 0-1,0 1 1,-1-1-1,1 1 0,0-1 1,-1 1-1,1 0 1,0-1-1,-1 1 0,1 0 1,0 0-1,-1 0 1,1 0-1,-1 0 1,-1 1-1,-1-2 30,0 1 1,0 0-1,0 0 0,1 1 1,-1-1-1,0 1 0,0 0 1,0 0-1,1 0 0,-1 0 0,0 1 1,1 0-1,-1-1 0,1 1 1,0 1-1,-1-1 0,1 0 1,0 1-1,0-1 0,1 1 1,-1 0-1,1 0 0,-1 0 1,1 0-1,0 1 0,0-1 1,0 1-1,1-1 0,-1 1 0,1-1 1,0 1-1,0 0 0,0 0 1,0 0-1,1-1 0,-1 1 1,1 0-1,0 5 0,1-5-33,0-1 1,0 1-1,1-1 0,-1 0 0,1 0 0,-1 0 0,1 0 0,0 0 0,0 0 0,0 0 0,1 0 1,-1-1-1,1 1 0,-1-1 0,1 0 0,0 0 0,0 0 0,0 0 0,0 0 0,0-1 1,0 1-1,0-1 0,7 2 0,40 11-2476,-8-8-3794,-3-5-2481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1.031"/>
    </inkml:context>
    <inkml:brush xml:id="br0">
      <inkml:brushProperty name="width" value="0.025" units="cm"/>
      <inkml:brushProperty name="height" value="0.025" units="cm"/>
    </inkml:brush>
  </inkml:definitions>
  <inkml:trace contextRef="#ctx0" brushRef="#br0">1 33 6758,'4'-2'14523,"-1"9"-11497,0 11-3220,1 64 3298,-3-42-2185,2 0 1,11 58-1,-14-97-911,0 0 1,0 0-1,0 0 1,0 0-1,1 0 1,-1 0-1,0 0 0,1-1 1,-1 1-1,0 0 1,1 0-1,-1 0 1,1 0-1,-1-1 0,1 1 1,0 0-1,-1 0 1,1-1-1,0 1 1,0 0-1,9-11 242,1-31-148,-11 33-142,0-47-394,0 54 408,0-1 1,0 1-1,0 0 0,0-1 0,0 1 0,-1 0 1,1-1-1,-1 1 0,1 0 0,-1 0 0,0-1 1,1 1-1,-1 0 0,0 0 0,0 0 0,0 0 1,1 0-1,-1 0 0,0 0 0,-1 0 0,1 0 1,0 0-1,0 1 0,0-1 0,0 0 0,-1 1 1,1-1-1,0 1 0,0-1 0,-1 1 0,1 0 1,-1-1-1,-1 1 0,2 0 14,1 0 1,-1 1-1,0-1 1,0 0-1,0 1 0,0-1 1,1 0-1,-1 1 1,0-1-1,0 1 1,1-1-1,-1 1 0,0-1 1,1 1-1,-1 0 1,1-1-1,-1 1 1,0 0-1,1-1 0,0 1 1,-1 0-1,1 0 1,-1 0-1,1-1 1,0 1-1,0 0 0,-1 0 1,1 0-1,0 0 1,0 0-1,0-1 1,0 1-1,0 0 0,0 1 1,0 0 6,0 0 1,0 0-1,0 0 1,0 0-1,1 0 1,-1 0-1,1-1 1,-1 1-1,1 0 1,-1 0 0,1-1-1,0 1 1,0 0-1,0-1 1,0 1-1,0-1 1,2 2-1,2 1 17,1-1-1,0 1 1,0-2 0,1 1-1,-1-1 1,0 0 0,1 0-1,0 0 1,-1-1 0,1 0-1,0-1 1,-1 1 0,1-1-1,11-1 1,-6 0 30,0-1 0,0 0 1,-1-1-1,1 0 0,0 0 0,-1-1 0,17-9 1,-13 4-22,0 0 0,-1-2 0,0 1 0,-1-2 0,0 0 0,11-14 0,-20 21-25,1 0 0,-1 0 1,0 0-1,-1-1 1,1 1-1,-1-1 0,0 0 1,-1 0-1,1 0 0,-1-1 1,0 1-1,-1-1 1,0 1-1,0-1 0,0 1 1,0-1-1,-1 1 1,-1-1-1,0-6 0,1 11 0,-1 1-1,1 0 0,-1 0 1,0-1-1,1 1 0,-1 0 1,0 0-1,0 0 1,0 0-1,0 0 0,0 0 1,0 0-1,0 0 0,0 0 1,0 0-1,-1 0 0,1 1 1,0-1-1,0 1 1,-1-1-1,1 1 0,0-1 1,-1 1-1,1 0 0,-1-1 1,1 1-1,0 0 0,-1 0 1,1 0-1,-1 0 0,1 0 1,0 1-1,-1-1 1,1 0-1,-1 1 0,1-1 1,0 1-1,-3 1 0,-2-1-9,0 2-1,0-1 0,0 1 0,0 0 1,1 0-1,-1 0 0,-6 7 0,4-4 25,0 1 0,1 1-1,0-1 1,1 1 0,0 0-1,0 1 1,0-1 0,1 1-1,1 0 1,-1 1 0,1-1-1,1 1 1,0 0 0,0-1 0,-1 17-1,4-25-5,0 0 0,0 0 0,0-1 0,0 1 0,0 0 0,1 0 0,-1-1 0,0 1 0,1 0 0,-1-1 0,0 1 0,1 0 0,-1-1 0,1 1 0,-1-1 0,1 1 1,-1 0-1,1-1 0,-1 1 0,1-1 0,0 0 0,-1 1 0,1-1 0,0 1 0,0-1 0,-1 0 0,1 0 0,1 1 0,31 2 104,30-13-226,-56 7 83,0 0-148,0 1 1,0 0-1,0 0 1,1 0 0,7 0-1,-14 2 162,0 0 1,1 0-1,-1 0 0,0 0 1,0 0-1,0 1 0,1-1 1,-1 0-1,0 1 0,0-1 0,0 0 1,0 1-1,0-1 0,1 1 1,-1 0-1,0-1 0,0 1 1,-1 0-1,1 0 0,0 0 0,0-1 1,0 1-1,0 0 0,-1 0 1,1 0-1,0 0 0,-1 0 1,1 1-1,-1-1 0,1 0 0,-1 0 1,0 0-1,1 0 0,-1 1 1,0-1-1,0 0 0,0 2 0,2 19 65,-2 1 0,-3 25 0,0 11-266,3-59 22,1 1-1,-1-1 1,0 1 0,1-1 0,-1 0 0,1 1-1,-1-1 1,1 0 0,-1 0 0,1 1 0,-1-1-1,1 0 1,-1 0 0,1 0 0,-1 0 0,1 0 0,-1 1-1,1-1 1,0 0 0,-1 0 0,1 0 0,-1-1-1,1 1 1,-1 0 0,1 0 0,-1 0 0,1 0-1,-1 0 1,1-1 0,-1 1 0,1 0 0,-1 0-1,1-1 1,-1 1 0,1 0 0,-1-1 0,0 1 0,1-1-1,0 0 1,14-11-5709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1.420"/>
    </inkml:context>
    <inkml:brush xml:id="br0">
      <inkml:brushProperty name="width" value="0.025" units="cm"/>
      <inkml:brushProperty name="height" value="0.025" units="cm"/>
    </inkml:brush>
  </inkml:definitions>
  <inkml:trace contextRef="#ctx0" brushRef="#br0">0 107 11499,'0'0'13447,"8"-1"-12758,108-14 395,-103 13-1056,-1-1 0,0-1 0,0 0 0,0 0 0,-1-1 0,1-1 0,19-12 0,-29 16-23,-1 1 0,1 0 0,-1 0 0,1-1-1,-1 1 1,0-1 0,0 1 0,0-1 0,0 0 0,0 1 0,0-1 0,0 0 0,0 0 0,-1 1 0,1-3 0,-1 3-4,0 0 0,0 1 1,0-1-1,0 0 0,0 0 1,0 1-1,0-1 1,-1 0-1,1 1 0,0-1 1,-1 0-1,1 1 0,0-1 1,-1 0-1,1 1 0,-1-1 1,1 1-1,-1-1 1,1 1-1,-1-1 0,1 1 1,-1-1-1,0 1 0,1-1 1,-1 1-1,0 0 0,1 0 1,-1-1-1,0 1 1,1 0-1,-1 0 0,0 0 1,0-1-1,1 1 0,-1 0 1,0 0-1,0 0 1,1 0-1,-2 1 0,-6-2 28,1 1-1,-1 1 1,1-1-1,0 1 0,-1 1 1,1-1-1,0 1 1,0 1-1,0-1 0,0 1 1,1 0-1,-1 0 1,-7 6-1,10-6-4,0 0 1,0 0-1,1 1 0,-1-1 0,0 1 1,1 0-1,0 0 0,0 0 0,0 0 1,1 1-1,0-1 0,-1 1 1,1 0-1,1-1 0,-1 1 0,1 0 1,0 0-1,0 0 0,0 0 1,1 6-1,0-8-13,0 0 1,1 0-1,0 1 1,0-1-1,0 0 0,0 0 1,0 0-1,1 0 1,-1 0-1,1-1 1,0 1-1,0 0 0,0-1 1,0 1-1,0-1 1,0 0-1,1 0 0,-1 1 1,1-2-1,0 1 1,-1 0-1,1 0 1,0-1-1,0 0 0,0 1 1,0-1-1,0-1 1,4 2-1,8 2-810,0 0 1,0-1-1,0-1 0,25 1 1,3-5-5352,2-7-5328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5.798"/>
    </inkml:context>
    <inkml:brush xml:id="br0">
      <inkml:brushProperty name="width" value="0.025" units="cm"/>
      <inkml:brushProperty name="height" value="0.025" units="cm"/>
    </inkml:brush>
  </inkml:definitions>
  <inkml:trace contextRef="#ctx0" brushRef="#br0">80 0 16944,'0'0'950,"-8"10"433,2-1-1057,0 0 1,0 1-1,1 0 1,0 0 0,0 0-1,1 0 1,1 1-1,0-1 1,0 1-1,1 0 1,-1 20-1,1-1-151,0-7 1,1 0 1,1-1-1,1 1 1,1 0-1,7 33 0,-9-55-155,0 0 1,0-1-1,0 1 0,1 0 0,-1 0 0,0-1 0,0 1 0,0 0 0,1 0 0,-1-1 0,0 1 0,1 0 0,-1-1 0,1 1 0,-1 0 0,1-1 0,-1 1 0,1 0 0,-1-1 0,1 1 0,-1-1 1,1 1-1,1 0 0,4-17 777,-4-30-217,-10 6-857,8 39 240,-1-1-1,0 1 0,1 0 1,-1-1-1,0 1 1,1 0-1,-1 0 0,0-1 1,0 1-1,0 0 0,0 0 1,0 0-1,0 0 1,-1 0-1,1 0 0,0 1 1,0-1-1,-1 0 0,1 0 1,0 1-1,-1-1 1,1 1-1,-1 0 0,1-1 1,-3 1-1,4 0 26,-1 0 1,1 0-1,0 0 1,-1 1-1,1-1 0,-1 0 1,1 1-1,-1-1 0,1 0 1,0 1-1,-1-1 0,1 0 1,0 1-1,-1-1 1,1 1-1,0-1 0,-1 0 1,1 1-1,0-1 0,0 1 1,0-1-1,-1 1 0,1-1 1,0 1-1,0-1 1,0 1-1,0-1 0,0 1 1,0-1-1,0 1 0,0 0 1,0-1-1,0 1 0,0-1 1,1 1-1,-1-1 1,0 1-1,0-1 0,0 0 1,1 1-1,-1-1 0,0 1 1,0-1-1,1 1 1,0-1-1,13 24-141,-9-21 31,0 0-1,0-1 0,0 0 1,0 0-1,0-1 0,1 1 0,-1-1 1,1 0-1,-1 0 0,1-1 0,-1 0 1,1 0-1,-1 0 0,1-1 0,-1 1 1,9-3-1,18-9-4588,-6-7-4227,-19 13 4373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2.051"/>
    </inkml:context>
    <inkml:brush xml:id="br0">
      <inkml:brushProperty name="width" value="0.025" units="cm"/>
      <inkml:brushProperty name="height" value="0.025" units="cm"/>
    </inkml:brush>
  </inkml:definitions>
  <inkml:trace contextRef="#ctx0" brushRef="#br0">185 25 3972,'0'0'21738,"-11"-6"-21466,7 4-259,0-1 0,0 1 0,0 0 0,-1 0 1,1 0-1,0 1 0,-1 0 0,1 0 0,0 0 0,-1 0 0,0 1 0,1-1 1,-1 1-1,1 0 0,-1 1 0,1-1 0,-1 1 0,1 0 0,-1 0 0,1 0 0,-1 0 1,1 1-1,-6 3 0,7-4-9,-33 20 34,34-20-37,0 0 1,1 0-1,-1 0 0,0 0 1,1 0-1,-1 1 0,1-1 0,0 0 1,-1 1-1,1-1 0,0 1 1,0 0-1,0-1 0,0 1 0,0 0 1,-1 2-1,3-3-5,0 1 0,0-1 0,1 0 0,-1 0 0,0 0 0,0 0 0,1 0 0,-1-1 0,1 1 0,-1 0 0,0-1 0,1 1 0,-1-1 0,1 1 0,0-1 1,-1 0-1,1 1 0,1-1 0,3 1-28,46 12-192,-28-8 14,0 1 1,-1 0-1,1 2 1,-2 1-1,1 1 1,-1 0-1,27 19 1,-48-29 218,0 1 1,1 0-1,-1 0 0,0 0 1,0-1-1,0 1 1,0 0-1,0 0 1,0 1-1,0-1 0,0 0 1,-1 0-1,1 0 1,0 1-1,-1-1 1,1 0-1,-1 0 1,1 1-1,-1-1 0,0 1 1,1-1-1,-1 0 1,0 1-1,0-1 1,0 1-1,0-1 0,0 0 1,-1 3-1,0-2 71,0 0 0,-1 1 0,1-1 0,-1 0 0,0 0 0,0 0 1,0-1-1,0 1 0,0 0 0,0-1 0,0 1 0,0-1 0,-1 0 0,-2 1 0,-10 5 297,0-1 1,-1-1-1,-27 5 1,43-10-378,-12 3-40,-1 0 0,1-2 1,-1 1-1,1-1 0,-1-1 0,1-1 1,-1 1-1,-15-4 0,28 4-69,-1-1-1,0 1 0,0-1 1,0 1-1,1 0 1,-1-1-1,0 0 0,1 1 1,-1-1-1,0 1 1,1-1-1,-1 0 0,1 1 1,-1-1-1,1 0 1,-1 0-1,1 1 0,-1-1 1,1 0-1,0 0 1,-1 0-1,1 1 0,0-1 1,0 0-1,0 0 1,0 0-1,0 0 0,0 0 1,0 0-1,0 1 1,0-1-1,0 0 0,0 0 1,0 0-1,1 0 1,-1 0-1,0 1 0,1-1 1,-1 0-1,0 0 1,1 1-1,-1-1 0,1 0 1,0 0-1,2-3-804,-1 1 0,1-1-1,0 1 1,0 0 0,0 0 0,0 0-1,8-4 1,19-9-5973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2.781"/>
    </inkml:context>
    <inkml:brush xml:id="br0">
      <inkml:brushProperty name="width" value="0.025" units="cm"/>
      <inkml:brushProperty name="height" value="0.025" units="cm"/>
    </inkml:brush>
  </inkml:definitions>
  <inkml:trace contextRef="#ctx0" brushRef="#br0">147 78 14221,'0'0'7875,"-10"-6"-7544,-33-18-230,41 23-101,0 1-1,-1-1 1,1 1 0,0 0-1,0 0 1,0 0 0,-1 0-1,1 0 1,0 1 0,0-1-1,0 0 1,0 1 0,0 0-1,0-1 1,0 1 0,0 0-1,0 0 1,0 0 0,0 1-1,0-1 1,0 0 0,1 1-1,-1-1 1,1 1 0,-3 2-1,-1 2 74,0 0 0,0 0-1,1 0 1,0 1-1,-4 8 1,7-13-15,0 0 0,0 0-1,0 0 1,0 0 0,0 0 0,1 0 0,-1 1-1,0-1 1,1 0 0,0 0 0,0 1 0,0-1-1,0 0 1,0 1 0,0-1 0,0 0 0,1 0-1,-1 1 1,1-1 0,-1 0 0,1 0 0,1 2-1,0-2-29,-1 0-1,1 0 0,0-1 0,0 1 0,0-1 0,0 1 1,0-1-1,0 0 0,0 0 0,0 0 0,1 0 1,-1 0-1,0-1 0,1 1 0,-1-1 0,0 1 1,4-1-1,3 1-6,1-1 1,-1 0-1,1-1 1,-1 0-1,1-1 1,-1 0-1,0 0 1,0-1-1,15-6 1,-10 2-9,-1-1 0,-1-1 0,1 0 0,-2 0 0,13-12 0,-19 16-3,0 0-1,-1 0 0,0-1 0,0 1 1,0-1-1,0 0 0,-1 0 1,0 0-1,0 0 0,-1-1 0,1 1 1,-2-1-1,3-10 0,-4 17-7,0 0 0,0-1 0,0 1 0,0 0 1,0 0-1,0-1 0,0 1 0,0 0 0,0-1 0,0 1 0,0 0 0,0-1 0,0 1 0,0 0 0,0 0 0,-1-1 0,1 1 1,0 0-1,0-1 0,0 1 0,0 0 0,-1 0 0,1 0 0,0-1 0,0 1 0,0 0 0,-1 0 0,1 0 0,0-1 0,0 1 0,-1 0 1,1 0-1,0 0 0,-1 0 0,1 0 0,0 0 0,0 0 0,-1-1 0,1 1 0,0 0 0,-1 0 0,1 0 0,0 0 0,-1 0 1,1 0-1,0 1 0,-1-1 0,1 0 0,0 0 0,0 0 0,-1 0 0,1 0 0,0 0 0,-1 0 0,1 1 0,0-1 0,0 0 0,0 0 1,-1 0-1,1 1 0,0-1 0,0 0 0,-1 0 0,1 1 0,0-1 0,0 0 0,0 0 0,0 1 0,-1-1 0,-17 18 120,13-10 56,1 1 1,-1-1-1,2 1 0,-1 0 1,1 0-1,-2 13 0,4-20-142,0-1 1,1 1-1,0 0 0,-1 0 0,1-1 0,0 1 0,0 0 0,0 0 0,0 0 0,1 0 0,-1-1 0,0 1 0,1 0 0,-1 0 0,1-1 0,-1 1 0,1 0 0,0-1 0,0 1 1,0-1-1,0 1 0,0-1 0,0 1 0,0-1 0,1 0 0,-1 1 0,0-1 0,1 0 0,-1 0 0,1 0 0,-1 0 0,1 0 0,0 0 0,-1-1 0,1 1 0,0 0 0,-1-1 1,1 1-1,3-1 0,5 1 25,1 0 1,-1 0-1,1-1 1,-1-1-1,1 0 1,-1-1-1,1 0 1,16-5 0,2-4-45,43-22 1,-27 11-47,-45 22 17,1-1 1,-1 1-1,1-1 0,-1 1 1,1 0-1,0 0 0,-1-1 1,1 1-1,-1 0 0,1 0 0,0 0 1,-1-1-1,1 1 0,-1 0 1,1 0-1,0 0 0,-1 0 1,1 0-1,0 0 0,-1 0 0,1 1 1,-1-1-1,1 0 0,0 0 1,-1 0-1,1 1 0,-1-1 0,1 0 1,-1 0-1,2 1 0,-3 19-100,-27 41 437,19-42 7,8-18-309,1-1 1,-1 1-1,1-1 1,0 0-1,0 1 1,-1 0-1,1-1 1,0 1 0,0-1-1,0 1 1,-1-1-1,1 1 1,0-1-1,0 1 1,0 0-1,0-1 1,0 1-1,0-1 1,0 1-1,0-1 1,0 1 0,1 0-1,-1-1 1,0 1-1,0-1 1,0 1-1,1-1 1,-1 1-1,0-1 1,0 1-1,1-1 1,-1 1-1,1-1 1,-1 0 0,1 1-1,21-4 309,30-25-272,-50 27-50,29-19-6,-23 13-23,1 0 1,1 1-1,-1 0 1,1 1-1,0 0 1,0 1-1,1 0 0,-1 0 1,20-3-1,-29 7 14,-1 0 1,1 1-1,0-1 0,-1 1 0,1-1 0,-1 1 0,1-1 0,-1 0 0,0 1 0,1 0 0,-1-1 0,1 1 0,-1-1 0,0 1 1,1-1-1,-1 1 0,0 0 0,0-1 0,0 1 0,1 0 0,-1-1 0,0 1 0,0 0 0,0-1 0,0 1 0,0 0 0,0-1 1,0 1-1,0 0 0,-1-1 0,1 1 0,0 0 0,0-1 0,0 1 0,-1 0 0,-6 28 102,1-17-52,4-7 35,0 0-1,0 0 1,0 0 0,1 0 0,-1 0 0,1 0 0,-1 7 0,3-11-65,0-1 1,0 1 0,-1-1 0,1 1 0,0-1 0,0 0-1,0 1 1,0-1 0,0 0 0,0 1 0,0-1-1,-1 0 1,1 0 0,0 0 0,0 0 0,0 0 0,0 0-1,0 0 1,0 0 0,0 0 0,0 0 0,0-1-1,0 1 1,1-1 0,27-5 80,9-12-70,-31 14-127,0 1 0,0-1 1,0 1-1,1 1 0,-1-1 0,1 1 0,-1 0 1,14 0-1,-21 1 89,0 1 1,1 0-1,-1 1 1,0-1 0,1 0-1,-1 0 1,0 0-1,1 0 1,-1 0-1,0 0 1,1 0-1,-1 0 1,0 1-1,1-1 1,-1 0-1,0 0 1,0 0-1,1 1 1,-1-1 0,0 0-1,0 0 1,1 1-1,-1-1 1,0 0-1,0 1 1,0-1-1,1 0 1,-1 1-1,0-1 1,0 0-1,0 1 1,0-1-1,0 0 1,0 1-1,0-1 1,0 1 0,-3 17-214,-12 16-1267,9-24 446,0 2-1288,2-4-2902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3.127"/>
    </inkml:context>
    <inkml:brush xml:id="br0">
      <inkml:brushProperty name="width" value="0.025" units="cm"/>
      <inkml:brushProperty name="height" value="0.025" units="cm"/>
    </inkml:brush>
  </inkml:definitions>
  <inkml:trace contextRef="#ctx0" brushRef="#br0">85 46 14446,'0'0'11680,"10"-1"-11643,34-5-21,-43 6-12,0 0-1,0 0 1,0 0 0,0 0-1,0 0 1,0-1-1,0 1 1,0 0-1,0-1 1,0 1-1,-1-1 1,1 1-1,0-1 1,0 1-1,0-1 1,0 0-1,-1 1 1,1-1 0,0 0-1,-1 0 1,1 0-1,-1 1 1,1-1-1,-1 0 1,1 0-1,-1 0 1,1 0-1,-1 0 1,0 0-1,1 0 1,-1 0-1,0-1 1,0 1-2,0 0 0,0 0-1,-1 0 1,1 0 0,0 1 0,-1-1 0,1 0-1,0 0 1,-1 1 0,1-1 0,-1 0 0,1 0 0,-1 1-1,0-1 1,1 1 0,-1-1 0,1 1 0,-1-1-1,0 1 1,0-1 0,1 1 0,-1-1 0,0 1-1,0 0 1,1-1 0,-1 1 0,0 0 0,0 0-1,-1-1 1,-5 1-9,0 0 0,0 1 0,0-1 0,0 1 0,0 1 0,0-1 0,0 1 0,0 0 0,1 1 0,-1-1 0,1 1 0,0 1 0,-8 4 0,11-6 35,-1 1-1,1-1 1,0 1-1,1-1 0,-1 1 1,0 0-1,1 0 0,-1 0 1,1 1-1,0-1 1,0 0-1,1 1 0,-1 0 1,1-1-1,-1 1 0,1 0 1,0-1-1,0 1 1,1 0-1,-1 0 0,1 0 1,0 0-1,0 0 0,0 0 1,2 6-1,-1-7-20,0-1-1,0 1 0,1-1 1,-1 1-1,0-1 0,1 0 1,0 0-1,0 0 0,-1 0 1,1 0-1,0 0 0,1 0 1,-1-1-1,0 1 1,0-1-1,1 0 0,-1 1 1,1-1-1,-1 0 0,1 0 1,-1-1-1,1 1 0,0 0 1,3-1-1,10 3-625,-1-1 0,28-1 1,1-3-2986,5-9-2845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4.251"/>
    </inkml:context>
    <inkml:brush xml:id="br0">
      <inkml:brushProperty name="width" value="0.025" units="cm"/>
      <inkml:brushProperty name="height" value="0.025" units="cm"/>
    </inkml:brush>
  </inkml:definitions>
  <inkml:trace contextRef="#ctx0" brushRef="#br0">104 30 4548,'0'0'15257,"-5"11"-12716,-18 32-74,-21 62 0,37-85-2124,1 0 0,0 0 0,2 0 0,0 0 0,2 1 0,-1 32 0,3-52-333,0 1-1,0-1 0,0 1 1,0-1-1,1 0 1,-1 1-1,0-1 0,1 1 1,-1-1-1,1 1 0,-1-1 1,1 0-1,0 0 0,-1 1 1,1-1-1,0 0 0,0 0 1,0 0-1,0 0 1,0 0-1,0 0 0,0 0 1,0 0-1,1 0 0,-1 0 1,0 0-1,0-1 0,1 1 1,-1-1-1,1 1 0,-1-1 1,2 1-1,-1-1 3,0 0 0,0 0-1,-1 0 1,1-1 0,0 1 0,0 0-1,0-1 1,-1 1 0,1-1 0,0 0-1,0 1 1,-1-1 0,1 0-1,-1 0 1,1 0 0,-1 0 0,1-1-1,-1 1 1,1 0 0,-1-1 0,0 1-1,0-1 1,0 1 0,0-1 0,1-1-1,5-13-52,-2 1 0,0-1-1,0 0 1,-2 0-1,0-1 1,-1 1 0,0 0-1,-2-1 1,0 0 0,0 1-1,-4-20 1,4 37 10,1 0-1,-1 0 1,1 0 0,-1-1-1,1 1 1,0 0 0,0 0 0,-1 0-1,1 0 1,0-1 0,0 1-1,0 0 1,0-1 0,0 1-1,0-1 1,0 1 0,0-1 0,0 1-1,0-1 1,0 0 0,0 1-1,1-1 1,42 7-57,48-8 277,-77 0-171,0-2 0,-1 0 1,1-1-1,0 0 1,-1-1-1,0-1 0,25-13 1,-32 16-7,0-1 1,-1-1-1,1 1 0,-1-1 1,0 0-1,0 0 1,0-1-1,-1 1 0,1-2 1,-1 1-1,-1 0 0,1-1 1,-1 0-1,-1 0 1,1 0-1,3-12 0,-6 18-12,-1 0 0,0 1 1,1-1-1,-1 0 0,0 0 0,0 0 0,0 0 0,0 0 0,1 0 0,-1 0 0,0 0 0,-1 0 0,1 0 0,0 0 0,0 0 1,0 0-1,0 1 0,-1-1 0,1 0 0,-1 0 0,1 0 0,0 0 0,-1 0 0,1 1 0,-1-1 0,0 0 0,1 0 0,-1 1 0,-1-2 1,0 2-7,1-1 1,-1 1-1,0 0 0,1 0 1,-1 0-1,0 0 1,1 0-1,-1 0 1,0 0-1,1 0 1,-1 1-1,0-1 1,1 1-1,-1-1 1,-1 2-1,-5 1-18,-1 1 0,1 0 0,1 1 1,-1 0-1,-10 8 0,1 5 45,0 0 1,-25 35-1,37-45 45,0 0 0,0 0 0,1 1 0,0-1 0,0 1 0,1 0 0,0 0 0,0 0 0,1 0 0,-1 12 0,3-20-57,0 1 0,0-1 0,0 1 0,0-1 0,0 1 0,1-1 0,-1 0 0,0 1 0,1-1 0,-1 0 0,1 1 0,-1-1 0,1 0 0,0 1 0,0-1 0,-1 0 1,1 0-1,0 0 0,0 0 0,0 0 0,0 0 0,0 0 0,2 1 0,0 0 9,1-1 0,-1 0 0,0 1 0,0-1 0,1 0 0,-1-1 0,0 1 1,1-1-1,5 1 0,3-1 13,0-1 1,0 0-1,1-1 1,21-6-1,10-10-55,-36 14-6,1 0 0,-1 0 0,1 1 0,0 0-1,0 1 1,12-2 0,-20 7 2,0 0-1,0 0 1,0 1-1,0-1 1,0 0-1,-1 1 1,1-1-1,-1 1 1,0-1-1,0 1 1,0-1-1,-1 5 1,1 5 46,0-11-15,1 0 0,0-1 0,0 1 1,1 0-1,-1 0 0,0-1 0,0 1 0,1-1 1,-1 1-1,1-1 0,0 1 0,-1-1 0,1 0 0,0 0 1,0 0-1,-1 0 0,1 0 0,0 0 0,0-1 1,0 1-1,0 0 0,0-1 0,0 0 0,0 1 1,1-1-1,-1 0 0,0 0 0,4-1 0,6 2 48,-1-1-1,1-1 0,22-3 0,-21 0-55,1-1-1,-1 0 1,26-14-1,-27 12-26,1 1 1,0 0-1,0 1 0,17-5 0,-29 11 26,0 0 1,0 0-1,-1 0 0,1 0 1,0 0-1,-1 0 1,1 0-1,-1 0 0,1 0 1,-1 0-1,1 0 1,-1 0-1,0 0 0,0 0 1,1 1-1,-1-1 0,0 0 1,0 0-1,0 0 1,0 0-1,0 1 0,-1-1 1,1 2-1,-1 0 47,1-1 0,0 1 1,0-1-1,0 1 0,1-1 0,-1 1 0,1-1 0,-1 1 0,1-1 0,0 1 0,0-1 1,0 0-1,0 1 0,0-1 0,2 2 0,1-2 0,0-1 0,0 1-1,0-1 1,1 0 0,-1 0-1,0-1 1,1 0 0,-1 1 0,1-1-1,-1-1 1,0 1 0,1-1-1,-1 1 1,0-1 0,1-1 0,-1 1-1,0 0 1,4-3 0,1 0-260,-1 0 0,0 0 0,0-1 0,0 0 1,0-1-1,-1 1 0,11-12 0,-16 15-221,0-1 1,0 1-1,-1-1 0,1 1 1,-1-1-1,1 0 0,-1 0 1,0 1-1,2-6 0,0-27-8130,-3 4-3318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4.594"/>
    </inkml:context>
    <inkml:brush xml:id="br0">
      <inkml:brushProperty name="width" value="0.025" units="cm"/>
      <inkml:brushProperty name="height" value="0.025" units="cm"/>
    </inkml:brush>
  </inkml:definitions>
  <inkml:trace contextRef="#ctx0" brushRef="#br0">1 0 17713,'0'0'7046,"52"58"-6821,-24-46-161,2-1-961,5-2-2050,-2-2-2018,-4-4-1985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4.932"/>
    </inkml:context>
    <inkml:brush xml:id="br0">
      <inkml:brushProperty name="width" value="0.025" units="cm"/>
      <inkml:brushProperty name="height" value="0.025" units="cm"/>
    </inkml:brush>
  </inkml:definitions>
  <inkml:trace contextRef="#ctx0" brushRef="#br0">209 0 13805,'0'0'6438,"-9"8"-4553,2-3-1772,-4 3 628,1 1 1,1 0-1,0 0 0,-10 13 0,17-19-647,0 0 1,0-1-1,0 1 1,0 1-1,0-1 1,1 0-1,0 0 0,-1 0 1,1 1-1,1-1 1,-1 1-1,0-1 1,1 1-1,0-1 0,-1 1 1,2-1-1,-1 1 1,0-1-1,1 1 1,-1-1-1,1 1 0,0-1 1,2 5-1,9 25-169,-1 0 0,-1 1-1,-2 0 1,-2 0-1,-1 1 1,-1 0 0,-3 63-1,-1-94 172,0 0 0,0 0 1,-1 0-1,0 0 0,1-1 0,-1 1 0,-1 0 0,1 0 1,0-1-1,-1 1 0,0-1 0,0 0 0,0 1 0,0-1 0,-1 0 1,1 0-1,-1 0 0,0 0 0,1-1 0,-5 4 0,4-5-26,1 0 0,0 0 0,0 0 0,-1 0 0,1 0 0,-1 0-1,1-1 1,-1 1 0,1-1 0,-1 0 0,1 1 0,-1-1 0,1 0-1,-1-1 1,1 1 0,-1 0 0,1-1 0,-1 1 0,1-1 0,0 0-1,-1 0 1,1 0 0,0 0 0,-1 0 0,1-1 0,0 1 0,0-1-1,0 1 1,0-1 0,0 0 0,-3-3 0,-2-5-113,0 0 0,0-1 1,0 1-1,2-1 0,-1-1 1,1 1-1,1-1 0,0 0 0,1 0 1,0 0-1,1 0 0,0-1 1,1 1-1,0 0 0,1-1 1,1 1-1,0-1 0,5-23 0,-5 32-94,0 1 0,1-1 0,0 1 0,-1 0-1,1 0 1,0 0 0,1 0 0,-1 0 0,0 0 0,1 0-1,0 1 1,-1-1 0,1 1 0,0 0 0,0 0-1,0 0 1,1 0 0,-1 0 0,0 1 0,6-2-1,6-2-1193,1 1 0,0 1 0,23-2 0,-5 0-2475,8-3-3417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5.277"/>
    </inkml:context>
    <inkml:brush xml:id="br0">
      <inkml:brushProperty name="width" value="0.025" units="cm"/>
      <inkml:brushProperty name="height" value="0.025" units="cm"/>
    </inkml:brush>
  </inkml:definitions>
  <inkml:trace contextRef="#ctx0" brushRef="#br0">239 29 18321,'0'0'1917,"-9"-4"-38,1 0-1357,1 0 0,-1 1 1,0 0-1,0 0 0,0 1 0,-1 0 0,1 1 0,-1-1 1,1 2-1,-14-1 0,22 2-515,0-1-1,0 0 1,-1 1 0,1-1-1,0 0 1,0 1 0,0-1-1,0 0 1,0 1 0,0-1-1,0 0 1,0 1-1,1-1 1,-1 0 0,0 1-1,0-1 1,0 0 0,0 1-1,0-1 1,0 0 0,1 0-1,-1 1 1,0-1 0,0 0-1,0 0 1,1 1 0,-1-1-1,0 0 1,0 0-1,1 0 1,-1 1 0,0-1-1,1 0 1,-1 0 0,0 0-1,0 0 1,1 0 0,-1 1-1,0-1 1,1 0 0,-1 0-1,0 0 1,1 0 0,0 0-1,15 10 74,23 2-344,75 29-831,-105-37 1054,-1 0 0,1 1 1,-1 0-1,0 0 0,0 1 0,-1 0 0,1 0 1,-1 1-1,10 12 0,-15-17 112,-1-1-1,0 1 0,0 0 1,0-1-1,0 1 1,0 0-1,-1 0 1,1 0-1,0 0 1,-1 0-1,0 0 1,1 0-1,-1 0 1,0 0-1,0 0 1,0 0-1,0 0 0,0 0 1,0-1-1,-1 1 1,0 4-1,-1-3 58,0 0-1,1 0 1,-1 0-1,0-1 0,0 1 1,-1 0-1,1-1 1,-1 0-1,1 1 1,-1-1-1,-5 3 1,-8 4 349,-1-1 0,1 0 0,-34 9 0,37-13-426,-16 6-202,0-1-1,-1-2 0,-48 5 0,42-11-4039,1-4-3807,15-2-8380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5.637"/>
    </inkml:context>
    <inkml:brush xml:id="br0">
      <inkml:brushProperty name="width" value="0.025" units="cm"/>
      <inkml:brushProperty name="height" value="0.025" units="cm"/>
    </inkml:brush>
  </inkml:definitions>
  <inkml:trace contextRef="#ctx0" brushRef="#br0">1 196 13837,'0'0'7025,"16"-3"-5621,145-19 536,240-1-1,-263 19-1803,323-8-62,245-12-1162,-585 15 850,135-29 0,-102-4-5778,-103 23-2093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47.328"/>
    </inkml:context>
    <inkml:brush xml:id="br0">
      <inkml:brushProperty name="width" value="0.025" units="cm"/>
      <inkml:brushProperty name="height" value="0.025" units="cm"/>
    </inkml:brush>
  </inkml:definitions>
  <inkml:trace contextRef="#ctx0" brushRef="#br0">64 125 10570,'-9'3'1158,"-45"14"641,94-17 59,-16 1-1319,506 0 3538,1130-8-3280,-746-23-475,-4-51-110,-883 78-209,262-23 112,-329 41-345,37-14 191,-83 11-1477,29-9-2929,32-3-685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6:59:50.398"/>
    </inkml:context>
    <inkml:brush xml:id="br0">
      <inkml:brushProperty name="width" value="0.025" units="cm"/>
      <inkml:brushProperty name="height" value="0.025" units="cm"/>
    </inkml:brush>
  </inkml:definitions>
  <inkml:trace contextRef="#ctx0" brushRef="#br0">466 277 4100,'-293'-1'6137,"120"-2"-4779,642-33 281,1755-186 923,-1610 208-2599,-606 16-672,-19 3 238,-24 3-292,-19-5-1426,-6-3-1655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6.263"/>
    </inkml:context>
    <inkml:brush xml:id="br0">
      <inkml:brushProperty name="width" value="0.025" units="cm"/>
      <inkml:brushProperty name="height" value="0.025" units="cm"/>
    </inkml:brush>
  </inkml:definitions>
  <inkml:trace contextRef="#ctx0" brushRef="#br0">7 0 384,'0'0'9311,"-2"8"-1279,-3 24-4907,5-31-3100,0 0 0,0 0 1,0 0-1,0-1 0,1 1 1,-1 0-1,0 0 0,0 0 1,0 0-1,1 0 0,-1-1 1,1 1-1,-1 0 1,0 0-1,1 0 0,-1-1 1,1 1-1,0 0 0,-1-1 1,1 1-1,-1 0 0,1-1 1,0 1-1,0-1 0,-1 1 1,1-1-1,0 1 0,0-1 1,0 0-1,1 1 0,1 0 22,0-1 1,0 0-1,1 1 0,-1-1 0,0 0 0,1-1 0,-1 1 0,6-2 0,57-21 57,-65 23-116,0-1-1,0 0 1,0 0-1,0 0 1,1 1-1,-1-1 1,0 1 0,1-1-1,-1 1 1,0 0-1,1-1 1,-1 1 0,0 0-1,1 0 1,-1 0-1,1 0 1,-1 0 0,0 0-1,1 0 1,-1 0-1,1 1 1,-1-1-1,0 0 1,1 1 0,-1-1-1,2 2 1,-2 0 55,0 1 1,0-1 0,0 0-1,-1 0 1,1 0 0,-1 0-1,1 1 1,-1-1 0,0 0-1,0 0 1,0 1 0,-1 2-1,1-2 121,0 0-1,0 0 0,0 0 0,0 0 1,1 0-1,-1 0 0,1 0 0,-1 0 0,1 0 1,0 0-1,0 0 0,3 4 0,-3-6-143,1 0-1,0 0 1,-1 0 0,1 0-1,0 0 1,0 0 0,-1-1-1,1 1 1,0-1 0,0 1-1,0-1 1,0 0 0,0 1-1,0-1 1,0 0-1,0 0 1,0-1 0,0 1-1,0 0 1,0-1 0,0 1-1,-1-1 1,4-1 0,42-16 74,-8-6-572,-31 18 287,1 0 0,0 1 0,0 0 1,0 0-1,1 1 0,-1 0 0,1 1 0,0 0 1,17-3-1,-24 57 1712,-3-50-1477,0 0-1,0 0 1,1 0-1,-1 0 1,0 0-1,1 0 1,-1 0-1,1 0 0,-1 0 1,1 0-1,0 0 1,-1 0-1,1 0 1,0-1-1,0 1 1,-1 0-1,1 0 1,0-1-1,0 1 1,0 0-1,0-1 1,0 1-1,0-1 1,0 0-1,0 1 1,0-1-1,0 0 0,0 1 1,0-1-1,1 0 1,-1 0-1,0 0 1,0 0-1,0 0 1,0 0-1,0 0 1,0 0-1,0-1 1,0 1-1,3-1 1,62-15-499,-37 8-483,1 4-1822,-14 8-3507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0:41.619"/>
    </inkml:context>
    <inkml:brush xml:id="br0">
      <inkml:brushProperty name="width" value="0.025" units="cm"/>
      <inkml:brushProperty name="height" value="0.025" units="cm"/>
    </inkml:brush>
  </inkml:definitions>
  <inkml:trace contextRef="#ctx0" brushRef="#br0">2932 210 5605,'0'0'902,"-6"-8"-565,-9-8-109,-1 1 1,0 0-1,-1 1 1,-38-23-1,26 21 221,-1 1 0,0 1 1,-1 2-1,0 1 0,-1 2 0,-1 1 0,1 1 0,-1 2 0,0 1 1,-1 1-1,1 2 0,0 2 0,0 1 0,-59 11 0,-61 23 188,79-16-544,-1-4 0,-1-2 0,-100 4 0,78-18 2,-1-5-1,-100-17 0,-66-6 358,223 27-403,0 2 1,0 1-1,0 3 1,-54 13-1,-9 9-19,-112 47-1,164-52-41,1 1 0,2 4 0,-92 62 0,127-77 7,1 2 0,0 0 1,0 1-1,1 0 0,1 1 0,1 0 0,0 1 0,1 0 0,1 1 0,1 0 1,0 0-1,1 1 0,1 0 0,1 0 0,1 0 0,1 1 0,0 0 0,1-1 1,2 1-1,0 0 0,0 0 0,5 21 0,-2-26-8,1 0 0,0 0 0,1 0 0,1 0 0,0-1 0,1 0 0,0-1-1,1 1 1,1-1 0,12 14 0,3 1 2,1 0 1,1-2-1,34 26 0,-27-28 17,0-2 1,1-1-1,1-2 0,1-1 0,1-2 0,0-1 1,1-3-1,1 0 0,46 6 0,46 2 16,191 3 0,-106-10-26,-129-6 6,380 21 50,-374-27-42,0-5 1,-1-4-1,93-20 1,-69 3 36,-1-5 1,183-74 0,-245 81-30,-2-2 1,-1-2 0,-1-3 0,-1-2 0,-2-1 0,-1-3 0,65-68-1,-57 47 10,-4-1-1,53-82 0,-88 119 61,-2-1 0,0 0-1,-1-1 1,-2 0 0,0-1-1,-2 0 1,0 0 0,-2-1-1,0 1 1,1-49 0,-6 66-46,0 1 1,-1-1-1,0 0 1,0 0-1,-1 1 0,1-1 1,-2 1-1,1-1 1,-1 1-1,1 0 1,-2 0-1,1 0 1,-8-9-1,4 7-17,0 0-1,-1 1 1,1 0-1,-2 0 0,1 1 1,-1 0-1,0 1 1,-11-6-1,-7 0-14,0 1 1,-1 1-1,0 2 0,-1 0 0,-45-3 0,-37 2 51,-1 4 0,0 5-1,-152 22 1,-328 82-3580,459-78 704,3-2-4168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29.118"/>
    </inkml:context>
    <inkml:brush xml:id="br0">
      <inkml:brushProperty name="width" value="0.025" units="cm"/>
      <inkml:brushProperty name="height" value="0.025" units="cm"/>
    </inkml:brush>
  </inkml:definitions>
  <inkml:trace contextRef="#ctx0" brushRef="#br0">1 1877 7399,'0'0'3064,"13"-1"-3171,30-3 259,1-3-1,81-23 0,852-174 2191,-870 186-1577,1838-241 391,-892 132-732,1709-287-296,-1878 263 58,1118-207 648,-1030 171 561,-447 87-3196,-512 98 1350,-11 2 208,0 0 1,1 0 0,-1-1 0,0 1-1,1-1 1,-1 1 0,0-1-1,0 0 1,0 0 0,1 0 0,-1 0-1,0 0 1,2-2 0,-5-1-4210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29.931"/>
    </inkml:context>
    <inkml:brush xml:id="br0">
      <inkml:brushProperty name="width" value="0.025" units="cm"/>
      <inkml:brushProperty name="height" value="0.025" units="cm"/>
    </inkml:brush>
  </inkml:definitions>
  <inkml:trace contextRef="#ctx0" brushRef="#br0">730 55 5541,'0'-4'685,"1"-1"-1,-1 1 1,1-1-1,0 1 1,0 0 0,0-1-1,4-7 1,0 1 2994,-13 27-3484,-1-1 1,0 1 0,-1-2 0,-1 1 0,0-1 0,-17 16 0,-12 16-30,-467 535 172,489-561-324,9-10-29,-1-1 75,0 2 0,1-1 0,0 1 0,1 0-1,1 1 1,-1-1 0,2 2 0,-10 22 0,16-34-63,-1 1 1,1-1 0,0 0 0,0 1-1,-1-1 1,1 0 0,0 1 0,0-1-1,0 1 1,1-1 0,-1 0 0,0 1 0,0-1-1,1 0 1,-1 1 0,1-1 0,-1 0-1,1 0 1,0 1 0,-1-1 0,1 0 0,0 0-1,1 2 1,1-1 16,-1 0 0,0-1 0,1 1 0,-1-1 0,1 0 0,0 1 0,0-1 0,-1-1 0,1 1 1,0 0-1,3 0 0,11 1 134,0-1 0,1 0 1,21-3-1,-24 1-24,80-8 199,-1-4 0,118-32-1,-3 0-211,51-3-1852,-146 25-3560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1.066"/>
    </inkml:context>
    <inkml:brush xml:id="br0">
      <inkml:brushProperty name="width" value="0.025" units="cm"/>
      <inkml:brushProperty name="height" value="0.025" units="cm"/>
    </inkml:brush>
  </inkml:definitions>
  <inkml:trace contextRef="#ctx0" brushRef="#br0">223 0 13100,'0'0'6962,"-4"10"-6066,-8 24-419,1 0-1,2 0 1,2 0-1,1 1 1,1 0-1,3 1 1,1 58-1,5-25-129,3 0 0,3-1 0,21 75 0,-25-118-238,-5-15-2,1-1 1,1 1 0,0-1-1,0 1 1,0-1 0,1 0-1,1 0 1,0 0 0,8 11-1,-24-46 806,-11-4-1607,-1 2 0,-1 0 0,-44-37 0,32 31 181,-36-43 1,71 76 540,0 1 0,1-1 0,-1 0 0,0 0 0,0 0 0,1 0 0,-1 1 0,1-1 0,-1 0 0,0 0 0,1 0 0,0 0 0,-1-1 0,1 1 0,0 0 0,-1 0-1,1 0 1,0 0 0,0 0 0,0 0 0,0 0 0,0 0 0,0-1 0,0 1 0,1 0 0,-1 0 0,0 0 0,1 0 0,-1 0 0,0 0 0,1 0 0,-1 0 0,1 0 0,0 0 0,-1 0 0,1 0 0,0 0 0,-1 1 0,1-1 0,0 0 0,0 0-1,0 1 1,0-1 0,0 0 0,1 0 0,6-3 34,1 1 0,0-1 0,-1 2 0,18-4 0,-5 1 114,125-29 526,-83 23-3110,1 0-5783,-39 5-2502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2.810"/>
    </inkml:context>
    <inkml:brush xml:id="br0">
      <inkml:brushProperty name="width" value="0.025" units="cm"/>
      <inkml:brushProperty name="height" value="0.025" units="cm"/>
    </inkml:brush>
  </inkml:definitions>
  <inkml:trace contextRef="#ctx0" brushRef="#br0">4 156 4292,'-3'-37'8686,"10"2"-4403,-5 31-4098,-1 0 0,1 0 0,0 0 0,0 0 0,1 1 0,-1-1 0,1 1 0,-1-1 0,1 1 0,0 0 0,0 0 0,1 0 0,-1 1 0,1-1 0,-1 1 0,1-1 0,0 1 0,0 1 0,0-1 0,0 0 0,0 1 0,0 0 0,6-1 0,-9 2-174,0 0 1,0 0 0,0 0 0,0 0-1,0 0 1,0 0 0,0 0 0,-1 0-1,1 0 1,0 1 0,0-1 0,0 0-1,0 1 1,-1-1 0,1 1 0,0-1-1,0 1 1,-1-1 0,1 1 0,0-1-1,-1 1 1,1 0 0,0-1 0,-1 1-1,1 0 1,-1-1 0,1 1 0,-1 0-1,0 0 1,1 0 0,-1-1 0,0 1-1,1 0 1,-1 0 0,0 0 0,0 0-1,0 0 1,0 1 0,0 42 470,-1-33-285,-2 12 65,-1-1 1,-2 1 0,-14 42 0,12-46-211,2 1 1,0-1 0,2 2-1,0-1 1,-2 29-1,6-48-44,0-1-1,0 1 1,0-1-1,0 0 0,1 1 1,-1-1-1,0 1 1,0-1-1,0 1 1,1-1-1,-1 1 1,0-1-1,1 0 1,-1 1-1,0-1 0,1 0 1,-1 1-1,0-1 1,1 0-1,-1 1 1,1-1-1,-1 0 1,1 0-1,-1 0 1,0 1-1,1-1 0,-1 0 1,1 0-1,-1 0 1,1 0-1,-1 0 1,1 0-1,-1 0 1,1 0-1,-1 0 0,1 0 1,-1 0-1,1 0 1,-1 0-1,1-1 1,23-5 514,-11 0-307,-1-2-1,0 1 1,-1-1 0,0-1 0,0 0 0,-1-1 0,11-11 0,4-7-90,31-47 1,-49 64-88,2 0 51,-1-2 1,0 1-1,-1-1 1,8-23-1,-30 132-169,15-94 80,-12 81 7,11-76-14,1 0 0,0 0-1,0 0 1,1 0 0,0 0 0,0 0 0,0-1 0,1 1 0,4 11 0,-4-15 19,0-1 1,0 1-1,0-1 0,0 0 1,0 0-1,1 0 0,-1 0 0,0-1 1,1 1-1,0-1 0,-1 1 1,1-1-1,0 0 0,0 0 1,0 0-1,0 0 0,-1-1 0,1 1 1,0-1-1,0 0 0,0 0 1,0 0-1,0 0 0,0 0 0,4-1 1,1 0 123,0-1 0,0 1-1,0-1 1,0 0 0,0-1 0,-1 0 0,1 0 0,7-6 0,-5 3-12,-1-1-1,0 0 1,0 0-1,0-1 1,-1-1-1,-1 1 1,1-1-1,-2 0 1,1-1-1,-1 0 1,0 0-1,-1 0 1,0-1-1,-1 1 1,0-1-1,-1 0 1,0-1-1,-1 1 1,0 0-1,-1-1 1,0-21-1,-1 31-123,0 0 0,0 1 0,0-1 0,0 0 0,0 0 0,-1 1-1,1-1 1,0 0 0,-1 0 0,0 1 0,1-1 0,-1 0 0,0 1 0,0-1 0,0 1-1,0-1 1,0 1 0,0 0 0,0-1 0,-1 1 0,1 0 0,-1 0 0,1 0-1,0 0 1,-1 0 0,0 0 0,1 0 0,-1 0 0,1 1 0,-3-2 0,2 2-16,1 1 1,-1-1 0,1 0 0,-1 0 0,1 0-1,-1 1 1,1-1 0,0 1 0,-1-1 0,1 1-1,0 0 1,0-1 0,-1 1 0,1 0 0,0 0-1,0 0 1,0 0 0,0 0 0,0 0 0,0 0 0,0 0-1,0 1 1,0-1 0,1 0 0,-1 0 0,0 1-1,1-1 1,-1 0 0,1 1 0,0-1 0,-1 1-1,1-1 1,0 1 0,0-1 0,0 1 0,0 2-1,0-4 12,-1 1-1,1 0 0,0 0 1,0 0-1,0 0 0,0 0 0,0 0 1,0 0-1,0 0 0,1 0 1,-1 0-1,0 0 0,0 0 1,1 0-1,-1 0 0,1-1 0,-1 1 1,1 0-1,-1 0 0,1 0 1,-1 0-1,1-1 0,0 1 1,-1 0-1,1-1 0,0 1 0,-1-1 1,1 1-1,0-1 0,0 1 1,1 0-1,1 0 7,-1-1-1,1 0 1,0 1 0,0-1-1,0 0 1,-1 0 0,1 0-1,0-1 1,0 1 0,0-1-1,2 0 1,5-2 21,0 0-1,-1-1 1,0 0 0,0-1-1,16-10 1,-19 12 6,0-1 0,-1 0 0,0-1-1,1 0 1,-1 0 0,-1 0 0,1 0 0,-1 0 0,0-1 0,0 0 0,-1 0 0,0 0 0,0 0 0,0-1 0,-1 1 0,0-1 0,0 0 0,2-11 0,-5 23-117,0 0 0,0 0 0,0 0 0,-1-1 0,1 1 0,-1 0 0,-5 7 0,5-7 86,-1 0 0,1 0 0,0 0 0,0 1 1,0-1-1,1 0 0,0 1 0,-1 5 0,6-3 1576,2-6-6132,-6-3 4247,1 1 0,-1 0 0,0-1 0,1 1 0,-1 0 0,0 0 0,1-1 0,-1 1 0,0-1 0,0 1 0,1 0 0,-1-1 0,0 1 0,0 0 0,0-1 0,0 1 0,0-1 0,1 1 0,-1-1 0,0 1 0,0 0 0,0-1 0,0 1 0,0-1 0,0 1 0,0-1 0,0 1 0,-1 0 0,1-1 0,0 1 0,0-1 0,0 1 0,0-1 0,0 1 0,-1 0 0,1-1 0,0 1 0,0 0 0,-1-1 0,1 1 0,0 0 0,-1-1 0,-10-16-10072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3.574"/>
    </inkml:context>
    <inkml:brush xml:id="br0">
      <inkml:brushProperty name="width" value="0.025" units="cm"/>
      <inkml:brushProperty name="height" value="0.025" units="cm"/>
    </inkml:brush>
  </inkml:definitions>
  <inkml:trace contextRef="#ctx0" brushRef="#br0">7 22 9929,'-6'-22'8681,"5"33"-4321,7 38-2715,5 22-1139,-10-51-343,1 0 0,1-1 0,1 0 0,1 0 0,0 0 0,2 0 0,17 35 0,-24-53-304,1 0-1,0 0 1,0 0-1,0 0 1,0 0-1,0 0 1,0 0-1,0-1 1,0 1-1,1 0 1,-1 0-1,0-1 1,0 1-1,1-1 1,1 1-1,-2-1-40,0 1 0,-1-1 0,1 0 0,0 0 0,0 0 0,-1 0 0,1 0 0,0 0 0,0-1 0,0 1 0,-1 0 0,1 0 0,0 0 0,-1-1 0,1 1 0,0 0 0,0-1 0,-1 1 0,1-1 0,-1 1 0,1-1 0,0 1 0,-1-1 0,1 1 0,-1-1 0,1 0 0,-1 1 0,1-1 0,-1 0 0,0 1 0,1-1 0,-1 0 0,0 1 0,0-1 0,1 0 0,-1 0 0,0 1 0,0-1 0,0 0 0,0 0 0,0 0 0,1-19-7687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3.916"/>
    </inkml:context>
    <inkml:brush xml:id="br0">
      <inkml:brushProperty name="width" value="0.025" units="cm"/>
      <inkml:brushProperty name="height" value="0.025" units="cm"/>
    </inkml:brush>
  </inkml:definitions>
  <inkml:trace contextRef="#ctx0" brushRef="#br0">0 0 11082,'0'0'8617,"38"55"-8874,-26-42-1504,1-1-2820,-6-2-3490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4.243"/>
    </inkml:context>
    <inkml:brush xml:id="br0">
      <inkml:brushProperty name="width" value="0.025" units="cm"/>
      <inkml:brushProperty name="height" value="0.025" units="cm"/>
    </inkml:brush>
  </inkml:definitions>
  <inkml:trace contextRef="#ctx0" brushRef="#br0">90 0 20339,'0'0'4271,"-10"8"-4314,3 0 100,-1-1-1,1 1 1,1 0-1,-1 0 1,2 1-1,-1 0 1,1 0-1,0 0 1,1 1-1,0 0 1,0 0 0,1 0-1,1 0 1,0 0-1,0 0 1,0 16-1,2-21-99,0-1 0,1 0 0,-1 0-1,1 0 1,0 0 0,0 0 0,1 0 0,-1 0 0,1 0-1,0 0 1,0-1 0,0 1 0,0-1 0,1 1 0,-1-1-1,1 0 1,0 0 0,0 0 0,0-1 0,1 1-1,-1 0 1,0-1 0,1 0 0,0 0 0,-1 0 0,1-1-1,0 1 1,6 1 0,-6-2-373,1 0 0,-1-1-1,0 1 1,1-1 0,-1 0 0,1 0-1,-1 0 1,0-1 0,1 1 0,-1-1 0,0 0-1,1 0 1,-1-1 0,0 1 0,0-1-1,0 0 1,6-4 0,18-17-5286,-2-3-2273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4.599"/>
    </inkml:context>
    <inkml:brush xml:id="br0">
      <inkml:brushProperty name="width" value="0.025" units="cm"/>
      <inkml:brushProperty name="height" value="0.025" units="cm"/>
    </inkml:brush>
  </inkml:definitions>
  <inkml:trace contextRef="#ctx0" brushRef="#br0">14 35 9673,'0'0'2429,"-2"8"-614,0-3-1781,0 0 459,0 0 1,1 1-1,0-1 0,0 0 1,0 1-1,0-1 0,1 8 1,0-11-358,0-1 0,1 1 0,-1-1 0,1 1 0,-1-1 0,1 1 0,0-1 0,-1 1 0,1-1 0,0 1 0,0-1 0,0 0 0,0 0 0,0 1 0,0-1 0,1 0 0,-1 0 0,0 0 0,0 0 0,1 0 0,-1-1 0,1 1 0,-1 0 0,1-1 0,-1 1 0,1-1 0,-1 1 0,1-1 0,0 0 1,-1 1-1,1-1 0,-1 0 0,4 0 0,4 0 71,-1 0 0,1-1 0,0 0 0,-1 0 0,1-1 0,-1 0 0,1 0 0,-1-1-1,0 0 1,0-1 0,0 0 0,-1 0 0,1 0 0,-1-1 0,0 0 0,0-1 0,0 0 0,-1 0 0,0 0 0,0 0 0,8-14 0,-13 19-175,0 0 0,-1-1-1,1 1 1,0 0 0,-1-1-1,1 1 1,-1 0 0,1-1-1,-1 1 1,0-1 0,1 1-1,-1-1 1,0 1 0,0-1-1,0 1 1,0-1 0,-1 1-1,1-1 1,-1-1 0,1 2-26,-1 0 1,1 0 0,-1 1-1,0-1 1,0 0 0,1 1-1,-1-1 1,0 1 0,0-1-1,1 1 1,-1-1 0,0 1-1,0 0 1,0-1 0,0 1 0,0 0-1,0 0 1,0-1 0,0 1-1,0 0 1,0 0 0,-1 0-1,-2 0-28,0 1-1,-1-1 1,1 1-1,-1 0 1,1 0 0,0 0-1,0 1 1,0-1-1,0 1 1,0 0 0,-5 3-1,-4 5 10,1 0-1,1 0 1,-11 13-1,18-19 35,0 0-1,1 1 1,0-1 0,0 1-1,0 0 1,1-1-1,-1 1 1,1 0-1,1 0 1,-1 1 0,0-1-1,0 8 1,2-12-21,1 1 1,-1 0-1,1-1 1,-1 1-1,1 0 1,-1-1-1,1 1 1,0-1-1,0 1 1,0-1-1,0 0 1,0 1 0,0-1-1,0 0 1,0 0-1,1 0 1,-1 0-1,0 0 1,1 0-1,-1 0 1,1 0-1,-1 0 1,1 0-1,-1-1 1,1 1-1,-1-1 1,1 1 0,0-1-1,3 0 1,53 8-1100,-57-8 1029,48 2-3807,-15-4-2037,7-3-6530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5.523"/>
    </inkml:context>
    <inkml:brush xml:id="br0">
      <inkml:brushProperty name="width" value="0.025" units="cm"/>
      <inkml:brushProperty name="height" value="0.025" units="cm"/>
    </inkml:brush>
  </inkml:definitions>
  <inkml:trace contextRef="#ctx0" brushRef="#br0">0 151 16111,'0'0'4602,"5"-11"-3492,-4 10-1085,1-6 99,1 1 0,0 0 0,1 0 0,-1 0 1,1 0-1,0 1 0,0 0 0,1 0 0,0 0 1,0 0-1,0 0 0,10-6 0,0 2 69,0 0 0,0 1 0,1 1 0,0 0-1,1 1 1,-1 1 0,24-5 0,-39 10-190,0 0 0,0 0-1,0 0 1,0 0 0,1 1 0,-1-1-1,0 0 1,0 0 0,0 1 0,0-1-1,0 1 1,0-1 0,0 1 0,0-1-1,0 1 1,0 0 0,0-1 0,0 1 0,0 0-1,0 0 1,-1 0 0,1 0 0,0-1-1,-1 1 1,1 0 0,0 0 0,-1 0-1,1 1 1,-1-1 0,0 0 0,1 0-1,-1 0 1,0 0 0,0 0 0,1 0-1,-1 1 1,0-1 0,0 0 0,0 0 0,-1 0-1,1 2 1,-7 54 554,-19 38-167,16-66-271,2 0 0,-9 59 0,17-87-106,-1 0 0,1 1 0,0-1 0,0 0 0,-1 0 0,1 0-1,0 0 1,0 0 0,0 0 0,0 0 0,0 0 0,1 0 0,-1 0 0,0 0 0,0 1 0,1-1 0,-1 0 0,1 0 0,-1 0-1,1 0 1,-1-1 0,1 1 0,-1 0 0,1 0 0,0 0 0,0 0 0,-1-1 0,1 1 0,0 0 0,0 0 0,0-1 0,0 1 0,0-1-1,0 1 1,0-1 0,0 1 0,0-1 0,0 0 0,0 0 0,0 1 0,0-1 0,0 0 0,0 0 0,0 0 0,0 0 0,0 0-1,0 0 1,1 0 0,-1-1 0,0 1 0,0 0 0,0 0 0,0-1 0,0 1 0,0-1 0,1 0 0,7-3 192,1 0 0,-1-1 0,-1 0 0,15-10 0,-2-1 23,-1-1 0,24-26-1,-37 36-174,0-1 0,-1 0 0,1 0 0,-2-1-1,0 0 1,0 0 0,0 0 0,-1 0 0,3-12-1,-7 25-579,-3 64 254,3-65 271,0 0 0,-1 0 1,2 0-1,-1 0 0,0 0 0,1 0 1,-1 0-1,1 0 0,0-1 1,0 1-1,0 0 0,0 0 1,0-1-1,1 1 0,0 0 1,-1-1-1,1 0 0,0 1 0,0-1 1,0 0-1,4 3 0,-1-3 70,0 0-1,1-1 1,-1 0-1,0 0 1,1 0-1,-1-1 0,0 0 1,1 0-1,-1 0 1,1-1-1,-1 0 1,0 0-1,1 0 1,-1-1-1,0 1 0,0-1 1,0-1-1,0 1 1,0-1-1,-1 1 1,1-1-1,-1-1 1,0 1-1,0-1 0,0 1 1,0-1-1,4-6 1,-2 4 24,-1-1-1,1-1 1,-1 1 0,-1-1 0,1 0 0,-2 0 0,1 0-1,-1 0 1,0-1 0,0 0 0,-1 1 0,-1-1 0,1 0 0,-1 0-1,-1-16 1,0 24-94,0-1-1,-1 0 1,1 0-1,-1 0 1,0 1 0,1-1-1,-1 0 1,0 1-1,0-1 1,0 0-1,0 1 1,0-1-1,-1 1 1,1 0 0,0-1-1,-1 1 1,1 0-1,-1 0 1,1 0-1,-1 0 1,1 0-1,-1 0 1,0 0 0,1 1-1,-1-1 1,0 1-1,0-1 1,0 1-1,-2-1 1,3 1-9,0 0 0,-1 0 1,1 0-1,0 0 0,-1 0 1,1 0-1,0 0 0,-1 0 0,1 1 1,0-1-1,0 1 0,-1-1 1,1 1-1,0-1 0,0 1 0,0 0 1,0-1-1,-1 1 0,1 0 1,0 0-1,0 0 0,1 0 0,-1 0 1,0 0-1,0 0 0,0 0 1,1 0-1,-1 0 0,0 0 1,1 1-1,-1-1 0,1 0 0,0 0 1,-1 1-1,1-1 0,0 0 1,0 1-1,0-1 0,-1 0 0,2 2 1,0-1-36,-1-1 0,2 0 0,-1 1 0,0-1 0,0 0 0,0 0 0,0 0 0,1 0 0,-1 0 0,0 0 0,1 0 1,-1-1-1,1 1 0,-1 0 0,1-1 0,-1 1 0,1-1 0,-1 0 0,1 1 0,0-1 0,-1 0 0,1 0 0,0 0 0,-1 0 0,4-1 1,47-2-6336,-34-6 668,-3-2-2219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7.450"/>
    </inkml:context>
    <inkml:brush xml:id="br0">
      <inkml:brushProperty name="width" value="0.025" units="cm"/>
      <inkml:brushProperty name="height" value="0.025" units="cm"/>
    </inkml:brush>
  </inkml:definitions>
  <inkml:trace contextRef="#ctx0" brushRef="#br0">1 322 10858,'0'0'6310,"10"-1"-4617,3-1-1286,-1 0 0,1-2 0,-1 1 1,0-2-1,0 1 0,17-10 1,-25 12-326,1-1 0,0 1 1,-1-1-1,0 0 1,0 0-1,0 0 0,0 0 1,0-1-1,-1 0 0,1 1 1,-1-1-1,0-1 1,0 1-1,-1 0 0,1-1 1,-1 1-1,0-1 0,0 0 1,-1 0-1,1 0 1,-1 0-1,1-6 0,-2 10-54,0 1 0,0-1 1,0 1-1,0-1 0,0 1 0,0-1 0,0 1 0,0 0 0,-1-1 0,1 1 0,0-1 0,0 1 0,0-1 0,-1 1 1,1-1-1,0 1 0,0 0 0,-1-1 0,1 1 0,0 0 0,-1-1 0,1 1 0,0 0 0,-1-1 0,1 1 0,-1 0 1,1 0-1,-1-1 0,1 1 0,0 0 0,-1 0 0,1 0 0,-1 0 0,0 0 0,-21 3 62,17-2-127,1 1 1,-1 0-1,1 0 0,0 1 1,0-1-1,0 1 0,-6 5 1,4-1 18,1 1-1,0 0 1,1 0 0,0 1 0,0-1 0,-3 12 0,6-17 9,1 0 0,-1 0 0,0 1 1,1-1-1,0 0 0,0 0 1,0 1-1,0-1 0,1 6 0,-1-8 7,1 0 0,-1 0 0,1 1 0,-1-1 1,1 0-1,0 0 0,-1 0 0,1 1 0,0-1 0,0 0 0,0 0 0,0 0 0,0 0 0,0-1 0,0 1 0,0 0 0,0 0 0,0-1 0,1 1 0,-1 0 0,0-1 0,0 1 0,3 0 0,3 0 27,0 1 0,0-1 0,1-1 0,-1 1-1,1-1 1,-1 0 0,1-1 0,-1 0 0,0 0 0,1 0-1,-1-1 1,11-4 0,6-5 76,-1 0 0,29-19 0,14-6-44,-66 35-65,1 1 0,0-1 0,-1 1 0,1-1 0,0 1 0,0 0 0,-1-1 0,1 1-1,0 0 1,0 0 0,0 0 0,-1-1 0,1 1 0,0 0 0,0 0 0,0 0-1,-1 0 1,1 0 0,0 1 0,0-1 0,0 0 0,-1 0 0,1 0 0,0 1-1,0-1 1,-1 0 0,1 1 0,0-1 0,0 1 0,-1-1 0,1 1 0,-1-1-1,1 1 1,0-1 0,-1 1 0,1 0 0,-1-1 0,1 1 0,-1 1 0,9 39-11,0 6 69,-8-46-54,-1 0 0,1 0-1,-1 1 1,1-1-1,0 0 1,-1 0 0,1 0-1,0 0 1,0 1-1,0-1 1,0-1 0,0 1-1,0 0 1,0 0-1,0 0 1,0 0 0,1-1-1,-1 1 1,0-1-1,0 1 1,1-1 0,-1 1-1,0-1 1,1 0-1,-1 1 1,1-1 0,1 0-1,3-1 14,0 0 0,0 0-1,0-1 1,-1 0 0,1 0-1,-1 0 1,1-1 0,-1 0 0,0 0-1,0 0 1,0-1 0,0 1 0,4-6-1,59-59-227,-63 62 156,12-12-276,-1-2 1,-1 0 0,0-1-1,-2 0 1,0-1-1,-2 0 1,0-1-1,-1-1 1,7-27-1,-29 93-222,4-13 745,0 0-1,2 0 1,-2 35 0,7-54-157,1 0 0,0-1 0,1 1-1,0-1 1,1 1 0,-1-1 0,2 0 0,-1 1 0,1-1 0,1-1-1,0 1 1,0 0 0,1-1 0,10 15 0,-84-69-528,54 36 631,0-1-1,1-1 1,1-1 0,0 0 0,-14-18 0,27 30-104,-1 1 1,1-1-1,0 1 1,0-1-1,0 1 1,0-1-1,-1 1 1,1-1 0,0 0-1,0 1 1,0-1-1,0 1 1,1-1-1,-1 0 1,0 1 0,0-1-1,0 1 1,0-1-1,1 1 1,-1-1-1,0 1 1,0-1-1,1 0 1,-1 1 0,0 0-1,1-1 1,-1 1-1,1-1 1,-1 1-1,0-1 1,1 1 0,-1 0-1,1-1 1,-1 1-1,1 0 1,-1 0-1,1-1 1,0 1-1,-1 0 1,1 0 0,-1 0-1,1 0 1,-1 0-1,1-1 1,0 1-1,-1 0 1,1 0-1,-1 1 1,2-1 0,41-5-241,-33 5 327,131-6-2099,-82 0-2460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5.869"/>
    </inkml:context>
    <inkml:brush xml:id="br0">
      <inkml:brushProperty name="width" value="0.025" units="cm"/>
      <inkml:brushProperty name="height" value="0.025" units="cm"/>
    </inkml:brush>
  </inkml:definitions>
  <inkml:trace contextRef="#ctx0" brushRef="#br0">13 0 10122,'0'0'16623,"-4"60"-16270,0-30-257,3 0-64,-2-1-32,3-3-417,0-4-704,0-5-512,1-3-641,2-3-1058,2-6-1921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6.435"/>
    </inkml:context>
    <inkml:brush xml:id="br0">
      <inkml:brushProperty name="width" value="0.025" units="cm"/>
      <inkml:brushProperty name="height" value="0.025" units="cm"/>
    </inkml:brush>
  </inkml:definitions>
  <inkml:trace contextRef="#ctx0" brushRef="#br0">3 38 13004,'0'0'3508,"0"9"-2094,-1 168 5358,0 18-3999,4-171-2816,4-18 222,-5-7-151,-1 0 0,0 0 0,0-1 0,0 1 0,0 0 0,0 0 0,0 0-1,0-1 1,0 1 0,0-1 0,-1 1 0,1-1 0,0 1 0,-1-1 0,1 1 0,-1-1 0,0 1 0,0-1-1,1-2 1,1-18 56,0-1-1,-2-24 1,2-23-623,-2 70 506,1-1 0,-1 1 0,0-1 0,1 1 0,-1 0 0,0-1 0,1 1 0,-1 0 0,0-1 0,1 1 0,-1 0 0,1 0 0,-1 0 0,0-1 0,1 1 0,-1 0 0,1 0 0,-1 0 0,1 0 0,-1 0 0,1 0 0,-1 0 0,1 0 0,-1 0 0,1 0 0,-1 0 0,1 0 0,-1 0 0,0 0 0,1 0 0,-1 0 0,1 0 0,-1 1 0,1-1 0,0 0 0,27 10-229,-14-6 207,-6-2 92,0-2-1,1 1 1,-1-1 0,0 0 0,0-1 0,0 0 0,0 0 0,0-1 0,-1 0 0,1 0 0,0-1-1,-1 0 1,0 0 0,1-1 0,-1 0 0,0 0 0,-1-1 0,1 1 0,-1-2 0,0 1 0,8-10-1,-7 7 25,0-1-1,-1 0 0,0 0 0,-1 0 0,0-1 0,-1 0 0,0 0 0,0 0 0,-1 0 0,0 0 0,-1-1 0,0 1 0,-1-1 0,0 0 0,-1-19 0,0 29-75,0 0 0,0 0 0,0 0 1,0 0-1,0 0 0,0 0 0,0 0 0,0 0 1,0 0-1,-1 0 0,1 0 0,-1 0 0,1 0 0,0 0 1,-1 0-1,1 0 0,-1 0 0,0 0 0,1 1 0,-1-1 1,0 0-1,0 0 0,1 1 0,-1-1 0,0 1 1,0-1-1,0 0 0,0 1 0,0 0 0,0-1 0,0 1 1,0-1-1,0 1 0,0 0 0,0 0 0,0 0 0,0-1 1,0 1-1,0 0 0,0 0 0,0 1 0,0-1 1,0 0-1,0 0 0,0 0 0,0 1 0,0-1 0,0 0 1,0 1-1,0-1 0,0 1 0,-5 2-18,1-1-1,0 1 0,0 0 1,0 0-1,1 1 1,-1-1-1,1 1 1,-4 4-1,-5 8 116,1 1 1,0 0-1,-13 26 1,21-35-27,0 1 1,0-1 0,1 1-1,0 0 1,1 1 0,0-1 0,0 0-1,1 0 1,0 17 0,1-24-54,1 1 1,0-1 0,0 0-1,0 1 1,0-1 0,0 0-1,0 0 1,1 0-1,-1 0 1,1 0 0,-1 0-1,1 0 1,0 0 0,0-1-1,0 1 1,0-1-1,0 1 1,0-1 0,0 0-1,1 0 1,-1 0 0,0 0-1,1 0 1,-1 0 0,0-1-1,4 1 1,9 3 54,1-1 0,27 2 0,-40-5-58,26 2 4,-16-2-215,0 1-1,0 0 1,-1 1-1,1 1 0,16 5 1,-28-8 144,0 0 1,0 0-1,0 0 1,0 1-1,0-1 1,0 0 0,0 1-1,0-1 1,0 1-1,-1-1 1,1 1-1,0-1 1,0 1-1,-1 0 1,1-1-1,0 1 1,-1 0-1,1-1 1,0 1-1,-1 0 1,1 0-1,-1 0 1,1 0-1,-1 0 1,0 0-1,1-1 1,-1 1 0,0 0-1,0 0 1,0 0-1,0 0 1,0 0-1,0 0 1,0 0-1,0 0 1,0 0-1,0 0 1,0 0-1,0 0 1,-1 0-1,1 0 1,0 0-1,-1 0 1,1-1-1,-1 1 1,1 0-1,-1 0 1,1 0 0,-1-1-1,0 1 1,1 0-1,-1 0 1,-1 0-1,-2 3-370,-1 1 1,0-2-1,1 1 0,-1-1 0,-1 1 0,1-1 1,-6 2-1,-17 3-3225,-2-7-1965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6.776"/>
    </inkml:context>
    <inkml:brush xml:id="br0">
      <inkml:brushProperty name="width" value="0.025" units="cm"/>
      <inkml:brushProperty name="height" value="0.025" units="cm"/>
    </inkml:brush>
  </inkml:definitions>
  <inkml:trace contextRef="#ctx0" brushRef="#br0">1 0 17457,'0'0'192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7.322"/>
    </inkml:context>
    <inkml:brush xml:id="br0">
      <inkml:brushProperty name="width" value="0.025" units="cm"/>
      <inkml:brushProperty name="height" value="0.025" units="cm"/>
    </inkml:brush>
  </inkml:definitions>
  <inkml:trace contextRef="#ctx0" brushRef="#br0">1 0 17328,'0'0'2659,"0"10"-1762,0 11-360,0 66 1581,1-81-2010,-1 1 0,1 0 0,0-1 0,1 1 0,-1-1 0,1 1 0,1-1 0,-1 0 0,1 0 0,6 10 0,-7-14-62,0 0-1,0 0 0,1 0 0,-1 0 1,1 0-1,-1-1 0,1 1 0,0-1 0,-1 0 1,1 0-1,0 1 0,0-2 0,0 1 1,0 0-1,0-1 0,0 1 0,0-1 1,0 0-1,0 0 0,0 0 0,0 0 0,0-1 1,0 1-1,0-1 0,0 0 0,0 0 1,5-2-1,7-4 314,-1 0 1,1 0 0,23-18-1,-33 22-341,95-74 297,-100 77-318,0 0 0,1-1 1,-1 1-1,1 0 0,-1 0 0,1 0 1,-1 0-1,0-1 0,1 1 1,-1 0-1,1 0 0,-1 0 0,1 0 1,-1 0-1,1 0 0,-1 0 0,1 0 1,-1 0-1,0 1 0,1-1 0,-1 0 1,1 0-1,-1 0 0,1 0 0,-1 1 1,0-1-1,1 0 0,-1 0 0,1 1 1,-1-1-1,0 0 0,1 1 0,-1-1 1,0 0-1,0 1 0,1-1 0,-1 0 1,0 1-1,0-1 0,0 1 1,1-1-1,-1 1 0,0-1 0,0 0 1,0 1-1,0-1 0,0 1 0,0-1 1,0 1-1,0-1 0,0 1 0,0-1 1,0 1-1,0 0 0,0 35 261,0-28-109,0 5 16,-1-8-117,1 0-1,0 0 0,0 0 0,1 0 0,-1 0 0,1 0 0,0 0 0,3 7 0,-4-11-31,1 0-1,-1-1 1,1 1-1,-1 0 1,1 0-1,0-1 1,-1 1-1,1-1 1,0 1-1,-1-1 1,1 1-1,0-1 1,-1 1-1,1-1 1,0 1-1,0-1 1,0 0-1,0 0 0,-1 1 1,1-1-1,1 0 1,1 0 53,0 0-1,0 0 1,0-1 0,0 1 0,-1-1 0,1 0-1,0 0 1,0 0 0,4-2 0,8-6 170,0 0 1,-1-1 0,26-22-1,-26 20-257,0 1 0,0 0 0,31-17 0,-44 27-3,0 1 1,0-1-1,1 1 0,-1-1 0,0 1 1,0-1-1,1 1 0,-1 0 1,0 0-1,1 0 0,-1-1 1,0 1-1,0 0 0,1 1 1,-1-1-1,0 0 0,1 0 1,-1 0-1,0 1 0,0-1 1,1 1-1,-1-1 0,0 1 1,0 0-1,0-1 0,0 1 1,0 0-1,0 0 0,0-1 0,0 1 1,0 0-1,0 0 0,0 0 1,0 0-1,-1 0 0,1 0 1,0 1-1,-1-1 0,1 0 1,-1 0-1,1 0 0,-1 1 1,0-1-1,1 0 0,-1 1 1,0 1-1,1 4-381,0-1 0,0 1 0,-1 0-1,0 0 1,0-1 0,0 1 0,-1 0 0,-2 7 0,3-13 150,0 0 0,-1 0 0,1-1 0,0 1 1,-1 0-1,1-1 0,-1 1 0,1-1 0,0 1 0,-1 0 0,1-1 1,-1 1-1,0-1 0,1 0 0,-1 1 0,1-1 0,-1 1 0,0-1 1,1 0-1,-1 1 0,0-1 0,1 0 0,-1 0 0,0 0 0,0 1 1,1-1-1,-2 0 0,-9 0-6619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7.682"/>
    </inkml:context>
    <inkml:brush xml:id="br0">
      <inkml:brushProperty name="width" value="0.025" units="cm"/>
      <inkml:brushProperty name="height" value="0.025" units="cm"/>
    </inkml:brush>
  </inkml:definitions>
  <inkml:trace contextRef="#ctx0" brushRef="#br0">0 1 17232,'0'0'5477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8.337"/>
    </inkml:context>
    <inkml:brush xml:id="br0">
      <inkml:brushProperty name="width" value="0.025" units="cm"/>
      <inkml:brushProperty name="height" value="0.025" units="cm"/>
    </inkml:brush>
  </inkml:definitions>
  <inkml:trace contextRef="#ctx0" brushRef="#br0">221 90 13773,'0'0'4014,"1"-9"-720,0 1-3056,0 4 100,0 0 0,-1 0 0,1-1 0,-1 1 0,0 0 0,0-1 0,-1 1 0,1 0 0,-2-5 0,1 7-252,0 0 1,0 1-1,0-1 1,-1 1-1,1-1 1,0 1-1,-1-1 1,1 1-1,-1 0 1,1-1-1,-1 1 1,0 0-1,1 0 0,-1 0 1,0 0-1,0 1 1,0-1-1,0 0 1,0 1-1,0-1 1,1 1-1,-1 0 1,0 0-1,0 0 1,0 0-1,-4 0 1,-2 1-76,0 0 1,-1 0 0,1 1-1,0 0 1,0 0 0,0 1-1,1 0 1,-1 0 0,1 1-1,-1 0 1,1 1 0,1-1-1,-1 1 1,0 0 0,1 1-1,0 0 1,1 0 0,-1 0-1,1 1 1,0-1 0,1 1-1,-1 0 1,1 1 0,1-1-1,0 1 1,-5 13 0,8-20-14,0-1 0,0 1 0,0 0 0,0 0 0,0-1 1,0 1-1,0 0 0,0 0 0,0-1 0,0 1 1,0 0-1,0 0 0,0-1 0,0 1 0,1 0 1,-1-1-1,0 1 0,1 0 0,-1-1 0,0 1 0,1 0 1,-1-1-1,1 1 0,-1-1 0,1 1 0,-1-1 1,1 1-1,0-1 0,-1 1 0,2 0 0,24 1 88,-17-4-41,-1 0 1,1-1-1,-1 1 0,13-7 1,-8 2 5,1 0 0,-1-1 0,0-1 0,-1 0 0,0-1 0,-1 0-1,0 0 1,0-1 0,-1-1 0,17-24 0,-38 57-125,2 0 0,0 1 0,2 0 0,0 0 0,1 0 0,-2 25 0,8-45 72,0-1-1,0 0 0,-1 1 1,2-1-1,-1 1 0,0-1 1,0 1-1,0-1 0,1 0 0,-1 1 1,0-1-1,1 0 0,-1 1 1,1-1-1,0 0 0,0 1 1,-1-1-1,1 0 0,0 0 0,0 0 1,0 0-1,0 0 0,0 0 1,0 0-1,0 0 0,2 0 0,0 1 13,0-1-1,1 0 0,-1 0 1,1 0-1,-1 0 0,1 0 1,-1-1-1,1 0 0,-1 1 1,6-2-1,3 0-694,1 0 1,-1-2-1,0 1 0,1-1 1,14-7-1,9-7-5139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9.334"/>
    </inkml:context>
    <inkml:brush xml:id="br0">
      <inkml:brushProperty name="width" value="0.025" units="cm"/>
      <inkml:brushProperty name="height" value="0.025" units="cm"/>
    </inkml:brush>
  </inkml:definitions>
  <inkml:trace contextRef="#ctx0" brushRef="#br0">79 0 14189,'0'0'6284,"-6"10"-5500,5-9-780,-3 6 130,-1 0 0,1 0 0,0 1 0,1 0 0,0 0 0,0 0 0,0 0 0,1 0 0,1 0 0,-1 1 0,1-1 0,0 10 0,2-17-132,-1 0 0,0 0 0,1 0 0,-1-1 0,0 1 0,1 0 0,-1 0-1,1-1 1,-1 1 0,1 0 0,-1-1 0,1 1 0,0-1 0,-1 1 0,1 0 0,0-1 0,0 0 0,-1 1 0,1-1-1,0 1 1,0-1 0,0 0 0,-1 0 0,1 1 0,0-1 0,0 0 0,0 0 0,0 0 0,0 0 0,-1 0 0,1 0-1,0 0 1,0 0 0,0 0 0,0 0 0,0-1 0,-1 1 0,1 0 0,0-1 0,1 0 0,35-14 229,-22 3-171,0-1 0,-1 0 0,21-25 0,-8 7 41,-26 31-103,-1 0 1,0-1-1,0 1 0,0 0 0,1 0 0,-1 0 0,0-1 0,0 1 0,1 0 0,-1 0 0,0 0 0,1 0 1,-1 0-1,0 0 0,0 0 0,1 0 0,-1 0 0,0 0 0,0 0 0,1 0 0,-1 0 0,0 0 0,1 0 0,-1 0 1,0 0-1,0 0 0,1 0 0,-1 0 0,0 0 0,1 0 0,-1 0 0,0 1 0,0-1 0,0 0 0,1 0 0,-1 0 1,0 0-1,0 1 0,1-1 0,-1 0 0,0 0 0,0 1 0,0-1 0,0 0 0,0 0 0,1 1 0,-1-1 1,0 0-1,0 0 0,0 1 0,0-1 0,0 0 0,0 1 0,6 18-157,-6-16 138,37 124 422,13 62 256,-44-159-111,-2 0-1,0 0 1,-3 0-1,-2 44 0,2-72-469,-2 1-1,1-1 1,0 1-1,0-1 1,-1 1-1,0-1 1,1 1-1,-1-1 1,0 0-1,0 0 1,0 1-1,0-1 1,-1 0-1,1 0 1,-1 0-1,1 0 1,-1 0-1,0-1 1,1 1-1,-1 0 1,0-1-1,0 1 1,0-1-1,0 0 1,-1 1-1,1-1 1,0 0-1,0-1 1,-1 1-1,1 0 1,-1-1-1,1 1 1,0-1-1,-5 1 1,1-1-5,-1-1 0,1 1 0,0-1 0,0 0 0,-1-1 0,1 0 0,0 0 0,0 0 0,1 0 0,-1-1 0,0 0 0,-7-6 0,-8-6-40,2-1 0,0-2 0,1 1 0,-17-23 0,25 28-141,1 1 1,1-2-1,0 1 0,1-1 1,1 0-1,-1-1 0,2 1 0,-6-22 1,10 33 30,1-1 0,-1 1 0,1-1 0,0 1 0,-1-1 0,1 0 1,0 1-1,0-1 0,1 1 0,-1-1 0,1 1 0,-1-1 1,1 1-1,0-1 0,0 1 0,0-1 0,0 1 0,0 0 0,0 0 1,1-1-1,-1 1 0,1 0 0,-1 0 0,1 0 0,0 1 0,0-1 1,0 0-1,0 1 0,0-1 0,0 1 0,1 0 0,-1 0 0,4-2 1,7-1-653,1 0-1,-1 1 1,1 0 0,0 1 0,17 0 0,10-2-1431,21-6-1794,0-2-2402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39.706"/>
    </inkml:context>
    <inkml:brush xml:id="br0">
      <inkml:brushProperty name="width" value="0.025" units="cm"/>
      <inkml:brushProperty name="height" value="0.025" units="cm"/>
    </inkml:brush>
  </inkml:definitions>
  <inkml:trace contextRef="#ctx0" brushRef="#br0">0 121 12876,'0'0'10378,"11"7"-9850,-5-2-425,-3-2-50,0 0 0,0-1 0,1 1-1,-1-1 1,1 0 0,-1 0 0,1 0 0,0 0-1,0-1 1,0 1 0,0-1 0,0 0-1,0 0 1,0-1 0,0 1 0,0-1 0,1 0-1,-1 0 1,6-1 0,-1-2 72,1-1 0,-1 0-1,-1 0 1,1-1 0,-1 0 0,1 0 0,-1-1-1,8-8 1,-14 13-80,0-1 0,0 0 0,1 0 0,-1 0 1,0 0-1,-1 0 0,1 0 0,0 0 0,-1-1 0,1 1 0,-1-1 0,0 1 0,1-1 0,-1 1 0,-1-1 0,1 0 0,0 0 0,-1 1 0,1-1 1,-1 0-1,0 0 0,0 0 0,0 0 0,0 1 0,0-1 0,-1 0 0,1 0 0,-1 1 0,0-1 0,0 0 0,0 1 0,-2-5 0,1 5-37,1 0 0,-1 0-1,0 0 1,0 1 0,0-1-1,0 0 1,0 1-1,0 0 1,0-1 0,0 1-1,-1 0 1,1 0 0,0 0-1,-1 1 1,1-1 0,-1 0-1,1 1 1,-1 0-1,1-1 1,-1 1 0,1 0-1,-1 1 1,1-1 0,-1 0-1,1 1 1,-4 0 0,1 0-23,0 1 0,0 0-1,0-1 1,0 2 0,1-1 0,-1 0 0,1 1 0,0 0 0,0 0 0,0 0 0,0 1 0,-4 4 0,-1 2 54,1 1-1,1 0 1,0 0-1,1 1 1,0 0 0,1 0-1,0 0 1,0 1-1,2 0 1,0 0 0,0 0-1,-1 25 1,4-37-66,0 0 1,0 1 0,0-1-1,1 0 1,-1 1-1,1-1 1,-1 0-1,1 1 1,-1-1-1,1 0 1,0 0 0,-1 0-1,1 0 1,0 0-1,0 0 1,0 0-1,0 0 1,0 0-1,0 0 1,0 0 0,1 0-1,-1-1 1,0 1-1,0 0 1,0-1-1,1 1 1,-1-1-1,0 0 1,1 1-1,-1-1 1,0 0 0,3 0-1,52 2-2120,-46-3 1547,4 0-671,0 0 0,-1-1-1,0-1 1,0 0-1,20-8 1,16-9-5359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0.701"/>
    </inkml:context>
    <inkml:brush xml:id="br0">
      <inkml:brushProperty name="width" value="0.025" units="cm"/>
      <inkml:brushProperty name="height" value="0.025" units="cm"/>
    </inkml:brush>
  </inkml:definitions>
  <inkml:trace contextRef="#ctx0" brushRef="#br0">108 96 14798,'0'0'4799,"-11"2"-3165,7-1-1518,-1-1 0,0 1 0,1 1 0,-1-1-1,1 1 1,-1 0 0,1 0 0,0 0 0,0 0 0,0 1 0,0 0 0,0 0 0,0 0 0,1 0 0,0 0 0,-1 1 0,1-1 0,0 1 0,1 0 0,-1 0 0,1 0 0,0 0-1,0 1 1,0-1 0,0 1 0,1-1 0,0 1 0,0-1 0,0 1 0,0 0 0,1 9 0,0-14-116,0 1 0,0 0-1,0-1 1,0 1 0,0-1 0,0 1 0,0-1 0,0 1-1,0-1 1,1 1 0,-1-1 0,0 1 0,0-1 0,1 1-1,-1-1 1,0 1 0,1-1 0,-1 1 0,1-1-1,-1 0 1,0 1 0,1-1 0,-1 0 0,1 1 0,-1-1-1,1 0 1,-1 1 0,1-1 0,-1 0 0,1 0 0,-1 0-1,1 0 1,0 1 0,26-4 132,22-17 52,-42 16-209,1 0 10,1-1-1,-1 0 0,-1-1 1,1 0-1,-1 0 1,13-14-1,-32 23 283,11-3-94,0 0 0,0 1-1,0-1 1,0 1 0,0-1 0,0 1 0,0-1-1,0 1 1,1 0 0,-1-1 0,0 1 0,1 0-1,-1 0 1,0 0 0,1-1 0,-1 1 0,1 0-1,-1 2 1,1-4-171,0 0-1,0 0 1,0 0 0,1 0-1,-1 0 1,0 0 0,1 0-1,-1 0 1,1 0 0,-1 1-1,1-1 1,-1 0 0,1 0-1,0 0 1,-1 1 0,1-1-1,1 0 1,-1 0 7,0 0 0,0 0-1,0 0 1,0 0 0,0 0 0,0 0 0,-1 0 0,1-1-1,0 1 1,-1 0 0,1 0 0,0-1 0,-1 1 0,0 0-1,1-1 1,-1 1 0,0 0 0,1-3 0,6-27-280,-3 28 113,-5 24-6,-5 11 302,4-23-48,0 1 1,1 0 0,0 0 0,0 0 0,1 0 0,1 11 0,0-20-82,-1 0 0,1-1 0,0 1 1,0 0-1,-1 0 0,1-1 0,0 1 0,0-1 0,0 1 0,0-1 0,0 1 0,0-1 0,0 1 0,0-1 0,0 0 1,0 1-1,0-1 0,0 0 0,0 0 0,0 0 0,0 0 0,0 0 0,0 0 0,0 0 0,0 0 0,0 0 1,0-1-1,0 1 0,0 0 0,0-1 0,1 0 0,34-10 181,11-20-94,-44 29-113,-1 1-1,1-1 1,-1 0 0,0 0-1,0-1 1,0 1 0,0 0 0,0-1-1,-1 1 1,1-1 0,-1 1 0,1-1-1,-1 0 1,0 1 0,0-1-1,1-4 1,30 34-762,-22-17 796,-3-3 48,1-1-1,-1 1 1,2-1 0,-1 0-1,12 5 1,-18-10-53,-1 0 0,1 0 0,0-1 0,-1 1 1,1-1-1,0 1 0,0-1 0,0 0 0,-1 0 1,1 0-1,0 0 0,0 0 0,0 0 0,0 0 0,-1-1 1,1 1-1,0-1 0,0 1 0,-1-1 0,1 1 0,0-1 1,-1 0-1,1 0 0,-1 0 0,1 0 0,-1 0 1,1 0-1,-1-1 0,0 1 0,1 0 0,-1-1 0,0 1 1,0-1-1,0 1 0,1-4 0,2-4 212,0-1 0,0 1-1,-1-1 1,-1 0 0,0 0-1,0 1 1,-1-2 0,0 1-1,-1 0 1,0 0 0,-2-18 0,0-14-197,3 42-109,-1-1 0,1 0 1,0 0-1,-1 1 0,1-1 0,0 0 0,-1 1 0,1-1 1,0 1-1,0-1 0,0 1 0,0-1 0,-1 1 0,1 0 1,0-1-1,0 1 0,0 0 0,0 0 0,0-1 0,0 1 0,0 0 1,0 0-1,0 0 0,1 0 0,37-1-2856,-27 1 859,16-4-3334,0-3-2941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1.182"/>
    </inkml:context>
    <inkml:brush xml:id="br0">
      <inkml:brushProperty name="width" value="0.025" units="cm"/>
      <inkml:brushProperty name="height" value="0.025" units="cm"/>
    </inkml:brush>
  </inkml:definitions>
  <inkml:trace contextRef="#ctx0" brushRef="#br0">0 1 15022,'2'16'1890,"4"7"320,1 8 192,4 3-1217,6 2-544,0 3-417,-2-4-224,0-4 32,2-6-352,-2-7-993,0-8-1410,-1-8-2306,-1-2-2722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8.413"/>
    </inkml:context>
    <inkml:brush xml:id="br0">
      <inkml:brushProperty name="width" value="0.025" units="cm"/>
      <inkml:brushProperty name="height" value="0.025" units="cm"/>
    </inkml:brush>
  </inkml:definitions>
  <inkml:trace contextRef="#ctx0" brushRef="#br0">14 140 14798,'0'0'151,"-1"0"1,1 0-1,0 0 0,-1 0 0,1 0 1,-1 0-1,1 0 0,-1 0 1,1 0-1,-1 0 0,1 0 1,-1 0-1,1 0 0,0 0 0,-1 0 1,1-1-1,-1 1 0,1 0 1,0 0-1,-1-1 0,1 1 1,0 0-1,-1 0 0,1-1 0,0 1 1,-1 0-1,1-1 0,0 1 1,-1-1-1,1 1 0,0 0 0,0-1 1,0 1-1,-1-1 0,1 1 1,0 0-1,0-1 0,0 1 1,0-2-1,9-20 1631,24-18-1518,-20 27-181,-4 2-46,1 1-1,0 1 1,16-12 0,-26 21-41,1 0 1,-1 0-1,1 0 0,-1 0 1,1 0-1,-1 0 0,1 0 1,-1 0-1,1 0 0,-1 0 1,1 0-1,-1 0 0,0 0 1,1 0-1,-1 0 1,1 1-1,-1-1 0,1 0 1,-1 0-1,0 1 0,1-1 1,-1 0-1,0 1 0,1-1 1,-1 0-1,0 1 0,1-1 1,-1 0-1,0 1 0,0-1 1,1 1-1,-1-1 0,0 0 1,0 1-1,0-1 1,0 1-1,0-1 0,1 1 1,-1-1-1,0 1 0,0-1 1,0 1-1,0-1 0,0 1 1,-1-1-1,1 0 0,0 1 1,0-1-1,0 1 0,1 36-35,0-26 85,-1-2-50,1 0 1,0 0-1,0 0 0,1-1 1,0 1-1,1 0 1,0-1-1,0 1 1,7 11-1,-8-18 20,0 1-1,0-1 0,0 0 1,0 1-1,0-1 1,1 0-1,-1-1 1,1 1-1,-1 0 1,1-1-1,0 1 1,-1-1-1,1 0 1,0 0-1,0 0 0,0 0 1,0 0-1,0-1 1,0 1-1,0-1 1,0 0-1,0 0 1,0 0-1,0 0 1,0-1-1,0 1 1,0-1-1,0 0 0,0 0 1,0 0-1,5-2 1,2-2 224,0 1 1,-1-2 0,1 1-1,-1-1 1,0-1 0,-1 0-1,1 0 1,-2 0-1,11-13 1,-12 14-179,-1-1 0,0 1 0,-1-1 0,0 0-1,0 0 1,0 0 0,-1-1 0,0 1 0,0-1 0,-1 0 0,0 1 0,0-1-1,0-12 1,-2 41-15233,0-17 7889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1.989"/>
    </inkml:context>
    <inkml:brush xml:id="br0">
      <inkml:brushProperty name="width" value="0.025" units="cm"/>
      <inkml:brushProperty name="height" value="0.025" units="cm"/>
    </inkml:brush>
  </inkml:definitions>
  <inkml:trace contextRef="#ctx0" brushRef="#br0">1 207 14798,'0'0'1970,"9"-9"-54,-9 8-1915,10-9 547,1 0-1,0 0 1,15-9-1,-22 16-469,-1 0 0,1 1 0,0 0 0,0 0 0,0 0 0,1 1 0,-1-1 0,0 1 0,0 0 0,1 0 0,-1 0 0,1 1 0,-1-1 0,1 1 0,-1 0 0,1 1 0,-1-1 0,8 2 0,-11-1-74,1 0 0,-1 0 0,1 1 0,-1-1 0,0 0 0,1 1 0,-1-1 0,0 1 0,0-1 0,0 1 0,0-1 0,0 1 0,0 0 0,0-1 0,-1 1 0,1 0 0,-1 0 0,1 0 0,-1-1 0,0 1 0,0 0 0,1 0 0,-1 0 0,-1 4 0,-5 47 489,-23 15 184,23-57-501,1 0 0,0 0 1,0 1-1,1 0 0,-4 20 1,8-32-169,0 1 1,0-1 0,-1 1-1,1-1 1,0 0 0,0 1-1,0-1 1,1 1 0,-1-1 0,0 0-1,0 1 1,0-1 0,0 1-1,0-1 1,0 0 0,0 1-1,1-1 1,-1 0 0,0 1-1,0-1 1,1 0 0,-1 1-1,0-1 1,0 0 0,1 1-1,-1-1 1,0 0 0,1 0-1,-1 0 1,0 1 0,1-1-1,-1 0 1,0 0 0,1 0 0,-1 0-1,1 1 1,-1-1 0,0 0-1,1 0 1,-1 0 0,1 0-1,-1 0 1,0 0 0,1 0-1,-1 0 1,1 0 0,-1-1-1,0 1 1,1 0 0,0 0-1,22-8 297,-7-1-139,1-1 0,-1-1 0,0 0 0,-1-1-1,21-22 1,-3-1-57,31-41-1,-43 41-19,-19 32-126,-4 9-34,-4 13-38,2-7 141,1 0 0,0 0 0,1 0 0,0 1 0,1-1 0,0 0 0,1 1 0,1-1 0,2 18 0,-2-28 1,0-1-1,-1 1 0,1 0 1,0-1-1,0 1 1,0-1-1,0 1 1,1-1-1,-1 1 1,0-1-1,1 0 0,-1 1 1,1-1-1,-1 0 1,1 0-1,-1 0 1,1 0-1,0-1 1,-1 1-1,1 0 0,0-1 1,0 1-1,0-1 1,-1 0-1,1 1 1,0-1-1,0 0 1,0 0-1,0 0 1,0 0-1,-1-1 0,1 1 1,0 0-1,0-1 1,2 0-1,2-1 125,1 0 0,-1 0-1,1 0 1,-1-1 0,0 0-1,0 0 1,0-1 0,8-6 0,-7 5-65,0-2 0,0 1 0,-1-1 0,0 0 0,-1 0 0,1-1 0,-1 0 0,-1 0 0,1 0 0,-1 0 0,-1-1 1,0 1-1,0-1 0,-1 0 0,0 0 0,0 0 0,-1 0 0,0-1 0,0-10 0,-1 19-95,0 1-1,-1-1 1,1 0 0,0 0-1,0 0 1,0 0 0,0 1-1,-1-1 1,1 0-1,0 0 1,-1 1 0,1-1-1,-1 0 1,1 0-1,-1 1 1,1-1 0,-1 0-1,1 1 1,-1-1 0,0 1-1,1-1 1,-1 1-1,0-1 1,1 1 0,-1-1-1,0 1 1,0 0-1,1-1 1,-1 1 0,0 0-1,0 0 1,0 0-1,1 0 1,-1-1 0,0 1-1,0 0 1,0 0 0,0 0-1,1 1 1,-1-1-1,0 0 1,0 0 0,0 0-1,-1 1 1,0 0-19,-1 0 0,1 0 0,0 0 1,0 0-1,0 0 0,0 0 0,0 0 0,0 1 0,0-1 0,0 1 1,1 0-1,-1-1 0,1 1 0,-1 0 0,-1 3 0,2-3 15,0 0 0,0 0 0,0 0 0,0 0 0,0 1 0,1-1 0,-1 0 0,1 0 0,-1 0 0,1 1 0,0-1 0,0 0 0,0 1 0,0-1 0,1 0 0,-1 0 0,1 4 0,0-5 8,0 0 0,0 1 0,0-1 0,1 0 0,-1 0 0,0 0 0,0 0 0,1 0 0,-1 0 0,0 0 0,1-1 0,-1 1 0,1 0 0,-1-1 0,1 1 0,0-1 0,-1 1 0,1-1 0,-1 0 0,1 0 0,0 0 0,-1 0 0,1 0 0,2 0 0,14 0-17,1 0 0,0-1 0,-1-2 0,1 1 0,-1-2 0,0-1 0,0 0 0,0-1 0,31-16 0,-45 20 21,0-1 0,0 0 0,-1 0 0,0-1 0,1 1 0,-1-1 0,-1 0 0,1 1 0,0-1 0,-1-1 0,0 1 0,0 0 0,0 0 0,0-1 0,-1 1 0,2-7 1,-1-5 55,0 0 0,0 0 0,-2-21 1,-3 36-268,-3 7 20,-5 10-4,4-3 218,2 0-1,0 1 1,1 0 0,0 0-1,1 0 1,1 0 0,0 0-1,1 1 1,0-1 0,2 22-1,0-32-29,0-1-1,0 0 1,1 0-1,-1-1 0,0 1 1,1 0-1,0 0 1,0-1-1,0 1 1,0-1-1,0 1 0,0-1 1,1 0-1,-1 0 1,1 0-1,-1 0 1,1 0-1,0-1 1,0 1-1,0-1 0,0 0 1,0 0-1,0 0 1,0 0-1,0 0 1,0-1-1,0 0 0,1 1 1,2-1-1,51 0-2446,-10-9-5104,-2-13-7277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2.594"/>
    </inkml:context>
    <inkml:brush xml:id="br0">
      <inkml:brushProperty name="width" value="0.025" units="cm"/>
      <inkml:brushProperty name="height" value="0.025" units="cm"/>
    </inkml:brush>
  </inkml:definitions>
  <inkml:trace contextRef="#ctx0" brushRef="#br0">15 0 16111,'-2'65'7321,"-3"8"-4296,-2 126-1285,6-192-1686,2-1 0,-1 1 1,1-1-1,0 1 0,1-1 0,-1 1 0,1-1 0,0 0 0,1 0 0,0 0 0,0 0 0,4 6 0,-5-10-41,0 1 0,1-1 0,-1 1 0,1-1 0,0 0 0,0 0-1,0 0 1,0 0 0,0-1 0,0 1 0,0-1 0,0 0 0,1 0 0,-1 0-1,0 0 1,1-1 0,-1 1 0,1-1 0,-1 0 0,1 0 0,-1 0 0,1 0 0,-1-1-1,5 0 1,2-2 40,0 0-1,0-1 0,0 0 1,-1 0-1,0-1 1,1 0-1,-2 0 0,1-1 1,-1-1-1,0 1 1,11-13-1,-6 6 5,0-1 0,-2-1 0,1 0 1,-2 0-1,14-27 0,-14 19-71,-10 23-3,0 0-1,0 0 0,0 0 1,0 0-1,0 0 1,0 0-1,0 0 1,0 0-1,-1 0 1,1 0-1,0 0 0,0 0 1,0 0-1,0 0 1,0 0-1,0 0 1,0 0-1,0 0 1,0 0-1,0 0 0,0 0 1,0 0-1,0 0 1,-18 38-344,12-21 111,1 1 0,0-1 0,1 1 0,1 0 0,-1 24 0,4-41 126,0 0-1,0-1 0,0 1 0,0-1 0,0 1 1,0-1-1,0 1 0,0-1 0,0 1 1,1 0-1,-1-1 0,0 1 0,0-1 0,1 1 1,-1-1-1,0 1 0,0-1 0,1 1 0,-1-1 1,1 0-1,-1 1 0,0-1 0,1 1 1,-1-1-1,1 0 0,-1 1 0,1-1 0,-1 0 1,1 0-1,-1 1 0,1-1 0,-1 0 0,2 0 1,22-4-2467,22-20-1599,-15 2-519,-2-3-1499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2.970"/>
    </inkml:context>
    <inkml:brush xml:id="br0">
      <inkml:brushProperty name="width" value="0.025" units="cm"/>
      <inkml:brushProperty name="height" value="0.025" units="cm"/>
    </inkml:brush>
  </inkml:definitions>
  <inkml:trace contextRef="#ctx0" brushRef="#br0">164 0 11211,'0'0'7121,"-9"3"-5295,-5 3-1306,0 0 0,1 1 0,-1 1 0,2 0 0,-21 16 0,29-21-405,0 0 0,0 1 1,0-1-1,0 1 0,0 0 0,1 0 1,0 0-1,0 0 0,0 1 0,0-1 1,0 1-1,1 0 0,0 0 0,0 0 1,0 0-1,1 0 0,0 0 0,0 0 1,0 0-1,1 1 0,-1-1 0,1 7 1,1-10-103,0-1 1,1 1-1,-1-1 1,0 0-1,0 1 1,1-1 0,-1 0-1,1 1 1,-1-1-1,1 0 1,-1 0-1,1 0 1,0-1 0,-1 1-1,1 0 1,0-1-1,0 1 1,-1-1-1,1 1 1,0-1 0,0 0-1,0 0 1,0 0-1,0 0 1,0 0-1,-1 0 1,1 0-1,3-1 1,56-10 505,-48 6-454,0 0-1,0-1 0,-1-1 0,0 0 1,0 0-1,-1-2 0,14-11 0,-18 14-22,0 0 0,-1-1 0,0 0-1,0 0 1,0 0 0,-1-1-1,0 0 1,-1 0 0,0 0-1,0-1 1,5-16 0,-48 114-539,36-79 528,1 0 1,-1 0-1,2 0 0,0 0 1,0 0-1,1 15 0,0-24-38,1 0 1,-1 0-1,1 0 0,0-1 1,-1 1-1,1 0 0,0 0 1,0-1-1,-1 1 0,1 0 1,0-1-1,0 1 0,0-1 1,0 1-1,0-1 0,0 0 1,0 1-1,0-1 0,0 0 1,0 1-1,0-1 0,0 0 1,0 0-1,0 0 0,0 0 1,0 0-1,0 0 0,1-1 1,34-2-1013,17-17-5659,-26 7 955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4.129"/>
    </inkml:context>
    <inkml:brush xml:id="br0">
      <inkml:brushProperty name="width" value="0.025" units="cm"/>
      <inkml:brushProperty name="height" value="0.025" units="cm"/>
    </inkml:brush>
  </inkml:definitions>
  <inkml:trace contextRef="#ctx0" brushRef="#br0">2 21 15022,'0'0'6705,"0"10"-5562,-1 11-367,1 98 2046,1-108-2698,0 0-1,1 0 0,0-1 0,1 1 1,0 0-1,0-1 0,1 0 0,0 0 1,7 11-1,-10-19-107,-1-1 0,1 1 0,0-1 0,0 1 0,0-1 0,0 0-1,0 1 1,1-1 0,-1 0 0,0 0 0,0 0 0,1 0 0,-1 0 0,1 0 0,-1 0 0,1 0 0,-1 0 0,1-1 0,0 1 0,-1-1 0,1 1 0,0-1 0,-1 0-1,1 1 1,0-1 0,0 0 0,-1 0 0,1 0 0,0-1 0,0 1 0,-1 0 0,1-1 0,0 1 0,-1-1 0,1 1 0,-1-1 0,4-1 0,-2-1 19,1 0 0,-1 1 0,0-1 0,0-1 0,0 1 0,-1 0 0,1-1 0,-1 1 0,0-1 0,0 0 0,0 0 0,0 1 0,-1-2 1,2-4-1,1-11-48,-2 0 0,0 0 0,-1-41 1,-1 34 4,0 25 14,0 0 0,0 1 0,0-1 1,0 0-1,0 0 0,-1 0 0,1 1 0,0-1 0,-1 0 0,0 1 1,1-1-1,-1 0 0,0 1 0,0-1 0,1 1 0,-1-1 1,0 1-1,-1-1 0,1 1 0,0 0 0,0-1 0,-1 1 1,1 0-1,0 0 0,-2-1 0,2 3 5,1-1-1,0 1 1,0-1-1,0 1 1,0-1-1,0 1 1,0-1-1,0 1 1,0-1-1,0 1 1,0-1-1,0 1 1,0-1 0,1 1-1,-1-1 1,0 1-1,0-1 1,0 1-1,1-1 1,-1 0-1,0 1 1,1-1-1,-1 1 1,0-1-1,1 0 1,-1 1 0,1-1-1,-1 0 1,0 1-1,1-1 1,-1 0-1,1 0 1,-1 1-1,1-1 1,-1 0-1,1 0 1,0 1-1,3-1-37,0 1-1,-1 0 0,1 0 1,0 0-1,0 0 0,-1 1 1,1-1-1,-1 1 0,1 0 1,2 3-1,27 11 17,-22-13 17,0-1-1,-1 0 1,1-1-1,0-1 1,0 1-1,0-2 1,0 1-1,0-1 1,-1-1-1,13-3 1,-18 4 13,0-1 0,0 1 0,0-1 0,-1 0 0,1 0 0,-1-1 0,1 1 0,-1-1 0,0 0 1,0 0-1,0-1 0,0 1 0,-1-1 0,1 0 0,-1 1 0,0-2 0,0 1 0,0 0 0,-1 0 0,0-1 0,0 0 0,0 1 0,3-11 0,-5 15-17,0-1 0,1 1 0,-1 0 0,0-1 0,1 1 0,-1-1 0,0 1 0,0-1 0,0 0 0,0 1 0,1-1 0,-1 1 0,0-1 0,0 1 0,0-1 0,0 1 0,0-1 0,0 1 0,0-1 0,-1 1 0,1-1 0,0 0 0,0 1 0,0-1 0,0 1 0,-1-1 0,1 1 0,0-1-1,-1 1 1,1 0 0,0-1 0,-1 1 0,1-1 0,0 1 0,-1 0 0,1-1 0,-1 1 0,1 0 0,-1-1 0,1 1 0,-1 0 0,1 0 0,-1-1 0,1 1 0,-1 0 0,1 0 0,-1 0 0,1 0 0,-1 0 0,1 0 0,-1 0 0,1 0 0,-1 0 0,1 0 0,-1 0 0,0 0 0,1 0 0,-1 0 0,1 0 0,-1 1 0,-2 0-26,0 0 0,0 1 0,1-1 0,-1 1 1,0-1-1,1 1 0,0 0 0,-1 0 1,-2 4-1,-2 3 56,0 0 0,1 1 1,0 0-1,1 0 0,0 0 1,0 1-1,-4 15 0,8-23-37,0 0 0,1 0 0,-1 0-1,0 0 1,1 1 0,0-1 0,0 0-1,0 0 1,0 0 0,0 0 0,0 1-1,1-1 1,0 0 0,0 0 0,0 0-1,0 0 1,0 0 0,0 0 0,1-1 0,-1 1-1,1 0 1,0 0 0,0-1 0,0 0-1,0 1 1,0-1 0,1 0 0,-1 0-1,1 0 1,4 3 0,0-2-361,0 0-1,0 0 1,1-1 0,-1 0 0,0 0-1,1-1 1,10 1 0,30 0-4995,-1-2-3821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5.005"/>
    </inkml:context>
    <inkml:brush xml:id="br0">
      <inkml:brushProperty name="width" value="0.025" units="cm"/>
      <inkml:brushProperty name="height" value="0.025" units="cm"/>
    </inkml:brush>
  </inkml:definitions>
  <inkml:trace contextRef="#ctx0" brushRef="#br0">158 115 4452,'5'-4'1128,"0"-1"1,0 0-1,-1 0 0,1 0 0,-1 0 0,-1-1 0,1 0 1,-1 0-1,0 0 0,0 0 0,0 0 0,-1 0 1,0-1-1,-1 1 0,1-1 0,-1 0 0,0-7 0,-5 13-933,0 1-1,0-1 0,0 1 0,-1-1 0,1 1 0,0 0 0,0 1 0,0-1 1,0 1-1,-5 1 0,-4 1-148,1 1 1,0 1 0,0 0 0,0 1-1,1 0 1,0 1 0,-15 11-1,21-15-28,1 1 0,0-1 0,0 1 0,0-1-1,1 1 1,-1 0 0,1 1 0,0-1 0,0 0-1,1 1 1,-1 0 0,1 0 0,0-1 0,0 1-1,1 1 1,-1-1 0,1 0 0,0 0 0,1 0-1,-1 10 1,1-14-17,1 1 0,-1-1-1,1 0 1,0 1 0,-1-1 0,1 0-1,0 0 1,0 0 0,0 0-1,0 0 1,0 0 0,0 0 0,0 0-1,0 0 1,0 0 0,1 0 0,-1-1-1,0 1 1,0 0 0,1-1-1,-1 1 1,1-1 0,-1 0 0,0 1-1,1-1 1,-1 0 0,1 0 0,-1 0-1,2 0 1,52 0 49,-46 0-36,12-2 10,1-1 1,0-1 0,-1-1 0,0 0 0,0-2 0,0-1 0,-1 0 0,0-1 0,0-1 0,-1-1 0,-1-1 0,0-1-1,0 0 1,17-18 0,-20 3-217,-17 20-356,-14 13-340,8 2 472,0 0 0,0 1 1,0 0-1,1 0 0,0 1 0,0 0 0,1 0 1,0 0-1,1 1 0,-5 12 0,7-16-551,1 0 0,0 0 0,0 0-1,1 0 1,0 0 0,-1 11 0,2-5-5578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6.419"/>
    </inkml:context>
    <inkml:brush xml:id="br0">
      <inkml:brushProperty name="width" value="0.025" units="cm"/>
      <inkml:brushProperty name="height" value="0.025" units="cm"/>
    </inkml:brush>
  </inkml:definitions>
  <inkml:trace contextRef="#ctx0" brushRef="#br0">0 94 7719,'2'-8'2734,"1"-7"-1502,2-21 2426,6 1 4200,3 84-5824,-2 32-1268,-9-54-710,1 1 1,2-1 0,11 34-1,-17-59-159,1 1-1,0-1 0,0 0 0,0 0 0,0 0 0,1 0 0,-1 0 0,0-1 0,1 1 0,0 0 0,-1 0 0,1-1 0,0 1 1,0-1-1,-1 0 0,1 0 0,0 1 0,1-1 0,-1 0 0,0-1 0,0 1 0,0 0 0,0-1 0,1 1 0,-1-1 0,3 1 0,-2-1-489,0-1 0,0 1 0,-1 0 0,1-1 0,0 0 0,-1 0 0,1 0 0,0 0 0,-1 0 0,1 0 0,-1 0 0,0-1 0,1 1 0,2-3 0,15-16-11274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7.089"/>
    </inkml:context>
    <inkml:brush xml:id="br0">
      <inkml:brushProperty name="width" value="0.025" units="cm"/>
      <inkml:brushProperty name="height" value="0.025" units="cm"/>
    </inkml:brush>
  </inkml:definitions>
  <inkml:trace contextRef="#ctx0" brushRef="#br0">25 1 11243,'0'0'6715,"-3"10"-5535,-3 11-500,1 1-1,1 1 1,1-1 0,0 30-1,2-36-506,1 0-1,1 0 1,1 0-1,0 0 1,1 0-1,0 0 1,10 24-1,-13-39-126,0 0 0,0-1 0,1 1 0,-1-1 0,0 1 0,0-1 0,0 1 0,1-1 0,-1 1 0,0-1 0,0 1 0,1-1 0,-1 1 0,0-1 0,1 1 0,-1-1 0,1 1 0,-1-1 0,1 0 0,-1 1 0,1-1 0,-1 0 0,1 1 0,-1-1 0,1 0 0,-1 0 0,1 0 0,-1 1 0,1-1 0,0 0 0,-1 0 0,1 0 0,-1 0 0,1 0 0,-1 0 0,1 0 0,0 0 0,-1 0 1,1 0-1,-1-1 0,1 1 0,-1 0 0,1 0 0,0 0 0,-1-1 0,1 1 0,-1 0 0,1-1 0,-1 1 0,0 0 0,1-1 0,-1 1 0,1-1 0,-1 1 0,0-1 0,1 1 0,-1-1 0,0 1 0,1-1 0,-1 0 0,17-34 1386,-12 19-1366,-1 0 1,0-1 0,-2 1 0,0-1-1,-1 0 1,0 0 0,-1 0-1,-1 1 1,-5-23 0,-1 26-230,-1 17-362,-1 24 33,9-25 478,0 0 0,0 0 0,0 0 0,0 0 0,0-1 0,1 1 1,-1 0-1,1 0 0,0 0 0,0 0 0,0-1 0,0 1 0,0 0 0,1-1 0,-1 1 0,1-1 0,0 1 0,3 3 0,-2-5 15,0 1 0,0-1 0,0 0 0,0 1-1,1-1 1,-1 0 0,0-1 0,1 1 0,-1-1 0,0 1-1,1-1 1,-1 0 0,1-1 0,-1 1 0,0 0-1,6-2 1,-2 0 25,0 0 1,0-1-1,0 1 0,-1-1 0,1-1 1,-1 1-1,0-1 0,0 0 0,0-1 0,-1 1 1,1-1-1,9-11 0,-10 10 26,1-1 0,-1 0 0,0 0 0,0-1 0,-1 1 0,0-1 0,0 0 0,-1 0 0,0 0 0,3-12 0,-20 89-679,6-36 657,2 1 0,1 0 0,-1 56 0,6-88-25,0 0 0,0 0 0,0-1 1,0 1-1,1 0 0,-1 0 0,0 0 0,1 0 0,-1-1 1,1 1-1,0 0 0,0 0 0,-1-1 0,1 1 0,0-1 0,0 1 1,1-1-1,-1 1 0,0-1 0,0 0 0,1 1 0,-1-1 0,1 0 1,-1 0-1,1 0 0,-1 0 0,1 0 0,0 0 0,-1-1 1,1 1-1,0-1 0,0 1 0,-1-1 0,1 1 0,0-1 0,0 0 1,0 0-1,0 0 0,0 0 0,-1 0 0,5-1 0,-3 0-230,1 0 0,-1 0-1,1 0 1,-1 0 0,0 0 0,1-1-1,-1 0 1,0 0 0,0 0-1,0 0 1,0 0 0,0 0-1,-1-1 1,1 1 0,-1-1-1,1 0 1,-1 0 0,0 0-1,0 0 1,0 0 0,1-4-1,5-26-4877,-6-8-2376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7.434"/>
    </inkml:context>
    <inkml:brush xml:id="br0">
      <inkml:brushProperty name="width" value="0.025" units="cm"/>
      <inkml:brushProperty name="height" value="0.025" units="cm"/>
    </inkml:brush>
  </inkml:definitions>
  <inkml:trace contextRef="#ctx0" brushRef="#br0">0 0 11883,'0'0'10634,"28"53"-10377,-2-41-257,6-3-1762,4-2-1537,2-4-2371,-2 1-2657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7.804"/>
    </inkml:context>
    <inkml:brush xml:id="br0">
      <inkml:brushProperty name="width" value="0.025" units="cm"/>
      <inkml:brushProperty name="height" value="0.025" units="cm"/>
    </inkml:brush>
  </inkml:definitions>
  <inkml:trace contextRef="#ctx0" brushRef="#br0">127 0 16624,'0'0'1516,"-8"5"235,-8 5-921,-1-1 99,0 2 1,1 0-1,0 1 1,-19 19-1,35-30-939,0-1-1,0 0 1,0 1 0,0-1 0,0 0-1,0 1 1,0-1 0,0 0-1,1 0 1,-1 1 0,0-1-1,0 0 1,0 1 0,1-1 0,-1 0-1,0 0 1,0 1 0,1-1-1,-1 0 1,0 0 0,0 0 0,1 1-1,-1-1 1,0 0 0,1 0-1,-1 0 1,0 0 0,1 0 0,-1 0-1,0 0 1,1 0 0,-1 0-1,0 0 1,1 0 0,-1 0-1,0 0 1,1 0 0,-1 0 0,0 0-1,1 0 1,-1 0 0,1 0-1,30 2-868,-14-1 322,-11 0 483,0 0 0,-1 1 0,1 0 0,-1 0 0,1 0 0,-1 0 0,0 1-1,0 0 1,0 0 0,0 1 0,-1-1 0,1 1 0,-1 0 0,0 0 0,0 0 0,0 1 0,-1 0 0,0-1 0,0 1 0,5 9 0,-7-10 179,1 0 1,-1 0-1,0-1 0,0 1 1,-1 0-1,1 0 1,-1 0-1,1 0 0,-1 0 1,-1 1-1,1-1 1,0 0-1,-1 0 0,0-1 1,0 1-1,0 0 1,-1 0-1,1 0 0,-1-1 1,0 1-1,0 0 1,0-1-1,0 0 0,-1 0 1,1 1-1,-1-1 1,0-1-1,0 1 0,-6 5 1,4-4 33,0 0-1,0-1 1,-1 1 0,1-1 0,-1 0 0,0 0-1,0-1 1,0 1 0,0-1 0,0-1 0,-1 1-1,1-1 1,0 0 0,-1-1 0,1 1 0,-13-2-1,18 0-394,-1 0 0,1 0 0,0 0 0,0 0-1,0 0 1,0 0 0,0 0 0,0 0 0,1 0 0,-1-1-1,0 1 1,0 0 0,1-1 0,-1 1 0,1 0-1,-1-1 1,1 1 0,0-1 0,-1 1 0,1-1 0,0 1-1,0-1 1,0 1 0,0-1 0,0 1 0,1 0 0,-1-1-1,1-2 1,-1 2-408,3-20-5341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8.145"/>
    </inkml:context>
    <inkml:brush xml:id="br0">
      <inkml:brushProperty name="width" value="0.025" units="cm"/>
      <inkml:brushProperty name="height" value="0.025" units="cm"/>
    </inkml:brush>
  </inkml:definitions>
  <inkml:trace contextRef="#ctx0" brushRef="#br0">1 166 18129,'0'0'6134,"11"-2"-4506,14-4-1205,1-1 0,-1-1 0,29-14-1,-41 17-420,1-2-1,-2 0 0,1 0 1,-1-1-1,0-1 0,0 0 1,-1 0-1,12-15 0,-22 23-4,0 0-1,0 1 0,-1-1 1,1 0-1,0 0 1,-1 0-1,1 0 0,0 0 1,-1 0-1,1 0 1,-1 0-1,0 0 0,1 0 1,-1 0-1,0-1 1,0 1-1,1 0 1,-1 0-1,0 0 0,0 0 1,0 0-1,-1 0 1,1-2-1,-1 2-4,1 1 0,-1-1 0,0 0 0,0 0 0,1 1 1,-1-1-1,0 1 0,0-1 0,0 0 0,0 1 0,0 0 0,0-1 0,0 1 0,0 0 0,0-1 1,0 1-1,0 0 0,0 0 0,-2 0 0,-4-1-29,-1 1 0,0 1 1,1-1-1,-1 1 0,-11 4 1,6-1 75,1 1 1,1 0 0,-1 1 0,1 0-1,0 1 1,0 0 0,1 1 0,-12 11-1,16-14-15,0 1 0,1 0 0,-1 0 0,1 0 0,1 0-1,-1 1 1,1 0 0,0 0 0,0 0 0,1 0 0,0 0-1,0 1 1,1 0 0,-2 10 0,4-15-32,0-1 0,1 1-1,-1-1 1,1 1 0,-1-1 0,1 1 0,0-1-1,0 1 1,0-1 0,0 0 0,0 1-1,1-1 1,-1 0 0,1 0 0,-1 0 0,1 0-1,0 0 1,0 0 0,0-1 0,0 1-1,0-1 1,0 1 0,0-1 0,1 0 0,-1 0-1,0 0 1,1 0 0,2 1 0,10 3-207,1 0 0,-1-1-1,22 2 1,-30-5 76,49 6-2806,-18-4-1776,7-3-3778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8.758"/>
    </inkml:context>
    <inkml:brush xml:id="br0">
      <inkml:brushProperty name="width" value="0.025" units="cm"/>
      <inkml:brushProperty name="height" value="0.025" units="cm"/>
    </inkml:brush>
  </inkml:definitions>
  <inkml:trace contextRef="#ctx0" brushRef="#br0">26 30 10666,'0'0'5499,"8"-4"-3006,0 0-1942,0 0 1,0 0-1,0 1 1,1 0 0,14-3-1,-21 5-524,-1 1 0,1 0-1,-1-1 1,1 1 0,0 0-1,-1 0 1,1 0 0,0 0-1,-1 1 1,1-1 0,-1 0-1,1 1 1,-1-1 0,1 1 0,-1-1-1,1 1 1,-1 0 0,1 0-1,-1 0 1,0 0 0,1 0-1,-1 0 1,0 0 0,0 0 0,0 0-1,0 0 1,0 1 0,0-1-1,0 0 1,0 1 0,0-1-1,-1 1 1,1-1 0,-1 1 0,1-1-1,-1 1 1,1 0 0,-1-1-1,0 1 1,0-1 0,0 1-1,0 0 1,0-1 0,0 1 0,-1 2-1,1 1 3,0 0 0,-1 0 1,0-1-1,0 1 0,0 0 0,0 0 0,-1 0 0,0-1 0,0 1 0,0-1 0,0 1 0,-5 5 0,-43 44 572,42-48-559,0 1 0,1 1 0,0-1 0,0 1 0,1 0 0,0 1 0,1-1 0,-1 1 0,-3 10 0,9-18-44,-1 0 0,1 0 0,0 0 0,-1 0 0,1 0 0,0 0 0,0 0 0,0 0 0,0-1 0,0 1 0,0 0 0,0 0 0,0 0 0,0 0 0,0 0 0,1 0 0,-1 0 0,0 0 0,1 0 0,-1 0 0,0 0 0,1-1 0,-1 1 1,1 0-1,0 0 0,-1 0 0,1-1 0,-1 1 0,1 0 0,1 0 0,1 0-9,-1 1 1,1-1 0,0 0-1,0 0 1,-1 0-1,1-1 1,0 1 0,0-1-1,0 1 1,4-1-1,6 0-429,0-1 0,0 0 0,-1-1 0,14-4 0,-15 3-1222,-1-1 0,0 0-1,0 0 1,15-11-1,2-4-6734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49.067"/>
    </inkml:context>
    <inkml:brush xml:id="br0">
      <inkml:brushProperty name="width" value="0.025" units="cm"/>
      <inkml:brushProperty name="height" value="0.025" units="cm"/>
    </inkml:brush>
  </inkml:definitions>
  <inkml:trace contextRef="#ctx0" brushRef="#br0">198 19 5509,'0'0'15780,"-10"-5"-15182,7 3-580,-1 0-1,0 1 0,1-1 0,-1 1 0,0-1 0,0 1 0,0 0 1,0 0-1,0 1 0,0-1 0,0 1 0,0 0 0,0 0 1,0 1-1,0-1 0,0 1 0,0-1 0,0 1 0,0 1 1,0-1-1,0 0 0,1 1 0,-1 0 0,0 0 0,1 0 1,-1 0-1,-4 5 0,0 0-19,0 0 0,1 0 0,0 1 0,0 0 0,1 0 1,-8 13-1,11-17-6,1 0 1,0 1 0,0-1-1,0 0 1,0 1-1,1-1 1,-1 1 0,1-1-1,0 1 1,1 0-1,-1-1 1,1 1 0,0 0-1,0 0 1,1-1-1,0 8 1,0-12 5,-1 1-1,1 0 1,-1 0 0,1-1 0,-1 1-1,1-1 1,0 1 0,-1 0-1,1-1 1,0 1 0,-1-1-1,1 0 1,0 1 0,-1-1 0,1 1-1,0-1 1,0 0 0,0 0-1,-1 1 1,1-1 0,0 0 0,0 0-1,0 0 1,0 0 0,0 0-1,-1 0 1,1 0 0,0 0-1,0-1 1,1 1 0,27-9 52,-14-1-20,-1 0 1,0-1-1,-1-1 1,0 0 0,0-1-1,-1 0 1,-1-1-1,-1-1 1,0 1-1,12-24 1,-26 52 76,-5 14-30,-11 58 1,19-79-85,0-1 34,0-1 1,1 0 0,0 0-1,0 1 1,0-1 0,2 9-1,-1-13-5,-1 0-1,1 0 1,0 0-1,-1 1 1,1-1-1,0 0 1,0 0-1,-1 0 1,1 0 0,0 0-1,0 0 1,0-1-1,0 1 1,1 0-1,-1 0 1,0-1-1,0 1 1,0 0-1,0-1 1,1 0-1,-1 1 1,0-1-1,1 1 1,-1-1 0,0 0-1,1 0 1,-1 0-1,0 0 1,1 0-1,0 0 1,8-1 58,0-1 0,-1 0 0,1 0 1,-1-1-1,0 0 0,0-1 0,0 1 1,0-2-1,0 1 0,-1-2 0,13-8 0,13-13-158,37-37 0,-63 56 40,3-3-28,-9 8 54,0 0-1,0 1 1,1-1-1,-1 1 1,1 0 0,-1 0-1,1 0 1,0 0-1,0 0 1,5-2 0,-6 45-496,-13 73 1000,12-113-476,-1-1 0,0 0 0,0 1 0,1-1 0,-1 0 0,0 0 0,0 0 0,1 1 0,-1-1 0,0 0 0,1 0 0,-1 0 0,0 1 0,0-1 0,1 0 0,-1 0 0,0 0 0,1 0 0,-1 0 0,1 0 1,-1 0-1,0 0 0,1 0 0,-1 0 0,0 0 0,1 0 0,-1 0 0,0 0 0,1 0 0,-1 0 0,0 0 0,1-1 0,-1 1 0,0 0 0,1 0 0,-1 0 0,0-1 0,0 1 0,1 0 0,-1 0 0,0 0 1,0-1-1,1 1 0,-1 0 0,0-1 0,17-10 217,30-31 104,26-20-242,-68 58-102,1 0-1,0 1 1,0-1-1,0 2 1,1-1-1,-1 0 1,1 1-1,-1 1 0,1-1 1,-1 1-1,10-1 1,-15 2 4,0 0 1,0 1-1,1-1 1,-1 0-1,0 1 1,0-1-1,1 1 1,-1-1-1,0 1 0,0 0 1,0-1-1,0 1 1,0 0-1,0 0 1,0 0-1,0 0 1,0-1-1,-1 1 1,1 1-1,0-1 1,-1 0-1,1 0 0,0 0 1,-1 0-1,1 0 1,-1 1-1,0-1 1,1 0-1,-1 0 1,0 1-1,0-1 1,0 0-1,0 2 1,1 51 247,-1-39-212,0 52-1325,5-75-5739,-1-10-1136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0.190"/>
    </inkml:context>
    <inkml:brush xml:id="br0">
      <inkml:brushProperty name="width" value="0.025" units="cm"/>
      <inkml:brushProperty name="height" value="0.025" units="cm"/>
    </inkml:brush>
  </inkml:definitions>
  <inkml:trace contextRef="#ctx0" brushRef="#br0">172 207 9897,'3'-5'696,"-1"0"0,-1 0 0,1 0-1,0 0 1,-1 0 0,0 0-1,-1 0 1,1-1 0,-1-6 0,0 11-561,0 0 1,-1-1 0,1 1 0,0 0 0,-1 0 0,1-1 0,-1 1 0,0 0 0,1 0 0,-1 0 0,0 0-1,0 0 1,0 0 0,1 0 0,-1 0 0,0 0 0,0 0 0,0 1 0,-1-1 0,1 0 0,0 1-1,0-1 1,0 1 0,0-1 0,-1 1 0,1-1 0,0 1 0,-1 0 0,1 0 0,0 0 0,0-1-1,-1 1 1,1 1 0,0-1 0,-1 0 0,1 0 0,0 0 0,0 1 0,-1-1 0,-1 1 0,-4 1-55,0 0 1,1 0 0,-1 1 0,1 0 0,0 0 0,-1 1-1,1-1 1,1 1 0,-1 0 0,1 1 0,0 0-1,0-1 1,0 2 0,0-1 0,1 0 0,-6 10 0,4-6-20,1 0 1,0 0 0,1 0 0,0 0 0,1 1-1,-1 0 1,2 0 0,-1-1 0,2 2 0,-2 17 0,3-27-49,0 1 0,0-1 1,0 0-1,0 0 0,0 1 1,0-1-1,0 0 0,1 1 1,-1-1-1,0 0 0,1 0 1,-1 1-1,1-1 1,0 0-1,-1 0 0,1 0 1,0 0-1,0 0 0,-1 0 1,1 0-1,0 0 0,0 0 1,0 0-1,0-1 0,0 1 1,1 0-1,0 0 1,1 0 8,0 0 1,0-1 0,1 1 0,-1-1-1,0 0 1,0 0 0,0 0 0,0 0-1,0-1 1,0 1 0,4-2-1,6-2 65,-1 0 0,0-1 0,0 0 0,21-13 0,-8 0-16,0-1 0,-1-1-1,35-39 1,-47 46-2,0-1-1,-1-1 1,0 0-1,-2-1 1,0 0-1,0-1 1,9-27-1,-17 40 54,1 0 0,-1-1 0,-1 1 0,1-1 0,-1 1 0,1-1 0,-2-8 0,1 13-105,0 0 1,0-1 0,0 1 0,0-1-1,0 1 1,0 0 0,0-1 0,-1 1-1,1 0 1,0-1 0,0 1 0,0 0 0,0 0-1,-1-1 1,1 1 0,0 0 0,0-1-1,-1 1 1,1 0 0,0 0 0,0-1 0,-1 1-1,1 0 1,0 0 0,-1 0 0,1 0-1,0-1 1,-1 1 0,1 0 0,0 0 0,-1 0-1,1 0 1,0 0 0,-1 0 0,-18 14 70,9 1-95,1 0 0,0 0 0,0 1 0,2 0 0,0 0-1,1 1 1,0 0 0,1 0 0,2 0 0,-1 1 0,2 0 0,0-1 0,2 31 0,0-45-70,0 0 0,0 0 0,1 0 0,-1 0 0,1 0 0,0 0 0,0 0 0,0 0 0,0-1 0,0 1 1,1 0-1,-1-1 0,1 1 0,-1-1 0,1 1 0,0-1 0,0 0 0,0 0 0,1 0 0,-1 0 0,0 0 0,1-1 1,-1 1-1,1-1 0,5 3 0,1-1-456,0-1 0,0 0 0,0 0 0,0-1 0,0 0 0,1-1 0,10-1 0,11 0-4897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3.004"/>
    </inkml:context>
    <inkml:brush xml:id="br0">
      <inkml:brushProperty name="width" value="0.025" units="cm"/>
      <inkml:brushProperty name="height" value="0.025" units="cm"/>
    </inkml:brush>
  </inkml:definitions>
  <inkml:trace contextRef="#ctx0" brushRef="#br0">207 70 9289,'0'0'4388,"-4"-10"-2333,2 7-1910,1-1 1,-1 1-1,0-1 0,0 1 0,0-1 1,0 1-1,-1 0 0,1 0 0,-1 0 1,0 1-1,0-1 0,0 0 0,0 1 1,0 0-1,0 0 0,-1 0 0,1 0 1,-1 0-1,1 1 0,-1 0 0,0 0 1,0 0-1,0 0 0,1 0 0,-1 1 0,0-1 1,0 1-1,-5 0 0,8 1-141,-1 0 1,1-1-1,-1 1 0,1 0 0,-1 0 1,1-1-1,-1 1 0,1 0 0,0 1 1,0-1-1,-1 0 0,1 0 0,0 0 0,0 1 1,0-1-1,0 1 0,1-1 0,-1 0 1,0 1-1,0 0 0,1-1 0,-1 1 1,1-1-1,0 1 0,-1 0 0,1-1 0,0 1 1,0 0-1,0 1 0,-3 62 834,4-54-425,0 9 20,0 0 1,2 0 0,1 0 0,0 0 0,1-1 0,9 21 0,56 115 829,-15-39-1127,-51-105-112,0-2 10,0 0-1,-1 0 1,0 1 0,0-1 0,-1 1 0,2 16 0,-6-27 38,-1 1 0,1-1 0,0 0 1,0 0-1,-1-1 0,1 1 0,0 0 0,0-1 0,-3-2 0,-149-179-217,79 89 50,74 93 91,0 1 1,1-1-1,-1 1 1,0-1-1,1 0 0,-1 1 1,0-1-1,1 0 1,-1 1-1,1-1 1,-1 0-1,1 0 1,0 1-1,-1-1 0,1 0 1,0 0-1,-1 0 1,1 0-1,0 0 1,0 1-1,0-1 1,0 0-1,0 0 0,0 0 1,0 0-1,0 0 1,0 0-1,0 0 1,0 1-1,1-1 1,-1 0-1,0 0 1,1 0-1,-1 0 0,0 1 1,2-3-1,30-8-365,-18 8 170,100-19-8636,-80 14 3081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3.473"/>
    </inkml:context>
    <inkml:brush xml:id="br0">
      <inkml:brushProperty name="width" value="0.025" units="cm"/>
      <inkml:brushProperty name="height" value="0.025" units="cm"/>
    </inkml:brush>
  </inkml:definitions>
  <inkml:trace contextRef="#ctx0" brushRef="#br0">126 3 16047,'0'0'1826,"-11"1"-48,6-1-1632,0 0 0,0 0 1,1 1-1,-1 0 0,0 0 0,1 0 1,-1 0-1,1 1 0,-1-1 1,1 1-1,0 1 0,0-1 1,0 0-1,0 1 0,0 0 0,0 0 1,1 0-1,-1 0 0,1 1 1,0-1-1,0 1 0,0 0 1,1 0-1,-1 0 0,1 0 1,0 0-1,0 1 0,0-1 0,1 1 1,0-1-1,-2 9 0,3-11-123,-1 0 0,1 0 0,-1 1 0,1-1 0,0 0 0,0 0 0,0 1 0,0-1 0,1 0 0,-1 0 0,0 0-1,1 1 1,0-1 0,-1 0 0,1 0 0,0 0 0,0 0 0,0 0 0,0 0 0,1-1 0,-1 1 0,0 0 0,1 0 0,-1-1-1,1 1 1,3 2 0,-2-3 2,1 0 0,0 0-1,-1 0 1,1 0 0,0-1 0,0 0-1,0 1 1,-1-1 0,1-1-1,0 1 1,0 0 0,-1-1 0,1 0-1,0 0 1,6-2 0,-1-1-7,-1 0 0,0 0 0,0-1 0,0 0 0,0 0 0,-1-1 0,0 0 0,12-14 0,-15 18-14,-2-1 0,1 0-1,0-1 1,0 1-1,-1 0 1,0-1 0,0 1-1,0-1 1,0 0-1,0 0 1,-1 0 0,0 0-1,0 0 1,0 0-1,0 0 1,0 0 0,-1 0-1,0 0 1,0-1-1,0 1 1,0 0 0,-2-5-1,2 9-3,0 0 0,0 0 0,0 0 0,0-1 0,0 1 0,0 0 0,0 0 0,0 0 0,0 0 0,0-1 0,0 1 0,0 0 0,0 0 0,0 0 0,0 0 0,-1-1 0,1 1 0,0 0 0,0 0 0,0 0 0,0 0 0,0 0 0,0 0 0,-1 0 0,1 0 0,0-1 0,0 1 0,0 0 0,0 0 0,0 0 0,-1 0 0,1 0 0,0 0 0,0 0 0,0 0 0,0 0 0,-1 0 0,1 0 0,0 0 0,0 0 0,0 0 0,0 0 0,-1 0 0,1 0 0,0 0 0,0 0 0,0 0 0,0 0 0,-1 1 0,1-1 0,-7 10 2,-2 14 23,8-17-15,0 0 0,0 0 0,0 0 1,1 0-1,1 0 0,-1 0 0,1 0 0,0-1 0,0 1 0,1 0 1,0 0-1,3 7 0,-3-11-61,0-1 1,0 1-1,0-1 1,0 0 0,0 1-1,0-1 1,0 0-1,1 0 1,-1 0-1,1-1 1,-1 1-1,1-1 1,0 1-1,0-1 1,0 0-1,0 0 1,0 0-1,0 0 1,0-1-1,0 1 1,0-1-1,0 0 1,0 0-1,0 0 1,0 0-1,0 0 1,0-1-1,0 1 1,5-3-1,-2 2-300,-1-1 0,0 0 0,0 0 1,-1 0-1,1 0 0,0-1 0,-1 0 0,1 0 0,-1 0 0,0-1 0,0 0 0,0 1 0,4-7 0,23-37-6646,-13 9 180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3.798"/>
    </inkml:context>
    <inkml:brush xml:id="br0">
      <inkml:brushProperty name="width" value="0.025" units="cm"/>
      <inkml:brushProperty name="height" value="0.025" units="cm"/>
    </inkml:brush>
  </inkml:definitions>
  <inkml:trace contextRef="#ctx0" brushRef="#br0">13 20 13068,'-2'13'774,"-1"12"-288,0-7 397,1 1 0,1-1-1,0 1 1,1 0 0,4 27 0,-3-42-809,-1 0 1,1-1 0,0 1 0,0 0 0,1-1 0,-1 1 0,1-1-1,0 0 1,-1 1 0,2-1 0,-1 0 0,0 0 0,1 0 0,-1 0 0,1-1-1,0 1 1,0-1 0,0 0 0,0 1 0,0-1 0,0-1 0,1 1 0,-1 0-1,1-1 1,-1 0 0,1 1 0,-1-1 0,1-1 0,0 1 0,0-1-1,-1 1 1,1-1 0,0 0 0,0 0 0,5-2 0,-4 2-70,1-1 1,-1 0-1,0-1 0,0 1 1,0-1-1,0 0 1,0 0-1,-1 0 1,1-1-1,-1 0 0,1 0 1,-1 0-1,0 0 1,0-1-1,0 0 1,-1 0-1,1 0 0,-1 0 1,0 0-1,0 0 1,-1-1-1,1 0 0,-1 1 1,0-1-1,0 0 1,0 0-1,1-8 1,-1 5 59,0-1 1,-1 1 0,0-1 0,0 0 0,-1 1-1,0-1 1,0 0 0,-1 0 0,0 1 0,-1-1-1,0 1 1,0-1 0,-1 1 0,0 0 0,0 0-1,-5-8 1,7 14 8,0 1-1,0-1 1,0 1-1,0-1 1,0 1-1,-1-1 1,1 1-1,-1 0 1,1 0-1,-1 0 1,1 0-1,-1 0 1,1 0-1,-1 0 1,0 0-1,0 1 1,-2-2-1,3 2-37,0 0-1,0 0 1,0 0-1,0 1 0,0-1 1,0 0-1,0 0 0,0 1 1,0-1-1,0 0 0,0 1 1,1-1-1,-1 1 0,0 0 1,0-1-1,0 1 0,1-1 1,-1 1-1,0 0 0,1 0 1,-1-1-1,0 1 1,1 0-1,-1 0 0,1 0 1,0 0-1,-1-1 0,1 1 1,0 0-1,-1 0 0,1 0 1,0 0-1,0 2 0,-4 11 152,1 0 0,1 1 0,1-1-1,0 1 1,0 0 0,2-1 0,0 1-1,0-1 1,7 24 0,-6-31-165,0 0 0,0 0 0,1-1 0,0 1 0,0-1 1,1 0-1,0 0 0,0 0 0,0 0 0,1-1 0,0 1 0,0-1 0,0 0 1,1-1-1,-1 1 0,1-1 0,0-1 0,0 1 0,1-1 0,-1 0 0,12 4 1,45 5-2554,-20-11-5898,-20-1-5462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4.861"/>
    </inkml:context>
    <inkml:brush xml:id="br0">
      <inkml:brushProperty name="width" value="0.025" units="cm"/>
      <inkml:brushProperty name="height" value="0.025" units="cm"/>
    </inkml:brush>
  </inkml:definitions>
  <inkml:trace contextRef="#ctx0" brushRef="#br0">179 274 8520,'0'0'10015,"-12"-3"-8382,1-1-1292,0 2 0,1 0-1,-1 0 1,0 1-1,0 0 1,-15 1-1,23 0-273,0 0-1,0 1 0,-1-1 0,1 1 0,0 0 1,0 0-1,0 0 0,0 0 0,0 1 0,0-1 1,0 1-1,0-1 0,1 1 0,-1 0 0,0 0 1,1 1-1,0-1 0,-1 0 0,1 1 0,0-1 1,0 1-1,1 0 0,-1 0 0,0 0 0,1 0 1,0 0-1,0 0 0,0 0 0,0 0 0,-1 6 1,1-7-55,1-1-1,0 1 1,-1 0 0,1 0 0,0-1 0,0 1 0,0 0 0,0 0 0,0 0 0,0-1-1,0 1 1,1 0 0,-1 0 0,1-1 0,-1 1 0,1 0 0,0-1 0,0 1 0,0-1 0,-1 1-1,1-1 1,1 1 0,-1-1 0,0 0 0,0 1 0,2 0 0,0 0 14,0-1 0,0 0-1,0 0 1,0 0 0,0 0 0,0-1 0,1 1 0,-1-1 0,0 0 0,0 0-1,0 0 1,1 0 0,4-1 0,5-2 107,1 0-1,-1-1 1,1 0-1,-1-1 1,21-12-1,-21 10-33,-1-1 0,1-1 0,-2 0-1,1-1 1,13-16 0,-20 21-42,-1 0 0,0 0 0,0-1 0,-1 0 0,1 0-1,-1 1 1,-1-2 0,1 1 0,-1 0 0,0 0 0,0-1 0,-1 1 0,0-1 0,0-10 0,-7 47-144,-2 13-133,8-42 216,1 0 0,-1 0 1,0 0-1,0 0 0,0 1 1,1-1-1,-1 0 0,1 0 1,-1 0-1,0 0 0,1 0 1,0 0-1,-1 0 0,1-1 1,0 1-1,-1 0 0,1 0 1,0 0-1,0-1 0,0 1 0,0 0 1,0-1-1,0 1 0,-1-1 1,2 1-1,-1-1 0,0 1 1,0-1-1,0 0 0,0 1 1,0-1-1,0 0 0,2 0 1,3 1 30,0-1 0,0 0-1,1-1 1,-1 0 0,0 0 0,0 0 0,0 0 0,0-1 0,0 0 0,0-1 0,0 1 0,-1-1 0,1 0 0,-1 0 0,0-1 0,0 0 0,0 0 0,0 0 0,-1 0 0,1-1 0,-1 1 0,0-1-1,-1 0 1,1-1 0,4-9 0,-1 2 42,0 1 0,-1-1 0,-1-1-1,0 1 1,-1-1 0,-1 1 0,0-1 0,0 0-1,-2 0 1,1-21 0,-2 34-69,0 1 0,0-1 0,0 0-1,0 1 1,0-1 0,0 0 0,0 1 0,0-1 0,0 0 0,0 1-1,0-1 1,0 0 0,-1 1 0,1-1 0,0 1 0,0-1 0,-1 0-1,1 1 1,-1-1 0,1 1 0,0-1 0,-1 1 0,1-1 0,-1 1 0,1-1-1,-1 1 1,1 0 0,-1-1 0,0 1 0,1 0 0,-1-1 0,1 1-1,-1 0 1,0 0 0,1-1 0,-1 1 0,0 0 0,0 0 0,0 0-16,0 1 1,0-1 0,0 1-1,0-1 1,0 1-1,0-1 1,0 1 0,0-1-1,0 1 1,0 0 0,1 0-1,-1-1 1,0 1 0,1 0-1,-1 0 1,0 0 0,1 0-1,-1 0 1,1 0 0,-1 0-1,1 0 1,-1 0 0,1 2-1,-8 36 46,2 0-1,2 0 0,1 1 1,3 0-1,5 57 0,-4-84 29,1-1-1,0 1 0,1 0 1,1-1-1,0 0 0,0 1 1,1-2-1,10 19 0,4-1 26,40 48 1,-37-50-71,-2 0-1,20 34 1,-36-53-32,0-1-1,-1 1 1,1 0 0,-2 0-1,1 0 1,-1 0-1,-1 1 1,2 16 0,-3-23 20,0 0 0,0 0 0,0 0 0,-1-1 0,1 1 0,-1 0 0,1 0 0,-1 0-1,0 0 1,1 0 0,-1-1 0,0 1 0,0 0 0,0-1 0,0 1 0,-1-1 0,-1 3 0,1-3 16,0 1-1,0-1 0,0 0 0,-1 0 0,1 0 0,0-1 0,0 1 0,-1-1 1,1 1-1,0-1 0,-1 0 0,1 1 0,-1-1 0,1 0 0,0-1 0,-1 1 1,-4-1-1,2-1 14,0 0 0,1 0 0,-1 0 1,0 0-1,1-1 0,-1 0 0,1 0 1,0 0-1,0 0 0,0-1 0,0 0 1,1 1-1,-1-1 0,1 0 0,0-1 1,0 1-1,1-1 0,-4-6 0,-5-11 12,2-1-1,-11-33 1,11 27-140,2-2-1,1 1 1,1-1-1,2 0 1,1 0 0,2-38-1,0 65 71,0 0 0,1 0-1,-1 0 1,1 0-1,0 0 1,0 1-1,0-1 1,1 0 0,-1 0-1,1 1 1,0-1-1,0 1 1,0-1 0,0 1-1,1 0 1,-1 0-1,1 0 1,0 0 0,0 0-1,0 1 1,0-1-1,0 1 1,1 0 0,-1 0-1,6-3 1,6 1-608,0-1 1,-1 2-1,1 0 0,1 1 1,21-1-1,17-3-3967,2-5-3901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6.794"/>
    </inkml:context>
    <inkml:brush xml:id="br0">
      <inkml:brushProperty name="width" value="0.025" units="cm"/>
      <inkml:brushProperty name="height" value="0.025" units="cm"/>
    </inkml:brush>
  </inkml:definitions>
  <inkml:trace contextRef="#ctx0" brushRef="#br0">39 0 15182,'0'0'6898,"-7"13"-6706,2-3-141,0 0 0,0 0 1,1 1-1,1-1 1,0 1-1,-2 13 0,4-21-16,1 1 0,-1-1 1,1 0-1,0 1 0,0-1 0,1 1 0,-1-1 0,1 1 0,-1-1 0,1 0 0,0 0 0,0 1 0,1-1 0,-1 0 0,1 0 0,-1 0 0,1 0 1,0 0-1,0-1 0,0 1 0,1 0 0,-1-1 0,1 0 0,-1 1 0,1-1 0,0 0 0,0-1 0,0 1 0,0 0 0,4 1 0,-1-1 26,0-1 0,1 1 0,-1-1 0,1-1 0,-1 1 0,1-1 0,-1 0 0,1-1 0,-1 1 0,1-1-1,-1-1 1,1 1 0,-1-1 0,0 0 0,0-1 0,0 1 0,0-1 0,0 0 0,0-1 0,-1 1 0,0-1 0,0 0-1,0 0 1,0-1 0,0 0 0,-1 0 0,0 0 0,0 0 0,0-1 0,-1 1 0,0-1 0,0 0 0,0 0-1,-1 0 1,0 0 0,0 0 0,0-1 0,0-9 0,-4 13-243,-3 8 52,-3 9 26,3-1 102,2 1 0,0 0 0,1-1 1,0 2-1,0 16 0,2-30 11,0-1-1,0 1 1,0-1 0,0 0 0,0 1-1,0-1 1,0 1 0,0-1 0,0 1-1,1-1 1,-1 1 0,0-1 0,0 0-1,0 1 1,0-1 0,1 1 0,-1-1-1,0 0 1,0 1 0,1-1 0,-1 0-1,0 1 1,1-1 0,-1 0 0,0 1-1,1-1 1,-1 0 0,0 0 0,1 0-1,-1 1 1,1-1 0,-1 0 0,0 0-1,1 0 1,-1 0 0,1 0 0,0 0-1,20-5 398,20-21 372,2-10-394,-31 24-358,1 1-1,-1 1 1,2 0 0,24-13 0,-37 22-33,0 1 1,-1 0 0,1-1 0,0 1 0,-1 0 0,1-1 0,0 1 0,-1 0 0,1 0 0,0 0-1,-1-1 1,1 1 0,0 0 0,0 0 0,-1 0 0,1 0 0,0 0 0,-1 0 0,1 1 0,0-1-1,0 0 1,-1 0 0,1 0 0,0 1 0,-1-1 0,1 0 0,0 1 0,-1-1 0,1 0 0,-1 1-1,1-1 1,-1 1 0,1-1 0,-1 1 0,1-1 0,-1 1 0,1 0 0,-1-1 0,1 1 0,-1-1-1,0 1 1,0 0 0,1 0 0,3 39 177,-1-5-31,-2-35-126,0 1 0,-1-1-1,1 1 1,0-1 0,-1 1 0,1-1-1,0 1 1,0-1 0,0 0 0,-1 1-1,1-1 1,0 0 0,0 0 0,0 1-1,0-1 1,0 0 0,-1 0 0,1 0-1,0 0 1,0 0 0,0 0 0,0 0-1,0-1 1,-1 1 0,1 0-1,0 0 1,0-1 0,0 1 0,0-1-1,-1 1 1,1 0 0,0-1 0,-1 1-1,1-1 1,1-1 0,29-22 396,-28 21-386,1-1-25,1 0-1,-1 0 1,1 0-1,0 1 1,0-1-1,0 1 1,0 0-1,0 1 1,1-1-1,-1 1 1,1 0-1,0 0 1,0 1-1,0 0 1,0 0-1,0 0 1,6 1-1,-10 0-10,-1 1 0,1 0 0,-1 0 0,0-1 0,1 1 0,-1 0 0,0 0 0,0 0 0,1 1 0,-1-1 0,0 0 0,0 0 0,0 1 0,0-1 0,-1 0 0,1 1 0,0-1 0,0 1 0,-1-1 0,1 1 0,-1-1 0,0 1 0,1 0 0,-1-1 0,0 1 0,0 2 0,2 55-459,-2-39-1045,0-15 990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7.602"/>
    </inkml:context>
    <inkml:brush xml:id="br0">
      <inkml:brushProperty name="width" value="0.025" units="cm"/>
      <inkml:brushProperty name="height" value="0.025" units="cm"/>
    </inkml:brush>
  </inkml:definitions>
  <inkml:trace contextRef="#ctx0" brushRef="#br0">0 110 11499,'0'0'11552,"11"5"-10522,-11-5-1025,2 2 14,1 0 1,-1-1-1,1 1 1,0-1-1,-1 0 1,1 0-1,0 0 0,0 0 1,0 0-1,0 0 1,-1-1-1,1 0 1,0 1-1,0-1 1,0 0-1,0 0 1,0-1-1,0 1 0,0-1 1,0 1-1,0-1 1,0 0-1,0 0 1,-1 0-1,1-1 1,0 1-1,-1-1 0,1 1 1,-1-1-1,1 0 1,-1 0-1,0 0 1,0 0-1,0 0 1,2-3-1,-1 1 0,0 1 0,-1-1 0,0 0 0,0 0 0,0 0 0,0 0 0,0 0 0,-1 0 0,1-1 0,-1 1 0,0 0 0,-1-1 0,1 1 0,-1-6 0,0 8-12,0 1 1,0-1 0,-1 1-1,1-1 1,0 1 0,-1-1-1,1 1 1,-1 0 0,0-1-1,1 1 1,-1 0 0,0-1-1,0 1 1,0 0 0,0 0-1,0 0 1,0 0 0,0 0-1,0 0 1,0 0 0,-1 0-1,1 0 1,0 1 0,0-1 0,-1 0-1,1 1 1,-1-1 0,1 1-1,-1-1 1,1 1 0,0 0-1,-1 0 1,1 0 0,-1 0-1,1 0 1,-1 0 0,1 0-1,-1 0 1,1 0 0,-1 1-1,1-1 1,-1 1 0,1-1-1,-2 2 1,-2-1-5,1 1 1,0 0-1,0 1 1,0-1-1,0 1 1,1 0-1,-1 0 1,1 0-1,-1 0 0,1 0 1,0 1-1,0-1 1,1 1-1,-1 0 1,1 0-1,0 0 0,-3 6 1,3-5 20,-1 1 1,1-1 0,0 1-1,0-1 1,1 1-1,-1 0 1,1 0-1,1 0 1,-1 0 0,1 0-1,0 0 1,0 0-1,2 6 1,-1-11-11,-1 0 1,1 0 0,0 1-1,0-1 1,0 0-1,0 0 1,0 0 0,1-1-1,-1 1 1,0 0 0,0 0-1,1-1 1,-1 1-1,0 0 1,1-1 0,-1 1-1,0-1 1,1 0-1,-1 0 1,1 1 0,-1-1-1,1 0 1,-1 0-1,0 0 1,4-1 0,39-4 373,-26-1-344,1 0 0,-1-2 0,22-11 0,-26 11-201,0 1 0,0 1 0,0 0 0,1 1 0,0 0 0,26-4 0,-39 9 148,-1 0 1,0 0 0,0 0-1,0 0 1,0 1-1,0-1 1,0 0-1,0 0 1,0 1-1,0-1 1,0 1-1,0-1 1,0 1-1,0-1 1,0 1 0,0 0-1,0-1 1,0 1-1,-1 0 1,1 0-1,0 0 1,-1-1-1,1 1 1,0 0-1,-1 0 1,1 0 0,-1 0-1,1 0 1,-1 0-1,0 0 1,1 0-1,-1 0 1,0 0-1,0 1 1,0 0-1,1 50 271,-1-27 107,0-24-339,0-1 0,1 1 0,-1-1 0,0 0 0,1 1 0,-1-1 0,0 0 0,1 1 0,-1-1 1,0 0-1,1 0 0,-1 1 0,1-1 0,-1 0 0,0 0 0,1 0 0,-1 0 0,1 0 0,-1 1 1,1-1-1,-1 0 0,1 0 0,-1 0 0,1 0 0,-1 0 0,0 0 0,1-1 0,-1 1 0,1 0 0,-1 0 1,1 0-1,-1 0 0,1 0 0,-1-1 0,0 1 0,1 0 0,-1 0 0,1-1 0,-1 1 0,0 0 1,1-1-1,-1 1 0,1-1 0,19-12 551,-18 11-547,60-49-12,-57 48-109,0 0 0,0 0 0,0 0 0,0 1 0,1-1 0,-1 1 0,1 1 1,0-1-1,0 1 0,-1 0 0,9 0 0,-14 1 81,1 0 1,0 0 0,-1 0 0,1 1-1,0-1 1,-1 0 0,1 1-1,0-1 1,-1 0 0,1 1-1,-1-1 1,1 1 0,0-1 0,-1 1-1,1-1 1,-1 1 0,0 0-1,1-1 1,-1 1 0,1 0-1,-1-1 1,0 1 0,0 0 0,1-1-1,-1 1 1,0 0 0,0-1-1,0 1 1,0 0 0,0 1-1,2 34 117,1-3-4,-2-32-108,0-1 1,-1 1-1,1-1 0,-1 1 0,1-1 1,0 1-1,-1-1 0,1 1 0,0-1 0,0 0 1,-1 1-1,1-1 0,0 0 0,0 0 1,0 1-1,0-1 0,-1 0 0,1 0 1,0 0-1,0 0 0,0 0 0,0 0 1,-1 0-1,1-1 0,0 1 0,0 0 0,0 0 1,-1-1-1,1 1 0,0 0 0,0-1 1,-1 1-1,1 0 0,0-1 0,1-1 1,25-17-1403,14-23-5927,-29 28 2968,7-7-3971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8.070"/>
    </inkml:context>
    <inkml:brush xml:id="br0">
      <inkml:brushProperty name="width" value="0.025" units="cm"/>
      <inkml:brushProperty name="height" value="0.025" units="cm"/>
    </inkml:brush>
  </inkml:definitions>
  <inkml:trace contextRef="#ctx0" brushRef="#br0">57 35 11851,'0'0'8051,"0"12"-7646,-1 30 1147,-1 0 0,-9 54-1,-32 163 2320,51-306-4054,1 1 0,28-77 1,-22 73-744,-11 39 475,3-15-263,1 1 0,2 1 0,22-44 0,-30 63 697,1 1 0,-1 0 0,1 0 0,0 0 0,0 0 0,0 0 0,0 1 0,1-1 0,-1 1 0,1 0 0,0 0 0,0 0 0,0 1 0,0-1 0,1 1 0,-1 0-1,1 0 1,-1 1 0,1-1 0,0 1 0,-1 0 0,1 0 0,0 1 0,0-1 0,0 1 0,-1 0 0,1 1 0,6 0 0,-10 0 17,0-1 0,0 1 1,1-1-1,-1 1 0,0 0 0,0-1 0,0 1 0,-1 0 0,1 0 0,0 0 0,0 0 0,0 0 0,-1 0 0,1 0 0,0 0 0,-1 0 0,1 0 1,-1 0-1,1 1 0,-1-1 0,0 0 0,0 0 0,1 0 0,-1 1 0,0-1 0,0 0 0,0 0 0,0 1 0,0-1 0,0 0 0,-1 0 0,1 1 1,0-1-1,-1 0 0,1 0 0,-1 0 0,0 2 0,-1 3 35,0-1-1,0 1 1,0 0 0,-1 0-1,0-1 1,-4 7 0,-47 43 1237,50-52-1182,1 1 1,-1-1-1,-1 0 0,1 0 0,0 0 0,-1-1 1,0 0-1,1 0 0,-1 0 0,0 0 0,0-1 1,-8 2-1,13-6-528,0 0 0,0 0 1,1 0-1,-1 0 0,1 0 0,0 0 1,0 0-1,0 0 0,0 0 0,3-5 1,15-21-5238,3-4-2877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8.393"/>
    </inkml:context>
    <inkml:brush xml:id="br0">
      <inkml:brushProperty name="width" value="0.025" units="cm"/>
      <inkml:brushProperty name="height" value="0.025" units="cm"/>
    </inkml:brush>
  </inkml:definitions>
  <inkml:trace contextRef="#ctx0" brushRef="#br0">76 0 14670,'0'0'6758,"-10"55"-4355,-5-20-193,1 3-545,-1 3-608,4-1-448,3-6-353,6-5-192,2-7-32,0-7-32,8-6-705,2-3-448,5-5-929,1-1-1505,0 0-1153,1-10-3877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9.149"/>
    </inkml:context>
    <inkml:brush xml:id="br0">
      <inkml:brushProperty name="width" value="0.025" units="cm"/>
      <inkml:brushProperty name="height" value="0.025" units="cm"/>
    </inkml:brush>
  </inkml:definitions>
  <inkml:trace contextRef="#ctx0" brushRef="#br0">31 31 13453,'0'0'4495,"9"-6"-2776,-3 2-1524,0 1 1,0 0-1,0 0 1,0 0-1,0 1 1,1 0 0,8-1-1,-14 2-152,1 1 0,-1 0 0,1 0 0,-1 0 0,1 0 0,-1 0 0,1 0 0,-1 1-1,1-1 1,-1 1 0,0-1 0,1 1 0,-1-1 0,1 1 0,-1 0 0,0-1 0,0 1 0,2 1 0,-1 0-29,-1 0 1,0 0-1,0 0 1,1 0-1,-1 0 1,0 0-1,-1 0 1,1 0-1,0 0 1,-1 1-1,1-1 1,-1 0-1,0 1 1,1-1-1,-1 0 1,-1 4-1,1-2 109,0 1-1,-1-1 1,1 1-1,-1-1 1,0 0-1,-1 1 1,1-1 0,-1 0-1,0 0 1,0 0-1,0 0 1,0 0-1,-4 4 1,-44 42 1418,42-44-1424,0 1-1,1 0 1,-1 0 0,2 1 0,-1 0-1,1 0 1,-7 13 0,12-21-115,1 1 0,0 0 0,-1 0 0,1 0 0,0 0 0,0-1 0,-1 1 0,1 0 0,0 0 0,0 0 0,0 0 0,0 0 0,0 0 0,0-1 0,0 1 0,1 0 0,-1 0 0,0 0 0,0 0 0,1 0 0,-1-1 0,0 1 0,1 0 0,-1 0 0,1-1 0,-1 1 0,1 0 0,-1-1 0,1 1 0,0 0 0,-1-1 0,1 1 0,0-1 0,-1 1 0,1-1 0,0 1 0,0-1-1,0 1 1,-1-1 0,1 0 0,0 0 0,0 1 0,0-1 0,0 0 0,0 0 0,-1 0 0,1 0 0,0 0 0,2 0 0,58 0-808,-42-1-532,37-3-3512,-17-2-1350,-2 0-847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8.750"/>
    </inkml:context>
    <inkml:brush xml:id="br0">
      <inkml:brushProperty name="width" value="0.025" units="cm"/>
      <inkml:brushProperty name="height" value="0.025" units="cm"/>
    </inkml:brush>
  </inkml:definitions>
  <inkml:trace contextRef="#ctx0" brushRef="#br0">107 1 15375,'0'0'4922,"-8"2"-3460,2 0-1258,1 0 0,-1 0 0,1 0 0,0 1 0,0 0 0,0 0 0,0 0 0,0 0 0,1 1 0,-1 0-1,1 0 1,0 0 0,0 0 0,1 1 0,-1-1 0,1 1 0,0 0 0,0 0 0,1 0 0,-1 0 0,1 1 0,0-1 0,1 1-1,-2 5 1,3-9-155,-1 0 0,1 1 0,0-1 0,-1 0 0,1 0 0,0 0 0,0 1 0,1-1 0,-1 0 0,0 0 0,1 0 0,-1 1 0,1-1-1,0 0 1,0 0 0,0 0 0,0 0 0,0 0 0,0 0 0,0-1 0,1 1 0,-1 0 0,1-1 0,-1 1 0,1-1 0,2 3 0,-2-3-29,1 0 1,0 0-1,-1-1 1,1 1-1,0 0 1,-1-1-1,1 1 1,0-1-1,0 0 1,0 0-1,-1 0 1,1-1-1,0 1 1,0-1-1,0 1 1,-1-1-1,1 0 1,0 0-1,-1 0 1,1 0-1,2-2 1,-1 0-3,1 0 0,-1 0 0,1-1 0,-1 0 1,0 1-1,0-2 0,-1 1 0,1 0 0,-1-1 0,0 1 0,0-1 1,-1 0-1,1 0 0,-1 0 0,0 0 0,0 0 0,-1-1 0,0 1 1,0-1-1,0 1 0,0-1 0,-1 1 0,0-1 0,0-5 1,-1 10-21,1 0 0,0 0 0,0 1 0,0-1 0,-1 0 0,1 0 0,0 0 0,-1 0 0,1 1 0,0-1 0,-1 0 0,1 0 0,-1 1 0,0-1 0,1 0 0,-1 1 0,1-1 0,-1 0 0,0 1 0,0-1 0,1 1 0,-1-1 0,0 1 0,0 0 0,1-1 0,-1 1 0,0 0 0,0-1 0,0 1 0,0 0 0,0 0 0,0 0 0,1 0 0,-1 0 0,0 0 0,0 0 0,0 0 0,0 0 0,0 0 0,0 1 0,0-1 0,1 0 0,-2 1 0,-1 0-12,0 0-1,1 0 0,-1 0 1,1 0-1,-1 0 0,1 1 1,-1-1-1,1 1 0,0-1 1,0 1-1,0 0 1,-4 4-1,5-5 16,0 1 1,0 0-1,0-1 1,0 1-1,0 0 1,0 0-1,0-1 1,0 1-1,1 0 1,-1 0-1,1 0 1,-1 0-1,1 0 1,0 0-1,0 0 1,0 0-1,0 0 1,0 0-1,0 0 1,1 3-1,0-4-70,0 1 0,1-1 0,-1 0 0,0 0 0,0 0-1,1 0 1,-1 0 0,0 0 0,1 0 0,-1 0 0,1-1 0,-1 1-1,1 0 1,-1-1 0,1 1 0,0-1 0,-1 0 0,1 0-1,-1 1 1,1-1 0,0 0 0,-1 0 0,4-1 0,0 1-681,-1-1 0,1 1 0,0-1 0,0-1-1,-1 1 1,1-1 0,0 1 0,-1-1 0,1-1 0,-1 1 0,0 0 0,0-1 0,0 0 0,0 0 0,6-7 0,10-8-7284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59.758"/>
    </inkml:context>
    <inkml:brush xml:id="br0">
      <inkml:brushProperty name="width" value="0.025" units="cm"/>
      <inkml:brushProperty name="height" value="0.025" units="cm"/>
    </inkml:brush>
  </inkml:definitions>
  <inkml:trace contextRef="#ctx0" brushRef="#br0">30 74 5125,'0'0'18727,"-4"8"-17222,2-6-1440,-19 41 1281,20-42-1321,1 0 0,0 0-1,-1 0 1,1 0 0,0 0-1,0 0 1,-1 0 0,1 0-1,0 0 1,0 0 0,0 0-1,0 0 1,0 0 0,1 0-1,-1 0 1,0 0 0,0 0-1,1 0 1,-1 0 0,0 0-1,1 0 1,-1 0 0,1-1-1,-1 1 1,1 0 0,-1 0-1,1 0 1,0-1 0,0 1-1,-1 0 1,1-1 0,0 1-1,0 0 1,0-1 0,-1 1-1,1-1 1,0 0 0,0 1-1,0-1 1,0 0 0,0 1-1,0-1 1,0 0 0,0 0-1,0 0 1,0 0 0,0 0-1,0 0 1,0 0 0,1 0 0,3 0-5,-1 0 0,0-1 1,0 1-1,0-1 0,1 0 1,-1 0-1,0 0 0,0 0 1,0-1-1,0 0 0,-1 0 1,1 0-1,0 0 1,4-4-1,0-2-43,-1 1 1,0-1 0,-1 0-1,8-12 1,5-6-177,-19 25-164,-2 39 255,-2-1 0,-1 0 0,-14 48-1,8-42 315,-8 85 0,17-76-151,2-31 241,0 0-1,-2 0 0,0 0 1,-9 32-1,3-39 557,1-18-12,1-26-215,7 3-826,1 0-1,1 0 1,2 1 0,0-1 0,2 1-1,0 0 1,2 1 0,20-40 0,-6 21-699,2 1 1,2 1 0,57-67 0,-82 106 865,49-51-871,-48 51 804,0 1-1,0-1 1,1 1 0,-1 0 0,0 0 0,1 0 0,-1 0 0,1 0 0,0 1 0,0 0-1,0 0 1,-1 0 0,1 0 0,0 0 0,5 1 0,-8 0 82,0 1-1,0 0 1,0-1-1,0 1 1,0 0-1,0 0 1,0 0 0,0 0-1,0 0 1,-1 0-1,1 0 1,0 0 0,0 0-1,-1 0 1,1 0-1,-1 1 1,1-1 0,-1 0-1,0 0 1,0 1-1,1-1 1,-1 0-1,0 1 1,0-1 0,0 0-1,0 0 1,0 1-1,0-1 1,-1 0 0,1 1-1,0-1 1,-2 2-1,-9 48 90,-16 1 563,20-42-178,1 1 1,1-1 0,0 1-1,0 0 1,1 0-1,-3 13 1,7-24-437,0 0-1,0 0 1,0 0-1,0 1 1,0-1-1,0 0 1,0 0 0,0 0-1,0 1 1,0-1-1,0 0 1,0 0-1,0 0 1,0 1-1,0-1 1,0 0 0,0 0-1,1 0 1,-1 1-1,0-1 1,0 0-1,0 0 1,0 0 0,0 0-1,0 1 1,0-1-1,1 0 1,-1 0-1,0 0 1,0 0-1,0 0 1,0 1 0,1-1-1,-1 0 1,0 0-1,0 0 1,0 0-1,1 0 1,-1 0 0,0 0-1,0 0 1,0 0-1,1 0 1,12-3 244,11-10-158,-7-1-293,-1-1 1,18-22-1,-20 22-7,0 0 0,28-23 0,-42 38 201,1 0 1,-1 0-1,0 0 0,0 0 0,0 0 0,0-1 0,1 1 0,-1 0 0,0 0 1,0 0-1,0 0 0,1 0 0,-1 0 0,0 0 0,0 0 0,0 0 0,1 0 1,-1 0-1,0 0 0,0 0 0,0 0 0,1 0 0,-1 0 0,0 0 0,0 0 1,0 0-1,1 1 0,-1-1 0,0 0 0,0 0 0,0 0 0,0 0 0,1 0 1,-1 0-1,0 1 0,0-1 0,0 0 0,0 0 0,0 0 0,1 0 0,-1 1 1,0-1-1,0 0 0,0 0 0,0 0 0,0 1 0,4 16 379,-3 32 840,-1-34-379,0-14-811,0 0-1,1 0 0,-1 0 0,1 0 1,-1 0-1,1-1 0,0 1 0,-1 0 1,1 0-1,0 0 0,-1-1 0,1 1 1,0 0-1,0-1 0,0 1 0,0-1 1,-1 1-1,1-1 0,0 1 0,0-1 1,0 0-1,0 1 0,0-1 0,0 0 1,0 0-1,0 0 0,0 0 0,1 0 1,-1 0-1,0 0 0,0 0 0,0 0 1,0 0-1,0 0 0,0-1 0,0 1 1,1-1-1,42-11 223,-20-3-536,45-33 0,14-10-1234,-83 58 1509,1 0 0,-1 0-1,0 0 1,0-1 0,0 1 0,1 0 0,-1 0 0,0 0 0,0 0-1,0-1 1,1 1 0,-1 0 0,0 0 0,0 0 0,1 0 0,-1 0-1,0 0 1,1 0 0,-1 0 0,0 0 0,0 0 0,1 0 0,-1 0 0,0 0-1,0 0 1,1 0 0,-1 0 0,0 0 0,0 0 0,1 0 0,-1 0-1,0 0 1,0 0 0,1 1 0,-1-1 0,0 0 0,0 0 0,1 0-1,-1 0 1,0 1 0,0-1 0,0 0 0,0 0 0,1 0 0,-1 1 0,0-1-1,0 0 1,0 0 0,0 1 0,0-1 0,0 0 0,1 0 0,-1 1-1,0-1 1,0 0 0,0 1 0,0-1 0,-5 26 455,-16 24 1025,17-42-1215,2-4-117,-1 0 0,1 1 0,1-1 1,-1 1-1,0 0 0,1-1 0,0 1 0,0 7 1,3-12-293,0 0 1,1 0 0,-1 0 0,1-1 0,-1 1-1,0-1 1,1 1 0,-1-1 0,0 0 0,0 0-1,1 0 1,-1 0 0,2-2 0,27-27-8645,-14 9 298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00.298"/>
    </inkml:context>
    <inkml:brush xml:id="br0">
      <inkml:brushProperty name="width" value="0.025" units="cm"/>
      <inkml:brushProperty name="height" value="0.025" units="cm"/>
    </inkml:brush>
  </inkml:definitions>
  <inkml:trace contextRef="#ctx0" brushRef="#br0">58 98 15503,'0'0'14456,"10"-2"-14258,-7 2-186,3-1-13,0 0-1,0-1 0,0 1 1,0-1-1,0 0 1,7-4-1,-11 4-12,0 1-1,0 0 1,0-1-1,-1 1 1,1-1-1,0 1 1,-1-1 0,1 0-1,-1 0 1,0 0-1,0 1 1,1-1-1,-1 0 1,0-1 0,-1 1-1,1 0 1,0 0-1,-1 0 1,1 0-1,-1-1 1,0 1 0,1 0-1,-1-1 1,0 1-1,-1-3 1,1 3 7,0 1 0,-1 0 0,1-1 1,-1 1-1,0 0 0,1-1 0,-1 1 0,0 0 0,0 0 1,0-1-1,0 1 0,0 0 0,0 0 0,0 0 0,0 0 1,0 0-1,0 0 0,0 1 0,-1-1 0,1 0 0,0 1 1,-1-1-1,1 1 0,0-1 0,-1 1 0,1-1 1,-1 1-1,1 0 0,-1 0 0,1 0 0,-1 0 0,1 0 1,-1 0-1,1 0 0,-1 1 0,1-1 0,-2 1 0,-2-1 6,0 1-1,1 0 0,-1 0 1,1 0-1,-1 1 1,1-1-1,0 1 0,-1 0 1,1 0-1,-7 6 0,6-4 95,1 0 0,0 0 0,1 1 0,-1 0 0,1-1 0,0 1 0,0 0 0,0 1 0,1-1 0,-1 0 0,1 1 0,1 0 0,-1-1 0,1 1 0,0 0 0,0 0 0,1 0 0,0 11 0,1-15-73,1 0-1,-1 0 0,1-1 0,-1 1 1,1 0-1,-1 0 0,1-1 0,0 1 1,0-1-1,0 0 0,0 1 0,0-1 1,0 0-1,0 0 0,1 0 0,-1 0 1,0-1-1,1 1 0,-1-1 0,0 1 1,1-1-1,-1 0 0,0 0 0,1 0 1,2 0-1,8 0-9,0 0-1,0 0 1,17-3-1,-15-1-196,0-1 0,-1 0-1,1-1 1,-1-1 0,14-8-1,-14 7 78,0 1-1,1 0 1,0 1 0,19-5-1,-33 11 112,-1 0 0,0 0 0,1 0 0,-1 0 0,0 0 0,0 0 0,1 0 0,-1 0 0,0 0 0,1 0 0,-1 0 0,0 0 0,0 0-1,1 0 1,-1 1 0,0-1 0,0 0 0,1 0 0,-1 0 0,0 1 0,0-1 0,0 0 0,1 0 0,-1 0 0,0 1 0,0-1 0,0 0 0,0 0 0,0 1 0,1-1 0,-1 0 0,0 1 0,0-1-1,0 0 1,0 0 0,0 1 0,0-1 0,0 0 0,0 1 0,0-1 0,-1 22 169,-9 19 302,10-41-453,-2 6 85,1-1 1,0 1 0,0-1 0,0 1 0,0-1 0,1 1 0,0-1-1,0 1 1,0-1 0,2 8 0,-1-11-86,0 0 1,0 0-1,0 0 1,0-1-1,0 1 0,0 0 1,0 0-1,1-1 0,-1 1 1,1-1-1,-1 1 1,1-1-1,-1 0 0,1 0 1,0 1-1,0-1 1,0 0-1,0-1 0,0 1 1,0 0-1,0 0 0,0-1 1,0 1-1,0-1 1,0 0-1,0 0 0,0 0 1,0 0-1,4 0 0,21-2-226,0 0 0,0-2 0,0-1 0,0-2 0,-1 0 0,27-12 0,32-8-1739,-49 22 1005,-35 5 937,-1 0 1,1 1-1,0-1 1,-1 0-1,1 1 1,0-1-1,-1 0 1,1 1-1,-1-1 1,1 1-1,-1-1 1,1 1-1,-1-1 1,0 1 0,1 0-1,-1-1 1,1 1-1,-1 0 1,0-1-1,0 1 1,1 0-1,-1-1 1,0 1-1,0 0 1,0-1-1,0 1 1,0 0-1,0-1 1,0 1-1,0 0 1,0 0 0,0-1-1,0 1 1,0 0-1,0-1 1,-1 1-1,1 0 1,0-1-1,-1 1 1,1 0-1,0-1 1,-1 1-1,0 0 1,-2 8-444,-5 13 656,8-10-9164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09.176"/>
    </inkml:context>
    <inkml:brush xml:id="br0">
      <inkml:brushProperty name="width" value="0.025" units="cm"/>
      <inkml:brushProperty name="height" value="0.025" units="cm"/>
    </inkml:brush>
  </inkml:definitions>
  <inkml:trace contextRef="#ctx0" brushRef="#br0">841 24 6342,'0'0'3000,"-8"-4"-1521,-2 0-1272,1 1 0,-1 0 0,0 0 0,0 1 0,-1 0 0,1 1 0,0 0 0,-1 1 0,-16 1 0,8 2-107,-1 0-1,0 1 0,1 1 0,-30 12 1,12-1-63,2 1 1,0 2-1,1 2 1,-55 42 0,59-36 105,1 2 0,1 0-1,1 2 1,1 1 0,3 1 0,0 1 0,2 1 0,2 1 0,-27 68 0,27-52-29,3 0 0,1 1 0,4 0-1,1 1 1,3 1 0,-1 95 0,8-136-86,1-1 0,0 1-1,1 0 1,1-1 0,0 1 0,0-1 0,1 0 0,1 0 0,1 0 0,-1-1 0,9 13 0,-10-19-7,1 0 1,-1-1-1,1 0 1,0 0-1,0 0 0,1 0 1,-1-1-1,1 0 1,0 0-1,0-1 0,0 0 1,1 0-1,-1 0 1,1 0-1,0-1 0,0-1 1,-1 1-1,1-1 0,0 0 1,1 0-1,-1-1 1,0 0-1,8-1 0,-1-1 130,-1-1 0,1 0 0,-1 0 0,0-2 0,0 0 0,0 0 0,-1-1 0,1-1-1,-2 0 1,22-15 0,9-13 703,54-55 0,-77 71-650,235-263 1517,-203 215-1563,-3-2-1,59-113 1,-88 145-121,-2-1 0,12-42 0,-25 67-24,0 0 0,-1-1 0,-1 1 0,0-1 0,0 1-1,-2-1 1,0 0 0,0 1 0,-5-27 0,4 36-81,-1-1 0,1 1-1,-1 0 1,0 1 0,0-1 0,0 0-1,0 0 1,-1 1 0,1 0 0,-1-1-1,0 1 1,0 0 0,0 0 0,0 0-1,-1 1 1,1-1 0,-1 1 0,0 0-1,0 0 1,1 0 0,-1 1 0,0-1-1,-5 0 1,-2-1-1203,0 1 1,0 0-1,0 1 0,0 1 1,0 0-1,0 0 1,-22 4-1,9 1-1318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10.063"/>
    </inkml:context>
    <inkml:brush xml:id="br0">
      <inkml:brushProperty name="width" value="0.025" units="cm"/>
      <inkml:brushProperty name="height" value="0.025" units="cm"/>
    </inkml:brush>
  </inkml:definitions>
  <inkml:trace contextRef="#ctx0" brushRef="#br0">292 12 4548,'-12'-2'2584,"-4"0"-2350,-5-1 650,0 0 1,-38 1 0,54 2-744,0 1 1,0-1-1,0 1 0,0-1 1,0 2-1,0-1 0,0 0 1,0 1-1,0 0 0,1 0 1,-1 0-1,1 1 0,0-1 1,0 1-1,-1 0 0,2 1 1,-1-1-1,-6 7 0,1 6-17,0 0-1,1 1 0,1 0 1,0 0-1,2 1 0,0-1 1,1 1-1,-4 33 0,0 153 958,8-169-869,2 53-7,4 0 0,3-1 0,25 100 0,-19-125-169,3-1 0,2 0 0,3-2 0,2-1-1,39 63 1,-53-101-24,2-1-1,0 0 0,1-1 1,1-1-1,1 0 1,23 20-1,-33-33 68,1 1 0,-1 0 0,1-1 0,-1-1 0,1 1 0,1-1 0,-1 0-1,0 0 1,1-1 0,-1 0 0,1 0 0,0-1 0,-1 0 0,1-1 0,0 1 0,0-2 0,-1 1 0,1-1 0,0 0 0,0 0 0,-1-1-1,10-3 1,-4-1 162,-1 0-1,0-1 0,0-1 0,0 0 0,-1 0 0,0-1 0,-1 0 1,0-1-1,13-16 0,3-7 430,41-69 1,-45 64-426,-3-1 1,0-2 0,-3 0 0,-1 0 0,-3-1 0,-1-1 0,-2 0-1,-1-1 1,0-45 0,-7 60-184,-1 1 0,-2-1 0,-1 0 0,-1 1 0,-2 0 0,-12-40 0,11 49-69,-1-1 0,-1 1 0,0 1 0,-2 0 1,0 0-1,-1 1 0,-1 0 0,0 1 0,-24-22 1,27 29-227,-1 0 1,0 1-1,0 0 1,-1 1-1,0 1 1,0 0-1,-1 0 1,0 1-1,-16-4 1,2 3-2103,0 1 0,-1 2 0,-41-1 0,35 3-1925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10.871"/>
    </inkml:context>
    <inkml:brush xml:id="br0">
      <inkml:brushProperty name="width" value="0.025" units="cm"/>
      <inkml:brushProperty name="height" value="0.025" units="cm"/>
    </inkml:brush>
  </inkml:definitions>
  <inkml:trace contextRef="#ctx0" brushRef="#br0">904 118 5285,'0'-10'4009,"0"6"-3876,1 1 0,-1-1 0,-1 0 0,1 1 0,0-1 0,-1 1 0,0-1 0,0 1 0,0-1 0,0 1 0,-1 0-1,1 0 1,-1-1 0,0 1 0,0 0 0,0 0 0,0 0 0,0 1 0,-1-1 0,1 1 0,-1-1 0,1 1 0,-1 0 0,0 0 0,0 0 0,0 0 0,-1 0 0,1 1-1,0-1 1,-6 0 0,-6-3-22,0 1-1,0 1 1,0 0 0,-1 1-1,1 0 1,-1 2-1,1 0 1,-1 0-1,-23 5 1,16 0-47,1 0 1,1 2 0,0 0-1,0 2 1,0 0 0,-19 12 0,2 3 95,2 1 0,1 2 0,1 1 0,2 2 1,0 1-1,-34 45 0,40-42-74,0 1 0,3 1 0,0 2 0,3 0 0,1 1-1,2 0 1,2 2 0,1 0 0,3 1 0,1 0 0,-9 82 0,19-111-78,0 0 1,0-1 0,1 1 0,0-1 0,1 0-1,1 1 1,0-1 0,1 0 0,0 0 0,0 0-1,7 10 1,-7-15 0,0-1 0,1 1 0,0-1-1,0 0 1,0-1 0,1 1 0,0-1-1,0 0 1,0-1 0,0 1 0,1-1-1,0 0 1,0-1 0,0 0 0,0 0-1,1 0 1,-1-1 0,15 2 0,0-1 58,-1-2 0,0-1 0,1 0 0,-1-2 0,1 0 1,-1-1-1,0-1 0,0-2 0,-1 0 0,1-1 0,-1 0 0,19-12 1,17-11 367,-2-2 0,92-71 0,-76 48 244,109-113 0,-149 136-597,-3-1 1,0-1-1,-2-1 1,-2-2-1,32-65 0,-49 88-79,-1 0 0,0 0 0,-1-1 0,0 1 0,-2-1 0,3-27 0,-5 37-65,0 0 1,0 0-1,0 0 0,-1 0 0,0 0 0,0 0 0,0 0 1,0 1-1,-1-1 0,0 0 0,0 1 0,0-1 1,0 1-1,-1-1 0,0 1 0,1 0 0,-2 0 0,1 1 1,0-1-1,-1 0 0,0 1 0,0 0 0,-5-3 1,-7-1-706,0 1 0,0 1 1,0 0-1,-1 1 0,0 1 0,0 1 1,0 0-1,0 1 0,-25 2 1,41-1 687,-65 0-4646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11.570"/>
    </inkml:context>
    <inkml:brush xml:id="br0">
      <inkml:brushProperty name="width" value="0.025" units="cm"/>
      <inkml:brushProperty name="height" value="0.025" units="cm"/>
    </inkml:brush>
  </inkml:definitions>
  <inkml:trace contextRef="#ctx0" brushRef="#br0">514 140 7687,'0'0'219,"0"-10"5,0 4-439,-1-4 604,1 1 0,-2 0 0,1-1 0,-1 1-1,-5-14 1,6 20-230,0 0 0,-1 0 0,1 0 0,-1 0-1,0 0 1,0 1 0,0-1 0,-1 1 0,1-1 0,0 1-1,-1 0 1,0-1 0,1 1 0,-1 1 0,0-1-1,0 0 1,0 1 0,0-1 0,-1 1 0,1 0 0,0 0-1,-4 0 1,-2-1-160,0 1 0,-1 0 0,1 1 0,0 0 0,-1 1-1,1-1 1,0 2 0,0-1 0,-1 2 0,-14 4 0,9 0 7,0 0 0,0 0 1,1 1-1,0 1 0,-21 18 0,13-8 84,1 2-1,1 0 1,1 1-1,1 1 1,1 0-1,-22 42 0,28-43 86,2 1-1,0 0 1,2 0-1,0 1 1,2 0-1,0 0 1,2 0-1,1 0 0,0 1 1,4 38-1,0-43-120,0 0 0,1 0 0,1 0 0,1 0 0,1-1 0,1 0 0,0 0 0,2 0 0,0-1 0,1 0 0,0-1 0,2 0 0,13 15 0,-17-24-38,0 1-1,1-2 1,0 1 0,0-1 0,0-1-1,1 0 1,0 0 0,1-1 0,-1 0-1,1-1 1,0 0 0,0-1 0,0 0-1,1 0 1,-1-2 0,0 1 0,1-1-1,0-1 1,-1 0 0,1-1 0,-1 0-1,1-1 1,-1 0 0,12-4-1,-6 1 135,0-1 0,0 0-1,-1-2 1,0 0-1,-1-1 1,0 0 0,0-1-1,-1-1 1,0 0-1,-1-1 1,0-1-1,-1 0 1,0 0 0,19-30-1,-17 16 89,0 0-1,-2-1 1,-1-1-1,-1 0 1,-1 0-1,-2-1 1,6-49-1,-10 47-841,-1-1-1,-1 1 1,-8-65-1,3 79-1331,-1 1-1,0-1 1,-15-33-1,-1 6-4186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2:12.134"/>
    </inkml:context>
    <inkml:brush xml:id="br0">
      <inkml:brushProperty name="width" value="0.025" units="cm"/>
      <inkml:brushProperty name="height" value="0.025" units="cm"/>
    </inkml:brush>
  </inkml:definitions>
  <inkml:trace contextRef="#ctx0" brushRef="#br0">645 81 7079,'-5'-9'1366,"1"4"-1217,0-1-1,-1 1 1,1 0 0,-1 0-1,0 1 1,0-1-1,0 1 1,0 0 0,-1 0-1,0 1 1,0 0-1,0 0 1,0 0 0,0 1-1,0 0 1,-1 0-1,-9-1 1,0 1-5,1 1 0,-1 0 1,1 1-1,-1 1 0,1 1 0,0 0 0,-1 1 1,1 0-1,0 1 0,1 1 0,-1 1 1,1 0-1,-26 15 0,22-9-7,-1 2 0,2 0 0,0 1 0,1 0 0,0 2 0,1 0 1,1 0-1,1 1 0,-11 21 0,3-2 69,3 2 0,1 0-1,2 1 1,2 0 0,1 2 0,2-1 0,3 1 0,1 0 0,1 1 0,3-1 0,1 1 0,3 0 0,7 47-1,-7-74-227,2 0-1,0 0 0,0 0 0,2-1 1,0 0-1,1 0 0,0 0 0,1-1 1,0 0-1,16 19 0,-17-25 35,1 0 1,-1 0-1,2-1 0,-1 0 0,1 0 0,0-1 1,0 0-1,0-1 0,1 0 0,0 0 0,0-1 1,0 0-1,1-1 0,-1 0 0,1-1 1,17 2-1,-7-4 196,0 0-1,1-1 1,-1-2 0,0 0 0,0-1 0,0-1-1,0-1 1,-1-1 0,0-1 0,0 0-1,22-15 1,-2 0 46,-2-2 0,-1-2 0,-1-1 0,40-42 0,-52 46-192,-1-2 1,-1 0-1,-2-2 0,0-1 0,-2 0 0,-1-1 1,15-39-1,-24 51-94,-1-1 0,-1 0-1,-1 0 1,-1-1 0,0 1 0,-1-1 0,-2 0 0,0 0 0,-1 0 0,0 0 0,-2 0 0,-1 0-1,-8-34 1,7 43-133,0 0-1,-1 0 0,-1 1 0,1 0 0,-2 0 0,1 0 1,-1 1-1,-1 0 0,0 0 0,0 1 0,0 0 0,-1 0 1,0 1-1,-1 0 0,0 1 0,0 0 0,0 0 0,-1 1 1,-14-5-1,-4 1-796,0 1-1,0 1 1,-1 1 0,0 2 0,0 1-1,-39 1 1,-20 2-2972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16.092"/>
    </inkml:context>
    <inkml:brush xml:id="br0">
      <inkml:brushProperty name="width" value="0.025" units="cm"/>
      <inkml:brushProperty name="height" value="0.025" units="cm"/>
    </inkml:brush>
  </inkml:definitions>
  <inkml:trace contextRef="#ctx0" brushRef="#br0">0 0 705,'0'0'352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16.450"/>
    </inkml:context>
    <inkml:brush xml:id="br0">
      <inkml:brushProperty name="width" value="0.025" units="cm"/>
      <inkml:brushProperty name="height" value="0.025" units="cm"/>
    </inkml:brush>
  </inkml:definitions>
  <inkml:trace contextRef="#ctx0" brushRef="#br0">41 0 801,'0'0'1313,"-30"48"-1922,27-46 609,2-1 161,-2 0 511,1 2-576,0-1-928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8:59.477"/>
    </inkml:context>
    <inkml:brush xml:id="br0">
      <inkml:brushProperty name="width" value="0.025" units="cm"/>
      <inkml:brushProperty name="height" value="0.025" units="cm"/>
    </inkml:brush>
  </inkml:definitions>
  <inkml:trace contextRef="#ctx0" brushRef="#br0">148 0 12332,'0'0'13452,"-3"11"-13356,-2 2-71,0 0-1,0-1 0,-1 0 0,-1 0 0,0-1 0,-1 0 0,-13 16 0,-7 1-5,16-16-757,0 0 0,-16 23 1,35-44-5895,1 1 3927,5-11-3445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16.964"/>
    </inkml:context>
    <inkml:brush xml:id="br0">
      <inkml:brushProperty name="width" value="0.025" units="cm"/>
      <inkml:brushProperty name="height" value="0.025" units="cm"/>
    </inkml:brush>
  </inkml:definitions>
  <inkml:trace contextRef="#ctx0" brushRef="#br0">93 86 416,'-52'43'465,"51"-42"-432,1-1 0,-1 0 0,1 0 0,-1 0 0,1 1 0,-1-1 0,0 0 0,1 0 0,-1 0 0,1 0 1,-1 0-1,0 0 0,1 0 0,-1 0 0,1 0 0,-1 0 0,0-1 0,1 1 0,-1 0 0,1 0 0,-1-1 0,1 1 0,-1 0 0,1 0 0,-1-1 1,1 1-1,-1-1 0,1 1 0,-1 0 0,1-1 0,-1 1 0,1-1 0,0 1 0,-1-1 0,1 1 0,0-1 0,0 1 0,-1-1 0,1 0 0,0 0 1,-12-26 652,11 22 58,-1-3-163,0-1 0,1 1 0,0-1 0,0 1 0,1-1-1,1-8 1,1-3 1494,3 55-3091,14 234-2502,-15-212 518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30.315"/>
    </inkml:context>
    <inkml:brush xml:id="br0">
      <inkml:brushProperty name="width" value="0.025" units="cm"/>
      <inkml:brushProperty name="height" value="0.025" units="cm"/>
    </inkml:brush>
  </inkml:definitions>
  <inkml:trace contextRef="#ctx0" brushRef="#br0">3 0 2114,'0'3'96,"0"-2"-320,-2 2-673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30.643"/>
    </inkml:context>
    <inkml:brush xml:id="br0">
      <inkml:brushProperty name="width" value="0.025" units="cm"/>
      <inkml:brushProperty name="height" value="0.025" units="cm"/>
    </inkml:brush>
  </inkml:definitions>
  <inkml:trace contextRef="#ctx0" brushRef="#br0">45 0 1089,'0'0'3331,"-39"25"-3267,36-24-480,1 0-1858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33.027"/>
    </inkml:context>
    <inkml:brush xml:id="br0">
      <inkml:brushProperty name="width" value="0.025" units="cm"/>
      <inkml:brushProperty name="height" value="0.025" units="cm"/>
    </inkml:brush>
  </inkml:definitions>
  <inkml:trace contextRef="#ctx0" brushRef="#br0">55 8309 929,'0'0'3331,"-1"7"-2504,-1 30 2158,0-39-1554,0 0-1183,1 1 0,-1-1-1,1 0 1,-1 1 0,1-1 0,-1 0-1,1 0 1,0 0 0,0 0-1,0 0 1,-1-4 0,1-29 817,0 21-723,1 0 1,0-1-1,1 1 0,4-20 0,-3 11-111,0 0 0,-1 0 0,-2 0 1,0 0-1,-2 0 0,0 0 0,-8-23 1,10 36-235,-8-45 69,2 0 0,2-91-1,28-205-22,-9 214-32,29-590 69,-40 493-29,14-185-49,3 230 35,31-210-10,-15 176 190,-10-2 0,-4-270 1,-38-829 630,9 857-709,-3-79-43,2 254-26,-12-188 116,15 162-199,1 20 59,-23 102-26,0-8 2,24 171 110,-1 0-1,-1 0 0,-2 0 1,-13-36-1,19 69-51,0 29-5952,-6-24 907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3:38.618"/>
    </inkml:context>
    <inkml:brush xml:id="br0">
      <inkml:brushProperty name="width" value="0.025" units="cm"/>
      <inkml:brushProperty name="height" value="0.025" units="cm"/>
    </inkml:brush>
  </inkml:definitions>
  <inkml:trace contextRef="#ctx0" brushRef="#br0">27 7812 512,'0'49'3286,"-2"-30"-128,1-16-1035,0-7 425,-9-56-669,3 1 0,1-121 0,27-125-2325,-14 225 738,1-55-249,12-98 511,-1 66-808,-7-1-1,-12-192 1,-3 67 489,50-420 0,-11-61-180,-29 384-35,28-103-8,-2 70 8,-1-80 13,12-444 56,-61 587 80,10 303-276,-3 1-1,-2 0 1,-3 1-1,-28-70 1,12 56 342,14 35-163,-14-47 0,-6-22-33,24 75 10,2-1 1,2-1-1,0 0 0,2 0 1,1-1-1,-3-47 0,15-189 432,-14 213 1199,3 31-2942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6.189"/>
    </inkml:context>
    <inkml:brush xml:id="br0">
      <inkml:brushProperty name="width" value="0.025" units="cm"/>
      <inkml:brushProperty name="height" value="0.025" units="cm"/>
    </inkml:brush>
  </inkml:definitions>
  <inkml:trace contextRef="#ctx0" brushRef="#br0">60 45 5061,'0'0'163,"-35"-2"4382,34 2-4233,0-1 1,0 1-1,0 0 1,0 0-1,0 0 1,0 0-1,0-1 1,0 1-1,0 0 1,0-1-1,0 1 1,0-1-1,0 1 1,0-1-1,0 0 1,0 1-1,1-1 1,-1 0-1,0 0 1,0 1-1,1-1 1,-1 0-1,0 0 1,1 0-1,-1 0 1,1 0-1,0 0 0,-1 0 1,1-1-1,2 1-72,1 0-1,0-1 1,-1 1-1,1 1 1,0-1 0,0 0-1,0 1 1,0 0-1,0-1 1,0 1-1,3 1 1,-2-2-13,111 2 241,-21 1-2775,-73-3-509,0 0 0,28-7 0,-15 0-3569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6.516"/>
    </inkml:context>
    <inkml:brush xml:id="br0">
      <inkml:brushProperty name="width" value="0.025" units="cm"/>
      <inkml:brushProperty name="height" value="0.025" units="cm"/>
    </inkml:brush>
  </inkml:definitions>
  <inkml:trace contextRef="#ctx0" brushRef="#br0">19 1 13869,'0'0'3748,"11"3"-3401,3 2-270,-1-2-48,-1 1-1,0 1 0,0 0 1,17 10-1,-26-13-26,1 0 0,-1 1 0,0-1-1,0 1 1,0 0 0,0 0-1,-1 0 1,1 0 0,-1 0 0,1 0-1,-1 1 1,0-1 0,-1 1 0,1 0-1,0-1 1,-1 1 0,0 0 0,0 0-1,0 0 1,0 7 0,-1-3 49,-1 1 0,0-1-1,-1 0 1,1 0 0,-2 0 0,1 0 0,-1-1 0,0 1-1,0-1 1,-1 1 0,0-1 0,-1 0 0,0-1-1,0 1 1,-7 6 0,-9 10 75,-2 0 0,-38 27-1,52-43-861,15-13-5446,8-9-32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7.731"/>
    </inkml:context>
    <inkml:brush xml:id="br0">
      <inkml:brushProperty name="width" value="0.025" units="cm"/>
      <inkml:brushProperty name="height" value="0.025" units="cm"/>
    </inkml:brush>
  </inkml:definitions>
  <inkml:trace contextRef="#ctx0" brushRef="#br0">10 0 14990,'0'0'4928,"-1"11"-4069,-3 61 780,-1 12 24,9 130 0,-4-212-1653,1 1 1,-1-1 0,0 0 0,1 1-1,-1-1 1,1 0 0,0 0 0,0 1-1,0-1 1,0 0 0,0 0 0,0 0-1,3 3 1,-3-4 8,0-1 0,0 1 0,0 0 0,-1-1 0,1 1 0,0-1 1,0 1-1,0-1 0,0 0 0,0 1 0,0-1 0,0 0 0,0 0 0,0 0 0,0 0 0,0 0 0,0 0 0,0 0 0,0 0 0,0 0 0,0 0 0,1-1 0,3 0 29,-1-1 0,0 0 0,-1-1 0,1 1 0,0 0 0,0-1 0,-1 0 0,0 0 0,0 0 0,0 0 0,0-1 0,4-5 0,26-45 56,-23 36-69,0 1-1,24-29 1,-34 46-36,0 0 1,0 0-1,0-1 1,0 1-1,0 0 1,1 0-1,-1-1 1,0 1-1,0 0 1,1 0-1,-1 0 1,0-1-1,0 1 1,0 0-1,1 0 1,-1 0-1,0 0 1,1 0-1,-1-1 1,0 1-1,0 0 1,1 0-1,-1 0 1,0 0-1,1 0 1,-1 0-1,0 0 1,1 0-1,-1 0 1,0 0-1,0 0 1,1 0-1,-1 0 1,0 0-1,1 0 1,-1 1-1,0-1 1,0 0-1,1 0 1,-1 0-1,0 0 1,0 1-1,1-1 1,-1 0-1,0 0 1,6 19-44,-3 28 32,-3-44 27,0 156 780,0-158-789,0 0 0,0 0-1,0 0 1,0 0 0,0 0-1,0 0 1,0 0 0,1 0 0,-1 0-1,0 1 1,1-1 0,-1 0 0,1 0-1,-1 0 1,1-1 0,-1 1 0,1 0-1,0 0 1,-1 0 0,1 0 0,0-1-1,0 1 1,0 0 0,0 0-1,-1-1 1,1 1 0,2 0 0,-1-1 3,0 1 0,1-1 0,-1 0 0,0 0 0,0 0 0,0 0 0,0-1 0,0 1 0,0 0 0,0-1 0,0 0 0,0 1 0,3-3 0,2 0-128,0 0 1,-1-1-1,1 0 1,-1-1-1,0 0 0,0 1 1,6-9-1,-6 6-304,0-1 0,-1 0 0,0 0-1,-1 0 1,0 0 0,0-1 0,0 1 0,-1-1-1,-1 0 1,3-13 3006,-6 13-2723,2 10 35,3 6 173,-2-10-43,0 0-1,0 0 0,0 0 1,-1 0-1,0 0 0,1 0 1,-1-1-1,1-5 0,2-15-176,8-25-5,-12 49 247,-6 36 279,-1 2 235,2 1 1,1 0-1,2 44 1,2-83-615,0 1-1,0 0 1,0 0-1,0-1 1,1 1 0,-1 0-1,0-1 1,1 1-1,-1 0 1,0-1 0,1 1-1,-1 0 1,1-1-1,-1 1 1,1-1-1,-1 1 1,1-1 0,-1 1-1,1-1 1,-1 1-1,1-1 1,0 0 0,-1 1-1,1-1 1,1 1-1,-2-1-146,0 0-1,1 0 1,-1 0 0,1 0-1,-1-1 1,0 1-1,1 0 1,-1 0-1,0 0 1,1 0-1,-1 0 1,0 0-1,1 0 1,-1-1 0,0 1-1,1 0 1,-1 0-1,0-1 1,0 1-1,1 0 1,-1 0-1,0-1 1,0 1-1,1 0 1,-1 0 0,0-1-1,0 1 1,0 0-1,0-1 1,0 1-1,1 0 1,-1-1-1,0 1 1,0-1-1,0 1 1,0-1 0,3-17-4835,-1-7-2759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8.106"/>
    </inkml:context>
    <inkml:brush xml:id="br0">
      <inkml:brushProperty name="width" value="0.025" units="cm"/>
      <inkml:brushProperty name="height" value="0.025" units="cm"/>
    </inkml:brush>
  </inkml:definitions>
  <inkml:trace contextRef="#ctx0" brushRef="#br0">0 1 10762,'0'0'11435,"15"46"-25176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8.448"/>
    </inkml:context>
    <inkml:brush xml:id="br0">
      <inkml:brushProperty name="width" value="0.025" units="cm"/>
      <inkml:brushProperty name="height" value="0.025" units="cm"/>
    </inkml:brush>
  </inkml:definitions>
  <inkml:trace contextRef="#ctx0" brushRef="#br0">74 1 14734,'0'0'3694,"-9"7"-2210,9-6-1478,-5 3 106,0 0 1,0 0 0,0 1 0,1 0 0,0 0 0,0 0 0,0 1 0,0-1 0,1 1 0,0 0 0,0 0 0,1 0 0,0 0 0,0 0 0,0 1 0,1-1 0,0 0 0,-1 10 0,3-4-105,0-1 0,1 1 0,1-1 0,0 0 0,0 1 0,1-2 0,0 1 1,1 0-1,1-1 0,6 11 0,-3-4 7,0 1-1,9 25 1,-15-32-19,0-1 1,-1 1-1,-1 0 1,1 13-1,-1-21 79,-1-1 1,0 0-1,-1 1 1,1-1-1,0 0 0,-1 0 1,1 0-1,-1 1 1,0-1-1,0 0 0,-2 4 1,3-5 22,-1-1 0,0 1 1,0 0-1,1-1 0,-1 1 0,0-1 1,0 1-1,0-1 0,0 1 1,1-1-1,-1 1 0,0-1 0,0 0 1,0 0-1,0 0 0,0 1 1,0-1-1,0 0 0,0 0 0,0 0 1,0 0-1,0 0 0,0-1 0,0 1 1,0 0-1,0 0 0,0-1 1,-1 0-1,-1 0-21,0-1 0,0 0 0,0 0 0,1-1 1,-1 1-1,0 0 0,1-1 0,0 0 0,0 0 0,0 1 0,0-1 1,0 0-1,0-1 0,1 1 0,0 0 0,-2-6 0,-15-57-187,17 59-62,0 1 0,0-1-1,0 0 1,1 0 0,0 0 0,1 0 0,-1 0 0,1 0-1,1 0 1,-1 0 0,4-8 0,-2 8-631,1 0 0,0 1 0,0 0 0,0 0 0,1 0 0,8-8 0,9-10-4408,3-2-1947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6:29:07.180"/>
    </inkml:context>
    <inkml:brush xml:id="br0">
      <inkml:brushProperty name="width" value="0.025" units="cm"/>
      <inkml:brushProperty name="height" value="0.025" units="cm"/>
      <inkml:brushProperty name="color" value="#E71224"/>
    </inkml:brush>
  </inkml:definitions>
  <inkml:trace contextRef="#ctx0" brushRef="#br0">18 1 6470,'0'0'10250,"-17"84"-10122,17-19-352,0 6 96,14 1 96,8-3 32,6-9 0,9-8 0,6-14 0,-3-10 0,-1-10 0,-5-4-32,-10-6-449,-10 1-1313,-14 8-1601,0 6-1377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9:00.084"/>
    </inkml:context>
    <inkml:brush xml:id="br0">
      <inkml:brushProperty name="width" value="0.025" units="cm"/>
      <inkml:brushProperty name="height" value="0.025" units="cm"/>
    </inkml:brush>
  </inkml:definitions>
  <inkml:trace contextRef="#ctx0" brushRef="#br0">252 45 7399,'0'0'4853,"-8"-4"-2414,2 2-2197,-1-1 0,1 1 0,-1 0 0,1 0-1,-1 0 1,0 1 0,1 0 0,-1 1 0,0 0 0,0 0-1,0 0 1,0 1 0,1-1 0,-1 2 0,0-1-1,1 1 1,-1 0 0,1 0 0,-9 5 0,-14 14 1970,33-14-813,20-5-1482,-17-2 141,0-1 0,1 1-1,-1-2 1,0 1-1,7-3 1,-13 4-46,0 0 0,0 0 0,0-1 0,-1 1 0,1 0 0,0 0 0,0-1 0,0 1 0,0-1 0,-1 1 0,1 0 0,0-1 0,0 1 0,-1-1 1,1 0-1,0 1 0,-1-1 0,1 0 0,-1 1 0,1-1 0,-1 0 0,1 1 0,-1-1 0,1 0 0,-1 0 0,0 0 0,0 0 0,1 1 0,-1-1 0,0 0 0,0 0 0,0 0 0,0 0 0,0 0 0,0 0 0,0 1 0,0-1 0,0 0 0,0 0 0,0 0 1,-1 0-1,1 0 0,0 1 0,-1-1 0,1 0 0,-1 0 0,1 0 0,0 1 0,-1-1 0,0 0 0,1 1 0,-1-1 0,1 0 0,-1 1 0,-1-2 0,-1-1 14,0 1 0,-1-1 0,1 1 0,0 0 0,-1-1 1,0 2-1,1-1 0,-1 0 0,0 1 0,0-1 0,0 1 0,0 0 0,0 1 0,0-1 0,0 1 0,0-1 0,-1 1 0,1 1 1,0-1-1,0 0 0,0 1 0,0 0 0,0 0 0,0 0 0,0 1 0,0-1 0,0 1 0,1 0 0,-1 0 0,1 0 0,-1 0 1,1 1-1,0-1 0,0 1 0,0 0 0,0 0 0,0 0 0,1 1 0,-1-1 0,1 0 0,0 1 0,0 0 0,0-1 0,1 1 1,-1 0-1,1 0 0,0 0 0,0 0 0,0 0 0,0 0 0,1 5 0,0-6-19,1-1 0,-1 1 0,1-1 0,0 0 0,0 1 0,0-1 0,0 0 0,0 1 0,0-1 0,0 0 0,1 0 1,-1 0-1,1 0 0,0-1 0,0 1 0,-1 0 0,1-1 0,0 1 0,0-1 0,1 1 0,-1-1 0,0 0 0,0 0 0,0 0 0,1 0 0,-1-1 0,1 1 0,-1 0 0,1-1 0,3 1 0,-2-1 13,1 1 0,-1 0 0,0-1 0,0 0 0,0 0 0,0 0 0,1 0 0,-1-1-1,0 0 1,0 0 0,0 0 0,0 0 0,0-1 0,0 1 0,0-1 0,-1 0 0,7-4 0,-9 5-10,0 0 1,0 0-1,1 0 1,-1 0-1,0 0 1,0 0 0,0 0-1,0-1 1,-1 1-1,1 0 1,0-1 0,-1 1-1,1 0 1,0-1-1,-1 1 1,0-1-1,1 1 1,-1-1 0,0 1-1,0-1 1,1 1-1,-1-1 1,-1 1-1,1-1 1,0 1 0,0-1-1,0 1 1,-2-4-1,1 4-118,0 0-1,0 0 1,0 0-1,-1 0 0,1 0 1,0 1-1,-1-1 1,1 0-1,-1 1 1,1-1-1,0 0 0,-1 1 1,0 0-1,1-1 1,-1 1-1,1 0 1,-1 0-1,1 0 0,-1 0 1,1 0-1,-1 0 1,1 1-1,-1-1 1,0 0-1,1 1 1,0-1-1,-3 2 0,0 0-942,1 0-1,0 0 0,0 0 1,-1 0-1,2 0 1,-1 1-1,0 0 0,-3 4 1,3-5-679,-3 5-2952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8.779"/>
    </inkml:context>
    <inkml:brush xml:id="br0">
      <inkml:brushProperty name="width" value="0.025" units="cm"/>
      <inkml:brushProperty name="height" value="0.025" units="cm"/>
    </inkml:brush>
  </inkml:definitions>
  <inkml:trace contextRef="#ctx0" brushRef="#br0">79 1 8520,'0'0'10848,"-9"2"-9434,5-2-1292,1 1 0,-1 0 0,1 0 0,0 0 0,-1 0-1,1 1 1,0-1 0,0 1 0,0 0 0,0 0 0,0 0-1,0 0 1,1 0 0,-1 1 0,1-1 0,0 1 0,-1 0-1,1 0 1,0 0 0,1 0 0,-1 0 0,0 0 0,1 0-1,0 0 1,0 1 0,0-1 0,0 1 0,0-1 0,1 0 0,-1 1-1,1-1 1,0 1 0,1 5 0,-2-7-109,1 1 0,0-1 1,0 0-1,0 1 0,0-1 0,1 0 0,-1 0 1,0 1-1,1-1 0,0 0 0,0 0 1,-1 0-1,1 0 0,0 0 0,1 0 0,-1 0 1,0 0-1,0 0 0,1 0 0,1 1 1,2 0 17,0 0-1,0 0 1,1-1 0,-1 0 0,0 0 0,1 0 0,5 0 0,-10-2-28,9 3-12,-1-1 0,1 1 0,-1 1 0,0 0-1,0 0 1,13 9 0,-19-11 39,0 0 0,-1 1 0,1 0 0,0-1 0,-1 1 0,0 0 0,0 0 0,0 1 0,0-1 0,0 0 0,-1 1 0,0-1 0,1 1 0,-1-1 0,0 1 0,-1 0 0,1-1 0,-1 1 0,1 0 0,-2 5 0,-2 23 2146,1-18-2254,4-22-8121,5-14-3071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19.229"/>
    </inkml:context>
    <inkml:brush xml:id="br0">
      <inkml:brushProperty name="width" value="0.025" units="cm"/>
      <inkml:brushProperty name="height" value="0.025" units="cm"/>
    </inkml:brush>
  </inkml:definitions>
  <inkml:trace contextRef="#ctx0" brushRef="#br0">0 0 12748,'0'0'12027,"3"12"-11279,18 136 672,4 29-1137,-17-162-603,1-20-1651,5-23-2977,-8 3-97,-2-5-2306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0.240"/>
    </inkml:context>
    <inkml:brush xml:id="br0">
      <inkml:brushProperty name="width" value="0.025" units="cm"/>
      <inkml:brushProperty name="height" value="0.025" units="cm"/>
    </inkml:brush>
  </inkml:definitions>
  <inkml:trace contextRef="#ctx0" brushRef="#br0">0 404 7143,'0'0'3560,"5"8"-1275,-2 0-1672,1-1 1,-1-1-1,2 1 0,-1 0 0,1-1 0,9 9 0,-12-13-429,0 0 0,0 0 0,1 0 0,-1-1 0,1 1 0,-1-1 0,1 0 0,0 0 0,0 0 0,-1 0 0,1 0 0,0 0 0,0-1 0,0 1 0,0-1 0,0 0 0,0 0 0,0 0 0,0 0 0,-1-1 0,1 1 0,0-1 0,0 0 0,0 1 0,5-4 0,-4 2-91,1-1 1,-1 0-1,0 0 1,0-1 0,0 1-1,0-1 1,0 0 0,-1 0-1,0 0 1,0 0-1,0-1 1,0 1 0,-1-1-1,0 0 1,0 0-1,0 0 1,0 0 0,-1 0-1,2-8 1,-3 11-61,1-1 1,-1 1-1,0-1 0,1 1 0,-1-1 1,0 1-1,0-1 0,-1 1 1,1-1-1,0 1 0,-1 0 1,1-1-1,-1 1 0,0-1 1,0 1-1,0 0 0,0 0 0,0 0 1,-1-1-1,1 1 0,-1 0 1,1 1-1,-1-1 0,0 0 1,1 0-1,-1 1 0,0-1 0,0 1 1,0-1-1,-1 1 0,1 0 1,0 0-1,0 0 0,-1 0 1,1 0-1,0 1 0,-1-1 1,1 1-1,-1-1 0,1 1 0,-1 0 1,-2 0-1,2 1-30,0-1 0,0 1 0,0-1 0,0 1 0,0 0 0,0 0 0,0 0 0,0 1 0,1-1 0,-1 1 0,0-1 0,1 1 0,0 0 0,-1 0 0,1 0 0,0 0 0,0 1 0,0-1 0,0 1 0,0-1 0,1 1 0,-1-1 0,1 1 0,0 0 0,0 0 0,0 0 0,0-1 0,-1 6 0,-2 5 32,1 1 0,1-1 0,0 1 0,-1 27 0,3-40-21,0 0 0,0 0 1,0 1-1,0-1 0,0 0 1,1 0-1,-1 1 0,0-1 1,1 0-1,-1 0 0,1 1 1,-1-1-1,1 0 1,-1 0-1,1 0 0,0 0 1,-1 0-1,1 0 0,0 0 1,0 0-1,0 0 0,0 0 1,0-1-1,0 1 0,0 0 1,1 0-1,1 0 8,0 0-1,0-1 1,-1 1 0,1-1-1,0 1 1,0-1-1,0 0 1,0 0 0,-1 0-1,1-1 1,4 0-1,4-2 9,0 0 0,1-1 0,-1 0-1,17-10 1,-1-3-1072,0-1 0,31-29 0,-6 4-605,-51 43 1660,-1-1 0,1 1 0,-1-1 0,0 1-1,1-1 1,-1 1 0,1-1 0,-1 1-1,1 0 1,0-1 0,-1 1 0,1 0-1,-1 0 1,1-1 0,-1 1 0,1 0-1,0 0 1,-1 0 0,1 0 0,0 0-1,-1 0 1,1 0 0,-1 0 0,1 0-1,0 0 1,-1 0 0,1 0 0,0 0-1,-1 1 1,1-1 0,-1 0 0,1 0-1,-1 1 1,1-1 0,0 0 0,-1 1 0,1 0-1,0 1 50,0 0 1,0 0-1,0 0 0,0 0 0,0 0 1,-1 1-1,1-1 0,-1 0 0,0 1 0,0 3 1,-5 68 1444,4-69-1349,0 0 9,1 0 0,-1 0 0,1 0 0,0 0 0,0-1 0,0 1 0,1 0 0,2 10 0,-3-15-137,0 1 0,1 0 0,-1 0 0,1-1-1,-1 1 1,1 0 0,-1-1 0,1 1 0,-1-1-1,1 1 1,-1-1 0,1 1 0,0-1 0,-1 1-1,1-1 1,0 1 0,0-1 0,-1 0 0,1 1 0,0-1-1,0 0 1,1 1 0,0-1 6,1 0 0,-1-1 0,0 1 0,1 0 0,-1-1 0,1 1 0,-1-1 0,0 0 0,0 0 0,1 0 0,2-2 0,3-2-21,0 0-1,0 0 1,0-1 0,-1-1-1,0 1 1,0-1-1,-1-1 1,0 1-1,0-1 1,-1 0-1,0 0 1,0-1 0,-1 1-1,0-1 1,0 0-1,-1 0 1,0 0-1,-1-1 1,0 1-1,-1-1 1,1-13 0,-13 55-229,11-30 237,-1 0-1,1-1 1,0 1 0,0 0-1,0 0 1,0-1 0,0 1-1,0 0 1,0 0 0,0 0-1,1-1 1,-1 1 0,1 0-1,0-1 1,-1 1-1,1 0 1,0-1 0,0 1-1,0-1 1,0 1 0,0-1-1,0 0 1,0 1 0,1-1-1,-1 0 1,3 2 0,1-1 45,0-1 1,0 1-1,0-1 1,0-1-1,1 1 0,-1-1 1,0 1-1,7-2 1,-5 0-56,1 0 1,-1 0-1,1-1 1,-1 0-1,1-1 0,-1 1 1,0-2-1,0 1 1,-1-1-1,1 0 1,-1 0-1,1 0 1,-1-1-1,-1 0 0,1 0 1,-1-1-1,0 0 1,0 0-1,0 0 1,-1 0-1,0-1 0,0 1 1,-1-1-1,0 0 1,0 0-1,0-1 1,-1 1-1,0-1 0,-1 1 1,2-11-1,-3 17-16,0 0 0,0 1 0,0-1 0,-1 0 0,1 0 0,0 1 0,0-1 0,0 0 0,0 0 1,-1 1-1,1-1 0,0 0 0,-1 0 0,1 1 0,-1-1 0,1 0 0,-1 1 0,1-1 0,-1 1 0,1-1 0,-1 1 0,1-1 0,-1 1 0,0-1 0,1 1 0,-1-1 0,0 1 0,1 0 0,-1-1 0,0 1 0,0 0 0,1 0 0,-1 0 0,0-1 0,0 1 0,0 0 0,1 0 0,-1 0 0,0 0 0,0 0 0,1 1 0,-1-1 0,0 0 0,0 0 0,-1 1 0,-1-1-6,1 1 0,-1 0 0,0 0 0,1 0-1,-1 0 1,1 1 0,-1-1 0,1 1 0,0-1 0,-1 1-1,1 0 1,-2 2 0,-1 2 103,0 1-1,0 0 1,0 1-1,1-1 1,0 1 0,1-1-1,0 1 1,0 0-1,1 0 1,0 1-1,0-1 1,1 0 0,0 1-1,0-1 1,1 1-1,1 9 1,0-16-82,0 0-1,0 0 1,0-1-1,0 1 1,1 0 0,-1-1-1,1 1 1,0-1-1,-1 1 1,1-1 0,0 0-1,0 1 1,0-1-1,0 0 1,0 0 0,0-1-1,0 1 1,0 0-1,0-1 1,0 1 0,0-1-1,3 1 1,55 5 40,-52-6-51,9 1-29,-8 0-238,1-1-1,-1 0 1,1 0-1,-1-1 1,11-1 0,-17 1 167,0 0 1,0 0 0,0-1-1,-1 1 1,1 0 0,0-1-1,-1 0 1,1 0 0,-1 0-1,1 0 1,-1 0 0,0 0 0,0 0-1,0-1 1,0 1 0,0-1-1,-1 1 1,1-1 0,1-4-1,18-50-150,-2 0-1,-2-1 0,-3-1 0,9-91 0,-55 201 1179,19-28-695,-7 9 857,-20 48-1,36-72-944,1 1 1,0 1-1,0-1 1,1 0-1,0 1 0,0-1 1,1 1-1,0 0 1,1-1-1,2 17 0,-2-23-152,1 1 0,1-1 0,-1 0 0,0 1 0,1-1 0,0 0 0,-1 0 0,1 0 0,1 0 0,-1 0 0,0 0 0,1-1 0,-1 1 0,1-1-1,0 1 1,0-1 0,0 0 0,0 0 0,0-1 0,0 1 0,0-1 0,1 1 0,5 1 0,1-1-679,-1 1 0,1-2-1,0 1 1,-1-1 0,1-1 0,0 1 0,17-3 0,26-9-7563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2.301"/>
    </inkml:context>
    <inkml:brush xml:id="br0">
      <inkml:brushProperty name="width" value="0.025" units="cm"/>
      <inkml:brushProperty name="height" value="0.025" units="cm"/>
    </inkml:brush>
  </inkml:definitions>
  <inkml:trace contextRef="#ctx0" brushRef="#br0">88 31 7399,'0'0'6257,"-8"-6"-3935,3 2-1616,3 2-487,0 0 0,0 0 0,0 1 0,0-1 0,-1 0 0,1 1 0,-1-1 1,1 1-1,-1 0 0,1 0 0,-1 0 0,0 0 0,1 1 0,-1-1 0,0 1 1,-5-1-1,7 2-140,0-1-1,-1 1 1,1 0 0,0 0 0,0-1 0,0 1 0,-1 0 0,1 0 0,0 0 0,0 0 0,1 1 0,-1-1 0,0 0-1,0 0 1,0 0 0,1 1 0,-1-1 0,1 0 0,-1 1 0,1-1 0,-1 1 0,1-1 0,0 3 0,-6 39 202,6-39-166,-1 3-65,0 0 0,1 0 0,0 0 0,1-1 0,-1 1 0,1 0 0,1 0 0,-1 0-1,3 7 1,-3-12-24,1 0 0,-1-1-1,0 1 1,0 0 0,1-1-1,-1 1 1,1 0 0,0-1-1,-1 0 1,1 1 0,0-1-1,0 0 1,0 0 0,0 0-1,0 0 1,0 0 0,0-1-1,0 1 1,0-1 0,0 1-1,0-1 1,0 0 0,0 0-1,1 1 1,-1-2 0,0 1-1,0 0 1,0 0-1,0-1 1,0 1 0,1-1-1,-1 0 1,2 0 0,1-2 59,1 0-1,-1 1 1,-1-2 0,1 1-1,0 0 1,-1-1 0,1 0 0,-1 0-1,0 0 1,-1-1 0,1 0-1,-1 1 1,0-1 0,0 0 0,4-10-1,3-1 104,-10 16-187,0 0 1,1 0 0,-1 0 0,0 0 0,0 0 0,1 0 0,-1 0 0,0 1 0,0-1 0,1 0-1,-1 0 1,0 0 0,0 0 0,0 0 0,1 1 0,-1-1 0,0 0 0,0 0 0,0 0 0,1 1-1,-1-1 1,0 0 0,0 0 0,0 1 0,0-1 0,0 0 0,0 0 0,1 1 0,-1-1 0,0 0-1,0 0 1,0 1 0,0-1 0,0 0 0,0 0 0,0 1 0,0-1 0,0 0 0,0 1 0,0-1-1,0 0 1,-1 0 0,1 1 0,0-1 0,0 0 0,0 0 0,0 1 0,-1-1 0,3 19 49,-2-8-15,1 0 0,0-1 0,0 1 0,1 0 0,6 19 0,-7-28-23,0-1-1,0 1 1,-1-1-1,1 1 1,0-1-1,0 1 1,0-1-1,1 1 1,-1-1-1,0 0 1,0 0-1,1 0 1,-1 1-1,1-1 1,-1 0-1,1-1 0,3 3 1,-3-3 28,0 0-1,1 0 1,-1 0 0,1 0 0,-1 0-1,0 0 1,1 0 0,-1-1 0,1 1-1,-1-1 1,0 0 0,1 0-1,-1 0 1,0 0 0,0 0 0,0 0-1,3-2 1,42-35 699,7-5-452,-50 40-288,0 0 0,0 1 0,0 0-1,0 0 1,1 0 0,-1 0-1,0 1 1,1 0 0,-1 0 0,1 0-1,5 0 1,-9 1 0,1 1 1,-1 0-1,1 0 0,-1-1 0,0 1 1,1 0-1,-1 0 0,0 0 0,0 0 0,0 0 1,1 1-1,-1-1 0,0 0 0,-1 1 1,1-1-1,0 0 0,0 1 0,-1-1 1,1 1-1,0-1 0,-1 1 0,0-1 0,1 1 1,-1-1-1,0 1 0,0 2 0,7 50 464,-6-48-373,-1-5-89,-1 0 1,1 0 0,0 0-1,0-1 1,0 1 0,0 0-1,0 0 1,0 0 0,0 0-1,0 0 1,1 0 0,-1 0-1,0 0 1,0 0 0,1 0-1,-1 0 1,1 0 0,-1 0-1,0-1 1,1 1 0,0 0-1,-1 0 1,1-1 0,0 1-1,-1 0 1,1-1 0,0 1-1,0 0 1,-1-1 0,1 1-1,1 0 1,1-2-467,0 0 1,-1 0-1,1-1 0,-1 1 1,1-1-1,-1 1 1,0-1-1,0 0 0,4-3 1,-1 1-768,11-10-3712,2 0-2536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3.031"/>
    </inkml:context>
    <inkml:brush xml:id="br0">
      <inkml:brushProperty name="width" value="0.025" units="cm"/>
      <inkml:brushProperty name="height" value="0.025" units="cm"/>
    </inkml:brush>
  </inkml:definitions>
  <inkml:trace contextRef="#ctx0" brushRef="#br0">69 86 11018,'0'0'3769,"-9"-1"-881,-45-4 1159,53 5-4005,1 0 0,0 0 1,0 1-1,-1-1 0,1 0 1,0 0-1,0 0 0,-1 0 0,1 0 1,0 0-1,0 0 0,0 1 0,-1-1 1,1 0-1,0 0 0,0 0 1,0 0-1,-1 1 0,1-1 0,0 0 1,0 0-1,0 1 0,0-1 1,0 0-1,0 0 0,0 0 0,-1 1 1,1-1-1,0 0 0,0 0 1,0 1-1,0-1 0,0 0 0,0 0 1,0 1-1,0-1 0,0 0 0,0 0 1,0 1-1,1-1 0,-1 0 1,0 0-1,0 1 0,0-1 0,0 0 1,0 0-1,0 1 0,0-1 1,1 0-1,-1 0 0,0 0 0,0 1 1,1-1-1,11 13 157,-7-12-169,1 1 0,-1-1 0,1-1 0,-1 1 0,1-1-1,0 0 1,-1 0 0,1 0 0,-1-1 0,1 0 0,-1 0-1,1 0 1,-1-1 0,1 1 0,-1-2 0,5-1 0,-7 2-32,0 0 1,0 1-1,0-1 1,0 0-1,0-1 0,-1 1 1,1 0-1,-1-1 1,0 1-1,1-1 1,-1 0-1,-1 0 1,1 0-1,0 0 1,-1 0-1,1 0 1,-1 0-1,0 0 1,0-1-1,0 1 0,0-1 1,-1 1-1,1 0 1,-1-1-1,0 1 1,0-1-1,-1-3 1,1 6 1,0 1 0,0-1 0,0 1 0,-1-1 1,1 1-1,0-1 0,0 0 0,-1 1 0,1-1 0,0 1 1,0 0-1,-1-1 0,1 1 0,-1-1 0,1 1 0,0-1 1,-1 1-1,1 0 0,-1-1 0,1 1 0,-1 0 0,1 0 1,-1-1-1,1 1 0,-1 0 0,0 0 0,1 0 0,-1-1 1,1 1-1,-1 0 0,1 0 0,-1 0 0,0 0 0,1 0 1,-1 0-1,1 0 0,-1 1 0,1-1 0,-1 0 0,1 0 1,-1 0-1,0 0 0,1 1 0,-1-1 0,1 0 0,-1 1 1,1-1-1,-1 1 0,-24 17-72,16-7 77,1 1 0,0 0 0,-8 20 0,14-27 55,-1 0 1,2 0-1,-1 0 0,0 0 1,1 0-1,0 0 1,0 0-1,1 1 1,-1-1-1,1 0 1,0 0-1,2 10 1,-2-14-47,1-1 1,-1 1 0,1 0 0,-1-1-1,1 1 1,0 0 0,-1-1 0,1 1 0,0-1-1,-1 1 1,1-1 0,0 1 0,0-1-1,-1 0 1,1 1 0,0-1 0,0 0-1,0 0 1,0 0 0,-1 1 0,1-1-1,0 0 1,0 0 0,0 0 0,0 0-1,0-1 1,0 1 0,-1 0 0,2 0-1,27-7 184,-13 1-161,0-1 0,-1-1 1,0-1-1,17-12 0,-21 13-179,0 1 0,0 0 1,1 0-1,0 1 1,0 1-1,0 0 0,1 0 1,20-4-1,-33 9 143,1 0-1,0 0 0,0 0 0,0 0 0,-1 0 1,1 0-1,0 0 0,0 0 0,0 0 1,-1 1-1,1-1 0,0 0 0,0 0 1,0 1-1,-1-1 0,1 1 0,0-1 1,-1 0-1,1 1 0,0-1 0,-1 1 1,1 0-1,-1-1 0,1 1 0,-1-1 1,1 1-1,-1 0 0,1-1 0,-1 1 1,0 0-1,1 0 0,-1-1 0,0 1 1,1 0-1,-1 0 0,0 1 0,1 38 653,-1-37-567,-1 0 0,1 1 1,0-1-1,0 0 0,0 1 1,0-1-1,1 0 0,0 1 1,-1-1-1,1 0 1,2 6-1,-2-9-53,0 1 0,0 0 0,0-1-1,-1 1 1,1-1 0,0 1 0,0-1 0,0 1 0,0-1 0,0 0 0,0 1 0,0-1 0,0 0-1,0 0 1,0 0 0,0 0 0,0 0 0,0 0 0,0 0 0,0 0 0,0 0 0,0 0-1,0-1 1,0 1 0,0 0 0,0-1 0,0 1 0,0-1 0,0 1 0,0-1 0,1 0 0,29-24 232,-24 19-232,8-7-34,-10 7-112,1 1 0,0-1 0,0 1 0,0 0 1,1 0-1,0 1 0,0 0 0,0 0 0,0 1 0,1 0 0,-1 0 0,17-3 0,-24 6 109,1 0-1,0 0 0,0 0 0,-1 0 0,1 0 0,0 0 0,-1 0 0,1 0 0,0 0 1,-1 1-1,1-1 0,-1 0 0,1 0 0,0 1 0,-1-1 0,1 1 0,-1-1 0,1 0 1,-1 1-1,1-1 0,-1 1 0,1-1 0,-1 1 0,1-1 0,-1 1 0,0 0 0,1-1 1,-1 1-1,0 0 0,1 0 0,0 23 30,-1-22-22,0 0 0,0-1-1,0 1 1,0 0 0,0 0 0,0 0-1,0-1 1,0 1 0,1 0-1,-1-1 1,1 1 0,-1 0 0,1-1-1,1 3 1,-1-3-6,-1-1 0,1 0 0,0 0 1,-1 1-1,1-1 0,-1 0 0,1 0 0,0 0 0,-1 0 1,1 0-1,0 0 0,-1 0 0,1 0 0,0 0 0,-1 0 0,1 0 1,0 0-1,-1-1 0,1 1 0,-1 0 0,1 0 0,0-1 0,-1 1 1,1 0-1,-1-1 0,1 1 0,-1 0 0,1-1 0,-1 1 0,2-2 1,17-18-1190,-14 15 166,25-25-5967,-15 18 917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3.699"/>
    </inkml:context>
    <inkml:brush xml:id="br0">
      <inkml:brushProperty name="width" value="0.025" units="cm"/>
      <inkml:brushProperty name="height" value="0.025" units="cm"/>
    </inkml:brush>
  </inkml:definitions>
  <inkml:trace contextRef="#ctx0" brushRef="#br0">46 62 13164,'0'9'2867,"-8"153"6166,-8 8-5572,0 1-3004,11-131-107,4-36 120,4-19-38,-3 12-397,17-80-544,3 1 0,51-129 0,-61 183 164,-4 8 52,1 0 0,1 0-1,0 1 1,2 0 0,0 0 0,1 1 0,18-22-1,-27 38 239,-1 0-1,1 1 0,0-1 0,-1 0 1,1 1-1,0 0 0,0-1 0,0 1 1,0 0-1,0 0 0,0 0 0,0 0 1,0 0-1,0 1 0,1-1 0,-1 1 1,3-1-1,-3 1 34,-1 1 1,0-1-1,0 0 0,0 1 1,1-1-1,-1 1 0,0-1 1,0 1-1,0 0 1,0-1-1,0 1 0,0 0 1,0 0-1,0 0 0,0 0 1,-1 0-1,1 0 0,0 0 1,0 0-1,-1 0 1,1 0-1,0 2 0,1 2 11,0 1-1,0 0 1,-1-1-1,0 1 1,0 0-1,-1 0 1,1 0-1,-1 0 1,0 0-1,-1 0 1,-1 9-1,-2-5 91,0 1-1,0-1 1,-1 1-1,0-2 1,-1 1-1,0 0 0,-1-1 1,0 0-1,-13 13 1,4-7 366,0 0 0,-1-1 1,0 0-1,-20 10 0,36-23-431,0 0-1,0 0 1,0 0-1,-1 0 1,1 0-1,0-1 1,0 1-1,-1 0 1,1-1-1,-1 1 1,1-1-1,-1 0 1,1 1 0,-1-1-1,1 0 1,-1 0-1,1 0 1,-1 0-1,1 0 1,-1 0-1,-1-1 1,2 0-70,1 0-1,-1 0 1,1 0 0,0 1 0,-1-1 0,1 0 0,0 0 0,-1 0 0,1 0 0,0 0-1,0 0 1,0 0 0,0 0 0,0 0 0,0 0 0,0 0 0,1 0 0,-1 0 0,0 0-1,0 0 1,1 0 0,0-2 0,4-10-1210,0 1-1,1-1 1,8-12-1,10-16-3788,1-5-1453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4.088"/>
    </inkml:context>
    <inkml:brush xml:id="br0">
      <inkml:brushProperty name="width" value="0.025" units="cm"/>
      <inkml:brushProperty name="height" value="0.025" units="cm"/>
    </inkml:brush>
  </inkml:definitions>
  <inkml:trace contextRef="#ctx0" brushRef="#br0">116 0 13196,'0'0'4293,"-17"61"-2244,-3-13 546,-4 6 95,4 3-287,3-4-834,5-1-672,7-9-609,5-7-160,0-8-128,3-6 33,9-9-418,0-4-800,1-7-705,1-2-1505,1-2-1666,-2-13-4580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4.618"/>
    </inkml:context>
    <inkml:brush xml:id="br0">
      <inkml:brushProperty name="width" value="0.025" units="cm"/>
      <inkml:brushProperty name="height" value="0.025" units="cm"/>
    </inkml:brush>
  </inkml:definitions>
  <inkml:trace contextRef="#ctx0" brushRef="#br0">68 25 17296,'0'0'5344,"-8"9"-4164,5-7-1055,-37 46 727,37-44-806,1-1 1,0 0-1,1 1 1,-1-1 0,1 1-1,-1 0 1,1-1-1,0 1 1,1 0-1,-1 0 1,0-1 0,1 1-1,0 0 1,0 0-1,0 0 1,1 0-1,0 5 1,0-8-12,0-1 0,-1 1 0,1 0 0,0 0 0,0-1 1,0 1-1,0-1 0,0 1 0,-1-1 0,1 1 0,0-1 0,0 1 0,0-1 0,0 0 1,0 0-1,0 1 0,0-1 0,0 0 0,0 0 0,1 0 0,-1 0 0,0 0 0,0 0 1,0-1-1,1 1 0,30-8 333,-27 4-376,1 0 0,-1 0 0,0 0 1,0-1-1,0 0 0,0 0 0,-1 0 0,0 0 0,0-1 0,0 0 0,-1 0 0,0 0 1,0 0-1,-1 0 0,1-1 0,-1 1 0,-1-1 0,1 1 0,-1-1 0,0 0 0,-1 0 1,0-9-1,0 15 7,0 0 0,0 0 0,-1 0 0,1 0 0,-1 1 0,1-1 1,-1 0-1,1 0 0,-1 1 0,1-1 0,-1 1 0,0-1 0,0 0 0,1 1 1,-1-1-1,0 1 0,0-1 0,1 1 0,-1 0 0,0-1 0,0 1 1,0 0-1,0-1 0,1 1 0,-1 0 0,0 0 0,0 0 0,0 0 0,0 0 1,0 0-1,0 0 0,0 0 0,1 0 0,-1 0 0,0 1 0,0-1 1,0 0-1,0 1 0,0-1 0,1 0 0,-1 1 0,0-1 0,0 1 0,1 0 1,-1-1-1,-1 2 0,-2 0 25,0 0-1,0 1 1,0 0 0,1-1 0,-1 2 0,1-1-1,-6 7 1,6-5 61,0 1-1,0 0 1,1-1-1,0 1 1,0 1-1,1-1 1,-1 0-1,0 11 1,2-15-69,0 0 0,0-1 0,0 1 0,0 0 0,0 0-1,0-1 1,1 1 0,-1 0 0,1-1 0,-1 1 0,1-1 0,-1 1 0,1 0 0,0-1 0,0 1 0,0-1 0,0 0 0,0 1 0,0-1 0,0 0 0,0 1 0,1-1-1,-1 0 1,0 0 0,1 0 0,-1 0 0,1 0 0,-1-1 0,1 1 0,-1 0 0,1-1 0,0 1 0,-1-1 0,1 1 0,2-1 0,5 1-79,0-1-1,0 0 1,-1 0 0,1-1 0,0 0 0,0-1 0,-1 0 0,1 0 0,-1-1 0,1 0-1,-1-1 1,11-5 0,-15 6-39,1 1 0,-1-1 0,0 0-1,1 0 1,-1-1 0,-1 1 0,1-1 0,0 0-1,-1 0 1,0 0 0,0 0 0,0 0 0,0-1-1,-1 1 1,0-1 0,0 0 0,0 0 0,0 0-1,-1 0 1,0 0 0,0 0 0,0-7 0,-18 28 230,12-9 54,-15 26 918,19-31-1017,0-1 1,0 0-1,0 1 1,1-1-1,-1 1 1,1-1-1,-1 1 1,1-1-1,0 1 1,0 0-1,-1-1 1,1 1-1,0-1 1,0 1-1,1-1 1,-1 1-1,0 0 1,0-1-1,1 3 1,3-3-43,-1-1-1,1 1 1,0 0 0,-1-1 0,1 0 0,-1 0-1,1 0 1,0 0 0,-1-1 0,6-1-1,40-18-182,-44 17-265,1 0 0,0 0 0,0 1 0,0-1 0,0 1 0,1 0 0,-1 1 0,0 0 0,8-1 0,-12 2 383,-1 1-1,0-1 1,0 1-1,0-1 1,0 1-1,1 0 1,-1-1-1,0 1 1,0 0-1,0 0 1,0-1-1,-1 1 1,1 0-1,0 0 1,0 0-1,0 0 1,-1 0 0,1 0-1,0 1 1,-1-1-1,1 0 1,-1 0-1,0 0 1,1 1-1,-1-1 1,0 0-1,0 0 1,0 1-1,0-1 1,0 0-1,0 2 1,1 51 352,-1-41-209,0-11-101,-7 145 1981,5-131-1667,0 0 1,-2-1-1,0 0 1,-1 1-1,0-2 1,-1 1-1,-10 17 0,15-29-272,-1-1 0,1 0 0,0 0-1,-1 0 1,1 0 0,-1 0 0,0 0-1,0-1 1,0 1 0,0-1 0,0 1-1,0-1 1,0 1 0,0-1 0,0 0-1,-1 0 1,1 0 0,-4 0 0,5-1-47,-1 0 1,1 0 0,-1 0-1,1 0 1,0-1 0,-1 1-1,1 0 1,0-1-1,-1 0 1,1 1 0,0-1-1,0 0 1,-1 1 0,1-1-1,0 0 1,0 0 0,0 0-1,0 0 1,0 0 0,0 0-1,0 0 1,0 0 0,1-1-1,-1 1 1,0 0-1,1 0 1,-1-1 0,1 1-1,-1-1 1,1 1 0,0 0-1,-1-2 1,-3-15-200,-1 1-1,2-1 1,1 0 0,0-1 0,1 1-1,1 0 1,3-25 0,-2 31-419,2 0 0,-1 1 0,2-1 0,-1 0 0,6-10 0,-5 14-444,0 0 0,1 1 0,-1 0 0,1 0 0,1 0 0,-1 0 1,12-9-1,5 0-4968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5.099"/>
    </inkml:context>
    <inkml:brush xml:id="br0">
      <inkml:brushProperty name="width" value="0.025" units="cm"/>
      <inkml:brushProperty name="height" value="0.025" units="cm"/>
    </inkml:brush>
  </inkml:definitions>
  <inkml:trace contextRef="#ctx0" brushRef="#br0">64 0 14734,'0'0'8734,"-4"11"-7421,-4 6-656,-27 64 1567,32-71-2098,-1-1 0,2 1 0,-1-1 0,2 1 0,-1 0 0,0 20 0,3-30-118,-1 1 0,0 0-1,1 0 1,-1-1 0,1 1-1,-1 0 1,1-1-1,-1 1 1,1-1 0,0 1-1,-1-1 1,1 1 0,0-1-1,-1 1 1,1-1 0,0 0-1,0 1 1,-1-1-1,1 0 1,0 0 0,0 1-1,-1-1 1,1 0 0,0 0-1,0 0 1,0 0-1,0 0 1,-1 0 0,1 0-1,0 0 1,0 0 0,0-1-1,-1 1 1,1 0 0,0 0-1,0-1 1,0 0-1,35-12 130,35-39-1125,-48 33 225,50-29 0,-51 41 1135,-22 8-357,1-1 0,-1 0 0,1 0 0,-1 1 1,0-1-1,0 0 0,1 0 0,-1 1 0,0-1 0,0 0 0,1 1 1,-1-1-1,0 0 0,0 1 0,0-1 0,1 1 0,-1-1 1,0 0-1,0 1 0,0-1 0,0 1 0,0-1 0,0 0 1,0 1-1,0-1 0,0 1 0,0-1 0,0 0 0,0 1 1,0-1-1,-1 1 0,-17 46 1271,8-23-130,11-24-1138,-1 1 0,0-1 0,0 0-1,1 1 1,-1-1 0,0 0 0,0 1 0,1-1 0,-1 0-1,0 0 1,1 1 0,-1-1 0,0 0 0,1 0-1,-1 1 1,1-1 0,-1 0 0,0 0 0,1 0-1,-1 0 1,1 0 0,-1 0 0,0 1 0,1-1 0,-1 0-1,1 0 1,-1 0 0,1 0 0,-1-1 0,0 1-1,1 0 1,-1 0 0,1 0 0,-1 0 0,0 0 0,1 0-1,-1-1 1,0 1 0,1 0 0,-1 0 0,1-1-1,20-8 100,20-17-264,30-16-1462,-65 39 1470,0 0 0,1 1 0,-1-1 1,1 2-1,-1-1 0,1 1 0,-1-1 0,1 2 0,10-1 1,-17 1 137,1 1 0,0-1 1,-1 1-1,1-1 0,-1 1 0,1 0 1,-1-1-1,1 1 0,-1 0 1,0-1-1,1 1 0,-1 0 0,0-1 1,1 1-1,-1 0 0,0 0 1,0-1-1,1 1 0,-1 0 0,0 0 1,0-1-1,0 1 0,0 0 1,0 0-1,0-1 0,-1 1 1,1 0-1,0 0 0,0 0 0,0-1 1,-1 1-1,0 1 0,-7 27 238,1-15-172,5-10-115,-1 1 0,1-1 0,0 0 0,1 1 0,-1-1 0,1 1 1,0 0-1,-1 4 0,5-9-533,-1 0-1,0 0 1,1-1 0,-1 1 0,0-1 0,0 0-1,0 0 1,0 0 0,1 0 0,-1 0-1,2-2 1,15-13-4237,2-5-1154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5.582"/>
    </inkml:context>
    <inkml:brush xml:id="br0">
      <inkml:brushProperty name="width" value="0.025" units="cm"/>
      <inkml:brushProperty name="height" value="0.025" units="cm"/>
    </inkml:brush>
  </inkml:definitions>
  <inkml:trace contextRef="#ctx0" brushRef="#br0">80 0 12332,'0'0'15588,"6"6"-15508,15 10 11,-25-17-106,0 0 1,0 1 0,0-1 0,0 1 0,0 0 0,0 0 0,0 0 0,0 0-1,0 1 1,0 0 0,0 0 0,0 0 0,0 0 0,1 0 0,-8 4-1,9-3 16,-1-1-1,1 1 0,-1-1 0,1 1 0,0 0 0,0 0 0,0 0 0,0 0 0,0 0 0,0 0 0,1 1 0,-1-1 0,1 1 1,-1-1-1,1 1 0,0 0 0,0-1 0,0 1 0,0 0 0,1 0 0,-1-1 0,1 1 0,-1 3 0,2-4 8,0-1 0,0 0 0,0 0 0,0 1 0,0-1 0,0 0 0,0 0 0,0 0 0,0 0 0,1 0 0,-1 0 0,0-1 0,1 1 0,-1 0-1,1-1 1,-1 1 0,0-1 0,1 1 0,-1-1 0,1 0 0,0 1 0,-1-1 0,1 0 0,-1 0 0,1 0 0,-1 0 0,1 0 0,2-1 0,51-2 23,-42 0-342,1-1-1,-1 0 1,0 0-1,18-10 1,-21 8 107,1 2 0,-1-1 1,1 2-1,0-1 0,0 1 0,0 1 1,17-2-1,-28 5 266,1-1 0,-1 1 0,1-1 0,-1 1 0,1-1 0,-1 1 0,0-1 0,1 1 0,-1-1 0,0 1 0,1 0 0,-1-1 0,0 1 0,0 0 0,1-1 0,-1 1 0,0 0 0,0-1 0,0 1 0,0 0 0,0 0 0,0-1 0,0 1 0,0 0 0,0-1 0,-1 1 0,1 0 0,0 0 0,-5 24 1183,4-23-1165,1-1 0,-1 1-1,0-1 1,1 1 0,-1-1 0,1 1 0,-1 0 0,1-1 0,0 1-1,0 0 1,0-1 0,0 1 0,0 0 0,0-1 0,0 1 0,0 0 0,1-1-1,-1 1 1,1-1 0,-1 1 0,1 0 0,0-1 0,-1 1 0,1-1 0,1 2-1,1-2-39,0 0 0,-1-1 1,1 1-1,0-1 0,0 0 0,0 1 0,-1-1 0,1-1 0,0 1 0,0 0 0,0-1 0,-1 1 0,1-1 0,0 0 0,4-2 0,70-27-28,-64 24-202,0 0 1,0 0 0,0 1-1,0 1 1,1 0 0,0 1-1,0 0 1,0 2-1,0-1 1,16 1 0,-30 2 188,1-1 1,0 1-1,-1-1 0,1 1 1,0-1-1,-1 1 1,1 0-1,-1-1 1,1 1-1,-1-1 1,1 1-1,-1 0 0,0 0 1,1-1-1,-1 1 1,0 0-1,1 0 1,-1-1-1,0 1 0,0 0 1,0 0-1,0 0 1,0 0-1,0-1 1,0 1-1,0 0 0,0 0 1,0 0-1,0-1 1,0 1-1,-1 0 1,1 0-1,0 0 0,-1 1 1,-10 27 20,11-28-33,-1 0-241,0 1-1,0-1 1,1 0 0,-1 0-1,0 0 1,0 0 0,0 0-1,0 0 1,0 0 0,-1 0-1,1 0 1,0 0 0,0 0-1,-2 0 1,-4 1-6034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9:00.474"/>
    </inkml:context>
    <inkml:brush xml:id="br0">
      <inkml:brushProperty name="width" value="0.025" units="cm"/>
      <inkml:brushProperty name="height" value="0.025" units="cm"/>
    </inkml:brush>
  </inkml:definitions>
  <inkml:trace contextRef="#ctx0" brushRef="#br0">118 66 17424,'0'0'8264,"-11"-1"-8226,5 0-31,0 1 0,0 0 0,0 0-1,0 1 1,0 0 0,0 0 0,0 0 0,-7 3 0,10-3 5,1 0 0,-1 1 1,0-1-1,0 1 0,1 0 0,-1-1 0,1 1 0,0 0 0,-1 1 1,1-1-1,0 0 0,0 1 0,0-1 0,1 1 0,-1 0 0,1-1 1,-1 1-1,1 0 0,0 0 0,0 0 0,0 0 0,0 5 0,0-8-7,1 1 0,0 0 0,0-1 0,0 1 0,0 0-1,0-1 1,0 1 0,0 0 0,0-1 0,0 1 0,1-1-1,-1 1 1,0 0 0,0-1 0,1 1 0,-1-1 0,0 1 0,0 0-1,1-1 1,-1 1 0,1-1 0,-1 1 0,1-1 0,-1 1-1,1-1 1,-1 0 0,1 1 0,-1-1 0,1 0 0,-1 1 0,2-1-1,26 5 198,29-14 135,-46 5-301,0 0-1,0-1 0,-1 0 0,0-1 0,0 0 1,9-7-1,-15 10-21,0 0 0,-1 0 0,1-1 1,-1 1-1,0-1 0,1 0 0,-2 1 0,1-1 1,0-1-1,-1 1 0,0 0 0,0-1 0,0 1 0,0-1 1,-1 1-1,0-1 0,1-5 0,-2 9-90,0 0 1,-1 0-1,1 0 0,0 0 1,-1 0-1,1 0 0,-1 0 1,1 0-1,-1 0 0,1 0 1,-1 0-1,1 0 0,-1 1 1,0-1-1,0 0 0,0 0 1,1 1-1,-1-1 0,0 0 1,0 1-1,0-1 0,0 1 1,0-1-1,0 1 0,0-1 0,0 1 1,0 0-1,0 0 0,0-1 1,0 1-1,0 0 0,-1 0 1,1 0-1,0 0 0,-1 0 1,-48 2-7997,44-1 5987,-18 2-6980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6.535"/>
    </inkml:context>
    <inkml:brush xml:id="br0">
      <inkml:brushProperty name="width" value="0.025" units="cm"/>
      <inkml:brushProperty name="height" value="0.025" units="cm"/>
    </inkml:brush>
  </inkml:definitions>
  <inkml:trace contextRef="#ctx0" brushRef="#br0">110 0 15599,'0'0'6390,"-2"10"-5504,-6 38-120,3-1 0,0 79 0,5-112-730,0 0 0,1-1 0,1 1 0,0-1 1,1 1-1,1-1 0,0 0 0,0 0 0,1-1 0,1 1 0,0-1 1,1 0-1,0-1 0,17 21 0,-67-71-2931,-32-34 2060,69 67 900,1 0 0,0-1 0,1 0 0,-1 0 0,1 0 0,0-1 0,1 1 0,0-1 0,-4-14 0,7 20-17,-1 0 1,1 0-1,0 0 1,0 0-1,0-1 1,0 1-1,1 0 1,-1 0-1,0 0 1,1 0-1,-1 0 0,1 0 1,0 1-1,0-1 1,0 0-1,0 0 1,0 0-1,0 1 1,0-1-1,1 0 1,-1 1-1,0-1 1,1 1-1,-1 0 1,1-1-1,0 1 1,-1 0-1,1 0 1,0 0-1,0 0 0,0 0 1,0 1-1,0-1 1,2 0-1,10-3-19,1 1 0,-1 0 0,29-1-1,-14 1-142,65-15-4525,-51 2-3523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8.004"/>
    </inkml:context>
    <inkml:brush xml:id="br0">
      <inkml:brushProperty name="width" value="0.025" units="cm"/>
      <inkml:brushProperty name="height" value="0.025" units="cm"/>
    </inkml:brush>
  </inkml:definitions>
  <inkml:trace contextRef="#ctx0" brushRef="#br0">8 0 3203,'0'0'20414,"-1"11"-19560,-1 2-612,0 1 30,1 1 0,0-1 0,0 0 0,2 0 0,3 27 0,-4-40-256,1 0-1,-1 1 1,0-1-1,1 0 1,-1 0 0,1 0-1,0 0 1,-1 0 0,1 0-1,0 0 1,0 0 0,-1 0-1,1 0 1,0 0-1,0-1 1,0 1 0,0 0-1,0 0 1,0-1 0,0 1-1,1-1 1,-1 1 0,0-1-1,2 1 1,0-1 8,0 0 0,0 0 0,0 0 0,0 0 1,0 0-1,-1-1 0,1 1 0,0-1 0,0 0 0,3-1 1,6-3 37,-1-1 1,0 0 0,16-12-1,-12 7-48,33-21 29,-46 31-45,1-1 0,-1 1 0,1 0 0,0 0 0,0 0 0,0 0 0,0 0 0,0 0 0,0 1 0,0-1 0,0 1 0,0 0 0,0 0 0,6 1 0,-8 0 2,0 0 0,0 0 0,0 0 0,0 0 0,0 0 0,0 0 0,0 0 0,0 0 0,-1 0 0,1 0 0,0 0 0,-1 1 0,1-1 0,-1 0 0,1 1 0,-1-1 0,0 0 0,1 1 0,-1-1 0,0 1 0,0-1 0,0 3 0,0 39 475,0-33-251,0 59 865,0-69-1077,1 1-1,-1-1 1,0 1-1,0 0 1,1-1-1,-1 1 1,0-1-1,1 1 1,-1-1-1,0 1 1,1-1-1,-1 1 1,1-1-1,-1 1 1,1-1-1,-1 0 1,1 1-1,-1-1 1,1 0-1,-1 1 1,1-1-1,-1 0 1,1 0-1,0 1 1,-1-1-1,1 0 1,0 0-1,-1 0 1,1 0-1,-1 0 1,1 0-1,0 0 1,-1 0-1,1 0 1,0 0-1,-1 0 1,1 0-1,-1-1 1,1 1-1,0 0 1,-1 0-1,1-1 1,-1 1-1,1 0 1,-1-1-1,1 1 1,0-1-1,29-18 324,28-37-170,16-12-688,-73 67 453,0 0 0,0 0-1,0 0 1,0 0 0,0 0 0,1 0 0,-1 1-1,0-1 1,0 1 0,1-1 0,-1 0 0,0 1-1,0 0 1,1-1 0,-1 1 0,1 0 0,-1 0-1,0 0 1,1 0 0,-1 0 0,1 0 0,1 0 0,-2 1 10,0 0 0,0 0 1,-1 0-1,1-1 1,0 1-1,-1 0 0,1 0 1,0 0-1,-1 0 1,1 0-1,-1 0 1,0 0-1,1 1 0,-1-1 1,0 0-1,0 0 1,1 0-1,-1 0 0,0 0 1,-1 3-1,1 4-323,0 1-1,-1-1 0,-1 1 0,0-1 1,0 1-1,-4 8 0,4-11-212,-14 26-2792,0-16-3150,5-12-258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28.333"/>
    </inkml:context>
    <inkml:brush xml:id="br0">
      <inkml:brushProperty name="width" value="0.025" units="cm"/>
      <inkml:brushProperty name="height" value="0.025" units="cm"/>
    </inkml:brush>
  </inkml:definitions>
  <inkml:trace contextRef="#ctx0" brushRef="#br0">0 1 8072,'0'0'11563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0.235"/>
    </inkml:context>
    <inkml:brush xml:id="br0">
      <inkml:brushProperty name="width" value="0.025" units="cm"/>
      <inkml:brushProperty name="height" value="0.025" units="cm"/>
    </inkml:brush>
  </inkml:definitions>
  <inkml:trace contextRef="#ctx0" brushRef="#br0">182 227 7847,'2'-9'5825,"0"2"-5300,1 0 458,-1 0 0,0 0 0,-1-1 0,0 1 0,1-10 0,-2 16-809,0-1 0,0 1-1,0-1 1,-1 1 0,1-1 0,0 1-1,0-1 1,-1 1 0,1-1 0,-1 1-1,1-1 1,-1 1 0,0 0 0,0-1-1,1 1 1,-1 0 0,0 0 0,0 0-1,0-1 1,0 1 0,-1 0 0,1 0-1,0 0 1,0 1 0,-1-1 0,1 0-1,0 0 1,-1 1 0,1-1 0,0 1-1,-1-1 1,1 1 0,-1 0 0,1-1 0,-3 1-1,-1 0-97,0-1-1,-1 1 1,1 1-1,0-1 1,-1 1-1,1 0 1,0 0-1,0 0 1,0 1-1,0 0 0,0 0 1,0 0-1,0 0 1,0 1-1,1 0 1,-1 0-1,1 0 1,0 1-1,0-1 1,0 1-1,1 0 1,-1 0-1,1 0 1,0 1-1,-4 7 1,0-1-37,2 1 0,0 0 0,0 0 0,1 0 0,0 0 1,1 1-1,1 0 0,0-1 0,-1 23 0,3-34-35,-1 1 0,1-1 0,0 0 0,0 1 0,0-1 0,0 1 0,0-1 0,0 1 0,1-1 0,-1 1 0,0-1 0,1 0-1,-1 1 1,1-1 0,-1 1 0,1-1 0,0 0 0,0 0 0,-1 1 0,1-1 0,0 0 0,0 0 0,0 0 0,0 0-1,0 0 1,1 0 0,-1 0 0,0-1 0,0 1 0,1 0 0,-1-1 0,0 1 0,1 0 0,-1-1 0,0 0 0,1 1 0,-1-1-1,1 0 1,-1 0 0,1 0 0,-1 0 0,1 0 0,-1 0 0,0 0 0,1 0 0,-1 0 0,3-2 0,4 0 26,-1 0 1,1-1-1,-1 0 1,0 0-1,0-1 1,0 0-1,11-9 1,4-4 1,-2-2 0,0 0 1,-1-1-1,-1-1 0,16-24 0,-26 33 8,0 0 0,-1-1 0,-1 0 0,0 0 0,0 0 0,-1-1 0,-1 0 0,-1 0 0,0 0 0,0 0 0,0-21 0,-3 35-40,0 0 1,0-1 0,0 1-1,1 0 1,-1-1 0,0 1-1,0-1 1,0 1 0,0-1 0,0 1-1,0 0 1,-1-1 0,1 1-1,0-1 1,0 1 0,0 0-1,0-1 1,0 1 0,0 0 0,-1-1-1,1 1 1,0 0 0,0-1-1,-1 1 1,1 0 0,0-1 0,0 1-1,-1 0 1,1 0 0,0-1-1,-1 1 1,1 0 0,0 0-1,-1-1 1,1 1 0,-1 0 0,-13 9-27,-11 24-39,16-13 102,0 1 0,1 1 0,1-1 0,1 1 0,1 1 0,1-1 0,1 1 0,0-1-1,2 1 1,3 32 0,-2-53-30,0 0 0,1 0 0,-1 0 0,1 0 0,-1-1-1,1 1 1,0 0 0,0 0 0,0 0 0,0-1 0,0 1 0,0 0 0,1-1-1,-1 1 1,0-1 0,1 0 0,-1 1 0,1-1 0,-1 0 0,1 0 0,3 2-1,-1-2 12,-1 0 0,1 0 0,0 0-1,-1 0 1,1-1 0,0 0 0,0 1-1,0-1 1,0-1 0,6 0 0,0-1 10,0 0-1,-1 0 1,0-1 0,1-1 0,-1 0 0,0 0 0,-1 0 0,11-8 0,-9 4-12,-1 0 0,0-1 0,0-1-1,-1 0 1,0 0 0,6-11 0,-10 15-28,0 0 1,-1 0 0,0-1-1,0 1 1,0-1-1,-1 1 1,0-1 0,-1 0-1,1 0 1,-1 0 0,-1 0-1,1-10 1,-14 31-326,2 2 390,2 1-1,0 0 0,1 1 0,0 0 0,2 0 1,0 0-1,1 1 0,-5 38 0,10-56-38,0 0 0,0 0-1,0 0 1,0 0 0,0 0 0,0 0-1,0 0 1,0 0 0,0 0 0,0 0-1,1 0 1,-1 1 0,0-2 0,1 1-1,-1 0 1,1 0 0,-1 0 0,1 0 0,-1 0-1,1 0 1,0 0 0,-1-1 0,1 1-1,0 0 1,0 0 0,1 0 0,0 0 2,0-1 0,0 1 1,-1-1-1,1 0 0,0 0 1,0 1-1,0-1 1,0-1-1,0 1 0,0 0 1,-1 0-1,1-1 1,3 0-1,4-2 41,0-1 0,0 0 0,0 0 0,14-10 0,-10 4-33,0 0-1,-1-1 1,0 0-1,0-1 1,-1-1-1,10-14 1,-16 19-34,0 0 0,0 0 1,-1-1-1,0 0 0,0 0 1,-1 0-1,0 0 0,0 0 0,-1-1 1,-1 1-1,1-17 0,-1 25 8,-1 1-1,0 0 1,0 0-1,0 0 0,0 0 1,0-1-1,0 1 0,0 0 1,0 0-1,0 0 1,0-1-1,0 1 0,0 0 1,0 0-1,0 0 0,0 0 1,0-1-1,0 1 0,-1 0 1,1 0-1,0 0 1,0 0-1,0-1 0,0 1 1,0 0-1,0 0 0,0 0 1,0 0-1,-1 0 1,1 0-1,0-1 0,0 1 1,0 0-1,0 0 0,-1 0 1,1 0-1,0 0 1,0 0-1,0 0 0,0 0 1,-1 0-1,1 0 0,0 0 1,0 0-1,0 0 1,0 0-1,-1 0 0,1 0 1,0 0-1,0 0 0,0 0 1,-1 0-1,-10 9-127,-8 14 15,12-11 132,1 1 0,0 1 1,1-1-1,1 1 0,0-1 0,1 1 0,0 1 1,-1 25-1,5-39-12,-1 0 1,1 0-1,-1 1 1,1-1-1,0 0 1,-1 0-1,1 0 0,0 0 1,0 0-1,-1-1 1,1 1-1,0 0 1,0 0-1,0 0 1,0-1-1,0 1 0,0 0 1,0-1-1,0 1 1,1-1-1,-1 0 1,0 1-1,0-1 1,0 0-1,1 1 1,-1-1-1,0 0 0,0 0 1,1 0-1,-1 0 1,0 0-1,0-1 1,0 1-1,1 0 1,1-1-1,-1 1-16,-1 0-1,1 0 1,0-1 0,-1 1-1,1 0 1,-1-1-1,1 1 1,-1 0 0,1-1-1,-1 0 1,1 1 0,-1-1-1,1 0 1,-1 0 0,0 0-1,1 0 1,-1 0-1,0 0 1,0 0 0,0 0-1,0-1 1,0 1 0,0 0-1,0-1 1,0 1-1,0-1 1,-1 1 0,2-3-1,-2 4-20,-2 0-27,1 1 58,0 0 1,-1-1-1,1 1 1,0 0-1,0-1 0,-1 1 1,1 0-1,0 0 1,0 0-1,0 0 0,0 0 1,0 1-1,0-1 1,1 0-1,-1 0 0,0 1 1,1-1-1,-1 0 1,1 1-1,-1-1 0,1 0 1,-1 1-1,1-1 1,0 1-1,0-1 0,0 1 1,0-1-1,0 0 1,0 1-1,0-1 0,1 2 1,-2 3 10,1-1-1,1 1 1,-1 0 0,1-1 0,0 1 0,0-1 0,4 10-1,-5-14-2,1-1 0,-1 1 1,0-1-1,0 1 0,1-1 0,-1 1 0,0-1 0,1 1 0,-1-1 0,1 0 0,-1 1 0,1-1 0,-1 1 0,1-1 0,-1 0 0,1 0 0,-1 1 0,1-1 1,-1 0-1,1 0 0,-1 0 0,1 1 0,-1-1 0,1 0 0,0 0 0,-1 0 0,1 0 0,-1 0 0,1 0 0,-1 0 0,1 0 0,0-1 0,-1 1 0,1 0 1,-1 0-1,1 0 0,-1 0 0,1-1 0,-1 1 0,1 0 0,-1-1 0,1 1 0,-1 0 0,1-1 0,-1 1 0,0-1 0,1 1 0,-1 0 0,0-1 0,1 1 1,-1-1-1,1 0 0,21-34 153,-17 27-177,6-9 12,1 0-1,22-24 0,-31 37-15,1 1 0,-1-1 0,1 1 0,0-1 0,1 1 0,-1 0 0,0 1 0,1-1 0,-1 1 0,1 0 0,0 0 0,0 0 0,0 1 0,0 0 0,0 0 0,5-1 0,-9 3 12,0 1 0,0-1 0,-1 0 0,1 1 0,-1-1 0,1 0-1,-1 1 1,1-1 0,-1 1 0,0-1 0,0 0 0,1 1 0,-1-1-1,0 1 1,0-1 0,-1 1 0,1 1 0,-3 30 8,-7-9 97,7-24 92,5-14-72,0-2-83,0 0-1,-1 0 1,-2-21-1,1 12-92,0 24 1,19 15-160,-12-12 205,0 1 0,0-2 1,0 1-1,1-1 0,-1 0 0,1 0 0,-1-1 0,0 0 0,1-1 0,-1 1 1,1-2-1,-1 1 0,0-1 0,0 0 0,0 0 0,0-1 0,0 1 0,0-2 0,-1 1 1,1-1-1,-1 0 0,0 0 0,0-1 0,0 0 0,-1 0 0,0 0 0,0-1 1,0 0-1,-1 0 0,0 0 0,0 0 0,0 0 0,-1-1 0,4-9 0,-13 31 15,1 0 0,0 0-1,1 0 1,1 1-1,0-1 1,1 1 0,1 0-1,0 18 1,1-33 8,0 1-1,0-1 1,1 0 0,-1 0 0,0 1 0,0-1 0,1 0-1,-1 0 1,0 0 0,1 0 0,-1 0 0,1 1 0,0-1-1,-1 0 1,1 0 0,0 0 0,-1-1 0,1 1 0,0 0-1,0 0 1,0 0 0,0 0 0,0-1 0,0 1-1,2 1 1,0-2 13,0 1 0,0 0 0,-1-1-1,1 0 1,0 1 0,0-1-1,0 0 1,0 0 0,0-1 0,5 0-1,2-2 13,1 0-1,0-1 0,-1 0 1,18-9-1,23-20-149,-38 23 6,0 1-1,1 0 0,0 1 1,1 1-1,27-11 1,-42 18 106,0 0 0,1 0 1,-1 0-1,0 0 1,1 0-1,-1 0 1,0 0-1,0 0 1,1 0-1,-1 0 1,0 0-1,1 0 0,-1 0 1,0 0-1,0 0 1,1 0-1,-1 1 1,0-1-1,0 0 1,1 0-1,-1 0 0,0 0 1,0 1-1,1-1 1,-1 0-1,0 0 1,0 0-1,0 1 1,1-1-1,-1 0 0,0 0 1,0 1-1,0-1 1,0 0-1,0 0 1,1 1-1,-1-1 1,0 1-1,0 15 50,-7 16 180,2-20-137,-6 33 447,13-45-515,0 0 1,0 1 0,-1-1 0,1 0-1,0 0 1,0 0 0,0 0 0,-1 0-1,1-1 1,0 1 0,0 0-1,-1-1 1,4-1 0,51-31-98,4-4-1810,-56 36 1274,1-1-1,-1 0 0,1 1 0,0 0 0,-1 0 0,1 0 0,6 1 0,-10 0-369,-10 0-15028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0.563"/>
    </inkml:context>
    <inkml:brush xml:id="br0">
      <inkml:brushProperty name="width" value="0.025" units="cm"/>
      <inkml:brushProperty name="height" value="0.025" units="cm"/>
    </inkml:brush>
  </inkml:definitions>
  <inkml:trace contextRef="#ctx0" brushRef="#br0">4 21 14414,'-3'-9'5028,"3"1"-2369,0 5-1730,5 3-1089,1 0-2531,0 0-6438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1.744"/>
    </inkml:context>
    <inkml:brush xml:id="br0">
      <inkml:brushProperty name="width" value="0.025" units="cm"/>
      <inkml:brushProperty name="height" value="0.025" units="cm"/>
    </inkml:brush>
  </inkml:definitions>
  <inkml:trace contextRef="#ctx0" brushRef="#br0">73 48 3683,'0'0'18669,"-8"1"-17820,6 0-816,-1-1 0,0 1 0,0 0 0,0 0 0,1 0 0,-1 0 0,1 0 0,-1 1 0,1-1 0,-1 1 0,1-1 0,0 1 0,-1 0 0,1 0 0,0 0 0,0 0 0,-3 5 0,3-1 7,-1-1 0,1 1 0,0-1-1,0 1 1,0 0 0,1 0 0,0 0 0,0-1 0,0 12 0,1-13 13,-1 1 1,1-1 0,0 0 0,1 1 0,-1-1-1,1 0 1,-1 0 0,1 1 0,1-1 0,-1 0-1,0 0 1,3 5 0,-2-7-12,0 0 0,0 0 1,0-1-1,0 1 0,1 0 0,-1-1 0,0 1 1,1-1-1,-1 0 0,1 0 0,-1 0 1,1 0-1,-1 0 0,1-1 0,0 1 0,0-1 1,-1 1-1,1-1 0,0 0 0,-1 0 1,4-1-1,6 0 36,-1-1 1,1-1-1,-1 0 1,0 0-1,0-1 1,0-1-1,0 0 1,-1 0-1,0-1 1,0 0-1,0-1 1,-1 0 0,0-1-1,0 1 1,-1-2-1,0 1 1,0-1-1,-1-1 1,0 1-1,-1-1 1,0 0-1,-1-1 1,7-15-1,-45 87-243,29-50 184,0 0 1,1 0-1,0 1 1,1-1 0,0 1-1,1 0 1,0 0-1,1 18 1,0-29-3,1 0 1,-1 0-1,0 0 0,0 0 1,1 0-1,-1 0 0,1 0 1,-1 0-1,1 0 0,-1 0 1,1 0-1,-1 0 0,1 0 1,0 0-1,0 0 0,-1-1 1,1 1-1,0 0 0,0-1 1,0 1-1,0 0 0,0-1 1,0 1-1,0-1 0,1 1 1,2 0 48,-1-1 0,0 1 0,0-1 0,1 0 0,-1 0 0,0 0 0,0 0 0,7-2 0,-1 0 79,0 0-1,0-1 0,0 0 1,-1 0-1,13-8 0,-10 4-101,0-1 1,-1-1-1,0 0 0,0 0 0,-1-1 0,0 0 1,11-16-1,-17 20-31,1 1 1,-1-1 0,0 0-1,0 0 1,0 0-1,-1 0 1,0 0-1,-1 0 1,1-1-1,-1 1 1,0-1-1,-1 1 1,1-1-1,-1 1 1,-1-1-1,1 1 1,-2-9-1,2 14-16,-1 1 0,1-1 1,0 0-1,0 0 0,0 1 0,-1-1 0,1 0 0,0 1 0,-1-1 0,1 0 0,-1 1 0,1-1 1,-1 0-1,1 1 0,-1-1 0,1 1 0,-1-1 0,1 1 0,-1-1 0,0 1 0,1-1 1,-1 1-1,0 0 0,1-1 0,-1 1 0,0 0 0,0 0 0,1-1 0,-1 1 0,0 0 0,0 0 1,1 0-1,-1 0 0,0 0 0,0 0 0,1 0 0,-1 0 0,0 1 0,0-1 0,1 0 1,-1 0-1,0 0 0,0 1 0,1-1 0,-2 1 0,0 0-10,0 0 0,-1 1 0,1-1 0,0 1 0,0-1 0,0 1 0,0 0 0,1 0 0,-1 0 0,0 0 0,-2 4 0,2-1 15,-1 1-1,1 0 1,0 0-1,1 0 1,-1 0-1,1 0 1,0 0 0,1 0-1,-1 9 1,2-14 5,-1-1 1,1 1 0,0 0 0,-1 0 0,1 0-1,0-1 1,-1 1 0,1 0 0,0-1-1,0 1 1,0 0 0,-1-1 0,1 1 0,0-1-1,0 0 1,0 1 0,0-1 0,0 0-1,0 1 1,0-1 0,0 0 0,0 0 0,0 0-1,0 0 1,0 0 0,0 0 0,0 0 0,0 0-1,0-1 1,1 1 0,35-5 124,-30 2-119,0 0 0,0-1 0,0 1 0,0-1-1,-1 0 1,0-1 0,0 0 0,8-7 0,-11 9-31,0 0 1,0-1 0,0 1-1,0-1 1,-1 1 0,1-1-1,-1 0 1,0 0 0,0 0-1,0 0 1,-1-1 0,0 1-1,1 0 1,-1-1 0,0-6-1,-15 24-440,8-1 499,1 0 0,0 0 0,1 0-1,0 1 1,1-1 0,0 1-1,1 0 1,0 23 0,1-35-31,1 0-1,1-1 1,-1 1-1,0 0 1,0 0-1,0-1 1,0 1 0,0 0-1,1-1 1,-1 1-1,0 0 1,1-1-1,-1 1 1,1 0 0,-1-1-1,0 1 1,1-1-1,-1 1 1,1 0-1,0-1 1,-1 0 0,1 1-1,-1-1 1,1 1-1,0-1 1,-1 0-1,1 1 1,1-1-1,26 2 161,-20-3-137,1-1 0,-1 0 0,1 0 0,12-6 0,22-15 1,-27 13-157,1 1 1,34-13 0,-51 22 115,1 0 0,0-1 0,-1 1 0,1 0 0,0 0 0,-1-1 0,1 1-1,0 0 1,0 0 0,-1 0 0,1 0 0,0 0 0,0 0 0,-1 0 0,1 0 0,0 0 0,-1 0 0,1 1-1,0-1 1,0 0 0,-1 0 0,1 1 0,0-1 0,-1 0 0,1 1 0,-1-1 0,1 1 0,0-1 0,-1 1 0,1 0-1,3 20-32,-5-20 47,1 1-1,0-1 1,0 0 0,0 0 0,-1 0 0,1 0 0,0 1 0,1-1 0,-1 0-1,0 0 1,0 0 0,0 0 0,1 0 0,-1 0 0,0 1 0,1-1 0,-1 0 0,1 0-1,0 0 1,-1 0 0,1 0 0,0 0 0,-1-1 0,1 1 0,0 0 0,0 0 0,0 0-1,0-1 1,0 1 0,0 0 0,0-1 0,0 1 0,0-1 0,0 0 0,0 1 0,3 0-1,1-2 20,1 1-1,0-1 1,0 0-1,0 0 1,-1 0-1,1-1 1,-1 0-1,1 0 1,-1-1-1,0 1 1,0-1-1,9-7 1,-9 6-157,1 1 1,-1 0-1,1 0 1,0 0-1,-1 0 1,1 1-1,1 0 1,-1 0-1,0 1 1,0-1-1,8 1 1,-14 1 120,1 0 0,0 0 0,0 1 1,0-1-1,-1 1 0,1-1 1,0 1-1,-1-1 0,1 1 0,0-1 1,-1 1-1,1-1 0,0 1 0,-1 0 1,1-1-1,-1 1 0,1 0 1,-1-1-1,0 1 0,1 0 0,-1 0 1,0 0-1,1-1 0,-1 1 0,0 0 1,0 0-1,0 0 0,0 0 1,0-1-1,0 1 0,0 2 0,0 34-20,0-27-102,0-8-673,6-35-6993,0 7 2434,3-5-1575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2.605"/>
    </inkml:context>
    <inkml:brush xml:id="br0">
      <inkml:brushProperty name="width" value="0.025" units="cm"/>
      <inkml:brushProperty name="height" value="0.025" units="cm"/>
    </inkml:brush>
  </inkml:definitions>
  <inkml:trace contextRef="#ctx0" brushRef="#br0">49 1 13325,'0'0'12935,"0"8"-12290,1 3-661,-2 0-1,1 0 0,-1 0 1,-1 0-1,0 0 0,-1 0 1,-6 16-1,8-22-173,0-1-1,-1 0 1,2 0-1,-1 1 1,1-1-1,-1 0 1,1 7-1,1-7 234,-1 0-1,0 0 0,-1 0 1,1 0-1,-1 0 0,0 0 1,0 0-1,-2 6 1,-1 2 50,0-1 1,1 1 0,0 0 0,1 0-1,0 1 1,1-1 0,1 0 0,1 22-1,-1-10 217,3-15 1101,3-19-679,4-20-484,-7 7-202,0 0-1,-2 0 0,-2-36 1,-3 49-115,1 14-121,3-3 186,-1 0 1,1 0 0,0 0 0,0 0 0,1 0 0,-1 0-1,0 0 1,0 0 0,0 0 0,1 0 0,-1 0 0,0 0-1,1-1 1,-1 1 0,1 0 0,-1 0 0,1 0-1,-1 0 1,1-1 0,0 1 0,-1 0 0,1 0 0,0-1-1,0 1 1,1 0 0,6 4 9,0-1 0,0 0 0,1 0 0,0-1 0,0-1 0,0 1 0,0-1 0,0-1 0,0 0 0,0 0 0,0 0 0,1-1 0,-1-1 0,0 0 0,0 0 0,11-3 0,-18 3 0,-1 0 1,1 0-1,0 0 1,-1 0-1,1 0 1,0 0-1,-1-1 1,0 1-1,1-1 1,-1 1 0,0-1-1,0 1 1,0-1-1,0 0 1,0 0-1,0 1 1,0-1-1,0 0 1,0-3-1,-1 4-5,0 0-1,1 0 1,-1 1-1,0-1 0,0 0 1,0 0-1,0 0 1,0 0-1,0 0 1,-1 1-1,1-1 0,0 0 1,0 0-1,0 0 1,-1 1-1,1-1 0,0 0 1,-1 0-1,1 0 1,-1 1-1,1-1 0,-1 0 1,1 1-1,-1-1 1,0 1-1,1-1 0,-1 0 1,0 1-1,1 0 1,-1-1-1,0 1 0,0-1 1,1 1-1,-1 0 1,0-1-1,0 1 0,0 0 1,1 0-1,-1 0 1,0 0-1,0 0 0,0 0 1,0 0-1,0 0 1,0 0-1,-4 0-17,1 1-1,-1 0 1,1 0 0,0 0-1,-1 0 1,1 1 0,0-1-1,0 1 1,0 0 0,0 1-1,-7 4 1,9-5 31,0-1 0,0 1 1,0-1-1,0 1 0,1 0 0,-1 0 0,0 0 1,1 0-1,-1 0 0,1 0 0,0 0 1,0 1-1,0-1 0,0 0 0,0 1 1,0-1-1,1 1 0,-1-1 0,1 1 1,0-1-1,-1 1 0,1-1 0,1 4 0,-1-5-7,1 0 0,-1 0 0,1-1 0,0 1-1,0 0 1,-1 0 0,1 0 0,0-1 0,0 1-1,0 0 1,0-1 0,0 1 0,0-1-1,0 1 1,0-1 0,0 1 0,0-1 0,0 0-1,0 1 1,0-1 0,0 0 0,0 0-1,2 0 1,33 3 77,-26-3-85,54 2-539,-44-2 273,0 0-1,0 2 0,1 0 1,-1 1-1,0 1 1,29 9-1,-49-13 333,0 0-1,0 0 1,1 0-1,-1 0 1,0 0-1,0 0 1,1 0-1,-1 0 1,0 0-1,1 0 1,-1 0-1,0 0 1,0 0 0,1 0-1,-1 0 1,0 0-1,0 0 1,1 0-1,-1 0 1,0-1-1,0 1 1,1 0-1,-1 0 1,0 0-1,0-1 1,0 1-1,1 0 1,-1 0-1,0 0 1,0-1-1,0 1 1,0 0 0,1 0-1,-1-1 1,0 1-1,0 0 1,0 0-1,0-1 1,0 1-1,0 0 1,0-1-1,0 1 1,0 0-1,0-1 1,1-24 762,-8-36-1290,5 50 697,1 7-373,0 0 0,1-1-1,-1 1 1,1-1 0,0 1-1,0-1 1,2-8 0,-1 12-52,-1 0 0,1-1 1,0 1-1,0 0 0,0 0 0,0 0 1,0-1-1,0 1 0,1 0 0,-1 0 1,0 1-1,0-1 0,1 0 0,-1 0 1,0 1-1,1-1 0,-1 0 0,1 1 1,-1-1-1,1 1 0,-1 0 0,1 0 1,-1-1-1,4 1 0,21-3-3887,5-2-2825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3.514"/>
    </inkml:context>
    <inkml:brush xml:id="br0">
      <inkml:brushProperty name="width" value="0.025" units="cm"/>
      <inkml:brushProperty name="height" value="0.025" units="cm"/>
    </inkml:brush>
  </inkml:definitions>
  <inkml:trace contextRef="#ctx0" brushRef="#br0">134 145 6983,'23'-47'9891,"-11"-2"-3909,-12 47-5822,1 0 0,-1 0 0,0 0 0,0 0 0,-1 0 0,1 0 0,0 0 0,-1 1 0,1-1-1,-1 0 1,1 0 0,-1 0 0,0 1 0,0-1 0,0 0 0,0 1 0,0-1 0,0 1 0,-2-3 0,0 3-81,1 0 0,-1-1 0,1 1 1,-1 0-1,1 0 0,-1 0 1,0 1-1,1-1 0,-1 1 1,0-1-1,0 1 0,0 0 0,1 0 1,-1 0-1,0 0 0,0 1 1,-3 0-1,1 0-75,0 1-1,0 0 1,0 0-1,1 0 1,-1 0-1,1 1 1,-1 0 0,1 0-1,0 0 1,0 0-1,0 0 1,1 1-1,-1 0 1,1 0 0,0 0-1,0 0 1,0 0-1,1 1 1,-3 6-1,1-3-3,0 0-1,1 0 0,0 1 1,0-1-1,1 1 0,0 0 1,1 0-1,0 0 0,0 0 1,1 11-1,0-19 6,1 1 1,-1-1-1,0 0 0,1 1 1,0-1-1,-1 0 0,1 1 0,0-1 1,0 0-1,0 0 0,0 0 1,0 1-1,0-1 0,0 0 1,0 0-1,0-1 0,0 1 0,0 0 1,1 0-1,-1-1 0,0 1 1,1 0-1,-1-1 0,0 1 1,1-1-1,-1 0 0,1 1 0,-1-1 1,1 0-1,-1 0 0,1 0 1,-1 0-1,1 0 0,-1 0 1,3-1-1,3 0 18,-1 0 0,1 0 0,-1 0 0,1-1 0,-1 0 0,11-5 0,-5 1-51,-1-1-1,0-1 0,0 0 0,-1 0 0,0-1 0,0-1 1,-1 1-1,-1-2 0,13-17 0,-20 27-83,-2 7 54,1 0 0,-2 1 0,1-1 0,-1 0 0,0 0 0,-4 11 0,-8 29 587,14-45-504,1 0 0,-1-1-1,0 1 1,1 0 0,-1-1 0,1 1 0,0 0 0,-1-1 0,1 1 0,-1 0 0,1-1-1,0 1 1,0-1 0,-1 1 0,1-1 0,0 0 0,0 1 0,-1-1 0,1 0 0,0 1-1,0-1 1,0 0 0,0 0 0,0 0 0,-1 0 0,1 0 0,0 0 0,0 0 0,0 0-1,0 0 1,0 0 0,-1 0 0,1-1 0,0 1 0,0 0 0,0-1 0,0 0 0,38-8 273,-1-7-168,44-25 0,-46 22-252,51-20 0,-86 38 115,0 1 1,-1-1 0,1 1-1,0 0 1,-1-1 0,1 1-1,0 0 1,-1-1 0,1 1-1,0 0 1,0 0 0,0 0-1,-1 0 1,1 0 0,0 0-1,0 0 1,-1 0 0,1 0-1,0 0 1,0 0 0,-1 1-1,1-1 1,0 0 0,0 0 0,-1 1-1,1-1 1,0 0 0,-1 1-1,1-1 1,-1 1 0,1-1-1,0 1 1,-1-1 0,1 1-1,-1 0 1,1-1 0,-1 1-1,0-1 1,1 1 0,-1 0-1,1 0 1,-1-1 0,0 1-1,0 0 1,0-1 0,1 1-1,-1 0 1,0 0 0,0 0-1,0-1 1,0 1 0,0 0-1,0 0 1,0-1 0,-1 3-1,-13 58 393,5-22 383,10-39-724,0 0 0,1 1-1,-1-1 1,0 0-1,0 0 1,1 0-1,-1 0 1,0 0 0,1 0-1,-1 0 1,0 0-1,0 0 1,1-1-1,-1 1 1,0-1 0,0 1-1,1-1 1,-1 1-1,1-2 1,47-27 199,18-10-196,-62 37-93,-1 0-1,1 0 1,0 1-1,0-1 1,0 1-1,-1 1 1,1-1-1,0 1 1,0-1-1,0 1 1,0 1-1,8 0 1,-12 0 70,0 0 1,0 0-1,0 0 1,0 0-1,0 0 0,-1 0 1,1 0-1,0 0 1,-1 0-1,1 1 1,-1-1-1,1 0 0,-1 0 1,0 1-1,1-1 1,-1 0-1,0 0 0,0 1 1,0-1-1,0 0 1,0 1-1,0 1 1,0 21-891,-1-14-4936,1-23-15317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4.183"/>
    </inkml:context>
    <inkml:brush xml:id="br0">
      <inkml:brushProperty name="width" value="0.025" units="cm"/>
      <inkml:brushProperty name="height" value="0.025" units="cm"/>
    </inkml:brush>
  </inkml:definitions>
  <inkml:trace contextRef="#ctx0" brushRef="#br0">130 272 4740,'0'0'16694,"-8"-7"-15114,7 7-1561,0-2 21,-1 0 0,1 1 0,-1-1 1,1 1-1,-1-1 0,0 1 0,0 0 0,1-1 0,-1 1 0,0 0 1,0 0-1,0 0 0,0 1 0,-1-1 0,1 0 0,0 1 1,0-1-1,0 1 0,0 0 0,-1 0 0,1 0 0,0 0 0,0 0 1,-1 0-1,1 1 0,0-1 0,0 1 0,0-1 0,0 1 0,0 0 1,0 0-1,0 0 0,0 0 0,0 0 0,0 0 0,0 1 1,1-1-1,-1 1 0,0-1 0,1 1 0,-1-1 0,-1 4 0,-24 32 304,25-35-313,1 0 0,0 0-1,0 1 1,0-1 0,0 0-1,1 0 1,-1 1-1,1-1 1,-1 0 0,1 1-1,0-1 1,0 1 0,0-1-1,0 1 1,0-1 0,1 4-1,0-5-18,-1 0 1,1-1-1,0 1 0,0 0 0,0 0 1,0-1-1,0 1 0,0 0 0,0-1 0,0 1 1,0-1-1,0 1 0,1-1 0,-1 0 0,0 1 1,0-1-1,0 0 0,1 0 0,-1 0 0,0 0 1,0 0-1,0 0 0,1 0 0,-1 0 0,0-1 1,1 1-1,35-8 192,-20 0-167,0 0 0,-1-1 1,0 0-1,0-1 0,-1-1 0,-1-1 0,15-14 1,-6 4-13,-2-1 1,0-2 0,23-35-1,-11 1 93,-31 54-92,0 1 0,-1-1 0,1 1-1,-1-1 1,0 0 0,0 1 0,-1-1-1,1 0 1,-1 0 0,0 0 0,-1-6 0,1 11-25,-1 0 0,1-1 1,-1 1-1,1 0 1,-1-1-1,1 1 0,-1 0 1,0 0-1,1 0 1,-1 0-1,1-1 1,-1 1-1,0 0 0,1 0 1,-1 0-1,0 0 1,1 0-1,-1 0 0,1 0 1,-1 1-1,0-1 1,1 0-1,-1 0 0,1 0 1,-1 1-1,1-1 1,-1 0-1,0 1 1,1-1-1,-1 0 0,1 1 1,0-1-1,-1 1 1,-5 5 9,1 0 1,-1 0 0,2 0-1,-1 1 1,1 0-1,0 0 1,0 0 0,-3 10-1,-22 64 141,25-69-96,1 0 0,0 0 0,0 1 1,1-1-1,1 1 0,0 23 0,1-33-59,0 0-1,1 0 1,-1 0-1,1 0 1,0 0-1,0 0 1,0 0-1,0 0 1,1-1-1,-1 1 1,1 0-1,0-1 1,-1 1-1,1-1 1,0 1-1,1-1 1,-1 0-1,0 0 1,1 0-1,-1 0 1,1 0-1,-1-1 1,1 1-1,0-1 0,0 0 1,0 0-1,0 0 1,-1 0-1,2 0 1,-1 0-1,0-1 1,5 1-1,68 0-3232,-27-10-4268,-13-7-6152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4.744"/>
    </inkml:context>
    <inkml:brush xml:id="br0">
      <inkml:brushProperty name="width" value="0.025" units="cm"/>
      <inkml:brushProperty name="height" value="0.025" units="cm"/>
    </inkml:brush>
  </inkml:definitions>
  <inkml:trace contextRef="#ctx0" brushRef="#br0">319 35 5381,'0'0'11451,"-13"-5"-7143,-4-2-3289,0 2 0,-1 0 1,-34-5-1,42 9-831,-1 0 1,0 0 0,0 1-1,0 1 1,1 0 0,-1 0-1,0 1 1,1 0-1,-17 6 1,26-8-187,-45 23 80,44-22-82,-1 0 1,1 0-1,0 0 0,0 0 1,0 1-1,1-1 0,-1 0 1,0 1-1,0 0 0,1-1 1,-1 1-1,1 0 1,0 0-1,-1 0 0,1 0 1,0 0-1,0 0 0,-1 3 1,5-4-17,0 0 1,0 0 0,0 0 0,0-1-1,0 0 1,0 1 0,0-1-1,0 0 1,6-1 0,-5 1 2,76-2-489,-42 0 125,1 1-1,0 2 0,69 12 1,-104-12 366,-1 0-1,1 0 1,-1 0 0,1 0 0,-1 1 0,0-1 0,1 1 0,-1 0-1,0 0 1,0 0 0,0 0 0,-1 1 0,1-1 0,0 1 0,-1-1-1,2 4 1,-3-4 38,0 0 0,-1-1 0,1 1-1,-1 0 1,0-1 0,0 1 0,1 0-1,-1-1 1,0 1 0,-1 0 0,1 0-1,0-1 1,0 1 0,-1 0 0,1-1-1,-1 1 1,1 0 0,-1-1 0,0 1 0,1-1-1,-1 1 1,0-1 0,0 1 0,0-1-1,0 0 1,-1 0 0,1 1 0,0-1-1,-1 0 1,1 0 0,0 0 0,-1 0-1,1 0 1,-1-1 0,-2 2 0,-16 9 289,1-2 1,-1 0-1,-1-1 0,0-1 1,0-1-1,0-1 1,-1 0-1,1-2 1,-1-1-1,-39 0 0,61-2-371,0 0 0,0 0 0,-1 0 0,1 0 0,0 0-1,-1 0 1,1 0 0,0 0 0,-1 1 0,1-1 0,-1 0 0,1 0-1,0-1 1,-1 1 0,1 0 0,0 0 0,-1 0 0,1 0 0,0 0-1,0 0 1,-1 0 0,1 0 0,0-1 0,-1 1 0,1 0 0,0 0-1,0 0 1,-1-1 0,1 1 0,0 0 0,0 0 0,-1-1 0,1 1-1,0 0 1,0-1 0,0 1 0,0 0 0,-1-1 0,1 1-1,0 0 1,0-1 0,0 1 0,0 0 0,0-1 0,12-14-2729,25-10-2542,-3 8-391,7-1-2184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9:10.681"/>
    </inkml:context>
    <inkml:brush xml:id="br0">
      <inkml:brushProperty name="width" value="0.025" units="cm"/>
      <inkml:brushProperty name="height" value="0.025" units="cm"/>
    </inkml:brush>
  </inkml:definitions>
  <inkml:trace contextRef="#ctx0" brushRef="#br0">1417 59 8392,'0'0'256,"-9"-5"-133,-3-3-65,-1 1 0,0 0 1,-1 1-1,1 1 0,-1 0 0,-1 1 0,1 0 0,0 1 1,-17-1-1,3 6-384,0 1-1,1 1 1,0 1 0,0 1 0,-51 20 0,32-10-829,-82 19 1516,-250 34 1,350-65-221,6-1-70,0 1-1,0 1 1,1 1 0,0 1-1,-27 12 1,37-13-25,0 1 1,0 0-1,0 0 0,0 1 1,1 1-1,1 0 1,0 0-1,0 1 1,0 0-1,-9 15 1,-18 30 565,-56 118-1,81-148-505,2 1 0,0 1 0,2 0 0,0 0 0,2 0 0,1 1 0,0 38 0,4-52-33,0 1-1,2-1 1,-1 0 0,2 1-1,0-1 1,1 0 0,7 17-1,-8-24-75,0-1 1,0 1-1,1-1 0,0 0 0,0 0 0,1 0 1,-1-1-1,1 1 0,1-1 0,-1 0 0,1-1 1,0 1-1,0-1 0,0 0 0,0-1 1,12 5-1,-1-2 27,1-1 0,0 0 0,1-2 0,-1 0 0,21 0 0,99-4-6,-67-1 17,157-14 100,10 1-2619,-230 15 2223,37-1-2603,51 8 0,-51-1 456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5.403"/>
    </inkml:context>
    <inkml:brush xml:id="br0">
      <inkml:brushProperty name="width" value="0.025" units="cm"/>
      <inkml:brushProperty name="height" value="0.025" units="cm"/>
    </inkml:brush>
  </inkml:definitions>
  <inkml:trace contextRef="#ctx0" brushRef="#br0">128 12 16496,'0'0'3304,"-9"1"-581,2 1-2443,1-1 0,0 1 1,0 0-1,0 1 1,0-1-1,0 1 0,1 1 1,-1-1-1,1 1 0,0 0 1,0 0-1,0 0 0,0 1 1,1-1-1,-1 1 1,1 1-1,1-1 0,-1 0 1,1 1-1,0 0 0,0-1 1,1 1-1,-1 1 1,-2 9-1,5-15-268,0 0-1,0 0 1,0 0-1,0 0 1,0 1 0,0-1-1,0 0 1,0 0-1,0 0 1,0 0 0,0 0-1,1 0 1,-1 0-1,0 0 1,1 0 0,-1 0-1,1 0 1,-1 0 0,1 0-1,-1-1 1,1 1-1,0 0 1,-1 0 0,1 0-1,0-1 1,0 1-1,-1 0 1,3 0 0,0 0 3,-1 0 0,1 0 0,-1-1 0,1 1 0,0-1 1,0 1-1,-1-1 0,1 0 0,0 0 0,0 0 0,3-1 0,2-1-30,1 1 0,0-2-1,-1 1 1,1-1 0,-1 0-1,14-8 1,-7 0-160,0-1-1,-1 0 0,0-1 1,-1-1-1,0 0 1,-1 0-1,18-30 1,-47 71 378,11-20-81,0 1 1,1-1-1,1 1 0,-1 1 0,1-1 1,0 1-1,1-1 0,0 1 1,0 0-1,-2 18 0,5-26-109,0 0-1,1 0 1,-1-1 0,0 1-1,1 0 1,-1 0 0,1 0-1,-1 0 1,1 0 0,-1 0-1,1-1 1,0 1 0,-1 0-1,1-1 1,0 1 0,0 0-1,0-1 1,-1 1 0,1-1-1,0 1 1,0-1 0,0 1-1,0-1 1,0 0 0,0 1-1,0-1 1,0 0 0,0 0-1,0 0 1,0 0 0,0 0-1,0 0 1,1 0 0,41-2 114,-39 2-103,9-2-139,0-1 0,0 0 1,-1-1-1,1-1 0,-1 0 0,17-9 0,66-44-1341,-89 54 1458,-5 4 163,-21 29 716,12-18-704,4-8-87,1 1-1,0-1 0,0 1 1,0 0-1,0 1 0,1-1 1,0 0-1,0 1 0,0-1 1,0 1-1,-1 7 0,7-12-29,0 0-1,1 0 1,-1 0-1,0-1 0,0 1 1,0-1-1,5-2 1,18-8-90,47-27 1,-54 27-258,-1 0-1,2 1 1,-1 2 0,32-10 0,-52 18 288,0 0 0,0 0 1,0 0-1,1 0 0,-1 0 0,0-1 1,0 1-1,0 0 0,0 0 0,0 0 1,1 0-1,-1 0 0,0 0 0,0 0 1,0 0-1,0 0 0,0 0 1,1 0-1,-1 0 0,0 0 0,0 1 1,0-1-1,0 0 0,1 0 0,-1 0 1,0 0-1,0 0 0,0 0 0,0 0 1,0 0-1,0 0 0,0 0 1,1 1-1,-1-1 0,0 0 0,0 0 1,0 0-1,0 0 0,0 0 0,0 1 1,0-1-1,0 0 0,0 0 0,0 0 1,0 0-1,0 0 0,0 1 0,0-1 1,0 0-1,0 0 0,0 0 1,0 0-1,0 0 0,0 1 0,0-1 1,0 0-1,0 0 0,-6 14 112,-13 12 80,11-17-149,5-6-50,1-1 0,-1 1 0,1-1 1,0 1-1,-1 0 0,2 0 0,-1 0 0,0 0 0,0 0 0,1 0 0,-2 5 0,7-8-417,-1-1 0,0 1 0,0-1 0,1 0 0,-1 0 1,0 0-1,0 0 0,4-2 0,106-65-16863,-80 48 9492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4:36.259"/>
    </inkml:context>
    <inkml:brush xml:id="br0">
      <inkml:brushProperty name="width" value="0.025" units="cm"/>
      <inkml:brushProperty name="height" value="0.025" units="cm"/>
    </inkml:brush>
  </inkml:definitions>
  <inkml:trace contextRef="#ctx0" brushRef="#br0">50 175 3299,'0'0'22598,"-6"9"-20992,1-2-1265,1-2-69,-1 1 0,1 0 1,0 0-1,0 0 1,1 1-1,-1-1 0,1 1 1,1-1-1,-3 11 1,8-16-231,0 0 0,1 0 0,-1-1 0,1 0 0,-1 0 0,1 0 0,-1 0 0,7-1 1,2-4-282,0 1 0,0-2 1,0 1-1,0-2 1,-1 1-1,0-2 0,-1 1 1,12-12-1,15-9-213,-37 38 735,-5 6 160,-2-6-186,5-7-134,1 0 1,-1 0 0,0-1 0,1 1-1,-1 0 1,1 0 0,0 1-1,0-1 1,0 0 0,0 4-1,4-6-80,0-1 0,0 1-1,0-1 1,0 0 0,0 0 0,0 0-1,0 0 1,0 0 0,0-1-1,0 1 1,0-1 0,4-1 0,56-27-252,-49 21-141,1 1 1,0 0-1,1 1 1,-1 1-1,29-6 0,-44 11 351,1 0-1,-1 0 0,0 0 1,1 0-1,-1 0 0,0-1 0,0 1 1,1 0-1,-1 0 0,0 0 1,1 0-1,-1 1 0,0-1 1,0 0-1,1 0 0,-1 0 0,0 0 1,0 0-1,1 0 0,-1 0 1,0 0-1,0 1 0,1-1 0,-1 0 1,0 0-1,0 0 0,1 1 1,-1-1-1,0 0 0,0 0 1,0 0-1,0 1 0,1-1 0,-1 0 1,0 0-1,0 1 0,0-1 1,0 1-1,-4 13 146,-17 18 267,19-29-343,-3 4 6,2-4-8,0 1-1,0 0 0,0 0 0,1 0 1,-1 0-1,1 1 0,1-1 1,-1 1-1,0-1 0,-1 9 1,4-12-76,-1 0 0,1-1 0,-1 1 1,1-1-1,0 1 0,-1-1 0,1 1 1,0-1-1,-1 1 0,1-1 0,0 0 1,0 1-1,-1-1 0,1 0 0,0 1 0,0-1 1,0 0-1,0 0 0,-1 0 0,1 0 1,0 0-1,0 0 0,0 0 0,0 0 0,-1 0 1,2-1-1,26-1-1181,19-13-1729,-33 8 507,0 0-1,-1-2 0,15-11 1,33-35-1974,-30 15 17623,-35 39-9948,1 1-3289,1 0 0,-1 0-1,1 1 1,0-1 0,-1 0 0,1 1 0,0 0 0,-1-1 0,1 1 0,-4 2 0,5-2 24,-1 0 1,1 0-1,0 0 0,-1 0 1,1 0-1,0 1 0,0-1 1,0 0-1,0 1 1,0-1-1,0 1 0,1-1 1,-1 1-1,0-1 0,1 1 1,-1-1-1,1 1 0,-1 0 1,1-1-1,0 1 0,0 0 1,0-1-1,0 1 0,0 0 1,0-1-1,0 1 0,1 0 1,-1-1-1,0 1 0,1 0 1,1 2-1,0-2-5,0 0 0,0 0 0,1 0 0,-1 0 0,1 0 0,0 0 0,-1 0 0,1-1 0,0 0 1,0 1-1,0-1 0,0 0 0,0 0 0,0-1 0,6 1 0,1 1-9,67 11 7,125 6 1,-202-20 67,1 1 0,-1-1 0,1 0 0,-1 1 1,1-1-1,-1 1 0,1-1 0,-1 0 0,0 1 0,1-1 0,-1 0 1,0 1-1,0-1 0,1 0 0,-1 0 0,0 1 0,0-1 1,0 0-1,0 1 0,0-1 0,0 0 0,0 0 0,0 1 0,0-1 1,-1 0-1,1 0 0,0 1 0,-1-2 0,-5-24 85,-6-5-16,6 17-136,0 0-1,1-1 1,0 1 0,1-1-1,1 0 1,0-1 0,0-16-1,3 31-33,1-1-1,-1 0 0,1 1 0,-1-1 1,1 1-1,0-1 0,-1 0 0,1 1 1,0 0-1,0-1 0,0 1 0,0 0 1,1-1-1,-1 1 0,0 0 0,0 0 1,1 0-1,-1 0 0,0 0 1,1 0-1,-1 0 0,1 1 0,0-1 1,-1 0-1,1 1 0,0-1 0,-1 1 1,1 0-1,0-1 0,-1 1 0,1 0 1,2 0-1,70-1-731,-53 2 220,29-1-952,29 0-2528,-25-1-1862,9 0-6324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7.624"/>
    </inkml:context>
    <inkml:brush xml:id="br0">
      <inkml:brushProperty name="width" value="0.025" units="cm"/>
      <inkml:brushProperty name="height" value="0.025" units="cm"/>
    </inkml:brush>
  </inkml:definitions>
  <inkml:trace contextRef="#ctx0" brushRef="#br0">1 32 15022,'0'0'4463,"11"1"-3545,356-11 1819,-145 0-2554,15 5-534,-135 5-4561,-96-1 2480,-20-5-8039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7.968"/>
    </inkml:context>
    <inkml:brush xml:id="br0">
      <inkml:brushProperty name="width" value="0.025" units="cm"/>
      <inkml:brushProperty name="height" value="0.025" units="cm"/>
    </inkml:brush>
  </inkml:definitions>
  <inkml:trace contextRef="#ctx0" brushRef="#br0">1 28 8392,'0'0'5851,"9"-4"-3604,8-2-1766,-1 1 0,0 1 0,1 1 0,0 1 0,0 0 0,0 1 0,0 0 0,0 2 0,0 0 0,31 6 0,85 23 273,-119-25-725,0-1 0,0 2 0,0 0 0,-1 1 1,0 0-1,0 1 0,13 10 0,-23-16-25,0 1 0,-1-1 0,1 1-1,0 0 1,-1 0 0,0 0 0,0 0-1,0 0 1,0 0 0,0 1 0,-1-1-1,1 1 1,-1-1 0,0 1 0,0 0 0,0-1-1,0 8 1,-1-6 37,-1 1 0,1-1 0,-1 1-1,-1-1 1,1 0 0,-1 1 0,1-1 0,-2 0-1,1 0 1,0 0 0,-4 4 0,-8 11 242,-2-1 1,1-1-1,-2 0 1,-26 22-1,34-33-170,-37 35 135,-59 52 718,36-33-5197,61-56-1753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9.197"/>
    </inkml:context>
    <inkml:brush xml:id="br0">
      <inkml:brushProperty name="width" value="0.025" units="cm"/>
      <inkml:brushProperty name="height" value="0.025" units="cm"/>
    </inkml:brush>
  </inkml:definitions>
  <inkml:trace contextRef="#ctx0" brushRef="#br0">303 31 4100,'0'0'19015,"-9"-7"-18043,6 4-941,1 1 0,0 0 0,-1 0 1,0 0-1,1 1 0,-1-1 0,0 0 1,0 1-1,0 0 0,0 0 0,0 0 0,0 0 1,0 0-1,0 1 0,-1-1 0,1 1 1,0 0-1,0 0 0,-1 0 0,1 0 0,0 1 1,0-1-1,0 1 0,0 0 0,0 0 1,0 0-1,0 0 0,0 1 0,0-1 0,0 1 1,0-1-1,-3 4 0,-66 47 35,69-49-68,-1-1-1,1 2 0,-1-1 1,1 0-1,0 1 1,0-1-1,0 1 0,1 0 1,-1 0-1,1 0 0,0 0 1,0 1-1,1-1 0,-1 0 1,1 1-1,-1 5 0,2-8-3,0 0 0,1 0-1,-1 0 1,1-1 0,-1 1-1,1 0 1,0 0-1,0 0 1,0-1 0,0 1-1,0 0 1,0-1 0,0 1-1,0-1 1,1 1-1,-1-1 1,1 0 0,-1 1-1,1-1 1,-1 0 0,4 2-1,45 18 12,-27-12-40,-12-5 9,-1 1 1,0 1-1,0 0 1,0 0-1,-1 1 1,11 9-1,-18-14 30,0 0-1,0 1 1,0-1-1,0 0 1,0 1-1,-1-1 0,1 1 1,-1 0-1,0 0 1,0-1-1,0 1 1,0 0-1,0 0 1,0 0-1,-1 0 1,0 0-1,1 0 0,-1 0 1,0 0-1,0 0 1,-1 0-1,1 0 1,-1 0-1,1 0 1,-1 0-1,0-1 1,0 1-1,-1 0 0,-1 4 1,-2 0 131,0 0-1,0 0 1,0-1 0,-1 1-1,0-1 1,-1-1 0,1 1-1,-1-1 1,0 0 0,0-1-1,0 1 1,-1-1 0,-15 5-1,10-4 32,0-1 0,0 0 0,0-1 0,0-1 0,-1 0 1,1 0-1,-28-2 0,40 0-230,-1 0 0,1 0 1,-1 0-1,1 0 0,0-1 1,-1 1-1,1-1 1,0 1-1,0-1 0,-1 1 1,1-1-1,0 1 0,0-1 1,0 0-1,0 0 0,0 0 1,0 0-1,0 0 1,0 0-1,0 0 0,0 0 1,0 0-1,1 0 0,-1 0 1,0 0-1,1-1 0,-1 1 1,1 0-1,-1 0 1,1-1-1,0 1 0,0 0 1,-1-1-1,1 1 0,0 0 1,0-1-1,0 1 1,0 0-1,1-1 0,-1-1 1,1-1-457,0 0 1,0 0 0,0 0 0,0 0 0,1 0 0,-1 0-1,1 0 1,0 1 0,1-1 0,-1 0 0,0 1 0,4-4-1,27-21-6644,9 2-3203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9.572"/>
    </inkml:context>
    <inkml:brush xml:id="br0">
      <inkml:brushProperty name="width" value="0.025" units="cm"/>
      <inkml:brushProperty name="height" value="0.025" units="cm"/>
    </inkml:brush>
  </inkml:definitions>
  <inkml:trace contextRef="#ctx0" brushRef="#br0">170 139 14830,'0'0'7111,"8"-9"-5857,-1 1-1033,-1-1 0,1 0-1,-1 0 1,-1-1 0,7-13-1,-11 21-179,-1 0-1,1 0 0,0 0 0,-1 0 1,1 0-1,-1 0 0,0-1 1,0 1-1,0 0 0,0 0 0,0 0 1,0 0-1,0-1 0,-1 1 1,1 0-1,-2-4 0,0 4-15,1 1 1,-1-1-1,1 0 1,-1 1-1,1-1 1,-1 1-1,0 0 0,0-1 1,0 1-1,0 0 1,0 0-1,0 0 0,0 0 1,0 1-1,0-1 1,0 1-1,-1-1 0,1 1 1,0 0-1,0-1 1,-3 2-1,1-2 10,0 1 0,0 0 0,0 1 0,0-1 0,0 1 1,0 0-1,0 0 0,1 0 0,-1 0 0,0 1 0,0-1 0,1 1 0,-1 0 0,-4 4 0,1 0 53,0-1 0,0 2-1,1-1 1,0 1 0,0 0-1,-5 9 1,1 1 230,0 0 0,1 1 0,1 0 0,1 0 0,-7 27 0,12-39-247,1 0-1,-1 1 1,2-1-1,-1 1 0,0-1 1,1 0-1,0 1 1,2 11-1,-1-16-71,0 0 1,-1 0-1,1 0 0,0-1 1,0 1-1,0 0 0,0 0 1,1 0-1,-1-1 0,0 1 1,1-1-1,-1 1 0,1-1 1,0 1-1,-1-1 0,1 0 1,0 0-1,0 0 1,0 0-1,0 0 0,0 0 1,0-1-1,0 1 0,0-1 1,0 1-1,0-1 0,0 0 1,0 1-1,3-1 0,9 1-501,0-1 1,0 0-1,0-1 0,0-1 0,1 0 0,-2-1 1,17-5-1,-15 3-1435,0-1 1,0 0-1,20-13 1,3-5-5479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19.917"/>
    </inkml:context>
    <inkml:brush xml:id="br0">
      <inkml:brushProperty name="width" value="0.025" units="cm"/>
      <inkml:brushProperty name="height" value="0.025" units="cm"/>
    </inkml:brush>
  </inkml:definitions>
  <inkml:trace contextRef="#ctx0" brushRef="#br0">149 13 2498,'0'0'20228,"-12"2"-18494,3 0-1501,0 0-1,0 0 0,0 1 1,0 1-1,0 0 0,1 0 1,-11 7-1,15-8-196,0 0 0,0 0 0,0 0 0,0 1 0,1-1 0,-1 1-1,1 0 1,0 0 0,0 0 0,0 0 0,1 1 0,-1-1 0,1 1 0,0 0 0,1 0 0,-1-1 0,1 1 0,-1 7 0,1-11-36,1 1 0,0-1 0,-1 1 1,1-1-1,0 1 0,0-1 0,0 1 1,0 0-1,0-1 0,1 1 1,-1-1-1,0 1 0,1-1 0,-1 1 1,1-1-1,-1 1 0,1-1 0,0 0 1,0 1-1,0-1 0,-1 0 1,1 1-1,0-1 0,1 0 0,-1 0 1,0 0-1,0 0 0,2 1 1,1-1 13,0 0 1,-1 0 0,1 0 0,0-1 0,0 1 0,-1-1 0,1 0 0,0 0 0,0-1 0,0 1-1,3-2 1,4-1 15,-1 0 0,1-1-1,-1-1 1,0 0 0,-1 0-1,1-1 1,-1 0-1,0 0 1,-1-1 0,0-1-1,0 1 1,0-1 0,-1-1-1,0 1 1,0-1-1,-1 0 1,-1-1 0,1 1-1,5-17 1,-10 8 483,-11 16-190,7 3-312,1 0 0,0 0 0,-1 0 0,1 0-1,0 1 1,0-1 0,-1 1 0,1-1 0,0 1 0,-1 2 0,-10 11 124,1 1 0,-17 30 0,24-39-59,2 1 0,-1-1 1,1 1-1,0 0 1,0 0-1,1 0 0,0 1 1,1-1-1,-1 9 1,2-16-72,1 0 1,-1 0-1,0 0 1,1-1-1,-1 1 1,1 0-1,-1-1 1,1 1-1,-1 0 1,1-1 0,-1 1-1,1 0 1,-1-1-1,1 1 1,0-1-1,0 1 1,-1-1-1,1 0 1,0 1-1,-1-1 1,1 0-1,0 1 1,0-1 0,0 0-1,0 0 1,-1 0-1,1 0 1,0 1-1,0-1 1,0 0-1,1-1 1,37 1 127,-26 0-96,38-4-409,-1 0-4707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0.383"/>
    </inkml:context>
    <inkml:brush xml:id="br0">
      <inkml:brushProperty name="width" value="0.025" units="cm"/>
      <inkml:brushProperty name="height" value="0.025" units="cm"/>
    </inkml:brush>
  </inkml:definitions>
  <inkml:trace contextRef="#ctx0" brushRef="#br0">188 62 17328,'0'0'2718,"-2"-9"116,2 7-2717,-1-1 2,1 1 1,0 0-1,-1 0 0,1 0 0,-1-1 0,1 1 0,-1 0 0,0 0 0,0 0 0,0 0 0,0 0 0,-1 0 1,1 0-1,0 0 0,-1 1 0,1-1 0,-1 0 0,0 1 0,1-1 0,-1 1 0,0 0 0,0 0 1,0-1-1,0 1 0,0 0 0,0 1 0,0-1 0,-1 0 0,1 1 0,0-1 0,0 1 0,-1 0 1,1-1-1,0 1 0,0 0 0,-1 0 0,1 1 0,-3 0 0,-3 1-105,0 1-1,1 1 1,-1 0-1,1 0 1,0 0-1,0 1 1,0 0-1,1 0 1,-1 1-1,1 0 1,1 0-1,-1 0 0,1 1 1,0-1-1,0 1 1,1 1-1,0-1 1,-6 16-1,10-23-13,0 1 0,0-1-1,0 1 1,0-1 0,0 1-1,0-1 1,0 1 0,0-1-1,1 1 1,-1-1 0,0 0 0,0 1-1,0-1 1,0 1 0,1-1-1,-1 1 1,0-1 0,1 0-1,-1 1 1,0-1 0,1 0-1,-1 1 1,0-1 0,1 0-1,-1 1 1,0-1 0,1 0-1,-1 0 1,1 1 0,-1-1-1,1 0 1,-1 0 0,0 0-1,2 0 1,25 4-47,28-9-236,-17-3-244,-27 5 364,1 0 1,0 1 0,0 0-1,0 0 1,1 1-1,-1 1 1,0 0-1,0 1 1,16 3-1,-26-3 172,-1 0 0,1 0 0,-1 1 0,1-1-1,-1 0 1,1 1 0,-1-1 0,0 1 0,0-1 0,0 1-1,0-1 1,0 1 0,0 0 0,0 0 0,0-1 0,-1 1-1,1 0 1,-1 0 0,1 0 0,-1 0 0,0 0-1,0 0 1,0 0 0,0-1 0,0 1 0,0 0 0,-1 4-1,0 1 178,0 0-1,0 0 0,-1 0 0,0 1 0,0-2 0,-4 8 0,1-3 89,-2 0 0,1-1 0,-1 0 0,-1 0 0,0 0 0,-13 12 0,16-18-226,0 0-1,0-1 1,0 1-1,0-1 1,0 1 0,-1-2-1,1 1 1,-1-1-1,0 1 1,0-2 0,0 1-1,0-1 1,0 1-1,-10-1 1,15-1-178,0 0 0,0-1 0,0 1 0,0 0 0,0-1 0,0 1 0,0 0 0,0-1 0,0 0 1,1 1-1,-1-1 0,0 1 0,0-1 0,1 0 0,-1 0 0,0 1 0,1-1 0,-1 0 0,1 0 0,-1 0 0,1 0 0,-1 1 0,1-1 0,0 0 0,-1 0 0,1 0 0,0 0 0,0 0 1,0 0-1,0 0 0,0 0 0,0 0 0,0 0 0,0-1 0,0-2-866,0 0 0,0 0 0,0 1 0,1-1 0,0 0 0,-1 1 0,1-1 0,3-5 1,10-10-5561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1.316"/>
    </inkml:context>
    <inkml:brush xml:id="br0">
      <inkml:brushProperty name="width" value="0.025" units="cm"/>
      <inkml:brushProperty name="height" value="0.025" units="cm"/>
    </inkml:brush>
  </inkml:definitions>
  <inkml:trace contextRef="#ctx0" brushRef="#br0">125 331 8200,'0'0'14477,"-9"-1"-13334,5 0-1082,1 0 0,0 1 0,0 0 0,-1-1 0,1 1 0,0 1-1,-1-1 1,1 0 0,0 1 0,-1 0 0,1 0 0,0 0 0,0 0 0,0 0 0,0 1 0,-3 1 0,1 1 36,1-1 0,-1 1 0,1 0 0,0 1 0,1-1 0,-1 1 0,1 0 0,0 0 0,0 0 0,-4 10 0,5-12-38,0 1 0,1-1-1,-1 0 1,1 0 0,0 0-1,0 1 1,0-1 0,1 1-1,-1-1 1,1 1 0,0-1-1,-1 0 1,2 1 0,-1-1-1,1 7 1,1-9-40,-1 1-1,0-1 1,1 1-1,-1-1 1,1 0-1,0 0 1,-1 0-1,1 0 1,0 0-1,0 0 1,0 0-1,0 0 1,-1-1-1,1 1 1,0-1-1,0 1 1,0-1-1,0 0 1,0 0-1,0 0 1,1 0-1,-1 0 1,0 0 0,0 0-1,0-1 1,0 1-1,2-2 1,10-1 2,0-1 1,0 0-1,0-1 1,-1-1 0,0 0-1,0-1 1,15-11 0,-14 10-103,0 0 1,0 0-1,1 1 1,0 1-1,25-7 1,-39 13 98,0 0 0,0 0 0,0-1 0,0 1 0,-1 0 0,1 1 0,0-1 0,0 0 0,0 0 0,0 0-1,0 1 1,0-1 0,0 0 0,0 1 0,0-1 0,0 1 0,0-1 0,-1 1 0,1-1 0,0 1 0,0-1 0,-1 1 0,1 0 0,0 0 0,-1-1 0,1 1 0,-1 0 0,1 0 0,-1 0 0,1 0 0,-1-1 0,1 1 0,-1 0 0,0 0-1,0 0 1,1 0 0,-1 0 0,0 0 0,0 0 0,0 0 0,0 0 0,0 2 0,-4 56 1552,2-33-522,3-26-1003,1 0 0,0 0 0,0 1 1,0-1-1,0 0 0,0 0 0,0-1 0,0 1 1,0 0-1,0-1 0,0 1 0,0-1 0,0 0 1,3-1-1,63-43 79,-58 36-583,1 1 0,0 0-1,0 1 1,1 0 0,0 1-1,0 1 1,22-8 0,-33 13 383,-1 0 0,1-1 0,0 1 0,-1 0 0,1 0 0,-1 0 0,1 0 0,-1 0 0,1 0-1,0 0 1,-1 0 0,1 0 0,-1 0 0,1 0 0,0 0 0,-1 0 0,1 0 0,-1 0 0,1 1 0,-1-1 0,1 0 0,-1 0 0,1 1 0,-1-1 0,1 0 0,-1 1 0,1-1 0,-1 1 0,1-1 0,-1 0 0,0 1 0,1-1 0,-1 1 0,0-1 0,1 2 0,-1 22-1139,0-1-1314,1-22 2429,-1-1 0,1 1 0,0-1 0,0 1 0,-1-1-1,1 1 1,0-1 0,0 1 0,0-1 0,0 0 0,-1 1 0,1-1 0,0 0 0,0 0 0,0 0 0,0 0 0,0 1-1,0-1 1,0-1 0,0 1 0,0 0 0,-1 0 0,1 0 0,0 0 0,0-1 0,0 1 0,1-1 0,26-8-728,22-26-1563,-28 11 2857,-13 0 3947,-14 24-694,-15 13-2073,14-7-1374,1 0 0,-1 1 0,1-1 1,1 1-1,-1 0 0,1 1 0,0-1 1,1 1-1,0-1 0,0 1 0,-3 15 1,6-22-269,0-1 1,0 1 0,0 0-1,1 0 1,-1-1 0,0 1 0,0 0-1,0 0 1,1-1 0,-1 1-1,0 0 1,1-1 0,-1 1-1,0 0 1,1-1 0,-1 1-1,1-1 1,-1 1 0,1 0-1,-1-1 1,1 1 0,0-1-1,-1 0 1,1 1 0,0-1 0,-1 1-1,1-1 1,0 0 0,-1 0-1,1 1 1,0-1 0,0 0-1,-1 0 1,1 0 0,0 0-1,0 0 1,-1 0 0,1 0-1,0 0 1,0 0 0,-1 0 0,1 0-1,1-1 1,37-6 157,-24 1-324,-1 0 0,1-2-1,-1 1 1,0-2 0,-1 0 0,0 0-1,-1-1 1,19-20 0,-6 4-252,-2-1 1,36-54-1,-61 83 683,-33 58 1377,32-55-1527,1 0 0,-1 0 1,1 1-1,0-1 0,0 0 1,1 1-1,0 0 1,0-1-1,0 1 0,1 0 1,-1 11-1,2-16-111,0 0 0,0 0 0,0 0 0,0 0 0,0 0 0,1 0 0,-1 0 0,0 0 1,0 0-1,1 0 0,-1-1 0,0 1 0,1-1 0,-1 1 0,1-1 0,-1 1 0,0-1 0,1 0 0,-1 1 0,1-1 0,-1 0 0,1 0 0,-1 0 0,1 0 1,2-1-1,41-4 108,-30 0-273,0-1 0,0 0 0,-1-1 0,0-1 1,0 0-1,0-1 0,-1 0 0,-1-1 0,20-20 1,-4 1-224,-1-1 1,37-57-1,-56 76 346,0 1-8,-1 1 1,-1-1-1,0-1 1,0 1 0,-1-1-1,0 0 1,-1 0-1,0 0 1,3-16 0,-29 36 260,-3 10 252,2 2 0,0 0 0,1 1 1,2 2-1,0 0 0,-17 28 1,35-49-433,-1 0 1,1 1-1,0 0 0,0 0 1,1 0-1,-1 0 1,1 0-1,0 0 1,0 0-1,0 0 1,0 0-1,1 0 0,-1 1 1,1-1-1,0 0 1,2 7-1,-1-7-48,1 0-1,-1-1 1,1 1 0,0-1-1,0 0 1,1 0 0,-1 1-1,1-1 1,0-1-1,-1 1 1,1 0 0,0-1-1,1 1 1,-1-1 0,0 0-1,1 0 1,6 2-1,-1 1-493,1-1-1,0-1 0,0 0 0,19 4 1,20-2-5573,-11-5-4057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1.997"/>
    </inkml:context>
    <inkml:brush xml:id="br0">
      <inkml:brushProperty name="width" value="0.025" units="cm"/>
      <inkml:brushProperty name="height" value="0.025" units="cm"/>
    </inkml:brush>
  </inkml:definitions>
  <inkml:trace contextRef="#ctx0" brushRef="#br0">124 272 12075,'1'-2'403,"0"1"-1,0-1 0,-1 0 1,1 1-1,-1-1 0,0 0 1,1 0-1,-1 1 0,0-1 1,0 0-1,0 0 0,0 0 1,0 1-1,-1-4 0,1 5-285,-1 0 1,1-1-1,0 1 0,-1 0 0,1 0 0,0-1 0,-1 1 0,1 0 0,-1 0 1,1 0-1,0-1 0,-1 1 0,1 0 0,-1 0 0,1 0 0,-1 0 0,1 0 0,-1 0 1,1 0-1,-1 0 0,1 0 0,0 0 0,-1 0 0,1 0 0,-1 0 0,1 1 0,-1-1 1,1 0-1,0 0 0,-1 0 0,1 1 0,-1-1 0,1 0 0,-6 4 143,1-1 0,0 1 0,0 0-1,0 0 1,0 0 0,-7 9 0,4-4-168,1 1-1,0-1 1,0 2 0,1-1 0,0 1 0,1 0 0,0 0 0,1 0 0,0 1 0,1 0-1,0-1 1,1 1 0,-1 14 0,3-26-85,-1 1 1,1 0-1,0-1 0,0 1 0,1-1 0,-1 1 1,0 0-1,0-1 0,0 1 0,0-1 1,0 1-1,1-1 0,-1 1 0,0-1 0,0 1 1,1-1-1,-1 1 0,0-1 0,1 1 1,-1-1-1,1 1 0,-1-1 0,1 1 0,-1-1 1,1 0-1,-1 1 0,1-1 0,-1 0 0,1 0 1,-1 1-1,1-1 0,-1 0 0,1 0 1,1 0-1,25-5 317,25-23 364,-24 4-490,0-1 1,-3-1-1,0-1 0,38-54 0,-50 62-36,-1 0 0,-1-1 1,-1-1-1,-1 1 0,0-2 0,-2 1 0,0-1 0,7-42 1,-16 50-153,-7 24-114,-7 27-5,9-20 97,-6 13-7,1 0 0,1 1 0,2 0 0,1 0 0,2 1 1,-5 58-1,11-88-87,0 0 0,0 0 1,0 0-1,0-1 1,1 1-1,-1 0 0,0 0 1,1 0-1,0-1 1,-1 1-1,1 0 0,0-1 1,0 1-1,-1-1 0,1 1 1,1-1-1,-1 1 1,0-1-1,0 0 0,0 1 1,1-1-1,-1 0 1,1 0-1,-1 0 0,3 1 1,-1-1-482,1 1 0,-1-2 0,1 1-1,0 0 1,-1-1 0,1 1 0,0-1 0,-1 0 0,1 0 0,0-1 0,6-1 0,14-5-6497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49:11.025"/>
    </inkml:context>
    <inkml:brush xml:id="br0">
      <inkml:brushProperty name="width" value="0.025" units="cm"/>
      <inkml:brushProperty name="height" value="0.025" units="cm"/>
    </inkml:brush>
  </inkml:definitions>
  <inkml:trace contextRef="#ctx0" brushRef="#br0">223 768 5125,'40'-17'-126,"11"-5"967,92-54 1,-130 68-602,-1 0 1,0-1-1,0-1 0,-1 0 1,-1 0-1,0-1 0,0 0 1,-1-1-1,0 0 0,-1 0 1,-1-1-1,9-17 1,-13 21-201,-1 0 0,0 0 0,0-1 0,0 1 0,-2 0 0,1-1 0,-1 1 0,0-1 0,-1 1 0,0 0-1,0-1 1,-1 1 0,-1 0 0,1 0 0,-1 0 0,-1 0 0,0 1 0,0-1 0,0 1 0,-1 0 0,-1 0 0,1 1 0,-11-11 0,-6-6-2,-2 0-1,0 2 1,-2 1 0,0 1-1,-41-23 1,33 24-432,-1 2 1,0 2 0,-1 1 0,-1 1-1,-64-12 1,22 8-1769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2.344"/>
    </inkml:context>
    <inkml:brush xml:id="br0">
      <inkml:brushProperty name="width" value="0.025" units="cm"/>
      <inkml:brushProperty name="height" value="0.025" units="cm"/>
    </inkml:brush>
  </inkml:definitions>
  <inkml:trace contextRef="#ctx0" brushRef="#br0">4 72 15439,'0'0'5471,"1"8"-3517,0-4-1843,-1-2-29,0 0 0,0-1-1,0 1 1,0-1 0,0 1-1,0-1 1,1 1-1,-1-1 1,1 1 0,-1-1-1,1 0 1,-1 1 0,1-1-1,0 0 1,0 1-1,0-1 1,0 0 0,0 0-1,0 0 1,0 0 0,0 0-1,0 0 1,0 0-1,1 0 1,-1 0 0,0 0-1,1-1 1,-1 1 0,0 0-1,1-1 1,-1 1-1,1-1 1,-1 0 0,1 0-1,-1 1 1,1-1 0,-1 0-1,1 0 1,-1 0-1,1 0 1,1-1 0,3 0-18,0 0 0,0 0 1,-1-1-1,1 0 0,0 0 1,-1 0-1,1 0 0,-1-1 0,0 0 1,0 0-1,0-1 0,5-4 1,-8 6-51,1 0 1,-1 1 0,0-1 0,0-1-1,0 1 1,0 0 0,-1 0-1,1-1 1,0 1 0,-1-1 0,0 1-1,1-1 1,-1 0 0,0 1-1,-1-1 1,1 0 0,0 0-1,-1 0 1,1 0 0,-1 0 0,0 1-1,0-1 1,0 0 0,-1 0-1,1 0 1,-2-5 0,1 6-13,0 1 0,0 0 1,0 1-1,1-1 0,-1 0 0,-1 0 0,1 0 1,0 0-1,0 1 0,0-1 0,0 0 1,0 1-1,-1-1 0,1 1 0,0 0 1,-1-1-1,1 1 0,0 0 0,0 0 0,-1 0 1,1 0-1,0 0 0,-1 0 0,1 0 1,0 0-1,-1 0 0,1 1 0,-3 0 0,0 0-16,0 0-1,-1 0 0,1 1 0,0-1 1,0 1-1,0 0 0,-7 4 0,4 1 11,1-1-1,0 1 0,0-1 0,0 2 1,1-1-1,0 1 0,0-1 0,1 1 1,0 1-1,1-1 0,-1 0 0,2 1 1,-1 0-1,1 0 0,1-1 1,-1 1-1,1 17 0,1-25 13,1 1 0,0-1 0,0 1 0,0-1 0,0 1 0,0-1 0,0 0 0,0 0 0,0 0 0,1 0 0,-1 0 0,0 0 0,1 0 0,-1 0 0,1 0 0,-1 0 0,1-1 0,-1 1 0,1-1 0,0 1 0,-1-1 0,1 1 0,-1-1 0,1 0 0,0 0 0,-1 0 0,1 0 0,0 0 0,2-1 0,54-3-926,3-18-7645,-32 9-1430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2.796"/>
    </inkml:context>
    <inkml:brush xml:id="br0">
      <inkml:brushProperty name="width" value="0.025" units="cm"/>
      <inkml:brushProperty name="height" value="0.025" units="cm"/>
    </inkml:brush>
  </inkml:definitions>
  <inkml:trace contextRef="#ctx0" brushRef="#br0">101 22 10442,'0'0'13122,"-5"9"-11847,-5 12-622,1 0-1,1 0 1,1 1-1,1 0 0,-5 34 1,-7 126 1472,14-122-2196,3-47 71,1-6 14,-1 1 0,1 0 0,-1-1 0,-1 0 0,1 1 0,-1-1 0,-6 14 0,8-21-11,0 0 1,0 0-1,0 0 0,0 0 1,0-1-1,0 1 1,0 0-1,0 0 0,0 0 1,0 0-1,0 0 1,0 0-1,0 0 0,0 0 1,0 0-1,0-1 1,0 1-1,0 0 0,0 0 1,0 0-1,0 0 1,0 0-1,0 0 0,0 0 1,0 0-1,0 0 1,0 0-1,0-1 0,0 1 1,0 0-1,0 0 0,0 0 1,-1 0-1,1 0 1,0 0-1,0 0 0,0 0 1,0 0-1,0 0 1,0 0-1,0 0 0,0 0 1,0 0-1,0 0 1,-1 0-1,1 0 0,0 0 1,0 0-1,0 0 1,0 0-1,0 0 0,0 0 1,0 0-1,0 0 1,0 0-1,-1 0 0,1 0 1,0 0-1,0 0 0,0 0 1,0 0-1,0 0 1,0 0-1,0 0 0,0 0 1,0 1-1,0-1 1,0 0-1,-1 0 0,-1-15 118,1-17-47,2 4-125,2-1 0,1 0 1,1 1-1,1-1 0,1 2 0,2-1 0,1 1 0,1 0 0,1 1 0,1 0 0,2 1 0,29-39 0,-37 56-30,0 1-1,1-1 0,0 1 0,1 1 0,0-1 0,0 1 0,0 1 1,19-8-1,-24 11 23,0 0-1,1 0 1,-1 1 0,1-1 0,0 1-1,0 0 1,-1 1 0,1-1 0,0 1 0,0 0-1,0 0 1,-1 1 0,1-1 0,0 1 0,0 0-1,-1 0 1,1 1 0,-1-1 0,1 1 0,-1 0-1,8 5 1,-10-6 48,0 1 1,0-1-1,0 1 0,0 0 1,-1 0-1,1 0 0,0 0 1,-1 0-1,0 0 1,1 0-1,-1 0 0,0 1 1,0-1-1,0 0 0,-1 1 1,1-1-1,0 1 0,-1-1 1,0 1-1,1-1 0,-1 1 1,0-1-1,0 1 0,-1-1 1,1 1-1,0-1 0,-1 1 1,0-1-1,1 1 0,-1-1 1,0 1-1,0-1 0,-1 0 1,1 0-1,-3 4 0,-2 3 141,0-1 0,-1 0 0,1 0 1,-2-1-1,1 0 0,-1 0 0,-11 7 0,9-6 53,0-2 1,0 1-1,-1-2 1,0 1-1,0-1 0,0-1 1,0 0-1,-1-1 1,1 0-1,-15 2 1,25-5-231,0 0-1,0 0 1,0 0 0,0 0 0,0 0 0,0 0 0,0 0 0,0 0 0,0-1 0,0 1 0,0 0-1,0-1 1,0 1 0,0 0 0,0-1 0,1 1 0,-1-1 0,0 0 0,0 1 0,0-1-1,0 0 1,1 1 0,-1-1 0,0 0 0,1 0 0,-1 0 0,1 0 0,-1 1 0,1-1 0,-1 0-1,1 0 1,-1 0 0,1 0 0,0 0 0,0 0 0,-1 0 0,1 0 0,0 0 0,0 0 0,0 0-1,0 0 1,0 0 0,1-1 0,-1 1 0,0 0 0,0 0 0,1 0 0,0-1 0,0-2-697,0-1 0,0 1 1,1 1-1,0-1 0,-1 0 1,1 0-1,1 1 0,-1-1 1,0 1-1,1-1 0,5-4 1,13-6-5535,5 2-2061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3.262"/>
    </inkml:context>
    <inkml:brush xml:id="br0">
      <inkml:brushProperty name="width" value="0.025" units="cm"/>
      <inkml:brushProperty name="height" value="0.025" units="cm"/>
    </inkml:brush>
  </inkml:definitions>
  <inkml:trace contextRef="#ctx0" brushRef="#br0">16 95 14542,'0'0'12454,"8"1"-12267,-5 0-179,-1-1 0,1 1 0,-1-1 1,1 0-1,-1 0 0,1 1 0,-1-2 0,1 1 0,-1 0 0,1 0 1,-1-1-1,1 1 0,-1-1 0,1 0 0,-1 0 0,0 0 0,1 0 0,-1 0 1,0 0-1,0-1 0,0 1 0,0-1 0,0 0 0,0 1 0,0-1 1,-1 0-1,1 0 0,-1 0 0,1 0 0,-1 0 0,0-1 0,1 1 0,-1 0 1,-1-1-1,1 1 0,0 0 0,0-1 0,-1 1 0,1-1 0,-1 1 1,0-5-1,0 6-1,0-1 0,1 1 1,-1-1-1,0 1 1,0-1-1,-1 1 0,1-1 1,0 1-1,0-1 1,-1 1-1,1-1 0,-1 1 1,1-1-1,-1 1 0,0 0 1,0-1-1,1 1 1,-1 0-1,0 0 0,0 0 1,0-1-1,0 1 0,0 0 1,-1 0-1,1 1 1,0-1-1,-3-1 0,3 1-1,-1 1-1,0 0 1,1 0-1,-1 0 0,0 0 1,1 0-1,-1 0 1,1 0-1,-1 0 0,0 1 1,1-1-1,-1 1 1,1-1-1,-1 1 0,1 0 1,-1 0-1,1-1 0,-1 1 1,1 0-1,0 0 1,0 0-1,-1 0 0,1 1 1,0-1-1,0 0 1,-1 2-1,-3 3 45,1-1-1,0 1 1,0-1 0,1 1-1,0 0 1,0 0-1,0 1 1,0-1 0,1 1-1,0-1 1,1 1-1,0 0 1,0-1 0,0 1-1,0 0 1,2 11 0,0-17-39,0 1 0,0-1 1,0 1-1,0-1 1,1 0-1,-1 0 1,1 0-1,-1 1 1,0-1-1,1 0 0,0-1 1,-1 1-1,1 0 1,0 0-1,-1-1 1,1 1-1,0-1 1,0 1-1,-1-1 0,1 0 1,0 0-1,0 0 1,0 0-1,3 0 1,48-3 150,-38 0-180,-1-1 1,1 0-1,-1-1 0,0-1 1,0 0-1,16-10 0,-12 6-106,0 2 0,32-12-1,-50 20 128,0 0 0,0 0-1,1 0 1,-1 0 0,0 0 0,0 0-1,0 0 1,1 0 0,-1 0-1,0 0 1,0 0 0,1 0-1,-1 0 1,0 0 0,0 0-1,1 0 1,-1 0 0,0 0-1,0 0 1,1 0 0,-1 0-1,0 0 1,0 1 0,0-1-1,1 0 1,-1 0 0,0 0-1,0 0 1,0 1 0,0-1-1,1 0 1,-1 0 0,0 0-1,0 1 1,0-1 0,0 0-1,0 0 1,0 1 0,0-1-1,0 0 1,1 1 0,-2 15 286,-10 24 589,8-31-487,3-9-367,-1 0 0,1 1 0,0-1-1,0 1 1,0-1 0,0 1-1,0-1 1,0 1 0,0-1-1,0 0 1,0 1 0,0-1 0,0 1-1,0-1 1,0 1 0,0-1-1,0 1 1,0-1 0,1 1 0,-1-1-1,0 0 1,0 1 0,0-1-1,1 1 1,-1-1 0,0 0 0,1 1-1,-1-1 1,0 0 0,1 1-1,-1-1 1,0 0 0,1 0 0,-1 1-1,1-1 1,0 0 0,22-1 308,34-19-572,-45 15 87,35-6-2606,-30 10-2004,-4 4-5299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4.102"/>
    </inkml:context>
    <inkml:brush xml:id="br0">
      <inkml:brushProperty name="width" value="0.025" units="cm"/>
      <inkml:brushProperty name="height" value="0.025" units="cm"/>
    </inkml:brush>
  </inkml:definitions>
  <inkml:trace contextRef="#ctx0" brushRef="#br0">130 172 12940,'0'0'11334,"-9"0"-10400,2 0-647,-1 1 0,0 0 0,1 0 0,-1 0 0,1 1 0,-1 0 0,-11 6 1,16-7-200,0 0 0,0 1 1,0-1-1,0 1 1,1 0-1,-1 0 1,1 0-1,-1 0 1,1 0-1,0 0 0,0 0 1,0 1-1,0 0 1,0-1-1,0 1 1,1 0-1,-1-1 1,1 1-1,0 0 1,0 0-1,0 0 0,0 1 1,0-1-1,1 0 1,-1 4-1,1-7-83,0 1 0,0 0-1,1-1 1,-1 1 0,0-1 0,0 1-1,0 0 1,1-1 0,-1 1 0,0-1 0,1 1-1,-1 0 1,1-1 0,-1 1 0,0-1-1,1 1 1,-1-1 0,1 0 0,-1 1-1,1-1 1,0 1 0,-1-1 0,1 0-1,-1 1 1,1-1 0,0 0 0,-1 0-1,1 0 1,0 1 0,29 1 99,-21-2-105,-1-1-1,1-1 1,0 1 0,12-6-1,-10 2-69,0-2-1,-1 1 0,0-2 0,-1 1 1,0-1-1,0 0 0,0-1 0,-1 0 1,-1-1-1,12-17 0,-10 13 55,-1-1 1,0 1-1,-1-1 0,-1-1 0,0 1 0,-1-1 1,4-22-1,-9 38 19,0-1 0,0 1-1,1 0 1,-1-1 0,0 1 0,0 0 0,0 0 0,0-1-1,0 1 1,0 0 0,0-1 0,0 1 0,0 0 0,0-1-1,0 1 1,0 0 0,0-1 0,0 1 0,-1 0-1,1-1 1,0 1 0,0 0 0,0-1 0,0 1 0,0 0-1,-1 0 1,1-1 0,0 1 0,0 0 0,-1 0 0,1-1-1,0 1 1,0 0 0,-1 0 0,1 0 0,0 0 0,-1-1-1,1 1 1,0 0 0,0 0 0,-1 0 0,1 0 0,0 0-1,-1 0 1,1 0 0,0 0 0,-1 0 0,1 0 0,0 0-1,-1 0 1,1 0 0,0 0 0,-1 0 0,1 0 0,0 0-1,-1 0 1,1 0 0,0 1 0,-1-1 0,1 0 0,0 0-1,0 0 1,-1 1 0,1-1 0,0 0 0,0 0-1,-1 1 1,1-1 0,0 1 0,-8 6 108,0 2 0,0-1 0,1 1 0,1 0 1,-1 0-1,2 1 0,-1 0 0,1 0 0,1 0 0,0 1 0,0 0 0,1 0 0,0 0 0,1 0 1,-1 18-1,3-26-109,0 0 0,0-1 0,1 1 1,-1 0-1,1 0 0,0 0 0,0-1 1,0 1-1,0 0 0,0-1 0,1 1 1,-1-1-1,1 0 0,-1 1 0,1-1 1,0 0-1,0 0 0,0 0 0,0 0 1,1 0-1,-1-1 0,0 1 0,1 0 1,-1-1-1,1 0 0,0 0 0,-1 0 1,1 0-1,0 0 0,0 0 0,-1-1 1,1 1-1,0-1 0,0 0 0,0 0 1,3 0-1,1 0-88,-1 0 0,1 0 0,0-1 0,0 0 0,0 0-1,-1 0 1,1-1 0,-1 0 0,1-1 0,-1 1 0,0-1 0,0 0 0,0-1 0,9-6 0,-10 6 53,1-1 0,-1 0 0,0-1 1,-1 1-1,1-1 0,-1 0 0,0 0 0,0-1 1,-1 1-1,0-1 0,4-13 0,-26 45 803,18-23-708,-1 0 0,1 0-1,-1 1 1,1-1 0,0 0 0,0 1 0,0-1 0,0 1 0,0 0 0,1-1-1,-1 1 1,1 0 0,0-1 0,0 1 0,0 3 0,0-5-50,1 1 0,0-1 0,-1 0 0,1 0 0,0 0-1,0 0 1,0 0 0,0 0 0,0 0 0,0 0 0,0 0 0,0 0 0,0 0 0,1 0 0,-1-1 0,0 1 0,0-1 0,1 1 0,-1-1 0,0 1 0,1-1 0,-1 0 0,0 1 0,1-1 0,-1 0 0,1 0 0,-1 0-1,0 0 1,3-1 0,28 0-265,1-1 0,37-9-1,-21 4-412,-48 6 677,1 1 1,-1-1 0,1 1 0,0 0-1,-1 0 1,1 0 0,-1 0 0,1 0-1,-1 0 1,1 0 0,-1 0 0,1 0-1,-1 1 1,1-1 0,-1 1 0,1-1-1,-1 1 1,1-1 0,1 2-1,-2 0 77,-1-1-1,0 0 1,1 0-1,-1 1 1,0-1-1,0 0 0,0 0 1,0 1-1,0-1 1,0 0-1,0 1 1,0-1-1,-1 0 0,1 0 1,-1 3-1,-3 22 1045,4-25-1129,1-1-1,-1 0 1,1 1 0,-1-1 0,1 1 0,-1-1 0,1 0 0,-1 0 0,1 1 0,0-1 0,-1 0 0,1 0 0,-1 1 0,1-1-1,0 0 1,-1 0 0,1 0 0,-1 0 0,1 0 0,0 0 0,-1 0 0,1 0 0,0 0 0,-1 0 0,1-1 0,-1 1-1,1 0 1,0 0 0,-1-1 0,1 1 0,-1 0 0,2-1 0,18-6-119,29-12-2257,2 4-5069,-17 6 103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4.430"/>
    </inkml:context>
    <inkml:brush xml:id="br0">
      <inkml:brushProperty name="width" value="0.025" units="cm"/>
      <inkml:brushProperty name="height" value="0.025" units="cm"/>
    </inkml:brush>
  </inkml:definitions>
  <inkml:trace contextRef="#ctx0" brushRef="#br0">136 34 8104,'0'0'16298,"-9"-6"-14163,5 3-1952,-34-18 1211,36 20-1353,1 0 1,-1 1-1,0-1 1,0 1-1,0 0 0,1-1 1,-1 1-1,0 0 1,0 0-1,0 0 0,1 0 1,-1 1-1,0-1 1,0 0-1,0 1 0,1-1 1,-1 1-1,0 0 1,1-1-1,-1 1 0,0 0 1,1 0-1,-1 0 0,1 0 1,-3 3-1,0 0 7,0 0 0,1 1 0,-1 0-1,1 0 1,0 0 0,0 0 0,1 0 0,0 1-1,0-1 1,0 1 0,0-1 0,1 1 0,0 0-1,0 0 1,1 0 0,-1-1 0,1 1 0,1 0-1,-1 0 1,2 8 0,0-12-147,-1-1 0,1 1-1,0 0 1,0-1 0,-1 0 0,1 1 0,0-1-1,0 0 1,0 0 0,0 0 0,1-1 0,-1 1 0,0 0-1,0-1 1,0 1 0,1-1 0,-1 0 0,0 0 0,0 1-1,1-2 1,-1 1 0,0 0 0,4-1 0,3 0-1200,-1 0-1,1 0 1,-1-1 0,1 0 0,7-4 0,10-7-5075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4.820"/>
    </inkml:context>
    <inkml:brush xml:id="br0">
      <inkml:brushProperty name="width" value="0.025" units="cm"/>
      <inkml:brushProperty name="height" value="0.025" units="cm"/>
    </inkml:brush>
  </inkml:definitions>
  <inkml:trace contextRef="#ctx0" brushRef="#br0">92 107 16816,'0'0'13981,"3"1"-13906,4 1-84,0 0-1,-1-1 1,1 0 0,0 0 0,-1-1 0,1 0 0,0 0-1,0 0 1,0-1 0,-1 0 0,1 0 0,0-1-1,-1 0 1,10-3 0,-13 4-33,1-1-1,0 1 0,-1 0 1,1-1-1,-1 0 1,1 0-1,-1 0 1,0-1-1,1 1 1,-1-1-1,-1 1 1,1-1-1,0 0 0,-1 0 1,1 0-1,-1-1 1,0 1-1,0 0 1,0-1-1,-1 0 1,1 1-1,-1-1 1,0 0-1,0 0 0,0 1 1,0-8-1,-1 10 22,0 0-1,-1-1 1,1 1-1,-1 0 1,0 0-1,1 0 1,-1 0-1,0 0 1,0 0-1,1 0 1,-1 0-1,0 0 1,0 1-1,0-1 1,0 0-1,0 0 1,0 1-1,-1-1 1,1 1-1,0-1 1,0 1-1,0-1 0,0 1 1,-1 0-1,1 0 1,0 0-1,0-1 1,-1 1-1,1 0 1,-3 1-1,-45 0-52,46-1 63,-9 2 73,1 0-1,0 0 1,0 2 0,0-1 0,0 1 0,1 1 0,-1 0 0,-14 9 0,19-10 57,1 0-1,-1-1 1,1 2 0,-1-1-1,1 1 1,1 0-1,-1 0 1,1 0 0,-1 0-1,1 1 1,1 0 0,-1 0-1,1 0 1,0 0 0,-3 11-1,6-15-91,0 0 0,-1 1 0,1-1 1,0 1-1,1-1 0,-1 1 0,0-1 0,1 0 0,-1 1 0,1-1 0,0 1 0,-1-1 0,1 0 0,0 0 0,1 0 0,-1 1 0,0-1 0,1 0 0,-1-1 0,1 1 0,-1 0 1,1 0-1,0-1 0,0 1 0,0-1 0,0 1 0,0-1 0,0 0 0,0 0 0,1 0 0,-1 0 0,3 1 0,10 3-32,0 0-1,0-1 1,29 3-1,-34-5 5,100 7-1683,-36-9-2349,-10 0-2229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7.830"/>
    </inkml:context>
    <inkml:brush xml:id="br0">
      <inkml:brushProperty name="width" value="0.025" units="cm"/>
      <inkml:brushProperty name="height" value="0.025" units="cm"/>
    </inkml:brush>
  </inkml:definitions>
  <inkml:trace contextRef="#ctx0" brushRef="#br0">39 0 7719,'0'0'15727,"2"10"-14675,4 62 604,-5-52-1486,0 0 1,1 0 0,1-1-1,0 1 1,2-1 0,13 38 0,-17-55-165,0-1 0,0 1 0,0 0 0,0 0 1,0 0-1,0-1 0,0 1 0,1-1 0,-1 1 1,0-1-1,1 1 0,0-1 0,-1 0 0,1 0 0,0 1 1,0-1-1,-1-1 0,1 1 0,0 0 0,0 0 1,0-1-1,0 1 0,0-1 0,0 1 0,0-1 1,0 0-1,0 0 0,0 0 0,1 0 0,-1 0 1,0-1-1,0 1 0,0-1 0,0 1 0,0-1 1,0 0-1,-1 1 0,4-3 0,7-4-22,-1 0 1,0-1-1,0 0 0,-1-1 1,9-10-1,11-8-361,-29 27 367,0-1 1,0 0-1,0 0 1,1 0-1,-1 1 0,0-1 1,0 0-1,0 1 0,0-1 1,1 1-1,-1-1 1,0 1-1,1 0 0,-1 0 1,0-1-1,1 1 1,-1 0-1,0 0 0,1 0 1,-1 1-1,2-1 1,-2 1 9,0-1 0,0 1 1,0 0-1,0 0 1,0 0-1,0 0 1,-1-1-1,1 1 1,0 0-1,0 0 1,-1 1-1,1-1 1,-1 0-1,1 0 1,-1 0-1,0 0 1,1 0-1,-1 3 1,2 7 121,-1 0 1,-1 0-1,0 0 1,-1 12-1,0-15 61,0 7 52,-1 1 1,-1-1 0,0 0-1,-1 0 1,-1 0 0,0-1 0,-1 0-1,-11 20 1,15-29-119,-1 0-1,-1 1 1,1-1-1,-1 0 0,0-1 1,0 1-1,0-1 1,-1 1-1,0-1 1,1-1-1,-1 1 1,-1-1-1,1 0 1,0 0-1,-1 0 1,0-1-1,1 1 0,-1-2 1,0 1-1,0-1 1,0 1-1,0-2 1,-9 1-1,10-1-109,0-2 0,0 1-1,1 0 1,-1-1 0,0 0 0,1 0 0,-1 0-1,1-1 1,0 1 0,0-1 0,0 0-1,0 0 1,0-1 0,1 1 0,-1-1-1,1 1 1,-3-6 0,-2 0-675,1-1 0,1-1 0,0 1 0,0-1 0,-7-21 0,13 31 489,0 1 0,0 0 1,0 0-1,-1-1 0,1 1 1,0 0-1,0 0 0,0-1 0,0 1 1,0 0-1,0 0 0,0-1 1,0 1-1,0 0 0,0 0 0,0-1 1,1 1-1,-1 0 0,0 0 0,0-1 1,0 1-1,0 0 0,0 0 1,0-1-1,0 1 0,1 0 0,-1 0 1,0 0-1,0-1 0,0 1 1,1 0-1,-1 0 0,0 0 0,0 0 1,0 0-1,1-1 0,-1 1 1,0 0-1,0 0 0,1 0 0,-1 0 1,0 0-1,0 0 0,1 0 0,-1 0 1,0 0-1,0 0 0,1 0 1,15 1-3798,-13 0 2733,19 3-3818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8.203"/>
    </inkml:context>
    <inkml:brush xml:id="br0">
      <inkml:brushProperty name="width" value="0.025" units="cm"/>
      <inkml:brushProperty name="height" value="0.025" units="cm"/>
    </inkml:brush>
  </inkml:definitions>
  <inkml:trace contextRef="#ctx0" brushRef="#br0">33 19 15022,'0'0'7938,"-1"9"-6192,-5 28-75,6-37-1610,1 1 0,-1 0 1,0 0-1,1 0 0,-1 0 0,0 0 1,1 0-1,-1 0 0,1-1 0,-1 1 1,1 0-1,0 0 0,-1-1 0,1 1 1,0 0-1,0-1 0,-1 1 0,1-1 1,0 1-1,0-1 0,0 1 0,0-1 0,-1 0 1,1 1-1,0-1 0,0 0 0,0 0 1,0 0-1,0 1 0,0-1 0,0 0 1,0 0-1,0 0 0,0-1 0,0 1 1,0 0-1,1 0 0,34-6 505,-32 4-529,0 0-1,0 0 0,0 0 0,0-1 0,0 1 0,-1-1 1,1 0-1,3-3 0,-6 4-1,0 1 0,0 0 0,1-1 0,-1 1 0,0 0 0,0-1-1,0 1 1,0-1 0,0 0 0,-1 1 0,1-1 0,0 0 0,-1 0 0,0 1 0,1-1 0,-1 0 0,0 0 0,0 1-1,0-1 1,0 0 0,0 0 0,0 0 0,-1-1 0,1 2-21,-1 0 0,0 0 0,1 1 0,-1-1 0,0 0 0,0 1-1,0-1 1,0 0 0,1 1 0,-1 0 0,0-1 0,0 1 0,0-1 0,0 1 0,0 0-1,0 0 1,0 0 0,0-1 0,0 1 0,0 0 0,-1 0 0,1 0 0,0 1 0,0-1 0,0 0-1,0 0 1,0 0 0,0 1 0,0-1 0,0 1 0,1-1 0,-3 2 0,-30 14-3,26-9-15,0-1 0,0 1 0,1 0 0,0 0 1,1 1-1,0-1 0,0 1 0,0 1 0,1-1 0,1 1 0,-1-1 1,1 1-1,1 0 0,-1 0 0,2 0 0,-1 1 0,0 11 1,2-20-5,0 1 1,0-1 0,0 0 0,1 0 0,-1 1 0,0-1 0,0 0 0,1 0 0,-1 1 0,1-1 0,-1 0 0,1 0 0,-1 0 0,1 0 0,0 0 0,0 0 0,-1 0 0,1 0 0,0 0 0,0 0 0,0 0 0,0 0 0,0-1 0,0 1 0,0 0 0,2 0 0,0 0-94,0 0 0,1 0-1,-1 0 1,1-1 0,-1 1 0,1-1-1,-1 0 1,1 0 0,5-1 0,1 0-806,0-1 0,-1 0 1,1 0-1,-1-1 0,1-1 1,12-6-1,13-12-6759,1-3-7121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8.580"/>
    </inkml:context>
    <inkml:brush xml:id="br0">
      <inkml:brushProperty name="width" value="0.025" units="cm"/>
      <inkml:brushProperty name="height" value="0.025" units="cm"/>
    </inkml:brush>
  </inkml:definitions>
  <inkml:trace contextRef="#ctx0" brushRef="#br0">174 25 3395,'0'0'19779,"5"-4"-17756,-1 2-1938,10-12 1900,-16 13-1853,1 1 1,-1-1-1,0 0 1,0 1-1,1-1 1,-1 1-1,0 0 1,0-1-1,0 1 1,0 0-1,1 0 1,-1 0-1,0 1 1,-2-1-1,-5 0-14,0 1 0,1 0 0,-1 0 0,1 0 0,-1 1 0,1 1 0,-1-1 0,1 1 0,0 1 0,0-1 0,-11 9 0,15-9-100,-1 0 1,1 0 0,1 1 0,-1-1 0,0 1-1,1 0 1,0 0 0,-1 0 0,2 1-1,-1-1 1,0 1 0,1 0 0,0-1 0,0 1-1,1 0 1,-1 0 0,1 1 0,0-1 0,0 0-1,1 5 1,-1-5-23,1-1 1,0 1-1,0-1 0,0 1 0,0-1 0,1 1 1,0-1-1,0 1 0,0-1 0,0 0 1,1 0-1,0 0 0,0 0 0,0 0 1,0 0-1,5 7 0,-3-9-245,0 1-1,0 0 1,0-1 0,0 0-1,0 0 1,0 0 0,0 0-1,0-1 1,1 1 0,-1-1-1,1 0 1,-1-1 0,1 1-1,0-1 1,-1 0 0,8-1-1,-6 1-544,-1 0-1,0-1 1,0 0 0,0 0-1,0 0 1,0 0-1,0-1 1,0 0-1,-1 0 1,7-4-1,21-13-8162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9.112"/>
    </inkml:context>
    <inkml:brush xml:id="br0">
      <inkml:brushProperty name="width" value="0.025" units="cm"/>
      <inkml:brushProperty name="height" value="0.025" units="cm"/>
    </inkml:brush>
  </inkml:definitions>
  <inkml:trace contextRef="#ctx0" brushRef="#br0">98 28 5349,'0'0'16666,"-9"2"-15411,4 0-1020,0-1 1,0 1-1,1 0 1,-1 0-1,1 0 1,0 1-1,-1-1 1,1 1-1,0 0 1,1 0-1,-1 1 1,1-1-1,-1 1 1,1 0-1,0 0 1,0 0-1,1 0 1,-1 0-1,1 1 1,0-1-1,0 1 1,0-1-1,1 1 1,-1 0-1,1 0 1,0 5-1,0-9-192,1 1 1,-1-1-1,1 1 1,0 0-1,0 0 1,-1-1-1,1 1 1,0 0-1,0-1 1,1 1-1,-1 0 0,0-1 1,0 1-1,1 0 1,-1-1-1,1 1 1,0-1-1,-1 1 1,1-1-1,0 1 1,0-1-1,0 1 0,0-1 1,0 0-1,0 1 1,0-1-1,1 0 1,-1 0-1,3 2 1,-2-3-31,1 1 0,0-1 1,0 1-1,0-1 0,0 0 0,-1 0 1,1 0-1,0 0 0,0-1 1,0 1-1,0-1 0,-1 0 0,1 0 1,0 0-1,-1 0 0,1 0 1,4-3-1,5-4-2,0 0-1,0 0 1,-1-1 0,0 0-1,-1-1 1,0-1 0,-1 1-1,0-1 1,0-1 0,-1 0-1,-1 0 1,0 0 0,6-16-1,-31 72-299,14-36 335,0 1 1,1-1-1,-1 1 0,2 0 1,-1 0-1,1 0 1,1 0-1,-2 16 0,4-25-40,-1 1 0,1 0-1,-1 0 1,1-1-1,-1 1 1,1 0-1,0-1 1,-1 1-1,1 0 1,0-1 0,0 1-1,-1-1 1,1 1-1,0-1 1,0 0-1,0 1 1,-1-1 0,1 0-1,0 0 1,0 1-1,0-1 1,0 0-1,0 0 1,0 0-1,0 0 1,-1 0 0,1 0-1,0 0 1,0-1-1,0 1 1,0 0-1,0 0 1,0-1-1,-1 1 1,1 0 0,1-2-1,36-12 83,-23 4-114,-2-1 1,0 0-1,0-1 0,-1 0 1,14-19-1,20-21-316,-62 102 11,13-45 329,-1 4 7,0 0 1,0 0 0,1 0-1,0 1 1,0-1-1,1 1 1,-1 14-1,3-23-180,0-1-1,1 1 1,-1 0-1,1-1 1,0 1-1,-1 0 1,1-1-1,-1 1 1,1-1-1,0 1 0,0-1 1,-1 1-1,1-1 1,0 0-1,0 1 1,-1-1-1,1 0 1,0 0-1,0 1 1,0-1-1,-1 0 1,1 0-1,0 0 1,0 0-1,0 0 1,0 0-1,0 0 1,-1 0-1,1-1 0,0 1 1,0 0-1,0 0 1,-1-1-1,1 1 1,0 0-1,0-1 1,34-11-9794,-13-2-1770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4.903"/>
    </inkml:context>
    <inkml:brush xml:id="br0">
      <inkml:brushProperty name="width" value="0.025" units="cm"/>
      <inkml:brushProperty name="height" value="0.025" units="cm"/>
    </inkml:brush>
  </inkml:definitions>
  <inkml:trace contextRef="#ctx0" brushRef="#br0">53 0 12780,'0'0'6977,"-1"9"-6512,-37 353 2156,28-392-13538,7 3 4981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29.501"/>
    </inkml:context>
    <inkml:brush xml:id="br0">
      <inkml:brushProperty name="width" value="0.025" units="cm"/>
      <inkml:brushProperty name="height" value="0.025" units="cm"/>
    </inkml:brush>
  </inkml:definitions>
  <inkml:trace contextRef="#ctx0" brushRef="#br0">148 25 3940,'0'0'21214,"-9"-6"-19222,5 4-1851,1 0 0,0 0-1,-1 0 1,1 0 0,-1 0 0,1 1 0,-1 0 0,0 0 0,0 0 0,1 0 0,-1 0 0,0 1 0,0 0 0,0 0 0,0 0 0,0 0 0,0 0-1,0 1 1,1 0 0,-1 0 0,0 0 0,0 0 0,1 0 0,-4 3 0,-1-1 47,5-2-160,1 0 1,-1 0 0,1 0 0,0 0-1,-1 0 1,1 1 0,0-1 0,0 1 0,0 0-1,0-1 1,0 1 0,0 0 0,0 0-1,-2 4 1,9-5-118,1 0-1,-1 0 0,1 0 1,-1-1-1,1 0 1,8 0-1,-11 0-14,29-2-697,35 1-1162,-63 1 1853,0 0 1,0 0 0,-1 1-1,1 0 1,0-1 0,0 2-1,0-1 1,-1 0 0,1 1 0,-1-1-1,1 1 1,5 4 0,-8-5 137,0 0 1,0-1-1,0 1 1,0 0 0,0 0-1,-1 0 1,1 0 0,0 0-1,0 0 1,-1 1-1,1-1 1,0 0 0,-1 0-1,0 1 1,1-1 0,-1 0-1,0 0 1,1 1-1,-1-1 1,0 0 0,0 1-1,0-1 1,0 0 0,0 1-1,0-1 1,-1 0-1,0 2 1,0 0 61,0 0 1,-1-1-1,0 1 1,0-1-1,1 0 1,-2 0-1,1 1 0,0-1 1,0-1-1,0 1 1,-5 3-1,-5 2 93,0-1 1,-1-1-1,1 1 0,-18 3 0,-1-3-440,10-6-4269,11 0-2184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0.080"/>
    </inkml:context>
    <inkml:brush xml:id="br0">
      <inkml:brushProperty name="width" value="0.025" units="cm"/>
      <inkml:brushProperty name="height" value="0.025" units="cm"/>
    </inkml:brush>
  </inkml:definitions>
  <inkml:trace contextRef="#ctx0" brushRef="#br0">0 150 7976,'0'0'16266,"11"-2"-14814,13-4-645,0 0 1,42-18 0,-59 22-761,0-1 0,0-1 0,0 1 0,-1-1 0,1 0 0,-1 0 1,0-1-1,0 0 0,-1 0 0,1 0 0,-1-1 0,0 0 0,0 0 0,-1 0 0,6-10 0,-10 15-27,1 0 0,-1 1 0,0-1 0,1 0 0,-1 0 0,0 1 0,0-1 0,1 0 0,-1 0 1,0 1-1,0-1 0,0 0 0,0 0 0,0 1 0,0-1 0,0 0 0,0 0 0,0 0 0,0 1 0,0-1 0,-1 0 0,1 0 0,0 1 0,-1-1 0,1 0 0,0 1 0,-1-1 0,1 0 1,-1 1-1,1-1 0,-1 1 0,1-1 0,-1 0 0,1 1 0,-2-1 0,0 0 2,0 1-1,-1 0 1,1-1 0,0 1-1,0 0 1,-1 0 0,1 0 0,0 1-1,0-1 1,0 0 0,-1 1 0,-1 0-1,-7 3 7,0 0 0,1 0-1,-1 1 1,-10 7-1,8-3 50,1 1-1,0 1 1,0 0-1,-14 18 1,22-24-41,1-1 0,0 1 0,0 0 0,0 0 0,0 0 1,1 1-1,-1-1 0,1 0 0,1 1 0,-1-1 0,1 1 1,0 0-1,0 0 0,1-1 0,0 10 0,0-14-30,0 1 0,1-1-1,-1 1 1,1-1 0,-1 1-1,1-1 1,0 1 0,0-1-1,0 0 1,0 0 0,0 1-1,0-1 1,0 0-1,0 0 1,0 0 0,0 0-1,0 0 1,1 0 0,-1 0-1,0-1 1,1 1 0,-1 0-1,1-1 1,-1 1 0,1-1-1,-1 1 1,1-1 0,1 0-1,52 3 92,-43-3-75,19 0-526,51-8 0,-8-9-5294,-35 5-1516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0.966"/>
    </inkml:context>
    <inkml:brush xml:id="br0">
      <inkml:brushProperty name="width" value="0.025" units="cm"/>
      <inkml:brushProperty name="height" value="0.025" units="cm"/>
    </inkml:brush>
  </inkml:definitions>
  <inkml:trace contextRef="#ctx0" brushRef="#br0">81 337 8968,'0'0'6882,"1"-9"-3706,2-24-459,-3 32-2623,0 1-1,1 0 0,-1 0 0,0-1 1,0 1-1,0 0 0,0 0 1,0-1-1,0 1 0,0 0 0,0-1 1,0 1-1,0 0 0,0 0 1,0-1-1,0 1 0,0 0 0,0 0 1,0-1-1,0 1 0,-1 0 1,1 0-1,0-1 0,0 1 0,0 0 1,0 0-1,0 0 0,-1-1 1,1 1-1,0 0 0,0 0 0,0 0 1,-1 0-1,1-1 0,0 1 1,0 0-1,-1 0 0,1 0 0,0 0 1,0 0-1,-1 0 0,-11 5 1192,-8 13-722,14-11-497,1 0-1,0 0 1,0 0 0,1 1 0,0-1 0,0 1 0,1 0-1,0 1 1,0-1 0,1 0 0,-2 14 0,4-21-64,0-1 1,0 0-1,1 1 1,-1-1-1,0 1 1,0-1-1,1 1 1,-1-1-1,0 0 0,1 1 1,-1-1-1,0 1 1,1-1-1,-1 0 1,1 0-1,-1 1 1,0-1-1,1 0 1,-1 0-1,1 1 1,-1-1-1,1 0 1,-1 0-1,1 0 0,-1 0 1,1 0-1,-1 0 1,1 0-1,-1 0 1,1 0-1,-1 0 1,1 0-1,-1 0 1,1 0-1,-1 0 1,1 0-1,-1 0 1,1-1-1,0 1 0,22-7 81,-12 1-57,0-1-1,-1 0 1,1-1-1,-2 0 1,1 0-1,-1-1 1,14-17-1,49-80 34,-23 31-236,-48 110-336,-9 102 711,8-136-178,0 0 1,0 1-1,0-1 1,0 0-1,0 0 1,0 1-1,1-1 1,-1 0-1,0 0 1,1 1-1,-1-1 1,1 0-1,-1 0 1,1 0-1,0 0 1,-1 0-1,1 1 1,0-1-1,0-1 1,0 1-1,0 0 1,0 0-1,0 0 1,0 0 0,2 0-1,-1 0 21,1 0-1,-1-1 1,0 0-1,1 1 0,-1-1 1,0 0-1,1 0 1,-1 0-1,0-1 1,1 1-1,-1-1 1,0 1-1,3-2 1,4-1 90,1-1-1,-1 0 1,0 0 0,-1-1-1,15-10 1,-9 4-122,0 0 1,-1-1-1,-1-1 0,0 0 1,0-1-1,-1 0 0,-1 0 0,0-1 1,-2-1-1,1 0 0,-2 0 0,0 0 1,-1-1-1,0 0 0,-2 0 1,0 0-1,-1-1 0,2-23 0,-5 41-17,0-1 1,0 1-1,0 0 0,0-1 0,0 1 0,0 0 0,0-1 0,0 1 0,0-1 1,0 1-1,0 0 0,0-1 0,0 1 0,0-1 0,0 1 0,0 0 1,0-1-1,-1 1 0,1 0 0,0-1 0,0 1 0,0 0 0,-1-1 0,1 1 1,0 0-1,0-1 0,-1 1 0,1 0 0,0 0 0,-1-1 0,1 1 0,-1 0 1,-9 8-207,-6 20 100,-9 32 7,2-8 557,-28 102-1,47-139-393,1 0 0,0 0 0,1 0 0,1 0 0,0 0 0,1 0-1,1 1 1,1-1 0,0 0 0,1 0 0,9 28 0,0-12-59,24 70-97,-34-92 91,0 1 1,0 0-1,-1 0 0,0 0 0,-1 0 1,0 0-1,0 0 0,-4 15 0,4-23 12,-1 1-1,0-1 0,0 0 1,0 0-1,0 0 0,0 0 1,0 0-1,-1 0 0,1-1 1,-1 1-1,1 0 0,-1-1 1,0 1-1,1-1 0,-1 1 1,0-1-1,0 0 0,0 0 1,0 0-1,0 0 0,0 0 1,-1 0-1,1-1 0,0 1 0,0-1 1,-1 1-1,1-1 0,0 0 1,0 0-1,-1 0 0,1 0 1,0 0-1,-1-1 0,-2 0 1,-2 0 6,1 0 1,-1 0-1,1-1 1,-1 0 0,1 0-1,0-1 1,0 0-1,0 0 1,0 0 0,-9-7-1,8 3-13,0 0-1,1-1 0,-1 1 1,2-1-1,-1-1 1,1 1-1,0-1 1,1 0-1,0 0 0,0-1 1,1 1-1,0-1 1,-1-9-1,3 13-5,0 1 0,0-1-1,1 0 1,0 1 0,0-1 0,1 0-1,-1 1 1,1-1 0,0 1 0,1-1-1,-1 1 1,1-1 0,0 1 0,1 0-1,-1 0 1,1 0 0,0 0 0,0 0-1,0 1 1,1-1 0,0 1 0,0 0-1,0 0 1,5-4 0,17-8-341,1 1 1,1 0-1,0 2 0,31-9 1,41-20-6001,-47 15-1203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1.900"/>
    </inkml:context>
    <inkml:brush xml:id="br0">
      <inkml:brushProperty name="width" value="0.025" units="cm"/>
      <inkml:brushProperty name="height" value="0.025" units="cm"/>
    </inkml:brush>
  </inkml:definitions>
  <inkml:trace contextRef="#ctx0" brushRef="#br0">1 68 6182,'0'0'4505,"2"-8"-116,9-27-1277,-6 24 1241,-2 18-2667,-2 19-988,-1-24-442,-11 176 3723,0-1-2385,11-177-1582,0 0-1,1 0 1,-1 0-1,0 0 1,0 1-1,1-1 1,-1 0-1,0 0 1,0 0-1,1 0 1,-1 0-1,0 0 1,1 0-1,-1 0 1,0 0-1,0 0 1,1 0-1,-1 0 1,0 0-1,0 0 1,1 0-1,-1 0 1,0 0-1,0 0 1,1-1-1,-1 1 1,0 0-1,0 0 1,1 0-1,-1 0 1,0-1-1,0 1 1,0 0-1,1 0 1,-1 0-1,0-1 1,0 1-1,0 0 1,0 0-1,1 0 1,-1-1-1,0 1 1,0 0-1,0 0 1,0-1-1,0 1 1,12-13 157,-6-2-121,0-1-1,-1 1 0,0-1 1,-1 0-1,-1 0 0,2-21 1,-2-1-118,-2-43 1,-1 85 62,0 1 1,1 0-1,0-1 1,0 1-1,0-1 0,0 1 1,1-1-1,-1 0 1,1 1-1,1-1 1,-1 0-1,0 0 1,1-1-1,0 1 1,0 0-1,0-1 1,0 0-1,1 1 1,-1-1-1,1-1 1,0 1-1,-1 0 1,1-1-1,1 0 1,-1 0-1,0 0 0,0 0 1,1-1-1,5 1 1,-2 0 12,0 0 0,0-1-1,0-1 1,0 1 0,0-1 0,0 0 0,0-1 0,0 0 0,0-1-1,0 1 1,0-1 0,0-1 0,-1 0 0,1 0 0,-1 0 0,10-7 0,-8 4 9,0 0 1,-1-1 0,0-1-1,0 1 1,-1-2 0,0 1-1,0-1 1,10-18 0,-14 21-2,1 0 0,-2-1 1,1 1-1,-1-1 1,0 0-1,0 0 1,-1 0-1,0 0 1,0 0-1,0 0 0,-1 0 1,0 0-1,-1 0 1,-2-12-1,3 18-15,0 0-1,0 1 1,0-1 0,0 0-1,0 1 1,0-1-1,-1 1 1,1-1 0,0 0-1,0 1 1,-1-1-1,1 1 1,-1-1 0,1 1-1,0-1 1,-1 1-1,1-1 1,-1 1-1,1-1 1,-1 1 0,1 0-1,-1-1 1,1 1-1,-1 0 1,0-1 0,1 1-1,-1 0 1,0 0-1,1-1 1,-1 1 0,1 0-1,-1 0 1,0 0-1,1 0 1,-1 0 0,0 0-1,1 0 1,-1 0-1,0 0 1,1 1 0,-1-1-1,0 0 1,1 0-1,-1 0 1,1 1 0,-1-1-1,-1 1 1,0 0-8,0 1 0,0-1 1,0 0-1,0 1 1,0 0-1,0 0 0,1-1 1,-1 1-1,0 0 1,1 0-1,-3 4 0,-5 14 21,1 1 0,1 0 0,0 0-1,2 1 1,0 0 0,2 0 0,0 0-1,2 0 1,1 27 0,0-47-8,0 1 0,0-1 0,1 1 1,-1-1-1,1 0 0,-1 1 0,1-1 0,0 0 0,0 1 1,0-1-1,1 0 0,-1 0 0,0 0 0,1 0 1,-1 0-1,1 0 0,0 0 0,0-1 0,-1 1 1,1-1-1,0 1 0,3 1 0,-1-2 3,0 1 0,1-1 0,-1 1 0,1-1 0,-1 0 0,1-1 0,-1 1 0,1-1 0,-1 0-1,1 0 1,6-1 0,-1-1 4,1 0-1,-1 0 0,1-1 1,-1 0-1,0-1 0,0 0 1,0-1-1,-1 0 0,17-11 1,-18 9-28,-1 0 0,1-1 0,11-17 1,-17 23 11,0-1 0,0 1 1,-1-1-1,1 1 1,-1-1-1,0 0 0,1 0 1,-1 0-1,-1 0 0,1 0 1,0 0-1,-1 0 1,1 0-1,-1 0 0,0 0 1,0 0-1,0 0 1,-1-4-1,0 6 2,1 1 1,0-1 0,-1 1-1,1-1 1,0 1-1,-1-1 1,1 1-1,-1 0 1,1-1-1,-1 1 1,1 0-1,-1-1 1,1 1-1,-1 0 1,1 0-1,-1-1 1,0 1-1,1 0 1,-1 0-1,1 0 1,-1 0-1,0 0 1,1 0 0,-1 0-1,1 0 1,-1 0-1,0 0 1,1 0-1,-1 0 1,1 0-1,-1 0 1,1 1-1,-1-1 1,0 0-1,1 0 1,-1 1-1,0 0 1,-21 11-80,15-6 89,1 0 0,0 0 0,0 1 0,0 0 0,1 0 0,0 0 0,1 0 0,-1 1 0,1 0 0,1 0 0,-1 0 0,1 0 0,1 1 0,0-1 0,0 1 0,0-1 0,1 1 0,0 16 0,2-24-11,0 1-1,0 0 1,0 0-1,0-1 1,0 1-1,0-1 1,0 1-1,1-1 1,-1 1-1,0-1 0,1 0 1,-1 0-1,1 0 1,0 0-1,-1 0 1,1 0-1,0 0 1,0 0-1,-1 0 1,1-1-1,0 1 1,0-1-1,0 0 1,0 1-1,0-1 1,0 0-1,2 0 1,64 0-2395,-55-1 755,20-4-4906,-2-7-6161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3.342"/>
    </inkml:context>
    <inkml:brush xml:id="br0">
      <inkml:brushProperty name="width" value="0.025" units="cm"/>
      <inkml:brushProperty name="height" value="0.025" units="cm"/>
    </inkml:brush>
  </inkml:definitions>
  <inkml:trace contextRef="#ctx0" brushRef="#br0">27 91 4068,'-5'3'6783,"-15"11"-4101,18-9 5733,5-12-3775,16-36-3248,-12 34-2115,-9 28 2550,1-18-1825,-3 16 127,0 0 0,1 0 0,1 1 0,1-1 1,0 1-1,1 0 0,4 30 0,-3-46-107,0 0 0,1 0-1,-1 0 1,0 0 0,1 0-1,-1-1 1,1 1 0,0 0-1,0-1 1,-1 1 0,1-1-1,0 0 1,0 0 0,0 0-1,0 0 1,1 0 0,-1 0-1,0 0 1,0-1 0,1 1 0,-1-1-1,0 0 1,0 1 0,1-1-1,-1 0 1,0 0 0,1-1-1,3 0 1,2 1-1,-1-1 1,0 0-1,1-1 1,-1 1-1,0-2 1,0 1-1,0-1 1,6-3-1,-4 0-5,0 0 1,0-1-1,-1 0 0,0 0 0,12-15 1,-17 18-6,0 0 0,1-1 1,-2 1-1,1-1 0,0 1 1,-1-1-1,0 0 0,0 0 1,-1 0-1,1-1 0,-1 1 1,0 0-1,0-7 1,-1 12-12,0-1 0,0 1 0,0 0 0,-1-1 0,1 1 1,0 0-1,0-1 0,0 1 0,0 0 0,-1 0 0,1-1 1,0 1-1,0 0 0,-1 0 0,1-1 0,0 1 1,-1 0-1,1 0 0,0 0 0,0 0 0,-1-1 0,1 1 1,0 0-1,-1 0 0,1 0 0,0 0 0,-1 0 0,1 0 1,0 0-1,-1 0 0,1 0 0,0 0 0,-1 0 0,1 0 1,0 0-1,-1 0 0,1 0 0,0 0 0,-1 0 1,1 1-1,0-1 0,-1 0 0,1 0 0,0 0 0,-1 0 1,1 1-1,0-1 0,0 0 0,-1 0 0,1 1 0,0-1 1,0 0-1,0 1 0,-1-1 0,1 1 0,-17 13-47,16-12 46,0 0 0,0 1 0,0-1 0,0 0 0,0 0 0,0 1 0,1-1 0,-1 0 0,1 1 0,0-1 1,0 1-1,0-1 0,0 0 0,0 1 0,0-1 0,0 1 0,1-1 0,-1 0 0,1 1 0,0-1 0,0 0 0,2 4 0,-1-2 3,1-1 0,0 0-1,0 0 1,0 0 0,0-1 0,1 1 0,-1-1-1,1 1 1,-1-1 0,1 0 0,0-1 0,4 3-1,7 1 12,1-1-1,0 0 0,0-1 0,0-1 1,29 1-1,-44-3-6,1-1 0,-1 1 0,1-1 0,-1 1 0,1-1 0,-1 0 0,1 0 0,-1 0-1,0 0 1,1 0 0,-1 0 0,0 0 0,0 0 0,0 0 0,1-1 0,-1 1 0,-1 0 0,1-1 0,0 1 0,0-1 0,0 1 0,-1-1 0,1 1 0,-1-1 0,1 1 0,-1-1 0,0 0 0,0 1-1,1-4 1,2-55 70,-3 55-74,0 0 0,1-7 16,-2 1 0,1-1-1,-5-19 1,5 30-19,0-1 0,0 1 0,-1-1 0,1 1 0,0 0 0,-1-1 0,1 1 0,-1-1 0,1 1 0,-1 0 0,0 0 0,0-1 0,1 1 0,-1 0 0,0 0 0,0 0 0,0 0 0,0 0 0,0 0 0,-1 0 0,1 0 0,0 0-1,0 0 1,-1 1 0,1-1 0,0 1 0,-1-1 0,1 1 0,0-1 0,-1 1 0,1 0 0,-1-1 0,1 1 0,-1 0 0,1 0 0,-1 0 0,1 0 0,-1 0 0,-1 1 0,2 0 0,0 0 0,0 0 1,0 0-1,0 0 0,0 0 0,0 0 0,0 0 0,0 1 0,1-1 1,-1 0-1,0 0 0,1 1 0,-1-1 0,1 0 0,0 1 1,-1-1-1,1 1 0,0-1 0,0 0 0,0 1 0,0-1 0,0 1 1,0-1-1,0 0 0,0 1 0,0-1 0,2 3 0,-2 0 3,0-1-1,1 1 0,0 0 1,0-1-1,0 1 0,0 0 1,1-1-1,-1 1 0,5 5 0,-3-6 2,1-1-1,-1 1 0,1-1 1,0 0-1,-1 0 0,1 0 0,0 0 1,0-1-1,0 1 0,1-1 1,-1 0-1,8 0 0,60 1-1589,-14-1-614,-54 0 2163,0-1 0,-1 1 0,1-1 0,0 0-1,-1 0 1,1-1 0,-1 1 0,1-1 0,-1 0-1,1 0 1,-1 0 0,1 0 0,-1 0 0,1-1-1,-1 0 1,0 1 0,0-1 0,0-1 0,0 1 0,3-3-1,-3 1 113,0 0-1,0 0 0,-1 0 0,1 0 0,-1 0 0,0-1 0,-1 1 0,1-1 1,-1 1-1,1-1 0,-1 0 0,-1 1 0,1-1 0,-1 0 0,0-6 1,0 8-24,0 1 0,0-1 1,0 1-1,0-1 1,-1 1-1,1-1 0,-1 1 1,1-1-1,-1 1 1,0 0-1,0-1 0,0 1 1,-1 0-1,1 0 1,0 0-1,-3-2 0,3 2-25,-1 1 0,1 0-1,-1 0 1,0 1 0,1-1-1,-1 0 1,0 0 0,0 1-1,0-1 1,1 1 0,-1 0-1,0-1 1,0 1 0,0 0-1,0 0 1,0 0 0,1 0-1,-1 1 1,0-1 0,0 0-1,0 1 1,0-1 0,1 1-1,-3 1 1,-1 0-3,1 1-1,-1 0 1,0 0 0,1 0-1,0 0 1,0 1 0,0 0-1,0 0 1,1 0 0,-1 0-1,1 1 1,-4 6 0,-1 4 128,0 0-1,-11 28 1,17-39-117,0 1 0,1-1 1,-1 1-1,1-1 0,0 1 0,0 0 0,1-1 0,-1 1 0,1 0 0,0 0 0,0-1 0,1 1 0,0 0 0,2 9 0,-2-12-47,1 1 0,0-1-1,0 0 1,0 1 0,0-1 0,0 0-1,0 0 1,1 0 0,-1-1-1,1 1 1,-1 0 0,1-1 0,0 0-1,-1 1 1,1-1 0,0 0-1,0-1 1,0 1 0,0 0 0,0-1-1,0 0 1,0 1 0,0-1-1,4-1 1,16 2-1611,1-1 0,26-3 0,15-13-8293,-28 1-1015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3.682"/>
    </inkml:context>
    <inkml:brush xml:id="br0">
      <inkml:brushProperty name="width" value="0.025" units="cm"/>
      <inkml:brushProperty name="height" value="0.025" units="cm"/>
    </inkml:brush>
  </inkml:definitions>
  <inkml:trace contextRef="#ctx0" brushRef="#br0">191 68 6854,'0'0'13208,"-11"-2"-10198,5 0-2766,0 1-1,-1-1 0,1 2 0,0-1 1,0 1-1,-1-1 0,1 2 0,0-1 1,-1 1-1,1 0 0,0 0 0,0 1 1,0-1-1,0 2 0,0-1 0,0 0 1,1 1-1,-1 0 0,1 1 0,-1-1 1,1 1-1,-7 7 0,8-6-58,-1 1 0,1-1 0,0 2 0,0-1 0,-5 12 0,8-17-179,1 0 1,-1 0-1,0 0 1,1 0-1,-1 0 1,1-1 0,0 1-1,-1 0 1,1 0-1,0 0 1,0 0 0,-1 1-1,1-1 1,0 0-1,0 0 1,0 0-1,0 0 1,0 0 0,1 0-1,-1 0 1,0 0-1,0 0 1,1 0 0,-1 0-1,1 0 1,-1 0-1,1 0 1,-1-1-1,1 1 1,-1 0 0,1 0-1,0 0 1,-1 0-1,1-1 1,0 1-1,0 0 1,0-1 0,-1 1-1,1-1 1,0 1-1,0-1 1,0 1 0,0-1-1,0 0 1,0 1-1,0-1 1,2 0-1,5 1-13,0-1 0,0-1 0,0 0 0,0 0 0,0 0 0,0-1 0,0 0-1,-1-1 1,1 1 0,-1-1 0,1-1 0,-1 0 0,0 0 0,0 0 0,-1-1-1,0 0 1,7-6 0,-7 6 2,0-1 0,0 0 0,-1 0 0,0 0 0,0-1 0,0 0 0,-1 0 0,0 0 0,0 0 0,-1-1 0,0 0 0,0 1 0,-1-1 0,0 0 0,0-1 0,1-13 0,-31 61-369,23-29 362,1 0 1,0 1-1,1 0 0,0-1 0,0 1 0,1 0 0,1 0 0,-1 19 0,2-29-15,0 1 0,0-1-1,0 0 1,0 1-1,0-1 1,0 0-1,0 1 1,1-1-1,-1 0 1,1 0-1,-1 0 1,1 1-1,-1-1 1,1 0-1,0 0 1,-1 0-1,1 0 1,0 0-1,0 0 1,0 0-1,0 0 1,0 0-1,0 0 1,0-1 0,0 1-1,0 0 1,0-1-1,2 2 1,0-2-145,1 1 1,-1 0 0,1-1-1,-1 0 1,1 1-1,-1-2 1,1 1 0,-1 0-1,1-1 1,5-1 0,2-1-825,1 0 1,-1-1 0,0-1 0,0 0-1,17-10 1,8-15-3286,-2-5-1709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4.678"/>
    </inkml:context>
    <inkml:brush xml:id="br0">
      <inkml:brushProperty name="width" value="0.025" units="cm"/>
      <inkml:brushProperty name="height" value="0.025" units="cm"/>
    </inkml:brush>
  </inkml:definitions>
  <inkml:trace contextRef="#ctx0" brushRef="#br0">118 27 7911,'0'0'12188,"-11"12"-10357,-1 2-1270,1 0-1,0 0 1,1 1-1,1 0 1,0 0-1,1 1 1,1 1-1,0-1 1,1 1-1,-3 18 1,2 48 315,6-78-863,1-1-1,0 1 0,1-1 1,-1 1-1,1-1 0,0 1 0,0-1 1,0 1-1,1-1 0,-1 0 1,1 0-1,0 1 0,1-1 0,-1 0 1,5 5-1,-7-8-11,0-1 0,1 0 0,-1 1 0,1-1 0,-1 1 0,0-1 0,1 0 0,-1 1 0,1-1 0,-1 0 0,1 0 0,-1 1 0,1-1 0,-1 0 0,1 0 0,-1 0 0,1 0 0,0 0 0,-1 1 0,1-1 0,-1 0 0,1 0 0,-1 0 0,1 0 0,-1-1 0,1 1 0,0 0 0,-1 0 0,1 0 0,-1 0 0,1-1 0,-1 1 0,1 0 0,-1 0 0,1-1 0,0 0 0,9-22-6,-4-32-75,-5-11-1057,1 69 1145,0-1-1,0 1 1,1-1 0,-1 0 0,1 0-1,-1 0 1,1 0 0,0 0 0,0-1-1,-1 0 1,1 1 0,0-1 0,0 0-1,1 0 1,-1 0 0,0-1 0,0 1-1,0-1 1,1 0 0,-1 0 0,0 0-1,0 0 1,1 0 0,-1-1 0,5-1-1,4 0 13,-1 0-1,0-1 0,0 0 0,0-1 1,-1 0-1,13-8 0,-11 6-1,-1-2-1,0 1 0,-1-2 1,0 1-1,0-2 0,0 1 1,9-14-1,-14 16 43,-1 1 0,0 0 1,-1-1-1,1 1 0,-1-1 0,-1 0 0,1 0 0,-1 0 0,-1-1 0,1 1 1,-1 0-1,0-1 0,-1 1 0,0-12 0,0 17-51,0 1 1,0-1-1,0 0 0,-1 0 0,1 0 1,-1 1-1,1-1 0,-1 0 1,1 0-1,-1 1 0,0-1 0,0 1 1,0-1-1,0 1 0,0-1 0,0 1 1,0-1-1,-1 1 0,1 0 0,0 0 1,-1 0-1,1-1 0,-1 1 1,1 1-1,-1-1 0,1 0 0,-1 0 1,0 1-1,0-1 0,1 1 0,-1-1 1,0 1-1,0 0 0,1-1 0,-1 1 1,0 0-1,0 0 0,0 0 1,0 1-1,-1-1 0,-3 1-11,1 0 0,0 1 0,0-1 0,-1 1-1,1 0 1,0 0 0,1 0 0,-1 1 0,0 0 0,1 0 0,-1 0 0,-5 6-1,4-3 73,0 0 1,0 0-1,1 0 0,0 1 0,0 0 0,0 0 0,1 1 0,0-1 0,1 1 0,-1 0 0,2 0 0,-1 0 0,1 0 0,0 0 0,1 1 0,-1 10 0,2-17-66,1-1 0,-1 1 1,1 0-1,0-1 0,-1 1 0,1 0 0,0-1 1,0 1-1,0-1 0,0 1 0,0-1 0,0 0 1,1 1-1,-1-1 0,0 0 0,1 0 0,-1 0 1,1 0-1,-1 0 0,1 0 0,-1 0 0,1-1 1,0 1-1,-1 0 0,1-1 0,0 0 0,0 1 1,-1-1-1,4 0 0,62 3-33,-51-3-95,0-1-35,-3 1-92,1 0 0,-1 0 0,0 1 1,0 1-1,17 4 0,-28-6 304,0 1 0,0 0 0,0-1 0,0 1 0,0 0 0,0 0 0,-1 0 0,1 0 0,0 1 0,0-1 0,-1 0 0,1 1 0,-1-1 0,0 1-1,1 0 1,-1-1 0,0 1 0,0 0 0,0 0 0,0 0 0,0 0 0,0 0 0,0 0 0,-1 0 0,1 0 0,-1 0 0,0 0 0,1 0 0,-1 0 0,0 0 0,0 0 0,0 0 0,-1 0 0,1 1 0,0-1 0,-1 0 0,0 0-1,1 0 1,-1 0 0,-1 2 0,-6 13 276,6-21 134,10-29 128,-6 29-597,0 0-1,0 0 1,1 0-1,0 1 1,-1-1 0,1 1-1,1 0 1,-1 0 0,0 0-1,1 0 1,-1 1-1,1-1 1,0 1 0,0 0-1,0 0 1,4-1-1,5-1-50,1 1-1,-1 0 1,26-1-1,-31 4 43,0 0-1,-1-1 1,1 1-1,0-2 0,-1 1 1,1-1-1,-1 0 1,1 0-1,-1-1 1,0 0-1,0-1 1,0 1-1,0-1 0,-1-1 1,0 1-1,6-6 1,-10 9 19,-1-1 1,0 1-1,0 0 1,0 0-1,0-1 1,0 1 0,0-1-1,0 1 1,-1-1-1,1 1 1,0-1-1,-1 1 1,1-1-1,-1 0 1,0 1-1,1-1 1,-1 0 0,0 1-1,0-3 1,-1 3-2,1 0 1,0 0-1,-1 0 0,1 0 1,-1 0-1,0 0 1,1 1-1,-1-1 1,0 0-1,1 0 1,-1 0-1,0 1 1,0-1-1,0 0 0,0 1 1,0-1-1,0 1 1,0-1-1,0 1 1,0 0-1,0-1 1,-1 1-1,-2-1-2,0 0 0,0 0-1,-1 1 1,1 0 0,0 0 0,0 0-1,0 0 1,-1 1 0,1-1 0,0 1-1,0 0 1,0 1 0,0-1 0,-4 2-1,1 2-2,0-1-1,0 2 0,0-1 1,1 0-1,0 1 0,-10 13 1,13-17 19,1 1-1,0 0 1,0 1 0,0-1 0,0 0-1,0 1 1,1-1 0,-1 1 0,1-1-1,0 1 1,0-1 0,1 1-1,-1 0 1,1 0 0,-1-1 0,1 1-1,1 6 1,0-8-14,-1-1 0,1 0 0,0 1 0,-1-1-1,1 0 1,0 0 0,0 0 0,0 1 0,0-1 0,0 0-1,0 0 1,0 0 0,1-1 0,-1 1 0,0 0 0,0 0-1,1-1 1,-1 1 0,1-1 0,-1 1 0,0-1 0,1 1-1,-1-1 1,1 0 0,1 0 0,45 2 57,-38-2-55,13 0-124,0-1 0,0-1 1,0-1-1,-1-1 0,1-1 0,-1-1 1,41-18-1,-62 24 119,0 0 1,0 0 0,0 0-1,0-1 1,0 1 0,0-1-1,0 1 1,0-1 0,0 1 0,0-1-1,0 1 1,0-1 0,-1 0-1,1 1 1,0-1 0,0 0-1,-1 0 1,1 0 0,0 0-1,-1 1 1,1-1 0,-1 0-1,1 0 1,-1 0 0,0 0-1,1 0 1,-1 0 0,0 0-1,0 0 1,0-1 0,1 1-1,-1 0 1,0 0 0,0 0-1,-1 0 1,1 0 0,0 0-1,0 0 1,0 0 0,-1 0-1,1 0 1,-1 0 0,1 0-1,-1 0 1,1 0 0,-1 0-1,1 0 1,-1 1 0,0-1-1,1 0 1,-1 0 0,0 0-1,-1 0 1,-7-7 89,-1 1 0,1 0 0,-2 0 1,-11-5-1,2-1 138,11 8-164,5 3-51,0-1 0,0 0 0,-1 1 1,2-1-1,-1 0 0,0-1 0,1 1 0,-1-1 0,1 0 1,0 1-1,0-1 0,-3-7 0,6 11-13,0-1 0,0 1 0,0-1 0,1 1 0,-1 0 0,0-1 0,0 1 0,0-1 0,0 1 0,1 0 0,-1-1 0,0 1 0,0 0 0,1 0 0,-1-1 0,0 1 0,1 0 0,-1-1 0,0 1 0,1 0 0,-1 0 0,0 0 0,1-1 0,-1 1 0,0 0 0,1 0 0,-1 0 0,1 0 0,-1 0 0,0 0 0,1 0 0,-1 0 0,1 0 0,-1 0 0,0 0 0,1 0 0,0 0 0,22 0 0,-16 0 0,154 8-2932,-19 0-3398,-65-8-3690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05:35.456"/>
    </inkml:context>
    <inkml:brush xml:id="br0">
      <inkml:brushProperty name="width" value="0.025" units="cm"/>
      <inkml:brushProperty name="height" value="0.025" units="cm"/>
    </inkml:brush>
  </inkml:definitions>
  <inkml:trace contextRef="#ctx0" brushRef="#br0">77 286 4548,'-13'0'7201,"-24"1"-964,35-1-6118,1 0 0,0 0-1,-1 0 1,1 0 0,-1 0 0,1 0-1,0-1 1,-1 1 0,1-1-1,0 1 1,0-1 0,-1 1 0,1-1-1,0 0 1,0 1 0,0-1-1,0 0 1,0 0 0,-2-1 0,21 1 329,413 6 1855,387-7-1040,930-142-836,-1322 83 93,50-4-239,-387 58-393,-68 5-7527,-48 2 549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01.485"/>
    </inkml:context>
    <inkml:brush xml:id="br0">
      <inkml:brushProperty name="width" value="0.025" units="cm"/>
      <inkml:brushProperty name="height" value="0.025" units="cm"/>
    </inkml:brush>
  </inkml:definitions>
  <inkml:trace contextRef="#ctx0" brushRef="#br0">3 7 21012,'0'6'833,"-2"-6"-321,4 0-1473,3-2 289,0-2-834,-5-3-2402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00.831"/>
    </inkml:context>
    <inkml:brush xml:id="br0">
      <inkml:brushProperty name="width" value="0.025" units="cm"/>
      <inkml:brushProperty name="height" value="0.025" units="cm"/>
    </inkml:brush>
  </inkml:definitions>
  <inkml:trace contextRef="#ctx0" brushRef="#br0">199 67 3908,'2'-1'356,"-1"-1"1,0 0 0,0 0 0,-1 0-1,1 0 1,0 0 0,-1 0-1,1 0 1,-1 0 0,0 0-1,1-1 1,-1 1 0,0 0 0,0 0-1,-1 0 1,1 0 0,0 0-1,-2-4 1,2 5-126,-1-1 1,0 1-1,-1 0 0,1-1 0,0 1 1,0 0-1,0 0 0,-1 0 1,1-1-1,-1 1 0,1 1 0,-1-1 1,1 0-1,-1 0 0,1 1 0,-1-1 1,0 0-1,-1 1 0,-11-3 490,0 2 0,0 0 0,1 0 0,-26 3 0,11 0-518,25-2-187,1 1-1,0 0 1,-1-1-1,1 1 1,0 0-1,0 1 1,0-1-1,0 0 0,0 0 1,0 1-1,0-1 1,1 1-1,-1 0 1,0 0-1,1-1 1,-1 1-1,1 0 1,-1 2-1,-1 0 6,1-1 0,0 1 0,0-1 0,0 1-1,1 0 1,-1-1 0,1 1 0,0 0 0,0 0 0,-1 5 549,6-16-344,-1 2-242,1 12-194,-4-6 146,1 0 0,-1 0-1,1 0 1,-1-1-1,1 1 1,-1 0 0,1-1-1,0 1 1,-1 0 0,1-1-1,0 1 1,0-1 0,0 1-1,-1-1 1,1 1 0,0-1-1,0 1 1,0-1 0,1 1-1,-1-1-39,-1 0 0,1 0 0,-1 0 0,0 0 0,1 0 0,-1 0 0,1 0 0,-1 0 0,0 0 0,1 0 1,-1 0-1,1 0 0,-1 0 0,0 0 0,1 0 0,-1 0 0,1-1 0,-1 1 0,0 0 0,1 0 0,-1 0 0,0-1 0,1 1 0,-1 0 0,0 0 0,0-1 0,1 1 0,-1 0 0,0-1 0,0 1 0,1 0 0,-1-1 0,0 1 0,0 0 0,0-1 0,1 1 0,-1 0 0,0-1 0,0 1 0,0-1 0,0 1 0,0 0 0,0-1 0,0 1 0,0-1 0,0-8-5746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5.258"/>
    </inkml:context>
    <inkml:brush xml:id="br0">
      <inkml:brushProperty name="width" value="0.025" units="cm"/>
      <inkml:brushProperty name="height" value="0.025" units="cm"/>
    </inkml:brush>
  </inkml:definitions>
  <inkml:trace contextRef="#ctx0" brushRef="#br0">1 60 9097,'0'0'15214,"66"-26"-14766,-38 18-255,1 2-129,2-1-32,-1 1-128,-4 2-801,-2 1-673,-7 3-448,-5 0-320,-9 0-1281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02.513"/>
    </inkml:context>
    <inkml:brush xml:id="br0">
      <inkml:brushProperty name="width" value="0.025" units="cm"/>
      <inkml:brushProperty name="height" value="0.025" units="cm"/>
    </inkml:brush>
  </inkml:definitions>
  <inkml:trace contextRef="#ctx0" brushRef="#br0">207 62 4869,'0'0'4180,"2"-9"-2387,4-27-399,-6 36-1324,0-1 0,0 0-1,0 1 1,0-1 0,0 0 0,-1 0 0,1 1 0,0-1 0,0 0 0,0 1 0,-1-1 0,1 0 0,0 1 0,-1-1 0,1 1 0,-1-1 0,1 1 0,-1-1 0,1 1 0,-1-1 0,1 1 0,-1-1 0,1 1 0,-1-1 0,0 1 0,1 0 0,-1-1 0,0 1 0,1 0 0,-1 0 0,0 0 0,1-1 0,-1 1 0,0 0 0,1 0 0,-1 0 0,-1 0 0,-30 0 1174,26 1-775,0-1-362,0 1 0,0 0 0,0 0 0,0 0 1,0 1-1,0 0 0,1 0 0,-1 1 0,1 0 0,-1 0 1,1 0-1,0 0 0,0 1 0,1 0 0,-1 0 0,1 0 1,0 0-1,0 1 0,0 0 0,1 0 0,-6 9 0,3-3-79,0 0 0,0 1 0,2-1 0,-1 1 0,1 0 0,1 1 0,0-1 0,1 0 0,-1 20 0,3 66 225,19 150 1,-16-233-173,0-1 1,0 1-1,2 0 0,0-1 1,0 0-1,2 0 1,14 25-1,-18-35-73,-1 0 0,1 0 0,-1 0 1,1 0-1,1-1 0,-1 1 0,0-1 0,1 0 1,0 0-1,-1 0 0,1 0 0,0-1 0,1 0 1,-1 1-1,0-1 0,1-1 0,-1 1 0,1-1 1,-1 0-1,1 0 0,0 0 0,-1-1 0,1 1 1,0-1-1,0 0 0,-1 0 0,1-1 0,0 0 1,7-1-1,-8 0 9,0 0 1,-1 0 0,1-1-1,0 1 1,-1-1 0,0 1-1,1-1 1,-1 0-1,0 0 1,-1-1 0,5-4-1,27-48 180,-22 37-130,10-19-19,-2-1-1,-1-1 1,21-65-1,-33 78-31,0 0 1,-2 0-1,0 0 0,-2-1 1,-1 0-1,-4-48 0,2 70-30,-1 0 0,1 1 0,-2 0-1,1-1 1,0 1 0,-1 0 0,0 0 0,0-1-1,-1 2 1,1-1 0,-1 0 0,0 0 0,-1 1-1,1 0 1,-1-1 0,0 1 0,0 1 0,0-1-1,0 0 1,0 1 0,-1 0 0,0 0 0,0 1-1,0-1 1,0 1 0,0 0 0,0 0 0,0 1-1,-1-1 1,1 1 0,-1 0 0,1 1 0,-1-1-1,1 1 1,-1 0 0,1 1 0,-1-1 0,1 1-1,-1 0 1,1 0 0,0 1 0,0 0 0,-1 0-1,1 0 1,0 0 0,1 1 0,-1 0 0,0 0-1,-7 7 1,-5 6-1601,15-7-3811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16.005"/>
    </inkml:context>
    <inkml:brush xml:id="br0">
      <inkml:brushProperty name="width" value="0.025" units="cm"/>
      <inkml:brushProperty name="height" value="0.025" units="cm"/>
    </inkml:brush>
  </inkml:definitions>
  <inkml:trace contextRef="#ctx0" brushRef="#br0">1595 112 3876,'1'-8'594,"0"1"1,-1 0-1,0 0 1,0-1 0,-1 1-1,1 0 1,-1 0 0,-4-11-1,4 16-473,0 0 0,0-1 0,-1 1 1,1 0-1,-1 0 0,1 0 0,-1 0 0,0 0 0,0 0 0,0 1 0,0-1 0,0 1 1,0-1-1,-1 1 0,1 0 0,0 0 0,-1 0 0,1 0 0,-1 0 0,1 0 0,-1 1 1,1-1-1,-1 1 0,0 0 0,1 0 0,-4 0 0,-17-1 55,1 2-1,0 0 1,-1 2 0,1 0-1,0 2 1,1 0-1,-1 2 1,-23 9-1,-17 13 20,-77 47-1,-38 18 426,-15-26 114,17-7-655,147-49-75,1 1 0,0 2 0,1 0 0,-29 24 0,24-15 31,1 1 1,2 2-1,0 1 1,2 2-1,1 0 1,2 2-1,1 0 0,1 1 1,2 2-1,-26 62 1,22-34-16,-37 115 28,54-157-26,1 1 0,2 0 1,0 1-1,1-1 0,1 0 1,3 27-1,-1-45-17,0-1 1,0 0-1,0 0 0,1 0 1,-1 0-1,1 0 0,0 0 1,0 0-1,0 0 0,0-1 1,0 1-1,1-1 0,-1 0 0,1 1 1,0-1-1,-1 0 0,1-1 1,0 1-1,0 0 0,0-1 1,0 0-1,5 2 0,6 2 11,0 0 1,1-2-1,25 5 0,77 6 3,0-5 1,148-7 0,-185-13-46,1-2 1,-2-5-1,104-36 0,-126 37 38,-18 4-19,0-1 1,-2-2 0,0-1-1,-1-3 1,0 0-1,-2-3 1,-1 0 0,-1-3-1,39-38 1,-7 1 14,79-100 0,-113 123-5,-2-2 0,-2 0 0,-2-1 1,23-55-1,-32 61 1,-1 6 13,12-42 0,-24 65-14,1-1 0,-2 1 0,1-1 0,-1 1-1,-1-1 1,1 0 0,-1 0 0,-1 1 0,0-1-1,-2-10 1,1 14 3,-1-1 0,0 0-1,0 1 1,-1-1 0,0 1 0,0 0-1,0 0 1,0 1 0,-1-1-1,1 1 1,-1 0 0,0 0 0,-1 1-1,1-1 1,-1 1 0,-10-4 0,-11-5 23,-1 1 1,-32-8 0,41 14-34,-1 1 1,0 1-1,0 0 0,0 2 0,-1 0 1,1 2-1,0 0 0,-38 8 0,-4 5-22,-89 34 0,45-12 16,36-14-8,0 3 0,2 3-1,0 3 1,2 3 0,2 3 0,2 3 0,1 2 0,2 3 0,-58 58-1,50-37 15,-11 11-30,-72 91 0,129-142 25,2 2 0,0 0 0,2 2 0,1 0 0,1 0 0,2 1 0,-16 58 0,26-80-6,1 1 0,0-1 0,1 0 0,0 1 0,1-1 0,0 1 0,0-1 0,1 1-1,2 11 1,-1-15 8,-1-1-1,1 0 0,1-1 1,-1 1-1,1 0 1,0-1-1,0 1 0,0-1 1,1 0-1,-1 0 0,1 0 1,0 0-1,0-1 1,0 0-1,1 0 0,-1 0 1,8 4-1,4 0-19,0-1-1,0 0 1,0-1 0,1-1-1,-1 0 1,1-1 0,33 1-1,4-3-20,63-7 0,-60-1 42,0-2 0,-1-3 0,108-37 0,-80 16 2,144-79 0,-177 83 10,-2-3 0,-1-2 1,-2-2-1,-1-2 0,-2-2 0,-2-2 1,-1-1-1,-3-2 0,-1-2 0,-3-1 1,31-61-1,-56 93 37,-1 0 0,0 0 0,-2-1 0,0 1 0,0-1 0,-2-1 0,0 1-1,-1 0 1,-1-1 0,-1-17 0,-1 25-19,0 0-1,-1 0 0,0 0 0,0 0 0,-1 1 0,-1-1 1,0 1-1,0 0 0,0 0 0,-1 0 0,-1 0 0,1 1 1,-2 0-1,1 0 0,-1 1 0,0-1 0,0 2 0,-13-10 1,11 9-122,-1 1 0,0 0 0,0 1 0,-1 0 0,1 0 0,-1 1 0,0 1 0,0 0 0,-12-2 0,-64-3-5942,53 6 1150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30.750"/>
    </inkml:context>
    <inkml:brush xml:id="br0">
      <inkml:brushProperty name="width" value="0.025" units="cm"/>
      <inkml:brushProperty name="height" value="0.025" units="cm"/>
    </inkml:brush>
  </inkml:definitions>
  <inkml:trace contextRef="#ctx0" brushRef="#br0">259 653 3683,'-11'7'625,"-151"122"795,154-122-1298,1 1 0,0 0 0,-11 16 0,14-16 281,-2-1-1,1 0 1,-1 0 0,0 0-1,-13 10 1,110-82 2267,396-263-909,178-52-2273,-645 367 701,-50 30 134,-147 104 33,-184 114 543,216-151-698,-162 101 329,295-176-472,12-6-74,22-10 17,34-22 112,74-53 1,-62 37-64,130-86 2,-52 31-484,291-146 1,-643 362-406,57-29 1049,-597 307 3936,738-390-4031,24-11-96,30-15 12,560-324-2044,-136 77-3815,-444 254 5091,-6 4-255,-1 0 0,19-15 0,-38 26 973,-1 0-1,1 0 0,0 0 0,0 0 0,0 0 0,-1 0 1,1 0-1,0-1 0,0 1 0,-1 0 0,1 0 1,0 0-1,0 0 0,0 0 0,0-1 0,-1 1 0,1 0 1,0 0-1,0 0 0,0 0 0,0-1 0,0 1 1,-1 0-1,1 0 0,0-1 0,0 1 0,0 0 1,0 0-1,0 0 0,0-1 0,0 1 0,0 0 0,0 0 1,0-1-1,0 1 0,0 0 0,0 0 0,0-1 1,0 1-1,0 0 0,0 0 0,0 0 0,0-1 0,0 1 1,1 0-1,-1 0 0,0-1 0,0 1 0,0 0 1,0 0-1,0 0 0,1 0 0,-1-1 0,0 1 1,0 0-1,0 0 0,1 0 0,-1 0 0,0 0 0,0-1 1,0 1-1,1 0 0,-26 2 83,-14 8 401,1 1 0,-68 30-1,-78 48 1202,128-60-1245,-328 172 112,280-155-2231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0.173"/>
    </inkml:context>
    <inkml:brush xml:id="br0">
      <inkml:brushProperty name="width" value="0.025" units="cm"/>
      <inkml:brushProperty name="height" value="0.025" units="cm"/>
    </inkml:brush>
  </inkml:definitions>
  <inkml:trace contextRef="#ctx0" brushRef="#br0">286 29 9097,'0'0'9112,"-8"-4"-7766,3 0-1128,-1 1 0,1 0 0,-1 1 0,0-1 0,0 1 1,0 0-1,-1 1 0,1-1 0,0 1 0,0 1 0,-1-1 1,1 1-1,-1 0 0,1 0 0,0 1 0,-1 0 1,1 0-1,0 1 0,0-1 0,0 1 0,0 1 0,-9 3 1,5 1-67,0 0 0,1 1 0,0-1 1,0 2-1,1-1 0,0 1 0,0 1 1,1-1-1,0 1 0,1 1 0,0-1 1,1 1-1,0 0 0,0 0 0,1 0 1,1 1-1,0 0 0,1-1 1,0 1-1,0 0 0,2 0 0,0 23 1,0-31-191,1-1 1,0 1-1,0 0 1,0-1-1,0 1 1,0-1-1,1 0 1,-1 1-1,1-1 1,0 0-1,0 0 1,0 0-1,0 0 1,1 0-1,-1 0 1,1-1-1,0 1 1,0-1-1,0 0 1,0 0-1,0 0 1,0 0-1,1 0 1,-1-1-1,0 0 1,1 1-1,-1-1 1,1 0-1,7 0 1,-3 1-611,1-1 1,0-1-1,0 0 1,0 0-1,9-1 1,39-14-7001,-13-6-3029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0.765"/>
    </inkml:context>
    <inkml:brush xml:id="br0">
      <inkml:brushProperty name="width" value="0.025" units="cm"/>
      <inkml:brushProperty name="height" value="0.025" units="cm"/>
    </inkml:brush>
  </inkml:definitions>
  <inkml:trace contextRef="#ctx0" brushRef="#br0">186 0 16400,'0'0'1681,"-11"0"-320,4 0-1161,0 1-1,1-1 1,-1 1-1,0 0 0,0 1 1,1-1-1,-1 1 1,1 1-1,-1-1 0,1 1 1,0 0-1,0 1 0,0-1 1,0 1-1,1 0 1,0 1-1,0-1 0,0 1 1,-8 10-1,8-9-82,0 0-1,1 1 1,-1-1-1,2 1 1,-1 0-1,1 0 1,0 0-1,0 0 1,1 1-1,0-1 1,0 1-1,1-1 1,0 1-1,0 0 1,1-1-1,1 13 1,-1-18-97,1 0 1,0-1-1,0 1 1,1 0 0,-1 0-1,0-1 1,1 1-1,-1-1 1,1 1-1,-1-1 1,1 0 0,-1 0-1,1 0 1,0 1-1,0-2 1,0 1-1,-1 0 1,1 0 0,0 0-1,0-1 1,0 1-1,0-1 1,0 0-1,1 0 1,-1 1 0,0-1-1,0-1 1,2 1-1,3 0 17,0 0 0,0-1 0,0 0 0,-1 0 0,1 0-1,-1-1 1,11-4 0,-8 2 7,-1-1 0,-1 0-1,1 0 1,-1-1 0,0 0-1,0 0 1,0 0 0,-1-1-1,0 0 1,0-1 0,-1 1-1,0-1 1,-1 0 0,1 0-1,-1-1 1,-1 1 0,0-1-1,0 0 1,-1 0 0,0 0-1,1-9 1,-3 17-33,0 1 0,0-1-1,1 1 1,-1-1 0,0 1-1,0-1 1,0 1 0,0-1 0,0 1-1,0-1 1,0 1 0,0-1 0,0 1-1,-1 0 1,1-1 0,0 1-1,0-1 1,0 1 0,-1-1 0,1 1-1,0 0 1,0-1 0,-1 1 0,1-1-1,0 1 1,-1 0 0,1-1-1,0 1 1,-1 0 0,1 0 0,0-1-1,-1 1 1,1 0 0,-1 0-1,1-1 1,-1 1 0,1 0 0,0 0-1,-1 0 1,1 0 0,-1 0 0,1 0-1,-1 0 1,1 0 0,-1 0-1,1 0 1,-1 0 0,1 0 0,-1 0-1,1 0 1,-1 0 0,1 0 0,0 1-1,-1-1 1,1 0 0,-1 0-1,1 0 1,-1 1 0,1-1 0,0 0-1,-1 1 1,1-1 0,0 0-1,-1 1 1,1-1 0,0 0 0,-1 2-1,-23 24-2,21-20 26,0 1-1,0 0 1,1 0 0,0 0-1,0 0 1,-1 10 0,2-15-26,1-1 1,0 0-1,0 1 0,0-1 1,-1 0-1,1 1 1,0-1-1,1 0 1,-1 1-1,0-1 0,0 0 1,1 1-1,-1-1 1,0 0-1,1 0 1,-1 1-1,1-1 1,0 0-1,-1 0 0,1 0 1,0 0-1,0 0 1,0 0-1,0 0 1,0 0-1,0 0 1,0 0-1,0 0 0,0 0 1,0-1-1,0 1 1,1-1-1,-1 1 1,0-1-1,0 1 1,1-1-1,-1 1 0,0-1 1,1 0-1,0 0 1,8 0 8,-1-1 0,1 0 0,-1 0 0,1-1 0,-1-1 0,0 0 0,0 0 0,0 0 0,-1-1 0,1 0 0,-1-1 1,12-8-1,-9 6 3,0 0 0,0 1-1,1 1 1,0-1 0,23-5 0,-34 11-15,-1 0-1,1 0 1,-1 0 0,1 0-1,0 0 1,-1 0-1,1 0 1,-1 0-1,1 0 1,-1 0-1,1 0 1,-1 0 0,1 1-1,-1-1 1,1 0-1,-1 0 1,0 1-1,1-1 1,-1 0-1,1 0 1,-1 1-1,1-1 1,-1 1 0,0-1-1,1 0 1,-1 1-1,0-1 1,0 1-1,1-1 1,-1 1-1,0-1 1,0 1 0,1-1-1,-1 1 1,0-1-1,0 1 1,0-1-1,0 1 1,0-1-1,0 1 1,1 34 394,-2-33-368,1 1 1,-1 0-1,1 0 0,0 0 1,0 0-1,0-1 1,0 1-1,1 0 1,-1 0-1,1 0 1,0-1-1,0 1 0,0 0 1,1 2-1,1-3-19,-1-1 0,1 0 0,-1 0 0,1 0 0,-1 0 0,1 0 0,0-1 0,-1 1 0,1-1 0,0 0 0,-1 0 0,1 0 0,0 0 0,0 0 0,-1-1 0,1 1 0,0-1 0,-1 1 0,6-3 0,53-25 244,-39 17-218,-20 10-39,6-3-110,0 0 0,0 0 0,0 1 1,0 1-1,1-1 0,-1 1 0,1 1 1,12-2-1,-20 4 82,-1-1 0,1 1 0,0-1-1,0 1 1,-1-1 0,1 1 0,0 0 0,-1-1 0,1 1 0,-1 0-1,1 0 1,-1-1 0,1 1 0,-1 0 0,1 0 0,-1 0 0,0 0-1,1-1 1,-1 1 0,0 0 0,0 0 0,0 0 0,0 0 0,0 0 0,0 0-1,0 0 1,0 1 0,0 35-1663,-1-29-679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1.483"/>
    </inkml:context>
    <inkml:brush xml:id="br0">
      <inkml:brushProperty name="width" value="0.025" units="cm"/>
      <inkml:brushProperty name="height" value="0.025" units="cm"/>
    </inkml:brush>
  </inkml:definitions>
  <inkml:trace contextRef="#ctx0" brushRef="#br0">154 1 15407,'0'0'6320,"-2"11"-5434,-16 114 1150,5-1 0,4 157 0,9-278-1932,0-1-16,-1 1-1,1 0 0,0-1 0,0 1 0,0 0 1,1-1-1,-1 1 0,1-1 0,-1 1 0,1 0 1,0-1-1,0 0 0,0 1 0,0-1 0,2 4 1,-1-39 686,-5 20-769,0 0 0,0 1 0,-2-1 0,0 1 0,0-1 0,-1 1 0,0 1 0,-1-1 0,0 1-1,-1 0 1,0 1 0,-1 0 0,0 0 0,-19-15 0,18 21-116,10 9-77,1-4 180,0 1 0,0-1 0,0 0 0,0 0 0,0 0 0,1 1 0,-1-1 0,0 0 0,1-1 0,-1 1 0,0 0 0,1 0 0,2 0 0,10 2 37,0 0 0,1-2 0,-1 0 0,1 0 0,-1-1-1,1-1 1,-1-1 0,0 0 0,16-4 0,51-18-2290,-9-6-6513,-60 24 2817,-5 1-4058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2.011"/>
    </inkml:context>
    <inkml:brush xml:id="br0">
      <inkml:brushProperty name="width" value="0.025" units="cm"/>
      <inkml:brushProperty name="height" value="0.025" units="cm"/>
    </inkml:brush>
  </inkml:definitions>
  <inkml:trace contextRef="#ctx0" brushRef="#br0">12 0 7207,'0'0'19469,"5"11"-18690,-2-4-689,1 1-1,-2-1 1,1 1-1,-1 0 1,0 0-1,-1 0 1,0 1-1,0-1 1,0 0 0,-1 0-1,-1 0 1,-1 15-1,-12 26-4,9-33-222,1-1 1,0 1-1,1-1 1,-1 24-1,5-39-97,0 0-1,0-1 0,0 1 1,0 0-1,0 0 0,0-1 1,0 1-1,-1 0 0,1-1 1,0 1-1,0-1 0,0 0 1,-1 1-1,1-1 0,0 1 1,-1-1-1,1 0 1,0 0-1,-1 1 0,1-1 1,0-1-1,9-20-3657,0-6-2711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2.369"/>
    </inkml:context>
    <inkml:brush xml:id="br0">
      <inkml:brushProperty name="width" value="0.025" units="cm"/>
      <inkml:brushProperty name="height" value="0.025" units="cm"/>
    </inkml:brush>
  </inkml:definitions>
  <inkml:trace contextRef="#ctx0" brushRef="#br0">1 1 11435,'0'0'13036,"-1"38"-15310,11-27-1313,3 2-3620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2.713"/>
    </inkml:context>
    <inkml:brush xml:id="br0">
      <inkml:brushProperty name="width" value="0.025" units="cm"/>
      <inkml:brushProperty name="height" value="0.025" units="cm"/>
    </inkml:brush>
  </inkml:definitions>
  <inkml:trace contextRef="#ctx0" brushRef="#br0">1 0 9289,'0'0'15182,"9"4"-14253,-3-2-812,-1 0 1,1 1-1,-1-1 1,0 1-1,0 1 1,0-1-1,0 1 1,-1 0-1,1 0 0,-1 0 1,0 0-1,5 9 1,-7-11-103,-1 0 1,1 0 0,-1 0-1,1 0 1,0 0-1,0-1 1,0 1 0,0 0-1,0-1 1,0 0 0,0 1-1,1-1 1,-1 0-1,0 0 1,1 0 0,-1 0-1,1-1 1,-1 1-1,1-1 1,-1 0 0,1 1-1,0-1 1,-1 0 0,1 0-1,-1-1 1,1 1-1,-1 0 1,5-2 0,3-2 4,-1-1 1,1 0 0,-1 0 0,0-1-1,15-12 1,-17 12-56,1 0-1,0 1 1,0 0 0,16-8-1,-23 14 48,0-1 0,0 0 0,-1 0 0,1 1 0,0-1 0,-1 0 0,1 1 0,0-1 0,-1 1 0,1-1 0,-1 1 0,1-1 0,-1 1 0,1 0 0,-1-1 0,1 1 0,-1 0 0,0-1 0,1 1 0,-1 0 0,0-1 0,1 1 0,-1 0 0,0 0 0,0-1 0,0 1 0,0 0 0,0 0 0,0-1 0,0 1-1,0 0 1,0 0 0,0-1 0,0 1 0,-1 1 0,1 42 718,0-36-615,-1 2-87,3 19 1,-1-28-66,-1-1-1,0 1 0,1 0 1,-1-1-1,1 1 1,0-1-1,-1 1 0,1-1 1,-1 1-1,1-1 0,0 1 1,-1-1-1,1 0 1,0 1-1,-1-1 0,1 0 1,0 0-1,0 0 1,-1 1-1,1-1 0,0 0 1,0 0-1,-1 0 1,1 0-1,0 0 0,0 0 1,-1 0-1,1 0 1,0-1-1,0 1 0,-1 0 1,1 0-1,0-1 1,-1 1-1,1 0 0,0-1 1,0 0-1,9-4-1335,-1 0 1,1-1-1,-1 0 0,-1-1 0,15-13 0,2-2-2791,5 0 64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3.214"/>
    </inkml:context>
    <inkml:brush xml:id="br0">
      <inkml:brushProperty name="width" value="0.025" units="cm"/>
      <inkml:brushProperty name="height" value="0.025" units="cm"/>
    </inkml:brush>
  </inkml:definitions>
  <inkml:trace contextRef="#ctx0" brushRef="#br0">122 40 6022,'0'0'9064,"-9"7"-6218,-4 2-2227,-49 40 3049,59-47-3407,0 1 0,-1 0 0,1 0 0,1 1 0,-1-1-1,0 1 1,1-1 0,0 1 0,0 0 0,0 0 0,0 0 0,0 0-1,1 0 1,0 0 0,-1 6 0,2-9-257,0 0-1,0-1 1,0 1 0,0-1 0,0 1-1,1 0 1,-1-1 0,0 1-1,0-1 1,1 1 0,-1-1-1,0 1 1,1-1 0,-1 1 0,1-1-1,-1 1 1,0-1 0,1 0-1,-1 1 1,1-1 0,-1 0 0,1 1-1,0-1 1,-1 0 0,1 1-1,-1-1 1,1 0 0,-1 0 0,2 0-1,26 3 91,25-12-32,-45 5-138,-1 0 0,1 0 1,-1 0-1,0-1 0,-1 0 1,1 0-1,-1-1 0,0 0 1,10-11-1,-14 13 96,1 1-1,0-1 1,-1 0 0,1 1 0,-1-1 0,0 0-1,-1 0 1,1-1 0,-1 1 0,1 0-1,-1 0 1,-1-1 0,1 1 0,-1-1 0,1 1-1,-1 0 1,0-1 0,-1 1 0,1-1-1,-2-4 1,2 9-6,0-1 0,-1 1 0,1-1 0,0 1 0,-1 0 0,1-1 0,0 1 0,-1 0 0,1-1 0,-1 1 0,1 0 1,-1-1-1,1 1 0,0 0 0,-1 0 0,1 0 0,-1-1 0,1 1 0,-1 0 0,1 0 0,-1 0 0,1 0 0,-1 0 0,1 0 0,-1 0 0,1 0 0,-1 0 0,1 0 0,-1 0 0,1 0 0,-1 0 0,1 1 0,-1-1 0,1 0 0,-1 0 0,1 0 0,-1 1 0,1-1 0,-1 0 0,1 1 0,0-1 0,-1 0 0,1 1 0,0-1 0,-1 1 0,-18 16 398,16-11-293,0-1 0,0 1 0,1 0 0,-1 0 0,-2 12 0,5-17-105,-1 0-1,1 0 0,0 0 1,-1 0-1,1 0 1,0 0-1,0 1 1,0-1-1,0 0 1,0 0-1,0 0 0,0 0 1,1 0-1,-1 0 1,0 0-1,0 0 1,1 0-1,-1 0 0,1 0 1,-1 0-1,1 0 1,-1 0-1,1 0 1,0 0-1,-1 0 1,1-1-1,0 1 0,0 0 1,-1 0-1,1-1 1,0 1-1,0-1 1,0 1-1,0-1 1,0 1-1,0-1 0,0 1 1,0-1-1,0 0 1,0 0-1,0 1 1,1-1-1,5 0 1,-1 1-1,1-1 1,-1-1-1,1 1 1,-1-1-1,0 0 1,1-1-1,-1 1 1,0-1-1,0-1 1,0 1-1,7-5 1,2-2-69,-1-1 1,0-1-1,14-14 0,9-7-41,-37 32 92,0 0-1,0 0 1,0 0-1,0 0 0,0 0 1,1 0-1,-1 0 1,0 0-1,0 0 1,0 0-1,0 0 0,0 0 1,0 0-1,0 0 1,1 0-1,-1 0 1,0 0-1,0 0 0,0 0 1,0 0-1,0 0 1,0 0-1,0 0 1,1 0-1,-1 1 1,0-1-1,0 0 0,0 0 1,0 0-1,0 0 1,0 0-1,0 0 1,0 0-1,0 0 0,0 0 1,0 1-1,0-1 1,0 0-1,0 0 1,0 0-1,1 0 0,-1 0 1,0 0-1,0 0 1,0 1-1,0-1 1,0 0-1,0 0 0,0 0 1,-1 0-1,1 0 1,0 0-1,0 0 1,0 1-1,0-1 0,0 0 1,0 0-1,0 0 1,0 0-1,0 0 1,0 0-1,0 0 0,0 0 1,0 1-1,0-1 1,-1 0-1,1 0 1,0 0-1,0 0 0,-5 19-7,-7 18 355,11-34-279,0-1 0,0 1 0,0 0 0,0 0 1,1 0-1,-1 0 0,1 0 0,0 0 0,0 0 0,0 0 0,0 0 0,0 0 0,1 5 1,0-6-45,0-1-1,0 0 1,0 1 0,0-1 0,0 0 0,0 0 0,0 0 0,1 0 0,-1 0 0,0 0 0,1 0 0,-1-1 0,0 1 0,1 0 0,-1-1 0,1 1 0,-1-1 0,1 1 0,-1-1-1,1 0 1,-1 0 0,1 0 0,0 0 0,-1 0 0,1 0 0,1 0 0,4-1-23,0 0 0,0 0-1,-1 0 1,1-1 0,0 0-1,-1-1 1,0 1 0,1-1 0,-1 0-1,0-1 1,-1 1 0,1-1 0,9-9-1,6-6-48,36-43 0,-44 47 47,-23 28 187,1 1-1,1 0 1,0 1-1,1 0 1,1 0-1,-5 17 1,10-31-181,1 1 0,-1-1 0,1 1 0,0-1 0,-1 1 0,1-1 0,0 1 0,0-1 0,0 0 0,0 1 0,0-1 0,1 1 0,-1-1 0,0 1 0,1-1 0,-1 1 0,1-1 0,-1 0 0,1 1 0,0-1 0,-1 0 0,1 1 0,0-1 0,0 0 1,0 0-1,0 0 0,0 0 0,0 0 0,0 0 0,0 0 0,1 0 0,-1 0 0,0-1 0,1 1 0,-1 0 0,0-1 0,1 1 0,-1-1 0,1 1 0,1-1 0,6 1-809,0 0 0,-1-1 1,1 0-1,0-1 0,14-2 0,-20 3-192,0-1 0,0 0 1,1 0-1,-1 0 0,0 0 0,0-1 0,0 1 0,0-1 0,2-2 0,10-6-6735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5.590"/>
    </inkml:context>
    <inkml:brush xml:id="br0">
      <inkml:brushProperty name="width" value="0.025" units="cm"/>
      <inkml:brushProperty name="height" value="0.025" units="cm"/>
    </inkml:brush>
  </inkml:definitions>
  <inkml:trace contextRef="#ctx0" brushRef="#br0">58 43 13773,'0'0'8040,"80"17"-6599,-36-33-640,4 0-609,-1 2-128,-5 5-801,-10 4-1345,-13 5-1729,-14 0-2179</inkml:trace>
  <inkml:trace contextRef="#ctx0" brushRef="#br0" timeOffset="1">1 294 14125,'0'0'6855,"55"-2"-4453,-19-16-864,10-2-1058,2 0-416,4 1-32,-3 2-1025,-4 3-1505,-5 0-2435,-7 0-2626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3.587"/>
    </inkml:context>
    <inkml:brush xml:id="br0">
      <inkml:brushProperty name="width" value="0.025" units="cm"/>
      <inkml:brushProperty name="height" value="0.025" units="cm"/>
    </inkml:brush>
  </inkml:definitions>
  <inkml:trace contextRef="#ctx0" brushRef="#br0">86 1 9321,'0'0'17120,"-8"3"-16944,4-1-166,-39 20 223,41-21-216,0 0-1,0 1 1,0-1 0,0 0-1,0 1 1,0 0 0,0-1 0,1 1-1,-1 0 1,1 0 0,-1 0-1,1 0 1,0 0 0,0 1-1,0-1 1,0 0 0,0 0-1,0 1 1,0 3 0,36-3-364,146-4-6695,-178 1 7031,-1 0-1,1 0 0,-1 0 1,1 1-1,-1-1 0,1 1 1,-1 0-1,1-1 0,-1 1 1,0 0-1,5 3 0,-6-4 97,0 1-1,-1 0 1,1-1 0,0 1-1,-1 0 1,1 0 0,0 0-1,-1 0 1,1-1 0,-1 1-1,1 0 1,-1 0 0,0 0-1,1 0 1,-1 0 0,0 0-1,0 0 1,1 0 0,-1 0-1,0 2 1,-1 0 137,1 0 1,-1 0-1,0 0 1,0 0-1,0 0 1,-1 0-1,1 0 1,-1-1-1,0 1 1,1 0-1,-1-1 1,0 0 0,0 1-1,-1-1 1,1 0-1,0 0 1,-4 2-1,-10 8 861,-2 0-1,-29 14 0,41-23-1039,0 0 0,0 0 0,0-1 0,0 0 0,0-1 0,-1 1 0,1-1 0,-1 0 0,1-1 0,-1 0 0,1 0 0,-11-1 0,17 1-305,-1-1 0,0 1-1,1 0 1,-1-1 0,0 1-1,0-1 1,1 1 0,-1 0-1,1-1 1,-1 0 0,0 1 0,1-1-1,-1 1 1,1-1 0,0 0-1,-1 1 1,1-1 0,-1 0-1,1 1 1,0-1 0,-1 0-1,1 0 1,0 1 0,0-1-1,0 0 1,0 0 0,0 0-1,0 0 1,-1-17-9758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4.555"/>
    </inkml:context>
    <inkml:brush xml:id="br0">
      <inkml:brushProperty name="width" value="0.025" units="cm"/>
      <inkml:brushProperty name="height" value="0.025" units="cm"/>
    </inkml:brush>
  </inkml:definitions>
  <inkml:trace contextRef="#ctx0" brushRef="#br0">1 71 3748,'0'0'18652,"8"5"-17478,-3-2-1045,-1 0-1,-1 0 0,1 0 1,0 1-1,-1-1 0,0 1 1,0 0-1,0 0 1,0 0-1,0 0 0,-1 1 1,0-1-1,0 1 0,0-1 1,0 1-1,-1 0 0,0-1 1,0 1-1,0 0 1,-1 0-1,1 8 0,-1 28 308,-1-33-318,1 0-1,0-1 1,0 1 0,0 0-1,1 0 1,0 0 0,1-1-1,3 11 1,-5-18-103,0 0 0,1 1 0,-1-1-1,0 0 1,0 0 0,1 1 0,-1-1 0,0 0 0,0 1-1,1-1 1,-1 0 0,0 0 0,1 0 0,-1 1 0,1-1-1,-1 0 1,0 0 0,1 0 0,-1 0 0,0 0 0,1 0 0,-1 0-1,1 0 1,-1 0 0,0 0 0,1 0 0,-1 0 0,1 0-1,-1 0 1,0 0 0,1 0 0,-1 0 0,0 0 0,1 0-1,-1-1 1,1 1 0,-1 0 0,0 0 0,1 0 0,-1-1-1,0 1 1,0 0 0,1 0 0,-1-1 0,0 1 0,0 0 0,1-1-1,-1 1 1,0 0 0,1-1 0,11-18 600,1-7-384,-1 0 0,13-46 1,-21 59-246,0 0 0,-2-1 0,1 0 0,-2 0 0,0 0 0,-1 1 0,-1-22 0,1 35 10,-1-1 1,1 1-1,0 0 0,0 0 1,0 0-1,0-1 0,0 1 0,-1 0 1,1 0-1,0 0 0,0 0 1,0 0-1,-1-1 0,1 1 1,0 0-1,0 0 0,-1 0 1,1 0-1,0 0 0,0 0 1,0 0-1,-1 0 0,1 0 1,0 0-1,0 0 0,-1 0 1,1 0-1,0 0 0,0 0 0,-1 0 1,1 0-1,0 0 0,0 0 1,-1 0-1,1 0 0,0 0 1,0 1-1,0-1 0,-1 0 1,1 0-1,0 0 0,0 0 1,0 0-1,-1 1 0,1-1 1,0 0-1,0 0 0,0 0 1,0 1-1,0-1 0,0 0 0,-1 0 1,1 1-1,0-1 0,0 0 1,0 0-1,0 1 0,-4 8-14,1 1-1,0 0 0,0 0 1,1 0-1,0 0 0,1 0 1,0 0-1,0 1 0,1-1 1,1 0-1,1 11 0,-1-19 19,0 0 0,-1-1 1,1 1-1,0-1 0,0 1 0,0-1 0,0 1 0,0-1 1,0 1-1,0-1 0,1 0 0,-1 0 0,0 1 0,1-1 1,-1 0-1,1 0 0,-1-1 0,1 1 0,0 0 0,-1 0 0,1-1 1,0 1-1,-1-1 0,1 0 0,0 1 0,0-1 0,-1 0 1,1 0-1,0 0 0,0 0 0,0 0 0,-1 0 0,1-1 1,2 0-1,2 0 20,1 0 0,-1 0 0,0-1 0,0 0 0,0 0 1,0-1-1,0 0 0,7-4 0,1-4 15,-1-1 0,1 0 1,-2-1-1,0 0 0,0-1 0,-1 0 1,-1-1-1,-1 0 0,13-26 0,-16 136-328,-8-56 311,1-27-11,0 0 1,1 1-1,0-1 0,1 0 1,0 0-1,4 19 0,-4-31-46,-1 1 0,0-1-1,0 1 1,0 0 0,0-1 0,0 1 0,0-1-1,1 1 1,-1-1 0,0 1 0,0-1 0,1 1-1,-1-1 1,0 0 0,1 1 0,-1-1 0,1 1-1,-1-1 1,0 0 0,1 1 0,-1-1 0,1 0-1,-1 1 1,1-1 0,-1 0 0,1 0-1,-1 0 1,1 1 0,0-1 0,-1 0 0,1 0-1,-1 0 1,1 0 0,-1 0 0,1 0 0,-1 0-1,1 0 1,0 0 0,-1 0 0,1 0 0,-1-1-1,1 1 1,-1 0 0,1 0 0,-1 0-1,1-1 1,-1 1 0,1 0 0,-1-1 0,0 1-1,1 0 1,-1-1 0,1 1 0,-1-1 0,0 1-1,1 0 1,-1-1 0,0 1 0,1-1 0,-1 1-1,0-1 1,0 1 0,0-1 0,1 0-1,-1 0 1,17-36-5471,-11 4-1542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4.898"/>
    </inkml:context>
    <inkml:brush xml:id="br0">
      <inkml:brushProperty name="width" value="0.025" units="cm"/>
      <inkml:brushProperty name="height" value="0.025" units="cm"/>
    </inkml:brush>
  </inkml:definitions>
  <inkml:trace contextRef="#ctx0" brushRef="#br0">4 0 17296,'0'0'5542,"-4"52"-4870,18-41-544,4 0-64,4-2-1089,0-3-1761,6-4-2179,-1-1-3523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5.229"/>
    </inkml:context>
    <inkml:brush xml:id="br0">
      <inkml:brushProperty name="width" value="0.025" units="cm"/>
      <inkml:brushProperty name="height" value="0.025" units="cm"/>
    </inkml:brush>
  </inkml:definitions>
  <inkml:trace contextRef="#ctx0" brushRef="#br0">126 1 15246,'0'0'5979,"-9"10"-3704,-23 23-709,8-11 421,-37 46 1,64-65-2036,11-5-107,25-10-373,-22 7 148,2 0-11,1 1 0,-1 1 0,22-1 0,-35 3 308,0 1 0,0 0 0,0 0 0,0 0 0,0 1 0,0 0 1,-1 0-1,1 1 0,0-1 0,0 1 0,-1 1 0,1-1 0,-1 1 0,8 4 0,-12-5 137,1-1 0,-1 1-1,1 0 1,-1-1 0,0 1-1,0 0 1,0 0 0,0 0-1,0 0 1,0 0 0,0 0-1,0 0 1,-1 0 0,1 0-1,-1 0 1,0 0 0,0 0-1,1 0 1,-1 0 0,-1 1 0,1-1-1,0 0 1,0 0 0,-1 0-1,1 0 1,-1 0 0,0 0-1,0 0 1,1 0 0,-1 0-1,-1 0 1,1 0 0,0 0-1,0-1 1,-1 1 0,1-1-1,-1 1 1,1-1 0,-3 3-1,-3 3 234,-1-1 0,0 0 0,0 0 0,0 0-1,0-1 1,-1-1 0,-12 6 0,8-6-343,1 0 1,-1-1-1,-1-1 0,1 0 1,0 0-1,-16-1 0,28-1-176,1 0 0,-1 0 0,0 0 0,1 0 0,-1 0-1,0 0 1,1 0 0,-1 0 0,0-1 0,1 1 0,-1 0 0,1 0-1,-1 0 1,1-1 0,-1 1 0,0 0 0,1-1 0,-1 1-1,1-1 1,-1 1 0,1 0 0,-1-1 0,1 1 0,0-1 0,-1 1-1,1-1 1,0 1 0,-1-1 0,1 0 0,0 1 0,0-1 0,-1 1-1,1-1 1,0 0 0,0 1 0,0-2 0,-2-13-11449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6.111"/>
    </inkml:context>
    <inkml:brush xml:id="br0">
      <inkml:brushProperty name="width" value="0.025" units="cm"/>
      <inkml:brushProperty name="height" value="0.025" units="cm"/>
    </inkml:brush>
  </inkml:definitions>
  <inkml:trace contextRef="#ctx0" brushRef="#br0">73 148 7431,'0'0'11237,"11"4"-9822,37 11-353,-46-15-1002,1 1-1,-1-1 0,1 0 0,-1-1 1,1 1-1,-1 0 0,0-1 1,1 1-1,-1-1 0,1 0 1,-1 0-1,0 0 0,1 0 0,-1 0 1,0 0-1,0-1 0,0 1 1,0-1-1,0 1 0,0-1 0,-1 0 1,1 0-1,2-3 0,26-47 293,-29 51-338,1-2 73,0-1 1,-1 0-1,1 0 1,-1 0 0,0 0-1,0 0 1,0 0-1,-1 0 1,1 0-1,-1 0 1,0-1 0,0 1-1,-1-5 1,0 7-30,0 0-1,1 1 1,-1-1 0,0 1 0,0-1-1,0 1 1,0-1 0,-1 1 0,1 0 0,0 0-1,0-1 1,-1 1 0,1 0 0,-1 0-1,1 0 1,-1 0 0,0 1 0,1-1-1,-1 0 1,0 1 0,1-1 0,-1 1 0,0-1-1,0 1 1,1 0 0,-1 0 0,0 0-1,0 0 1,0 0 0,1 0 0,-4 1 0,-2 0-15,0 1 1,0-1 0,0 2 0,0-1 0,0 1 0,0 0 0,1 0-1,-1 1 1,1-1 0,0 2 0,0-1 0,0 1 0,1-1 0,-1 2-1,1-1 1,1 0 0,-1 1 0,1 0 0,0 0 0,0 1 0,-4 8-1,0 0 81,1 0-1,1 1 1,0 0 0,1 0-1,0 0 1,1 0-1,1 1 1,-1 22-1,4-36-104,0 0 1,0 0-1,0 0 0,0 0 0,1-1 1,-1 1-1,1 0 0,-1 0 0,1-1 1,0 1-1,0 0 0,1-1 0,-1 1 1,0-1-1,1 1 0,0-1 0,-1 0 1,1 0-1,0 1 0,0-1 0,0 0 1,0-1-1,1 1 0,-1 0 0,1-1 1,-1 1-1,1-1 0,-1 0 0,1 0 1,-1 0-1,1 0 0,0 0 0,0-1 1,0 1-1,3 0 0,11 0-144,0-1-1,-1 0 0,1-1 0,30-5 1,-42 5 34,84-19-5979,-52 8-865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7.090"/>
    </inkml:context>
    <inkml:brush xml:id="br0">
      <inkml:brushProperty name="width" value="0.025" units="cm"/>
      <inkml:brushProperty name="height" value="0.025" units="cm"/>
    </inkml:brush>
  </inkml:definitions>
  <inkml:trace contextRef="#ctx0" brushRef="#br0">111 282 8456,'0'0'9342,"-4"-9"-6993,-12-27-208,16 35-2062,-1 0-1,1 0 1,-1 0 0,1 0 0,-1 0 0,1 0 0,-1 0 0,0 0-1,1 0 1,-1 0 0,0 0 0,0 0 0,0 1 0,0-1-1,1 0 1,-1 0 0,0 1 0,0-1 0,0 1 0,-1-1 0,1 1-1,0 0 1,0-1 0,0 1 0,0 0 0,0 0 0,0-1 0,-1 1-1,1 0 1,0 0 0,0 0 0,0 1 0,0-1 0,-1 0-1,1 0 1,0 1 0,0-1 0,0 0 0,0 1 0,0-1 0,0 1-1,0 0 1,0-1 0,0 1 0,0 0 0,0-1 0,0 1 0,0 1-1,-3 2-23,0 0-1,1 1 0,0-1 0,0 0 0,0 1 1,0 0-1,-3 10 0,2-2 43,0 1 1,1 0-1,1 0 0,1 1 1,0-1-1,0 0 0,1 1 0,3 17 1,-2-30-88,-1 0 1,1 0-1,-1 0 1,1-1 0,0 1-1,0 0 1,0-1 0,0 1-1,0 0 1,0-1-1,0 0 1,0 1 0,1-1-1,-1 1 1,1-1 0,-1 0-1,1 0 1,-1 0-1,1 0 1,-1 0 0,1 0-1,0-1 1,0 1-1,-1 0 1,1-1 0,0 1-1,0-1 1,0 0 0,0 0-1,0 0 1,0 1-1,-1-2 1,1 1 0,0 0-1,0 0 1,0-1-1,0 1 1,2-2 0,4 1 48,-1-1 1,0 0-1,0-1 1,0 0 0,0 0-1,0 0 1,-1-1-1,9-6 1,-4 0 53,0 0 1,-1-1-1,-1 1 1,1-2-1,13-23 1,-20 30-77,0 0 0,0 0 0,-1 0 1,0 0-1,0-1 0,0 1 0,0-1 0,-1 0 1,0 0-1,0 1 0,-1-1 0,1 0 0,-1 0 1,0 0-1,-1 0 0,0 1 0,-1-9 0,2 14-38,0-1 0,-1 1 0,1 0 0,0-1 0,0 1 0,0 0 0,0 0 0,0-1 0,0 1-1,0 0 1,0 0 0,-1-1 0,1 1 0,0 0 0,0 0 0,0-1 0,-1 1 0,1 0-1,0 0 1,0 0 0,0-1 0,-1 1 0,1 0 0,0 0 0,0 0 0,-1 0 0,1 0-1,0-1 1,-1 1 0,1 0 0,0 0 0,-1 0 0,1 0 0,0 0 0,0 0 0,-1 0 0,1 0-1,-1 0 1,-9 10-78,-3 17-23,12-23 93,0 0 0,0 0 1,1 0-1,-1 0 0,1 0 0,0 0 0,0 0 0,0 0 0,1 1 0,1 6 0,-1-9 5,0-1 0,-1 1 0,1-1 0,0 0 0,1 0 0,-1 0 0,0 1 0,0-1 0,0 0 0,1 0 0,-1-1 0,0 1 0,1 0 0,-1 0 0,1-1 0,-1 1 0,1-1 0,-1 1 0,1-1 0,0 1 0,-1-1 0,1 0 0,-1 0 0,1 0 0,0 0 0,-1 0 0,1 0-1,0-1 1,1 0 0,4 0 8,0-1 0,0 0-1,-1-1 1,0 1 0,1-1-1,-1 0 1,0-1 0,0 0-1,-1 0 1,1 0 0,-1-1-1,0 1 1,0-1 0,0 0-1,-1-1 1,6-7-1,1-3 10,0 0-1,-1-1 0,-1 0 0,12-31 0,-15 31 18,-2 0 1,0-1-1,0 1 0,-2-1 0,1-33 1,-16 89-432,2 20 481,2 1-1,-1 107 1,10-129-5,2 0 0,2-1 0,1 1 0,2-1 0,20 60 0,-18-73-91,-1 1 0,-1 0 0,-1 0 0,-1 0 0,-1 0 0,1 49 0,-5-71 17,0-1 0,0 1 1,1-1-1,-1 1 0,0-1 0,-1 1 1,1-1-1,0 1 0,0-1 0,-1 1 1,1-1-1,-1 1 0,1-1 0,-1 1 1,0-1-1,1 0 0,-1 1 0,0-1 1,0 0-1,0 0 0,0 0 0,0 0 1,0 0-1,0 0 0,-1 0 1,1 0-1,0 0 0,-1 0 0,1-1 1,0 1-1,-1 0 0,1-1 0,-1 1 1,1-1-1,-1 0 0,1 1 0,-1-1 1,1 0-1,-1 0 0,1 0 0,-1 0 1,-2-1-1,0 1 9,0-2 0,1 1 1,-1 0-1,0-1 0,1 0 1,-1 0-1,1 0 0,0 0 1,0 0-1,0-1 0,0 1 1,0-1-1,0 0 0,0 0 0,-3-6 1,-4-10-30,0-2 0,2 1 0,0-1-1,1 0 1,2-1 0,0 0 0,1 0 0,1 0 0,1 0 0,1 0 0,1 0 0,1-1 0,4-25 0,-3 42-93,-1 0 0,1-1 0,0 1 0,1 1 1,-1-1-1,1 0 0,0 0 0,1 1 0,-1 0 0,1 0 1,0 0-1,0 0 0,1 0 0,0 1 0,-1 0 0,9-5 1,5-2-2122,0 0 0,0 2 1,34-13-1,0 2-7621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7.856"/>
    </inkml:context>
    <inkml:brush xml:id="br0">
      <inkml:brushProperty name="width" value="0.025" units="cm"/>
      <inkml:brushProperty name="height" value="0.025" units="cm"/>
    </inkml:brush>
  </inkml:definitions>
  <inkml:trace contextRef="#ctx0" brushRef="#br0">29 28 13453,'0'0'9865,"-5"13"-9139,4-9-656,-17 59 997,16-56-925,1 0 1,0-1 0,1 1-1,-1 0 1,1-1-1,0 1 1,1 0-1,0 0 1,3 12 0,-3-18-119,0 1 1,0 0 0,0-1 0,0 1 0,0 0-1,0-1 1,0 0 0,1 1 0,-1-1 0,0 0-1,1 1 1,0-1 0,-1 0 0,1 0 0,0 0-1,-1 0 1,1-1 0,0 1 0,0 0 0,-1-1-1,1 1 1,0-1 0,0 0 0,0 0 0,0 1-1,0-1 1,0 0 0,0-1 0,0 1 0,0 0-1,0-1 1,-1 1 0,1-1 0,0 1 0,2-2-1,4 0 64,0-1-1,0 0 1,0-1-1,-1 0 1,1 0-1,10-9 1,-1-2-27,0-2 1,-2 0-1,0-1 0,-1 0 1,-1-1-1,-1-1 1,16-31-1,-28 51-64,0 0 1,0 0-1,0 0 0,0 0 1,0 1-1,0-1 0,0 0 1,0 0-1,0 0 0,0 0 0,1 0 1,-1 0-1,0 0 0,0 1 1,0-1-1,0 0 0,0 0 1,0 0-1,1 0 0,-1 0 1,0 0-1,0 0 0,0 0 1,0 0-1,0 0 0,1 0 0,-1 0 1,0 0-1,0 0 0,0 0 1,0 0-1,1 0 0,-1 0 1,0 0-1,0 0 0,0 0 1,0 0-1,0 0 0,1 0 1,-1 0-1,0 0 0,0 0 1,0-1-1,0 1 0,0 0 0,0 0 1,0 0-1,1 0 0,-1 0 1,0 0-1,0 0 0,0-1 1,0 1-1,0 0 0,0 0 1,0 0-1,0 0 0,0 0 1,0-1-1,0 1 0,0 0 0,0 0 1,3 23-26,-6 30 102,-2-30-30,3-13 31,0 0-1,1-1 1,0 1-1,0 0 1,1 11-1,1-20-64,-1-1-1,0 1 0,0-1 1,1 1-1,-1-1 0,1 1 1,-1-1-1,0 1 1,1-1-1,-1 0 0,1 1 1,-1-1-1,1 0 0,-1 1 1,1-1-1,-1 0 0,1 1 1,-1-1-1,1 0 0,-1 0 1,1 0-1,0 0 0,-1 1 1,1-1-1,-1 0 0,1 0 1,0 0-1,-1 0 0,1 0 1,-1 0-1,1-1 1,0 1-1,-1 0 0,1 0 1,-1 0-1,2-1 0,23-8 105,-11 1-62,0 0 0,25-21 0,-30 21-47,0 0 0,1 1 0,0 1 0,1-1 1,-1 2-1,1-1 0,15-4 0,-25 10-6,0 0-1,0 0 1,0 0-1,0 0 1,0 0-1,0 0 1,0 1-1,0-1 1,0 0-1,0 1 1,0-1-1,0 0 1,0 1 0,0 0-1,-1-1 1,1 1-1,0-1 1,0 1-1,-1 0 1,1-1-1,0 1 1,-1 0-1,1 0 1,0 0-1,-1 0 1,1-1-1,-1 1 1,0 0 0,1 0-1,-1 0 1,0 0-1,1 0 1,-1 0-1,0 0 1,0 0-1,0 0 1,0 0-1,0 0 1,0 0-1,0 2 1,0 56 71,-1-43-53,4 2 29,6-15 157,16-23 28,-16 11-237,-7 6-24,0 1-1,0-1 0,1 1 1,-1-1-1,1 1 0,0 0 1,0 0-1,0 0 0,0 0 1,0 0-1,6-2 0,-9 5-137,1-1-1,-1 1 1,1-1-1,-1 1 0,1 0 1,-1-1-1,0 1 1,1-1-1,-1 1 1,0 0-1,1-1 0,-1 1 1,0 0-1,0-1 1,1 1-1,-1 0 0,0 0 1,0-1-1,0 1 1,0 0-1,0-1 0,0 1 1,0 0-1,0 0 1,-1 0-1,0 24-6338,-3-10-2242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8.464"/>
    </inkml:context>
    <inkml:brush xml:id="br0">
      <inkml:brushProperty name="width" value="0.025" units="cm"/>
      <inkml:brushProperty name="height" value="0.025" units="cm"/>
    </inkml:brush>
  </inkml:definitions>
  <inkml:trace contextRef="#ctx0" brushRef="#br0">0 111 14253,'0'0'10640,"8"2"-10021,-2-2-599,0 1 0,-1-1 0,1 0-1,0-1 1,0 1 0,-1-1 0,1 0 0,0-1 0,-1 1-1,1-1 1,-1 0 0,0-1 0,1 1 0,-1-1 0,0 0-1,-1 0 1,1-1 0,0 1 0,-1-1 0,0 0 0,0 0-1,0-1 1,-1 1 0,1-1 0,-1 0 0,0 0-1,3-7 1,-5 11-14,-1 0 1,1-1-1,-1 1 0,1 0 0,-1 0 0,0 0 0,0-1 0,1 1 1,-1 0-1,0 0 0,0-1 0,0 1 0,-1 0 0,1 0 0,0-1 1,0 1-1,-1 0 0,1 0 0,0 0 0,-1-1 0,0 1 0,1 0 0,-2-1 1,1 1-7,0 1 0,0-1 0,0 1 0,0-1 1,0 1-1,0 0 0,0-1 0,0 1 0,0 0 0,0 0 1,-1 0-1,1 0 0,0 0 0,0 0 0,0 0 1,0 0-1,-1 0 0,1 0 0,-2 1 0,-2 1-3,0 0 0,0 0-1,0 0 1,0 0 0,0 1-1,1 0 1,-1 0-1,1 0 1,-7 7 0,4-2 73,1 0 0,0 0 1,0 1-1,0 0 0,1 0 1,1 1-1,0-1 0,0 1 0,1 0 1,0 0-1,-2 14 0,5-23-61,0 0-1,0-1 1,0 1 0,0 0-1,0 0 1,0-1-1,0 1 1,1 0 0,-1-1-1,0 1 1,0 0 0,1-1-1,-1 1 1,1 0-1,-1-1 1,0 1 0,1 0-1,-1-1 1,1 1-1,0-1 1,-1 1 0,1-1-1,-1 1 1,1-1-1,0 0 1,-1 1 0,1-1-1,0 0 1,-1 1-1,2-1 1,32 3 99,31-18-114,1-17-978,-53 25 666,-1 0-1,1 1 1,0 0-1,1 1 1,-1 0 0,1 1-1,0 0 1,19-1 0,-32 5 370,0 0 1,0 1 0,0-1 0,0 1-1,0 0 1,0-1 0,0 1-1,0-1 1,0 1 0,0 0 0,-1 0-1,1 0 1,0-1 0,-1 1-1,1 0 1,-1 0 0,1 0 0,-1 0-1,1 0 1,-1 0 0,1 0 0,-1 0-1,0 0 1,0 0 0,1 1-1,-1-1 1,0 0 0,0 0 0,0 0-1,-1 2 1,1 47 1606,-1-36-1450,1-13-186,0-1 0,0 1 0,0 0 0,0 0 1,0 0-1,0 0 0,0 0 0,0 0 0,0 0 1,0-1-1,0 1 0,1 0 0,-1 0 1,0 0-1,1 0 0,-1-1 0,1 1 0,-1 0 1,1 0-1,-1-1 0,1 1 0,-1 0 0,1-1 1,0 1-1,-1 0 0,1-1 0,0 1 0,0-1 1,-1 1-1,2-1 0,1 1 5,-1-1 1,0 0-1,1-1 1,-1 1-1,0 0 1,1-1-1,-1 1 0,0-1 1,0 0-1,0 1 1,0-1-1,3-2 1,9-5-7,0 0 1,-1-2 0,0 1 0,13-14 0,-17 14-523,0 1 0,1 0 1,0 1-1,0 0 0,0 0 1,1 1-1,0 0 0,18-6 1,-29 12 480,0 0 1,0 0-1,1 0 1,-1 0-1,0 0 1,0 0-1,0 0 1,0 0-1,1 0 0,-1 0 1,0 0-1,0 0 1,0 0-1,1 1 1,-1-1-1,0 0 1,0 0-1,0 0 1,0 0-1,1 0 1,-1 0-1,0 0 0,0 1 1,0-1-1,0 0 1,0 0-1,0 0 1,0 0-1,1 0 1,-1 1-1,0-1 1,0 0-1,0 0 1,0 0-1,0 0 0,0 1 1,0-1-1,0 0 1,0 0-1,0 0 1,0 1-1,0-1 1,0 0-1,0 0 1,0 0-1,0 1 1,0-1-1,0 0 0,-4 17-30,-7 12-4684,9-25-685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8.918"/>
    </inkml:context>
    <inkml:brush xml:id="br0">
      <inkml:brushProperty name="width" value="0.025" units="cm"/>
      <inkml:brushProperty name="height" value="0.025" units="cm"/>
    </inkml:brush>
  </inkml:definitions>
  <inkml:trace contextRef="#ctx0" brushRef="#br0">82 54 8232,'0'0'7628,"-3"12"-5119,-20 99 243,8-43-610,2 1 0,-6 105-1,15-110-2086,0-45 74,3-47 184,3-10-265,2 1 1,2 0-1,1 0 1,2 1-1,2 0 1,1 0-1,1 1 1,2 1-1,2 0 1,31-48-1,-40 71-138,-1 0-1,2 0 0,-1 1 0,1 1 0,16-14 0,-21 20 67,-1 1 0,1-1 0,0 1-1,0-1 1,0 1 0,0 0-1,0 1 1,1-1 0,-1 1 0,0 0-1,1 0 1,-1 0 0,1 0 0,-1 1-1,1 0 1,0 0 0,-1 0 0,1 0-1,6 2 1,-9-1 21,0-1 0,0 1 0,0 0 0,-1 0 0,1-1 0,0 1 0,-1 0 0,1 0 0,0 1 0,-1-1 0,1 0 0,-1 0 0,0 1 0,1-1 0,-1 1 0,0-1 0,0 1 0,0 0 0,0-1 0,0 1 0,0 0 0,-1 0 0,1 0-1,-1-1 1,1 1 0,-1 0 0,1 0 0,-1 0 0,0 0 0,0 0 0,0 0 0,0 0 0,-1 0 0,1 0 0,0 0 0,-1 0 0,1-1 0,-2 4 0,0 1 113,0 0 0,0 0-1,-1 0 1,0 0 0,0-1-1,0 1 1,-1-1 0,0 0 0,0 0-1,-6 6 1,2-3 145,0-1 0,-1 0 0,0-1 0,0 0 0,-1-1 0,1 1-1,-1-2 1,0 1 0,-1-2 0,1 1 0,-17 2 0,26-6-292,1 0-1,-1 0 1,1 0 0,-1 0 0,1 0-1,-1 0 1,1 0 0,0 0-1,-1 0 1,1 0 0,-1-1 0,1 1-1,0 0 1,-1 0 0,1-1-1,0 1 1,-1 0 0,1 0 0,0-1-1,-1 1 1,1 0 0,0-1-1,0 1 1,-1-1 0,1 1 0,0 0-1,0-1 1,0 1 0,-1-1-1,1 1 1,0 0 0,0-1-1,0 1 1,0-1 0,0 1 0,0-1-1,0 1 1,0-1 0,0 1-1,0 0 1,0-1 0,0 1 0,0-1-1,1 1 1,-1-1 0,0 1-1,0 0 1,0-1 0,0 1 0,1 0-1,-1-1 1,0 1 0,1 0-1,-1-1 1,15-24-2807,32-44-9936,-16 22-1239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59.263"/>
    </inkml:context>
    <inkml:brush xml:id="br0">
      <inkml:brushProperty name="width" value="0.025" units="cm"/>
      <inkml:brushProperty name="height" value="0.025" units="cm"/>
    </inkml:brush>
  </inkml:definitions>
  <inkml:trace contextRef="#ctx0" brushRef="#br0">139 0 19250,'0'0'1538,"-16"56"1569,-10-15-929,-1 3-96,2 2-64,4-1-897,5-5-673,9-5-288,7-2-128,0-8-32,0-4 32,7-3-352,2-6-865,1-5-993,1-4-1153,4-3-449,0 0-480,5-5-2242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5.948"/>
    </inkml:context>
    <inkml:brush xml:id="br0">
      <inkml:brushProperty name="width" value="0.025" units="cm"/>
      <inkml:brushProperty name="height" value="0.025" units="cm"/>
    </inkml:brush>
  </inkml:definitions>
  <inkml:trace contextRef="#ctx0" brushRef="#br0">306 1 15663,'0'0'4420,"-49"57"-3491,21-20-289,-6 6-447,-4 5-97,-2-1-32,5-7-64,3-4 32,7-10-64,9-9-256,8-10-513,7-7-641,1-6-511,1-16-3204,7-5-1538</inkml:trace>
  <inkml:trace contextRef="#ctx0" brushRef="#br0" timeOffset="1">80 111 10698,'0'0'9321,"29"62"-8584,-21-45-257,6 0-288,5-7-160,5-4-512,8-6-1634,3 0-1538,1-11-2337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0.604"/>
    </inkml:context>
    <inkml:brush xml:id="br0">
      <inkml:brushProperty name="width" value="0.025" units="cm"/>
      <inkml:brushProperty name="height" value="0.025" units="cm"/>
    </inkml:brush>
  </inkml:definitions>
  <inkml:trace contextRef="#ctx0" brushRef="#br0">186 211 2659,'0'0'12342,"-9"-1"-6854,-2 2-4747,0-1 0,0 2 1,1-1-1,-1 1 1,1 1-1,0 0 0,-20 9 1,26-11-598,-1 1 0,1 1 1,-1-1-1,1 1 1,0 0-1,0 0 0,0 0 1,0 0-1,1 0 0,0 1 1,-1 0-1,1 0 0,0 0 1,1 0-1,-1 0 1,1 1-1,0-1 0,0 1 1,0-1-1,0 1 0,1 0 1,-1 5-1,2-9-132,-1 0-1,1 0 0,0 0 1,0 1-1,0-1 0,0 0 1,0 0-1,1 0 0,-1 0 1,0 0-1,0 0 1,1 0-1,-1 1 0,1-1 1,-1 0-1,1 0 0,-1 0 1,1 0-1,-1-1 0,1 1 1,0 0-1,0 0 1,-1 0-1,1 0 0,0-1 1,0 1-1,0 0 0,2 0 1,0 0 6,0 0 0,0 0 0,0-1 0,0 1 1,0-1-1,0 0 0,0 1 0,0-1 0,0-1 1,6 0-1,-1 0 1,1-1 0,-1 0 0,0-1 1,1 0-1,-1 0 0,-1-1 0,11-6 0,-5 0-114,-1 0-1,-1-1 1,15-19-1,-22 26 14,0-1-1,-1 0 0,1 0 0,-1 0 1,-1 0-1,1-1 0,-1 1 1,1-1-1,-2 1 0,1-1 0,-1 0 1,2-8-1,-23 47 62,19-30 71,-1-1 0,1 1-1,0 0 1,0 0 0,0 0 0,0 0 0,1 0 0,-1 0 0,1 0 0,0 0 0,0 0-1,0 0 1,0 0 0,0 0 0,1 0 0,-1 0 0,3 5 0,-2-6-38,1-1 1,-1 1 0,1-1 0,0 0-1,-1 0 1,1 1 0,0-1-1,0 0 1,0-1 0,0 1-1,0 0 1,0 0 0,0-1-1,0 1 1,0-1 0,1 0-1,-1 0 1,0 0 0,0 0-1,0 0 1,0 0 0,0 0-1,0-1 1,1 1 0,2-2 0,4 0-101,0-1 0,0 0 1,0 0-1,0-1 0,0 0 1,-1 0-1,1-1 0,9-8 1,4-4-1342,32-32 0,-53 48 1328,-23 27 432,14-15-12,0 0 0,1 1 0,0 0 0,1 1 0,0-1 0,0 1 0,-4 19 0,8-23-263,0-1 0,1 1 1,0 0-1,0 0 0,1 0 0,0 0 1,1 0-1,0 0 0,0-1 0,1 1 1,0 0-1,6 14 0,-6-18-36,5 10-258,0 1 0,-2-1-1,1 1 1,-2 0 0,0 1-1,-1-1 1,-1 1 0,1 17-1,-4-33 250,1 0 0,0 1 0,0-1 0,0 1 0,-1-1 0,1 1-1,0-1 1,-1 0 0,0 1 0,1-1 0,-1 0 0,0 0 0,1 1 0,-1-1-1,0 0 1,0 0 0,0 0 0,0 0 0,0 0 0,0 0 0,-1 0-1,1 0 1,0-1 0,0 1 0,-1 0 0,1-1 0,0 1 0,-1-1 0,1 1-1,-1-1 1,1 0 0,0 1 0,-1-1 0,1 0 0,-1 0 0,1 0-1,-1 0 1,1 0 0,-2-1 0,0 1 53,-1 0-1,1-1 1,0 0 0,0 1-1,1-1 1,-1 0 0,0 0-1,0-1 1,0 1 0,1 0-1,-1-1 1,0 0 0,1 0-1,0 1 1,-1-2 0,1 1-1,0 0 1,-3-4 0,2-1-86,0-1 1,0 1 0,0-1-1,1 1 1,0-1-1,1 0 1,0 0 0,0 0-1,1 0 1,0 0 0,0 0-1,1 0 1,0 0 0,0 0-1,1 1 1,0-1-1,0 0 1,1 1 0,4-10-1,0 1-112,2 0-1,0 0 0,1 1 0,0 0 1,1 0-1,1 1 0,18-17 0,-15 17 140,2 0-1,0 1 1,36-20 0,-43 27-112,0 2 0,1-1 0,-1 1 0,1 0 0,0 1 0,0 1 0,0 0 0,1 0 0,11 0 0,-23 5 226,1 1 1,-1-1 0,0 0 0,-1 1 0,1-1 0,-1 0 0,1 0 0,-1 1-1,0-1 1,-2 4 0,1-3-5,1 1 0,-1-1 0,1 0 0,-1 1-1,1-1 1,1 1 0,-2 6 0,2-10-103,0-1-1,1 1 1,-1-1 0,0 1-1,0-1 1,0 1 0,0-1-1,0 1 1,0-1 0,1 1 0,-1-1-1,0 1 1,1-1 0,-1 1-1,0-1 1,0 1 0,1-1-1,-1 0 1,1 1 0,-1-1-1,0 0 1,1 1 0,-1-1-1,1 0 1,-1 1 0,2-1 0,-1 0-3,1 1 1,0-1 0,0 0 0,-1 0-1,1 0 1,0-1 0,0 1 0,-1 0-1,1-1 1,0 1 0,-1-1 0,4-1-1,63-36 3,-59 32-88,-1-1 0,1 2 1,1-1-1,-1 2 0,1-1 0,0 1 0,0 0 1,0 1-1,0 0 0,19-2 0,-28 6 87,-1-1-1,0 1 1,1-1-1,-1 1 1,0-1-1,1 1 0,-1-1 1,0 1-1,1-1 1,-1 1-1,0 0 1,0-1-1,0 1 1,0-1-1,1 1 0,-1 0 1,0-1-1,0 1 1,0 0-1,0-1 1,-1 1-1,1-1 1,0 1-1,0 0 0,0-1 1,0 1-1,-1 0 1,1-1-1,0 1 1,-1-1-1,1 1 1,0-1-1,-1 1 0,1-1 1,0 1-1,-2 0 1,-11 24 371,12-24-349,0 1-1,0-1 1,0 1-1,0 0 1,0-1 0,0 1-1,1 0 1,-1-1-1,0 1 1,1 0-1,0 0 1,-1 0 0,1-1-1,0 1 1,0 0-1,0 2 1,0-4-21,1 1 1,-1-1-1,1 1 0,-1-1 0,1 0 1,0 0-1,-1 1 0,1-1 1,-1 0-1,1 0 0,0 0 1,-1 1-1,1-1 0,0 0 1,-1 0-1,1 0 0,-1 0 1,1 0-1,0 0 0,-1 0 1,1-1-1,0 1 0,-1 0 0,1 0 1,-1 0-1,1-1 0,0 1 1,-1 0-1,1-1 0,62-32-208,-53 27-131,-5 3 228,-1 0-86,1 0 1,0 0 0,0 0-1,1 1 1,-1 0 0,0 0-1,1 0 1,-1 1 0,7-1-1,-11 20 453,-1-16-205,0 0 0,-1 1 1,1-1-1,0 0 0,1 0 0,-1 1 0,0-1 0,0 0 1,1 0-1,0 0 0,-1 1 0,2 1 0,3-3-43,-1 0-1,1 0 0,0-1 1,-1 0-1,1 0 0,0 0 1,-1 0-1,1-1 0,0 0 1,-1 0-1,1 0 0,-1 0 1,1-1-1,-1 0 0,0 0 1,0 0-1,0 0 0,5-4 1,-3 2-174,0 1 0,0 0-1,0 0 1,1 1 0,-1 0 0,1 0 0,-1 0 0,9 0 0,-15 29-44,-3-13 318,2-11-50,0 1-1,0-1 1,0 1-1,1-1 1,-1 1-1,1-1 1,0 1-1,0-1 1,1 7-1,-1-9-60,1-1 0,-1 1-1,0-1 1,1 1 0,-1 0 0,1-1-1,-1 1 1,0-1 0,1 1 0,-1-1-1,1 1 1,-1-1 0,1 0 0,0 1-1,-1-1 1,1 1 0,-1-1 0,1 0-1,0 0 1,-1 1 0,2-1 0,27-2-157,-16-2-367,0-1 1,0 0 0,-1-1-1,0 0 1,0-1 0,0 0-1,19-18 1,-6 4-778,-1-2-1,25-30 1,10-23 114,-54 68 1231,0-1 1,0 1 0,-1-1 0,0 0 0,-1 0 0,1 0 0,2-18 0,-17 46 4386,-15 24-2885,21-22-1310,-1 0 0,2 0 1,1 0-1,1 1 0,1-1 1,1 30-1,-2 42-6020,2-93 5735,0 1-1,0 0 1,0 0-1,0-1 1,1 1-1,-1 0 1,0-1-1,0 1 1,-1 0-1,1 0 1,0-1-1,0 1 1,0 0-1,0 0 1,-1-1-1,1 1 1,0 0-1,0-1 0,-1 1 1,1 0-1,-1-1 1,1 1-1,-1-1 1,1 1-1,-1-1 1,1 1-1,-1-1 1,1 1-1,-1-1 1,1 1-1,-1-1 1,0 0-1,1 1 1,-1-1-1,0 0 0,1 0 1,-1 1-1,0-1 1,0 0-1,1 0 1,-1 0-1,0 0 1,0 0-1,1 0 1,-1 0-1,0 0 1,1 0-1,-1 0 1,0 0-1,0-1 1,1 1-1,-1 0 1,0-1-1,1 1 0,-1 0 1,0-1-1,1 1 1,-1 0-1,1-1 1,-2 0-1,-2-3 70,-1 0 0,1 0 0,0 0 1,0 0-1,0 0 0,-4-7 0,0-2 492,1 0 0,0-1 0,0 0 1,1 0-1,1 0 0,1-1 0,0 0 0,1 0 1,0 0-1,0-17 0,3 30-447,0 1 0,0 0 0,0 0 0,1-1 0,-1 1 0,0 0-1,1-1 1,-1 1 0,1 0 0,-1 0 0,1 0 0,0 0 0,-1-1 0,1 1 0,0 0 0,0 0-1,0 0 1,0 0 0,0 1 0,0-1 0,0 0 0,0 0 0,0 1 0,2-2 0,1 0 15,0 1 1,1-1 0,-1 1-1,1 0 1,-1 0 0,1 0-1,6 0 1,5 1-184,1 1 0,-1 0 0,22 4 0,27 10-4807,-33-10-891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44.769"/>
    </inkml:context>
    <inkml:brush xml:id="br0">
      <inkml:brushProperty name="width" value="0.025" units="cm"/>
      <inkml:brushProperty name="height" value="0.025" units="cm"/>
    </inkml:brush>
  </inkml:definitions>
  <inkml:trace contextRef="#ctx0" brushRef="#br0">1 901 6598,'0'0'2023,"8"-5"-1371,169-122 3335,10-8-2700,230-115-799,24-16-255,-508 297 1400,-387 222-1003,-69 42 1922,501-279-2431,14-9-34,10-6 47,36-16-79,-1-1 0,58-36 0,-31 17-44,4-1 100,884-515-2187,-940 540 2097,-14 7 117,-25 5 157,-17 10-164,1 1 0,1 3 0,0 1 0,-73 41 0,63-30-39,-124 59 232,4 8 0,-159 116 0,329-208-324,-7 3-119,1 1-1,-1 1 1,2-1-1,-1 1 1,1 1-1,0-1 1,-9 15-1,15-22 75,1 0 0,0 0-1,0 0 1,0 0-1,0 0 1,-1 0-1,1 0 1,0 1 0,0-1-1,0 0 1,0 0-1,-1 0 1,1 0 0,0 0-1,0 1 1,0-1-1,0 0 1,0 0-1,0 0 1,0 1 0,0-1-1,0 0 1,0 0-1,0 0 1,0 1-1,-1-1 1,1 0 0,0 0-1,0 0 1,1 1-1,-1-1 1,0 0 0,0 0-1,0 0 1,0 0-1,0 1 1,0-1-1,0 0 1,0 0 0,0 0-1,0 1 1,0-1-1,0 0 1,1 0-1,-1 0 1,0 0 0,0 0-1,0 1 1,0-1-1,1 0 1,-1 0-1,0 0 1,0 0 0,0 0-1,0 0 1,1 0-1,-1 0 1,0 1 0,20-6-6175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45.997"/>
    </inkml:context>
    <inkml:brush xml:id="br0">
      <inkml:brushProperty name="width" value="0.025" units="cm"/>
      <inkml:brushProperty name="height" value="0.025" units="cm"/>
    </inkml:brush>
  </inkml:definitions>
  <inkml:trace contextRef="#ctx0" brushRef="#br0">87 53 3331,'0'0'2130,"-9"-1"-181,-24-2-710,30 2-934,0 1-1,0 0 1,0-1 0,0 1-1,0-1 1,0 0-1,0 0 1,0 0 0,1 0-1,-1-1 1,0 1 0,-3-3-1,6 3-201,-1 0 0,1 1 0,-1-1-1,1 1 1,0-1 0,-1 0 0,1 1 0,0-1-1,0 0 1,0 0 0,0 1 0,-1-1-1,1 0 1,0 1 0,0-1 0,0 0 0,0 0-1,1 1 1,-1-1 0,0 0 0,0 0-1,0 1 1,1-1 0,-1 0 0,0 1 0,0-1-1,1 1 1,-1-1 0,1 0 0,22-10 1203,32 8-616,-51 3-517,16 3-13,-1 0 0,0 0 0,0 2 0,0 1 0,34 14 0,15 5-84,15-4-21,1-4 1,92 6-1,-101-15-47,0 3 0,-1 3 0,91 30-1,79 63 154,-14-5-71,459 139-26,12 47 684,-575-229-633,3-5 1,251 67 0,-325-108-114,-18-5-56,-1 2 0,58 23 0,-81-24-561,-31-11-10179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3:46.748"/>
    </inkml:context>
    <inkml:brush xml:id="br0">
      <inkml:brushProperty name="width" value="0.025" units="cm"/>
      <inkml:brushProperty name="height" value="0.025" units="cm"/>
    </inkml:brush>
  </inkml:definitions>
  <inkml:trace contextRef="#ctx0" brushRef="#br0">2 407 7271,'0'0'1431,"0"9"-866,0-5-1045,-1 7 1407,1-1 0,0 1 0,3 20 0,-3-30-826,0 0 0,0 0-1,0 0 1,0 1 0,1-1 0,-1 0-1,0 0 1,0 0 0,1 0 0,-1 0-1,1 0 1,-1 0 0,1-1-1,-1 1 1,1 0 0,-1 0 0,1 0-1,0 0 1,-1-1 0,1 1 0,0 0-1,0 0 1,0-1 0,0 1-1,0-1 1,-1 1 0,1-1 0,0 1-1,0-1 1,0 0 0,0 1 0,0-1-1,0 0 1,1 0 0,-1 0-1,0 0 1,0 0 0,0 0 0,0 0-1,0 0 1,0 0 0,0 0-1,0-1 1,0 1 0,0 0 0,0-1-1,0 1 1,0 0 0,0-1 0,0 0-1,0 1 1,-1-1 0,1 1-1,0-1 1,0 0 0,0 0 0,0-1-1,7-5 47,-1 0 0,0 0 0,0-1 0,-1 0 0,0 0 0,-1 0 0,0-1 0,6-12 0,28-77 127,-27 65-19,-2-1 0,-2-1 1,-1 1-1,-1-1 0,1-58 1,-7 89-176,0 0 1,0-1 0,-1 1 0,0 0-1,1 0 1,-2 0 0,-1-6-1,3 9-68,-1 0-1,1 0 0,0 1 0,-1-1 1,1 0-1,-1 0 0,0 0 0,1 1 1,-1-1-1,1 0 0,-1 1 0,0-1 1,0 0-1,1 1 0,-1-1 0,0 1 1,0-1-1,0 1 0,0 0 0,0-1 1,1 1-1,-1 0 0,0 0 0,0-1 0,0 1 1,0 0-1,0 0 0,0 0 0,0 0 1,0 0-1,0 0 0,0 1 0,0-1 1,0 0-1,0 0 0,0 1 0,-1 0 1,1 0-12,0 0 1,0 0-1,-1 0 1,1 0-1,0 1 1,0-1-1,0 0 1,1 1-1,-1-1 1,0 1 0,0-1-1,1 1 1,-1-1-1,1 1 1,0-1-1,-1 1 1,1 0-1,0-1 1,0 1-1,0 0 1,0-1-1,0 1 1,0 0-1,0-1 1,1 1 0,0 1-1,-1 3-8,1 0 0,1-1 0,-1 1-1,1-1 1,0 1 0,4 8 0,0-7 8,-1 0 0,1-1 1,1 0-1,-1 0 0,1 0 1,0-1-1,0 0 0,0 0 0,1-1 1,0 0-1,0 0 0,0-1 0,0 0 1,0 0-1,1-1 0,-1 0 1,16 1-1,9 0-72,1-1 0,-1-1 0,45-6 0,-40 0-766,0-2 0,71-21 0,10-14-6337,-59 18-2306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9.604"/>
    </inkml:context>
    <inkml:brush xml:id="br0">
      <inkml:brushProperty name="width" value="0.025" units="cm"/>
      <inkml:brushProperty name="height" value="0.025" units="cm"/>
    </inkml:brush>
  </inkml:definitions>
  <inkml:trace contextRef="#ctx0" brushRef="#br0">38 1 7271,'1'81'11415,"1"7"-7624,1 182-3922,-7-222 615,3-38-414,0-1-1,0 0 1,1 0-1,0 1 1,0-1-1,1 0 1,0 1 0,1-1-1,0 0 1,0 0-1,1 0 1,5 10-1,-5-12 11,0 1 0,0 1 0,0-1-1,-1 0 1,0 0 0,-1 1 0,0-1 0,0 13-1,-7 75 950,0-20-912,5-45 175,-10 53 1,6-54-31,-3 55 1,-12 212 100,11-48-254,1 76-63,18 153 274,-5-179-256,7-149 38,-2 33-12,-10-98 21,3 141 392,-3-225-521,0 0 1,0 0-1,0 1 0,0-1 0,0 0 1,1 1-1,-1-1 0,0 0 0,1 0 1,-1 1-1,1-1 0,-1 0 0,1 0 0,-1 0 1,1 0-1,0 0 0,-1 0 0,3 2 1,-3-3-96,1 0 0,0 0 0,-1 0 0,1 0 1,0 0-1,-1 0 0,1 0 0,-1 0 0,1 0 0,0-1 1,-1 1-1,1 0 0,-1 0 0,1-1 0,-1 1 1,1 0-1,-1-1 0,1 1 0,-1-1 0,1 1 1,-1-1-1,1 1 0,-1-1 0,0 1 0,1-1 0,-1 0 1,4-4-1615,0-1 1,-1 0 0,0 0 0,0 0-1,4-12 1,0-11-8305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2.162"/>
    </inkml:context>
    <inkml:brush xml:id="br0">
      <inkml:brushProperty name="width" value="0.025" units="cm"/>
      <inkml:brushProperty name="height" value="0.025" units="cm"/>
    </inkml:brush>
  </inkml:definitions>
  <inkml:trace contextRef="#ctx0" brushRef="#br0">68 276 6566,'13'-10'1201,"1"-1"-1,-2 0 1,1-1-1,-1-1 1,11-15-1,-18 21-501,-1 0-1,1 0 0,-1 0 1,-1-1-1,0 1 1,0-1-1,0 0 0,-1 0 1,0 0-1,0 0 1,-1-1-1,0-11 0,-1 18-599,0 1-1,0-1 0,0 1 1,0-1-1,0 1 0,-1-1 1,1 1-1,-1-1 0,1 1 1,-1-1-1,1 1 1,-1 0-1,0-1 0,0 1 1,0 0-1,0-1 0,0 1 1,0 0-1,0 0 0,0 0 1,0 0-1,0 0 0,-1 0 1,1 0-1,0 0 0,-1 1 1,1-1-1,-1 1 1,1-1-1,-1 1 0,1-1 1,-1 1-1,1 0 0,-1-1 1,1 1-1,-1 0 0,1 0 1,-1 0-1,1 0 0,-3 1 1,-1-1-61,0 1 0,1 0 0,-1 0 0,1 0 0,-1 0 0,1 1 0,-1 0 0,1 0 0,0 0 0,0 0 0,0 1 0,-6 4 0,0 3-40,1 0-1,1 1 0,0 0 0,0 0 1,1 1-1,-10 22 0,13-26 5,1 0 0,0 0 0,1 0 0,0 1 0,0-1 0,0 1 0,1-1 0,1 1 0,0-1 1,0 1-1,2 16 0,-1-23-1,-1-1 1,1 1 0,0-1-1,0 0 1,0 1 0,-1-1-1,1 0 1,0 1 0,1-1-1,-1 0 1,0 0-1,0 0 1,0 0 0,1 0-1,-1 0 1,0 0 0,1-1-1,-1 1 1,1 0 0,-1-1-1,1 1 1,-1-1 0,1 1-1,0-1 1,-1 0 0,1 0-1,-1 0 1,1 0 0,0 0-1,-1 0 1,1 0 0,-1 0-1,1-1 1,1 0 0,5 0 22,-1 0 1,0-1-1,0 0 1,1-1-1,-1 1 1,7-5-1,2-3 2,0-1-1,-1-1 0,0 0 1,-1-1-1,0 0 1,-1-1-1,16-22 1,-21 25-1,-1 1 1,0-1 0,-1 0 0,0 0-1,-1-1 1,0 0 0,0 0 0,-2 0-1,1 0 1,-2-1 0,3-25 0,-5 39-24,0-1 1,0 0 0,0 0-1,0 0 1,0 0-1,0 0 1,0 0 0,0 0-1,-1 0 1,1 0 0,0 0-1,0 0 1,0 0 0,0 0-1,0 0 1,0 0-1,0 0 1,0 0 0,-1 0-1,1 0 1,0 0 0,0 0-1,0 0 1,0 0-1,0 0 1,0 0 0,0 0-1,0 0 1,0 0 0,-1 0-1,1 0 1,0 0 0,0 0-1,0 0 1,0 0-1,0 0 1,0 0 0,0-1-1,0 1 1,0 0 0,0 0-1,0 0 1,0 0 0,-1 0-1,1 0 1,0 0-1,0 0 1,0 0 0,0 0-1,0-1 1,0 1 0,0 0-1,0 0 1,0 0 0,0 0-1,0 0 1,0 0-1,0 0 1,0 0 0,0-1-1,0 1 1,-8 13 1,-7 18-59,5-1 207,2 1 0,2 0 0,0 0 0,2 1 0,0 42 1,4-71-133,0 0 1,0 0-1,0 0 0,1 0 1,-1 0-1,1-1 1,-1 1-1,1 0 1,0 0-1,0 0 1,1 0-1,-1-1 1,0 1-1,1-1 1,0 1-1,-1-1 1,1 1-1,0-1 1,0 0-1,0 0 1,1 0-1,-1 0 1,0 0-1,1-1 1,0 1-1,-1-1 0,1 0 1,4 2-1,-2-1-5,1-1 0,-1 0-1,0-1 1,1 1-1,-1-1 1,1 0 0,-1 0-1,0-1 1,1 0-1,-1 0 1,0 0 0,1 0-1,-1-1 1,0 0-1,7-4 1,-5 3-22,0-1 1,0-1-1,-1 1 1,1-1-1,-1 0 0,-1 0 1,1-1-1,-1 0 0,0 0 1,0 0-1,0-1 1,-1 1-1,0-1 0,0 0 1,-1-1-1,0 1 1,0 0-1,-1-1 0,0 0 1,0 1-1,-1-1 0,0 0 1,0 0-1,-1-14 1,0 21 2,0 1 0,1-1 0,-1 1 0,0-1 0,0 1 0,0-1 0,0 0 0,0 1 0,0-1 0,0 1 0,0-1 0,0 0 0,-1 1 1,1-1-1,0 1 0,0-1 0,0 1 0,-1-1 0,1 1 0,0-1 0,-1 1 0,1-1 0,0 1 0,-1-1 0,1 1 0,-1-1 0,1 1 1,0 0-1,-1-1 0,1 1 0,-1 0 0,1-1 0,-1 1 0,0 0 0,1 0 0,-1 0 0,1-1 0,-1 1 0,1 0 0,-1 0 1,0 0-1,1 0 0,-1 0 0,1 0 0,-1 0 0,0 0 0,1 0 0,-1 0 0,1 0 0,-1 1 0,1-1 0,-1 0 0,1 0 0,-1 0 1,1 1-1,-1-1 0,1 0 0,-1 1 0,1-1 0,-1 0 0,1 1 0,-1 0 0,-26 28-208,5 26 308,21-51-70,0-1 0,0 1-1,0 0 1,1 0 0,-1 1 0,1-1 0,0 0 0,0 0 0,0 0 0,1 0 0,0 0 0,1 5 0,-1-7-22,0-1 1,0 0-1,0 0 1,1 0-1,-1 0 1,0 0-1,1 0 1,-1 0 0,1 0-1,-1-1 1,1 1-1,-1-1 1,1 1-1,0-1 1,-1 1-1,1-1 1,0 0-1,-1 0 1,1 0-1,-1 0 1,1 0-1,2 0 1,39-6 120,-33 1-146,1 0-1,-1-1 0,0 0 0,0-1 0,-1 0 0,0 0 0,0-1 0,-1 0 0,11-13 1,-18 24-8,1-1 1,-1 1 0,0 0 0,0 0 0,0 0 0,0 0 0,0 0 0,-1 0-1,0 0 1,1 4 0,4 17 17,-4-20 15,0-1-1,0 1 1,0 0-1,1-1 0,0 1 1,0-1-1,0 0 1,0 0-1,0 0 1,1 0-1,-1 0 0,1 0 1,0 0-1,0-1 1,0 1-1,0-1 1,0 0-1,1 0 0,-1 0 1,0-1-1,1 1 1,0-1-1,-1 0 1,1 0-1,0 0 0,0 0 1,-1 0-1,1-1 1,0 0-1,0 0 1,0 0-1,0 0 1,0-1-1,4 0 0,-3 0 6,-1-1-1,1 1 0,-1-1 1,1 0-1,-1 0 0,0 0 0,0-1 1,0 0-1,0 1 0,0-1 1,-1-1-1,1 1 0,-1 0 0,0-1 1,0 0-1,0 1 0,0-1 1,-1-1-1,1 1 0,-1 0 1,0 0-1,0-1 0,-1 1 0,0-1 1,1 0-1,-2 1 0,2-8 1,-2 8 5,0 1 1,1-1-1,-2 1 1,1-1 0,0 1-1,-1-1 1,0 1 0,-1-5-1,2 7-16,-1 0-1,1 0 1,-1 0-1,0 0 0,1 0 1,-1 0-1,0 0 0,0 0 1,1 0-1,-1 0 1,0 0-1,0 1 0,0-1 1,0 0-1,0 1 1,0-1-1,0 1 0,-1-1 1,1 1-1,0 0 1,0-1-1,0 1 0,0 0 1,0 0-1,-1 0 0,1-1 1,-2 2-1,3-1 2,0 0 0,0 0-1,-1 0 1,1 0-1,0 0 1,0 0 0,-1 1-1,1-1 1,0 0 0,0 0-1,-1 0 1,1 1-1,0-1 1,0 0 0,0 0-1,0 1 1,-1-1 0,1 0-1,0 0 1,0 1-1,0-1 1,0 0 0,0 1-1,0-1 1,0 0 0,0 0-1,0 1 1,0-1-1,0 0 1,0 1 0,0-1-1,0 0 1,0 0 0,0 1-1,0-1 1,0 0-1,0 0 1,0 1 0,1-1-1,-1 0 1,0 0 0,0 1-1,0-1 1,0 0-1,1 0 1,-1 1 0,0-1-1,1 0 1,11 14 31,-3-12-16,-1-1-1,1 0 1,-1 0 0,1 0 0,-1-1 0,1 0-1,0-1 1,-1 0 0,1 0 0,-1-1-1,12-4 1,5-3-200,-1-2 0,31-17 0,-22 11-473,-33 16 654,1 1-1,-1 0 1,1 0 0,-1 0-1,1-1 1,0 1-1,-1 0 1,1 0-1,-1 0 1,1 0 0,-1 0-1,1 0 1,0 0-1,-1 0 1,1 0-1,-1 0 1,1 0 0,0 0-1,-1 0 1,1 1-1,-1-1 1,1 0 0,-1 0-1,1 1 1,-1-1-1,1 0 1,-1 1-1,1-1 1,-1 0 0,1 1-1,-1-1 1,0 1-1,1-1 1,-1 1-1,0-1 1,1 1 0,-1-1-1,0 1 1,0-1-1,1 1 1,-1-1 0,0 1-1,0 0 1,0-1-1,0 1 1,0-1-1,0 1 1,0-1 0,0 1-1,0 0 1,0-1-1,0 1 1,0 1 0,-3 49 640,2-20 53,1-30-674,1 0 1,0 0 0,-1 0 0,1 0 0,0 0 0,0 0 0,0-1 0,0 1 0,0 0-1,0 0 1,0-1 0,0 1 0,0-1 0,0 1 0,0-1 0,1 1 0,-1-1 0,0 0 0,0 1-1,0-1 1,1 0 0,-1 0 0,0 0 0,0 0 0,0 0 0,3-1 0,36-2 154,-22-1-160,0-1 0,0 0 1,25-13-1,-30 12-286,1 0-1,-1 1 0,1 0 1,0 1-1,1 1 1,-1 0-1,18-1 0,-31 4 276,0 0 0,-1 0-1,1 0 1,0 0 0,0 0-1,0 1 1,0-1 0,0 0-1,0 0 1,-1 1-1,1-1 1,0 1 0,0-1-1,0 1 1,-1-1 0,1 1-1,0-1 1,-1 1 0,1-1-1,0 1 1,-1 0 0,1 0-1,-1-1 1,1 1 0,-1 0-1,1 0 1,-1-1-1,0 1 1,1 0 0,-1 0-1,0 0 1,0 0 0,1 1-1,-1 38 418,-1-36-381,0-1 0,1 0 0,0 0 1,0 0-1,0 1 0,0-1 0,0 0 1,1 0-1,-1 0 0,1 1 0,0-1 1,2 4-1,-3-6-104,1-1 1,0 1 0,0 0-1,-1-1 1,1 1 0,0-1-1,0 1 1,0-1-1,0 0 1,0 1 0,0-1-1,0 0 1,0 0 0,-1 0-1,1 0 1,0 1 0,0-1-1,0 0 1,0-1-1,0 1 1,0 0 0,0 0-1,0 0 1,0 0 0,0-1-1,0 1 1,0-1-1,0 1 1,0 0 0,-1-1-1,1 1 1,0-1 0,0 0-1,-1 1 1,1-1 0,0 0-1,-1 1 1,1-1-1,0 0 1,-1 0 0,1-1-1,24-34-8408,-14 12 1447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2.522"/>
    </inkml:context>
    <inkml:brush xml:id="br0">
      <inkml:brushProperty name="width" value="0.025" units="cm"/>
      <inkml:brushProperty name="height" value="0.025" units="cm"/>
    </inkml:brush>
  </inkml:definitions>
  <inkml:trace contextRef="#ctx0" brushRef="#br0">20 1 11659,'-5'0'6630,"0"0"-2818,1 0-769,0 0-993,3 4-289,1 0-896,0 1-544,0-3-257,4 1-128,4 1-1410,0 0-2113,-3 1-2659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2.865"/>
    </inkml:context>
    <inkml:brush xml:id="br0">
      <inkml:brushProperty name="width" value="0.025" units="cm"/>
      <inkml:brushProperty name="height" value="0.025" units="cm"/>
    </inkml:brush>
  </inkml:definitions>
  <inkml:trace contextRef="#ctx0" brushRef="#br0">109 26 13261,'0'0'9374,"0"11"-8259,0 0-920,0 0-1,1 1 0,1-1 0,0 0 0,1 0 1,0 0-1,8 20 0,-4-15-161,0 0-1,-1 0 1,-1 0-1,-1 1 1,-1-1-1,0 1 1,-1 0-1,0 0 1,-3 31 0,1-45 22,0 0 0,-1 0 1,1 0-1,-1 0 0,0 0 1,0 0-1,0-1 0,-1 1 1,1 0-1,0-1 1,-1 1-1,0-1 0,0 1 1,0-1-1,0 0 0,0 0 1,0 0-1,0 0 0,-1 0 1,1 0-1,-1 0 1,1-1-1,-1 0 0,0 1 1,0-1-1,1 0 0,-1 0 1,0-1-1,0 1 0,-4 0 1,4 0 41,0-1-1,-1 0 1,1 0 0,-1 0 0,1 0 0,0 0-1,-1-1 1,1 1 0,0-1 0,-1 0-1,1 0 1,0 0 0,0 0 0,0-1 0,0 1-1,0-1 1,0 0 0,0 0 0,0 0 0,1 0-1,-1-1 1,1 1 0,0-1 0,-1 1-1,1-1 1,-2-4 0,0-1-91,0 1 1,1-1-1,0 0 0,0 0 1,1-1-1,0 1 0,1 0 1,-1-1-1,2 1 1,-1-1-1,1 1 0,0-1 1,1 0-1,0 1 0,1 0 1,0-1-1,0 1 0,4-11 1,-1 9-235,0 0 0,0 0 0,1 1 0,1 0 0,-1 0 0,1 1 1,1 0-1,0 0 0,0 0 0,0 1 0,1 0 0,0 1 0,18-9 0,56-32-9642,-36 18-2601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09.944"/>
    </inkml:context>
    <inkml:brush xml:id="br0">
      <inkml:brushProperty name="width" value="0.025" units="cm"/>
      <inkml:brushProperty name="height" value="0.025" units="cm"/>
    </inkml:brush>
  </inkml:definitions>
  <inkml:trace contextRef="#ctx0" brushRef="#br0">88 217 11082,'-9'1'1266,"3"-1"-803,0 0 85,0 0 1,0 0-1,0 0 0,0 1 1,0 0-1,0 0 0,0 0 1,0 1-1,-11 5 1,17-7-505,0 0 0,0 0 1,-1 0-1,1 0 0,0 1 1,0-1-1,0 0 0,0 0 1,0 0-1,0 0 0,0 1 0,0-1 1,0 0-1,0 0 0,0 0 1,0 1-1,0-1 0,0 0 1,0 0-1,0 0 0,0 1 1,0-1-1,0 0 0,0 0 1,0 0-1,0 0 0,0 1 1,0-1-1,0 0 0,1 0 1,-1 0-1,0 0 0,0 1 0,0-1 1,0 0-1,0 0 0,0 0 1,1 0-1,-1 0 0,0 0 1,0 1-1,0-1 0,0 0 1,1 0-1,-1 0 0,0 0 1,0 0-1,0 0 0,1 0 1,-1 0-1,0 0 0,0 0 1,0 0-1,1 0 0,-1 0 1,0 0-1,0 0 0,0 0 0,0 0 1,1 0-1,-1 0 0,0 0 1,0-1-1,17 3 280,157-4 1825,178-26-1,-28 1-1619,459 12-294,-907 22 90,-233 43 1,228-28 277,-49 10-114,64-10-344,-1-4 0,-139 3 0,246-23-162,17-3-68,42-10 26,1 3 0,71-7 0,-47 8 50,883-94-611,-929 103 477,34 4-397,-61 0 460,-9 1 32,-60 17 56,0-4 1,-71 9 0,51-10 56,-119 24 432,-494 73 1066,674-109-1546,-14 2 7,-1-2 1,0-2-1,0-1 1,-46-7-1,82 6-26,1 1 1,-1-1-1,1 0 0,0 0 1,-1-1-1,1 1 0,0-1 1,0 1-1,0-1 0,0 0 1,0 0-1,0-1 0,0 1 1,1 0-1,-5-6 0,6 7-11,1 0 0,-1 0 0,1 0-1,-1 0 1,1 0 0,-1 0-1,1-1 1,0 1 0,0 0-1,-1 0 1,1 0 0,0 0-1,0 0 1,0 0 0,0 0-1,1-1 1,-1 1 0,0 0-1,0 0 1,1-1 0,0 0-34,0 0 0,1 0 1,-1 0-1,0 1 0,1-1 0,-1 0 0,1 1 1,-1-1-1,1 1 0,0-1 0,0 1 1,0 0-1,4-2 0,24-10-960,0 2-1,1 1 1,54-11-1,22-6-6989,-24-2-6711</inkml:trace>
  <inkml:trace contextRef="#ctx0" brushRef="#br0" timeOffset="1">2467 42 13389,'40'-40'6876,"-45"39"-3155,-23 4-2766,-24 16-553,1 2 0,-85 48 0,112-54-370,21-7-86,16-3-25,53 0 70,-40-3 15,0 0 0,0 1 0,0 1 0,0 2 0,36 12 0,-60-17-3,-1-1-1,1 1 1,0-1 0,-1 1 0,1 0 0,-1-1 0,1 1 0,0 0 0,-1 0 0,0 0-1,1 0 1,-1 0 0,0 1 0,1-1 0,-1 0 0,0 0 0,0 1 0,0-1 0,0 1-1,0-1 1,0 1 0,-1 0 0,1-1 0,0 1 0,-1 0 0,0-1 0,1 1-1,-1 0 1,0-1 0,0 1 0,1 0 0,-1 0 0,-1 0 0,1-1 0,0 1 0,-1 2-1,-1-1 10,0 1-1,0 0 1,0-1-1,-1 0 0,1 0 1,-1 0-1,0 0 1,0 0-1,0 0 0,0-1 1,0 1-1,-1-1 0,1 0 1,-7 3-1,-8 3 249,0 0 0,0-2 0,-1 0 0,0-1 0,0-1 0,-1-1 0,1 0 0,-1-1 0,-33-2 0,52 0-272,1 0-1,-1 0 1,1 0-1,-1 0 1,0 0 0,1 0-1,-1 0 1,1 0-1,-1 0 1,1 0 0,-1 0-1,1 0 1,-1 0-1,1 0 1,-1 0-1,1 0 1,-1-1 0,1 1-1,-1 0 1,1 0-1,-1-1 1,1 1 0,-1 0-1,1-1 1,-1 1-1,1 0 1,0-1-1,-1 1 1,1-1 0,0 1-1,-1-1 1,1 1-1,0 0 1,0-1 0,-1 1-1,1-1 1,0 0-1,0 1 1,0-1 0,0 1-1,0-1 1,0 1-1,0-1 1,0 1-1,0-1 1,0 1 0,0-1-1,0 1 1,0-1-1,0 1 1,0-1 0,1 0-1,-1 1 1,0-1-1,0 1 1,0 0-1,1-1 1,-1 1 0,0-1-1,1 1 1,0-1-1,1-2-376,0 1-1,0-1 1,1 1-1,-1-1 0,1 1 1,0 0-1,-1 0 1,6-3-1,57-18-7020,-29 12 1068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0.346"/>
    </inkml:context>
    <inkml:brush xml:id="br0">
      <inkml:brushProperty name="width" value="0.025" units="cm"/>
      <inkml:brushProperty name="height" value="0.025" units="cm"/>
    </inkml:brush>
  </inkml:definitions>
  <inkml:trace contextRef="#ctx0" brushRef="#br0">38 0 9417,'0'0'11547,"-1"9"-10602,-11 34 172,6-25-491,0 1-1,2 1 1,-4 35-1,8-54-613,0-1 0,0 0 1,0 1-1,0-1 0,0 1 0,0-1 0,0 1 1,0-1-1,0 0 0,0 1 0,1-1 0,-1 1 0,0-1 1,0 0-1,1 1 0,-1-1 0,0 0 0,0 1 0,1-1 1,-1 0-1,0 1 0,1-1 0,-1 0 0,0 0 0,1 0 1,-1 1-1,0-1 0,1 0 0,-1 0 0,1 0 1,-1 0-1,1 1 0,-1-1 0,0 0 0,1 0 0,0 0 1,22-4 276,19-15-9,-3-7-173,-32 20-106,0 1 0,1-1 0,0 1-1,0 0 1,0 1 0,1 0 0,-1 1 0,1-1 0,0 2 0,0-1-1,13-1 1,-21 4 0,-1 0 0,1 0 1,0 0-1,0 0 0,0 0 0,-1 0 0,1 1 0,0-1 0,0 0 0,-1 0 0,1 1 1,0-1-1,0 0 0,-1 1 0,1-1 0,0 1 0,-1-1 0,1 1 0,-1-1 0,1 1 0,-1 0 1,1-1-1,-1 1 0,1-1 0,-1 1 0,1 0 0,-1 0 0,0-1 0,0 1 0,1 0 1,-1 1-1,2 29 419,-2-28-355,-1 0-1,1 0 0,0 0 1,0 0-1,1-1 0,-1 1 1,1 0-1,-1 0 1,2 3-1,-1-5-40,0-1 0,-1 1-1,1-1 1,0 0 0,-1 1 0,1-1 0,0 0 0,0 1-1,-1-1 1,1 0 0,0 0 0,0 0 0,-1 0 0,1 0 0,0 0-1,0 0 1,-1 0 0,1 0 0,0 0 0,0 0 0,0-1-1,-1 1 1,1 0 0,0 0 0,-1-1 0,1 1 0,0 0-1,-1-1 1,1 1 0,0-1 0,-1 1 0,1-1 0,-1 1 0,1-1-1,-1 0 1,1 1 0,0-2 0,27-27 249,-23 25-262,-1-2 3,61-54 42,-61 56-58,1 1 1,0 0 0,0 0 0,1 0 0,-1 0-1,0 1 1,1 0 0,-1 0 0,1 0-1,0 1 1,0 0 0,9-1 0,-13 2-3,-1 1 0,0-1 0,0 0 0,1 0 0,-1 1 0,0-1 0,0 0 0,0 1 0,1-1 0,-1 1 0,0 0 0,0-1 0,0 1 0,0 0 0,0 0 0,0 0 0,0-1 0,-1 1-1,1 0 1,0 0 0,0 0 0,-1 0 0,1 1 0,0 0 0,1 2 24,0 0-1,-1 0 0,0 1 0,1-1 1,-2 0-1,1 1 0,0 5 0,0-3 12,-1-1 0,0 1 0,-1-1 1,1 0-1,-1 1 0,0-1 0,-1 0 0,0 1 0,0-1 0,-4 9 0,2-73-12886,4 30 4858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6.600"/>
    </inkml:context>
    <inkml:brush xml:id="br0">
      <inkml:brushProperty name="width" value="0.025" units="cm"/>
      <inkml:brushProperty name="height" value="0.025" units="cm"/>
    </inkml:brush>
  </inkml:definitions>
  <inkml:trace contextRef="#ctx0" brushRef="#br0">92 0 13389,'0'0'4382,"-4"8"-3634,-12 24-163,3 1 0,0 0 1,2 1-1,2 0 0,1 0 1,1 1-1,2 0 0,2 1 0,1-1 1,3 38-1,-1-72-556,-1 0 1,1 0-1,0 0 0,0 0 0,0 1 1,0-1-1,0 0 0,0 0 1,0 0-1,1 1 0,-1-1 1,0 0-1,1 0 0,-1 0 1,1 0-1,-1 0 0,1 0 0,-1 0 1,1 0-1,0 0 0,0 0 1,-1 0-1,1 0 0,0 0 1,0-1-1,0 1 0,0 0 1,0-1-1,1 2 0,-1-3 1,0 0-1,1 0 0,-1 1 1,0-1-1,0 0 1,0 0-1,-1 0 1,1 0-1,0 0 0,0 0 1,0 0-1,-1-1 1,1 1-1,-1 0 1,1 0-1,-1-1 0,1 1 1,-1 0-1,0 0 1,0-1-1,1 1 1,-1 0-1,0-1 0,0 1 1,-1-2-1,3-9-7,2-56 22,-4 65-122,0-1 0,0 0 0,0 0 0,-1 0 0,1 1 0,-1-1 0,0 0 0,0 1 1,0-1-1,-1 0 0,1 1 0,-1 0 0,-4-7 0,6 10 60,0-1 0,0 1 0,0 0 0,-1-1 1,1 1-1,0 0 0,-1-1 0,1 1 0,0 0 0,-1 0 0,1-1 0,0 1 0,-1 0 0,1 0 0,-1 0 0,1-1 0,0 1 0,-1 0 1,1 0-1,-1 0 0,1 0 0,-1 0 0,1 0 0,0 0 0,-1 0 0,1 0 0,-1 0 0,1 0 0,-1 0 0,1 0 0,0 0 1,-1 0-1,1 1 0,-1-1 0,1 0 0,0 0 0,-1 0 0,1 1 0,-1-1 0,1 0 0,0 0 0,-1 1 0,1-1 0,0 0 0,0 1 1,-1-1-1,1 0 0,0 1 0,0-1 0,0 1 0,-1-1 0,1 0 0,0 1 0,0-1 0,0 1 0,0-1 0,0 1 0,0-1 0,0 0 1,0 1-1,0-1 0,0 1 0,0-1 0,0 1 0,0 0 0,0 0 2,0 1-1,0-1 1,0 1 0,0-1-1,0 1 1,0-1 0,0 1-1,1-1 1,-1 0 0,1 1-1,-1-1 1,1 1 0,-1-1-1,1 0 1,0 0 0,0 1-1,0-1 1,-1 0 0,1 0-1,0 0 1,1 0 0,1 2-1,5 0 14,1 0 0,0 0-1,0-1 1,1 0 0,-1 0 0,0-1-1,0-1 1,1 1 0,-1-1-1,0-1 1,1 0 0,12-3-1,-15 3 22,-1 0 0,1-1 0,-1 0 0,0 0 0,0 0 0,1-1 0,-2 0 0,1 0 0,0 0 0,-1-1 0,1 0 0,-1 0 0,0 0 0,0-1 0,-1 0 0,1 0 0,-1 0 0,5-7 0,-8 10 17,0 0 0,0 0 0,-1 0-1,1 0 1,0 0 0,-1 0 0,1 0 0,-1 0-1,0 0 1,0 0 0,0 0 0,0-3-1,0 5-17,0-1-1,0 1 0,0-1 1,0 1-1,-1-1 0,1 1 0,0-1 1,0 1-1,-1-1 0,1 1 0,0-1 1,-1 1-1,1-1 0,0 1 1,-1 0-1,1-1 0,-1 1 0,1 0 1,-1-1-1,1 1 0,-1 0 0,1 0 1,-1-1-1,1 1 0,-1 0 0,1 0 1,-1 0-1,0 0 0,-1 0 4,-1 0-1,1 0 0,-1 1 1,1-1-1,0 1 0,-1 0 1,1-1-1,0 1 1,0 0-1,-1 0 0,1 1 1,0-1-1,0 0 0,0 1 1,0-1-1,1 1 0,-1 0 1,-2 2-1,-1 0 53,1 1 0,0 0 0,-1 0 1,1 1-1,1-1 0,-1 1 0,1-1 0,0 1 0,0 0 0,1 0 0,0 1 0,0-1 0,-1 9 0,5-14-65,0 0 1,1 0-1,-1 0 0,1-1 0,-1 1 0,1 0 1,-1-1-1,1 0 0,-1 0 0,1 1 0,0-2 1,-1 1-1,1 0 0,-1 0 0,4-2 1,-5 2 4,12-2 25,1-1 1,-1-1-1,0 0 0,21-10 0,-26 10-53,0 0 1,1 0-1,-1 1 1,0 0-1,1 0 1,0 1-1,0 1 1,-1-1-1,1 1 0,0 1 1,0-1-1,0 2 1,13 1-1,-21-2 11,1 1 1,-1 0-1,0 0 0,0 0 0,0 0 0,0 0 0,0 0 1,0 0-1,0 0 0,-1 0 0,1 0 0,0 0 0,0 0 1,-1 1-1,1-1 0,-1 0 0,1 1 0,-1-1 0,0 0 0,1 1 1,-1-1-1,0 0 0,0 1 0,0 1 0,0 42 432,-1-30-92,2-15-330,-1 1-1,1-1 1,-1 1 0,1-1 0,-1 1 0,1-1-1,-1 1 1,1-1 0,0 0 0,-1 1 0,1-1-1,0 0 1,0 0 0,-1 0 0,1 1 0,0-1-1,-1 0 1,1 0 0,0 0 0,0 0 0,-1 0-1,1 0 1,0 0 0,-1-1 0,1 1 0,0 0-1,0 0 1,-1 0 0,1-1 0,0 0 0,27-6 161,22-17-65,-40 18-290,0 0 0,1 1 0,-1 1-1,1 0 1,0 0 0,0 1 0,0 0 0,22-2-1,-33 5 155,1 0-1,0 0 0,-1 0 0,1 0 0,0 0 1,-1 0-1,1 0 0,0 0 0,-1 1 0,1-1 1,-1 0-1,1 0 0,0 0 0,-1 1 1,1-1-1,-1 0 0,1 1 0,-1-1 0,1 1 1,-1-1-1,1 1 0,-1-1 0,1 0 1,-1 1-1,0 0 0,1-1 0,-1 1 0,0-1 1,1 1-1,-1-1 0,0 1 0,0 0 0,0-1 1,1 1-1,-1 0 0,0-1 0,0 1 1,0-1-1,0 1 0,0 0 0,0-1 0,0 1 1,0 0-1,-1-1 0,1 1 0,0 0 0,1 13-2222,-1-13 1994,1 0 0,-1-1-1,1 1 1,-1-1 0,0 1 0,1-1-1,-1 1 1,1-1 0,-1 0 0,1 1 0,-1-1-1,1 0 1,-1 1 0,1-1 0,-1 0-1,1 1 1,0-1 0,-1 0 0,1 0 0,0 0-1,-1 0 1,1 0 0,0 0 0,12 1-5593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0.704"/>
    </inkml:context>
    <inkml:brush xml:id="br0">
      <inkml:brushProperty name="width" value="0.025" units="cm"/>
      <inkml:brushProperty name="height" value="0.025" units="cm"/>
    </inkml:brush>
  </inkml:definitions>
  <inkml:trace contextRef="#ctx0" brushRef="#br0">0 0 13453,'0'0'4036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1.031"/>
    </inkml:context>
    <inkml:brush xml:id="br0">
      <inkml:brushProperty name="width" value="0.025" units="cm"/>
      <inkml:brushProperty name="height" value="0.025" units="cm"/>
    </inkml:brush>
  </inkml:definitions>
  <inkml:trace contextRef="#ctx0" brushRef="#br0">294 52 16271,'0'0'7383,"-6"-8"-5263,4 4-2035,0 1-1,-1 0 1,1 0 0,-1 0 0,0 1 0,1-1-1,-1 0 1,0 1 0,-1 0 0,1 0 0,0 0-1,-1 0 1,1 0 0,-1 1 0,1 0 0,-1-1-1,0 1 1,1 1 0,-1-1 0,0 0 0,0 1-1,0 0 1,0 0 0,1 0 0,-1 0 0,0 1-1,0 0 1,0-1 0,1 1 0,-1 1 0,0-1-1,1 0 1,-1 1 0,-4 2 0,-6 4-61,0-1-1,1 2 1,0 0 0,0 0 0,1 1 0,-20 21-1,27-25 0,0-1-1,0 1 0,0 1 1,1-1-1,-1 0 0,2 1 0,-1 0 1,1 0-1,0 0 0,0 1 1,1-1-1,0 0 0,0 1 0,1 0 1,-1 14-1,3-20-19,-1 0 0,1 0 0,0 0 0,0 0-1,0 0 1,0 0 0,0 0 0,0 0 0,1 0 0,-1 0 0,0-1 0,1 1 0,0-1-1,-1 1 1,1-1 0,0 1 0,0-1 0,-1 0 0,1 0 0,0 0 0,0 0-1,1 0 1,-1 0 0,0-1 0,0 1 0,0-1 0,0 1 0,1-1 0,-1 0 0,4 0-1,11 2-102,0-2 0,31-2-1,-43 2 25,17-3-910,-1-1 1,1 0-1,-1-2 1,37-14-1,31-23-8479,-56 24 2921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1.406"/>
    </inkml:context>
    <inkml:brush xml:id="br0">
      <inkml:brushProperty name="width" value="0.025" units="cm"/>
      <inkml:brushProperty name="height" value="0.025" units="cm"/>
    </inkml:brush>
  </inkml:definitions>
  <inkml:trace contextRef="#ctx0" brushRef="#br0">59 74 10570,'0'0'6518,"-8"4"-4089,7-3-2236,-32 17 1437,32-17-1545,0-1 1,0 1-1,0-1 0,0 1 1,0 0-1,0 0 0,0 0 1,0-1-1,1 1 0,-1 0 1,0 0-1,0 0 0,1 0 1,-1 0-1,1 0 0,-1 1 1,1-1-1,-1 0 0,1 0 1,0 0-1,-1 0 0,1 1 1,0-1-1,0 0 0,0 0 1,0 0-1,0 1 0,0-1 1,0 0-1,1 0 0,0 3 1,2-3-28,0 0 1,0 0-1,0 0 0,1 0 1,-1 0-1,0-1 0,1 0 1,-1 1-1,1-1 0,-1 0 1,0-1-1,1 1 1,-1-1-1,5-1 0,9-3 53,0-1 1,0 0-1,-1-2 0,0 0 0,-1-1 1,0 0-1,0-1 0,-1-1 0,0 0 0,-1-1 1,16-18-1,-29 30-83,0 0 0,1 0 1,-1 0-1,0 0 0,0-1 0,0 1 0,1 0 1,-1 0-1,0 0 0,0 0 0,0-1 1,0 1-1,1 0 0,-1 0 0,0 0 1,0-1-1,0 1 0,0 0 0,0 0 0,0 0 1,0-1-1,1 1 0,-1 0 0,0 0 1,0-1-1,0 1 0,0 0 0,0 0 1,0-1-1,0 1 0,0 0 0,0 0 1,0-1-1,-1 1 0,1 0 0,0 0 0,0 0 1,0-1-1,0 1 0,0 0 0,0 0 1,0-1-1,-1 1 0,1 0 0,0 0 1,0 0-1,0-1 0,-16 1 382,-20 10-275,28-6-66,-82 37 897,81-37-835,1 1-1,1 0 1,-1 0-1,1 1 1,0-1 0,0 2-1,1-1 1,-9 11-1,14-16-122,0 1 0,0-1-1,0 0 1,1 1 0,-1-1-1,0 1 1,1-1 0,-1 1-1,1-1 1,-1 1-1,1 0 1,0-1 0,0 1-1,0-1 1,0 1 0,0 0-1,0-1 1,0 1 0,0 0-1,1-1 1,-1 1 0,1-1-1,-1 1 1,1-1 0,-1 1-1,1-1 1,0 1-1,0-1 1,0 0 0,0 1-1,0-1 1,0 0 0,0 0-1,0 1 1,0-1 0,1 0-1,-1 0 1,0-1 0,1 1-1,-1 0 1,1 0-1,-1-1 1,2 2 0,10 3-60,-1 0 1,0-1-1,1 0 0,15 2 1,-22-5-1,14 3-1106,1 0 0,0-2 0,33-1-1,-42-1-538,0-1-1,-1-1 0,0 0 0,21-6 0,15-14-12395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2.025"/>
    </inkml:context>
    <inkml:brush xml:id="br0">
      <inkml:brushProperty name="width" value="0.025" units="cm"/>
      <inkml:brushProperty name="height" value="0.025" units="cm"/>
    </inkml:brush>
  </inkml:definitions>
  <inkml:trace contextRef="#ctx0" brushRef="#br0">54 145 16784,'0'0'7554,"-1"12"-6812,-36 218 64,31-326-9471,-2-10 4107,7 100 4654,1-16 81,1 19 1202,3 11 1789,2 14-2284,0-1-1,2 0 1,1 0 0,1 0-1,16 25 1,-23-41-727,1 0 0,-1-1-1,1 1 1,0-1 0,0 0 0,0 0-1,1-1 1,-1 1 0,1-1 0,0 0-1,0 0 1,0 0 0,0-1 0,1 0-1,-1 0 1,1 0 0,-1-1 0,1 0-1,-1 0 1,1 0 0,0-1 0,0 1 0,-1-2-1,1 1 1,0 0 0,11-4 0,-12 2-12,1 0 0,-1 0 0,0-1 0,0 0 0,0 0 1,0 0-1,0-1 0,-1 0 0,1 0 0,-1 0 0,0 0 1,0-1-1,-1 0 0,1 1 0,-1-1 0,0 0 0,0-1 1,-1 1-1,4-11 0,3-8-35,-2-1-1,0 1 1,4-31-1,-11 52-99,3-12 11,0 0 1,-1-1-1,-1 0 1,0 1-1,-2-1 1,-2-25 0,3 40-29,-1 0 0,1 0 1,0 0-1,0 1 0,-1-1 1,1 0-1,-1 0 0,1 0 1,0 1-1,-1-1 0,0 0 1,1 0-1,-1 1 0,1-1 1,-1 1-1,0-1 0,1 0 0,-1 1 1,0-1-1,0 1 0,1 0 1,-1-1-1,0 1 0,0 0 1,0-1-1,0 1 0,0 0 1,1 0-1,-1 0 0,0 0 1,0 0-1,0 0 0,0 0 1,0 0-1,0 0 0,0 0 1,1 0-1,-1 0 0,0 1 1,0-1-1,0 0 0,0 1 1,-2 0-119,1 0 1,0 0 0,0 0 0,0 1-1,0-1 1,1 0 0,-1 1-1,0-1 1,1 1 0,-1 0-1,1 0 1,-1-1 0,1 1-1,-2 4 1,1 0-622,0 0 0,0 0 0,1 0 0,0 0 0,0 0 0,1 8 0,0-10-169,0 0 0,0 0 0,1 1 0,0-1 0,-1 0 1,2 0-1,-1 0 0,0 0 0,4 6 0,5 7-3953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3.287"/>
    </inkml:context>
    <inkml:brush xml:id="br0">
      <inkml:brushProperty name="width" value="0.025" units="cm"/>
      <inkml:brushProperty name="height" value="0.025" units="cm"/>
    </inkml:brush>
  </inkml:definitions>
  <inkml:trace contextRef="#ctx0" brushRef="#br0">95 142 11082,'0'0'12866,"-9"-2"-12033,6 1-798,1 1 1,-1 0-1,0-1 1,1 1-1,-1 0 1,0 0-1,0 0 1,1 1-1,-1-1 1,0 1-1,1-1 1,-1 1-1,0 0 1,1 0-1,-1 0 1,1 0-1,0 1 1,-4 2-1,3-2 24,0 1 0,0 0 0,1 1 0,-1-1 0,1 0 0,0 1 0,0-1 0,0 1 0,1 0 0,-1 0 0,1-1 0,0 1 0,0 0-1,0 0 1,0 6 0,0-9-40,1 1 0,0-1-1,-1 1 1,1-1 0,0 1-1,0 0 1,0-1 0,0 1-1,0-1 1,0 1 0,1-1-1,-1 1 1,0-1 0,1 1-1,-1-1 1,1 1 0,0-1-1,-1 0 1,1 1 0,0-1-1,0 0 1,0 1 0,0-1-1,0 0 1,0 0 0,2 1-1,-1-1 5,1 0 0,0 0 0,-1 0 0,1-1 0,0 1 0,0-1 0,-1 0 0,1 0 0,0 0 0,0 0 0,0 0 0,-1-1 0,1 1 0,3-2 0,5-1-4,-1-1 1,-1 0-1,1-1 0,0 0 1,-1-1-1,0 0 0,0 0 1,-1-1-1,0 0 0,0 0 0,0-1 1,7-10-1,-14 18 2,-1-1-1,1 0 1,-1 0 0,0 0 0,1 1-1,-1-1 1,0 0 0,1 0-1,-1 0 1,0 0 0,0 0 0,0 0-1,0 1 1,0-1 0,0 0-1,0 0 1,0 0 0,0 0 0,0 0-1,-1 0 1,1 0 0,0 1-1,0-1 1,-1 0 0,1 0-1,-1 0 1,1 1 0,-1-1 0,1 0-1,-1 0 1,1 1 0,-1-1-1,0 0 1,1 1 0,-1-1 0,0 1-1,1-1 1,-1 1 0,0-1-1,0 1 1,0 0 0,0-1 0,1 1-1,-1 0 1,0-1 0,0 1-1,0 0 1,0 0 0,-1 0 0,-2-1-7,1 0 1,-1 1 0,0-1-1,0 1 1,1 0 0,-1 0-1,0 1 1,0-1 0,0 1-1,1-1 1,-5 2 0,4 4-19,16-3-24,16-2 1,-11-2 28,1-1-1,-1 0 1,0-2 0,18-5 0,-18 4-81,0 1 0,0 0 0,0 1 1,20 0-1,-35 3 75,-1 0 1,0 0-1,1 1 1,-1-1-1,1 0 0,-1 1 1,1-1-1,-1 1 1,0-1-1,1 1 0,-1-1 1,0 1-1,0 0 1,1 0-1,-1 0 0,0 0 1,0 0-1,0 0 1,0 0-1,0 0 0,0 0 1,-1 0-1,1 1 0,0-1 1,0 0-1,-1 1 1,1-1-1,-1 0 0,1 1 1,-1-1-1,0 1 1,1-1-1,-1 0 0,0 1 1,0-1-1,0 3 1,0 9 32,-1 0 0,0 0 0,-5 20 0,2 2 446,6-35-425,0-1-1,1 1 0,-1-1 0,0 0 0,0 0 0,1 0 0,-1 0 0,0 0 0,0 0 0,0-1 0,0 1 0,2-3 0,2-1-15,46-48 40,-48 49-64,-1 0 0,0-1 0,0 1 0,0 0 0,0-1 0,-1 0 0,0 0 0,0 0 0,0 0 0,0 0 0,0-8 0,-1 9 49,-2 19-166,1-12 113,0-1-1,-1 1 1,1-1-1,0 1 1,1 0 0,-1-1-1,0 1 1,1-1-1,0 1 1,-1-1 0,2 3-1,-1-4 3,1 0 0,-1 1 0,0-1-1,1 0 1,-1 0 0,1 0 0,-1-1-1,1 1 1,-1 0 0,1-1 0,0 1 0,-1-1-1,1 1 1,0-1 0,-1 0 0,1 1-1,0-1 1,0 0 0,-1 0 0,1-1 0,2 1-1,4-1 12,0 0 0,0 0-1,0 0 1,0-1 0,0-1 0,0 1-1,-1-1 1,1-1 0,-1 1-1,0-1 1,0-1 0,10-7-1,-12 9-4,-1-1 0,1 0 0,-1 0 0,0 0 0,0-1 0,0 1 0,-1-1 0,0 0-1,0 0 1,0 0 0,0 0 0,-1-1 0,0 1 0,0-1 0,0 1 0,-1-1 0,0 0 0,1-8 0,-2 13-9,0 1 1,0-1-1,0 0 1,0 1-1,0-1 1,0 1 0,0-1-1,0 1 1,0-1-1,0 0 1,-1 1-1,1-1 1,0 1 0,0-1-1,0 1 1,-1-1-1,1 1 1,0-1-1,-1 1 1,1-1 0,0 1-1,-1 0 1,1-1-1,-1 1 1,1 0-1,-1-1 1,1 1 0,-1 0-1,1-1 1,-1 1-1,1 0 1,-1 0-1,0-1 1,-22 6-5,-18 22-86,37-24 121,0 1 0,0 0-1,0 0 1,1 0 0,-1 0 0,1 1 0,0 0 0,1-1 0,-1 1-1,1 0 1,0 0 0,0 0 0,0 1 0,1-1 0,0 0 0,-1 10-1,2-14-28,0 0-1,0-1 0,0 1 1,0-1-1,0 1 0,1-1 1,-1 1-1,0-1 0,0 1 1,1-1-1,-1 1 0,0-1 1,1 1-1,-1-1 0,0 1 1,1-1-1,-1 0 0,1 1 0,-1-1 1,1 1-1,-1-1 0,1 0 1,-1 0-1,1 1 0,-1-1 1,1 0-1,-1 0 0,1 0 1,1 1-1,25 0 82,25-11-29,-11-9-173,-31 14 22,0 0 0,1 0 0,-1 1 0,1 0 0,0 1 0,0 0-1,20-2 1,-30 5 90,-1 1-1,1-1 0,0 0 1,-1 0-1,1 0 1,0 0-1,-1 0 0,1 1 1,0-1-1,-1 0 1,1 0-1,-1 1 0,1-1 1,-1 1-1,1-1 0,0 0 1,-1 1-1,1-1 1,-1 1-1,0-1 0,1 1 1,-1-1-1,1 1 1,-1 0-1,0-1 0,1 1 1,-1-1-1,0 1 0,0 0 1,0-1-1,1 1 1,-1 1-1,1 29 110,-2-29-76,1 0 1,0-1 0,-1 1 0,1 0-1,0 0 1,0 0 0,0 0-1,0-1 1,0 1 0,0 0-1,1 0 1,-1 0 0,0 0 0,1-1-1,0 1 1,-1 0 0,1-1-1,0 1 1,0 0 0,0-1 0,0 1-1,0-1 1,0 1 0,0-1-1,3 3 1,-1-4 1,0 0 1,0 0-1,0 0 0,0 0 0,0 0 1,0 0-1,0-1 0,0 1 1,0-1-1,0 0 0,0 0 1,0 0-1,3-2 0,42-25 28,-7 4-54,-38 23-14,0-1-1,0 1 1,1 0-1,-1 0 1,0 0 0,0 1-1,0-1 1,1 1 0,-1-1-1,0 1 1,5 1 0,-7-1 6,0 1-1,0 0 1,1-1 0,-1 1 0,-1 0 0,1 0-1,0 0 1,0 0 0,0 0 0,0 0 0,-1 0 0,1 0-1,0 0 1,-1 0 0,1 0 0,-1 0 0,1 0-1,-1 1 1,0-1 0,1 0 0,-1 0 0,0 1 0,0-1-1,0 0 1,0 0 0,0 1 0,0-1 0,0 0 0,-1 2-1,6 22 67,-5-25-56,0 1 0,0-1 1,1 1-1,-1-1 0,0 1 0,1-1 1,-1 0-1,1 1 0,-1-1 1,1 1-1,-1-1 0,0 0 0,1 0 1,-1 1-1,1-1 0,0 0 0,-1 0 1,1 1-1,-1-1 0,1 0 1,-1 0-1,1 0 0,-1 0 0,2 0 1,2-1 14,0 0 0,0 0 1,0-1-1,0 1 0,0-1 1,0 0-1,0 0 0,5-5 1,6-2-20,-5 2-71,0 0-1,0 1 1,0 0 0,1 0-1,0 1 1,0 1 0,1 0-1,-1 0 1,1 1-1,24-3 1,-35 7 62,0 0-1,0-1 1,0 1-1,-1 0 1,1 0-1,0 0 1,0 0-1,0 0 1,-1 0-1,1 0 1,0 0-1,-1 0 1,1 0-1,-1 1 1,1-1-1,-1 0 1,0 0-1,1 0 1,-1 1-1,0-1 1,0 0-1,0 0 1,0 1-1,0-1 1,0 0-1,0 1 1,0-1-1,-1 0 1,0 2-1,-5 40 86,-2 2 69,8-44-157,0-1 0,0 0 1,0 1-1,0-1 0,0 0 0,0 0 0,0 1 0,0-1 0,0 0 0,1 1 0,-1-1 0,0 0 1,0 1-1,0-1 0,0 0 0,0 0 0,1 1 0,-1-1 0,0 0 0,0 0 0,1 0 1,-1 1-1,0-1 0,0 0 0,1 0 0,-1 0 0,0 0 0,1 1 0,-1-1 0,0 0 1,0 0-1,1 0 0,-1 0 0,0 0 0,1 0 0,-1 0 0,0 0 0,1 0 0,-1 0 0,0 0 1,1 0-1,-1 0 0,0 0 0,1 0 0,-1-1 0,0 1 0,0 0 0,1 0 0,-1 0 1,0 0-1,0 0 0,1-1 0,-1 1 0,0 0 0,0 0 0,1 0 0,-1-1 0,0 1 1,1-1-1,14-10-944,15-20-4945,-2-1 0,44-64-1,-43 52 69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3.613"/>
    </inkml:context>
    <inkml:brush xml:id="br0">
      <inkml:brushProperty name="width" value="0.025" units="cm"/>
      <inkml:brushProperty name="height" value="0.025" units="cm"/>
    </inkml:brush>
  </inkml:definitions>
  <inkml:trace contextRef="#ctx0" brushRef="#br0">130 0 15503,'-2'3'4516,"-16"18"-877,-6 4-561,-24 37 0,43-55-2921,1 1-1,-1-1 0,1 1 1,1-1-1,-1 1 0,1 0 1,1 0-1,0 1 0,0-1 1,-2 15-1,4-23-152,0 1-1,0 0 1,0 0 0,1 0 0,-1 0 0,0-1 0,0 1-1,0 0 1,1 0 0,-1 0 0,1-1 0,-1 1 0,0 0-1,1 0 1,-1-1 0,1 1 0,-1 0 0,1-1 0,0 1-1,-1-1 1,1 1 0,0-1 0,-1 1 0,1-1 0,0 1-1,0-1 1,1 1 0,30 3-12,33-12-912,-64 8 887,16-4-461,0 1 0,0 1 0,0 1 0,1 0 1,27 3-1,-44-2 516,0 0-1,0 0 1,0 0-1,0 0 1,-1 1 0,1-1-1,0 0 1,0 0 0,0 1-1,-1-1 1,1 0 0,0 1-1,0-1 1,-1 1-1,1-1 1,0 1 0,-1 0-1,1-1 1,0 1 0,-1 0-1,1-1 1,-1 1 0,1 0-1,-1 0 1,1-1-1,-1 1 1,0 0 0,1 0-1,-1 0 1,0-1 0,0 1-1,0 0 1,1 0 0,-1 0-1,0 0 1,0 0-1,0 0 1,-1-1 0,1 1-1,0 0 1,0 0 0,0 0-1,-1 0 1,1 0 0,0-1-1,-1 1 1,1 0-1,0 0 1,-1-1 0,1 1-1,-2 1 1,0 2 150,-1 1 1,0-1-1,0 0 0,0 0 1,-1 0-1,1-1 0,-7 6 1,2-4-4,0 0 1,0-1 0,0 1 0,-1-2-1,1 1 1,-1-1 0,0-1 0,0 1-1,0-1 1,0-1 0,0 0 0,-1 0-1,1-1 1,-17-2 0,25 2-285,0 0 0,0 0 0,0 0 0,-1 0 0,1 0 0,0-1 0,0 1 0,0-1 0,0 1 0,0-1 0,0 1 0,0-1 0,0 1 0,0-1 0,0 0 0,0 0 0,1 1 0,-1-1 0,0 0 0,0 0 0,1 0 0,-1 0 0,0 0 0,1 0 0,-1 0 0,1 0 1,-1 0-1,1 0 0,0 0 0,-1 0 0,1-1 0,0 1 0,0 0 0,0 0 0,0 0 0,0 0 0,0-1 0,0 0 0,1 0-201,-1 0 0,1 0 1,0 0-1,-1 0 0,1 0 0,0 0 1,0 0-1,0 1 0,1-1 0,-1 0 1,0 1-1,1-1 0,-1 1 1,1-1-1,-1 1 0,1-1 0,-1 1 1,1 0-1,0 0 0,3-1 0,16-5-4616,5 2-1666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4.067"/>
    </inkml:context>
    <inkml:brush xml:id="br0">
      <inkml:brushProperty name="width" value="0.025" units="cm"/>
      <inkml:brushProperty name="height" value="0.025" units="cm"/>
    </inkml:brush>
  </inkml:definitions>
  <inkml:trace contextRef="#ctx0" brushRef="#br0">91 144 12812,'0'0'12380,"4"-8"-10085,-1 3-1935,0 1-152,-1 1 1,0-1 0,0 0 0,0 0 0,0 0 0,-1 0 0,1 0-1,-1 0 1,0 0 0,0 0 0,-1 0 0,1-1 0,-1-5-1,-1 9-209,1 0 0,-1 1 0,0-1 0,1 1 1,-1-1-1,0 1 0,0 0 0,1-1 0,-1 1 0,0 0 0,0 0 0,0-1 0,0 1 0,0 0 0,1 0 0,-1 0 0,0 0 0,0 0 0,0 0 0,0 0 0,0 0 0,1 1 0,-3-1 0,-22 6-29,18-3 27,0 1 0,0 1 0,0-1 0,1 1 0,-7 5 0,11-8 10,0 0 0,0-1 0,0 1 0,1 0 1,-1 0-1,0 0 0,1 0 0,-1 0 1,1 0-1,0 1 0,0-1 0,0 0 1,0 1-1,0-1 0,1 0 0,-1 1 1,1-1-1,-1 1 0,1-1 0,0 4 1,0-5-4,1 0 0,0 0 0,0 0 1,0 0-1,-1-1 0,1 1 1,0 0-1,0 0 0,0-1 1,0 1-1,0 0 0,0-1 1,1 1-1,-1-1 0,0 1 1,0-1-1,0 0 0,0 0 1,1 1-1,-1-1 0,0 0 1,0 0-1,0 0 0,2 0 1,39 0 96,-32 0-92,32-2-119,-31 0 51,1 1 0,0 1 0,-1 0 0,1 0 1,0 1-1,-1 1 0,1 0 0,16 4 0,-15 6 81,-6-6 1021,-3-16-234,0-19-659,-1 0 0,-1-51 1,-2 61-138,1 18-27,-1-1 1,1 1-1,-1 0 0,1 0 1,0 0-1,0 0 0,-1 0 1,1 0-1,0 0 0,0 0 1,0 0-1,0 1 0,0-1 1,0 0-1,0 1 0,1-1 1,-1 0-1,0 1 0,0-1 1,0 1-1,1 0 0,-1-1 1,0 1-1,0 0 0,1 0 1,-1 0-1,0 0 0,1 0 1,-1 0-1,0 0 0,2 1 1,49 2-1180,-48-3 1035,17 2-1185,36 4-3956,-18-4-1576,4-2-7480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4.566"/>
    </inkml:context>
    <inkml:brush xml:id="br0">
      <inkml:brushProperty name="width" value="0.025" units="cm"/>
      <inkml:brushProperty name="height" value="0.025" units="cm"/>
    </inkml:brush>
  </inkml:definitions>
  <inkml:trace contextRef="#ctx0" brushRef="#br0">1 7 7111,'0'0'3608,"11"-1"-346,1 0-2350,112-4 4895,-106 5-5006,0 1-1,-1 1 0,1 0 0,-1 1 0,25 8 0,-41-11-749,0 0 0,1 0 0,-1 0 0,0 1 0,0-1 0,1 1 0,-1-1 0,0 1 0,0 0 0,0-1 0,0 1-1,1 0 1,-1 0 0,0 0 0,0-1 0,-1 1 0,1 0 0,0 0 0,0 1 0,0-1 0,-1 0 0,1 0 0,0 0-1,-1 0 1,1 1 0,-1-1 0,0 0 0,1 0 0,-1 1 0,0-1 0,0 0 0,0 1 0,0-1 0,0 0 0,0 1-1,0-1 1,0 0 0,0 1 0,-1-1 0,1 0 0,-1 0 0,1 1 0,-1-1 0,1 0 0,-1 0 0,0 0 0,1 0-1,-1 1 1,0-1 0,0 0 0,0 0 0,0-1 0,0 1 0,0 0 0,-2 1 0,-8 9 206,-1-1 1,-1-1-1,-22 15 1,26-18-200,-12 6 57,-36 26 28,54-36-142,0 1 0,1-1 1,-1 0-1,1 1 0,-1 0 0,1-1 1,0 1-1,0 0 0,0 0 0,1 0 1,-1 0-1,1 1 0,-1-1 0,1 0 1,-1 5-1,2-7-3,1 0 1,-1 1-1,0-1 1,0 0-1,1 0 1,-1 0-1,0 0 1,1 0-1,-1 0 1,1-1-1,0 1 1,-1 0-1,1 0 1,0 0-1,-1 0 0,1-1 1,0 1-1,0 0 1,0-1-1,0 1 1,-1 0-1,1-1 1,0 1-1,0-1 1,0 0-1,0 1 1,0-1-1,0 0 1,1 0-1,-1 1 1,0-1-1,0 0 1,2 0-1,45 2-226,-37-2 27,14 1-1022,-1-2 0,1-1-1,-1-1 1,39-10 0,-43 7-1379,-1-1 1,0 0-1,24-14 1,1-5-7232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4.907"/>
    </inkml:context>
    <inkml:brush xml:id="br0">
      <inkml:brushProperty name="width" value="0.025" units="cm"/>
      <inkml:brushProperty name="height" value="0.025" units="cm"/>
    </inkml:brush>
  </inkml:definitions>
  <inkml:trace contextRef="#ctx0" brushRef="#br0">150 33 15791,'0'0'3395,"-9"-4"-208,6 2-3055,-2 0 259,-1-1-1,0 1 1,0 0-1,0 0 1,-1 0-1,-8 0 1,12 2-300,0 0 1,0 0 0,1 0 0,-1 0 0,0 1-1,0-1 1,0 1 0,1 0 0,-1 0-1,1 0 1,-1 0 0,0 1 0,1-1 0,0 1-1,-1-1 1,1 1 0,0 0 0,0 0-1,0 0 1,0 0 0,-2 4 0,0-1 23,0 0 0,1 0 0,0 0-1,1 0 1,-1 1 0,1 0 0,0-1 0,0 1 0,1 0 0,-1 0 0,1 0 0,1 0 0,-1 0 0,1 9-1,0-12-89,1 0 0,-1 1-1,1-1 1,0 0-1,0 0 1,0 0-1,0-1 1,0 1 0,0 0-1,1 0 1,0 0-1,-1-1 1,1 1 0,0-1-1,0 0 1,0 1-1,1-1 1,-1 0-1,0 0 1,1 0 0,0-1-1,-1 1 1,1-1-1,0 1 1,0-1-1,0 0 1,0 0 0,0 0-1,4 0 1,1 1-6,-1-1 1,1 0 0,0-1 0,0 0-1,0 0 1,0-1 0,-1 0-1,1 0 1,0-1 0,0 0 0,-1 0-1,0-1 1,1 1 0,-1-2-1,0 1 1,0-1 0,7-6-1,-9 7-53,-1-1-1,1 0 0,-1 0 0,0 0 0,-1 0 0,1-1 0,-1 0 0,0 1 0,0-1 0,0 0 1,-1-1-1,1 1 0,-1 0 0,-1-1 0,1 1 0,-1-1 0,0 1 0,0-1 0,-1 0 0,1 0 1,-1 1-1,0-1 0,-1 0 0,-1-7 0,2 11-100,-1 0 0,1 1 0,-1-1 0,0 0 0,0 1-1,1-1 1,-1 1 0,0-1 0,0 1 0,0-1 0,-1 1 0,1 0 0,0 0 0,0-1 0,-1 1 0,1 0-1,-1 0 1,1 0 0,-1 0 0,1 1 0,-1-1 0,0 0 0,-2 0 0,0 0-856,0 0-1,0 0 1,0 0 0,0 1 0,0 0 0,0 0 0,0 0 0,0 0-1,-6 2 1,-3 3-8362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5.377"/>
    </inkml:context>
    <inkml:brush xml:id="br0">
      <inkml:brushProperty name="width" value="0.025" units="cm"/>
      <inkml:brushProperty name="height" value="0.025" units="cm"/>
    </inkml:brush>
  </inkml:definitions>
  <inkml:trace contextRef="#ctx0" brushRef="#br0">0 19 13581,'0'0'4900,"9"-1"-2599,42-7-602,1 2 0,0 2 0,93 7 0,-143-3-1678,-1-1 1,1 1-1,-1 0 0,0 0 0,1 0 0,-1 0 1,1 0-1,-1 1 0,1-1 0,-1 0 1,0 1-1,1-1 0,-1 1 0,0-1 1,1 1-1,-1 0 0,0-1 0,0 1 0,0 0 1,0 0-1,0 0 0,0 0 0,0 0 1,0 0-1,0 0 0,0 0 0,0 1 0,0-1 1,-1 0-1,1 0 0,-1 1 0,1-1 1,-1 0-1,1 1 0,-1-1 0,0 2 0,0 0 46,-1 0-1,1-1 1,-1 1-1,0 0 0,-1-1 1,1 1-1,0-1 1,-1 1-1,1-1 0,-1 1 1,0-1-1,1 0 1,-1 0-1,0 0 0,-1 0 1,1 0-1,-3 2 1,-72 44 839,58-38-766,1 1-1,0 1 1,1 0 0,0 1 0,-26 26 0,43-38-133,-1 0-1,0 0 1,0-1-1,0 1 0,1 0 1,-1 0-1,0 0 1,1 0-1,-1 0 1,1 0-1,-1 0 1,1 0-1,0 0 0,-1 0 1,1 0-1,0 0 1,0 0-1,0 1 1,0-1-1,0 0 0,0 0 1,0 0-1,0 0 1,0 0-1,1 2 1,0-2-1,0 1 1,0-1-1,0 0 1,0 0 0,0 0-1,0-1 1,1 1-1,-1 0 1,0 0 0,1-1-1,-1 1 1,0-1-1,1 1 1,-1-1-1,1 0 1,2 1 0,10 1-4,1-1 1,-1-1-1,17-1 1,-20 0-47,3 0-497,-1 0 0,1-1 0,0-1 0,-1 0-1,22-9 1,29-18-8817,-27 9-3002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0:17.178"/>
    </inkml:context>
    <inkml:brush xml:id="br0">
      <inkml:brushProperty name="width" value="0.025" units="cm"/>
      <inkml:brushProperty name="height" value="0.025" units="cm"/>
    </inkml:brush>
  </inkml:definitions>
  <inkml:trace contextRef="#ctx0" brushRef="#br0">108 204 8360,'0'0'6833,"-10"1"-3742,9-1-3037,-55 14 2414,53-13-2386,1 0 0,0 0-1,0 0 1,-1 0 0,1 0 0,0 0 0,0 1 0,0-1-1,0 1 1,1 0 0,-1-1 0,0 1 0,1 0 0,-1 0-1,1 0 1,-1 0 0,1 0 0,0 0 0,0 0 0,0 1-1,0-1 1,1 0 0,-1 1 0,0-1 0,0 5 0,2-6-81,-1-1 1,1 1 0,-1 0 0,1 0-1,-1-1 1,1 1 0,0 0-1,-1-1 1,1 1 0,0-1 0,-1 1-1,1 0 1,0-1 0,0 0-1,0 1 1,-1-1 0,1 1-1,0-1 1,0 0 0,0 0 0,0 0-1,0 1 1,0-1 0,-1 0-1,1 0 1,0 0 0,0 0 0,0 0-1,0-1 1,0 1 0,0 0-1,1-1 1,32-4 246,-20-2-191,0 0 1,0 0-1,-1-1 1,0-1-1,-1 0 0,0-1 1,17-17-1,-52 47 354,-26 29 1080,47-46-1388,0 0 1,0-1-1,0 1 0,0 0 0,0 0 1,1 1-1,0-1 0,-1 0 0,1 0 0,1 1 1,-1-1-1,0 1 0,1-1 0,-1 0 0,1 1 1,1 6-1,-1-9-93,1 0 1,0 0-1,0 0 0,0 1 0,0-1 1,0 0-1,0 0 0,0-1 1,0 1-1,0 0 0,0 0 1,1 0-1,-1-1 0,0 1 1,0 0-1,1-1 0,-1 0 1,0 1-1,1-1 0,-1 0 1,1 1-1,-1-1 0,3 0 1,38 3 114,-38-3-146,11 0-341,-3 1-23,1-1 0,0 0 1,0-1-1,20-4 0,-27 3 377,0 0 0,-1-1 0,1 0 0,0 1 0,-1-2 0,0 1-1,0-1 1,0 0 0,0 0 0,0 0 0,-1 0 0,5-7 0,37-42 63,-2-2 0,50-81 0,-92 134-35,-1 1 0,-1 0 0,1-1 0,0 1 0,0-1 0,0 1 0,-1-1 0,1 1 0,-1-1 0,1 0 0,-1 1 0,0-1 0,1 0 0,-1 1 0,0-1-1,0 0 1,0 1 0,0-1 0,-1-2 0,0 3-8,1 1-1,-1-1 1,0 1 0,1-1-1,-1 1 1,0-1-1,0 1 1,1-1-1,-1 1 1,0 0-1,0 0 1,0-1 0,1 1-1,-1 0 1,0 0-1,0 0 1,0 0-1,0 0 1,0 0 0,0 0-1,1 0 1,-1 0-1,0 0 1,0 0-1,-1 1 1,-5 1-9,1 0 0,-1 0 0,1 1 0,0 0-1,0 0 1,0 0 0,0 1 0,-6 4 0,0 3 155,0 1 1,1 0-1,0 1 0,1 0 0,0 1 1,-12 24-1,20-34-135,0 0-1,0 0 1,1 0 0,0 0 0,0 0 0,0 0-1,1 0 1,-1 0 0,1 0 0,0 0 0,0 1-1,0-1 1,2 7 0,-1-8-97,0 0 0,1 0-1,-1 0 1,1 0 0,0 0-1,-1 0 1,2-1 0,-1 1-1,0-1 1,0 0 0,1 1-1,-1-1 1,1 0 0,0 0 0,-1-1-1,1 1 1,0-1 0,0 1-1,0-1 1,4 1 0,21 5-3236,0-6-3150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5.735"/>
    </inkml:context>
    <inkml:brush xml:id="br0">
      <inkml:brushProperty name="width" value="0.025" units="cm"/>
      <inkml:brushProperty name="height" value="0.025" units="cm"/>
    </inkml:brush>
  </inkml:definitions>
  <inkml:trace contextRef="#ctx0" brushRef="#br0">0 61 16432,'0'0'4735,"13"-9"-2210,-6 3-2198,2 0 1,-1 1 0,0 0 0,1 0-1,0 1 1,0 0 0,0 0-1,1 1 1,-1 1 0,1 0-1,0 0 1,18-1 0,-16 3-67,2-1-68,-1 1 0,1 1 1,-1 0-1,14 3 0,-24-3-177,0-1 0,-1 1 0,1 0 0,-1-1-1,0 1 1,1 0 0,-1 1 0,0-1 0,1 0 0,-1 1-1,0-1 1,0 1 0,0 0 0,0-1 0,-1 1 0,1 0-1,0 0 1,-1 0 0,1 1 0,-1-1 0,0 0 0,0 1 0,0-1-1,0 0 1,0 1 0,0-1 0,0 5 0,-1-5 37,-1 1 0,1 0 0,-1-1 1,1 1-1,-1-1 0,0 1 0,0-1 1,0 0-1,-1 1 0,1-1 1,0 0-1,-1 0 0,0 0 0,1 0 1,-1 0-1,0 0 0,0 0 0,0-1 1,0 1-1,-3 1 0,-56 35 896,47-31-774,-31 17 118,31-18-225,1 0-1,0 2 1,0-1 0,0 1-1,1 1 1,0 0 0,1 1-1,-15 17 1,25-27-68,0 1 0,1-1 0,-1 1 0,1 0 0,-1-1 0,1 1 0,-1 0 0,1-1 0,-1 1 0,1 0 0,0 0 0,-1 0 0,1-1 0,0 1 0,0 0 0,0 0 0,0 0 0,-1-1 0,1 1 0,0 0 0,0 0 0,1 0 0,-1 0 0,0 0 0,0-1 0,0 1 0,0 0 0,1 0 0,-1 0 0,0-1 0,1 1 0,-1 0 0,1 0 0,-1-1 0,1 1 0,-1 0 0,1-1 0,-1 1 0,1-1 0,0 1 0,-1-1 0,1 1 0,0-1 0,-1 1 0,1-1 0,0 1 0,0-1 0,0 0 0,-1 0 0,1 1 0,0-1 0,0 0 0,0 0 0,1 0 0,54 4 0,-47-4 0,18-1-1692,51-7 1,-53 4-1297,0-2-1,28-11 1,-15 2-11537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7:14:16.438"/>
    </inkml:context>
    <inkml:brush xml:id="br0">
      <inkml:brushProperty name="width" value="0.025" units="cm"/>
      <inkml:brushProperty name="height" value="0.025" units="cm"/>
    </inkml:brush>
  </inkml:definitions>
  <inkml:trace contextRef="#ctx0" brushRef="#br0">131 202 9865,'-13'0'769,"-6"1"-204,2 0 364,0 0 0,0-2 0,-19-2 0,35 3-810,1 0-1,0 1 0,-1-1 1,1 0-1,-1 0 0,1 0 0,0 0 1,-1 0-1,1 0 0,0 0 1,-1 0-1,1 0 0,0-1 0,-1 1 1,1 0-1,0 0 0,-1 0 1,1 0-1,0 0 0,-1-1 0,1 1 1,0 0-1,-1 0 0,1 0 1,0-1-1,0 1 0,-1 0 0,1-1 1,0 1-1,0 0 0,0 0 1,-1-1-1,1 1 0,0 0 0,0-1 1,0 1-1,0 0 0,0-1 0,13-8 1600,26-2-1247,215-24 708,307-5 1,-484 37-998,687-26 735,172-8-729,473 6 1931,-1395 32-2084,-2-1-13,1 0 0,-1 1 0,19 4 0,-82 0-4314,5-5-764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1.861"/>
    </inkml:context>
    <inkml:brush xml:id="br0">
      <inkml:brushProperty name="width" value="0.025" units="cm"/>
      <inkml:brushProperty name="height" value="0.025" units="cm"/>
    </inkml:brush>
  </inkml:definitions>
  <inkml:trace contextRef="#ctx0" brushRef="#br0">905 33 9097,'-15'-6'1911,"5"1"-1985,-1 1 0,0 0 1,-1 1-1,1 0 0,-1 0 1,1 1-1,-1 1 0,0 0 1,0 1-1,1 0 0,-1 1 1,0 0-1,1 1 0,-22 5 1,6 5 90,1 0 0,0 2 0,1 1 0,1 0 1,0 2-1,2 1 0,0 1 0,0 1 0,2 1 0,1 0 1,0 2-1,-23 38 0,6-3 443,3 3 1,2 0-1,3 2 0,-24 81 1,6 16 462,6 2 0,-29 252 0,26 338 333,57-283-164,-7-403-926,2 0 0,4-1 0,3 0-1,2-1 1,27 62 0,-33-99-108,1-1-1,1 0 0,2 0 1,0-2-1,1 0 1,41 43-1,-43-53-38,0-1 0,1 0-1,1-2 1,0 1 0,0-2 0,1 0 0,0-1-1,1-1 1,0-1 0,38 9 0,-32-10-2,0-2 0,0-1 1,0-2-1,0 0 1,0-1-1,0-2 0,0 0 1,0-2-1,-1-1 0,1 0 1,-1-2-1,0-1 0,-1-1 1,0-1-1,0-1 0,-1-1 1,0-1-1,-1 0 0,22-20 1,-1-5 27,-1-1 0,-2-2 1,-1-2-1,-3-1 0,-1-2 1,-3-1-1,43-86 0,-25 27 299,-4-2-1,54-197 1,-64 159-130,-7-1-1,-6-1 1,-6-2-1,-7 1 1,-13-201-1,-4 254-244,-4 1 0,-4 0 0,-30-96-1,25 120-9,-4 2 0,-2 1 0,-4 1 0,-60-98-1,72 136-56,-1 1 0,-1 1 0,-1 1 0,-1 1 0,-2 1 0,-41-32 0,54 47-12,0 0 0,-1 1 0,0 1 0,-1 0 0,1 1 0,-1 1 0,-1 0 0,1 0-1,-1 2 1,0 0 0,0 0 0,1 1 0,-2 1 0,1 1 0,0 0 0,-29 5 0,23 0-306,1 2-1,-1 0 1,1 1 0,1 1-1,0 1 1,0 1-1,1 0 1,1 1 0,-29 26-1,-55 57-3875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2.642"/>
    </inkml:context>
    <inkml:brush xml:id="br0">
      <inkml:brushProperty name="width" value="0.025" units="cm"/>
      <inkml:brushProperty name="height" value="0.025" units="cm"/>
    </inkml:brush>
  </inkml:definitions>
  <inkml:trace contextRef="#ctx0" brushRef="#br0">716 1173 4356,'-16'-219'3420,"-5"-289"-5024,19 451 2153,1 22-277,2 12 106,-2 0 1,0 1-1,-1-1 0,-2 1 1,0-1-1,-1 1 1,-13-34-1,17 54-319,0-1 0,0 0 0,0 1 0,0-1 0,-1 1 0,1-1 1,-1 1-1,0 0 0,0 0 0,1 0 0,-1 0 0,0 0 0,-1 0 0,1 0 0,0 1 0,-1-1 0,1 1 0,0-1 0,-1 1 0,0 0 0,1 0 0,-1 0 0,0 0 0,1 1 1,-1-1-1,0 1 0,0 0 0,0-1 0,1 1 0,-1 1 0,0-1 0,0 0 0,0 1 0,1-1 0,-1 1 0,0 0 0,1 0 0,-4 1 0,-3 3 9,0 0-1,0 1 1,1 0 0,0 0-1,0 1 1,0 0-1,1 0 1,0 1-1,-9 14 1,-10 16 104,2 2 0,1 0 0,-31 79 0,-32 145 720,16-12-112,11 4-1,12 1 0,-22 381 1,65-548-510,11 143 0,-4-207-160,1 0 0,1 0 0,0 0-1,3 0 1,0-1 0,1 0 0,1-1 0,2 0 0,25 40 0,-29-54-93,0 0 1,1 0 0,0-1 0,0-1 0,1 1 0,0-1 0,0-1-1,1 0 1,0-1 0,0 0 0,1 0 0,0-1 0,0-1-1,0 0 1,0-1 0,0 0 0,1-1 0,0 0 0,-1-1 0,1 0-1,0-1 1,0 0 0,-1-1 0,1-1 0,-1 0 0,1-1-1,-1 0 1,0-1 0,0 0 0,0-1 0,0 0 0,-1-1 0,0 0-1,20-15 1,-4-3 26,0 0-1,-1-2 1,-1-1 0,-2-1-1,-1-1 1,-1-1 0,25-47-1,-7 0 263,-4-1-1,29-92 0,-22 33-116,-7-2-1,-5-1 0,-7-1 0,-6-1 0,-6 0 0,-6-1 1,-19-196-1,3 246-343,-40-166-1,37 207-25,-3 1 0,-2 0-1,-2 1 1,-41-69 0,52 103 112,0 0 1,-1 1 0,-1 1 0,-1 0 0,0 0-1,0 1 1,-1 1 0,-18-12 0,27 20 41,-1 0 0,0 1-1,-1-1 1,1 2 0,-1-1 0,1 1 0,-1 0 0,0 0 0,0 0 0,1 1-1,-1 0 1,0 1 0,0 0 0,0 0 0,0 0 0,0 1 0,0 0 0,0 0 0,0 1-1,0 0 1,1 0 0,-1 0 0,1 1 0,-7 3 0,1 2-83,0 0-1,1 1 1,0 0 0,1 1 0,0 0 0,0 0 0,-15 23-1,-1 6-572,-23 48 0,-23 65-2472,13-6-2728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4.740"/>
    </inkml:context>
    <inkml:brush xml:id="br0">
      <inkml:brushProperty name="width" value="0.025" units="cm"/>
      <inkml:brushProperty name="height" value="0.025" units="cm"/>
    </inkml:brush>
  </inkml:definitions>
  <inkml:trace contextRef="#ctx0" brushRef="#br0">82 0 13421,'1'48'5253,"-1"10"-4677,-4 11-223,0 10 223,2 5 129,0 1-161,2 0-191,0 1-193,0-8-128,0-8 0,0-8-32,-4-10-288,-5-13-289,-2-16-608,-1-12-1346,-5-11-1632,-1-11-1443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5.116"/>
    </inkml:context>
    <inkml:brush xml:id="br0">
      <inkml:brushProperty name="width" value="0.025" units="cm"/>
      <inkml:brushProperty name="height" value="0.025" units="cm"/>
    </inkml:brush>
  </inkml:definitions>
  <inkml:trace contextRef="#ctx0" brushRef="#br0">18 200 13965,'-2'12'1554,"-5"49"-622,1 0 1,4 0 0,2 1-1,3-1 1,2 0 0,19 84 0,-21-134-830,0 0 1,1-1-1,0 1 1,1-1-1,0 0 1,1 0-1,0 0 1,1-1-1,9 12 1,-13-18-72,-1-1 0,1 0 0,0 0 0,-1 1 0,1-1 0,0-1 0,0 1 0,1 0 0,-1-1 0,0 0 0,0 0 0,1 0 0,-1 0 0,0 0 0,1 0 0,-1-1 0,1 0 1,-1 0-1,1 0 0,-1 0 0,1 0 0,-1-1 0,1 0 0,-1 1 0,0-1 0,1 0 0,-1-1 0,0 1 0,0-1 0,0 1 0,0-1 0,0 0 0,0 0 0,4-4 0,8-7 99,-2 1 1,0-2-1,-1 0 0,0 0 0,-1-1 1,0-1-1,16-33 0,49-128 62,-72 166-187,76-241-1342,-70 206-2846,8-81 1,-16 47-5231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5.445"/>
    </inkml:context>
    <inkml:brush xml:id="br0">
      <inkml:brushProperty name="width" value="0.025" units="cm"/>
      <inkml:brushProperty name="height" value="0.025" units="cm"/>
    </inkml:brush>
  </inkml:definitions>
  <inkml:trace contextRef="#ctx0" brushRef="#br0">312 63 11627,'-4'-8'1457,"2"4"-1404,-20-32 2121,21 35-2051,0 0 0,0 0 0,0-1 1,-1 1-1,1 0 0,0 0 0,-1 0 0,1 0 0,-1 1 0,1-1 1,-1 0-1,0 1 0,1-1 0,-1 1 0,1-1 0,-1 1 0,0 0 1,1-1-1,-1 1 0,0 0 0,0 0 0,1 1 0,-1-1 1,0 0-1,1 0 0,-1 1 0,-2 0 0,-2 2-11,1 0 0,-1 1 0,1 0 0,0 0 0,1 0 0,-1 0 0,1 0 0,-1 1 0,1 0 0,1 0 0,-1 0 0,-3 6-1,-37 78 291,33-64-257,-11 20 85,2 0 1,3 2-1,1 0 0,2 1 1,3 0-1,-9 72 0,20-113-275,-1-1-1,1 1 0,0 0 1,1 0-1,0 0 1,0-1-1,0 1 0,1 0 1,0-1-1,0 1 1,0-1-1,1 0 0,0 0 1,1 0-1,-1 0 1,1 0-1,0-1 1,0 0-1,1 0 0,0 0 1,0 0-1,0-1 1,0 1-1,1-1 0,-1-1 1,1 1-1,0-1 1,0 0-1,0 0 0,1-1 1,-1 0-1,1 0 1,-1 0-1,1-1 0,0 0 1,8 0-1,7 1-2004,0-1 0,42-3 0,-12-8-3806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6.520"/>
    </inkml:context>
    <inkml:brush xml:id="br0">
      <inkml:brushProperty name="width" value="0.025" units="cm"/>
      <inkml:brushProperty name="height" value="0.025" units="cm"/>
    </inkml:brush>
  </inkml:definitions>
  <inkml:trace contextRef="#ctx0" brushRef="#br0">116 424 9961,'0'0'4378,"-4"2"-2488,-2 0-1322,6-2-474,0 1-1,-1-1 1,1 0 0,-1 1 0,1-1 0,-1 0-1,1 0 1,-1 0 0,1 1 0,-1-1 0,1 0-1,-1 0 1,1 0 0,-1 0 0,0 0-1,1 0 1,-1 0 0,1 0 0,-1 0 0,1 0-1,-1-1 1,1 1 0,-1 0 0,1 0-1,-1 0 1,1-1 0,-1 1 0,1 0 0,-1 0-1,1-1 1,-1 1 0,1 0 0,0-1-1,-1 1 1,1-1 0,0 1 0,-1-1 0,0 0 2,-1 0 1,1 0-1,0 1 1,-1-1-1,1 1 0,-1-1 1,1 1-1,0-1 1,-1 1-1,1 0 1,-1-1-1,1 1 1,-1 0-1,1 0 1,-1 0-1,1 0 1,-1 0-1,0 1 1,1-1-1,0 0 1,-1 1-1,1-1 1,-1 1-1,1 0 1,0-1-1,-2 2 0,-1 0-27,0 0-1,0 1 0,0-1 0,1 1 0,-1 0 0,1 0 0,-5 5 0,6-6-53,1-1-1,0 0 0,0 1 1,0 0-1,0-1 0,0 1 1,0 0-1,0-1 0,0 1 1,1 0-1,-1 0 0,1 0 1,-1 0-1,1 0 0,0-1 1,0 1-1,0 3 0,0-4-12,1 0 1,-1 0-1,1 0 0,-1 0 0,1 0 0,-1 0 0,1 0 1,0 0-1,-1 0 0,1 0 0,0-1 0,0 1 1,0 0-1,-1-1 0,1 1 0,0 0 0,0-1 0,0 1 1,0-1-1,0 1 0,0-1 0,2 0 0,2 2 28,0-1-1,0-1 1,1 1-1,-1-1 1,0 0-1,0 0 1,1-1-1,-1 1 1,0-1-1,0 0 1,8-3-1,30-15 169,-35 14-185,0 1 0,1 0 1,-1 0-1,1 0 0,0 1 0,0 1 0,0 0 0,1 0 0,-1 1 0,0 0 0,1 0 0,12 1 1,-21 1 13,0 0 1,1 0 0,-1 1-1,0-1 1,0 0 0,0 0 0,0 1-1,-1-1 1,1 0 0,0 1-1,0-1 1,-1 1 0,1-1 0,-1 1-1,1-1 1,-1 1 0,0-1-1,0 1 1,0 0 0,0-1 0,0 1-1,0-1 1,0 4 0,-3 39 743,18-107 769,-8 35-1404,-2-1 0,1-31 0,-5 62-202,0 1 0,0-1 0,0 0 0,1 0 0,-1 0 0,1 0 1,-1 0-1,1 0 0,0 0 0,-1 0 0,1-1 0,0 1 0,0-1 0,0 1 0,3 0 0,0 2-428,0-1 1,0 0-1,0 0 0,0-1 1,1 1-1,9 1 0,-7-2-163,1-1 0,-1-1-1,1 0 1,-1 0 0,1 0 0,0-1-1,-1 0 1,1-1 0,-1 0 0,0 0-1,1-1 1,-1 0 0,-1-1 0,1 1-1,12-9 1,-7 3 495,-1 0-1,-1 0 1,12-13-1,28-36 4928,-53 77 589,0 4-4899,-1-11-187,0-4 36,1 0 1,1-1 0,0 2-1,0-1 1,0 12 0,1-19-274,0 0 0,0 0 0,0 0 0,0 0-1,1-1 1,-1 1 0,0 0 0,1 0 0,-1 0 0,0 0 0,1-1 0,-1 1 0,1 0 0,-1-1 0,1 1 0,-1 0-1,1-1 1,0 1 0,-1-1 0,1 1 0,0-1 0,-1 1 0,2 0 0,0-1-20,0 1 0,0-1 0,-1 0 0,1 0 1,0 0-1,0 0 0,0 0 0,0-1 0,0 1 0,-1 0 0,1-1 0,0 1 0,0-1 1,-1 0-1,4-1 0,15-10 83,0 0 0,0-1 1,-1-1-1,33-33 0,7-4-69,-38 34-17,-8 5-1,1 0 1,0 2 0,1-1 0,0 2-1,0 0 1,1 1 0,26-10 0,-41 18-8,-1 0 0,1 0 0,-1 0 1,1 0-1,-1 0 0,1 0 1,-1 0-1,1 0 0,-1 0 0,1 0 1,-1 0-1,1 0 0,-1 0 0,1 0 1,-1 0-1,1 1 0,-1-1 1,1 0-1,-1 0 0,1 1 0,-1-1 1,0 0-1,1 0 0,-1 1 0,1-1 1,-1 1-1,0-1 0,1 0 1,-1 1-1,0-1 0,1 1 0,-1-1 1,0 1-1,2 23 22,-14 30 22,10-48-39,1-1-11,0 0 0,-1 0 0,2 0 0,-1 0 1,1 1-1,-1-1 0,2 8 0,-1-12 5,0 0 0,1 0-1,-1 0 1,0 0 0,1 0 0,-1 0-1,1 0 1,-1-1 0,1 1 0,0 0-1,-1 0 1,1 0 0,0-1 0,-1 1-1,1 0 1,0-1 0,0 1 0,0 0-1,0-1 1,-1 1 0,1-1 0,0 0-1,0 1 1,0-1 0,0 0 0,0 1-1,0-1 1,0 0 0,0 0 0,0 0-1,0 0 1,0 0 0,1 0 0,-1 0-1,0 0 1,0-1 0,0 1 0,0 0-1,-1-1 1,1 1 0,0 0 0,0-1 0,2-1-1,13-5 12,0-2 0,-1 0 0,1 0-1,-2-2 1,0 0 0,0-1 0,13-13 0,17-14 7,44-35 26,-89 70 214,-9 4-208,-11 2-61,20-1 14,-1-1-1,1 1 1,-1-1 0,1 1 0,-1-1 0,1 1 0,-1-1-1,1 0 1,-1 0 0,1 0 0,-1 0 0,0 0 0,1 0-1,-1 0 1,1-1 0,-1 1 0,-1-1 0,2 0 0,0-1 0,-1 0 0,1 1 0,0-1 0,0 0 1,0 1-1,1-1 0,-1 0 0,0 0 0,1 0 0,-1-4 0,0 6-2,1-1 2,0 1-1,0 0 1,0-1-1,0 1 1,0-1-1,-1 1 1,1 0-1,0-1 0,0 1 1,0 0-1,-1-1 1,1 1-1,0 0 1,0-1-1,-1 1 0,1 0 1,0 0-1,-1-1 1,1 1-1,0 0 1,-1 0-1,1 0 1,-1-1-1,1 1 0,0 0 1,-1 0-1,1 0 1,-1 0-1,1 0 1,0 0-1,-1 0 1,1 0-1,-1 0 0,1 0 1,-1 0-1,1 0 1,0 0-1,-1 0 1,1 0-1,-1 0 1,1 0-1,0 1 0,-1-1 1,1 0-1,0 0 1,-1 1-1,1-1 1,0 0-1,-1 0 0,1 1 1,0-1-1,-1 0 1,1 1-1,0-1 1,0 0-1,0 1 1,-1-1-1,1 0 0,0 1 1,0-1-1,0 1 1,-1 0-1,-14 24 90,8-11-90,2 0 1,0 1 0,1 0-1,0 0 1,1 1-1,-2 26 1,5-41 2,0 0 1,0 0 0,0-1 0,0 1 0,0 0 0,1-1 0,-1 1-1,0 0 1,0-1 0,0 1 0,1 0 0,-1-1 0,0 1 0,1 0-1,-1-1 1,0 1 0,1-1 0,-1 1 0,1-1 0,-1 1 0,1-1-1,-1 1 1,1-1 0,0 1 0,-1-1 0,1 0 0,-1 1 0,1-1-1,0 0 1,-1 0 0,1 1 0,0-1 0,-1 0 0,1 0 0,0 0-1,0 0 1,-1 0 0,1 0 0,0 0 0,-1 0 0,1 0 0,0 0-1,-1 0 1,1-1 0,0 1 0,-1 0 0,1 0 0,0-1 0,0 1 0,36-18 510,-11-3 68,45-45 0,-50 45-280,1 1 1,44-33-1,-65 63 12,-10 17-263,2-5-114,7-22 13,0 0 0,0 0 0,0 0 0,0 0 0,0 0 0,0 0 0,0 0 0,0 0 1,0 0-1,1 0 0,-1-1 0,0 1 0,0 0 0,0 0 0,0 0 0,0 0 0,0 0 1,0 0-1,0 0 0,1 0 0,-1 0 0,0 0 0,0 0 0,0 0 0,0 0 0,0 0 1,0 0-1,0 1 0,0-1 0,1 0 0,-1 0 0,0 0 0,0 0 0,0 0 0,0 0 1,0 0-1,0 0 0,0 0 0,0 0 0,0 0 0,0 0 0,0 0 0,0 1 0,1-1 0,-1 0 1,0 0-1,5-12-1300,-4-36-7224,-3 18-3294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7.189"/>
    </inkml:context>
    <inkml:brush xml:id="br0">
      <inkml:brushProperty name="width" value="0.025" units="cm"/>
      <inkml:brushProperty name="height" value="0.025" units="cm"/>
    </inkml:brush>
  </inkml:definitions>
  <inkml:trace contextRef="#ctx0" brushRef="#br0">0 927 5509,'0'0'5381,"53"-93"-1761,-11 27-513,13-10-737,10-12-640,5-6-738,8-4-607,-3 2-321,-3 9-64,-14 11-1057,-14 15-897,-16 14-320,-16 16-769,-12 17-352,-20 14-321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7:42:47.530"/>
    </inkml:context>
    <inkml:brush xml:id="br0">
      <inkml:brushProperty name="width" value="0.025" units="cm"/>
      <inkml:brushProperty name="height" value="0.025" units="cm"/>
    </inkml:brush>
  </inkml:definitions>
  <inkml:trace contextRef="#ctx0" brushRef="#br0">141 1 7495,'0'0'11035,"0"15"-10560,0 18-245,-2-1 1,-1 1 0,-2-1-1,-13 50 1,-25 42 123,-16 61-46,58-181-311,-7 40 160,8-44-154,-1 1-1,1-1 1,0 1-1,0-1 1,0 1 0,0 0-1,0-1 1,0 1-1,0-1 1,0 1 0,0 0-1,0-1 1,0 1-1,0-1 1,0 1-1,0-1 1,0 1 0,1 0-1,-1-1 1,0 1-1,0-1 1,1 1-1,-1-1 1,0 1 0,1-1-1,-1 1 1,1-1-1,-1 0 1,0 1 0,1-1-1,-1 1 1,1-1-1,-1 0 1,1 0-1,0 1 1,-1-1 0,1 0-1,-1 0 1,1 1-1,-1-1 1,1 0-1,0 0 1,-1 0 0,1 0-1,-1 0 1,1 0-1,0 0 1,-1 0 0,1 0-1,-1 0 1,1 0-1,-1-1 1,1 1-1,0 0 1,0-1 0,13-6 94,0-1 0,0 0 0,0-1 0,-1-1 0,20-19 0,9-6-28,119-79-496,-49 45-5461,-45 31-3994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29.10.2024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15</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16</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7339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60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60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61</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s>
</file>

<file path=ppt/slides/_rels/slide10.xml.rels><?xml version="1.0" encoding="UTF-8" standalone="yes"?>
<Relationships xmlns="http://schemas.openxmlformats.org/package/2006/relationships"><Relationship Id="rId117" Type="http://schemas.openxmlformats.org/officeDocument/2006/relationships/image" Target="../media/image4536.png"/><Relationship Id="rId299" Type="http://schemas.openxmlformats.org/officeDocument/2006/relationships/image" Target="../media/image4625.png"/><Relationship Id="rId21" Type="http://schemas.openxmlformats.org/officeDocument/2006/relationships/customXml" Target="../ink/ink1065.xml"/><Relationship Id="rId63" Type="http://schemas.openxmlformats.org/officeDocument/2006/relationships/image" Target="../media/image4509.png"/><Relationship Id="rId159" Type="http://schemas.openxmlformats.org/officeDocument/2006/relationships/customXml" Target="../ink/ink1135.xml"/><Relationship Id="rId324" Type="http://schemas.openxmlformats.org/officeDocument/2006/relationships/image" Target="../media/image4637.png"/><Relationship Id="rId170" Type="http://schemas.openxmlformats.org/officeDocument/2006/relationships/image" Target="../media/image4562.png"/><Relationship Id="rId226" Type="http://schemas.openxmlformats.org/officeDocument/2006/relationships/image" Target="../media/image4590.png"/><Relationship Id="rId268" Type="http://schemas.openxmlformats.org/officeDocument/2006/relationships/image" Target="../media/image4610.png"/><Relationship Id="rId32" Type="http://schemas.openxmlformats.org/officeDocument/2006/relationships/image" Target="../media/image4494.png"/><Relationship Id="rId74" Type="http://schemas.openxmlformats.org/officeDocument/2006/relationships/customXml" Target="../ink/ink1092.xml"/><Relationship Id="rId128" Type="http://schemas.openxmlformats.org/officeDocument/2006/relationships/image" Target="../media/image4541.png"/><Relationship Id="rId335" Type="http://schemas.openxmlformats.org/officeDocument/2006/relationships/customXml" Target="../ink/ink1225.xml"/><Relationship Id="rId5" Type="http://schemas.openxmlformats.org/officeDocument/2006/relationships/customXml" Target="../ink/ink1057.xml"/><Relationship Id="rId181" Type="http://schemas.openxmlformats.org/officeDocument/2006/relationships/customXml" Target="../ink/ink1146.xml"/><Relationship Id="rId237" Type="http://schemas.openxmlformats.org/officeDocument/2006/relationships/image" Target="../media/image4595.png"/><Relationship Id="rId279" Type="http://schemas.openxmlformats.org/officeDocument/2006/relationships/customXml" Target="../ink/ink1196.xml"/><Relationship Id="rId43" Type="http://schemas.openxmlformats.org/officeDocument/2006/relationships/customXml" Target="../ink/ink1076.xml"/><Relationship Id="rId139" Type="http://schemas.openxmlformats.org/officeDocument/2006/relationships/customXml" Target="../ink/ink1125.xml"/><Relationship Id="rId290" Type="http://schemas.openxmlformats.org/officeDocument/2006/relationships/image" Target="../media/image4621.png"/><Relationship Id="rId304" Type="http://schemas.openxmlformats.org/officeDocument/2006/relationships/customXml" Target="../ink/ink1209.xml"/><Relationship Id="rId346" Type="http://schemas.openxmlformats.org/officeDocument/2006/relationships/image" Target="../media/image96.png"/><Relationship Id="rId85" Type="http://schemas.openxmlformats.org/officeDocument/2006/relationships/image" Target="../media/image4520.png"/><Relationship Id="rId150" Type="http://schemas.openxmlformats.org/officeDocument/2006/relationships/image" Target="../media/image4552.png"/><Relationship Id="rId192" Type="http://schemas.openxmlformats.org/officeDocument/2006/relationships/image" Target="../media/image4573.png"/><Relationship Id="rId206" Type="http://schemas.openxmlformats.org/officeDocument/2006/relationships/image" Target="../media/image4580.png"/><Relationship Id="rId248" Type="http://schemas.openxmlformats.org/officeDocument/2006/relationships/customXml" Target="../ink/ink1180.xml"/><Relationship Id="rId12" Type="http://schemas.openxmlformats.org/officeDocument/2006/relationships/image" Target="../media/image4484.png"/><Relationship Id="rId108" Type="http://schemas.openxmlformats.org/officeDocument/2006/relationships/customXml" Target="../ink/ink1109.xml"/><Relationship Id="rId315" Type="http://schemas.openxmlformats.org/officeDocument/2006/relationships/customXml" Target="../ink/ink1215.xml"/><Relationship Id="rId54" Type="http://schemas.openxmlformats.org/officeDocument/2006/relationships/customXml" Target="../ink/ink1082.xml"/><Relationship Id="rId96" Type="http://schemas.openxmlformats.org/officeDocument/2006/relationships/customXml" Target="../ink/ink1103.xml"/><Relationship Id="rId161" Type="http://schemas.openxmlformats.org/officeDocument/2006/relationships/customXml" Target="../ink/ink1136.xml"/><Relationship Id="rId217" Type="http://schemas.openxmlformats.org/officeDocument/2006/relationships/customXml" Target="../ink/ink1164.xml"/><Relationship Id="rId259" Type="http://schemas.openxmlformats.org/officeDocument/2006/relationships/image" Target="../media/image4606.png"/><Relationship Id="rId23" Type="http://schemas.openxmlformats.org/officeDocument/2006/relationships/customXml" Target="../ink/ink1066.xml"/><Relationship Id="rId119" Type="http://schemas.openxmlformats.org/officeDocument/2006/relationships/customXml" Target="../ink/ink1115.xml"/><Relationship Id="rId270" Type="http://schemas.openxmlformats.org/officeDocument/2006/relationships/image" Target="../media/image4611.png"/><Relationship Id="rId326" Type="http://schemas.openxmlformats.org/officeDocument/2006/relationships/image" Target="../media/image4638.png"/><Relationship Id="rId65" Type="http://schemas.openxmlformats.org/officeDocument/2006/relationships/image" Target="../media/image4510.png"/><Relationship Id="rId130" Type="http://schemas.openxmlformats.org/officeDocument/2006/relationships/image" Target="../media/image4542.png"/><Relationship Id="rId172" Type="http://schemas.openxmlformats.org/officeDocument/2006/relationships/image" Target="../media/image4563.png"/><Relationship Id="rId228" Type="http://schemas.openxmlformats.org/officeDocument/2006/relationships/image" Target="../media/image4591.png"/><Relationship Id="rId281" Type="http://schemas.openxmlformats.org/officeDocument/2006/relationships/customXml" Target="../ink/ink1197.xml"/><Relationship Id="rId337" Type="http://schemas.openxmlformats.org/officeDocument/2006/relationships/customXml" Target="../ink/ink1226.xml"/><Relationship Id="rId34" Type="http://schemas.openxmlformats.org/officeDocument/2006/relationships/image" Target="../media/image4495.png"/><Relationship Id="rId76" Type="http://schemas.openxmlformats.org/officeDocument/2006/relationships/customXml" Target="../ink/ink1093.xml"/><Relationship Id="rId141" Type="http://schemas.openxmlformats.org/officeDocument/2006/relationships/customXml" Target="../ink/ink1126.xml"/><Relationship Id="rId7" Type="http://schemas.openxmlformats.org/officeDocument/2006/relationships/customXml" Target="../ink/ink1058.xml"/><Relationship Id="rId183" Type="http://schemas.openxmlformats.org/officeDocument/2006/relationships/customXml" Target="../ink/ink1147.xml"/><Relationship Id="rId239" Type="http://schemas.openxmlformats.org/officeDocument/2006/relationships/image" Target="../media/image4596.png"/><Relationship Id="rId250" Type="http://schemas.openxmlformats.org/officeDocument/2006/relationships/customXml" Target="../ink/ink1181.xml"/><Relationship Id="rId292" Type="http://schemas.openxmlformats.org/officeDocument/2006/relationships/image" Target="../media/image4622.png"/><Relationship Id="rId306" Type="http://schemas.openxmlformats.org/officeDocument/2006/relationships/customXml" Target="../ink/ink1210.xml"/><Relationship Id="rId45" Type="http://schemas.openxmlformats.org/officeDocument/2006/relationships/customXml" Target="../ink/ink1077.xml"/><Relationship Id="rId87" Type="http://schemas.openxmlformats.org/officeDocument/2006/relationships/image" Target="../media/image4521.png"/><Relationship Id="rId110" Type="http://schemas.openxmlformats.org/officeDocument/2006/relationships/customXml" Target="../ink/ink1110.xml"/><Relationship Id="rId152" Type="http://schemas.openxmlformats.org/officeDocument/2006/relationships/image" Target="../media/image4553.png"/><Relationship Id="rId194" Type="http://schemas.openxmlformats.org/officeDocument/2006/relationships/image" Target="../media/image4574.png"/><Relationship Id="rId208" Type="http://schemas.openxmlformats.org/officeDocument/2006/relationships/image" Target="../media/image4581.png"/><Relationship Id="rId261" Type="http://schemas.openxmlformats.org/officeDocument/2006/relationships/image" Target="../media/image4607.png"/><Relationship Id="rId14" Type="http://schemas.openxmlformats.org/officeDocument/2006/relationships/image" Target="../media/image4485.png"/><Relationship Id="rId35" Type="http://schemas.openxmlformats.org/officeDocument/2006/relationships/customXml" Target="../ink/ink1072.xml"/><Relationship Id="rId56" Type="http://schemas.openxmlformats.org/officeDocument/2006/relationships/customXml" Target="../ink/ink1083.xml"/><Relationship Id="rId77" Type="http://schemas.openxmlformats.org/officeDocument/2006/relationships/image" Target="../media/image4516.png"/><Relationship Id="rId100" Type="http://schemas.openxmlformats.org/officeDocument/2006/relationships/customXml" Target="../ink/ink1105.xml"/><Relationship Id="rId282" Type="http://schemas.openxmlformats.org/officeDocument/2006/relationships/image" Target="../media/image4617.png"/><Relationship Id="rId317" Type="http://schemas.openxmlformats.org/officeDocument/2006/relationships/customXml" Target="../ink/ink1216.xml"/><Relationship Id="rId338" Type="http://schemas.openxmlformats.org/officeDocument/2006/relationships/image" Target="../media/image4644.png"/><Relationship Id="rId8" Type="http://schemas.openxmlformats.org/officeDocument/2006/relationships/image" Target="../media/image3808.png"/><Relationship Id="rId98" Type="http://schemas.openxmlformats.org/officeDocument/2006/relationships/customXml" Target="../ink/ink1104.xml"/><Relationship Id="rId121" Type="http://schemas.openxmlformats.org/officeDocument/2006/relationships/customXml" Target="../ink/ink1116.xml"/><Relationship Id="rId142" Type="http://schemas.openxmlformats.org/officeDocument/2006/relationships/image" Target="../media/image4548.png"/><Relationship Id="rId163" Type="http://schemas.openxmlformats.org/officeDocument/2006/relationships/customXml" Target="../ink/ink1137.xml"/><Relationship Id="rId184" Type="http://schemas.openxmlformats.org/officeDocument/2006/relationships/image" Target="../media/image4569.png"/><Relationship Id="rId219" Type="http://schemas.openxmlformats.org/officeDocument/2006/relationships/customXml" Target="../ink/ink1165.xml"/><Relationship Id="rId230" Type="http://schemas.openxmlformats.org/officeDocument/2006/relationships/image" Target="../media/image4592.png"/><Relationship Id="rId251" Type="http://schemas.openxmlformats.org/officeDocument/2006/relationships/image" Target="../media/image4602.png"/><Relationship Id="rId25" Type="http://schemas.openxmlformats.org/officeDocument/2006/relationships/customXml" Target="../ink/ink1067.xml"/><Relationship Id="rId46" Type="http://schemas.openxmlformats.org/officeDocument/2006/relationships/image" Target="../media/image4501.png"/><Relationship Id="rId67" Type="http://schemas.openxmlformats.org/officeDocument/2006/relationships/image" Target="../media/image4511.png"/><Relationship Id="rId272" Type="http://schemas.openxmlformats.org/officeDocument/2006/relationships/image" Target="../media/image4612.png"/><Relationship Id="rId293" Type="http://schemas.openxmlformats.org/officeDocument/2006/relationships/customXml" Target="../ink/ink1203.xml"/><Relationship Id="rId307" Type="http://schemas.openxmlformats.org/officeDocument/2006/relationships/image" Target="../media/image4629.png"/><Relationship Id="rId328" Type="http://schemas.openxmlformats.org/officeDocument/2006/relationships/image" Target="../media/image4639.png"/><Relationship Id="rId88" Type="http://schemas.openxmlformats.org/officeDocument/2006/relationships/customXml" Target="../ink/ink1099.xml"/><Relationship Id="rId111" Type="http://schemas.openxmlformats.org/officeDocument/2006/relationships/image" Target="../media/image4533.png"/><Relationship Id="rId132" Type="http://schemas.openxmlformats.org/officeDocument/2006/relationships/image" Target="../media/image4543.png"/><Relationship Id="rId153" Type="http://schemas.openxmlformats.org/officeDocument/2006/relationships/customXml" Target="../ink/ink1132.xml"/><Relationship Id="rId174" Type="http://schemas.openxmlformats.org/officeDocument/2006/relationships/image" Target="../media/image4564.png"/><Relationship Id="rId195" Type="http://schemas.openxmlformats.org/officeDocument/2006/relationships/customXml" Target="../ink/ink1153.xml"/><Relationship Id="rId209" Type="http://schemas.openxmlformats.org/officeDocument/2006/relationships/customXml" Target="../ink/ink1160.xml"/><Relationship Id="rId220" Type="http://schemas.openxmlformats.org/officeDocument/2006/relationships/image" Target="../media/image4587.png"/><Relationship Id="rId241" Type="http://schemas.openxmlformats.org/officeDocument/2006/relationships/image" Target="../media/image4597.png"/><Relationship Id="rId15" Type="http://schemas.openxmlformats.org/officeDocument/2006/relationships/customXml" Target="../ink/ink1062.xml"/><Relationship Id="rId36" Type="http://schemas.openxmlformats.org/officeDocument/2006/relationships/image" Target="../media/image4496.png"/><Relationship Id="rId57" Type="http://schemas.openxmlformats.org/officeDocument/2006/relationships/image" Target="../media/image4506.png"/><Relationship Id="rId262" Type="http://schemas.openxmlformats.org/officeDocument/2006/relationships/customXml" Target="../ink/ink1187.xml"/><Relationship Id="rId283" Type="http://schemas.openxmlformats.org/officeDocument/2006/relationships/customXml" Target="../ink/ink1198.xml"/><Relationship Id="rId318" Type="http://schemas.openxmlformats.org/officeDocument/2006/relationships/image" Target="../media/image4634.png"/><Relationship Id="rId339" Type="http://schemas.openxmlformats.org/officeDocument/2006/relationships/customXml" Target="../ink/ink1227.xml"/><Relationship Id="rId78" Type="http://schemas.openxmlformats.org/officeDocument/2006/relationships/customXml" Target="../ink/ink1094.xml"/><Relationship Id="rId99" Type="http://schemas.openxmlformats.org/officeDocument/2006/relationships/image" Target="../media/image4527.png"/><Relationship Id="rId101" Type="http://schemas.openxmlformats.org/officeDocument/2006/relationships/image" Target="../media/image4528.png"/><Relationship Id="rId122" Type="http://schemas.openxmlformats.org/officeDocument/2006/relationships/image" Target="../media/image4538.png"/><Relationship Id="rId143" Type="http://schemas.openxmlformats.org/officeDocument/2006/relationships/customXml" Target="../ink/ink1127.xml"/><Relationship Id="rId164" Type="http://schemas.openxmlformats.org/officeDocument/2006/relationships/image" Target="../media/image4559.png"/><Relationship Id="rId185" Type="http://schemas.openxmlformats.org/officeDocument/2006/relationships/customXml" Target="../ink/ink1148.xml"/><Relationship Id="rId9" Type="http://schemas.openxmlformats.org/officeDocument/2006/relationships/customXml" Target="../ink/ink1059.xml"/><Relationship Id="rId210" Type="http://schemas.openxmlformats.org/officeDocument/2006/relationships/image" Target="../media/image4582.png"/><Relationship Id="rId26" Type="http://schemas.openxmlformats.org/officeDocument/2006/relationships/image" Target="../media/image4491.png"/><Relationship Id="rId231" Type="http://schemas.openxmlformats.org/officeDocument/2006/relationships/customXml" Target="../ink/ink1171.xml"/><Relationship Id="rId252" Type="http://schemas.openxmlformats.org/officeDocument/2006/relationships/customXml" Target="../ink/ink1182.xml"/><Relationship Id="rId273" Type="http://schemas.openxmlformats.org/officeDocument/2006/relationships/customXml" Target="../ink/ink1193.xml"/><Relationship Id="rId294" Type="http://schemas.openxmlformats.org/officeDocument/2006/relationships/image" Target="../media/image4623.png"/><Relationship Id="rId308" Type="http://schemas.openxmlformats.org/officeDocument/2006/relationships/customXml" Target="../ink/ink1211.xml"/><Relationship Id="rId329" Type="http://schemas.openxmlformats.org/officeDocument/2006/relationships/customXml" Target="../ink/ink1222.xml"/><Relationship Id="rId47" Type="http://schemas.openxmlformats.org/officeDocument/2006/relationships/customXml" Target="../ink/ink1078.xml"/><Relationship Id="rId68" Type="http://schemas.openxmlformats.org/officeDocument/2006/relationships/customXml" Target="../ink/ink1089.xml"/><Relationship Id="rId89" Type="http://schemas.openxmlformats.org/officeDocument/2006/relationships/image" Target="../media/image4522.png"/><Relationship Id="rId112" Type="http://schemas.openxmlformats.org/officeDocument/2006/relationships/customXml" Target="../ink/ink1111.xml"/><Relationship Id="rId133" Type="http://schemas.openxmlformats.org/officeDocument/2006/relationships/customXml" Target="../ink/ink1122.xml"/><Relationship Id="rId154" Type="http://schemas.openxmlformats.org/officeDocument/2006/relationships/image" Target="../media/image4554.png"/><Relationship Id="rId175" Type="http://schemas.openxmlformats.org/officeDocument/2006/relationships/customXml" Target="../ink/ink1143.xml"/><Relationship Id="rId340" Type="http://schemas.openxmlformats.org/officeDocument/2006/relationships/image" Target="../media/image93.png"/><Relationship Id="rId196" Type="http://schemas.openxmlformats.org/officeDocument/2006/relationships/image" Target="../media/image4575.png"/><Relationship Id="rId200" Type="http://schemas.openxmlformats.org/officeDocument/2006/relationships/image" Target="../media/image4577.png"/><Relationship Id="rId16" Type="http://schemas.openxmlformats.org/officeDocument/2006/relationships/image" Target="../media/image4486.png"/><Relationship Id="rId221" Type="http://schemas.openxmlformats.org/officeDocument/2006/relationships/customXml" Target="../ink/ink1166.xml"/><Relationship Id="rId242" Type="http://schemas.openxmlformats.org/officeDocument/2006/relationships/customXml" Target="../ink/ink1177.xml"/><Relationship Id="rId263" Type="http://schemas.openxmlformats.org/officeDocument/2006/relationships/image" Target="../media/image4608.png"/><Relationship Id="rId284" Type="http://schemas.openxmlformats.org/officeDocument/2006/relationships/image" Target="../media/image4618.png"/><Relationship Id="rId319" Type="http://schemas.openxmlformats.org/officeDocument/2006/relationships/customXml" Target="../ink/ink1217.xml"/><Relationship Id="rId37" Type="http://schemas.openxmlformats.org/officeDocument/2006/relationships/customXml" Target="../ink/ink1073.xml"/><Relationship Id="rId58" Type="http://schemas.openxmlformats.org/officeDocument/2006/relationships/customXml" Target="../ink/ink1084.xml"/><Relationship Id="rId79" Type="http://schemas.openxmlformats.org/officeDocument/2006/relationships/image" Target="../media/image4517.png"/><Relationship Id="rId102" Type="http://schemas.openxmlformats.org/officeDocument/2006/relationships/customXml" Target="../ink/ink1106.xml"/><Relationship Id="rId123" Type="http://schemas.openxmlformats.org/officeDocument/2006/relationships/customXml" Target="../ink/ink1117.xml"/><Relationship Id="rId144" Type="http://schemas.openxmlformats.org/officeDocument/2006/relationships/image" Target="../media/image4549.png"/><Relationship Id="rId330" Type="http://schemas.openxmlformats.org/officeDocument/2006/relationships/image" Target="../media/image4640.png"/><Relationship Id="rId90" Type="http://schemas.openxmlformats.org/officeDocument/2006/relationships/customXml" Target="../ink/ink1100.xml"/><Relationship Id="rId165" Type="http://schemas.openxmlformats.org/officeDocument/2006/relationships/customXml" Target="../ink/ink1138.xml"/><Relationship Id="rId186" Type="http://schemas.openxmlformats.org/officeDocument/2006/relationships/image" Target="../media/image4570.png"/><Relationship Id="rId211" Type="http://schemas.openxmlformats.org/officeDocument/2006/relationships/customXml" Target="../ink/ink1161.xml"/><Relationship Id="rId232" Type="http://schemas.openxmlformats.org/officeDocument/2006/relationships/customXml" Target="../ink/ink1172.xml"/><Relationship Id="rId253" Type="http://schemas.openxmlformats.org/officeDocument/2006/relationships/image" Target="../media/image4603.png"/><Relationship Id="rId274" Type="http://schemas.openxmlformats.org/officeDocument/2006/relationships/image" Target="../media/image4613.png"/><Relationship Id="rId295" Type="http://schemas.openxmlformats.org/officeDocument/2006/relationships/customXml" Target="../ink/ink1204.xml"/><Relationship Id="rId309" Type="http://schemas.openxmlformats.org/officeDocument/2006/relationships/image" Target="../media/image4630.png"/><Relationship Id="rId27" Type="http://schemas.openxmlformats.org/officeDocument/2006/relationships/customXml" Target="../ink/ink1068.xml"/><Relationship Id="rId48" Type="http://schemas.openxmlformats.org/officeDocument/2006/relationships/image" Target="../media/image4502.png"/><Relationship Id="rId69" Type="http://schemas.openxmlformats.org/officeDocument/2006/relationships/image" Target="../media/image4512.png"/><Relationship Id="rId113" Type="http://schemas.openxmlformats.org/officeDocument/2006/relationships/image" Target="../media/image4534.png"/><Relationship Id="rId134" Type="http://schemas.openxmlformats.org/officeDocument/2006/relationships/image" Target="../media/image4544.png"/><Relationship Id="rId320" Type="http://schemas.openxmlformats.org/officeDocument/2006/relationships/image" Target="../media/image4635.png"/><Relationship Id="rId80" Type="http://schemas.openxmlformats.org/officeDocument/2006/relationships/customXml" Target="../ink/ink1095.xml"/><Relationship Id="rId155" Type="http://schemas.openxmlformats.org/officeDocument/2006/relationships/customXml" Target="../ink/ink1133.xml"/><Relationship Id="rId176" Type="http://schemas.openxmlformats.org/officeDocument/2006/relationships/image" Target="../media/image4565.png"/><Relationship Id="rId197" Type="http://schemas.openxmlformats.org/officeDocument/2006/relationships/customXml" Target="../ink/ink1154.xml"/><Relationship Id="rId341" Type="http://schemas.openxmlformats.org/officeDocument/2006/relationships/customXml" Target="../ink/ink1228.xml"/><Relationship Id="rId201" Type="http://schemas.openxmlformats.org/officeDocument/2006/relationships/customXml" Target="../ink/ink1156.xml"/><Relationship Id="rId222" Type="http://schemas.openxmlformats.org/officeDocument/2006/relationships/image" Target="../media/image4588.png"/><Relationship Id="rId243" Type="http://schemas.openxmlformats.org/officeDocument/2006/relationships/image" Target="../media/image4598.png"/><Relationship Id="rId264" Type="http://schemas.openxmlformats.org/officeDocument/2006/relationships/customXml" Target="../ink/ink1188.xml"/><Relationship Id="rId285" Type="http://schemas.openxmlformats.org/officeDocument/2006/relationships/customXml" Target="../ink/ink1199.xml"/><Relationship Id="rId17" Type="http://schemas.openxmlformats.org/officeDocument/2006/relationships/customXml" Target="../ink/ink1063.xml"/><Relationship Id="rId38" Type="http://schemas.openxmlformats.org/officeDocument/2006/relationships/image" Target="../media/image4497.png"/><Relationship Id="rId59" Type="http://schemas.openxmlformats.org/officeDocument/2006/relationships/image" Target="../media/image4507.png"/><Relationship Id="rId103" Type="http://schemas.openxmlformats.org/officeDocument/2006/relationships/image" Target="../media/image4529.png"/><Relationship Id="rId124" Type="http://schemas.openxmlformats.org/officeDocument/2006/relationships/image" Target="../media/image4539.png"/><Relationship Id="rId310" Type="http://schemas.openxmlformats.org/officeDocument/2006/relationships/customXml" Target="../ink/ink1212.xml"/><Relationship Id="rId70" Type="http://schemas.openxmlformats.org/officeDocument/2006/relationships/customXml" Target="../ink/ink1090.xml"/><Relationship Id="rId91" Type="http://schemas.openxmlformats.org/officeDocument/2006/relationships/image" Target="../media/image4523.png"/><Relationship Id="rId145" Type="http://schemas.openxmlformats.org/officeDocument/2006/relationships/customXml" Target="../ink/ink1128.xml"/><Relationship Id="rId166" Type="http://schemas.openxmlformats.org/officeDocument/2006/relationships/image" Target="../media/image4560.png"/><Relationship Id="rId187" Type="http://schemas.openxmlformats.org/officeDocument/2006/relationships/customXml" Target="../ink/ink1149.xml"/><Relationship Id="rId331" Type="http://schemas.openxmlformats.org/officeDocument/2006/relationships/customXml" Target="../ink/ink1223.xml"/><Relationship Id="rId1" Type="http://schemas.openxmlformats.org/officeDocument/2006/relationships/slideLayout" Target="../slideLayouts/slideLayout7.xml"/><Relationship Id="rId212" Type="http://schemas.openxmlformats.org/officeDocument/2006/relationships/image" Target="../media/image4583.png"/><Relationship Id="rId233" Type="http://schemas.openxmlformats.org/officeDocument/2006/relationships/image" Target="../media/image4593.png"/><Relationship Id="rId254" Type="http://schemas.openxmlformats.org/officeDocument/2006/relationships/customXml" Target="../ink/ink1183.xml"/><Relationship Id="rId28" Type="http://schemas.openxmlformats.org/officeDocument/2006/relationships/image" Target="../media/image4492.png"/><Relationship Id="rId49" Type="http://schemas.openxmlformats.org/officeDocument/2006/relationships/customXml" Target="../ink/ink1079.xml"/><Relationship Id="rId114" Type="http://schemas.openxmlformats.org/officeDocument/2006/relationships/customXml" Target="../ink/ink1112.xml"/><Relationship Id="rId275" Type="http://schemas.openxmlformats.org/officeDocument/2006/relationships/customXml" Target="../ink/ink1194.xml"/><Relationship Id="rId296" Type="http://schemas.openxmlformats.org/officeDocument/2006/relationships/customXml" Target="../ink/ink1205.xml"/><Relationship Id="rId300" Type="http://schemas.openxmlformats.org/officeDocument/2006/relationships/customXml" Target="../ink/ink1207.xml"/><Relationship Id="rId60" Type="http://schemas.openxmlformats.org/officeDocument/2006/relationships/customXml" Target="../ink/ink1085.xml"/><Relationship Id="rId81" Type="http://schemas.openxmlformats.org/officeDocument/2006/relationships/image" Target="../media/image4518.png"/><Relationship Id="rId135" Type="http://schemas.openxmlformats.org/officeDocument/2006/relationships/customXml" Target="../ink/ink1123.xml"/><Relationship Id="rId156" Type="http://schemas.openxmlformats.org/officeDocument/2006/relationships/image" Target="../media/image4555.png"/><Relationship Id="rId177" Type="http://schemas.openxmlformats.org/officeDocument/2006/relationships/customXml" Target="../ink/ink1144.xml"/><Relationship Id="rId198" Type="http://schemas.openxmlformats.org/officeDocument/2006/relationships/image" Target="../media/image4576.png"/><Relationship Id="rId321" Type="http://schemas.openxmlformats.org/officeDocument/2006/relationships/customXml" Target="../ink/ink1218.xml"/><Relationship Id="rId342" Type="http://schemas.openxmlformats.org/officeDocument/2006/relationships/image" Target="../media/image94.png"/><Relationship Id="rId202" Type="http://schemas.openxmlformats.org/officeDocument/2006/relationships/image" Target="../media/image4578.png"/><Relationship Id="rId223" Type="http://schemas.openxmlformats.org/officeDocument/2006/relationships/customXml" Target="../ink/ink1167.xml"/><Relationship Id="rId244" Type="http://schemas.openxmlformats.org/officeDocument/2006/relationships/customXml" Target="../ink/ink1178.xml"/><Relationship Id="rId18" Type="http://schemas.openxmlformats.org/officeDocument/2006/relationships/image" Target="../media/image4487.png"/><Relationship Id="rId39" Type="http://schemas.openxmlformats.org/officeDocument/2006/relationships/customXml" Target="../ink/ink1074.xml"/><Relationship Id="rId265" Type="http://schemas.openxmlformats.org/officeDocument/2006/relationships/customXml" Target="../ink/ink1189.xml"/><Relationship Id="rId286" Type="http://schemas.openxmlformats.org/officeDocument/2006/relationships/image" Target="../media/image4619.png"/><Relationship Id="rId50" Type="http://schemas.openxmlformats.org/officeDocument/2006/relationships/image" Target="../media/image4503.png"/><Relationship Id="rId104" Type="http://schemas.openxmlformats.org/officeDocument/2006/relationships/customXml" Target="../ink/ink1107.xml"/><Relationship Id="rId125" Type="http://schemas.openxmlformats.org/officeDocument/2006/relationships/customXml" Target="../ink/ink1118.xml"/><Relationship Id="rId146" Type="http://schemas.openxmlformats.org/officeDocument/2006/relationships/image" Target="../media/image4550.png"/><Relationship Id="rId167" Type="http://schemas.openxmlformats.org/officeDocument/2006/relationships/customXml" Target="../ink/ink1139.xml"/><Relationship Id="rId188" Type="http://schemas.openxmlformats.org/officeDocument/2006/relationships/image" Target="../media/image4571.png"/><Relationship Id="rId311" Type="http://schemas.openxmlformats.org/officeDocument/2006/relationships/image" Target="../media/image4631.png"/><Relationship Id="rId332" Type="http://schemas.openxmlformats.org/officeDocument/2006/relationships/image" Target="../media/image4641.png"/><Relationship Id="rId71" Type="http://schemas.openxmlformats.org/officeDocument/2006/relationships/image" Target="../media/image4513.png"/><Relationship Id="rId92" Type="http://schemas.openxmlformats.org/officeDocument/2006/relationships/customXml" Target="../ink/ink1101.xml"/><Relationship Id="rId213" Type="http://schemas.openxmlformats.org/officeDocument/2006/relationships/customXml" Target="../ink/ink1162.xml"/><Relationship Id="rId234" Type="http://schemas.openxmlformats.org/officeDocument/2006/relationships/customXml" Target="../ink/ink1173.xml"/><Relationship Id="rId2" Type="http://schemas.openxmlformats.org/officeDocument/2006/relationships/notesSlide" Target="../notesSlides/notesSlide7.xml"/><Relationship Id="rId29" Type="http://schemas.openxmlformats.org/officeDocument/2006/relationships/customXml" Target="../ink/ink1069.xml"/><Relationship Id="rId255" Type="http://schemas.openxmlformats.org/officeDocument/2006/relationships/image" Target="../media/image4604.png"/><Relationship Id="rId276" Type="http://schemas.openxmlformats.org/officeDocument/2006/relationships/image" Target="../media/image4614.png"/><Relationship Id="rId297" Type="http://schemas.openxmlformats.org/officeDocument/2006/relationships/image" Target="../media/image4624.png"/><Relationship Id="rId40" Type="http://schemas.openxmlformats.org/officeDocument/2006/relationships/image" Target="../media/image4498.png"/><Relationship Id="rId115" Type="http://schemas.openxmlformats.org/officeDocument/2006/relationships/image" Target="../media/image4535.png"/><Relationship Id="rId136" Type="http://schemas.openxmlformats.org/officeDocument/2006/relationships/image" Target="../media/image4545.png"/><Relationship Id="rId157" Type="http://schemas.openxmlformats.org/officeDocument/2006/relationships/customXml" Target="../ink/ink1134.xml"/><Relationship Id="rId178" Type="http://schemas.openxmlformats.org/officeDocument/2006/relationships/image" Target="../media/image4566.png"/><Relationship Id="rId301" Type="http://schemas.openxmlformats.org/officeDocument/2006/relationships/image" Target="../media/image4626.png"/><Relationship Id="rId322" Type="http://schemas.openxmlformats.org/officeDocument/2006/relationships/image" Target="../media/image4636.png"/><Relationship Id="rId343" Type="http://schemas.openxmlformats.org/officeDocument/2006/relationships/customXml" Target="../ink/ink1229.xml"/><Relationship Id="rId61" Type="http://schemas.openxmlformats.org/officeDocument/2006/relationships/image" Target="../media/image4508.png"/><Relationship Id="rId82" Type="http://schemas.openxmlformats.org/officeDocument/2006/relationships/customXml" Target="../ink/ink1096.xml"/><Relationship Id="rId199" Type="http://schemas.openxmlformats.org/officeDocument/2006/relationships/customXml" Target="../ink/ink1155.xml"/><Relationship Id="rId203" Type="http://schemas.openxmlformats.org/officeDocument/2006/relationships/customXml" Target="../ink/ink1157.xml"/><Relationship Id="rId19" Type="http://schemas.openxmlformats.org/officeDocument/2006/relationships/customXml" Target="../ink/ink1064.xml"/><Relationship Id="rId224" Type="http://schemas.openxmlformats.org/officeDocument/2006/relationships/image" Target="../media/image4589.png"/><Relationship Id="rId245" Type="http://schemas.openxmlformats.org/officeDocument/2006/relationships/image" Target="../media/image4599.png"/><Relationship Id="rId266" Type="http://schemas.openxmlformats.org/officeDocument/2006/relationships/image" Target="../media/image4609.png"/><Relationship Id="rId287" Type="http://schemas.openxmlformats.org/officeDocument/2006/relationships/customXml" Target="../ink/ink1200.xml"/><Relationship Id="rId30" Type="http://schemas.openxmlformats.org/officeDocument/2006/relationships/image" Target="../media/image4493.png"/><Relationship Id="rId105" Type="http://schemas.openxmlformats.org/officeDocument/2006/relationships/image" Target="../media/image4530.png"/><Relationship Id="rId126" Type="http://schemas.openxmlformats.org/officeDocument/2006/relationships/image" Target="../media/image4540.png"/><Relationship Id="rId147" Type="http://schemas.openxmlformats.org/officeDocument/2006/relationships/customXml" Target="../ink/ink1129.xml"/><Relationship Id="rId168" Type="http://schemas.openxmlformats.org/officeDocument/2006/relationships/image" Target="../media/image4561.png"/><Relationship Id="rId312" Type="http://schemas.openxmlformats.org/officeDocument/2006/relationships/customXml" Target="../ink/ink1213.xml"/><Relationship Id="rId333" Type="http://schemas.openxmlformats.org/officeDocument/2006/relationships/customXml" Target="../ink/ink1224.xml"/><Relationship Id="rId51" Type="http://schemas.openxmlformats.org/officeDocument/2006/relationships/customXml" Target="../ink/ink1080.xml"/><Relationship Id="rId72" Type="http://schemas.openxmlformats.org/officeDocument/2006/relationships/customXml" Target="../ink/ink1091.xml"/><Relationship Id="rId93" Type="http://schemas.openxmlformats.org/officeDocument/2006/relationships/image" Target="../media/image4524.png"/><Relationship Id="rId189" Type="http://schemas.openxmlformats.org/officeDocument/2006/relationships/customXml" Target="../ink/ink1150.xml"/><Relationship Id="rId3" Type="http://schemas.openxmlformats.org/officeDocument/2006/relationships/customXml" Target="../ink/ink1056.xml"/><Relationship Id="rId214" Type="http://schemas.openxmlformats.org/officeDocument/2006/relationships/image" Target="../media/image4584.png"/><Relationship Id="rId235" Type="http://schemas.openxmlformats.org/officeDocument/2006/relationships/image" Target="../media/image4594.png"/><Relationship Id="rId256" Type="http://schemas.openxmlformats.org/officeDocument/2006/relationships/customXml" Target="../ink/ink1184.xml"/><Relationship Id="rId277" Type="http://schemas.openxmlformats.org/officeDocument/2006/relationships/customXml" Target="../ink/ink1195.xml"/><Relationship Id="rId298" Type="http://schemas.openxmlformats.org/officeDocument/2006/relationships/customXml" Target="../ink/ink1206.xml"/><Relationship Id="rId116" Type="http://schemas.openxmlformats.org/officeDocument/2006/relationships/customXml" Target="../ink/ink1113.xml"/><Relationship Id="rId137" Type="http://schemas.openxmlformats.org/officeDocument/2006/relationships/customXml" Target="../ink/ink1124.xml"/><Relationship Id="rId158" Type="http://schemas.openxmlformats.org/officeDocument/2006/relationships/image" Target="../media/image4556.png"/><Relationship Id="rId302" Type="http://schemas.openxmlformats.org/officeDocument/2006/relationships/customXml" Target="../ink/ink1208.xml"/><Relationship Id="rId323" Type="http://schemas.openxmlformats.org/officeDocument/2006/relationships/customXml" Target="../ink/ink1219.xml"/><Relationship Id="rId344" Type="http://schemas.openxmlformats.org/officeDocument/2006/relationships/image" Target="../media/image95.png"/><Relationship Id="rId20" Type="http://schemas.openxmlformats.org/officeDocument/2006/relationships/image" Target="../media/image4488.png"/><Relationship Id="rId41" Type="http://schemas.openxmlformats.org/officeDocument/2006/relationships/customXml" Target="../ink/ink1075.xml"/><Relationship Id="rId62" Type="http://schemas.openxmlformats.org/officeDocument/2006/relationships/customXml" Target="../ink/ink1086.xml"/><Relationship Id="rId83" Type="http://schemas.openxmlformats.org/officeDocument/2006/relationships/image" Target="../media/image4519.png"/><Relationship Id="rId179" Type="http://schemas.openxmlformats.org/officeDocument/2006/relationships/customXml" Target="../ink/ink1145.xml"/><Relationship Id="rId190" Type="http://schemas.openxmlformats.org/officeDocument/2006/relationships/image" Target="../media/image4572.png"/><Relationship Id="rId204" Type="http://schemas.openxmlformats.org/officeDocument/2006/relationships/image" Target="../media/image4579.png"/><Relationship Id="rId225" Type="http://schemas.openxmlformats.org/officeDocument/2006/relationships/customXml" Target="../ink/ink1168.xml"/><Relationship Id="rId246" Type="http://schemas.openxmlformats.org/officeDocument/2006/relationships/customXml" Target="../ink/ink1179.xml"/><Relationship Id="rId267" Type="http://schemas.openxmlformats.org/officeDocument/2006/relationships/customXml" Target="../ink/ink1190.xml"/><Relationship Id="rId288" Type="http://schemas.openxmlformats.org/officeDocument/2006/relationships/image" Target="../media/image4620.png"/><Relationship Id="rId106" Type="http://schemas.openxmlformats.org/officeDocument/2006/relationships/customXml" Target="../ink/ink1108.xml"/><Relationship Id="rId127" Type="http://schemas.openxmlformats.org/officeDocument/2006/relationships/customXml" Target="../ink/ink1119.xml"/><Relationship Id="rId313" Type="http://schemas.openxmlformats.org/officeDocument/2006/relationships/customXml" Target="../ink/ink1214.xml"/><Relationship Id="rId10" Type="http://schemas.openxmlformats.org/officeDocument/2006/relationships/image" Target="../media/image4483.png"/><Relationship Id="rId31" Type="http://schemas.openxmlformats.org/officeDocument/2006/relationships/customXml" Target="../ink/ink1070.xml"/><Relationship Id="rId52" Type="http://schemas.openxmlformats.org/officeDocument/2006/relationships/image" Target="../media/image4504.png"/><Relationship Id="rId73" Type="http://schemas.openxmlformats.org/officeDocument/2006/relationships/image" Target="../media/image4514.png"/><Relationship Id="rId94" Type="http://schemas.openxmlformats.org/officeDocument/2006/relationships/customXml" Target="../ink/ink1102.xml"/><Relationship Id="rId148" Type="http://schemas.openxmlformats.org/officeDocument/2006/relationships/image" Target="../media/image4551.png"/><Relationship Id="rId169" Type="http://schemas.openxmlformats.org/officeDocument/2006/relationships/customXml" Target="../ink/ink1140.xml"/><Relationship Id="rId334" Type="http://schemas.openxmlformats.org/officeDocument/2006/relationships/image" Target="../media/image4642.png"/><Relationship Id="rId4" Type="http://schemas.openxmlformats.org/officeDocument/2006/relationships/image" Target="../media/image4481.png"/><Relationship Id="rId180" Type="http://schemas.openxmlformats.org/officeDocument/2006/relationships/image" Target="../media/image4567.png"/><Relationship Id="rId215" Type="http://schemas.openxmlformats.org/officeDocument/2006/relationships/customXml" Target="../ink/ink1163.xml"/><Relationship Id="rId236" Type="http://schemas.openxmlformats.org/officeDocument/2006/relationships/customXml" Target="../ink/ink1174.xml"/><Relationship Id="rId257" Type="http://schemas.openxmlformats.org/officeDocument/2006/relationships/image" Target="../media/image4605.png"/><Relationship Id="rId278" Type="http://schemas.openxmlformats.org/officeDocument/2006/relationships/image" Target="../media/image4615.png"/><Relationship Id="rId303" Type="http://schemas.openxmlformats.org/officeDocument/2006/relationships/image" Target="../media/image4627.png"/><Relationship Id="rId42" Type="http://schemas.openxmlformats.org/officeDocument/2006/relationships/image" Target="../media/image4499.png"/><Relationship Id="rId84" Type="http://schemas.openxmlformats.org/officeDocument/2006/relationships/customXml" Target="../ink/ink1097.xml"/><Relationship Id="rId138" Type="http://schemas.openxmlformats.org/officeDocument/2006/relationships/image" Target="../media/image4546.png"/><Relationship Id="rId345" Type="http://schemas.openxmlformats.org/officeDocument/2006/relationships/customXml" Target="../ink/ink1230.xml"/><Relationship Id="rId191" Type="http://schemas.openxmlformats.org/officeDocument/2006/relationships/customXml" Target="../ink/ink1151.xml"/><Relationship Id="rId205" Type="http://schemas.openxmlformats.org/officeDocument/2006/relationships/customXml" Target="../ink/ink1158.xml"/><Relationship Id="rId247" Type="http://schemas.openxmlformats.org/officeDocument/2006/relationships/image" Target="../media/image4600.png"/><Relationship Id="rId107" Type="http://schemas.openxmlformats.org/officeDocument/2006/relationships/image" Target="../media/image4531.png"/><Relationship Id="rId289" Type="http://schemas.openxmlformats.org/officeDocument/2006/relationships/customXml" Target="../ink/ink1201.xml"/><Relationship Id="rId11" Type="http://schemas.openxmlformats.org/officeDocument/2006/relationships/customXml" Target="../ink/ink1060.xml"/><Relationship Id="rId53" Type="http://schemas.openxmlformats.org/officeDocument/2006/relationships/customXml" Target="../ink/ink1081.xml"/><Relationship Id="rId149" Type="http://schemas.openxmlformats.org/officeDocument/2006/relationships/customXml" Target="../ink/ink1130.xml"/><Relationship Id="rId314" Type="http://schemas.openxmlformats.org/officeDocument/2006/relationships/image" Target="../media/image4632.png"/><Relationship Id="rId95" Type="http://schemas.openxmlformats.org/officeDocument/2006/relationships/image" Target="../media/image4525.png"/><Relationship Id="rId160" Type="http://schemas.openxmlformats.org/officeDocument/2006/relationships/image" Target="../media/image4557.png"/><Relationship Id="rId216" Type="http://schemas.openxmlformats.org/officeDocument/2006/relationships/image" Target="../media/image4585.png"/><Relationship Id="rId258" Type="http://schemas.openxmlformats.org/officeDocument/2006/relationships/customXml" Target="../ink/ink1185.xml"/><Relationship Id="rId22" Type="http://schemas.openxmlformats.org/officeDocument/2006/relationships/image" Target="../media/image4489.png"/><Relationship Id="rId64" Type="http://schemas.openxmlformats.org/officeDocument/2006/relationships/customXml" Target="../ink/ink1087.xml"/><Relationship Id="rId118" Type="http://schemas.openxmlformats.org/officeDocument/2006/relationships/customXml" Target="../ink/ink1114.xml"/><Relationship Id="rId325" Type="http://schemas.openxmlformats.org/officeDocument/2006/relationships/customXml" Target="../ink/ink1220.xml"/><Relationship Id="rId171" Type="http://schemas.openxmlformats.org/officeDocument/2006/relationships/customXml" Target="../ink/ink1141.xml"/><Relationship Id="rId227" Type="http://schemas.openxmlformats.org/officeDocument/2006/relationships/customXml" Target="../ink/ink1169.xml"/><Relationship Id="rId269" Type="http://schemas.openxmlformats.org/officeDocument/2006/relationships/customXml" Target="../ink/ink1191.xml"/><Relationship Id="rId33" Type="http://schemas.openxmlformats.org/officeDocument/2006/relationships/customXml" Target="../ink/ink1071.xml"/><Relationship Id="rId129" Type="http://schemas.openxmlformats.org/officeDocument/2006/relationships/customXml" Target="../ink/ink1120.xml"/><Relationship Id="rId280" Type="http://schemas.openxmlformats.org/officeDocument/2006/relationships/image" Target="../media/image4616.png"/><Relationship Id="rId336" Type="http://schemas.openxmlformats.org/officeDocument/2006/relationships/image" Target="../media/image4643.png"/><Relationship Id="rId75" Type="http://schemas.openxmlformats.org/officeDocument/2006/relationships/image" Target="../media/image4515.png"/><Relationship Id="rId140" Type="http://schemas.openxmlformats.org/officeDocument/2006/relationships/image" Target="../media/image4547.png"/><Relationship Id="rId182" Type="http://schemas.openxmlformats.org/officeDocument/2006/relationships/image" Target="../media/image4568.png"/><Relationship Id="rId6" Type="http://schemas.openxmlformats.org/officeDocument/2006/relationships/image" Target="../media/image4482.png"/><Relationship Id="rId238" Type="http://schemas.openxmlformats.org/officeDocument/2006/relationships/customXml" Target="../ink/ink1175.xml"/><Relationship Id="rId291" Type="http://schemas.openxmlformats.org/officeDocument/2006/relationships/customXml" Target="../ink/ink1202.xml"/><Relationship Id="rId305" Type="http://schemas.openxmlformats.org/officeDocument/2006/relationships/image" Target="../media/image4628.png"/><Relationship Id="rId44" Type="http://schemas.openxmlformats.org/officeDocument/2006/relationships/image" Target="../media/image4500.png"/><Relationship Id="rId86" Type="http://schemas.openxmlformats.org/officeDocument/2006/relationships/customXml" Target="../ink/ink1098.xml"/><Relationship Id="rId151" Type="http://schemas.openxmlformats.org/officeDocument/2006/relationships/customXml" Target="../ink/ink1131.xml"/><Relationship Id="rId193" Type="http://schemas.openxmlformats.org/officeDocument/2006/relationships/customXml" Target="../ink/ink1152.xml"/><Relationship Id="rId207" Type="http://schemas.openxmlformats.org/officeDocument/2006/relationships/customXml" Target="../ink/ink1159.xml"/><Relationship Id="rId249" Type="http://schemas.openxmlformats.org/officeDocument/2006/relationships/image" Target="../media/image4601.png"/><Relationship Id="rId13" Type="http://schemas.openxmlformats.org/officeDocument/2006/relationships/customXml" Target="../ink/ink1061.xml"/><Relationship Id="rId109" Type="http://schemas.openxmlformats.org/officeDocument/2006/relationships/image" Target="../media/image4532.png"/><Relationship Id="rId260" Type="http://schemas.openxmlformats.org/officeDocument/2006/relationships/customXml" Target="../ink/ink1186.xml"/><Relationship Id="rId316" Type="http://schemas.openxmlformats.org/officeDocument/2006/relationships/image" Target="../media/image4633.png"/><Relationship Id="rId55" Type="http://schemas.openxmlformats.org/officeDocument/2006/relationships/image" Target="../media/image4505.png"/><Relationship Id="rId97" Type="http://schemas.openxmlformats.org/officeDocument/2006/relationships/image" Target="../media/image4526.png"/><Relationship Id="rId120" Type="http://schemas.openxmlformats.org/officeDocument/2006/relationships/image" Target="../media/image4537.png"/><Relationship Id="rId162" Type="http://schemas.openxmlformats.org/officeDocument/2006/relationships/image" Target="../media/image4558.png"/><Relationship Id="rId218" Type="http://schemas.openxmlformats.org/officeDocument/2006/relationships/image" Target="../media/image4586.png"/><Relationship Id="rId271" Type="http://schemas.openxmlformats.org/officeDocument/2006/relationships/customXml" Target="../ink/ink1192.xml"/><Relationship Id="rId24" Type="http://schemas.openxmlformats.org/officeDocument/2006/relationships/image" Target="../media/image4490.png"/><Relationship Id="rId66" Type="http://schemas.openxmlformats.org/officeDocument/2006/relationships/customXml" Target="../ink/ink1088.xml"/><Relationship Id="rId131" Type="http://schemas.openxmlformats.org/officeDocument/2006/relationships/customXml" Target="../ink/ink1121.xml"/><Relationship Id="rId327" Type="http://schemas.openxmlformats.org/officeDocument/2006/relationships/customXml" Target="../ink/ink1221.xml"/><Relationship Id="rId173" Type="http://schemas.openxmlformats.org/officeDocument/2006/relationships/customXml" Target="../ink/ink1142.xml"/><Relationship Id="rId229" Type="http://schemas.openxmlformats.org/officeDocument/2006/relationships/customXml" Target="../ink/ink1170.xml"/><Relationship Id="rId240" Type="http://schemas.openxmlformats.org/officeDocument/2006/relationships/customXml" Target="../ink/ink1176.xml"/></Relationships>
</file>

<file path=ppt/slides/_rels/slide11.xml.rels><?xml version="1.0" encoding="UTF-8" standalone="yes"?>
<Relationships xmlns="http://schemas.openxmlformats.org/package/2006/relationships"><Relationship Id="rId117" Type="http://schemas.openxmlformats.org/officeDocument/2006/relationships/image" Target="../media/image4699.png"/><Relationship Id="rId21" Type="http://schemas.openxmlformats.org/officeDocument/2006/relationships/customXml" Target="../ink/ink1240.xml"/><Relationship Id="rId63" Type="http://schemas.openxmlformats.org/officeDocument/2006/relationships/image" Target="../media/image4674.png"/><Relationship Id="rId159" Type="http://schemas.openxmlformats.org/officeDocument/2006/relationships/image" Target="../media/image4720.png"/><Relationship Id="rId170" Type="http://schemas.openxmlformats.org/officeDocument/2006/relationships/customXml" Target="../ink/ink1316.xml"/><Relationship Id="rId226" Type="http://schemas.openxmlformats.org/officeDocument/2006/relationships/image" Target="../media/image4753.png"/><Relationship Id="rId107" Type="http://schemas.openxmlformats.org/officeDocument/2006/relationships/image" Target="../media/image4694.png"/><Relationship Id="rId11" Type="http://schemas.openxmlformats.org/officeDocument/2006/relationships/customXml" Target="../ink/ink1235.xml"/><Relationship Id="rId32" Type="http://schemas.openxmlformats.org/officeDocument/2006/relationships/image" Target="../media/image4658.png"/><Relationship Id="rId53" Type="http://schemas.openxmlformats.org/officeDocument/2006/relationships/customXml" Target="../ink/ink1256.xml"/><Relationship Id="rId74" Type="http://schemas.openxmlformats.org/officeDocument/2006/relationships/customXml" Target="../ink/ink1267.xml"/><Relationship Id="rId128" Type="http://schemas.openxmlformats.org/officeDocument/2006/relationships/customXml" Target="../ink/ink1295.xml"/><Relationship Id="rId149" Type="http://schemas.openxmlformats.org/officeDocument/2006/relationships/image" Target="../media/image4715.png"/><Relationship Id="rId5" Type="http://schemas.openxmlformats.org/officeDocument/2006/relationships/customXml" Target="../ink/ink1232.xml"/><Relationship Id="rId95" Type="http://schemas.openxmlformats.org/officeDocument/2006/relationships/customXml" Target="../ink/ink1278.xml"/><Relationship Id="rId160" Type="http://schemas.openxmlformats.org/officeDocument/2006/relationships/customXml" Target="../ink/ink1311.xml"/><Relationship Id="rId181" Type="http://schemas.openxmlformats.org/officeDocument/2006/relationships/image" Target="../media/image4731.png"/><Relationship Id="rId216" Type="http://schemas.openxmlformats.org/officeDocument/2006/relationships/image" Target="../media/image4748.png"/><Relationship Id="rId237" Type="http://schemas.openxmlformats.org/officeDocument/2006/relationships/customXml" Target="../ink/ink1350.xml"/><Relationship Id="rId258" Type="http://schemas.openxmlformats.org/officeDocument/2006/relationships/image" Target="../media/image109.png"/><Relationship Id="rId22" Type="http://schemas.openxmlformats.org/officeDocument/2006/relationships/image" Target="../media/image4653.png"/><Relationship Id="rId43" Type="http://schemas.openxmlformats.org/officeDocument/2006/relationships/customXml" Target="../ink/ink1251.xml"/><Relationship Id="rId64" Type="http://schemas.openxmlformats.org/officeDocument/2006/relationships/customXml" Target="../ink/ink1262.xml"/><Relationship Id="rId118" Type="http://schemas.openxmlformats.org/officeDocument/2006/relationships/customXml" Target="../ink/ink1290.xml"/><Relationship Id="rId139" Type="http://schemas.openxmlformats.org/officeDocument/2006/relationships/image" Target="../media/image4710.png"/><Relationship Id="rId85" Type="http://schemas.openxmlformats.org/officeDocument/2006/relationships/customXml" Target="../ink/ink1273.xml"/><Relationship Id="rId150" Type="http://schemas.openxmlformats.org/officeDocument/2006/relationships/customXml" Target="../ink/ink1306.xml"/><Relationship Id="rId171" Type="http://schemas.openxmlformats.org/officeDocument/2006/relationships/image" Target="../media/image4726.png"/><Relationship Id="rId192" Type="http://schemas.openxmlformats.org/officeDocument/2006/relationships/customXml" Target="../ink/ink1327.xml"/><Relationship Id="rId206" Type="http://schemas.openxmlformats.org/officeDocument/2006/relationships/image" Target="../media/image4743.png"/><Relationship Id="rId227" Type="http://schemas.openxmlformats.org/officeDocument/2006/relationships/customXml" Target="../ink/ink1345.xml"/><Relationship Id="rId248" Type="http://schemas.openxmlformats.org/officeDocument/2006/relationships/image" Target="../media/image104.png"/><Relationship Id="rId12" Type="http://schemas.openxmlformats.org/officeDocument/2006/relationships/image" Target="../media/image4649.png"/><Relationship Id="rId33" Type="http://schemas.openxmlformats.org/officeDocument/2006/relationships/customXml" Target="../ink/ink1246.xml"/><Relationship Id="rId108" Type="http://schemas.openxmlformats.org/officeDocument/2006/relationships/customXml" Target="../ink/ink1285.xml"/><Relationship Id="rId129" Type="http://schemas.openxmlformats.org/officeDocument/2006/relationships/image" Target="../media/image4705.png"/><Relationship Id="rId54" Type="http://schemas.openxmlformats.org/officeDocument/2006/relationships/image" Target="../media/image4669.png"/><Relationship Id="rId75" Type="http://schemas.openxmlformats.org/officeDocument/2006/relationships/image" Target="../media/image4679.png"/><Relationship Id="rId96" Type="http://schemas.openxmlformats.org/officeDocument/2006/relationships/customXml" Target="../ink/ink1279.xml"/><Relationship Id="rId140" Type="http://schemas.openxmlformats.org/officeDocument/2006/relationships/customXml" Target="../ink/ink1301.xml"/><Relationship Id="rId161" Type="http://schemas.openxmlformats.org/officeDocument/2006/relationships/image" Target="../media/image4721.png"/><Relationship Id="rId182" Type="http://schemas.openxmlformats.org/officeDocument/2006/relationships/customXml" Target="../ink/ink1322.xml"/><Relationship Id="rId217" Type="http://schemas.openxmlformats.org/officeDocument/2006/relationships/customXml" Target="../ink/ink1340.xml"/><Relationship Id="rId6" Type="http://schemas.openxmlformats.org/officeDocument/2006/relationships/image" Target="../media/image4646.png"/><Relationship Id="rId238" Type="http://schemas.openxmlformats.org/officeDocument/2006/relationships/image" Target="../media/image99.png"/><Relationship Id="rId259" Type="http://schemas.openxmlformats.org/officeDocument/2006/relationships/customXml" Target="../ink/ink1361.xml"/><Relationship Id="rId23" Type="http://schemas.openxmlformats.org/officeDocument/2006/relationships/customXml" Target="../ink/ink1241.xml"/><Relationship Id="rId119" Type="http://schemas.openxmlformats.org/officeDocument/2006/relationships/image" Target="../media/image4700.png"/><Relationship Id="rId44" Type="http://schemas.openxmlformats.org/officeDocument/2006/relationships/image" Target="../media/image4664.png"/><Relationship Id="rId65" Type="http://schemas.openxmlformats.org/officeDocument/2006/relationships/image" Target="../media/image4675.png"/><Relationship Id="rId86" Type="http://schemas.openxmlformats.org/officeDocument/2006/relationships/image" Target="../media/image4684.png"/><Relationship Id="rId130" Type="http://schemas.openxmlformats.org/officeDocument/2006/relationships/customXml" Target="../ink/ink1296.xml"/><Relationship Id="rId151" Type="http://schemas.openxmlformats.org/officeDocument/2006/relationships/image" Target="../media/image4716.png"/><Relationship Id="rId172" Type="http://schemas.openxmlformats.org/officeDocument/2006/relationships/customXml" Target="../ink/ink1317.xml"/><Relationship Id="rId193" Type="http://schemas.openxmlformats.org/officeDocument/2006/relationships/image" Target="../media/image4737.png"/><Relationship Id="rId207" Type="http://schemas.openxmlformats.org/officeDocument/2006/relationships/customXml" Target="../ink/ink1335.xml"/><Relationship Id="rId228" Type="http://schemas.openxmlformats.org/officeDocument/2006/relationships/image" Target="../media/image4754.png"/><Relationship Id="rId249" Type="http://schemas.openxmlformats.org/officeDocument/2006/relationships/customXml" Target="../ink/ink1356.xml"/><Relationship Id="rId13" Type="http://schemas.openxmlformats.org/officeDocument/2006/relationships/customXml" Target="../ink/ink1236.xml"/><Relationship Id="rId109" Type="http://schemas.openxmlformats.org/officeDocument/2006/relationships/image" Target="../media/image4695.png"/><Relationship Id="rId260" Type="http://schemas.openxmlformats.org/officeDocument/2006/relationships/image" Target="../media/image110.png"/><Relationship Id="rId34" Type="http://schemas.openxmlformats.org/officeDocument/2006/relationships/image" Target="../media/image4659.png"/><Relationship Id="rId55" Type="http://schemas.openxmlformats.org/officeDocument/2006/relationships/customXml" Target="../ink/ink1257.xml"/><Relationship Id="rId76" Type="http://schemas.openxmlformats.org/officeDocument/2006/relationships/customXml" Target="../ink/ink1268.xml"/><Relationship Id="rId97" Type="http://schemas.openxmlformats.org/officeDocument/2006/relationships/image" Target="../media/image4689.png"/><Relationship Id="rId120" Type="http://schemas.openxmlformats.org/officeDocument/2006/relationships/customXml" Target="../ink/ink1291.xml"/><Relationship Id="rId141" Type="http://schemas.openxmlformats.org/officeDocument/2006/relationships/image" Target="../media/image4711.png"/><Relationship Id="rId7" Type="http://schemas.openxmlformats.org/officeDocument/2006/relationships/customXml" Target="../ink/ink1233.xml"/><Relationship Id="rId162" Type="http://schemas.openxmlformats.org/officeDocument/2006/relationships/customXml" Target="../ink/ink1312.xml"/><Relationship Id="rId183" Type="http://schemas.openxmlformats.org/officeDocument/2006/relationships/image" Target="../media/image4732.png"/><Relationship Id="rId218" Type="http://schemas.openxmlformats.org/officeDocument/2006/relationships/image" Target="../media/image4749.png"/><Relationship Id="rId239" Type="http://schemas.openxmlformats.org/officeDocument/2006/relationships/customXml" Target="../ink/ink1351.xml"/><Relationship Id="rId250" Type="http://schemas.openxmlformats.org/officeDocument/2006/relationships/image" Target="../media/image105.png"/><Relationship Id="rId24" Type="http://schemas.openxmlformats.org/officeDocument/2006/relationships/image" Target="../media/image4654.png"/><Relationship Id="rId45" Type="http://schemas.openxmlformats.org/officeDocument/2006/relationships/customXml" Target="../ink/ink1252.xml"/><Relationship Id="rId66" Type="http://schemas.openxmlformats.org/officeDocument/2006/relationships/customXml" Target="../ink/ink1263.xml"/><Relationship Id="rId87" Type="http://schemas.openxmlformats.org/officeDocument/2006/relationships/customXml" Target="../ink/ink1274.xml"/><Relationship Id="rId110" Type="http://schemas.openxmlformats.org/officeDocument/2006/relationships/customXml" Target="../ink/ink1286.xml"/><Relationship Id="rId131" Type="http://schemas.openxmlformats.org/officeDocument/2006/relationships/image" Target="../media/image4706.png"/><Relationship Id="rId152" Type="http://schemas.openxmlformats.org/officeDocument/2006/relationships/customXml" Target="../ink/ink1307.xml"/><Relationship Id="rId173" Type="http://schemas.openxmlformats.org/officeDocument/2006/relationships/image" Target="../media/image4727.png"/><Relationship Id="rId194" Type="http://schemas.openxmlformats.org/officeDocument/2006/relationships/customXml" Target="../ink/ink1328.xml"/><Relationship Id="rId208" Type="http://schemas.openxmlformats.org/officeDocument/2006/relationships/image" Target="../media/image4744.png"/><Relationship Id="rId229" Type="http://schemas.openxmlformats.org/officeDocument/2006/relationships/customXml" Target="../ink/ink1346.xml"/><Relationship Id="rId240" Type="http://schemas.openxmlformats.org/officeDocument/2006/relationships/image" Target="../media/image100.png"/><Relationship Id="rId261" Type="http://schemas.openxmlformats.org/officeDocument/2006/relationships/customXml" Target="../ink/ink1362.xml"/><Relationship Id="rId14" Type="http://schemas.openxmlformats.org/officeDocument/2006/relationships/image" Target="../media/image3808.png"/><Relationship Id="rId35" Type="http://schemas.openxmlformats.org/officeDocument/2006/relationships/customXml" Target="../ink/ink1247.xml"/><Relationship Id="rId56" Type="http://schemas.openxmlformats.org/officeDocument/2006/relationships/image" Target="../media/image4671.png"/><Relationship Id="rId77" Type="http://schemas.openxmlformats.org/officeDocument/2006/relationships/customXml" Target="../ink/ink1269.xml"/><Relationship Id="rId100" Type="http://schemas.openxmlformats.org/officeDocument/2006/relationships/customXml" Target="../ink/ink1281.xml"/><Relationship Id="rId8" Type="http://schemas.openxmlformats.org/officeDocument/2006/relationships/image" Target="../media/image4647.png"/><Relationship Id="rId98" Type="http://schemas.openxmlformats.org/officeDocument/2006/relationships/customXml" Target="../ink/ink1280.xml"/><Relationship Id="rId121" Type="http://schemas.openxmlformats.org/officeDocument/2006/relationships/image" Target="../media/image4701.png"/><Relationship Id="rId142" Type="http://schemas.openxmlformats.org/officeDocument/2006/relationships/customXml" Target="../ink/ink1302.xml"/><Relationship Id="rId163" Type="http://schemas.openxmlformats.org/officeDocument/2006/relationships/image" Target="../media/image4722.png"/><Relationship Id="rId184" Type="http://schemas.openxmlformats.org/officeDocument/2006/relationships/customXml" Target="../ink/ink1323.xml"/><Relationship Id="rId219" Type="http://schemas.openxmlformats.org/officeDocument/2006/relationships/customXml" Target="../ink/ink1341.xml"/><Relationship Id="rId230" Type="http://schemas.openxmlformats.org/officeDocument/2006/relationships/image" Target="../media/image4755.png"/><Relationship Id="rId251" Type="http://schemas.openxmlformats.org/officeDocument/2006/relationships/customXml" Target="../ink/ink1357.xml"/><Relationship Id="rId25" Type="http://schemas.openxmlformats.org/officeDocument/2006/relationships/customXml" Target="../ink/ink1242.xml"/><Relationship Id="rId46" Type="http://schemas.openxmlformats.org/officeDocument/2006/relationships/image" Target="../media/image4665.png"/><Relationship Id="rId67" Type="http://schemas.openxmlformats.org/officeDocument/2006/relationships/image" Target="../media/image3783.png"/><Relationship Id="rId88" Type="http://schemas.openxmlformats.org/officeDocument/2006/relationships/image" Target="../media/image4685.png"/><Relationship Id="rId111" Type="http://schemas.openxmlformats.org/officeDocument/2006/relationships/image" Target="../media/image4696.png"/><Relationship Id="rId132" Type="http://schemas.openxmlformats.org/officeDocument/2006/relationships/customXml" Target="../ink/ink1297.xml"/><Relationship Id="rId153" Type="http://schemas.openxmlformats.org/officeDocument/2006/relationships/image" Target="../media/image4717.png"/><Relationship Id="rId174" Type="http://schemas.openxmlformats.org/officeDocument/2006/relationships/customXml" Target="../ink/ink1318.xml"/><Relationship Id="rId195" Type="http://schemas.openxmlformats.org/officeDocument/2006/relationships/image" Target="../media/image4738.png"/><Relationship Id="rId209" Type="http://schemas.openxmlformats.org/officeDocument/2006/relationships/customXml" Target="../ink/ink1336.xml"/><Relationship Id="rId220" Type="http://schemas.openxmlformats.org/officeDocument/2006/relationships/image" Target="../media/image4750.png"/><Relationship Id="rId241" Type="http://schemas.openxmlformats.org/officeDocument/2006/relationships/customXml" Target="../ink/ink1352.xml"/><Relationship Id="rId15" Type="http://schemas.openxmlformats.org/officeDocument/2006/relationships/customXml" Target="../ink/ink1237.xml"/><Relationship Id="rId36" Type="http://schemas.openxmlformats.org/officeDocument/2006/relationships/image" Target="../media/image4660.png"/><Relationship Id="rId57" Type="http://schemas.openxmlformats.org/officeDocument/2006/relationships/customXml" Target="../ink/ink1258.xml"/><Relationship Id="rId262" Type="http://schemas.openxmlformats.org/officeDocument/2006/relationships/image" Target="../media/image111.png"/><Relationship Id="rId78" Type="http://schemas.openxmlformats.org/officeDocument/2006/relationships/image" Target="../media/image4680.png"/><Relationship Id="rId99" Type="http://schemas.openxmlformats.org/officeDocument/2006/relationships/image" Target="../media/image4690.png"/><Relationship Id="rId101" Type="http://schemas.openxmlformats.org/officeDocument/2006/relationships/image" Target="../media/image4691.png"/><Relationship Id="rId122" Type="http://schemas.openxmlformats.org/officeDocument/2006/relationships/customXml" Target="../ink/ink1292.xml"/><Relationship Id="rId143" Type="http://schemas.openxmlformats.org/officeDocument/2006/relationships/image" Target="../media/image4712.png"/><Relationship Id="rId164" Type="http://schemas.openxmlformats.org/officeDocument/2006/relationships/customXml" Target="../ink/ink1313.xml"/><Relationship Id="rId185" Type="http://schemas.openxmlformats.org/officeDocument/2006/relationships/image" Target="../media/image4733.png"/><Relationship Id="rId9" Type="http://schemas.openxmlformats.org/officeDocument/2006/relationships/customXml" Target="../ink/ink1234.xml"/><Relationship Id="rId210" Type="http://schemas.openxmlformats.org/officeDocument/2006/relationships/image" Target="../media/image4745.png"/><Relationship Id="rId26" Type="http://schemas.openxmlformats.org/officeDocument/2006/relationships/image" Target="../media/image4655.png"/><Relationship Id="rId231" Type="http://schemas.openxmlformats.org/officeDocument/2006/relationships/customXml" Target="../ink/ink1347.xml"/><Relationship Id="rId252" Type="http://schemas.openxmlformats.org/officeDocument/2006/relationships/image" Target="../media/image106.png"/><Relationship Id="rId47" Type="http://schemas.openxmlformats.org/officeDocument/2006/relationships/customXml" Target="../ink/ink1253.xml"/><Relationship Id="rId68" Type="http://schemas.openxmlformats.org/officeDocument/2006/relationships/customXml" Target="../ink/ink1264.xml"/><Relationship Id="rId89" Type="http://schemas.openxmlformats.org/officeDocument/2006/relationships/customXml" Target="../ink/ink1275.xml"/><Relationship Id="rId112" Type="http://schemas.openxmlformats.org/officeDocument/2006/relationships/customXml" Target="../ink/ink1287.xml"/><Relationship Id="rId133" Type="http://schemas.openxmlformats.org/officeDocument/2006/relationships/image" Target="../media/image4707.png"/><Relationship Id="rId154" Type="http://schemas.openxmlformats.org/officeDocument/2006/relationships/customXml" Target="../ink/ink1308.xml"/><Relationship Id="rId175" Type="http://schemas.openxmlformats.org/officeDocument/2006/relationships/image" Target="../media/image4728.png"/><Relationship Id="rId196" Type="http://schemas.openxmlformats.org/officeDocument/2006/relationships/customXml" Target="../ink/ink1329.xml"/><Relationship Id="rId200" Type="http://schemas.openxmlformats.org/officeDocument/2006/relationships/customXml" Target="../ink/ink1331.xml"/><Relationship Id="rId16" Type="http://schemas.openxmlformats.org/officeDocument/2006/relationships/image" Target="../media/image4650.png"/><Relationship Id="rId221" Type="http://schemas.openxmlformats.org/officeDocument/2006/relationships/customXml" Target="../ink/ink1342.xml"/><Relationship Id="rId242" Type="http://schemas.openxmlformats.org/officeDocument/2006/relationships/image" Target="../media/image101.png"/><Relationship Id="rId263" Type="http://schemas.openxmlformats.org/officeDocument/2006/relationships/customXml" Target="../ink/ink1363.xml"/><Relationship Id="rId37" Type="http://schemas.openxmlformats.org/officeDocument/2006/relationships/customXml" Target="../ink/ink1248.xml"/><Relationship Id="rId58" Type="http://schemas.openxmlformats.org/officeDocument/2006/relationships/image" Target="../media/image4672.png"/><Relationship Id="rId79" Type="http://schemas.openxmlformats.org/officeDocument/2006/relationships/customXml" Target="../ink/ink1270.xml"/><Relationship Id="rId102" Type="http://schemas.openxmlformats.org/officeDocument/2006/relationships/customXml" Target="../ink/ink1282.xml"/><Relationship Id="rId123" Type="http://schemas.openxmlformats.org/officeDocument/2006/relationships/image" Target="../media/image4702.png"/><Relationship Id="rId144" Type="http://schemas.openxmlformats.org/officeDocument/2006/relationships/customXml" Target="../ink/ink1303.xml"/><Relationship Id="rId90" Type="http://schemas.openxmlformats.org/officeDocument/2006/relationships/image" Target="../media/image4686.png"/><Relationship Id="rId165" Type="http://schemas.openxmlformats.org/officeDocument/2006/relationships/image" Target="../media/image4723.png"/><Relationship Id="rId186" Type="http://schemas.openxmlformats.org/officeDocument/2006/relationships/customXml" Target="../ink/ink1324.xml"/><Relationship Id="rId211" Type="http://schemas.openxmlformats.org/officeDocument/2006/relationships/customXml" Target="../ink/ink1337.xml"/><Relationship Id="rId232" Type="http://schemas.openxmlformats.org/officeDocument/2006/relationships/image" Target="../media/image4756.png"/><Relationship Id="rId253" Type="http://schemas.openxmlformats.org/officeDocument/2006/relationships/customXml" Target="../ink/ink1358.xml"/><Relationship Id="rId27" Type="http://schemas.openxmlformats.org/officeDocument/2006/relationships/customXml" Target="../ink/ink1243.xml"/><Relationship Id="rId48" Type="http://schemas.openxmlformats.org/officeDocument/2006/relationships/image" Target="../media/image4666.png"/><Relationship Id="rId69" Type="http://schemas.openxmlformats.org/officeDocument/2006/relationships/image" Target="../media/image4676.png"/><Relationship Id="rId113" Type="http://schemas.openxmlformats.org/officeDocument/2006/relationships/image" Target="../media/image4697.png"/><Relationship Id="rId134" Type="http://schemas.openxmlformats.org/officeDocument/2006/relationships/customXml" Target="../ink/ink1298.xml"/><Relationship Id="rId80" Type="http://schemas.openxmlformats.org/officeDocument/2006/relationships/image" Target="../media/image4681.png"/><Relationship Id="rId155" Type="http://schemas.openxmlformats.org/officeDocument/2006/relationships/image" Target="../media/image4718.png"/><Relationship Id="rId176" Type="http://schemas.openxmlformats.org/officeDocument/2006/relationships/customXml" Target="../ink/ink1319.xml"/><Relationship Id="rId197" Type="http://schemas.openxmlformats.org/officeDocument/2006/relationships/image" Target="../media/image4739.png"/><Relationship Id="rId201" Type="http://schemas.openxmlformats.org/officeDocument/2006/relationships/image" Target="../media/image4741.png"/><Relationship Id="rId222" Type="http://schemas.openxmlformats.org/officeDocument/2006/relationships/image" Target="../media/image4751.png"/><Relationship Id="rId243" Type="http://schemas.openxmlformats.org/officeDocument/2006/relationships/customXml" Target="../ink/ink1353.xml"/><Relationship Id="rId264" Type="http://schemas.openxmlformats.org/officeDocument/2006/relationships/image" Target="../media/image112.png"/><Relationship Id="rId17" Type="http://schemas.openxmlformats.org/officeDocument/2006/relationships/customXml" Target="../ink/ink1238.xml"/><Relationship Id="rId38" Type="http://schemas.openxmlformats.org/officeDocument/2006/relationships/image" Target="../media/image4661.png"/><Relationship Id="rId59" Type="http://schemas.openxmlformats.org/officeDocument/2006/relationships/customXml" Target="../ink/ink1259.xml"/><Relationship Id="rId103" Type="http://schemas.openxmlformats.org/officeDocument/2006/relationships/image" Target="../media/image4692.png"/><Relationship Id="rId124" Type="http://schemas.openxmlformats.org/officeDocument/2006/relationships/customXml" Target="../ink/ink1293.xml"/><Relationship Id="rId70" Type="http://schemas.openxmlformats.org/officeDocument/2006/relationships/customXml" Target="../ink/ink1265.xml"/><Relationship Id="rId91" Type="http://schemas.openxmlformats.org/officeDocument/2006/relationships/customXml" Target="../ink/ink1276.xml"/><Relationship Id="rId145" Type="http://schemas.openxmlformats.org/officeDocument/2006/relationships/image" Target="../media/image4713.png"/><Relationship Id="rId166" Type="http://schemas.openxmlformats.org/officeDocument/2006/relationships/customXml" Target="../ink/ink1314.xml"/><Relationship Id="rId187" Type="http://schemas.openxmlformats.org/officeDocument/2006/relationships/image" Target="../media/image4734.png"/><Relationship Id="rId1" Type="http://schemas.openxmlformats.org/officeDocument/2006/relationships/slideLayout" Target="../slideLayouts/slideLayout7.xml"/><Relationship Id="rId212" Type="http://schemas.openxmlformats.org/officeDocument/2006/relationships/image" Target="../media/image4746.png"/><Relationship Id="rId233" Type="http://schemas.openxmlformats.org/officeDocument/2006/relationships/customXml" Target="../ink/ink1348.xml"/><Relationship Id="rId254" Type="http://schemas.openxmlformats.org/officeDocument/2006/relationships/image" Target="../media/image107.png"/><Relationship Id="rId28" Type="http://schemas.openxmlformats.org/officeDocument/2006/relationships/image" Target="../media/image4656.png"/><Relationship Id="rId49" Type="http://schemas.openxmlformats.org/officeDocument/2006/relationships/customXml" Target="../ink/ink1254.xml"/><Relationship Id="rId114" Type="http://schemas.openxmlformats.org/officeDocument/2006/relationships/customXml" Target="../ink/ink1288.xml"/><Relationship Id="rId60" Type="http://schemas.openxmlformats.org/officeDocument/2006/relationships/image" Target="../media/image4673.png"/><Relationship Id="rId81" Type="http://schemas.openxmlformats.org/officeDocument/2006/relationships/customXml" Target="../ink/ink1271.xml"/><Relationship Id="rId135" Type="http://schemas.openxmlformats.org/officeDocument/2006/relationships/image" Target="../media/image4708.png"/><Relationship Id="rId156" Type="http://schemas.openxmlformats.org/officeDocument/2006/relationships/customXml" Target="../ink/ink1309.xml"/><Relationship Id="rId177" Type="http://schemas.openxmlformats.org/officeDocument/2006/relationships/image" Target="../media/image4729.png"/><Relationship Id="rId198" Type="http://schemas.openxmlformats.org/officeDocument/2006/relationships/customXml" Target="../ink/ink1330.xml"/><Relationship Id="rId202" Type="http://schemas.openxmlformats.org/officeDocument/2006/relationships/customXml" Target="../ink/ink1332.xml"/><Relationship Id="rId223" Type="http://schemas.openxmlformats.org/officeDocument/2006/relationships/customXml" Target="../ink/ink1343.xml"/><Relationship Id="rId244" Type="http://schemas.openxmlformats.org/officeDocument/2006/relationships/image" Target="../media/image102.png"/><Relationship Id="rId18" Type="http://schemas.openxmlformats.org/officeDocument/2006/relationships/image" Target="../media/image4651.png"/><Relationship Id="rId39" Type="http://schemas.openxmlformats.org/officeDocument/2006/relationships/customXml" Target="../ink/ink1249.xml"/><Relationship Id="rId265" Type="http://schemas.openxmlformats.org/officeDocument/2006/relationships/customXml" Target="../ink/ink1364.xml"/><Relationship Id="rId50" Type="http://schemas.openxmlformats.org/officeDocument/2006/relationships/image" Target="../media/image4667.png"/><Relationship Id="rId104" Type="http://schemas.openxmlformats.org/officeDocument/2006/relationships/customXml" Target="../ink/ink1283.xml"/><Relationship Id="rId125" Type="http://schemas.openxmlformats.org/officeDocument/2006/relationships/image" Target="../media/image4703.png"/><Relationship Id="rId146" Type="http://schemas.openxmlformats.org/officeDocument/2006/relationships/customXml" Target="../ink/ink1304.xml"/><Relationship Id="rId167" Type="http://schemas.openxmlformats.org/officeDocument/2006/relationships/image" Target="../media/image4724.png"/><Relationship Id="rId188" Type="http://schemas.openxmlformats.org/officeDocument/2006/relationships/customXml" Target="../ink/ink1325.xml"/><Relationship Id="rId71" Type="http://schemas.openxmlformats.org/officeDocument/2006/relationships/image" Target="../media/image4677.png"/><Relationship Id="rId92" Type="http://schemas.openxmlformats.org/officeDocument/2006/relationships/image" Target="../media/image4687.png"/><Relationship Id="rId213" Type="http://schemas.openxmlformats.org/officeDocument/2006/relationships/customXml" Target="../ink/ink1338.xml"/><Relationship Id="rId234" Type="http://schemas.openxmlformats.org/officeDocument/2006/relationships/image" Target="../media/image97.png"/><Relationship Id="rId2" Type="http://schemas.openxmlformats.org/officeDocument/2006/relationships/notesSlide" Target="../notesSlides/notesSlide8.xml"/><Relationship Id="rId29" Type="http://schemas.openxmlformats.org/officeDocument/2006/relationships/customXml" Target="../ink/ink1244.xml"/><Relationship Id="rId255" Type="http://schemas.openxmlformats.org/officeDocument/2006/relationships/customXml" Target="../ink/ink1359.xml"/><Relationship Id="rId40" Type="http://schemas.openxmlformats.org/officeDocument/2006/relationships/image" Target="../media/image4662.png"/><Relationship Id="rId115" Type="http://schemas.openxmlformats.org/officeDocument/2006/relationships/image" Target="../media/image4698.png"/><Relationship Id="rId136" Type="http://schemas.openxmlformats.org/officeDocument/2006/relationships/customXml" Target="../ink/ink1299.xml"/><Relationship Id="rId157" Type="http://schemas.openxmlformats.org/officeDocument/2006/relationships/image" Target="../media/image4719.png"/><Relationship Id="rId178" Type="http://schemas.openxmlformats.org/officeDocument/2006/relationships/customXml" Target="../ink/ink1320.xml"/><Relationship Id="rId61" Type="http://schemas.openxmlformats.org/officeDocument/2006/relationships/customXml" Target="../ink/ink1260.xml"/><Relationship Id="rId82" Type="http://schemas.openxmlformats.org/officeDocument/2006/relationships/image" Target="../media/image4682.png"/><Relationship Id="rId199" Type="http://schemas.openxmlformats.org/officeDocument/2006/relationships/image" Target="../media/image4740.png"/><Relationship Id="rId203" Type="http://schemas.openxmlformats.org/officeDocument/2006/relationships/customXml" Target="../ink/ink1333.xml"/><Relationship Id="rId19" Type="http://schemas.openxmlformats.org/officeDocument/2006/relationships/customXml" Target="../ink/ink1239.xml"/><Relationship Id="rId224" Type="http://schemas.openxmlformats.org/officeDocument/2006/relationships/image" Target="../media/image4752.png"/><Relationship Id="rId245" Type="http://schemas.openxmlformats.org/officeDocument/2006/relationships/customXml" Target="../ink/ink1354.xml"/><Relationship Id="rId266" Type="http://schemas.openxmlformats.org/officeDocument/2006/relationships/image" Target="../media/image113.png"/><Relationship Id="rId30" Type="http://schemas.openxmlformats.org/officeDocument/2006/relationships/image" Target="../media/image4657.png"/><Relationship Id="rId105" Type="http://schemas.openxmlformats.org/officeDocument/2006/relationships/image" Target="../media/image4693.png"/><Relationship Id="rId126" Type="http://schemas.openxmlformats.org/officeDocument/2006/relationships/customXml" Target="../ink/ink1294.xml"/><Relationship Id="rId147" Type="http://schemas.openxmlformats.org/officeDocument/2006/relationships/image" Target="../media/image4714.png"/><Relationship Id="rId168" Type="http://schemas.openxmlformats.org/officeDocument/2006/relationships/customXml" Target="../ink/ink1315.xml"/><Relationship Id="rId51" Type="http://schemas.openxmlformats.org/officeDocument/2006/relationships/customXml" Target="../ink/ink1255.xml"/><Relationship Id="rId72" Type="http://schemas.openxmlformats.org/officeDocument/2006/relationships/customXml" Target="../ink/ink1266.xml"/><Relationship Id="rId93" Type="http://schemas.openxmlformats.org/officeDocument/2006/relationships/customXml" Target="../ink/ink1277.xml"/><Relationship Id="rId189" Type="http://schemas.openxmlformats.org/officeDocument/2006/relationships/image" Target="../media/image4735.png"/><Relationship Id="rId3" Type="http://schemas.openxmlformats.org/officeDocument/2006/relationships/customXml" Target="../ink/ink1231.xml"/><Relationship Id="rId214" Type="http://schemas.openxmlformats.org/officeDocument/2006/relationships/image" Target="../media/image4747.png"/><Relationship Id="rId235" Type="http://schemas.openxmlformats.org/officeDocument/2006/relationships/customXml" Target="../ink/ink1349.xml"/><Relationship Id="rId256" Type="http://schemas.openxmlformats.org/officeDocument/2006/relationships/image" Target="../media/image108.png"/><Relationship Id="rId116" Type="http://schemas.openxmlformats.org/officeDocument/2006/relationships/customXml" Target="../ink/ink1289.xml"/><Relationship Id="rId137" Type="http://schemas.openxmlformats.org/officeDocument/2006/relationships/image" Target="../media/image4709.png"/><Relationship Id="rId158" Type="http://schemas.openxmlformats.org/officeDocument/2006/relationships/customXml" Target="../ink/ink1310.xml"/><Relationship Id="rId20" Type="http://schemas.openxmlformats.org/officeDocument/2006/relationships/image" Target="../media/image4652.png"/><Relationship Id="rId41" Type="http://schemas.openxmlformats.org/officeDocument/2006/relationships/customXml" Target="../ink/ink1250.xml"/><Relationship Id="rId62" Type="http://schemas.openxmlformats.org/officeDocument/2006/relationships/customXml" Target="../ink/ink1261.xml"/><Relationship Id="rId83" Type="http://schemas.openxmlformats.org/officeDocument/2006/relationships/customXml" Target="../ink/ink1272.xml"/><Relationship Id="rId179" Type="http://schemas.openxmlformats.org/officeDocument/2006/relationships/image" Target="../media/image4730.png"/><Relationship Id="rId190" Type="http://schemas.openxmlformats.org/officeDocument/2006/relationships/customXml" Target="../ink/ink1326.xml"/><Relationship Id="rId204" Type="http://schemas.openxmlformats.org/officeDocument/2006/relationships/image" Target="../media/image4742.png"/><Relationship Id="rId225" Type="http://schemas.openxmlformats.org/officeDocument/2006/relationships/customXml" Target="../ink/ink1344.xml"/><Relationship Id="rId246" Type="http://schemas.openxmlformats.org/officeDocument/2006/relationships/image" Target="../media/image103.png"/><Relationship Id="rId106" Type="http://schemas.openxmlformats.org/officeDocument/2006/relationships/customXml" Target="../ink/ink1284.xml"/><Relationship Id="rId127" Type="http://schemas.openxmlformats.org/officeDocument/2006/relationships/image" Target="../media/image4704.png"/><Relationship Id="rId10" Type="http://schemas.openxmlformats.org/officeDocument/2006/relationships/image" Target="../media/image4648.png"/><Relationship Id="rId31" Type="http://schemas.openxmlformats.org/officeDocument/2006/relationships/customXml" Target="../ink/ink1245.xml"/><Relationship Id="rId52" Type="http://schemas.openxmlformats.org/officeDocument/2006/relationships/image" Target="../media/image4668.png"/><Relationship Id="rId73" Type="http://schemas.openxmlformats.org/officeDocument/2006/relationships/image" Target="../media/image4678.png"/><Relationship Id="rId94" Type="http://schemas.openxmlformats.org/officeDocument/2006/relationships/image" Target="../media/image4688.png"/><Relationship Id="rId148" Type="http://schemas.openxmlformats.org/officeDocument/2006/relationships/customXml" Target="../ink/ink1305.xml"/><Relationship Id="rId169" Type="http://schemas.openxmlformats.org/officeDocument/2006/relationships/image" Target="../media/image4725.png"/><Relationship Id="rId4" Type="http://schemas.openxmlformats.org/officeDocument/2006/relationships/image" Target="../media/image4645.png"/><Relationship Id="rId180" Type="http://schemas.openxmlformats.org/officeDocument/2006/relationships/customXml" Target="../ink/ink1321.xml"/><Relationship Id="rId215" Type="http://schemas.openxmlformats.org/officeDocument/2006/relationships/customXml" Target="../ink/ink1339.xml"/><Relationship Id="rId236" Type="http://schemas.openxmlformats.org/officeDocument/2006/relationships/image" Target="../media/image98.png"/><Relationship Id="rId257" Type="http://schemas.openxmlformats.org/officeDocument/2006/relationships/customXml" Target="../ink/ink1360.xml"/><Relationship Id="rId42" Type="http://schemas.openxmlformats.org/officeDocument/2006/relationships/image" Target="../media/image4663.png"/><Relationship Id="rId84" Type="http://schemas.openxmlformats.org/officeDocument/2006/relationships/image" Target="../media/image4683.png"/><Relationship Id="rId138" Type="http://schemas.openxmlformats.org/officeDocument/2006/relationships/customXml" Target="../ink/ink1300.xml"/><Relationship Id="rId191" Type="http://schemas.openxmlformats.org/officeDocument/2006/relationships/image" Target="../media/image4736.png"/><Relationship Id="rId205" Type="http://schemas.openxmlformats.org/officeDocument/2006/relationships/customXml" Target="../ink/ink1334.xml"/><Relationship Id="rId247" Type="http://schemas.openxmlformats.org/officeDocument/2006/relationships/customXml" Target="../ink/ink1355.xml"/></Relationships>
</file>

<file path=ppt/slides/_rels/slide12.xml.rels><?xml version="1.0" encoding="UTF-8" standalone="yes"?>
<Relationships xmlns="http://schemas.openxmlformats.org/package/2006/relationships"><Relationship Id="rId8" Type="http://schemas.openxmlformats.org/officeDocument/2006/relationships/image" Target="../media/image4759.png"/><Relationship Id="rId3" Type="http://schemas.openxmlformats.org/officeDocument/2006/relationships/customXml" Target="../ink/ink1365.xml"/><Relationship Id="rId7" Type="http://schemas.openxmlformats.org/officeDocument/2006/relationships/customXml" Target="../ink/ink136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758.png"/><Relationship Id="rId5" Type="http://schemas.openxmlformats.org/officeDocument/2006/relationships/customXml" Target="../ink/ink1366.xml"/><Relationship Id="rId10" Type="http://schemas.openxmlformats.org/officeDocument/2006/relationships/image" Target="../media/image4760.png"/><Relationship Id="rId4" Type="http://schemas.openxmlformats.org/officeDocument/2006/relationships/image" Target="../media/image4757.png"/><Relationship Id="rId9" Type="http://schemas.openxmlformats.org/officeDocument/2006/relationships/customXml" Target="../ink/ink1368.xml"/></Relationships>
</file>

<file path=ppt/slides/_rels/slide13.xml.rels><?xml version="1.0" encoding="UTF-8" standalone="yes"?>
<Relationships xmlns="http://schemas.openxmlformats.org/package/2006/relationships"><Relationship Id="rId26" Type="http://schemas.openxmlformats.org/officeDocument/2006/relationships/customXml" Target="../ink/ink1380.xml"/><Relationship Id="rId21" Type="http://schemas.openxmlformats.org/officeDocument/2006/relationships/image" Target="../media/image4770.png"/><Relationship Id="rId42" Type="http://schemas.openxmlformats.org/officeDocument/2006/relationships/customXml" Target="../ink/ink1388.xml"/><Relationship Id="rId47" Type="http://schemas.openxmlformats.org/officeDocument/2006/relationships/image" Target="../media/image4783.png"/><Relationship Id="rId63" Type="http://schemas.openxmlformats.org/officeDocument/2006/relationships/image" Target="../media/image4791.png"/><Relationship Id="rId68" Type="http://schemas.openxmlformats.org/officeDocument/2006/relationships/customXml" Target="../ink/ink1401.xml"/><Relationship Id="rId84" Type="http://schemas.openxmlformats.org/officeDocument/2006/relationships/customXml" Target="../ink/ink1409.xml"/><Relationship Id="rId89" Type="http://schemas.openxmlformats.org/officeDocument/2006/relationships/image" Target="../media/image4804.png"/><Relationship Id="rId16" Type="http://schemas.openxmlformats.org/officeDocument/2006/relationships/customXml" Target="../ink/ink1375.xml"/><Relationship Id="rId11" Type="http://schemas.openxmlformats.org/officeDocument/2006/relationships/image" Target="../media/image4765.png"/><Relationship Id="rId32" Type="http://schemas.openxmlformats.org/officeDocument/2006/relationships/customXml" Target="../ink/ink1383.xml"/><Relationship Id="rId37" Type="http://schemas.openxmlformats.org/officeDocument/2006/relationships/image" Target="../media/image4778.png"/><Relationship Id="rId53" Type="http://schemas.openxmlformats.org/officeDocument/2006/relationships/image" Target="../media/image4786.png"/><Relationship Id="rId58" Type="http://schemas.openxmlformats.org/officeDocument/2006/relationships/customXml" Target="../ink/ink1396.xml"/><Relationship Id="rId74" Type="http://schemas.openxmlformats.org/officeDocument/2006/relationships/customXml" Target="../ink/ink1404.xml"/><Relationship Id="rId79" Type="http://schemas.openxmlformats.org/officeDocument/2006/relationships/image" Target="../media/image4799.png"/><Relationship Id="rId102" Type="http://schemas.openxmlformats.org/officeDocument/2006/relationships/customXml" Target="../ink/ink1418.xml"/><Relationship Id="rId5" Type="http://schemas.openxmlformats.org/officeDocument/2006/relationships/image" Target="../media/image4762.png"/><Relationship Id="rId90" Type="http://schemas.openxmlformats.org/officeDocument/2006/relationships/customXml" Target="../ink/ink1412.xml"/><Relationship Id="rId95" Type="http://schemas.openxmlformats.org/officeDocument/2006/relationships/image" Target="../media/image4807.png"/><Relationship Id="rId22" Type="http://schemas.openxmlformats.org/officeDocument/2006/relationships/customXml" Target="../ink/ink1378.xml"/><Relationship Id="rId27" Type="http://schemas.openxmlformats.org/officeDocument/2006/relationships/image" Target="../media/image4773.png"/><Relationship Id="rId43" Type="http://schemas.openxmlformats.org/officeDocument/2006/relationships/image" Target="../media/image4781.png"/><Relationship Id="rId48" Type="http://schemas.openxmlformats.org/officeDocument/2006/relationships/customXml" Target="../ink/ink1391.xml"/><Relationship Id="rId64" Type="http://schemas.openxmlformats.org/officeDocument/2006/relationships/customXml" Target="../ink/ink1399.xml"/><Relationship Id="rId69" Type="http://schemas.openxmlformats.org/officeDocument/2006/relationships/image" Target="../media/image4794.png"/><Relationship Id="rId80" Type="http://schemas.openxmlformats.org/officeDocument/2006/relationships/customXml" Target="../ink/ink1407.xml"/><Relationship Id="rId85" Type="http://schemas.openxmlformats.org/officeDocument/2006/relationships/image" Target="../media/image4802.png"/><Relationship Id="rId12" Type="http://schemas.openxmlformats.org/officeDocument/2006/relationships/customXml" Target="../ink/ink1373.xml"/><Relationship Id="rId17" Type="http://schemas.openxmlformats.org/officeDocument/2006/relationships/image" Target="../media/image4768.png"/><Relationship Id="rId33" Type="http://schemas.openxmlformats.org/officeDocument/2006/relationships/image" Target="../media/image4776.png"/><Relationship Id="rId38" Type="http://schemas.openxmlformats.org/officeDocument/2006/relationships/customXml" Target="../ink/ink1386.xml"/><Relationship Id="rId59" Type="http://schemas.openxmlformats.org/officeDocument/2006/relationships/image" Target="../media/image4789.png"/><Relationship Id="rId103" Type="http://schemas.openxmlformats.org/officeDocument/2006/relationships/image" Target="../media/image4811.png"/><Relationship Id="rId20" Type="http://schemas.openxmlformats.org/officeDocument/2006/relationships/customXml" Target="../ink/ink1377.xml"/><Relationship Id="rId41" Type="http://schemas.openxmlformats.org/officeDocument/2006/relationships/image" Target="../media/image4780.png"/><Relationship Id="rId54" Type="http://schemas.openxmlformats.org/officeDocument/2006/relationships/customXml" Target="../ink/ink1394.xml"/><Relationship Id="rId62" Type="http://schemas.openxmlformats.org/officeDocument/2006/relationships/customXml" Target="../ink/ink1398.xml"/><Relationship Id="rId70" Type="http://schemas.openxmlformats.org/officeDocument/2006/relationships/customXml" Target="../ink/ink1402.xml"/><Relationship Id="rId75" Type="http://schemas.openxmlformats.org/officeDocument/2006/relationships/image" Target="../media/image4797.png"/><Relationship Id="rId83" Type="http://schemas.openxmlformats.org/officeDocument/2006/relationships/image" Target="../media/image4801.png"/><Relationship Id="rId88" Type="http://schemas.openxmlformats.org/officeDocument/2006/relationships/customXml" Target="../ink/ink1411.xml"/><Relationship Id="rId91" Type="http://schemas.openxmlformats.org/officeDocument/2006/relationships/image" Target="../media/image4805.png"/><Relationship Id="rId96" Type="http://schemas.openxmlformats.org/officeDocument/2006/relationships/customXml" Target="../ink/ink1415.xml"/><Relationship Id="rId1" Type="http://schemas.openxmlformats.org/officeDocument/2006/relationships/slideLayout" Target="../slideLayouts/slideLayout7.xml"/><Relationship Id="rId6" Type="http://schemas.openxmlformats.org/officeDocument/2006/relationships/customXml" Target="../ink/ink1370.xml"/><Relationship Id="rId15" Type="http://schemas.openxmlformats.org/officeDocument/2006/relationships/image" Target="../media/image4767.png"/><Relationship Id="rId23" Type="http://schemas.openxmlformats.org/officeDocument/2006/relationships/image" Target="../media/image4771.png"/><Relationship Id="rId28" Type="http://schemas.openxmlformats.org/officeDocument/2006/relationships/customXml" Target="../ink/ink1381.xml"/><Relationship Id="rId36" Type="http://schemas.openxmlformats.org/officeDocument/2006/relationships/customXml" Target="../ink/ink1385.xml"/><Relationship Id="rId49" Type="http://schemas.openxmlformats.org/officeDocument/2006/relationships/image" Target="../media/image4784.png"/><Relationship Id="rId57" Type="http://schemas.openxmlformats.org/officeDocument/2006/relationships/image" Target="../media/image4788.png"/><Relationship Id="rId10" Type="http://schemas.openxmlformats.org/officeDocument/2006/relationships/customXml" Target="../ink/ink1372.xml"/><Relationship Id="rId31" Type="http://schemas.openxmlformats.org/officeDocument/2006/relationships/image" Target="../media/image4775.png"/><Relationship Id="rId44" Type="http://schemas.openxmlformats.org/officeDocument/2006/relationships/customXml" Target="../ink/ink1389.xml"/><Relationship Id="rId52" Type="http://schemas.openxmlformats.org/officeDocument/2006/relationships/customXml" Target="../ink/ink1393.xml"/><Relationship Id="rId60" Type="http://schemas.openxmlformats.org/officeDocument/2006/relationships/customXml" Target="../ink/ink1397.xml"/><Relationship Id="rId65" Type="http://schemas.openxmlformats.org/officeDocument/2006/relationships/image" Target="../media/image4792.png"/><Relationship Id="rId73" Type="http://schemas.openxmlformats.org/officeDocument/2006/relationships/image" Target="../media/image4796.png"/><Relationship Id="rId78" Type="http://schemas.openxmlformats.org/officeDocument/2006/relationships/customXml" Target="../ink/ink1406.xml"/><Relationship Id="rId81" Type="http://schemas.openxmlformats.org/officeDocument/2006/relationships/image" Target="../media/image4800.png"/><Relationship Id="rId86" Type="http://schemas.openxmlformats.org/officeDocument/2006/relationships/customXml" Target="../ink/ink1410.xml"/><Relationship Id="rId94" Type="http://schemas.openxmlformats.org/officeDocument/2006/relationships/customXml" Target="../ink/ink1414.xml"/><Relationship Id="rId99" Type="http://schemas.openxmlformats.org/officeDocument/2006/relationships/image" Target="../media/image4809.png"/><Relationship Id="rId101" Type="http://schemas.openxmlformats.org/officeDocument/2006/relationships/image" Target="../media/image4810.png"/><Relationship Id="rId4" Type="http://schemas.openxmlformats.org/officeDocument/2006/relationships/customXml" Target="../ink/ink1369.xml"/><Relationship Id="rId9" Type="http://schemas.openxmlformats.org/officeDocument/2006/relationships/image" Target="../media/image4764.png"/><Relationship Id="rId13" Type="http://schemas.openxmlformats.org/officeDocument/2006/relationships/image" Target="../media/image4766.png"/><Relationship Id="rId18" Type="http://schemas.openxmlformats.org/officeDocument/2006/relationships/customXml" Target="../ink/ink1376.xml"/><Relationship Id="rId39" Type="http://schemas.openxmlformats.org/officeDocument/2006/relationships/image" Target="../media/image4779.png"/><Relationship Id="rId34" Type="http://schemas.openxmlformats.org/officeDocument/2006/relationships/customXml" Target="../ink/ink1384.xml"/><Relationship Id="rId50" Type="http://schemas.openxmlformats.org/officeDocument/2006/relationships/customXml" Target="../ink/ink1392.xml"/><Relationship Id="rId55" Type="http://schemas.openxmlformats.org/officeDocument/2006/relationships/image" Target="../media/image4787.png"/><Relationship Id="rId76" Type="http://schemas.openxmlformats.org/officeDocument/2006/relationships/customXml" Target="../ink/ink1405.xml"/><Relationship Id="rId97" Type="http://schemas.openxmlformats.org/officeDocument/2006/relationships/image" Target="../media/image4808.png"/><Relationship Id="rId104" Type="http://schemas.openxmlformats.org/officeDocument/2006/relationships/customXml" Target="../ink/ink1419.xml"/><Relationship Id="rId7" Type="http://schemas.openxmlformats.org/officeDocument/2006/relationships/image" Target="../media/image4763.png"/><Relationship Id="rId71" Type="http://schemas.openxmlformats.org/officeDocument/2006/relationships/image" Target="../media/image4795.png"/><Relationship Id="rId92" Type="http://schemas.openxmlformats.org/officeDocument/2006/relationships/customXml" Target="../ink/ink1413.xml"/><Relationship Id="rId2" Type="http://schemas.openxmlformats.org/officeDocument/2006/relationships/notesSlide" Target="../notesSlides/notesSlide10.xml"/><Relationship Id="rId29" Type="http://schemas.openxmlformats.org/officeDocument/2006/relationships/image" Target="../media/image4774.png"/><Relationship Id="rId24" Type="http://schemas.openxmlformats.org/officeDocument/2006/relationships/customXml" Target="../ink/ink1379.xml"/><Relationship Id="rId40" Type="http://schemas.openxmlformats.org/officeDocument/2006/relationships/customXml" Target="../ink/ink1387.xml"/><Relationship Id="rId45" Type="http://schemas.openxmlformats.org/officeDocument/2006/relationships/image" Target="../media/image4782.png"/><Relationship Id="rId66" Type="http://schemas.openxmlformats.org/officeDocument/2006/relationships/customXml" Target="../ink/ink1400.xml"/><Relationship Id="rId87" Type="http://schemas.openxmlformats.org/officeDocument/2006/relationships/image" Target="../media/image4803.png"/><Relationship Id="rId61" Type="http://schemas.openxmlformats.org/officeDocument/2006/relationships/image" Target="../media/image4790.png"/><Relationship Id="rId82" Type="http://schemas.openxmlformats.org/officeDocument/2006/relationships/customXml" Target="../ink/ink1408.xml"/><Relationship Id="rId19" Type="http://schemas.openxmlformats.org/officeDocument/2006/relationships/image" Target="../media/image4769.png"/><Relationship Id="rId14" Type="http://schemas.openxmlformats.org/officeDocument/2006/relationships/customXml" Target="../ink/ink1374.xml"/><Relationship Id="rId30" Type="http://schemas.openxmlformats.org/officeDocument/2006/relationships/customXml" Target="../ink/ink1382.xml"/><Relationship Id="rId35" Type="http://schemas.openxmlformats.org/officeDocument/2006/relationships/image" Target="../media/image4777.png"/><Relationship Id="rId56" Type="http://schemas.openxmlformats.org/officeDocument/2006/relationships/customXml" Target="../ink/ink1395.xml"/><Relationship Id="rId77" Type="http://schemas.openxmlformats.org/officeDocument/2006/relationships/image" Target="../media/image4798.png"/><Relationship Id="rId100" Type="http://schemas.openxmlformats.org/officeDocument/2006/relationships/customXml" Target="../ink/ink1417.xml"/><Relationship Id="rId105" Type="http://schemas.openxmlformats.org/officeDocument/2006/relationships/image" Target="../media/image115.png"/><Relationship Id="rId8" Type="http://schemas.openxmlformats.org/officeDocument/2006/relationships/customXml" Target="../ink/ink1371.xml"/><Relationship Id="rId51" Type="http://schemas.openxmlformats.org/officeDocument/2006/relationships/image" Target="../media/image4785.png"/><Relationship Id="rId72" Type="http://schemas.openxmlformats.org/officeDocument/2006/relationships/customXml" Target="../ink/ink1403.xml"/><Relationship Id="rId93" Type="http://schemas.openxmlformats.org/officeDocument/2006/relationships/image" Target="../media/image4806.png"/><Relationship Id="rId98" Type="http://schemas.openxmlformats.org/officeDocument/2006/relationships/customXml" Target="../ink/ink1416.xml"/><Relationship Id="rId3" Type="http://schemas.openxmlformats.org/officeDocument/2006/relationships/image" Target="../media/image114.png"/><Relationship Id="rId25" Type="http://schemas.openxmlformats.org/officeDocument/2006/relationships/image" Target="../media/image4772.png"/><Relationship Id="rId46" Type="http://schemas.openxmlformats.org/officeDocument/2006/relationships/customXml" Target="../ink/ink1390.xml"/><Relationship Id="rId67" Type="http://schemas.openxmlformats.org/officeDocument/2006/relationships/image" Target="../media/image4793.png"/></Relationships>
</file>

<file path=ppt/slides/_rels/slide14.xml.rels><?xml version="1.0" encoding="UTF-8" standalone="yes"?>
<Relationships xmlns="http://schemas.openxmlformats.org/package/2006/relationships"><Relationship Id="rId117" Type="http://schemas.openxmlformats.org/officeDocument/2006/relationships/image" Target="../media/image4868.png"/><Relationship Id="rId299" Type="http://schemas.openxmlformats.org/officeDocument/2006/relationships/image" Target="../media/image4957.png"/><Relationship Id="rId21" Type="http://schemas.openxmlformats.org/officeDocument/2006/relationships/image" Target="../media/image4821.png"/><Relationship Id="rId63" Type="http://schemas.openxmlformats.org/officeDocument/2006/relationships/image" Target="../media/image4841.png"/><Relationship Id="rId159" Type="http://schemas.openxmlformats.org/officeDocument/2006/relationships/image" Target="../media/image4889.png"/><Relationship Id="rId324" Type="http://schemas.openxmlformats.org/officeDocument/2006/relationships/customXml" Target="../ink/ink1581.xml"/><Relationship Id="rId366" Type="http://schemas.openxmlformats.org/officeDocument/2006/relationships/customXml" Target="../ink/ink1603.xml"/><Relationship Id="rId170" Type="http://schemas.openxmlformats.org/officeDocument/2006/relationships/image" Target="../media/image4894.png"/><Relationship Id="rId226" Type="http://schemas.openxmlformats.org/officeDocument/2006/relationships/image" Target="../media/image4921.png"/><Relationship Id="rId268" Type="http://schemas.openxmlformats.org/officeDocument/2006/relationships/customXml" Target="../ink/ink1553.xml"/><Relationship Id="rId32" Type="http://schemas.openxmlformats.org/officeDocument/2006/relationships/customXml" Target="../ink/ink1434.xml"/><Relationship Id="rId74" Type="http://schemas.openxmlformats.org/officeDocument/2006/relationships/customXml" Target="../ink/ink1455.xml"/><Relationship Id="rId128" Type="http://schemas.openxmlformats.org/officeDocument/2006/relationships/customXml" Target="../ink/ink1482.xml"/><Relationship Id="rId335" Type="http://schemas.openxmlformats.org/officeDocument/2006/relationships/image" Target="../media/image4975.png"/><Relationship Id="rId377" Type="http://schemas.openxmlformats.org/officeDocument/2006/relationships/image" Target="../media/image4995.png"/><Relationship Id="rId5" Type="http://schemas.openxmlformats.org/officeDocument/2006/relationships/image" Target="../media/image4813.png"/><Relationship Id="rId181" Type="http://schemas.openxmlformats.org/officeDocument/2006/relationships/customXml" Target="../ink/ink1509.xml"/><Relationship Id="rId237" Type="http://schemas.openxmlformats.org/officeDocument/2006/relationships/customXml" Target="../ink/ink1538.xml"/><Relationship Id="rId402" Type="http://schemas.openxmlformats.org/officeDocument/2006/relationships/customXml" Target="../ink/ink1621.xml"/><Relationship Id="rId279" Type="http://schemas.openxmlformats.org/officeDocument/2006/relationships/image" Target="../media/image4947.png"/><Relationship Id="rId43" Type="http://schemas.openxmlformats.org/officeDocument/2006/relationships/image" Target="../media/image4832.png"/><Relationship Id="rId139" Type="http://schemas.openxmlformats.org/officeDocument/2006/relationships/image" Target="../media/image4879.png"/><Relationship Id="rId290" Type="http://schemas.openxmlformats.org/officeDocument/2006/relationships/customXml" Target="../ink/ink1564.xml"/><Relationship Id="rId304" Type="http://schemas.openxmlformats.org/officeDocument/2006/relationships/customXml" Target="../ink/ink1571.xml"/><Relationship Id="rId346" Type="http://schemas.openxmlformats.org/officeDocument/2006/relationships/customXml" Target="../ink/ink1592.xml"/><Relationship Id="rId388" Type="http://schemas.openxmlformats.org/officeDocument/2006/relationships/customXml" Target="../ink/ink1614.xml"/><Relationship Id="rId85" Type="http://schemas.openxmlformats.org/officeDocument/2006/relationships/image" Target="../media/image4852.png"/><Relationship Id="rId150" Type="http://schemas.openxmlformats.org/officeDocument/2006/relationships/customXml" Target="../ink/ink1493.xml"/><Relationship Id="rId192" Type="http://schemas.openxmlformats.org/officeDocument/2006/relationships/image" Target="../media/image4905.png"/><Relationship Id="rId206" Type="http://schemas.openxmlformats.org/officeDocument/2006/relationships/image" Target="../media/image4912.png"/><Relationship Id="rId413" Type="http://schemas.openxmlformats.org/officeDocument/2006/relationships/image" Target="../media/image122.png"/><Relationship Id="rId248" Type="http://schemas.openxmlformats.org/officeDocument/2006/relationships/image" Target="../media/image4932.png"/><Relationship Id="rId12" Type="http://schemas.openxmlformats.org/officeDocument/2006/relationships/customXml" Target="../ink/ink1424.xml"/><Relationship Id="rId108" Type="http://schemas.openxmlformats.org/officeDocument/2006/relationships/customXml" Target="../ink/ink1472.xml"/><Relationship Id="rId315" Type="http://schemas.openxmlformats.org/officeDocument/2006/relationships/image" Target="../media/image4965.png"/><Relationship Id="rId357" Type="http://schemas.openxmlformats.org/officeDocument/2006/relationships/customXml" Target="../ink/ink1598.xml"/><Relationship Id="rId54" Type="http://schemas.openxmlformats.org/officeDocument/2006/relationships/customXml" Target="../ink/ink1445.xml"/><Relationship Id="rId96" Type="http://schemas.openxmlformats.org/officeDocument/2006/relationships/customXml" Target="../ink/ink1466.xml"/><Relationship Id="rId161" Type="http://schemas.openxmlformats.org/officeDocument/2006/relationships/image" Target="../media/image4890.png"/><Relationship Id="rId217" Type="http://schemas.openxmlformats.org/officeDocument/2006/relationships/customXml" Target="../ink/ink1527.xml"/><Relationship Id="rId399" Type="http://schemas.openxmlformats.org/officeDocument/2006/relationships/image" Target="../media/image5006.png"/><Relationship Id="rId259" Type="http://schemas.openxmlformats.org/officeDocument/2006/relationships/image" Target="../media/image4937.png"/><Relationship Id="rId23" Type="http://schemas.openxmlformats.org/officeDocument/2006/relationships/image" Target="../media/image4822.png"/><Relationship Id="rId119" Type="http://schemas.openxmlformats.org/officeDocument/2006/relationships/image" Target="../media/image4869.png"/><Relationship Id="rId270" Type="http://schemas.openxmlformats.org/officeDocument/2006/relationships/customXml" Target="../ink/ink1554.xml"/><Relationship Id="rId326" Type="http://schemas.openxmlformats.org/officeDocument/2006/relationships/customXml" Target="../ink/ink1582.xml"/><Relationship Id="rId65" Type="http://schemas.openxmlformats.org/officeDocument/2006/relationships/image" Target="../media/image4842.png"/><Relationship Id="rId130" Type="http://schemas.openxmlformats.org/officeDocument/2006/relationships/customXml" Target="../ink/ink1483.xml"/><Relationship Id="rId368" Type="http://schemas.openxmlformats.org/officeDocument/2006/relationships/customXml" Target="../ink/ink1604.xml"/><Relationship Id="rId172" Type="http://schemas.openxmlformats.org/officeDocument/2006/relationships/image" Target="../media/image4895.png"/><Relationship Id="rId228" Type="http://schemas.openxmlformats.org/officeDocument/2006/relationships/image" Target="../media/image4922.png"/><Relationship Id="rId281" Type="http://schemas.openxmlformats.org/officeDocument/2006/relationships/image" Target="../media/image4948.png"/><Relationship Id="rId337" Type="http://schemas.openxmlformats.org/officeDocument/2006/relationships/image" Target="../media/image4976.png"/><Relationship Id="rId34" Type="http://schemas.openxmlformats.org/officeDocument/2006/relationships/customXml" Target="../ink/ink1435.xml"/><Relationship Id="rId76" Type="http://schemas.openxmlformats.org/officeDocument/2006/relationships/customXml" Target="../ink/ink1456.xml"/><Relationship Id="rId141" Type="http://schemas.openxmlformats.org/officeDocument/2006/relationships/image" Target="../media/image4880.png"/><Relationship Id="rId379" Type="http://schemas.openxmlformats.org/officeDocument/2006/relationships/image" Target="../media/image4996.png"/><Relationship Id="rId7" Type="http://schemas.openxmlformats.org/officeDocument/2006/relationships/image" Target="../media/image4814.png"/><Relationship Id="rId183" Type="http://schemas.openxmlformats.org/officeDocument/2006/relationships/customXml" Target="../ink/ink1510.xml"/><Relationship Id="rId239" Type="http://schemas.openxmlformats.org/officeDocument/2006/relationships/customXml" Target="../ink/ink1539.xml"/><Relationship Id="rId390" Type="http://schemas.openxmlformats.org/officeDocument/2006/relationships/customXml" Target="../ink/ink1615.xml"/><Relationship Id="rId404" Type="http://schemas.openxmlformats.org/officeDocument/2006/relationships/customXml" Target="../ink/ink1622.xml"/><Relationship Id="rId250" Type="http://schemas.openxmlformats.org/officeDocument/2006/relationships/image" Target="../media/image4933.png"/><Relationship Id="rId292" Type="http://schemas.openxmlformats.org/officeDocument/2006/relationships/customXml" Target="../ink/ink1565.xml"/><Relationship Id="rId306" Type="http://schemas.openxmlformats.org/officeDocument/2006/relationships/customXml" Target="../ink/ink1572.xml"/><Relationship Id="rId45" Type="http://schemas.openxmlformats.org/officeDocument/2006/relationships/image" Target="../media/image4833.png"/><Relationship Id="rId87" Type="http://schemas.openxmlformats.org/officeDocument/2006/relationships/image" Target="../media/image4853.png"/><Relationship Id="rId110" Type="http://schemas.openxmlformats.org/officeDocument/2006/relationships/customXml" Target="../ink/ink1473.xml"/><Relationship Id="rId348" Type="http://schemas.openxmlformats.org/officeDocument/2006/relationships/customXml" Target="../ink/ink1593.xml"/><Relationship Id="rId152" Type="http://schemas.openxmlformats.org/officeDocument/2006/relationships/customXml" Target="../ink/ink1494.xml"/><Relationship Id="rId194" Type="http://schemas.openxmlformats.org/officeDocument/2006/relationships/image" Target="../media/image4906.png"/><Relationship Id="rId208" Type="http://schemas.openxmlformats.org/officeDocument/2006/relationships/image" Target="../media/image4913.png"/><Relationship Id="rId415" Type="http://schemas.openxmlformats.org/officeDocument/2006/relationships/image" Target="../media/image123.png"/><Relationship Id="rId261" Type="http://schemas.openxmlformats.org/officeDocument/2006/relationships/image" Target="../media/image4938.png"/><Relationship Id="rId14" Type="http://schemas.openxmlformats.org/officeDocument/2006/relationships/customXml" Target="../ink/ink1425.xml"/><Relationship Id="rId56" Type="http://schemas.openxmlformats.org/officeDocument/2006/relationships/customXml" Target="../ink/ink1446.xml"/><Relationship Id="rId317" Type="http://schemas.openxmlformats.org/officeDocument/2006/relationships/image" Target="../media/image4966.png"/><Relationship Id="rId359" Type="http://schemas.openxmlformats.org/officeDocument/2006/relationships/customXml" Target="../ink/ink1599.xml"/><Relationship Id="rId98" Type="http://schemas.openxmlformats.org/officeDocument/2006/relationships/customXml" Target="../ink/ink1467.xml"/><Relationship Id="rId121" Type="http://schemas.openxmlformats.org/officeDocument/2006/relationships/image" Target="../media/image4870.png"/><Relationship Id="rId163" Type="http://schemas.openxmlformats.org/officeDocument/2006/relationships/image" Target="../media/image4891.png"/><Relationship Id="rId219" Type="http://schemas.openxmlformats.org/officeDocument/2006/relationships/customXml" Target="../ink/ink1528.xml"/><Relationship Id="rId370" Type="http://schemas.openxmlformats.org/officeDocument/2006/relationships/customXml" Target="../ink/ink1605.xml"/><Relationship Id="rId230" Type="http://schemas.openxmlformats.org/officeDocument/2006/relationships/image" Target="../media/image4923.png"/><Relationship Id="rId25" Type="http://schemas.openxmlformats.org/officeDocument/2006/relationships/image" Target="../media/image4823.png"/><Relationship Id="rId67" Type="http://schemas.openxmlformats.org/officeDocument/2006/relationships/image" Target="../media/image4843.png"/><Relationship Id="rId272" Type="http://schemas.openxmlformats.org/officeDocument/2006/relationships/customXml" Target="../ink/ink1555.xml"/><Relationship Id="rId328" Type="http://schemas.openxmlformats.org/officeDocument/2006/relationships/customXml" Target="../ink/ink1583.xml"/><Relationship Id="rId132" Type="http://schemas.openxmlformats.org/officeDocument/2006/relationships/customXml" Target="../ink/ink1484.xml"/><Relationship Id="rId174" Type="http://schemas.openxmlformats.org/officeDocument/2006/relationships/image" Target="../media/image4896.png"/><Relationship Id="rId381" Type="http://schemas.openxmlformats.org/officeDocument/2006/relationships/image" Target="../media/image4997.png"/><Relationship Id="rId241" Type="http://schemas.openxmlformats.org/officeDocument/2006/relationships/customXml" Target="../ink/ink1540.xml"/><Relationship Id="rId36" Type="http://schemas.openxmlformats.org/officeDocument/2006/relationships/customXml" Target="../ink/ink1436.xml"/><Relationship Id="rId283" Type="http://schemas.openxmlformats.org/officeDocument/2006/relationships/image" Target="../media/image4949.png"/><Relationship Id="rId339" Type="http://schemas.openxmlformats.org/officeDocument/2006/relationships/image" Target="../media/image4977.png"/><Relationship Id="rId78" Type="http://schemas.openxmlformats.org/officeDocument/2006/relationships/customXml" Target="../ink/ink1457.xml"/><Relationship Id="rId101" Type="http://schemas.openxmlformats.org/officeDocument/2006/relationships/image" Target="../media/image4860.png"/><Relationship Id="rId143" Type="http://schemas.openxmlformats.org/officeDocument/2006/relationships/image" Target="../media/image4881.png"/><Relationship Id="rId185" Type="http://schemas.openxmlformats.org/officeDocument/2006/relationships/customXml" Target="../ink/ink1511.xml"/><Relationship Id="rId350" Type="http://schemas.openxmlformats.org/officeDocument/2006/relationships/image" Target="../media/image4982.png"/><Relationship Id="rId406" Type="http://schemas.openxmlformats.org/officeDocument/2006/relationships/customXml" Target="../ink/ink1623.xml"/><Relationship Id="rId9" Type="http://schemas.openxmlformats.org/officeDocument/2006/relationships/image" Target="../media/image4815.png"/><Relationship Id="rId210" Type="http://schemas.openxmlformats.org/officeDocument/2006/relationships/image" Target="../media/image4914.png"/><Relationship Id="rId392" Type="http://schemas.openxmlformats.org/officeDocument/2006/relationships/customXml" Target="../ink/ink1616.xml"/><Relationship Id="rId252" Type="http://schemas.openxmlformats.org/officeDocument/2006/relationships/image" Target="../media/image4934.png"/><Relationship Id="rId294" Type="http://schemas.openxmlformats.org/officeDocument/2006/relationships/customXml" Target="../ink/ink1566.xml"/><Relationship Id="rId308" Type="http://schemas.openxmlformats.org/officeDocument/2006/relationships/customXml" Target="../ink/ink1573.xml"/><Relationship Id="rId47" Type="http://schemas.openxmlformats.org/officeDocument/2006/relationships/image" Target="../media/image4834.png"/><Relationship Id="rId89" Type="http://schemas.openxmlformats.org/officeDocument/2006/relationships/image" Target="../media/image4854.png"/><Relationship Id="rId112" Type="http://schemas.openxmlformats.org/officeDocument/2006/relationships/customXml" Target="../ink/ink1474.xml"/><Relationship Id="rId154" Type="http://schemas.openxmlformats.org/officeDocument/2006/relationships/customXml" Target="../ink/ink1495.xml"/><Relationship Id="rId361" Type="http://schemas.openxmlformats.org/officeDocument/2006/relationships/customXml" Target="../ink/ink1600.xml"/><Relationship Id="rId196" Type="http://schemas.openxmlformats.org/officeDocument/2006/relationships/image" Target="../media/image4907.png"/><Relationship Id="rId417" Type="http://schemas.openxmlformats.org/officeDocument/2006/relationships/image" Target="../media/image124.png"/><Relationship Id="rId16" Type="http://schemas.openxmlformats.org/officeDocument/2006/relationships/customXml" Target="../ink/ink1426.xml"/><Relationship Id="rId221" Type="http://schemas.openxmlformats.org/officeDocument/2006/relationships/image" Target="../media/image4919.png"/><Relationship Id="rId263" Type="http://schemas.openxmlformats.org/officeDocument/2006/relationships/image" Target="../media/image4939.png"/><Relationship Id="rId319" Type="http://schemas.openxmlformats.org/officeDocument/2006/relationships/image" Target="../media/image4967.png"/><Relationship Id="rId58" Type="http://schemas.openxmlformats.org/officeDocument/2006/relationships/customXml" Target="../ink/ink1447.xml"/><Relationship Id="rId123" Type="http://schemas.openxmlformats.org/officeDocument/2006/relationships/image" Target="../media/image4871.png"/><Relationship Id="rId330" Type="http://schemas.openxmlformats.org/officeDocument/2006/relationships/customXml" Target="../ink/ink1584.xml"/><Relationship Id="rId165" Type="http://schemas.openxmlformats.org/officeDocument/2006/relationships/customXml" Target="../ink/ink1501.xml"/><Relationship Id="rId372" Type="http://schemas.openxmlformats.org/officeDocument/2006/relationships/customXml" Target="../ink/ink1606.xml"/><Relationship Id="rId232" Type="http://schemas.openxmlformats.org/officeDocument/2006/relationships/image" Target="../media/image4924.png"/><Relationship Id="rId274" Type="http://schemas.openxmlformats.org/officeDocument/2006/relationships/customXml" Target="../ink/ink1556.xml"/><Relationship Id="rId27" Type="http://schemas.openxmlformats.org/officeDocument/2006/relationships/image" Target="../media/image4824.png"/><Relationship Id="rId69" Type="http://schemas.openxmlformats.org/officeDocument/2006/relationships/image" Target="../media/image4844.png"/><Relationship Id="rId134" Type="http://schemas.openxmlformats.org/officeDocument/2006/relationships/customXml" Target="../ink/ink1485.xml"/><Relationship Id="rId80" Type="http://schemas.openxmlformats.org/officeDocument/2006/relationships/customXml" Target="../ink/ink1458.xml"/><Relationship Id="rId176" Type="http://schemas.openxmlformats.org/officeDocument/2006/relationships/image" Target="../media/image4897.png"/><Relationship Id="rId341" Type="http://schemas.openxmlformats.org/officeDocument/2006/relationships/image" Target="../media/image4978.png"/><Relationship Id="rId383" Type="http://schemas.openxmlformats.org/officeDocument/2006/relationships/image" Target="../media/image4998.png"/><Relationship Id="rId201" Type="http://schemas.openxmlformats.org/officeDocument/2006/relationships/customXml" Target="../ink/ink1519.xml"/><Relationship Id="rId222" Type="http://schemas.openxmlformats.org/officeDocument/2006/relationships/customXml" Target="../ink/ink1530.xml"/><Relationship Id="rId243" Type="http://schemas.openxmlformats.org/officeDocument/2006/relationships/customXml" Target="../ink/ink1541.xml"/><Relationship Id="rId264" Type="http://schemas.openxmlformats.org/officeDocument/2006/relationships/customXml" Target="../ink/ink1551.xml"/><Relationship Id="rId285" Type="http://schemas.openxmlformats.org/officeDocument/2006/relationships/image" Target="../media/image4950.png"/><Relationship Id="rId17" Type="http://schemas.openxmlformats.org/officeDocument/2006/relationships/image" Target="../media/image4819.png"/><Relationship Id="rId38" Type="http://schemas.openxmlformats.org/officeDocument/2006/relationships/customXml" Target="../ink/ink1437.xml"/><Relationship Id="rId59" Type="http://schemas.openxmlformats.org/officeDocument/2006/relationships/image" Target="../media/image4839.png"/><Relationship Id="rId103" Type="http://schemas.openxmlformats.org/officeDocument/2006/relationships/image" Target="../media/image4861.png"/><Relationship Id="rId124" Type="http://schemas.openxmlformats.org/officeDocument/2006/relationships/customXml" Target="../ink/ink1480.xml"/><Relationship Id="rId310" Type="http://schemas.openxmlformats.org/officeDocument/2006/relationships/customXml" Target="../ink/ink1574.xml"/><Relationship Id="rId70" Type="http://schemas.openxmlformats.org/officeDocument/2006/relationships/customXml" Target="../ink/ink1453.xml"/><Relationship Id="rId91" Type="http://schemas.openxmlformats.org/officeDocument/2006/relationships/image" Target="../media/image4855.png"/><Relationship Id="rId145" Type="http://schemas.openxmlformats.org/officeDocument/2006/relationships/image" Target="../media/image4882.png"/><Relationship Id="rId166" Type="http://schemas.openxmlformats.org/officeDocument/2006/relationships/image" Target="../media/image4892.png"/><Relationship Id="rId187" Type="http://schemas.openxmlformats.org/officeDocument/2006/relationships/customXml" Target="../ink/ink1512.xml"/><Relationship Id="rId331" Type="http://schemas.openxmlformats.org/officeDocument/2006/relationships/image" Target="../media/image4973.png"/><Relationship Id="rId352" Type="http://schemas.openxmlformats.org/officeDocument/2006/relationships/image" Target="../media/image4983.png"/><Relationship Id="rId373" Type="http://schemas.openxmlformats.org/officeDocument/2006/relationships/image" Target="../media/image4993.png"/><Relationship Id="rId394" Type="http://schemas.openxmlformats.org/officeDocument/2006/relationships/customXml" Target="../ink/ink1617.xml"/><Relationship Id="rId408" Type="http://schemas.openxmlformats.org/officeDocument/2006/relationships/customXml" Target="../ink/ink1624.xml"/><Relationship Id="rId1" Type="http://schemas.openxmlformats.org/officeDocument/2006/relationships/slideLayout" Target="../slideLayouts/slideLayout7.xml"/><Relationship Id="rId212" Type="http://schemas.openxmlformats.org/officeDocument/2006/relationships/image" Target="../media/image4915.png"/><Relationship Id="rId233" Type="http://schemas.openxmlformats.org/officeDocument/2006/relationships/customXml" Target="../ink/ink1536.xml"/><Relationship Id="rId254" Type="http://schemas.openxmlformats.org/officeDocument/2006/relationships/customXml" Target="../ink/ink1546.xml"/><Relationship Id="rId28" Type="http://schemas.openxmlformats.org/officeDocument/2006/relationships/customXml" Target="../ink/ink1432.xml"/><Relationship Id="rId49" Type="http://schemas.openxmlformats.org/officeDocument/2006/relationships/image" Target="../media/image4835.png"/><Relationship Id="rId114" Type="http://schemas.openxmlformats.org/officeDocument/2006/relationships/customXml" Target="../ink/ink1475.xml"/><Relationship Id="rId275" Type="http://schemas.openxmlformats.org/officeDocument/2006/relationships/image" Target="../media/image4945.png"/><Relationship Id="rId296" Type="http://schemas.openxmlformats.org/officeDocument/2006/relationships/customXml" Target="../ink/ink1567.xml"/><Relationship Id="rId300" Type="http://schemas.openxmlformats.org/officeDocument/2006/relationships/customXml" Target="../ink/ink1569.xml"/><Relationship Id="rId60" Type="http://schemas.openxmlformats.org/officeDocument/2006/relationships/customXml" Target="../ink/ink1448.xml"/><Relationship Id="rId81" Type="http://schemas.openxmlformats.org/officeDocument/2006/relationships/image" Target="../media/image4850.png"/><Relationship Id="rId135" Type="http://schemas.openxmlformats.org/officeDocument/2006/relationships/image" Target="../media/image4877.png"/><Relationship Id="rId156" Type="http://schemas.openxmlformats.org/officeDocument/2006/relationships/customXml" Target="../ink/ink1496.xml"/><Relationship Id="rId177" Type="http://schemas.openxmlformats.org/officeDocument/2006/relationships/customXml" Target="../ink/ink1507.xml"/><Relationship Id="rId198" Type="http://schemas.openxmlformats.org/officeDocument/2006/relationships/image" Target="../media/image4908.png"/><Relationship Id="rId321" Type="http://schemas.openxmlformats.org/officeDocument/2006/relationships/image" Target="../media/image4968.png"/><Relationship Id="rId342" Type="http://schemas.openxmlformats.org/officeDocument/2006/relationships/customXml" Target="../ink/ink1590.xml"/><Relationship Id="rId363" Type="http://schemas.openxmlformats.org/officeDocument/2006/relationships/customXml" Target="../ink/ink1601.xml"/><Relationship Id="rId384" Type="http://schemas.openxmlformats.org/officeDocument/2006/relationships/customXml" Target="../ink/ink1612.xml"/><Relationship Id="rId419" Type="http://schemas.openxmlformats.org/officeDocument/2006/relationships/image" Target="../media/image125.png"/><Relationship Id="rId202" Type="http://schemas.openxmlformats.org/officeDocument/2006/relationships/image" Target="../media/image4910.png"/><Relationship Id="rId223" Type="http://schemas.openxmlformats.org/officeDocument/2006/relationships/customXml" Target="../ink/ink1531.xml"/><Relationship Id="rId244" Type="http://schemas.openxmlformats.org/officeDocument/2006/relationships/image" Target="../media/image4930.png"/><Relationship Id="rId18" Type="http://schemas.openxmlformats.org/officeDocument/2006/relationships/customXml" Target="../ink/ink1427.xml"/><Relationship Id="rId39" Type="http://schemas.openxmlformats.org/officeDocument/2006/relationships/image" Target="../media/image4830.png"/><Relationship Id="rId265" Type="http://schemas.openxmlformats.org/officeDocument/2006/relationships/image" Target="../media/image4940.png"/><Relationship Id="rId286" Type="http://schemas.openxmlformats.org/officeDocument/2006/relationships/customXml" Target="../ink/ink1562.xml"/><Relationship Id="rId50" Type="http://schemas.openxmlformats.org/officeDocument/2006/relationships/customXml" Target="../ink/ink1443.xml"/><Relationship Id="rId104" Type="http://schemas.openxmlformats.org/officeDocument/2006/relationships/customXml" Target="../ink/ink1470.xml"/><Relationship Id="rId125" Type="http://schemas.openxmlformats.org/officeDocument/2006/relationships/image" Target="../media/image4872.png"/><Relationship Id="rId146" Type="http://schemas.openxmlformats.org/officeDocument/2006/relationships/customXml" Target="../ink/ink1491.xml"/><Relationship Id="rId167" Type="http://schemas.openxmlformats.org/officeDocument/2006/relationships/customXml" Target="../ink/ink1502.xml"/><Relationship Id="rId188" Type="http://schemas.openxmlformats.org/officeDocument/2006/relationships/image" Target="../media/image4903.png"/><Relationship Id="rId311" Type="http://schemas.openxmlformats.org/officeDocument/2006/relationships/image" Target="../media/image4963.png"/><Relationship Id="rId332" Type="http://schemas.openxmlformats.org/officeDocument/2006/relationships/customXml" Target="../ink/ink1585.xml"/><Relationship Id="rId353" Type="http://schemas.openxmlformats.org/officeDocument/2006/relationships/customXml" Target="../ink/ink1596.xml"/><Relationship Id="rId374" Type="http://schemas.openxmlformats.org/officeDocument/2006/relationships/customXml" Target="../ink/ink1607.xml"/><Relationship Id="rId395" Type="http://schemas.openxmlformats.org/officeDocument/2006/relationships/image" Target="../media/image5004.png"/><Relationship Id="rId409" Type="http://schemas.openxmlformats.org/officeDocument/2006/relationships/image" Target="../media/image120.png"/><Relationship Id="rId71" Type="http://schemas.openxmlformats.org/officeDocument/2006/relationships/image" Target="../media/image4845.png"/><Relationship Id="rId92" Type="http://schemas.openxmlformats.org/officeDocument/2006/relationships/customXml" Target="../ink/ink1464.xml"/><Relationship Id="rId213" Type="http://schemas.openxmlformats.org/officeDocument/2006/relationships/customXml" Target="../ink/ink1525.xml"/><Relationship Id="rId234" Type="http://schemas.openxmlformats.org/officeDocument/2006/relationships/image" Target="../media/image4925.png"/><Relationship Id="rId2" Type="http://schemas.openxmlformats.org/officeDocument/2006/relationships/notesSlide" Target="../notesSlides/notesSlide11.xml"/><Relationship Id="rId29" Type="http://schemas.openxmlformats.org/officeDocument/2006/relationships/image" Target="../media/image4825.png"/><Relationship Id="rId255" Type="http://schemas.openxmlformats.org/officeDocument/2006/relationships/image" Target="../media/image4935.png"/><Relationship Id="rId276" Type="http://schemas.openxmlformats.org/officeDocument/2006/relationships/customXml" Target="../ink/ink1557.xml"/><Relationship Id="rId297" Type="http://schemas.openxmlformats.org/officeDocument/2006/relationships/image" Target="../media/image4956.png"/><Relationship Id="rId40" Type="http://schemas.openxmlformats.org/officeDocument/2006/relationships/customXml" Target="../ink/ink1438.xml"/><Relationship Id="rId115" Type="http://schemas.openxmlformats.org/officeDocument/2006/relationships/image" Target="../media/image4867.png"/><Relationship Id="rId136" Type="http://schemas.openxmlformats.org/officeDocument/2006/relationships/customXml" Target="../ink/ink1486.xml"/><Relationship Id="rId157" Type="http://schemas.openxmlformats.org/officeDocument/2006/relationships/image" Target="../media/image4888.png"/><Relationship Id="rId178" Type="http://schemas.openxmlformats.org/officeDocument/2006/relationships/image" Target="../media/image4898.png"/><Relationship Id="rId301" Type="http://schemas.openxmlformats.org/officeDocument/2006/relationships/image" Target="../media/image4958.png"/><Relationship Id="rId322" Type="http://schemas.openxmlformats.org/officeDocument/2006/relationships/customXml" Target="../ink/ink1580.xml"/><Relationship Id="rId343" Type="http://schemas.openxmlformats.org/officeDocument/2006/relationships/image" Target="../media/image4979.png"/><Relationship Id="rId364" Type="http://schemas.openxmlformats.org/officeDocument/2006/relationships/customXml" Target="../ink/ink1602.xml"/><Relationship Id="rId61" Type="http://schemas.openxmlformats.org/officeDocument/2006/relationships/image" Target="../media/image4840.png"/><Relationship Id="rId82" Type="http://schemas.openxmlformats.org/officeDocument/2006/relationships/customXml" Target="../ink/ink1459.xml"/><Relationship Id="rId199" Type="http://schemas.openxmlformats.org/officeDocument/2006/relationships/customXml" Target="../ink/ink1518.xml"/><Relationship Id="rId203" Type="http://schemas.openxmlformats.org/officeDocument/2006/relationships/customXml" Target="../ink/ink1520.xml"/><Relationship Id="rId385" Type="http://schemas.openxmlformats.org/officeDocument/2006/relationships/image" Target="../media/image4999.png"/><Relationship Id="rId19" Type="http://schemas.openxmlformats.org/officeDocument/2006/relationships/image" Target="../media/image4820.png"/><Relationship Id="rId224" Type="http://schemas.openxmlformats.org/officeDocument/2006/relationships/image" Target="../media/image4920.png"/><Relationship Id="rId245" Type="http://schemas.openxmlformats.org/officeDocument/2006/relationships/customXml" Target="../ink/ink1542.xml"/><Relationship Id="rId266" Type="http://schemas.openxmlformats.org/officeDocument/2006/relationships/customXml" Target="../ink/ink1552.xml"/><Relationship Id="rId287" Type="http://schemas.openxmlformats.org/officeDocument/2006/relationships/image" Target="../media/image4951.png"/><Relationship Id="rId410" Type="http://schemas.openxmlformats.org/officeDocument/2006/relationships/customXml" Target="../ink/ink1625.xml"/><Relationship Id="rId30" Type="http://schemas.openxmlformats.org/officeDocument/2006/relationships/customXml" Target="../ink/ink1433.xml"/><Relationship Id="rId105" Type="http://schemas.openxmlformats.org/officeDocument/2006/relationships/image" Target="../media/image4862.png"/><Relationship Id="rId126" Type="http://schemas.openxmlformats.org/officeDocument/2006/relationships/customXml" Target="../ink/ink1481.xml"/><Relationship Id="rId147" Type="http://schemas.openxmlformats.org/officeDocument/2006/relationships/image" Target="../media/image4883.png"/><Relationship Id="rId168" Type="http://schemas.openxmlformats.org/officeDocument/2006/relationships/image" Target="../media/image4893.png"/><Relationship Id="rId312" Type="http://schemas.openxmlformats.org/officeDocument/2006/relationships/customXml" Target="../ink/ink1575.xml"/><Relationship Id="rId333" Type="http://schemas.openxmlformats.org/officeDocument/2006/relationships/image" Target="../media/image4974.png"/><Relationship Id="rId354" Type="http://schemas.openxmlformats.org/officeDocument/2006/relationships/image" Target="../media/image4984.png"/><Relationship Id="rId51" Type="http://schemas.openxmlformats.org/officeDocument/2006/relationships/image" Target="../media/image4836.png"/><Relationship Id="rId72" Type="http://schemas.openxmlformats.org/officeDocument/2006/relationships/customXml" Target="../ink/ink1454.xml"/><Relationship Id="rId93" Type="http://schemas.openxmlformats.org/officeDocument/2006/relationships/image" Target="../media/image4856.png"/><Relationship Id="rId189" Type="http://schemas.openxmlformats.org/officeDocument/2006/relationships/customXml" Target="../ink/ink1513.xml"/><Relationship Id="rId375" Type="http://schemas.openxmlformats.org/officeDocument/2006/relationships/image" Target="../media/image4994.png"/><Relationship Id="rId396" Type="http://schemas.openxmlformats.org/officeDocument/2006/relationships/customXml" Target="../ink/ink1618.xml"/><Relationship Id="rId3" Type="http://schemas.openxmlformats.org/officeDocument/2006/relationships/image" Target="../media/image116.png"/><Relationship Id="rId214" Type="http://schemas.openxmlformats.org/officeDocument/2006/relationships/image" Target="../media/image4916.png"/><Relationship Id="rId235" Type="http://schemas.openxmlformats.org/officeDocument/2006/relationships/customXml" Target="../ink/ink1537.xml"/><Relationship Id="rId256" Type="http://schemas.openxmlformats.org/officeDocument/2006/relationships/customXml" Target="../ink/ink1547.xml"/><Relationship Id="rId277" Type="http://schemas.openxmlformats.org/officeDocument/2006/relationships/image" Target="../media/image4946.png"/><Relationship Id="rId298" Type="http://schemas.openxmlformats.org/officeDocument/2006/relationships/customXml" Target="../ink/ink1568.xml"/><Relationship Id="rId400" Type="http://schemas.openxmlformats.org/officeDocument/2006/relationships/customXml" Target="../ink/ink1620.xml"/><Relationship Id="rId116" Type="http://schemas.openxmlformats.org/officeDocument/2006/relationships/customXml" Target="../ink/ink1476.xml"/><Relationship Id="rId137" Type="http://schemas.openxmlformats.org/officeDocument/2006/relationships/image" Target="../media/image4878.png"/><Relationship Id="rId158" Type="http://schemas.openxmlformats.org/officeDocument/2006/relationships/customXml" Target="../ink/ink1497.xml"/><Relationship Id="rId302" Type="http://schemas.openxmlformats.org/officeDocument/2006/relationships/customXml" Target="../ink/ink1570.xml"/><Relationship Id="rId323" Type="http://schemas.openxmlformats.org/officeDocument/2006/relationships/image" Target="../media/image4969.png"/><Relationship Id="rId344" Type="http://schemas.openxmlformats.org/officeDocument/2006/relationships/customXml" Target="../ink/ink1591.xml"/><Relationship Id="rId20" Type="http://schemas.openxmlformats.org/officeDocument/2006/relationships/customXml" Target="../ink/ink1428.xml"/><Relationship Id="rId41" Type="http://schemas.openxmlformats.org/officeDocument/2006/relationships/image" Target="../media/image4831.png"/><Relationship Id="rId62" Type="http://schemas.openxmlformats.org/officeDocument/2006/relationships/customXml" Target="../ink/ink1449.xml"/><Relationship Id="rId83" Type="http://schemas.openxmlformats.org/officeDocument/2006/relationships/image" Target="../media/image4851.png"/><Relationship Id="rId179" Type="http://schemas.openxmlformats.org/officeDocument/2006/relationships/customXml" Target="../ink/ink1508.xml"/><Relationship Id="rId365" Type="http://schemas.openxmlformats.org/officeDocument/2006/relationships/image" Target="../media/image4989.png"/><Relationship Id="rId386" Type="http://schemas.openxmlformats.org/officeDocument/2006/relationships/customXml" Target="../ink/ink1613.xml"/><Relationship Id="rId190" Type="http://schemas.openxmlformats.org/officeDocument/2006/relationships/image" Target="../media/image4904.png"/><Relationship Id="rId204" Type="http://schemas.openxmlformats.org/officeDocument/2006/relationships/image" Target="../media/image4911.png"/><Relationship Id="rId225" Type="http://schemas.openxmlformats.org/officeDocument/2006/relationships/customXml" Target="../ink/ink1532.xml"/><Relationship Id="rId246" Type="http://schemas.openxmlformats.org/officeDocument/2006/relationships/image" Target="../media/image4931.png"/><Relationship Id="rId267" Type="http://schemas.openxmlformats.org/officeDocument/2006/relationships/image" Target="../media/image4941.png"/><Relationship Id="rId288" Type="http://schemas.openxmlformats.org/officeDocument/2006/relationships/customXml" Target="../ink/ink1563.xml"/><Relationship Id="rId411" Type="http://schemas.openxmlformats.org/officeDocument/2006/relationships/image" Target="../media/image121.png"/><Relationship Id="rId106" Type="http://schemas.openxmlformats.org/officeDocument/2006/relationships/customXml" Target="../ink/ink1471.xml"/><Relationship Id="rId127" Type="http://schemas.openxmlformats.org/officeDocument/2006/relationships/image" Target="../media/image4873.png"/><Relationship Id="rId313" Type="http://schemas.openxmlformats.org/officeDocument/2006/relationships/image" Target="../media/image4964.png"/><Relationship Id="rId10" Type="http://schemas.openxmlformats.org/officeDocument/2006/relationships/customXml" Target="../ink/ink1423.xml"/><Relationship Id="rId31" Type="http://schemas.openxmlformats.org/officeDocument/2006/relationships/image" Target="../media/image4826.png"/><Relationship Id="rId52" Type="http://schemas.openxmlformats.org/officeDocument/2006/relationships/customXml" Target="../ink/ink1444.xml"/><Relationship Id="rId73" Type="http://schemas.openxmlformats.org/officeDocument/2006/relationships/image" Target="../media/image4846.png"/><Relationship Id="rId94" Type="http://schemas.openxmlformats.org/officeDocument/2006/relationships/customXml" Target="../ink/ink1465.xml"/><Relationship Id="rId148" Type="http://schemas.openxmlformats.org/officeDocument/2006/relationships/customXml" Target="../ink/ink1492.xml"/><Relationship Id="rId169" Type="http://schemas.openxmlformats.org/officeDocument/2006/relationships/customXml" Target="../ink/ink1503.xml"/><Relationship Id="rId334" Type="http://schemas.openxmlformats.org/officeDocument/2006/relationships/customXml" Target="../ink/ink1586.xml"/><Relationship Id="rId355" Type="http://schemas.openxmlformats.org/officeDocument/2006/relationships/customXml" Target="../ink/ink1597.xml"/><Relationship Id="rId376" Type="http://schemas.openxmlformats.org/officeDocument/2006/relationships/customXml" Target="../ink/ink1608.xml"/><Relationship Id="rId397" Type="http://schemas.openxmlformats.org/officeDocument/2006/relationships/image" Target="../media/image5005.png"/><Relationship Id="rId4" Type="http://schemas.openxmlformats.org/officeDocument/2006/relationships/customXml" Target="../ink/ink1420.xml"/><Relationship Id="rId180" Type="http://schemas.openxmlformats.org/officeDocument/2006/relationships/image" Target="../media/image4899.png"/><Relationship Id="rId215" Type="http://schemas.openxmlformats.org/officeDocument/2006/relationships/customXml" Target="../ink/ink1526.xml"/><Relationship Id="rId236" Type="http://schemas.openxmlformats.org/officeDocument/2006/relationships/image" Target="../media/image4926.png"/><Relationship Id="rId257" Type="http://schemas.openxmlformats.org/officeDocument/2006/relationships/image" Target="../media/image4936.png"/><Relationship Id="rId278" Type="http://schemas.openxmlformats.org/officeDocument/2006/relationships/customXml" Target="../ink/ink1558.xml"/><Relationship Id="rId401" Type="http://schemas.openxmlformats.org/officeDocument/2006/relationships/image" Target="../media/image5007.png"/><Relationship Id="rId303" Type="http://schemas.openxmlformats.org/officeDocument/2006/relationships/image" Target="../media/image4959.png"/><Relationship Id="rId42" Type="http://schemas.openxmlformats.org/officeDocument/2006/relationships/customXml" Target="../ink/ink1439.xml"/><Relationship Id="rId84" Type="http://schemas.openxmlformats.org/officeDocument/2006/relationships/customXml" Target="../ink/ink1460.xml"/><Relationship Id="rId138" Type="http://schemas.openxmlformats.org/officeDocument/2006/relationships/customXml" Target="../ink/ink1487.xml"/><Relationship Id="rId345" Type="http://schemas.openxmlformats.org/officeDocument/2006/relationships/image" Target="../media/image4980.png"/><Relationship Id="rId387" Type="http://schemas.openxmlformats.org/officeDocument/2006/relationships/image" Target="../media/image5000.png"/><Relationship Id="rId191" Type="http://schemas.openxmlformats.org/officeDocument/2006/relationships/customXml" Target="../ink/ink1514.xml"/><Relationship Id="rId205" Type="http://schemas.openxmlformats.org/officeDocument/2006/relationships/customXml" Target="../ink/ink1521.xml"/><Relationship Id="rId247" Type="http://schemas.openxmlformats.org/officeDocument/2006/relationships/customXml" Target="../ink/ink1543.xml"/><Relationship Id="rId412" Type="http://schemas.openxmlformats.org/officeDocument/2006/relationships/customXml" Target="../ink/ink1626.xml"/><Relationship Id="rId107" Type="http://schemas.openxmlformats.org/officeDocument/2006/relationships/image" Target="../media/image4863.png"/><Relationship Id="rId289" Type="http://schemas.openxmlformats.org/officeDocument/2006/relationships/image" Target="../media/image4952.png"/><Relationship Id="rId11" Type="http://schemas.openxmlformats.org/officeDocument/2006/relationships/image" Target="../media/image4816.png"/><Relationship Id="rId53" Type="http://schemas.openxmlformats.org/officeDocument/2006/relationships/image" Target="../media/image4837.png"/><Relationship Id="rId149" Type="http://schemas.openxmlformats.org/officeDocument/2006/relationships/image" Target="../media/image4884.png"/><Relationship Id="rId314" Type="http://schemas.openxmlformats.org/officeDocument/2006/relationships/customXml" Target="../ink/ink1576.xml"/><Relationship Id="rId356" Type="http://schemas.openxmlformats.org/officeDocument/2006/relationships/image" Target="../media/image4985.png"/><Relationship Id="rId398" Type="http://schemas.openxmlformats.org/officeDocument/2006/relationships/customXml" Target="../ink/ink1619.xml"/><Relationship Id="rId95" Type="http://schemas.openxmlformats.org/officeDocument/2006/relationships/image" Target="../media/image4857.png"/><Relationship Id="rId160" Type="http://schemas.openxmlformats.org/officeDocument/2006/relationships/customXml" Target="../ink/ink1498.xml"/><Relationship Id="rId216" Type="http://schemas.openxmlformats.org/officeDocument/2006/relationships/image" Target="../media/image4917.png"/><Relationship Id="rId258" Type="http://schemas.openxmlformats.org/officeDocument/2006/relationships/customXml" Target="../ink/ink1548.xml"/><Relationship Id="rId22" Type="http://schemas.openxmlformats.org/officeDocument/2006/relationships/customXml" Target="../ink/ink1429.xml"/><Relationship Id="rId64" Type="http://schemas.openxmlformats.org/officeDocument/2006/relationships/customXml" Target="../ink/ink1450.xml"/><Relationship Id="rId118" Type="http://schemas.openxmlformats.org/officeDocument/2006/relationships/customXml" Target="../ink/ink1477.xml"/><Relationship Id="rId325" Type="http://schemas.openxmlformats.org/officeDocument/2006/relationships/image" Target="../media/image4970.png"/><Relationship Id="rId367" Type="http://schemas.openxmlformats.org/officeDocument/2006/relationships/image" Target="../media/image4990.png"/><Relationship Id="rId171" Type="http://schemas.openxmlformats.org/officeDocument/2006/relationships/customXml" Target="../ink/ink1504.xml"/><Relationship Id="rId227" Type="http://schemas.openxmlformats.org/officeDocument/2006/relationships/customXml" Target="../ink/ink1533.xml"/><Relationship Id="rId269" Type="http://schemas.openxmlformats.org/officeDocument/2006/relationships/image" Target="../media/image4942.png"/><Relationship Id="rId33" Type="http://schemas.openxmlformats.org/officeDocument/2006/relationships/image" Target="../media/image4827.png"/><Relationship Id="rId129" Type="http://schemas.openxmlformats.org/officeDocument/2006/relationships/image" Target="../media/image4874.png"/><Relationship Id="rId280" Type="http://schemas.openxmlformats.org/officeDocument/2006/relationships/customXml" Target="../ink/ink1559.xml"/><Relationship Id="rId336" Type="http://schemas.openxmlformats.org/officeDocument/2006/relationships/customXml" Target="../ink/ink1587.xml"/><Relationship Id="rId75" Type="http://schemas.openxmlformats.org/officeDocument/2006/relationships/image" Target="../media/image4847.png"/><Relationship Id="rId140" Type="http://schemas.openxmlformats.org/officeDocument/2006/relationships/customXml" Target="../ink/ink1488.xml"/><Relationship Id="rId182" Type="http://schemas.openxmlformats.org/officeDocument/2006/relationships/image" Target="../media/image4900.png"/><Relationship Id="rId378" Type="http://schemas.openxmlformats.org/officeDocument/2006/relationships/customXml" Target="../ink/ink1609.xml"/><Relationship Id="rId403" Type="http://schemas.openxmlformats.org/officeDocument/2006/relationships/image" Target="../media/image117.png"/><Relationship Id="rId6" Type="http://schemas.openxmlformats.org/officeDocument/2006/relationships/customXml" Target="../ink/ink1421.xml"/><Relationship Id="rId238" Type="http://schemas.openxmlformats.org/officeDocument/2006/relationships/image" Target="../media/image4927.png"/><Relationship Id="rId291" Type="http://schemas.openxmlformats.org/officeDocument/2006/relationships/image" Target="../media/image4953.png"/><Relationship Id="rId305" Type="http://schemas.openxmlformats.org/officeDocument/2006/relationships/image" Target="../media/image4960.png"/><Relationship Id="rId347" Type="http://schemas.openxmlformats.org/officeDocument/2006/relationships/image" Target="../media/image4981.png"/><Relationship Id="rId44" Type="http://schemas.openxmlformats.org/officeDocument/2006/relationships/customXml" Target="../ink/ink1440.xml"/><Relationship Id="rId86" Type="http://schemas.openxmlformats.org/officeDocument/2006/relationships/customXml" Target="../ink/ink1461.xml"/><Relationship Id="rId151" Type="http://schemas.openxmlformats.org/officeDocument/2006/relationships/image" Target="../media/image4885.png"/><Relationship Id="rId389" Type="http://schemas.openxmlformats.org/officeDocument/2006/relationships/image" Target="../media/image5001.png"/><Relationship Id="rId193" Type="http://schemas.openxmlformats.org/officeDocument/2006/relationships/customXml" Target="../ink/ink1515.xml"/><Relationship Id="rId207" Type="http://schemas.openxmlformats.org/officeDocument/2006/relationships/customXml" Target="../ink/ink1522.xml"/><Relationship Id="rId249" Type="http://schemas.openxmlformats.org/officeDocument/2006/relationships/customXml" Target="../ink/ink1544.xml"/><Relationship Id="rId414" Type="http://schemas.openxmlformats.org/officeDocument/2006/relationships/customXml" Target="../ink/ink1627.xml"/><Relationship Id="rId13" Type="http://schemas.openxmlformats.org/officeDocument/2006/relationships/image" Target="../media/image4817.png"/><Relationship Id="rId109" Type="http://schemas.openxmlformats.org/officeDocument/2006/relationships/image" Target="../media/image4864.png"/><Relationship Id="rId260" Type="http://schemas.openxmlformats.org/officeDocument/2006/relationships/customXml" Target="../ink/ink1549.xml"/><Relationship Id="rId316" Type="http://schemas.openxmlformats.org/officeDocument/2006/relationships/customXml" Target="../ink/ink1577.xml"/><Relationship Id="rId55" Type="http://schemas.openxmlformats.org/officeDocument/2006/relationships/image" Target="../media/image4838.png"/><Relationship Id="rId97" Type="http://schemas.openxmlformats.org/officeDocument/2006/relationships/image" Target="../media/image4858.png"/><Relationship Id="rId120" Type="http://schemas.openxmlformats.org/officeDocument/2006/relationships/customXml" Target="../ink/ink1478.xml"/><Relationship Id="rId358" Type="http://schemas.openxmlformats.org/officeDocument/2006/relationships/image" Target="../media/image4986.png"/><Relationship Id="rId162" Type="http://schemas.openxmlformats.org/officeDocument/2006/relationships/customXml" Target="../ink/ink1499.xml"/><Relationship Id="rId218" Type="http://schemas.openxmlformats.org/officeDocument/2006/relationships/image" Target="../media/image4918.png"/><Relationship Id="rId271" Type="http://schemas.openxmlformats.org/officeDocument/2006/relationships/image" Target="../media/image4943.png"/><Relationship Id="rId24" Type="http://schemas.openxmlformats.org/officeDocument/2006/relationships/customXml" Target="../ink/ink1430.xml"/><Relationship Id="rId66" Type="http://schemas.openxmlformats.org/officeDocument/2006/relationships/customXml" Target="../ink/ink1451.xml"/><Relationship Id="rId131" Type="http://schemas.openxmlformats.org/officeDocument/2006/relationships/image" Target="../media/image4875.png"/><Relationship Id="rId327" Type="http://schemas.openxmlformats.org/officeDocument/2006/relationships/image" Target="../media/image4971.png"/><Relationship Id="rId369" Type="http://schemas.openxmlformats.org/officeDocument/2006/relationships/image" Target="../media/image4991.png"/><Relationship Id="rId173" Type="http://schemas.openxmlformats.org/officeDocument/2006/relationships/customXml" Target="../ink/ink1505.xml"/><Relationship Id="rId229" Type="http://schemas.openxmlformats.org/officeDocument/2006/relationships/customXml" Target="../ink/ink1534.xml"/><Relationship Id="rId380" Type="http://schemas.openxmlformats.org/officeDocument/2006/relationships/customXml" Target="../ink/ink1610.xml"/><Relationship Id="rId240" Type="http://schemas.openxmlformats.org/officeDocument/2006/relationships/image" Target="../media/image4928.png"/><Relationship Id="rId35" Type="http://schemas.openxmlformats.org/officeDocument/2006/relationships/image" Target="../media/image4828.png"/><Relationship Id="rId77" Type="http://schemas.openxmlformats.org/officeDocument/2006/relationships/image" Target="../media/image4848.png"/><Relationship Id="rId100" Type="http://schemas.openxmlformats.org/officeDocument/2006/relationships/customXml" Target="../ink/ink1468.xml"/><Relationship Id="rId282" Type="http://schemas.openxmlformats.org/officeDocument/2006/relationships/customXml" Target="../ink/ink1560.xml"/><Relationship Id="rId338" Type="http://schemas.openxmlformats.org/officeDocument/2006/relationships/customXml" Target="../ink/ink1588.xml"/><Relationship Id="rId8" Type="http://schemas.openxmlformats.org/officeDocument/2006/relationships/customXml" Target="../ink/ink1422.xml"/><Relationship Id="rId142" Type="http://schemas.openxmlformats.org/officeDocument/2006/relationships/customXml" Target="../ink/ink1489.xml"/><Relationship Id="rId184" Type="http://schemas.openxmlformats.org/officeDocument/2006/relationships/image" Target="../media/image4901.png"/><Relationship Id="rId391" Type="http://schemas.openxmlformats.org/officeDocument/2006/relationships/image" Target="../media/image5002.png"/><Relationship Id="rId405" Type="http://schemas.openxmlformats.org/officeDocument/2006/relationships/image" Target="../media/image118.png"/><Relationship Id="rId251" Type="http://schemas.openxmlformats.org/officeDocument/2006/relationships/customXml" Target="../ink/ink1545.xml"/><Relationship Id="rId46" Type="http://schemas.openxmlformats.org/officeDocument/2006/relationships/customXml" Target="../ink/ink1441.xml"/><Relationship Id="rId293" Type="http://schemas.openxmlformats.org/officeDocument/2006/relationships/image" Target="../media/image4954.png"/><Relationship Id="rId307" Type="http://schemas.openxmlformats.org/officeDocument/2006/relationships/image" Target="../media/image4961.png"/><Relationship Id="rId349" Type="http://schemas.openxmlformats.org/officeDocument/2006/relationships/customXml" Target="../ink/ink1594.xml"/><Relationship Id="rId88" Type="http://schemas.openxmlformats.org/officeDocument/2006/relationships/customXml" Target="../ink/ink1462.xml"/><Relationship Id="rId111" Type="http://schemas.openxmlformats.org/officeDocument/2006/relationships/image" Target="../media/image4865.png"/><Relationship Id="rId153" Type="http://schemas.openxmlformats.org/officeDocument/2006/relationships/image" Target="../media/image4886.png"/><Relationship Id="rId195" Type="http://schemas.openxmlformats.org/officeDocument/2006/relationships/customXml" Target="../ink/ink1516.xml"/><Relationship Id="rId209" Type="http://schemas.openxmlformats.org/officeDocument/2006/relationships/customXml" Target="../ink/ink1523.xml"/><Relationship Id="rId360" Type="http://schemas.openxmlformats.org/officeDocument/2006/relationships/image" Target="../media/image4987.png"/><Relationship Id="rId416" Type="http://schemas.openxmlformats.org/officeDocument/2006/relationships/customXml" Target="../ink/ink1628.xml"/><Relationship Id="rId220" Type="http://schemas.openxmlformats.org/officeDocument/2006/relationships/customXml" Target="../ink/ink1529.xml"/><Relationship Id="rId15" Type="http://schemas.openxmlformats.org/officeDocument/2006/relationships/image" Target="../media/image4818.png"/><Relationship Id="rId57" Type="http://schemas.openxmlformats.org/officeDocument/2006/relationships/image" Target="../media/image3808.png"/><Relationship Id="rId262" Type="http://schemas.openxmlformats.org/officeDocument/2006/relationships/customXml" Target="../ink/ink1550.xml"/><Relationship Id="rId318" Type="http://schemas.openxmlformats.org/officeDocument/2006/relationships/customXml" Target="../ink/ink1578.xml"/><Relationship Id="rId99" Type="http://schemas.openxmlformats.org/officeDocument/2006/relationships/image" Target="../media/image4859.png"/><Relationship Id="rId122" Type="http://schemas.openxmlformats.org/officeDocument/2006/relationships/customXml" Target="../ink/ink1479.xml"/><Relationship Id="rId164" Type="http://schemas.openxmlformats.org/officeDocument/2006/relationships/customXml" Target="../ink/ink1500.xml"/><Relationship Id="rId371" Type="http://schemas.openxmlformats.org/officeDocument/2006/relationships/image" Target="../media/image4992.png"/><Relationship Id="rId26" Type="http://schemas.openxmlformats.org/officeDocument/2006/relationships/customXml" Target="../ink/ink1431.xml"/><Relationship Id="rId231" Type="http://schemas.openxmlformats.org/officeDocument/2006/relationships/customXml" Target="../ink/ink1535.xml"/><Relationship Id="rId273" Type="http://schemas.openxmlformats.org/officeDocument/2006/relationships/image" Target="../media/image4944.png"/><Relationship Id="rId329" Type="http://schemas.openxmlformats.org/officeDocument/2006/relationships/image" Target="../media/image4972.png"/><Relationship Id="rId68" Type="http://schemas.openxmlformats.org/officeDocument/2006/relationships/customXml" Target="../ink/ink1452.xml"/><Relationship Id="rId133" Type="http://schemas.openxmlformats.org/officeDocument/2006/relationships/image" Target="../media/image4876.png"/><Relationship Id="rId175" Type="http://schemas.openxmlformats.org/officeDocument/2006/relationships/customXml" Target="../ink/ink1506.xml"/><Relationship Id="rId340" Type="http://schemas.openxmlformats.org/officeDocument/2006/relationships/customXml" Target="../ink/ink1589.xml"/><Relationship Id="rId200" Type="http://schemas.openxmlformats.org/officeDocument/2006/relationships/image" Target="../media/image4909.png"/><Relationship Id="rId382" Type="http://schemas.openxmlformats.org/officeDocument/2006/relationships/customXml" Target="../ink/ink1611.xml"/><Relationship Id="rId242" Type="http://schemas.openxmlformats.org/officeDocument/2006/relationships/image" Target="../media/image4929.png"/><Relationship Id="rId284" Type="http://schemas.openxmlformats.org/officeDocument/2006/relationships/customXml" Target="../ink/ink1561.xml"/><Relationship Id="rId37" Type="http://schemas.openxmlformats.org/officeDocument/2006/relationships/image" Target="../media/image4829.png"/><Relationship Id="rId79" Type="http://schemas.openxmlformats.org/officeDocument/2006/relationships/image" Target="../media/image4849.png"/><Relationship Id="rId102" Type="http://schemas.openxmlformats.org/officeDocument/2006/relationships/customXml" Target="../ink/ink1469.xml"/><Relationship Id="rId144" Type="http://schemas.openxmlformats.org/officeDocument/2006/relationships/customXml" Target="../ink/ink1490.xml"/><Relationship Id="rId90" Type="http://schemas.openxmlformats.org/officeDocument/2006/relationships/customXml" Target="../ink/ink1463.xml"/><Relationship Id="rId186" Type="http://schemas.openxmlformats.org/officeDocument/2006/relationships/image" Target="../media/image4902.png"/><Relationship Id="rId351" Type="http://schemas.openxmlformats.org/officeDocument/2006/relationships/customXml" Target="../ink/ink1595.xml"/><Relationship Id="rId393" Type="http://schemas.openxmlformats.org/officeDocument/2006/relationships/image" Target="../media/image5003.png"/><Relationship Id="rId407" Type="http://schemas.openxmlformats.org/officeDocument/2006/relationships/image" Target="../media/image119.png"/><Relationship Id="rId211" Type="http://schemas.openxmlformats.org/officeDocument/2006/relationships/customXml" Target="../ink/ink1524.xml"/><Relationship Id="rId253" Type="http://schemas.openxmlformats.org/officeDocument/2006/relationships/image" Target="../media/image70.png"/><Relationship Id="rId295" Type="http://schemas.openxmlformats.org/officeDocument/2006/relationships/image" Target="../media/image4955.png"/><Relationship Id="rId309" Type="http://schemas.openxmlformats.org/officeDocument/2006/relationships/image" Target="../media/image4962.png"/><Relationship Id="rId48" Type="http://schemas.openxmlformats.org/officeDocument/2006/relationships/customXml" Target="../ink/ink1442.xml"/><Relationship Id="rId113" Type="http://schemas.openxmlformats.org/officeDocument/2006/relationships/image" Target="../media/image4866.png"/><Relationship Id="rId320" Type="http://schemas.openxmlformats.org/officeDocument/2006/relationships/customXml" Target="../ink/ink1579.xml"/><Relationship Id="rId155" Type="http://schemas.openxmlformats.org/officeDocument/2006/relationships/image" Target="../media/image4887.png"/><Relationship Id="rId197" Type="http://schemas.openxmlformats.org/officeDocument/2006/relationships/customXml" Target="../ink/ink1517.xml"/><Relationship Id="rId362" Type="http://schemas.openxmlformats.org/officeDocument/2006/relationships/image" Target="../media/image4988.png"/><Relationship Id="rId418" Type="http://schemas.openxmlformats.org/officeDocument/2006/relationships/customXml" Target="../ink/ink1629.xml"/></Relationships>
</file>

<file path=ppt/slides/_rels/slide15.xml.rels><?xml version="1.0" encoding="UTF-8" standalone="yes"?>
<Relationships xmlns="http://schemas.openxmlformats.org/package/2006/relationships"><Relationship Id="rId117" Type="http://schemas.openxmlformats.org/officeDocument/2006/relationships/customXml" Target="../ink/ink1687.xml"/><Relationship Id="rId299" Type="http://schemas.openxmlformats.org/officeDocument/2006/relationships/customXml" Target="../ink/ink1778.xml"/><Relationship Id="rId21" Type="http://schemas.openxmlformats.org/officeDocument/2006/relationships/customXml" Target="../ink/ink1639.xml"/><Relationship Id="rId63" Type="http://schemas.openxmlformats.org/officeDocument/2006/relationships/customXml" Target="../ink/ink1660.xml"/><Relationship Id="rId159" Type="http://schemas.openxmlformats.org/officeDocument/2006/relationships/customXml" Target="../ink/ink1708.xml"/><Relationship Id="rId324" Type="http://schemas.openxmlformats.org/officeDocument/2006/relationships/image" Target="../media/image286.png"/><Relationship Id="rId170" Type="http://schemas.openxmlformats.org/officeDocument/2006/relationships/image" Target="../media/image209.png"/><Relationship Id="rId226" Type="http://schemas.openxmlformats.org/officeDocument/2006/relationships/image" Target="../media/image237.png"/><Relationship Id="rId268" Type="http://schemas.openxmlformats.org/officeDocument/2006/relationships/image" Target="../media/image258.png"/><Relationship Id="rId32" Type="http://schemas.openxmlformats.org/officeDocument/2006/relationships/image" Target="../media/image140.png"/><Relationship Id="rId74" Type="http://schemas.openxmlformats.org/officeDocument/2006/relationships/image" Target="../media/image161.png"/><Relationship Id="rId128" Type="http://schemas.openxmlformats.org/officeDocument/2006/relationships/image" Target="../media/image188.png"/><Relationship Id="rId335" Type="http://schemas.openxmlformats.org/officeDocument/2006/relationships/customXml" Target="../ink/ink1796.xml"/><Relationship Id="rId5" Type="http://schemas.openxmlformats.org/officeDocument/2006/relationships/customXml" Target="../ink/ink1631.xml"/><Relationship Id="rId181" Type="http://schemas.openxmlformats.org/officeDocument/2006/relationships/customXml" Target="../ink/ink1719.xml"/><Relationship Id="rId237" Type="http://schemas.openxmlformats.org/officeDocument/2006/relationships/customXml" Target="../ink/ink1747.xml"/><Relationship Id="rId279" Type="http://schemas.openxmlformats.org/officeDocument/2006/relationships/customXml" Target="../ink/ink1768.xml"/><Relationship Id="rId43" Type="http://schemas.openxmlformats.org/officeDocument/2006/relationships/customXml" Target="../ink/ink1650.xml"/><Relationship Id="rId139" Type="http://schemas.openxmlformats.org/officeDocument/2006/relationships/customXml" Target="../ink/ink1698.xml"/><Relationship Id="rId290" Type="http://schemas.openxmlformats.org/officeDocument/2006/relationships/image" Target="../media/image269.png"/><Relationship Id="rId304" Type="http://schemas.openxmlformats.org/officeDocument/2006/relationships/image" Target="../media/image276.png"/><Relationship Id="rId85" Type="http://schemas.openxmlformats.org/officeDocument/2006/relationships/customXml" Target="../ink/ink1671.xml"/><Relationship Id="rId150" Type="http://schemas.openxmlformats.org/officeDocument/2006/relationships/image" Target="../media/image199.png"/><Relationship Id="rId192" Type="http://schemas.openxmlformats.org/officeDocument/2006/relationships/image" Target="../media/image220.png"/><Relationship Id="rId206" Type="http://schemas.openxmlformats.org/officeDocument/2006/relationships/image" Target="../media/image227.png"/><Relationship Id="rId248" Type="http://schemas.openxmlformats.org/officeDocument/2006/relationships/image" Target="../media/image248.png"/><Relationship Id="rId12" Type="http://schemas.openxmlformats.org/officeDocument/2006/relationships/image" Target="../media/image130.png"/><Relationship Id="rId108" Type="http://schemas.openxmlformats.org/officeDocument/2006/relationships/image" Target="../media/image178.png"/><Relationship Id="rId315" Type="http://schemas.openxmlformats.org/officeDocument/2006/relationships/customXml" Target="../ink/ink1786.xml"/><Relationship Id="rId54" Type="http://schemas.openxmlformats.org/officeDocument/2006/relationships/image" Target="../media/image151.png"/><Relationship Id="rId96" Type="http://schemas.openxmlformats.org/officeDocument/2006/relationships/image" Target="../media/image172.png"/><Relationship Id="rId161" Type="http://schemas.openxmlformats.org/officeDocument/2006/relationships/customXml" Target="../ink/ink1709.xml"/><Relationship Id="rId217" Type="http://schemas.openxmlformats.org/officeDocument/2006/relationships/customXml" Target="../ink/ink1737.xml"/><Relationship Id="rId259" Type="http://schemas.openxmlformats.org/officeDocument/2006/relationships/customXml" Target="../ink/ink1758.xml"/><Relationship Id="rId23" Type="http://schemas.openxmlformats.org/officeDocument/2006/relationships/customXml" Target="../ink/ink1640.xml"/><Relationship Id="rId119" Type="http://schemas.openxmlformats.org/officeDocument/2006/relationships/customXml" Target="../ink/ink1688.xml"/><Relationship Id="rId270" Type="http://schemas.openxmlformats.org/officeDocument/2006/relationships/image" Target="../media/image259.png"/><Relationship Id="rId326" Type="http://schemas.openxmlformats.org/officeDocument/2006/relationships/image" Target="../media/image287.png"/><Relationship Id="rId65" Type="http://schemas.openxmlformats.org/officeDocument/2006/relationships/customXml" Target="../ink/ink1661.xml"/><Relationship Id="rId130" Type="http://schemas.openxmlformats.org/officeDocument/2006/relationships/image" Target="../media/image189.png"/><Relationship Id="rId172" Type="http://schemas.openxmlformats.org/officeDocument/2006/relationships/image" Target="../media/image210.png"/><Relationship Id="rId228" Type="http://schemas.openxmlformats.org/officeDocument/2006/relationships/image" Target="../media/image238.png"/><Relationship Id="rId281" Type="http://schemas.openxmlformats.org/officeDocument/2006/relationships/customXml" Target="../ink/ink1769.xml"/><Relationship Id="rId337" Type="http://schemas.openxmlformats.org/officeDocument/2006/relationships/customXml" Target="../ink/ink1797.xml"/><Relationship Id="rId34" Type="http://schemas.openxmlformats.org/officeDocument/2006/relationships/image" Target="../media/image141.png"/><Relationship Id="rId76" Type="http://schemas.openxmlformats.org/officeDocument/2006/relationships/image" Target="../media/image162.png"/><Relationship Id="rId141" Type="http://schemas.openxmlformats.org/officeDocument/2006/relationships/customXml" Target="../ink/ink1699.xml"/><Relationship Id="rId7" Type="http://schemas.openxmlformats.org/officeDocument/2006/relationships/customXml" Target="../ink/ink1632.xml"/><Relationship Id="rId183" Type="http://schemas.openxmlformats.org/officeDocument/2006/relationships/customXml" Target="../ink/ink1720.xml"/><Relationship Id="rId239" Type="http://schemas.openxmlformats.org/officeDocument/2006/relationships/customXml" Target="../ink/ink1748.xml"/><Relationship Id="rId250" Type="http://schemas.openxmlformats.org/officeDocument/2006/relationships/image" Target="../media/image249.png"/><Relationship Id="rId292" Type="http://schemas.openxmlformats.org/officeDocument/2006/relationships/image" Target="../media/image270.png"/><Relationship Id="rId306" Type="http://schemas.openxmlformats.org/officeDocument/2006/relationships/image" Target="../media/image277.png"/><Relationship Id="rId45" Type="http://schemas.openxmlformats.org/officeDocument/2006/relationships/customXml" Target="../ink/ink1651.xml"/><Relationship Id="rId87" Type="http://schemas.openxmlformats.org/officeDocument/2006/relationships/customXml" Target="../ink/ink1672.xml"/><Relationship Id="rId110" Type="http://schemas.openxmlformats.org/officeDocument/2006/relationships/image" Target="../media/image179.png"/><Relationship Id="rId152" Type="http://schemas.openxmlformats.org/officeDocument/2006/relationships/image" Target="../media/image200.png"/><Relationship Id="rId194" Type="http://schemas.openxmlformats.org/officeDocument/2006/relationships/image" Target="../media/image221.png"/><Relationship Id="rId208" Type="http://schemas.openxmlformats.org/officeDocument/2006/relationships/image" Target="../media/image228.png"/><Relationship Id="rId240" Type="http://schemas.openxmlformats.org/officeDocument/2006/relationships/image" Target="../media/image244.png"/><Relationship Id="rId261" Type="http://schemas.openxmlformats.org/officeDocument/2006/relationships/customXml" Target="../ink/ink1759.xml"/><Relationship Id="rId14" Type="http://schemas.openxmlformats.org/officeDocument/2006/relationships/image" Target="../media/image131.png"/><Relationship Id="rId35" Type="http://schemas.openxmlformats.org/officeDocument/2006/relationships/customXml" Target="../ink/ink1646.xml"/><Relationship Id="rId56" Type="http://schemas.openxmlformats.org/officeDocument/2006/relationships/image" Target="../media/image152.png"/><Relationship Id="rId77" Type="http://schemas.openxmlformats.org/officeDocument/2006/relationships/customXml" Target="../ink/ink1667.xml"/><Relationship Id="rId100" Type="http://schemas.openxmlformats.org/officeDocument/2006/relationships/image" Target="../media/image174.png"/><Relationship Id="rId282" Type="http://schemas.openxmlformats.org/officeDocument/2006/relationships/image" Target="../media/image265.png"/><Relationship Id="rId317" Type="http://schemas.openxmlformats.org/officeDocument/2006/relationships/customXml" Target="../ink/ink1787.xml"/><Relationship Id="rId338" Type="http://schemas.openxmlformats.org/officeDocument/2006/relationships/image" Target="../media/image293.png"/><Relationship Id="rId8" Type="http://schemas.openxmlformats.org/officeDocument/2006/relationships/image" Target="../media/image128.png"/><Relationship Id="rId98" Type="http://schemas.openxmlformats.org/officeDocument/2006/relationships/image" Target="../media/image173.png"/><Relationship Id="rId121" Type="http://schemas.openxmlformats.org/officeDocument/2006/relationships/customXml" Target="../ink/ink1689.xml"/><Relationship Id="rId142" Type="http://schemas.openxmlformats.org/officeDocument/2006/relationships/image" Target="../media/image195.png"/><Relationship Id="rId163" Type="http://schemas.openxmlformats.org/officeDocument/2006/relationships/customXml" Target="../ink/ink1710.xml"/><Relationship Id="rId184" Type="http://schemas.openxmlformats.org/officeDocument/2006/relationships/image" Target="../media/image216.png"/><Relationship Id="rId219" Type="http://schemas.openxmlformats.org/officeDocument/2006/relationships/customXml" Target="../ink/ink1738.xml"/><Relationship Id="rId230" Type="http://schemas.openxmlformats.org/officeDocument/2006/relationships/image" Target="../media/image239.png"/><Relationship Id="rId251" Type="http://schemas.openxmlformats.org/officeDocument/2006/relationships/customXml" Target="../ink/ink1754.xml"/><Relationship Id="rId25" Type="http://schemas.openxmlformats.org/officeDocument/2006/relationships/customXml" Target="../ink/ink1641.xml"/><Relationship Id="rId46" Type="http://schemas.openxmlformats.org/officeDocument/2006/relationships/image" Target="../media/image147.png"/><Relationship Id="rId67" Type="http://schemas.openxmlformats.org/officeDocument/2006/relationships/customXml" Target="../ink/ink1662.xml"/><Relationship Id="rId272" Type="http://schemas.openxmlformats.org/officeDocument/2006/relationships/image" Target="../media/image260.png"/><Relationship Id="rId293" Type="http://schemas.openxmlformats.org/officeDocument/2006/relationships/customXml" Target="../ink/ink1775.xml"/><Relationship Id="rId307" Type="http://schemas.openxmlformats.org/officeDocument/2006/relationships/customXml" Target="../ink/ink1782.xml"/><Relationship Id="rId328" Type="http://schemas.openxmlformats.org/officeDocument/2006/relationships/image" Target="../media/image288.png"/><Relationship Id="rId88" Type="http://schemas.openxmlformats.org/officeDocument/2006/relationships/image" Target="../media/image168.png"/><Relationship Id="rId111" Type="http://schemas.openxmlformats.org/officeDocument/2006/relationships/customXml" Target="../ink/ink1684.xml"/><Relationship Id="rId132" Type="http://schemas.openxmlformats.org/officeDocument/2006/relationships/image" Target="../media/image190.png"/><Relationship Id="rId153" Type="http://schemas.openxmlformats.org/officeDocument/2006/relationships/customXml" Target="../ink/ink1705.xml"/><Relationship Id="rId174" Type="http://schemas.openxmlformats.org/officeDocument/2006/relationships/image" Target="../media/image211.png"/><Relationship Id="rId195" Type="http://schemas.openxmlformats.org/officeDocument/2006/relationships/customXml" Target="../ink/ink1726.xml"/><Relationship Id="rId209" Type="http://schemas.openxmlformats.org/officeDocument/2006/relationships/customXml" Target="../ink/ink1733.xml"/><Relationship Id="rId220" Type="http://schemas.openxmlformats.org/officeDocument/2006/relationships/image" Target="../media/image234.png"/><Relationship Id="rId241" Type="http://schemas.openxmlformats.org/officeDocument/2006/relationships/customXml" Target="../ink/ink1749.xml"/><Relationship Id="rId15" Type="http://schemas.openxmlformats.org/officeDocument/2006/relationships/customXml" Target="../ink/ink1636.xml"/><Relationship Id="rId36" Type="http://schemas.openxmlformats.org/officeDocument/2006/relationships/image" Target="../media/image142.png"/><Relationship Id="rId57" Type="http://schemas.openxmlformats.org/officeDocument/2006/relationships/customXml" Target="../ink/ink1657.xml"/><Relationship Id="rId262" Type="http://schemas.openxmlformats.org/officeDocument/2006/relationships/image" Target="../media/image255.png"/><Relationship Id="rId283" Type="http://schemas.openxmlformats.org/officeDocument/2006/relationships/customXml" Target="../ink/ink1770.xml"/><Relationship Id="rId318" Type="http://schemas.openxmlformats.org/officeDocument/2006/relationships/image" Target="../media/image283.png"/><Relationship Id="rId339" Type="http://schemas.openxmlformats.org/officeDocument/2006/relationships/customXml" Target="../ink/ink1798.xml"/><Relationship Id="rId78" Type="http://schemas.openxmlformats.org/officeDocument/2006/relationships/image" Target="../media/image163.png"/><Relationship Id="rId99" Type="http://schemas.openxmlformats.org/officeDocument/2006/relationships/customXml" Target="../ink/ink1678.xml"/><Relationship Id="rId101" Type="http://schemas.openxmlformats.org/officeDocument/2006/relationships/customXml" Target="../ink/ink1679.xml"/><Relationship Id="rId122" Type="http://schemas.openxmlformats.org/officeDocument/2006/relationships/image" Target="../media/image185.png"/><Relationship Id="rId143" Type="http://schemas.openxmlformats.org/officeDocument/2006/relationships/customXml" Target="../ink/ink1700.xml"/><Relationship Id="rId164" Type="http://schemas.openxmlformats.org/officeDocument/2006/relationships/image" Target="../media/image206.png"/><Relationship Id="rId185" Type="http://schemas.openxmlformats.org/officeDocument/2006/relationships/customXml" Target="../ink/ink1721.xml"/><Relationship Id="rId9" Type="http://schemas.openxmlformats.org/officeDocument/2006/relationships/customXml" Target="../ink/ink1633.xml"/><Relationship Id="rId210" Type="http://schemas.openxmlformats.org/officeDocument/2006/relationships/image" Target="../media/image229.png"/><Relationship Id="rId26" Type="http://schemas.openxmlformats.org/officeDocument/2006/relationships/image" Target="../media/image137.png"/><Relationship Id="rId231" Type="http://schemas.openxmlformats.org/officeDocument/2006/relationships/customXml" Target="../ink/ink1744.xml"/><Relationship Id="rId252" Type="http://schemas.openxmlformats.org/officeDocument/2006/relationships/image" Target="../media/image250.png"/><Relationship Id="rId273" Type="http://schemas.openxmlformats.org/officeDocument/2006/relationships/customXml" Target="../ink/ink1765.xml"/><Relationship Id="rId294" Type="http://schemas.openxmlformats.org/officeDocument/2006/relationships/image" Target="../media/image271.png"/><Relationship Id="rId308" Type="http://schemas.openxmlformats.org/officeDocument/2006/relationships/image" Target="../media/image278.png"/><Relationship Id="rId329" Type="http://schemas.openxmlformats.org/officeDocument/2006/relationships/customXml" Target="../ink/ink1793.xml"/><Relationship Id="rId47" Type="http://schemas.openxmlformats.org/officeDocument/2006/relationships/customXml" Target="../ink/ink1652.xml"/><Relationship Id="rId68" Type="http://schemas.openxmlformats.org/officeDocument/2006/relationships/image" Target="../media/image158.png"/><Relationship Id="rId89" Type="http://schemas.openxmlformats.org/officeDocument/2006/relationships/customXml" Target="../ink/ink1673.xml"/><Relationship Id="rId112" Type="http://schemas.openxmlformats.org/officeDocument/2006/relationships/image" Target="../media/image180.png"/><Relationship Id="rId133" Type="http://schemas.openxmlformats.org/officeDocument/2006/relationships/customXml" Target="../ink/ink1695.xml"/><Relationship Id="rId154" Type="http://schemas.openxmlformats.org/officeDocument/2006/relationships/image" Target="../media/image201.png"/><Relationship Id="rId175" Type="http://schemas.openxmlformats.org/officeDocument/2006/relationships/customXml" Target="../ink/ink1716.xml"/><Relationship Id="rId340" Type="http://schemas.openxmlformats.org/officeDocument/2006/relationships/image" Target="../media/image294.png"/><Relationship Id="rId196" Type="http://schemas.openxmlformats.org/officeDocument/2006/relationships/image" Target="../media/image222.png"/><Relationship Id="rId200" Type="http://schemas.openxmlformats.org/officeDocument/2006/relationships/image" Target="../media/image224.png"/><Relationship Id="rId16" Type="http://schemas.openxmlformats.org/officeDocument/2006/relationships/image" Target="../media/image132.png"/><Relationship Id="rId221" Type="http://schemas.openxmlformats.org/officeDocument/2006/relationships/customXml" Target="../ink/ink1739.xml"/><Relationship Id="rId242" Type="http://schemas.openxmlformats.org/officeDocument/2006/relationships/image" Target="../media/image245.png"/><Relationship Id="rId263" Type="http://schemas.openxmlformats.org/officeDocument/2006/relationships/customXml" Target="../ink/ink1760.xml"/><Relationship Id="rId284" Type="http://schemas.openxmlformats.org/officeDocument/2006/relationships/image" Target="../media/image266.png"/><Relationship Id="rId319" Type="http://schemas.openxmlformats.org/officeDocument/2006/relationships/customXml" Target="../ink/ink1788.xml"/><Relationship Id="rId37" Type="http://schemas.openxmlformats.org/officeDocument/2006/relationships/customXml" Target="../ink/ink1647.xml"/><Relationship Id="rId58" Type="http://schemas.openxmlformats.org/officeDocument/2006/relationships/image" Target="../media/image153.png"/><Relationship Id="rId79" Type="http://schemas.openxmlformats.org/officeDocument/2006/relationships/customXml" Target="../ink/ink1668.xml"/><Relationship Id="rId102" Type="http://schemas.openxmlformats.org/officeDocument/2006/relationships/image" Target="../media/image175.png"/><Relationship Id="rId123" Type="http://schemas.openxmlformats.org/officeDocument/2006/relationships/customXml" Target="../ink/ink1690.xml"/><Relationship Id="rId144" Type="http://schemas.openxmlformats.org/officeDocument/2006/relationships/image" Target="../media/image196.png"/><Relationship Id="rId330" Type="http://schemas.openxmlformats.org/officeDocument/2006/relationships/image" Target="../media/image289.png"/><Relationship Id="rId90" Type="http://schemas.openxmlformats.org/officeDocument/2006/relationships/image" Target="../media/image169.png"/><Relationship Id="rId165" Type="http://schemas.openxmlformats.org/officeDocument/2006/relationships/customXml" Target="../ink/ink1711.xml"/><Relationship Id="rId186" Type="http://schemas.openxmlformats.org/officeDocument/2006/relationships/image" Target="../media/image217.png"/><Relationship Id="rId211" Type="http://schemas.openxmlformats.org/officeDocument/2006/relationships/customXml" Target="../ink/ink1734.xml"/><Relationship Id="rId232" Type="http://schemas.openxmlformats.org/officeDocument/2006/relationships/image" Target="../media/image240.png"/><Relationship Id="rId253" Type="http://schemas.openxmlformats.org/officeDocument/2006/relationships/customXml" Target="../ink/ink1755.xml"/><Relationship Id="rId274" Type="http://schemas.openxmlformats.org/officeDocument/2006/relationships/image" Target="../media/image261.png"/><Relationship Id="rId295" Type="http://schemas.openxmlformats.org/officeDocument/2006/relationships/customXml" Target="../ink/ink1776.xml"/><Relationship Id="rId309" Type="http://schemas.openxmlformats.org/officeDocument/2006/relationships/customXml" Target="../ink/ink1783.xml"/><Relationship Id="rId27" Type="http://schemas.openxmlformats.org/officeDocument/2006/relationships/customXml" Target="../ink/ink1642.xml"/><Relationship Id="rId48" Type="http://schemas.openxmlformats.org/officeDocument/2006/relationships/image" Target="../media/image148.png"/><Relationship Id="rId69" Type="http://schemas.openxmlformats.org/officeDocument/2006/relationships/customXml" Target="../ink/ink1663.xml"/><Relationship Id="rId113" Type="http://schemas.openxmlformats.org/officeDocument/2006/relationships/customXml" Target="../ink/ink1685.xml"/><Relationship Id="rId134" Type="http://schemas.openxmlformats.org/officeDocument/2006/relationships/image" Target="../media/image191.png"/><Relationship Id="rId320" Type="http://schemas.openxmlformats.org/officeDocument/2006/relationships/image" Target="../media/image284.png"/><Relationship Id="rId80" Type="http://schemas.openxmlformats.org/officeDocument/2006/relationships/image" Target="../media/image164.png"/><Relationship Id="rId155" Type="http://schemas.openxmlformats.org/officeDocument/2006/relationships/customXml" Target="../ink/ink1706.xml"/><Relationship Id="rId176" Type="http://schemas.openxmlformats.org/officeDocument/2006/relationships/image" Target="../media/image212.png"/><Relationship Id="rId197" Type="http://schemas.openxmlformats.org/officeDocument/2006/relationships/customXml" Target="../ink/ink1727.xml"/><Relationship Id="rId341" Type="http://schemas.openxmlformats.org/officeDocument/2006/relationships/customXml" Target="../ink/ink1799.xml"/><Relationship Id="rId201" Type="http://schemas.openxmlformats.org/officeDocument/2006/relationships/customXml" Target="../ink/ink1729.xml"/><Relationship Id="rId222" Type="http://schemas.openxmlformats.org/officeDocument/2006/relationships/image" Target="../media/image235.png"/><Relationship Id="rId243" Type="http://schemas.openxmlformats.org/officeDocument/2006/relationships/customXml" Target="../ink/ink1750.xml"/><Relationship Id="rId264" Type="http://schemas.openxmlformats.org/officeDocument/2006/relationships/image" Target="../media/image256.png"/><Relationship Id="rId285" Type="http://schemas.openxmlformats.org/officeDocument/2006/relationships/customXml" Target="../ink/ink1771.xml"/><Relationship Id="rId17" Type="http://schemas.openxmlformats.org/officeDocument/2006/relationships/customXml" Target="../ink/ink1637.xml"/><Relationship Id="rId38" Type="http://schemas.openxmlformats.org/officeDocument/2006/relationships/image" Target="../media/image143.png"/><Relationship Id="rId59" Type="http://schemas.openxmlformats.org/officeDocument/2006/relationships/customXml" Target="../ink/ink1658.xml"/><Relationship Id="rId103" Type="http://schemas.openxmlformats.org/officeDocument/2006/relationships/customXml" Target="../ink/ink1680.xml"/><Relationship Id="rId124" Type="http://schemas.openxmlformats.org/officeDocument/2006/relationships/image" Target="../media/image186.png"/><Relationship Id="rId310" Type="http://schemas.openxmlformats.org/officeDocument/2006/relationships/image" Target="../media/image279.png"/><Relationship Id="rId70" Type="http://schemas.openxmlformats.org/officeDocument/2006/relationships/image" Target="../media/image159.png"/><Relationship Id="rId91" Type="http://schemas.openxmlformats.org/officeDocument/2006/relationships/customXml" Target="../ink/ink1674.xml"/><Relationship Id="rId145" Type="http://schemas.openxmlformats.org/officeDocument/2006/relationships/customXml" Target="../ink/ink1701.xml"/><Relationship Id="rId166" Type="http://schemas.openxmlformats.org/officeDocument/2006/relationships/image" Target="../media/image207.png"/><Relationship Id="rId187" Type="http://schemas.openxmlformats.org/officeDocument/2006/relationships/customXml" Target="../ink/ink1722.xml"/><Relationship Id="rId331" Type="http://schemas.openxmlformats.org/officeDocument/2006/relationships/customXml" Target="../ink/ink1794.xml"/><Relationship Id="rId1" Type="http://schemas.openxmlformats.org/officeDocument/2006/relationships/slideLayout" Target="../slideLayouts/slideLayout7.xml"/><Relationship Id="rId212" Type="http://schemas.openxmlformats.org/officeDocument/2006/relationships/image" Target="../media/image230.png"/><Relationship Id="rId233" Type="http://schemas.openxmlformats.org/officeDocument/2006/relationships/customXml" Target="../ink/ink1745.xml"/><Relationship Id="rId254" Type="http://schemas.openxmlformats.org/officeDocument/2006/relationships/image" Target="../media/image251.png"/><Relationship Id="rId28" Type="http://schemas.openxmlformats.org/officeDocument/2006/relationships/image" Target="../media/image138.png"/><Relationship Id="rId49" Type="http://schemas.openxmlformats.org/officeDocument/2006/relationships/customXml" Target="../ink/ink1653.xml"/><Relationship Id="rId114" Type="http://schemas.openxmlformats.org/officeDocument/2006/relationships/image" Target="../media/image181.png"/><Relationship Id="rId275" Type="http://schemas.openxmlformats.org/officeDocument/2006/relationships/customXml" Target="../ink/ink1766.xml"/><Relationship Id="rId296" Type="http://schemas.openxmlformats.org/officeDocument/2006/relationships/image" Target="../media/image272.png"/><Relationship Id="rId300" Type="http://schemas.openxmlformats.org/officeDocument/2006/relationships/image" Target="../media/image274.png"/><Relationship Id="rId60" Type="http://schemas.openxmlformats.org/officeDocument/2006/relationships/image" Target="../media/image154.png"/><Relationship Id="rId81" Type="http://schemas.openxmlformats.org/officeDocument/2006/relationships/customXml" Target="../ink/ink1669.xml"/><Relationship Id="rId135" Type="http://schemas.openxmlformats.org/officeDocument/2006/relationships/customXml" Target="../ink/ink1696.xml"/><Relationship Id="rId156" Type="http://schemas.openxmlformats.org/officeDocument/2006/relationships/image" Target="../media/image202.png"/><Relationship Id="rId177" Type="http://schemas.openxmlformats.org/officeDocument/2006/relationships/customXml" Target="../ink/ink1717.xml"/><Relationship Id="rId198" Type="http://schemas.openxmlformats.org/officeDocument/2006/relationships/image" Target="../media/image223.png"/><Relationship Id="rId321" Type="http://schemas.openxmlformats.org/officeDocument/2006/relationships/customXml" Target="../ink/ink1789.xml"/><Relationship Id="rId342" Type="http://schemas.openxmlformats.org/officeDocument/2006/relationships/image" Target="../media/image295.png"/><Relationship Id="rId202" Type="http://schemas.openxmlformats.org/officeDocument/2006/relationships/image" Target="../media/image225.png"/><Relationship Id="rId223" Type="http://schemas.openxmlformats.org/officeDocument/2006/relationships/customXml" Target="../ink/ink1740.xml"/><Relationship Id="rId244" Type="http://schemas.openxmlformats.org/officeDocument/2006/relationships/image" Target="../media/image246.png"/><Relationship Id="rId18" Type="http://schemas.openxmlformats.org/officeDocument/2006/relationships/image" Target="../media/image133.png"/><Relationship Id="rId39" Type="http://schemas.openxmlformats.org/officeDocument/2006/relationships/customXml" Target="../ink/ink1648.xml"/><Relationship Id="rId265" Type="http://schemas.openxmlformats.org/officeDocument/2006/relationships/customXml" Target="../ink/ink1761.xml"/><Relationship Id="rId286" Type="http://schemas.openxmlformats.org/officeDocument/2006/relationships/image" Target="../media/image267.png"/><Relationship Id="rId50" Type="http://schemas.openxmlformats.org/officeDocument/2006/relationships/image" Target="../media/image149.png"/><Relationship Id="rId104" Type="http://schemas.openxmlformats.org/officeDocument/2006/relationships/image" Target="../media/image176.png"/><Relationship Id="rId125" Type="http://schemas.openxmlformats.org/officeDocument/2006/relationships/customXml" Target="../ink/ink1691.xml"/><Relationship Id="rId146" Type="http://schemas.openxmlformats.org/officeDocument/2006/relationships/image" Target="../media/image197.png"/><Relationship Id="rId167" Type="http://schemas.openxmlformats.org/officeDocument/2006/relationships/customXml" Target="../ink/ink1712.xml"/><Relationship Id="rId188" Type="http://schemas.openxmlformats.org/officeDocument/2006/relationships/image" Target="../media/image218.png"/><Relationship Id="rId311" Type="http://schemas.openxmlformats.org/officeDocument/2006/relationships/customXml" Target="../ink/ink1784.xml"/><Relationship Id="rId332" Type="http://schemas.openxmlformats.org/officeDocument/2006/relationships/image" Target="../media/image290.png"/><Relationship Id="rId71" Type="http://schemas.openxmlformats.org/officeDocument/2006/relationships/customXml" Target="../ink/ink1664.xml"/><Relationship Id="rId92" Type="http://schemas.openxmlformats.org/officeDocument/2006/relationships/image" Target="../media/image170.png"/><Relationship Id="rId213" Type="http://schemas.openxmlformats.org/officeDocument/2006/relationships/customXml" Target="../ink/ink1735.xml"/><Relationship Id="rId234" Type="http://schemas.openxmlformats.org/officeDocument/2006/relationships/image" Target="../media/image241.png"/><Relationship Id="rId2" Type="http://schemas.openxmlformats.org/officeDocument/2006/relationships/notesSlide" Target="../notesSlides/notesSlide12.xml"/><Relationship Id="rId29" Type="http://schemas.openxmlformats.org/officeDocument/2006/relationships/customXml" Target="../ink/ink1643.xml"/><Relationship Id="rId255" Type="http://schemas.openxmlformats.org/officeDocument/2006/relationships/customXml" Target="../ink/ink1756.xml"/><Relationship Id="rId276" Type="http://schemas.openxmlformats.org/officeDocument/2006/relationships/image" Target="../media/image262.png"/><Relationship Id="rId297" Type="http://schemas.openxmlformats.org/officeDocument/2006/relationships/customXml" Target="../ink/ink1777.xml"/><Relationship Id="rId40" Type="http://schemas.openxmlformats.org/officeDocument/2006/relationships/image" Target="../media/image144.png"/><Relationship Id="rId115" Type="http://schemas.openxmlformats.org/officeDocument/2006/relationships/customXml" Target="../ink/ink1686.xml"/><Relationship Id="rId136" Type="http://schemas.openxmlformats.org/officeDocument/2006/relationships/image" Target="../media/image192.png"/><Relationship Id="rId157" Type="http://schemas.openxmlformats.org/officeDocument/2006/relationships/customXml" Target="../ink/ink1707.xml"/><Relationship Id="rId178" Type="http://schemas.openxmlformats.org/officeDocument/2006/relationships/image" Target="../media/image213.png"/><Relationship Id="rId301" Type="http://schemas.openxmlformats.org/officeDocument/2006/relationships/customXml" Target="../ink/ink1779.xml"/><Relationship Id="rId322" Type="http://schemas.openxmlformats.org/officeDocument/2006/relationships/image" Target="../media/image285.png"/><Relationship Id="rId61" Type="http://schemas.openxmlformats.org/officeDocument/2006/relationships/customXml" Target="../ink/ink1659.xml"/><Relationship Id="rId82" Type="http://schemas.openxmlformats.org/officeDocument/2006/relationships/image" Target="../media/image165.png"/><Relationship Id="rId199" Type="http://schemas.openxmlformats.org/officeDocument/2006/relationships/customXml" Target="../ink/ink1728.xml"/><Relationship Id="rId203" Type="http://schemas.openxmlformats.org/officeDocument/2006/relationships/customXml" Target="../ink/ink1730.xml"/><Relationship Id="rId19" Type="http://schemas.openxmlformats.org/officeDocument/2006/relationships/customXml" Target="../ink/ink1638.xml"/><Relationship Id="rId224" Type="http://schemas.openxmlformats.org/officeDocument/2006/relationships/image" Target="../media/image236.png"/><Relationship Id="rId245" Type="http://schemas.openxmlformats.org/officeDocument/2006/relationships/customXml" Target="../ink/ink1751.xml"/><Relationship Id="rId266" Type="http://schemas.openxmlformats.org/officeDocument/2006/relationships/image" Target="../media/image257.png"/><Relationship Id="rId287" Type="http://schemas.openxmlformats.org/officeDocument/2006/relationships/customXml" Target="../ink/ink1772.xml"/><Relationship Id="rId30" Type="http://schemas.openxmlformats.org/officeDocument/2006/relationships/image" Target="../media/image139.png"/><Relationship Id="rId105" Type="http://schemas.openxmlformats.org/officeDocument/2006/relationships/customXml" Target="../ink/ink1681.xml"/><Relationship Id="rId126" Type="http://schemas.openxmlformats.org/officeDocument/2006/relationships/image" Target="../media/image187.png"/><Relationship Id="rId147" Type="http://schemas.openxmlformats.org/officeDocument/2006/relationships/customXml" Target="../ink/ink1702.xml"/><Relationship Id="rId168" Type="http://schemas.openxmlformats.org/officeDocument/2006/relationships/image" Target="../media/image208.png"/><Relationship Id="rId312" Type="http://schemas.openxmlformats.org/officeDocument/2006/relationships/image" Target="../media/image280.png"/><Relationship Id="rId333" Type="http://schemas.openxmlformats.org/officeDocument/2006/relationships/customXml" Target="../ink/ink1795.xml"/><Relationship Id="rId51" Type="http://schemas.openxmlformats.org/officeDocument/2006/relationships/customXml" Target="../ink/ink1654.xml"/><Relationship Id="rId72" Type="http://schemas.openxmlformats.org/officeDocument/2006/relationships/image" Target="../media/image160.png"/><Relationship Id="rId93" Type="http://schemas.openxmlformats.org/officeDocument/2006/relationships/customXml" Target="../ink/ink1675.xml"/><Relationship Id="rId189" Type="http://schemas.openxmlformats.org/officeDocument/2006/relationships/customXml" Target="../ink/ink1723.xml"/><Relationship Id="rId3" Type="http://schemas.openxmlformats.org/officeDocument/2006/relationships/customXml" Target="../ink/ink1630.xml"/><Relationship Id="rId214" Type="http://schemas.openxmlformats.org/officeDocument/2006/relationships/image" Target="../media/image231.png"/><Relationship Id="rId235" Type="http://schemas.openxmlformats.org/officeDocument/2006/relationships/customXml" Target="../ink/ink1746.xml"/><Relationship Id="rId256" Type="http://schemas.openxmlformats.org/officeDocument/2006/relationships/image" Target="../media/image252.png"/><Relationship Id="rId277" Type="http://schemas.openxmlformats.org/officeDocument/2006/relationships/customXml" Target="../ink/ink1767.xml"/><Relationship Id="rId298" Type="http://schemas.openxmlformats.org/officeDocument/2006/relationships/image" Target="../media/image273.png"/><Relationship Id="rId116" Type="http://schemas.openxmlformats.org/officeDocument/2006/relationships/image" Target="../media/image182.png"/><Relationship Id="rId137" Type="http://schemas.openxmlformats.org/officeDocument/2006/relationships/customXml" Target="../ink/ink1697.xml"/><Relationship Id="rId158" Type="http://schemas.openxmlformats.org/officeDocument/2006/relationships/image" Target="../media/image203.png"/><Relationship Id="rId302" Type="http://schemas.openxmlformats.org/officeDocument/2006/relationships/image" Target="../media/image275.png"/><Relationship Id="rId323" Type="http://schemas.openxmlformats.org/officeDocument/2006/relationships/customXml" Target="../ink/ink1790.xml"/><Relationship Id="rId20" Type="http://schemas.openxmlformats.org/officeDocument/2006/relationships/image" Target="../media/image134.png"/><Relationship Id="rId41" Type="http://schemas.openxmlformats.org/officeDocument/2006/relationships/customXml" Target="../ink/ink1649.xml"/><Relationship Id="rId62" Type="http://schemas.openxmlformats.org/officeDocument/2006/relationships/image" Target="../media/image155.png"/><Relationship Id="rId83" Type="http://schemas.openxmlformats.org/officeDocument/2006/relationships/customXml" Target="../ink/ink1670.xml"/><Relationship Id="rId179" Type="http://schemas.openxmlformats.org/officeDocument/2006/relationships/customXml" Target="../ink/ink1718.xml"/><Relationship Id="rId190" Type="http://schemas.openxmlformats.org/officeDocument/2006/relationships/image" Target="../media/image219.png"/><Relationship Id="rId204" Type="http://schemas.openxmlformats.org/officeDocument/2006/relationships/image" Target="../media/image226.png"/><Relationship Id="rId225" Type="http://schemas.openxmlformats.org/officeDocument/2006/relationships/customXml" Target="../ink/ink1741.xml"/><Relationship Id="rId246" Type="http://schemas.openxmlformats.org/officeDocument/2006/relationships/image" Target="../media/image247.png"/><Relationship Id="rId267" Type="http://schemas.openxmlformats.org/officeDocument/2006/relationships/customXml" Target="../ink/ink1762.xml"/><Relationship Id="rId288" Type="http://schemas.openxmlformats.org/officeDocument/2006/relationships/image" Target="../media/image268.png"/><Relationship Id="rId106" Type="http://schemas.openxmlformats.org/officeDocument/2006/relationships/image" Target="../media/image177.png"/><Relationship Id="rId127" Type="http://schemas.openxmlformats.org/officeDocument/2006/relationships/customXml" Target="../ink/ink1692.xml"/><Relationship Id="rId313" Type="http://schemas.openxmlformats.org/officeDocument/2006/relationships/customXml" Target="../ink/ink1785.xml"/><Relationship Id="rId10" Type="http://schemas.openxmlformats.org/officeDocument/2006/relationships/image" Target="../media/image129.png"/><Relationship Id="rId31" Type="http://schemas.openxmlformats.org/officeDocument/2006/relationships/customXml" Target="../ink/ink1644.xml"/><Relationship Id="rId52" Type="http://schemas.openxmlformats.org/officeDocument/2006/relationships/image" Target="../media/image150.png"/><Relationship Id="rId73" Type="http://schemas.openxmlformats.org/officeDocument/2006/relationships/customXml" Target="../ink/ink1665.xml"/><Relationship Id="rId94" Type="http://schemas.openxmlformats.org/officeDocument/2006/relationships/image" Target="../media/image171.png"/><Relationship Id="rId148" Type="http://schemas.openxmlformats.org/officeDocument/2006/relationships/image" Target="../media/image198.png"/><Relationship Id="rId169" Type="http://schemas.openxmlformats.org/officeDocument/2006/relationships/customXml" Target="../ink/ink1713.xml"/><Relationship Id="rId334" Type="http://schemas.openxmlformats.org/officeDocument/2006/relationships/image" Target="../media/image291.png"/><Relationship Id="rId4" Type="http://schemas.openxmlformats.org/officeDocument/2006/relationships/image" Target="../media/image126.png"/><Relationship Id="rId180" Type="http://schemas.openxmlformats.org/officeDocument/2006/relationships/image" Target="../media/image214.png"/><Relationship Id="rId215" Type="http://schemas.openxmlformats.org/officeDocument/2006/relationships/customXml" Target="../ink/ink1736.xml"/><Relationship Id="rId236" Type="http://schemas.openxmlformats.org/officeDocument/2006/relationships/image" Target="../media/image242.png"/><Relationship Id="rId257" Type="http://schemas.openxmlformats.org/officeDocument/2006/relationships/customXml" Target="../ink/ink1757.xml"/><Relationship Id="rId278" Type="http://schemas.openxmlformats.org/officeDocument/2006/relationships/image" Target="../media/image263.png"/><Relationship Id="rId303" Type="http://schemas.openxmlformats.org/officeDocument/2006/relationships/customXml" Target="../ink/ink1780.xml"/><Relationship Id="rId42" Type="http://schemas.openxmlformats.org/officeDocument/2006/relationships/image" Target="../media/image145.png"/><Relationship Id="rId84" Type="http://schemas.openxmlformats.org/officeDocument/2006/relationships/image" Target="../media/image166.png"/><Relationship Id="rId138" Type="http://schemas.openxmlformats.org/officeDocument/2006/relationships/image" Target="../media/image193.png"/><Relationship Id="rId191" Type="http://schemas.openxmlformats.org/officeDocument/2006/relationships/customXml" Target="../ink/ink1724.xml"/><Relationship Id="rId205" Type="http://schemas.openxmlformats.org/officeDocument/2006/relationships/customXml" Target="../ink/ink1731.xml"/><Relationship Id="rId247" Type="http://schemas.openxmlformats.org/officeDocument/2006/relationships/customXml" Target="../ink/ink1752.xml"/><Relationship Id="rId107" Type="http://schemas.openxmlformats.org/officeDocument/2006/relationships/customXml" Target="../ink/ink1682.xml"/><Relationship Id="rId289" Type="http://schemas.openxmlformats.org/officeDocument/2006/relationships/customXml" Target="../ink/ink1773.xml"/><Relationship Id="rId11" Type="http://schemas.openxmlformats.org/officeDocument/2006/relationships/customXml" Target="../ink/ink1634.xml"/><Relationship Id="rId53" Type="http://schemas.openxmlformats.org/officeDocument/2006/relationships/customXml" Target="../ink/ink1655.xml"/><Relationship Id="rId149" Type="http://schemas.openxmlformats.org/officeDocument/2006/relationships/customXml" Target="../ink/ink1703.xml"/><Relationship Id="rId314" Type="http://schemas.openxmlformats.org/officeDocument/2006/relationships/image" Target="../media/image281.png"/><Relationship Id="rId95" Type="http://schemas.openxmlformats.org/officeDocument/2006/relationships/customXml" Target="../ink/ink1676.xml"/><Relationship Id="rId160" Type="http://schemas.openxmlformats.org/officeDocument/2006/relationships/image" Target="../media/image204.png"/><Relationship Id="rId216" Type="http://schemas.openxmlformats.org/officeDocument/2006/relationships/image" Target="../media/image232.png"/><Relationship Id="rId258" Type="http://schemas.openxmlformats.org/officeDocument/2006/relationships/image" Target="../media/image253.png"/><Relationship Id="rId22" Type="http://schemas.openxmlformats.org/officeDocument/2006/relationships/image" Target="../media/image135.png"/><Relationship Id="rId64" Type="http://schemas.openxmlformats.org/officeDocument/2006/relationships/image" Target="../media/image156.png"/><Relationship Id="rId118" Type="http://schemas.openxmlformats.org/officeDocument/2006/relationships/image" Target="../media/image183.png"/><Relationship Id="rId325" Type="http://schemas.openxmlformats.org/officeDocument/2006/relationships/customXml" Target="../ink/ink1791.xml"/><Relationship Id="rId171" Type="http://schemas.openxmlformats.org/officeDocument/2006/relationships/customXml" Target="../ink/ink1714.xml"/><Relationship Id="rId227" Type="http://schemas.openxmlformats.org/officeDocument/2006/relationships/customXml" Target="../ink/ink1742.xml"/><Relationship Id="rId269" Type="http://schemas.openxmlformats.org/officeDocument/2006/relationships/customXml" Target="../ink/ink1763.xml"/><Relationship Id="rId33" Type="http://schemas.openxmlformats.org/officeDocument/2006/relationships/customXml" Target="../ink/ink1645.xml"/><Relationship Id="rId129" Type="http://schemas.openxmlformats.org/officeDocument/2006/relationships/customXml" Target="../ink/ink1693.xml"/><Relationship Id="rId280" Type="http://schemas.openxmlformats.org/officeDocument/2006/relationships/image" Target="../media/image264.png"/><Relationship Id="rId336" Type="http://schemas.openxmlformats.org/officeDocument/2006/relationships/image" Target="../media/image292.png"/><Relationship Id="rId75" Type="http://schemas.openxmlformats.org/officeDocument/2006/relationships/customXml" Target="../ink/ink1666.xml"/><Relationship Id="rId140" Type="http://schemas.openxmlformats.org/officeDocument/2006/relationships/image" Target="../media/image194.png"/><Relationship Id="rId182" Type="http://schemas.openxmlformats.org/officeDocument/2006/relationships/image" Target="../media/image215.png"/><Relationship Id="rId6" Type="http://schemas.openxmlformats.org/officeDocument/2006/relationships/image" Target="../media/image127.png"/><Relationship Id="rId238" Type="http://schemas.openxmlformats.org/officeDocument/2006/relationships/image" Target="../media/image243.png"/><Relationship Id="rId291" Type="http://schemas.openxmlformats.org/officeDocument/2006/relationships/customXml" Target="../ink/ink1774.xml"/><Relationship Id="rId305" Type="http://schemas.openxmlformats.org/officeDocument/2006/relationships/customXml" Target="../ink/ink1781.xml"/><Relationship Id="rId44" Type="http://schemas.openxmlformats.org/officeDocument/2006/relationships/image" Target="../media/image146.png"/><Relationship Id="rId86" Type="http://schemas.openxmlformats.org/officeDocument/2006/relationships/image" Target="../media/image167.png"/><Relationship Id="rId151" Type="http://schemas.openxmlformats.org/officeDocument/2006/relationships/customXml" Target="../ink/ink1704.xml"/><Relationship Id="rId193" Type="http://schemas.openxmlformats.org/officeDocument/2006/relationships/customXml" Target="../ink/ink1725.xml"/><Relationship Id="rId207" Type="http://schemas.openxmlformats.org/officeDocument/2006/relationships/customXml" Target="../ink/ink1732.xml"/><Relationship Id="rId249" Type="http://schemas.openxmlformats.org/officeDocument/2006/relationships/customXml" Target="../ink/ink1753.xml"/><Relationship Id="rId13" Type="http://schemas.openxmlformats.org/officeDocument/2006/relationships/customXml" Target="../ink/ink1635.xml"/><Relationship Id="rId109" Type="http://schemas.openxmlformats.org/officeDocument/2006/relationships/customXml" Target="../ink/ink1683.xml"/><Relationship Id="rId260" Type="http://schemas.openxmlformats.org/officeDocument/2006/relationships/image" Target="../media/image254.png"/><Relationship Id="rId316" Type="http://schemas.openxmlformats.org/officeDocument/2006/relationships/image" Target="../media/image282.png"/><Relationship Id="rId55" Type="http://schemas.openxmlformats.org/officeDocument/2006/relationships/customXml" Target="../ink/ink1656.xml"/><Relationship Id="rId97" Type="http://schemas.openxmlformats.org/officeDocument/2006/relationships/customXml" Target="../ink/ink1677.xml"/><Relationship Id="rId120" Type="http://schemas.openxmlformats.org/officeDocument/2006/relationships/image" Target="../media/image184.png"/><Relationship Id="rId162" Type="http://schemas.openxmlformats.org/officeDocument/2006/relationships/image" Target="../media/image205.png"/><Relationship Id="rId218" Type="http://schemas.openxmlformats.org/officeDocument/2006/relationships/image" Target="../media/image233.png"/><Relationship Id="rId271" Type="http://schemas.openxmlformats.org/officeDocument/2006/relationships/customXml" Target="../ink/ink1764.xml"/><Relationship Id="rId24" Type="http://schemas.openxmlformats.org/officeDocument/2006/relationships/image" Target="../media/image136.png"/><Relationship Id="rId66" Type="http://schemas.openxmlformats.org/officeDocument/2006/relationships/image" Target="../media/image157.png"/><Relationship Id="rId131" Type="http://schemas.openxmlformats.org/officeDocument/2006/relationships/customXml" Target="../ink/ink1694.xml"/><Relationship Id="rId327" Type="http://schemas.openxmlformats.org/officeDocument/2006/relationships/customXml" Target="../ink/ink1792.xml"/><Relationship Id="rId173" Type="http://schemas.openxmlformats.org/officeDocument/2006/relationships/customXml" Target="../ink/ink1715.xml"/><Relationship Id="rId229" Type="http://schemas.openxmlformats.org/officeDocument/2006/relationships/customXml" Target="../ink/ink1743.xml"/></Relationships>
</file>

<file path=ppt/slides/_rels/slide16.xml.rels><?xml version="1.0" encoding="UTF-8" standalone="yes"?>
<Relationships xmlns="http://schemas.openxmlformats.org/package/2006/relationships"><Relationship Id="rId13" Type="http://schemas.openxmlformats.org/officeDocument/2006/relationships/image" Target="../media/image301.png"/><Relationship Id="rId18" Type="http://schemas.openxmlformats.org/officeDocument/2006/relationships/customXml" Target="../ink/ink1807.xml"/><Relationship Id="rId26" Type="http://schemas.openxmlformats.org/officeDocument/2006/relationships/customXml" Target="../ink/ink1811.xml"/><Relationship Id="rId39" Type="http://schemas.openxmlformats.org/officeDocument/2006/relationships/image" Target="../media/image314.png"/><Relationship Id="rId21" Type="http://schemas.openxmlformats.org/officeDocument/2006/relationships/image" Target="../media/image305.png"/><Relationship Id="rId34" Type="http://schemas.openxmlformats.org/officeDocument/2006/relationships/customXml" Target="../ink/ink1815.xml"/><Relationship Id="rId42" Type="http://schemas.openxmlformats.org/officeDocument/2006/relationships/customXml" Target="../ink/ink1819.xml"/><Relationship Id="rId7" Type="http://schemas.openxmlformats.org/officeDocument/2006/relationships/image" Target="../media/image298.png"/><Relationship Id="rId2" Type="http://schemas.openxmlformats.org/officeDocument/2006/relationships/notesSlide" Target="../notesSlides/notesSlide13.xml"/><Relationship Id="rId16" Type="http://schemas.openxmlformats.org/officeDocument/2006/relationships/customXml" Target="../ink/ink1806.xml"/><Relationship Id="rId29" Type="http://schemas.openxmlformats.org/officeDocument/2006/relationships/image" Target="../media/image309.png"/><Relationship Id="rId1" Type="http://schemas.openxmlformats.org/officeDocument/2006/relationships/slideLayout" Target="../slideLayouts/slideLayout7.xml"/><Relationship Id="rId6" Type="http://schemas.openxmlformats.org/officeDocument/2006/relationships/customXml" Target="../ink/ink1801.xml"/><Relationship Id="rId11" Type="http://schemas.openxmlformats.org/officeDocument/2006/relationships/image" Target="../media/image300.png"/><Relationship Id="rId24" Type="http://schemas.openxmlformats.org/officeDocument/2006/relationships/customXml" Target="../ink/ink1810.xml"/><Relationship Id="rId32" Type="http://schemas.openxmlformats.org/officeDocument/2006/relationships/customXml" Target="../ink/ink1814.xml"/><Relationship Id="rId37" Type="http://schemas.openxmlformats.org/officeDocument/2006/relationships/image" Target="../media/image313.png"/><Relationship Id="rId40" Type="http://schemas.openxmlformats.org/officeDocument/2006/relationships/customXml" Target="../ink/ink1818.xml"/><Relationship Id="rId45" Type="http://schemas.openxmlformats.org/officeDocument/2006/relationships/image" Target="../media/image317.png"/><Relationship Id="rId5" Type="http://schemas.openxmlformats.org/officeDocument/2006/relationships/image" Target="../media/image297.png"/><Relationship Id="rId15" Type="http://schemas.openxmlformats.org/officeDocument/2006/relationships/image" Target="../media/image302.png"/><Relationship Id="rId23" Type="http://schemas.openxmlformats.org/officeDocument/2006/relationships/image" Target="../media/image306.png"/><Relationship Id="rId28" Type="http://schemas.openxmlformats.org/officeDocument/2006/relationships/customXml" Target="../ink/ink1812.xml"/><Relationship Id="rId36" Type="http://schemas.openxmlformats.org/officeDocument/2006/relationships/customXml" Target="../ink/ink1816.xml"/><Relationship Id="rId10" Type="http://schemas.openxmlformats.org/officeDocument/2006/relationships/customXml" Target="../ink/ink1803.xml"/><Relationship Id="rId19" Type="http://schemas.openxmlformats.org/officeDocument/2006/relationships/image" Target="../media/image304.png"/><Relationship Id="rId31" Type="http://schemas.openxmlformats.org/officeDocument/2006/relationships/image" Target="../media/image310.png"/><Relationship Id="rId44" Type="http://schemas.openxmlformats.org/officeDocument/2006/relationships/customXml" Target="../ink/ink1820.xml"/><Relationship Id="rId4" Type="http://schemas.openxmlformats.org/officeDocument/2006/relationships/customXml" Target="../ink/ink1800.xml"/><Relationship Id="rId9" Type="http://schemas.openxmlformats.org/officeDocument/2006/relationships/image" Target="../media/image299.png"/><Relationship Id="rId14" Type="http://schemas.openxmlformats.org/officeDocument/2006/relationships/customXml" Target="../ink/ink1805.xml"/><Relationship Id="rId22" Type="http://schemas.openxmlformats.org/officeDocument/2006/relationships/customXml" Target="../ink/ink1809.xml"/><Relationship Id="rId27" Type="http://schemas.openxmlformats.org/officeDocument/2006/relationships/image" Target="../media/image308.png"/><Relationship Id="rId30" Type="http://schemas.openxmlformats.org/officeDocument/2006/relationships/customXml" Target="../ink/ink1813.xml"/><Relationship Id="rId35" Type="http://schemas.openxmlformats.org/officeDocument/2006/relationships/image" Target="../media/image312.png"/><Relationship Id="rId43" Type="http://schemas.openxmlformats.org/officeDocument/2006/relationships/image" Target="../media/image316.png"/><Relationship Id="rId8" Type="http://schemas.openxmlformats.org/officeDocument/2006/relationships/customXml" Target="../ink/ink1802.xml"/><Relationship Id="rId3" Type="http://schemas.openxmlformats.org/officeDocument/2006/relationships/image" Target="../media/image296.png"/><Relationship Id="rId12" Type="http://schemas.openxmlformats.org/officeDocument/2006/relationships/customXml" Target="../ink/ink1804.xml"/><Relationship Id="rId17" Type="http://schemas.openxmlformats.org/officeDocument/2006/relationships/image" Target="../media/image303.png"/><Relationship Id="rId25" Type="http://schemas.openxmlformats.org/officeDocument/2006/relationships/image" Target="../media/image307.png"/><Relationship Id="rId33" Type="http://schemas.openxmlformats.org/officeDocument/2006/relationships/image" Target="../media/image311.png"/><Relationship Id="rId38" Type="http://schemas.openxmlformats.org/officeDocument/2006/relationships/customXml" Target="../ink/ink1817.xml"/><Relationship Id="rId20" Type="http://schemas.openxmlformats.org/officeDocument/2006/relationships/customXml" Target="../ink/ink1808.xml"/><Relationship Id="rId41" Type="http://schemas.openxmlformats.org/officeDocument/2006/relationships/image" Target="../media/image315.png"/></Relationships>
</file>

<file path=ppt/slides/_rels/slide17.xml.rels><?xml version="1.0" encoding="UTF-8" standalone="yes"?>
<Relationships xmlns="http://schemas.openxmlformats.org/package/2006/relationships"><Relationship Id="rId13" Type="http://schemas.openxmlformats.org/officeDocument/2006/relationships/customXml" Target="../ink/ink1826.xml"/><Relationship Id="rId18" Type="http://schemas.openxmlformats.org/officeDocument/2006/relationships/image" Target="../media/image325.png"/><Relationship Id="rId26" Type="http://schemas.openxmlformats.org/officeDocument/2006/relationships/image" Target="../media/image329.png"/><Relationship Id="rId39" Type="http://schemas.openxmlformats.org/officeDocument/2006/relationships/customXml" Target="../ink/ink1839.xml"/><Relationship Id="rId21" Type="http://schemas.openxmlformats.org/officeDocument/2006/relationships/customXml" Target="../ink/ink1830.xml"/><Relationship Id="rId34" Type="http://schemas.openxmlformats.org/officeDocument/2006/relationships/image" Target="../media/image333.png"/><Relationship Id="rId42" Type="http://schemas.openxmlformats.org/officeDocument/2006/relationships/image" Target="../media/image337.png"/><Relationship Id="rId47" Type="http://schemas.openxmlformats.org/officeDocument/2006/relationships/customXml" Target="../ink/ink1843.xml"/><Relationship Id="rId50" Type="http://schemas.openxmlformats.org/officeDocument/2006/relationships/image" Target="../media/image155.png"/><Relationship Id="rId7" Type="http://schemas.openxmlformats.org/officeDocument/2006/relationships/customXml" Target="../ink/ink1823.xml"/><Relationship Id="rId2" Type="http://schemas.openxmlformats.org/officeDocument/2006/relationships/notesSlide" Target="../notesSlides/notesSlide14.xml"/><Relationship Id="rId16" Type="http://schemas.openxmlformats.org/officeDocument/2006/relationships/image" Target="../media/image324.png"/><Relationship Id="rId29" Type="http://schemas.openxmlformats.org/officeDocument/2006/relationships/customXml" Target="../ink/ink1834.xml"/><Relationship Id="rId11" Type="http://schemas.openxmlformats.org/officeDocument/2006/relationships/customXml" Target="../ink/ink1825.xml"/><Relationship Id="rId24" Type="http://schemas.openxmlformats.org/officeDocument/2006/relationships/image" Target="../media/image328.png"/><Relationship Id="rId32" Type="http://schemas.openxmlformats.org/officeDocument/2006/relationships/image" Target="../media/image332.png"/><Relationship Id="rId37" Type="http://schemas.openxmlformats.org/officeDocument/2006/relationships/customXml" Target="../ink/ink1838.xml"/><Relationship Id="rId40" Type="http://schemas.openxmlformats.org/officeDocument/2006/relationships/image" Target="../media/image336.png"/><Relationship Id="rId45" Type="http://schemas.openxmlformats.org/officeDocument/2006/relationships/customXml" Target="../ink/ink1842.xml"/><Relationship Id="rId53" Type="http://schemas.openxmlformats.org/officeDocument/2006/relationships/customXml" Target="../ink/ink1846.xml"/><Relationship Id="rId5" Type="http://schemas.openxmlformats.org/officeDocument/2006/relationships/customXml" Target="../ink/ink1822.xml"/><Relationship Id="rId10" Type="http://schemas.openxmlformats.org/officeDocument/2006/relationships/image" Target="../media/image321.png"/><Relationship Id="rId19" Type="http://schemas.openxmlformats.org/officeDocument/2006/relationships/customXml" Target="../ink/ink1829.xml"/><Relationship Id="rId31" Type="http://schemas.openxmlformats.org/officeDocument/2006/relationships/customXml" Target="../ink/ink1835.xml"/><Relationship Id="rId44" Type="http://schemas.openxmlformats.org/officeDocument/2006/relationships/image" Target="../media/image338.png"/><Relationship Id="rId52" Type="http://schemas.openxmlformats.org/officeDocument/2006/relationships/image" Target="../media/image341.png"/><Relationship Id="rId4" Type="http://schemas.openxmlformats.org/officeDocument/2006/relationships/image" Target="../media/image318.png"/><Relationship Id="rId9" Type="http://schemas.openxmlformats.org/officeDocument/2006/relationships/customXml" Target="../ink/ink1824.xml"/><Relationship Id="rId14" Type="http://schemas.openxmlformats.org/officeDocument/2006/relationships/image" Target="../media/image323.png"/><Relationship Id="rId22" Type="http://schemas.openxmlformats.org/officeDocument/2006/relationships/image" Target="../media/image327.png"/><Relationship Id="rId27" Type="http://schemas.openxmlformats.org/officeDocument/2006/relationships/customXml" Target="../ink/ink1833.xml"/><Relationship Id="rId30" Type="http://schemas.openxmlformats.org/officeDocument/2006/relationships/image" Target="../media/image331.png"/><Relationship Id="rId35" Type="http://schemas.openxmlformats.org/officeDocument/2006/relationships/customXml" Target="../ink/ink1837.xml"/><Relationship Id="rId43" Type="http://schemas.openxmlformats.org/officeDocument/2006/relationships/customXml" Target="../ink/ink1841.xml"/><Relationship Id="rId48" Type="http://schemas.openxmlformats.org/officeDocument/2006/relationships/image" Target="../media/image340.png"/><Relationship Id="rId8" Type="http://schemas.openxmlformats.org/officeDocument/2006/relationships/image" Target="../media/image320.png"/><Relationship Id="rId51" Type="http://schemas.openxmlformats.org/officeDocument/2006/relationships/customXml" Target="../ink/ink1845.xml"/><Relationship Id="rId3" Type="http://schemas.openxmlformats.org/officeDocument/2006/relationships/customXml" Target="../ink/ink1821.xml"/><Relationship Id="rId12" Type="http://schemas.openxmlformats.org/officeDocument/2006/relationships/image" Target="../media/image322.png"/><Relationship Id="rId17" Type="http://schemas.openxmlformats.org/officeDocument/2006/relationships/customXml" Target="../ink/ink1828.xml"/><Relationship Id="rId25" Type="http://schemas.openxmlformats.org/officeDocument/2006/relationships/customXml" Target="../ink/ink1832.xml"/><Relationship Id="rId33" Type="http://schemas.openxmlformats.org/officeDocument/2006/relationships/customXml" Target="../ink/ink1836.xml"/><Relationship Id="rId38" Type="http://schemas.openxmlformats.org/officeDocument/2006/relationships/image" Target="../media/image335.png"/><Relationship Id="rId46" Type="http://schemas.openxmlformats.org/officeDocument/2006/relationships/image" Target="../media/image339.png"/><Relationship Id="rId20" Type="http://schemas.openxmlformats.org/officeDocument/2006/relationships/image" Target="../media/image326.png"/><Relationship Id="rId41" Type="http://schemas.openxmlformats.org/officeDocument/2006/relationships/customXml" Target="../ink/ink1840.xml"/><Relationship Id="rId54" Type="http://schemas.openxmlformats.org/officeDocument/2006/relationships/image" Target="../media/image342.png"/><Relationship Id="rId1" Type="http://schemas.openxmlformats.org/officeDocument/2006/relationships/slideLayout" Target="../slideLayouts/slideLayout7.xml"/><Relationship Id="rId6" Type="http://schemas.openxmlformats.org/officeDocument/2006/relationships/image" Target="../media/image319.png"/><Relationship Id="rId15" Type="http://schemas.openxmlformats.org/officeDocument/2006/relationships/customXml" Target="../ink/ink1827.xml"/><Relationship Id="rId23" Type="http://schemas.openxmlformats.org/officeDocument/2006/relationships/customXml" Target="../ink/ink1831.xml"/><Relationship Id="rId28" Type="http://schemas.openxmlformats.org/officeDocument/2006/relationships/image" Target="../media/image330.png"/><Relationship Id="rId36" Type="http://schemas.openxmlformats.org/officeDocument/2006/relationships/image" Target="../media/image334.png"/><Relationship Id="rId49" Type="http://schemas.openxmlformats.org/officeDocument/2006/relationships/customXml" Target="../ink/ink1844.xml"/></Relationships>
</file>

<file path=ppt/slides/_rels/slide18.xml.rels><?xml version="1.0" encoding="UTF-8" standalone="yes"?>
<Relationships xmlns="http://schemas.openxmlformats.org/package/2006/relationships"><Relationship Id="rId26" Type="http://schemas.openxmlformats.org/officeDocument/2006/relationships/image" Target="../media/image354.png"/><Relationship Id="rId117" Type="http://schemas.openxmlformats.org/officeDocument/2006/relationships/customXml" Target="../ink/ink1904.xml"/><Relationship Id="rId21" Type="http://schemas.openxmlformats.org/officeDocument/2006/relationships/customXml" Target="../ink/ink1856.xml"/><Relationship Id="rId42" Type="http://schemas.openxmlformats.org/officeDocument/2006/relationships/image" Target="../media/image362.png"/><Relationship Id="rId47" Type="http://schemas.openxmlformats.org/officeDocument/2006/relationships/customXml" Target="../ink/ink1869.xml"/><Relationship Id="rId63" Type="http://schemas.openxmlformats.org/officeDocument/2006/relationships/customXml" Target="../ink/ink1877.xml"/><Relationship Id="rId68" Type="http://schemas.openxmlformats.org/officeDocument/2006/relationships/image" Target="../media/image375.png"/><Relationship Id="rId84" Type="http://schemas.openxmlformats.org/officeDocument/2006/relationships/image" Target="../media/image383.png"/><Relationship Id="rId89" Type="http://schemas.openxmlformats.org/officeDocument/2006/relationships/customXml" Target="../ink/ink1890.xml"/><Relationship Id="rId112" Type="http://schemas.openxmlformats.org/officeDocument/2006/relationships/image" Target="../media/image396.png"/><Relationship Id="rId16" Type="http://schemas.openxmlformats.org/officeDocument/2006/relationships/image" Target="../media/image349.png"/><Relationship Id="rId107" Type="http://schemas.openxmlformats.org/officeDocument/2006/relationships/customXml" Target="../ink/ink1899.xml"/><Relationship Id="rId11" Type="http://schemas.openxmlformats.org/officeDocument/2006/relationships/customXml" Target="../ink/ink1851.xml"/><Relationship Id="rId32" Type="http://schemas.openxmlformats.org/officeDocument/2006/relationships/image" Target="../media/image357.png"/><Relationship Id="rId37" Type="http://schemas.openxmlformats.org/officeDocument/2006/relationships/customXml" Target="../ink/ink1864.xml"/><Relationship Id="rId53" Type="http://schemas.openxmlformats.org/officeDocument/2006/relationships/customXml" Target="../ink/ink1872.xml"/><Relationship Id="rId58" Type="http://schemas.openxmlformats.org/officeDocument/2006/relationships/image" Target="../media/image370.png"/><Relationship Id="rId74" Type="http://schemas.openxmlformats.org/officeDocument/2006/relationships/image" Target="../media/image378.png"/><Relationship Id="rId79" Type="http://schemas.openxmlformats.org/officeDocument/2006/relationships/customXml" Target="../ink/ink1885.xml"/><Relationship Id="rId102" Type="http://schemas.openxmlformats.org/officeDocument/2006/relationships/image" Target="../media/image391.png"/><Relationship Id="rId123" Type="http://schemas.openxmlformats.org/officeDocument/2006/relationships/customXml" Target="../ink/ink1907.xml"/><Relationship Id="rId5" Type="http://schemas.openxmlformats.org/officeDocument/2006/relationships/customXml" Target="../ink/ink1848.xml"/><Relationship Id="rId90" Type="http://schemas.openxmlformats.org/officeDocument/2006/relationships/image" Target="../media/image155.png"/><Relationship Id="rId95" Type="http://schemas.openxmlformats.org/officeDocument/2006/relationships/customXml" Target="../ink/ink1893.xml"/><Relationship Id="rId22" Type="http://schemas.openxmlformats.org/officeDocument/2006/relationships/image" Target="../media/image352.png"/><Relationship Id="rId27" Type="http://schemas.openxmlformats.org/officeDocument/2006/relationships/customXml" Target="../ink/ink1859.xml"/><Relationship Id="rId43" Type="http://schemas.openxmlformats.org/officeDocument/2006/relationships/customXml" Target="../ink/ink1867.xml"/><Relationship Id="rId48" Type="http://schemas.openxmlformats.org/officeDocument/2006/relationships/image" Target="../media/image365.png"/><Relationship Id="rId64" Type="http://schemas.openxmlformats.org/officeDocument/2006/relationships/image" Target="../media/image373.png"/><Relationship Id="rId69" Type="http://schemas.openxmlformats.org/officeDocument/2006/relationships/customXml" Target="../ink/ink1880.xml"/><Relationship Id="rId113" Type="http://schemas.openxmlformats.org/officeDocument/2006/relationships/customXml" Target="../ink/ink1902.xml"/><Relationship Id="rId118" Type="http://schemas.openxmlformats.org/officeDocument/2006/relationships/image" Target="../media/image399.png"/><Relationship Id="rId80" Type="http://schemas.openxmlformats.org/officeDocument/2006/relationships/image" Target="../media/image381.png"/><Relationship Id="rId85" Type="http://schemas.openxmlformats.org/officeDocument/2006/relationships/customXml" Target="../ink/ink1888.xml"/><Relationship Id="rId12" Type="http://schemas.openxmlformats.org/officeDocument/2006/relationships/image" Target="../media/image347.png"/><Relationship Id="rId17" Type="http://schemas.openxmlformats.org/officeDocument/2006/relationships/customXml" Target="../ink/ink1854.xml"/><Relationship Id="rId33" Type="http://schemas.openxmlformats.org/officeDocument/2006/relationships/customXml" Target="../ink/ink1862.xml"/><Relationship Id="rId38" Type="http://schemas.openxmlformats.org/officeDocument/2006/relationships/image" Target="../media/image360.png"/><Relationship Id="rId59" Type="http://schemas.openxmlformats.org/officeDocument/2006/relationships/customXml" Target="../ink/ink1875.xml"/><Relationship Id="rId103" Type="http://schemas.openxmlformats.org/officeDocument/2006/relationships/customXml" Target="../ink/ink1897.xml"/><Relationship Id="rId108" Type="http://schemas.openxmlformats.org/officeDocument/2006/relationships/image" Target="../media/image394.png"/><Relationship Id="rId124" Type="http://schemas.openxmlformats.org/officeDocument/2006/relationships/image" Target="../media/image402.png"/><Relationship Id="rId54" Type="http://schemas.openxmlformats.org/officeDocument/2006/relationships/image" Target="../media/image368.png"/><Relationship Id="rId70" Type="http://schemas.openxmlformats.org/officeDocument/2006/relationships/image" Target="../media/image376.png"/><Relationship Id="rId75" Type="http://schemas.openxmlformats.org/officeDocument/2006/relationships/customXml" Target="../ink/ink1883.xml"/><Relationship Id="rId91" Type="http://schemas.openxmlformats.org/officeDocument/2006/relationships/customXml" Target="../ink/ink1891.xml"/><Relationship Id="rId96" Type="http://schemas.openxmlformats.org/officeDocument/2006/relationships/image" Target="../media/image388.png"/><Relationship Id="rId1" Type="http://schemas.openxmlformats.org/officeDocument/2006/relationships/slideLayout" Target="../slideLayouts/slideLayout7.xml"/><Relationship Id="rId6" Type="http://schemas.openxmlformats.org/officeDocument/2006/relationships/image" Target="../media/image344.png"/><Relationship Id="rId23" Type="http://schemas.openxmlformats.org/officeDocument/2006/relationships/customXml" Target="../ink/ink1857.xml"/><Relationship Id="rId28" Type="http://schemas.openxmlformats.org/officeDocument/2006/relationships/image" Target="../media/image355.png"/><Relationship Id="rId49" Type="http://schemas.openxmlformats.org/officeDocument/2006/relationships/customXml" Target="../ink/ink1870.xml"/><Relationship Id="rId114" Type="http://schemas.openxmlformats.org/officeDocument/2006/relationships/image" Target="../media/image397.png"/><Relationship Id="rId119" Type="http://schemas.openxmlformats.org/officeDocument/2006/relationships/customXml" Target="../ink/ink1905.xml"/><Relationship Id="rId44" Type="http://schemas.openxmlformats.org/officeDocument/2006/relationships/image" Target="../media/image363.png"/><Relationship Id="rId60" Type="http://schemas.openxmlformats.org/officeDocument/2006/relationships/image" Target="../media/image371.png"/><Relationship Id="rId65" Type="http://schemas.openxmlformats.org/officeDocument/2006/relationships/customXml" Target="../ink/ink1878.xml"/><Relationship Id="rId81" Type="http://schemas.openxmlformats.org/officeDocument/2006/relationships/customXml" Target="../ink/ink1886.xml"/><Relationship Id="rId86" Type="http://schemas.openxmlformats.org/officeDocument/2006/relationships/image" Target="../media/image384.png"/><Relationship Id="rId4" Type="http://schemas.openxmlformats.org/officeDocument/2006/relationships/image" Target="../media/image343.png"/><Relationship Id="rId9" Type="http://schemas.openxmlformats.org/officeDocument/2006/relationships/customXml" Target="../ink/ink1850.xml"/><Relationship Id="rId13" Type="http://schemas.openxmlformats.org/officeDocument/2006/relationships/customXml" Target="../ink/ink1852.xml"/><Relationship Id="rId18" Type="http://schemas.openxmlformats.org/officeDocument/2006/relationships/image" Target="../media/image350.png"/><Relationship Id="rId39" Type="http://schemas.openxmlformats.org/officeDocument/2006/relationships/customXml" Target="../ink/ink1865.xml"/><Relationship Id="rId109" Type="http://schemas.openxmlformats.org/officeDocument/2006/relationships/customXml" Target="../ink/ink1900.xml"/><Relationship Id="rId34" Type="http://schemas.openxmlformats.org/officeDocument/2006/relationships/image" Target="../media/image358.png"/><Relationship Id="rId50" Type="http://schemas.openxmlformats.org/officeDocument/2006/relationships/image" Target="../media/image366.png"/><Relationship Id="rId55" Type="http://schemas.openxmlformats.org/officeDocument/2006/relationships/customXml" Target="../ink/ink1873.xml"/><Relationship Id="rId76" Type="http://schemas.openxmlformats.org/officeDocument/2006/relationships/image" Target="../media/image379.png"/><Relationship Id="rId97" Type="http://schemas.openxmlformats.org/officeDocument/2006/relationships/customXml" Target="../ink/ink1894.xml"/><Relationship Id="rId104" Type="http://schemas.openxmlformats.org/officeDocument/2006/relationships/image" Target="../media/image392.png"/><Relationship Id="rId120" Type="http://schemas.openxmlformats.org/officeDocument/2006/relationships/image" Target="../media/image400.png"/><Relationship Id="rId7" Type="http://schemas.openxmlformats.org/officeDocument/2006/relationships/customXml" Target="../ink/ink1849.xml"/><Relationship Id="rId71" Type="http://schemas.openxmlformats.org/officeDocument/2006/relationships/customXml" Target="../ink/ink1881.xml"/><Relationship Id="rId92" Type="http://schemas.openxmlformats.org/officeDocument/2006/relationships/image" Target="../media/image386.png"/><Relationship Id="rId2" Type="http://schemas.openxmlformats.org/officeDocument/2006/relationships/notesSlide" Target="../notesSlides/notesSlide15.xml"/><Relationship Id="rId29" Type="http://schemas.openxmlformats.org/officeDocument/2006/relationships/customXml" Target="../ink/ink1860.xml"/><Relationship Id="rId24" Type="http://schemas.openxmlformats.org/officeDocument/2006/relationships/image" Target="../media/image353.png"/><Relationship Id="rId40" Type="http://schemas.openxmlformats.org/officeDocument/2006/relationships/image" Target="../media/image361.png"/><Relationship Id="rId45" Type="http://schemas.openxmlformats.org/officeDocument/2006/relationships/customXml" Target="../ink/ink1868.xml"/><Relationship Id="rId66" Type="http://schemas.openxmlformats.org/officeDocument/2006/relationships/image" Target="../media/image374.png"/><Relationship Id="rId87" Type="http://schemas.openxmlformats.org/officeDocument/2006/relationships/customXml" Target="../ink/ink1889.xml"/><Relationship Id="rId110" Type="http://schemas.openxmlformats.org/officeDocument/2006/relationships/image" Target="../media/image395.png"/><Relationship Id="rId115" Type="http://schemas.openxmlformats.org/officeDocument/2006/relationships/customXml" Target="../ink/ink1903.xml"/><Relationship Id="rId61" Type="http://schemas.openxmlformats.org/officeDocument/2006/relationships/customXml" Target="../ink/ink1876.xml"/><Relationship Id="rId82" Type="http://schemas.openxmlformats.org/officeDocument/2006/relationships/image" Target="../media/image382.png"/><Relationship Id="rId19" Type="http://schemas.openxmlformats.org/officeDocument/2006/relationships/customXml" Target="../ink/ink1855.xml"/><Relationship Id="rId14" Type="http://schemas.openxmlformats.org/officeDocument/2006/relationships/image" Target="../media/image348.png"/><Relationship Id="rId30" Type="http://schemas.openxmlformats.org/officeDocument/2006/relationships/image" Target="../media/image356.png"/><Relationship Id="rId35" Type="http://schemas.openxmlformats.org/officeDocument/2006/relationships/customXml" Target="../ink/ink1863.xml"/><Relationship Id="rId56" Type="http://schemas.openxmlformats.org/officeDocument/2006/relationships/image" Target="../media/image369.png"/><Relationship Id="rId77" Type="http://schemas.openxmlformats.org/officeDocument/2006/relationships/customXml" Target="../ink/ink1884.xml"/><Relationship Id="rId100" Type="http://schemas.openxmlformats.org/officeDocument/2006/relationships/image" Target="../media/image390.png"/><Relationship Id="rId105" Type="http://schemas.openxmlformats.org/officeDocument/2006/relationships/customXml" Target="../ink/ink1898.xml"/><Relationship Id="rId8" Type="http://schemas.openxmlformats.org/officeDocument/2006/relationships/image" Target="../media/image345.png"/><Relationship Id="rId51" Type="http://schemas.openxmlformats.org/officeDocument/2006/relationships/customXml" Target="../ink/ink1871.xml"/><Relationship Id="rId72" Type="http://schemas.openxmlformats.org/officeDocument/2006/relationships/image" Target="../media/image377.png"/><Relationship Id="rId93" Type="http://schemas.openxmlformats.org/officeDocument/2006/relationships/customXml" Target="../ink/ink1892.xml"/><Relationship Id="rId98" Type="http://schemas.openxmlformats.org/officeDocument/2006/relationships/image" Target="../media/image389.png"/><Relationship Id="rId121" Type="http://schemas.openxmlformats.org/officeDocument/2006/relationships/customXml" Target="../ink/ink1906.xml"/><Relationship Id="rId3" Type="http://schemas.openxmlformats.org/officeDocument/2006/relationships/customXml" Target="../ink/ink1847.xml"/><Relationship Id="rId25" Type="http://schemas.openxmlformats.org/officeDocument/2006/relationships/customXml" Target="../ink/ink1858.xml"/><Relationship Id="rId46" Type="http://schemas.openxmlformats.org/officeDocument/2006/relationships/image" Target="../media/image364.png"/><Relationship Id="rId67" Type="http://schemas.openxmlformats.org/officeDocument/2006/relationships/customXml" Target="../ink/ink1879.xml"/><Relationship Id="rId116" Type="http://schemas.openxmlformats.org/officeDocument/2006/relationships/image" Target="../media/image398.png"/><Relationship Id="rId20" Type="http://schemas.openxmlformats.org/officeDocument/2006/relationships/image" Target="../media/image351.png"/><Relationship Id="rId41" Type="http://schemas.openxmlformats.org/officeDocument/2006/relationships/customXml" Target="../ink/ink1866.xml"/><Relationship Id="rId62" Type="http://schemas.openxmlformats.org/officeDocument/2006/relationships/image" Target="../media/image372.png"/><Relationship Id="rId83" Type="http://schemas.openxmlformats.org/officeDocument/2006/relationships/customXml" Target="../ink/ink1887.xml"/><Relationship Id="rId88" Type="http://schemas.openxmlformats.org/officeDocument/2006/relationships/image" Target="../media/image385.png"/><Relationship Id="rId111" Type="http://schemas.openxmlformats.org/officeDocument/2006/relationships/customXml" Target="../ink/ink1901.xml"/><Relationship Id="rId15" Type="http://schemas.openxmlformats.org/officeDocument/2006/relationships/customXml" Target="../ink/ink1853.xml"/><Relationship Id="rId36" Type="http://schemas.openxmlformats.org/officeDocument/2006/relationships/image" Target="../media/image359.png"/><Relationship Id="rId57" Type="http://schemas.openxmlformats.org/officeDocument/2006/relationships/customXml" Target="../ink/ink1874.xml"/><Relationship Id="rId106" Type="http://schemas.openxmlformats.org/officeDocument/2006/relationships/image" Target="../media/image393.png"/><Relationship Id="rId10" Type="http://schemas.openxmlformats.org/officeDocument/2006/relationships/image" Target="../media/image346.png"/><Relationship Id="rId31" Type="http://schemas.openxmlformats.org/officeDocument/2006/relationships/customXml" Target="../ink/ink1861.xml"/><Relationship Id="rId52" Type="http://schemas.openxmlformats.org/officeDocument/2006/relationships/image" Target="../media/image367.png"/><Relationship Id="rId73" Type="http://schemas.openxmlformats.org/officeDocument/2006/relationships/customXml" Target="../ink/ink1882.xml"/><Relationship Id="rId78" Type="http://schemas.openxmlformats.org/officeDocument/2006/relationships/image" Target="../media/image380.png"/><Relationship Id="rId94" Type="http://schemas.openxmlformats.org/officeDocument/2006/relationships/image" Target="../media/image387.png"/><Relationship Id="rId99" Type="http://schemas.openxmlformats.org/officeDocument/2006/relationships/customXml" Target="../ink/ink1895.xml"/><Relationship Id="rId101" Type="http://schemas.openxmlformats.org/officeDocument/2006/relationships/customXml" Target="../ink/ink1896.xml"/><Relationship Id="rId122" Type="http://schemas.openxmlformats.org/officeDocument/2006/relationships/image" Target="../media/image401.png"/></Relationships>
</file>

<file path=ppt/slides/_rels/slide19.xml.rels><?xml version="1.0" encoding="UTF-8" standalone="yes"?>
<Relationships xmlns="http://schemas.openxmlformats.org/package/2006/relationships"><Relationship Id="rId117" Type="http://schemas.openxmlformats.org/officeDocument/2006/relationships/customXml" Target="../ink/ink1966.xml"/><Relationship Id="rId21" Type="http://schemas.openxmlformats.org/officeDocument/2006/relationships/customXml" Target="../ink/ink1917.xml"/><Relationship Id="rId42" Type="http://schemas.openxmlformats.org/officeDocument/2006/relationships/image" Target="../media/image421.png"/><Relationship Id="rId63" Type="http://schemas.openxmlformats.org/officeDocument/2006/relationships/image" Target="../media/image431.png"/><Relationship Id="rId84" Type="http://schemas.openxmlformats.org/officeDocument/2006/relationships/customXml" Target="../ink/ink1949.xml"/><Relationship Id="rId138" Type="http://schemas.openxmlformats.org/officeDocument/2006/relationships/image" Target="../media/image468.png"/><Relationship Id="rId107" Type="http://schemas.openxmlformats.org/officeDocument/2006/relationships/image" Target="../media/image453.png"/><Relationship Id="rId11" Type="http://schemas.openxmlformats.org/officeDocument/2006/relationships/customXml" Target="../ink/ink1912.xml"/><Relationship Id="rId32" Type="http://schemas.openxmlformats.org/officeDocument/2006/relationships/image" Target="../media/image155.png"/><Relationship Id="rId53" Type="http://schemas.openxmlformats.org/officeDocument/2006/relationships/image" Target="../media/image426.png"/><Relationship Id="rId74" Type="http://schemas.openxmlformats.org/officeDocument/2006/relationships/customXml" Target="../ink/ink1944.xml"/><Relationship Id="rId128" Type="http://schemas.openxmlformats.org/officeDocument/2006/relationships/image" Target="../media/image463.png"/><Relationship Id="rId149" Type="http://schemas.openxmlformats.org/officeDocument/2006/relationships/customXml" Target="../ink/ink1982.xml"/><Relationship Id="rId5" Type="http://schemas.openxmlformats.org/officeDocument/2006/relationships/customXml" Target="../ink/ink1909.xml"/><Relationship Id="rId95" Type="http://schemas.openxmlformats.org/officeDocument/2006/relationships/image" Target="../media/image447.png"/><Relationship Id="rId22" Type="http://schemas.openxmlformats.org/officeDocument/2006/relationships/image" Target="../media/image412.png"/><Relationship Id="rId27" Type="http://schemas.openxmlformats.org/officeDocument/2006/relationships/customXml" Target="../ink/ink1920.xml"/><Relationship Id="rId43" Type="http://schemas.openxmlformats.org/officeDocument/2006/relationships/customXml" Target="../ink/ink1928.xml"/><Relationship Id="rId48" Type="http://schemas.openxmlformats.org/officeDocument/2006/relationships/image" Target="../media/image424.png"/><Relationship Id="rId64" Type="http://schemas.openxmlformats.org/officeDocument/2006/relationships/customXml" Target="../ink/ink1939.xml"/><Relationship Id="rId69" Type="http://schemas.openxmlformats.org/officeDocument/2006/relationships/image" Target="../media/image434.png"/><Relationship Id="rId113" Type="http://schemas.openxmlformats.org/officeDocument/2006/relationships/image" Target="../media/image456.png"/><Relationship Id="rId118" Type="http://schemas.openxmlformats.org/officeDocument/2006/relationships/image" Target="../media/image458.png"/><Relationship Id="rId134" Type="http://schemas.openxmlformats.org/officeDocument/2006/relationships/image" Target="../media/image466.png"/><Relationship Id="rId139" Type="http://schemas.openxmlformats.org/officeDocument/2006/relationships/customXml" Target="../ink/ink1977.xml"/><Relationship Id="rId80" Type="http://schemas.openxmlformats.org/officeDocument/2006/relationships/customXml" Target="../ink/ink1947.xml"/><Relationship Id="rId85" Type="http://schemas.openxmlformats.org/officeDocument/2006/relationships/image" Target="../media/image442.png"/><Relationship Id="rId150" Type="http://schemas.openxmlformats.org/officeDocument/2006/relationships/image" Target="../media/image474.png"/><Relationship Id="rId12" Type="http://schemas.openxmlformats.org/officeDocument/2006/relationships/image" Target="../media/image407.png"/><Relationship Id="rId17" Type="http://schemas.openxmlformats.org/officeDocument/2006/relationships/customXml" Target="../ink/ink1915.xml"/><Relationship Id="rId33" Type="http://schemas.openxmlformats.org/officeDocument/2006/relationships/customXml" Target="../ink/ink1923.xml"/><Relationship Id="rId38" Type="http://schemas.openxmlformats.org/officeDocument/2006/relationships/image" Target="../media/image419.png"/><Relationship Id="rId59" Type="http://schemas.openxmlformats.org/officeDocument/2006/relationships/image" Target="../media/image429.png"/><Relationship Id="rId103" Type="http://schemas.openxmlformats.org/officeDocument/2006/relationships/image" Target="../media/image451.png"/><Relationship Id="rId108" Type="http://schemas.openxmlformats.org/officeDocument/2006/relationships/customXml" Target="../ink/ink1961.xml"/><Relationship Id="rId124" Type="http://schemas.openxmlformats.org/officeDocument/2006/relationships/image" Target="../media/image461.png"/><Relationship Id="rId129" Type="http://schemas.openxmlformats.org/officeDocument/2006/relationships/customXml" Target="../ink/ink1972.xml"/><Relationship Id="rId54" Type="http://schemas.openxmlformats.org/officeDocument/2006/relationships/customXml" Target="../ink/ink1934.xml"/><Relationship Id="rId70" Type="http://schemas.openxmlformats.org/officeDocument/2006/relationships/customXml" Target="../ink/ink1942.xml"/><Relationship Id="rId75" Type="http://schemas.openxmlformats.org/officeDocument/2006/relationships/image" Target="../media/image437.png"/><Relationship Id="rId91" Type="http://schemas.openxmlformats.org/officeDocument/2006/relationships/image" Target="../media/image445.png"/><Relationship Id="rId96" Type="http://schemas.openxmlformats.org/officeDocument/2006/relationships/customXml" Target="../ink/ink1955.xml"/><Relationship Id="rId140" Type="http://schemas.openxmlformats.org/officeDocument/2006/relationships/image" Target="../media/image469.png"/><Relationship Id="rId145" Type="http://schemas.openxmlformats.org/officeDocument/2006/relationships/customXml" Target="../ink/ink1980.xml"/><Relationship Id="rId1" Type="http://schemas.openxmlformats.org/officeDocument/2006/relationships/slideLayout" Target="../slideLayouts/slideLayout7.xml"/><Relationship Id="rId6" Type="http://schemas.openxmlformats.org/officeDocument/2006/relationships/image" Target="../media/image404.png"/><Relationship Id="rId23" Type="http://schemas.openxmlformats.org/officeDocument/2006/relationships/customXml" Target="../ink/ink1918.xml"/><Relationship Id="rId28" Type="http://schemas.openxmlformats.org/officeDocument/2006/relationships/image" Target="../media/image415.png"/><Relationship Id="rId49" Type="http://schemas.openxmlformats.org/officeDocument/2006/relationships/customXml" Target="../ink/ink1931.xml"/><Relationship Id="rId114" Type="http://schemas.openxmlformats.org/officeDocument/2006/relationships/customXml" Target="../ink/ink1964.xml"/><Relationship Id="rId119" Type="http://schemas.openxmlformats.org/officeDocument/2006/relationships/customXml" Target="../ink/ink1967.xml"/><Relationship Id="rId44" Type="http://schemas.openxmlformats.org/officeDocument/2006/relationships/image" Target="../media/image422.png"/><Relationship Id="rId60" Type="http://schemas.openxmlformats.org/officeDocument/2006/relationships/customXml" Target="../ink/ink1937.xml"/><Relationship Id="rId65" Type="http://schemas.openxmlformats.org/officeDocument/2006/relationships/image" Target="../media/image432.png"/><Relationship Id="rId81" Type="http://schemas.openxmlformats.org/officeDocument/2006/relationships/image" Target="../media/image440.png"/><Relationship Id="rId86" Type="http://schemas.openxmlformats.org/officeDocument/2006/relationships/customXml" Target="../ink/ink1950.xml"/><Relationship Id="rId130" Type="http://schemas.openxmlformats.org/officeDocument/2006/relationships/image" Target="../media/image464.png"/><Relationship Id="rId135" Type="http://schemas.openxmlformats.org/officeDocument/2006/relationships/customXml" Target="../ink/ink1975.xml"/><Relationship Id="rId151" Type="http://schemas.openxmlformats.org/officeDocument/2006/relationships/customXml" Target="../ink/ink1983.xml"/><Relationship Id="rId13" Type="http://schemas.openxmlformats.org/officeDocument/2006/relationships/customXml" Target="../ink/ink1913.xml"/><Relationship Id="rId18" Type="http://schemas.openxmlformats.org/officeDocument/2006/relationships/image" Target="../media/image410.png"/><Relationship Id="rId39" Type="http://schemas.openxmlformats.org/officeDocument/2006/relationships/customXml" Target="../ink/ink1926.xml"/><Relationship Id="rId109" Type="http://schemas.openxmlformats.org/officeDocument/2006/relationships/image" Target="../media/image454.png"/><Relationship Id="rId34" Type="http://schemas.openxmlformats.org/officeDocument/2006/relationships/image" Target="../media/image417.png"/><Relationship Id="rId50" Type="http://schemas.openxmlformats.org/officeDocument/2006/relationships/image" Target="../media/image425.png"/><Relationship Id="rId55" Type="http://schemas.openxmlformats.org/officeDocument/2006/relationships/image" Target="../media/image427.png"/><Relationship Id="rId76" Type="http://schemas.openxmlformats.org/officeDocument/2006/relationships/customXml" Target="../ink/ink1945.xml"/><Relationship Id="rId97" Type="http://schemas.openxmlformats.org/officeDocument/2006/relationships/image" Target="../media/image448.png"/><Relationship Id="rId104" Type="http://schemas.openxmlformats.org/officeDocument/2006/relationships/customXml" Target="../ink/ink1959.xml"/><Relationship Id="rId120" Type="http://schemas.openxmlformats.org/officeDocument/2006/relationships/image" Target="../media/image459.png"/><Relationship Id="rId125" Type="http://schemas.openxmlformats.org/officeDocument/2006/relationships/customXml" Target="../ink/ink1970.xml"/><Relationship Id="rId141" Type="http://schemas.openxmlformats.org/officeDocument/2006/relationships/customXml" Target="../ink/ink1978.xml"/><Relationship Id="rId146" Type="http://schemas.openxmlformats.org/officeDocument/2006/relationships/image" Target="../media/image472.png"/><Relationship Id="rId7" Type="http://schemas.openxmlformats.org/officeDocument/2006/relationships/customXml" Target="../ink/ink1910.xml"/><Relationship Id="rId71" Type="http://schemas.openxmlformats.org/officeDocument/2006/relationships/image" Target="../media/image435.png"/><Relationship Id="rId92" Type="http://schemas.openxmlformats.org/officeDocument/2006/relationships/customXml" Target="../ink/ink1953.xml"/><Relationship Id="rId2" Type="http://schemas.openxmlformats.org/officeDocument/2006/relationships/notesSlide" Target="../notesSlides/notesSlide16.xml"/><Relationship Id="rId29" Type="http://schemas.openxmlformats.org/officeDocument/2006/relationships/customXml" Target="../ink/ink1921.xml"/><Relationship Id="rId24" Type="http://schemas.openxmlformats.org/officeDocument/2006/relationships/image" Target="../media/image413.png"/><Relationship Id="rId40" Type="http://schemas.openxmlformats.org/officeDocument/2006/relationships/image" Target="../media/image420.png"/><Relationship Id="rId45" Type="http://schemas.openxmlformats.org/officeDocument/2006/relationships/customXml" Target="../ink/ink1929.xml"/><Relationship Id="rId66" Type="http://schemas.openxmlformats.org/officeDocument/2006/relationships/customXml" Target="../ink/ink1940.xml"/><Relationship Id="rId87" Type="http://schemas.openxmlformats.org/officeDocument/2006/relationships/image" Target="../media/image443.png"/><Relationship Id="rId110" Type="http://schemas.openxmlformats.org/officeDocument/2006/relationships/customXml" Target="../ink/ink1962.xml"/><Relationship Id="rId115" Type="http://schemas.openxmlformats.org/officeDocument/2006/relationships/image" Target="../media/image457.png"/><Relationship Id="rId131" Type="http://schemas.openxmlformats.org/officeDocument/2006/relationships/customXml" Target="../ink/ink1973.xml"/><Relationship Id="rId136" Type="http://schemas.openxmlformats.org/officeDocument/2006/relationships/image" Target="../media/image467.png"/><Relationship Id="rId61" Type="http://schemas.openxmlformats.org/officeDocument/2006/relationships/image" Target="../media/image430.png"/><Relationship Id="rId82" Type="http://schemas.openxmlformats.org/officeDocument/2006/relationships/customXml" Target="../ink/ink1948.xml"/><Relationship Id="rId152" Type="http://schemas.openxmlformats.org/officeDocument/2006/relationships/image" Target="../media/image475.png"/><Relationship Id="rId19" Type="http://schemas.openxmlformats.org/officeDocument/2006/relationships/customXml" Target="../ink/ink1916.xml"/><Relationship Id="rId14" Type="http://schemas.openxmlformats.org/officeDocument/2006/relationships/image" Target="../media/image408.png"/><Relationship Id="rId30" Type="http://schemas.openxmlformats.org/officeDocument/2006/relationships/image" Target="../media/image416.png"/><Relationship Id="rId35" Type="http://schemas.openxmlformats.org/officeDocument/2006/relationships/customXml" Target="../ink/ink1924.xml"/><Relationship Id="rId56" Type="http://schemas.openxmlformats.org/officeDocument/2006/relationships/customXml" Target="../ink/ink1935.xml"/><Relationship Id="rId77" Type="http://schemas.openxmlformats.org/officeDocument/2006/relationships/image" Target="../media/image438.png"/><Relationship Id="rId100" Type="http://schemas.openxmlformats.org/officeDocument/2006/relationships/customXml" Target="../ink/ink1957.xml"/><Relationship Id="rId105" Type="http://schemas.openxmlformats.org/officeDocument/2006/relationships/image" Target="../media/image452.png"/><Relationship Id="rId126" Type="http://schemas.openxmlformats.org/officeDocument/2006/relationships/image" Target="../media/image462.png"/><Relationship Id="rId147" Type="http://schemas.openxmlformats.org/officeDocument/2006/relationships/customXml" Target="../ink/ink1981.xml"/><Relationship Id="rId8" Type="http://schemas.openxmlformats.org/officeDocument/2006/relationships/image" Target="../media/image405.png"/><Relationship Id="rId51" Type="http://schemas.openxmlformats.org/officeDocument/2006/relationships/customXml" Target="../ink/ink1932.xml"/><Relationship Id="rId72" Type="http://schemas.openxmlformats.org/officeDocument/2006/relationships/customXml" Target="../ink/ink1943.xml"/><Relationship Id="rId93" Type="http://schemas.openxmlformats.org/officeDocument/2006/relationships/image" Target="../media/image446.png"/><Relationship Id="rId98" Type="http://schemas.openxmlformats.org/officeDocument/2006/relationships/customXml" Target="../ink/ink1956.xml"/><Relationship Id="rId121" Type="http://schemas.openxmlformats.org/officeDocument/2006/relationships/customXml" Target="../ink/ink1968.xml"/><Relationship Id="rId142" Type="http://schemas.openxmlformats.org/officeDocument/2006/relationships/image" Target="../media/image470.png"/><Relationship Id="rId3" Type="http://schemas.openxmlformats.org/officeDocument/2006/relationships/customXml" Target="../ink/ink1908.xml"/><Relationship Id="rId25" Type="http://schemas.openxmlformats.org/officeDocument/2006/relationships/customXml" Target="../ink/ink1919.xml"/><Relationship Id="rId46" Type="http://schemas.openxmlformats.org/officeDocument/2006/relationships/image" Target="../media/image423.png"/><Relationship Id="rId67" Type="http://schemas.openxmlformats.org/officeDocument/2006/relationships/image" Target="../media/image433.png"/><Relationship Id="rId116" Type="http://schemas.openxmlformats.org/officeDocument/2006/relationships/customXml" Target="../ink/ink1965.xml"/><Relationship Id="rId137" Type="http://schemas.openxmlformats.org/officeDocument/2006/relationships/customXml" Target="../ink/ink1976.xml"/><Relationship Id="rId20" Type="http://schemas.openxmlformats.org/officeDocument/2006/relationships/image" Target="../media/image411.png"/><Relationship Id="rId41" Type="http://schemas.openxmlformats.org/officeDocument/2006/relationships/customXml" Target="../ink/ink1927.xml"/><Relationship Id="rId62" Type="http://schemas.openxmlformats.org/officeDocument/2006/relationships/customXml" Target="../ink/ink1938.xml"/><Relationship Id="rId83" Type="http://schemas.openxmlformats.org/officeDocument/2006/relationships/image" Target="../media/image441.png"/><Relationship Id="rId88" Type="http://schemas.openxmlformats.org/officeDocument/2006/relationships/customXml" Target="../ink/ink1951.xml"/><Relationship Id="rId111" Type="http://schemas.openxmlformats.org/officeDocument/2006/relationships/image" Target="../media/image455.png"/><Relationship Id="rId132" Type="http://schemas.openxmlformats.org/officeDocument/2006/relationships/image" Target="../media/image465.png"/><Relationship Id="rId15" Type="http://schemas.openxmlformats.org/officeDocument/2006/relationships/customXml" Target="../ink/ink1914.xml"/><Relationship Id="rId36" Type="http://schemas.openxmlformats.org/officeDocument/2006/relationships/image" Target="../media/image418.png"/><Relationship Id="rId57" Type="http://schemas.openxmlformats.org/officeDocument/2006/relationships/image" Target="../media/image428.png"/><Relationship Id="rId106" Type="http://schemas.openxmlformats.org/officeDocument/2006/relationships/customXml" Target="../ink/ink1960.xml"/><Relationship Id="rId127" Type="http://schemas.openxmlformats.org/officeDocument/2006/relationships/customXml" Target="../ink/ink1971.xml"/><Relationship Id="rId10" Type="http://schemas.openxmlformats.org/officeDocument/2006/relationships/image" Target="../media/image406.png"/><Relationship Id="rId31" Type="http://schemas.openxmlformats.org/officeDocument/2006/relationships/customXml" Target="../ink/ink1922.xml"/><Relationship Id="rId52" Type="http://schemas.openxmlformats.org/officeDocument/2006/relationships/customXml" Target="../ink/ink1933.xml"/><Relationship Id="rId73" Type="http://schemas.openxmlformats.org/officeDocument/2006/relationships/image" Target="../media/image436.png"/><Relationship Id="rId78" Type="http://schemas.openxmlformats.org/officeDocument/2006/relationships/customXml" Target="../ink/ink1946.xml"/><Relationship Id="rId94" Type="http://schemas.openxmlformats.org/officeDocument/2006/relationships/customXml" Target="../ink/ink1954.xml"/><Relationship Id="rId99" Type="http://schemas.openxmlformats.org/officeDocument/2006/relationships/image" Target="../media/image449.png"/><Relationship Id="rId101" Type="http://schemas.openxmlformats.org/officeDocument/2006/relationships/image" Target="../media/image450.png"/><Relationship Id="rId122" Type="http://schemas.openxmlformats.org/officeDocument/2006/relationships/image" Target="../media/image460.png"/><Relationship Id="rId143" Type="http://schemas.openxmlformats.org/officeDocument/2006/relationships/customXml" Target="../ink/ink1979.xml"/><Relationship Id="rId148" Type="http://schemas.openxmlformats.org/officeDocument/2006/relationships/image" Target="../media/image473.png"/><Relationship Id="rId4" Type="http://schemas.openxmlformats.org/officeDocument/2006/relationships/image" Target="../media/image403.png"/><Relationship Id="rId9" Type="http://schemas.openxmlformats.org/officeDocument/2006/relationships/customXml" Target="../ink/ink1911.xml"/><Relationship Id="rId26" Type="http://schemas.openxmlformats.org/officeDocument/2006/relationships/image" Target="../media/image414.png"/><Relationship Id="rId47" Type="http://schemas.openxmlformats.org/officeDocument/2006/relationships/customXml" Target="../ink/ink1930.xml"/><Relationship Id="rId68" Type="http://schemas.openxmlformats.org/officeDocument/2006/relationships/customXml" Target="../ink/ink1941.xml"/><Relationship Id="rId89" Type="http://schemas.openxmlformats.org/officeDocument/2006/relationships/image" Target="../media/image444.png"/><Relationship Id="rId112" Type="http://schemas.openxmlformats.org/officeDocument/2006/relationships/customXml" Target="../ink/ink1963.xml"/><Relationship Id="rId133" Type="http://schemas.openxmlformats.org/officeDocument/2006/relationships/customXml" Target="../ink/ink1974.xml"/><Relationship Id="rId16" Type="http://schemas.openxmlformats.org/officeDocument/2006/relationships/image" Target="../media/image409.png"/><Relationship Id="rId37" Type="http://schemas.openxmlformats.org/officeDocument/2006/relationships/customXml" Target="../ink/ink1925.xml"/><Relationship Id="rId58" Type="http://schemas.openxmlformats.org/officeDocument/2006/relationships/customXml" Target="../ink/ink1936.xml"/><Relationship Id="rId79" Type="http://schemas.openxmlformats.org/officeDocument/2006/relationships/image" Target="../media/image439.png"/><Relationship Id="rId102" Type="http://schemas.openxmlformats.org/officeDocument/2006/relationships/customXml" Target="../ink/ink1958.xml"/><Relationship Id="rId123" Type="http://schemas.openxmlformats.org/officeDocument/2006/relationships/customXml" Target="../ink/ink1969.xml"/><Relationship Id="rId144" Type="http://schemas.openxmlformats.org/officeDocument/2006/relationships/image" Target="../media/image471.png"/><Relationship Id="rId90" Type="http://schemas.openxmlformats.org/officeDocument/2006/relationships/customXml" Target="../ink/ink195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17" Type="http://schemas.openxmlformats.org/officeDocument/2006/relationships/customXml" Target="../ink/ink2041.xml"/><Relationship Id="rId671" Type="http://schemas.openxmlformats.org/officeDocument/2006/relationships/customXml" Target="../ink/ink2321.xml"/><Relationship Id="rId21" Type="http://schemas.openxmlformats.org/officeDocument/2006/relationships/customXml" Target="../ink/ink1993.xml"/><Relationship Id="rId324" Type="http://schemas.openxmlformats.org/officeDocument/2006/relationships/customXml" Target="../ink/ink2146.xml"/><Relationship Id="rId531" Type="http://schemas.openxmlformats.org/officeDocument/2006/relationships/image" Target="../media/image737.png"/><Relationship Id="rId629" Type="http://schemas.openxmlformats.org/officeDocument/2006/relationships/customXml" Target="../ink/ink2300.xml"/><Relationship Id="rId170" Type="http://schemas.openxmlformats.org/officeDocument/2006/relationships/customXml" Target="../ink/ink2068.xml"/><Relationship Id="rId268" Type="http://schemas.openxmlformats.org/officeDocument/2006/relationships/image" Target="../media/image607.png"/><Relationship Id="rId475" Type="http://schemas.openxmlformats.org/officeDocument/2006/relationships/customXml" Target="../ink/ink2222.xml"/><Relationship Id="rId682" Type="http://schemas.openxmlformats.org/officeDocument/2006/relationships/image" Target="../media/image812.png"/><Relationship Id="rId32" Type="http://schemas.openxmlformats.org/officeDocument/2006/relationships/image" Target="../media/image491.png"/><Relationship Id="rId128" Type="http://schemas.openxmlformats.org/officeDocument/2006/relationships/image" Target="../media/image538.png"/><Relationship Id="rId335" Type="http://schemas.openxmlformats.org/officeDocument/2006/relationships/customXml" Target="../ink/ink2152.xml"/><Relationship Id="rId542" Type="http://schemas.openxmlformats.org/officeDocument/2006/relationships/customXml" Target="../ink/ink2256.xml"/><Relationship Id="rId181" Type="http://schemas.openxmlformats.org/officeDocument/2006/relationships/image" Target="../media/image564.png"/><Relationship Id="rId402" Type="http://schemas.openxmlformats.org/officeDocument/2006/relationships/image" Target="../media/image673.png"/><Relationship Id="rId279" Type="http://schemas.openxmlformats.org/officeDocument/2006/relationships/customXml" Target="../ink/ink2123.xml"/><Relationship Id="rId486" Type="http://schemas.openxmlformats.org/officeDocument/2006/relationships/image" Target="../media/image715.png"/><Relationship Id="rId43" Type="http://schemas.openxmlformats.org/officeDocument/2006/relationships/customXml" Target="../ink/ink2004.xml"/><Relationship Id="rId139" Type="http://schemas.openxmlformats.org/officeDocument/2006/relationships/image" Target="../media/image543.png"/><Relationship Id="rId346" Type="http://schemas.openxmlformats.org/officeDocument/2006/relationships/image" Target="../media/image645.png"/><Relationship Id="rId553" Type="http://schemas.openxmlformats.org/officeDocument/2006/relationships/customXml" Target="../ink/ink2262.xml"/><Relationship Id="rId192" Type="http://schemas.openxmlformats.org/officeDocument/2006/relationships/customXml" Target="../ink/ink2079.xml"/><Relationship Id="rId206" Type="http://schemas.openxmlformats.org/officeDocument/2006/relationships/customXml" Target="../ink/ink2086.xml"/><Relationship Id="rId413" Type="http://schemas.openxmlformats.org/officeDocument/2006/relationships/customXml" Target="../ink/ink2191.xml"/><Relationship Id="rId497" Type="http://schemas.openxmlformats.org/officeDocument/2006/relationships/customXml" Target="../ink/ink2233.xml"/><Relationship Id="rId620" Type="http://schemas.openxmlformats.org/officeDocument/2006/relationships/image" Target="../media/image781.png"/><Relationship Id="rId357" Type="http://schemas.openxmlformats.org/officeDocument/2006/relationships/customXml" Target="../ink/ink2163.xml"/><Relationship Id="rId54" Type="http://schemas.openxmlformats.org/officeDocument/2006/relationships/image" Target="../media/image502.png"/><Relationship Id="rId217" Type="http://schemas.openxmlformats.org/officeDocument/2006/relationships/image" Target="../media/image582.png"/><Relationship Id="rId564" Type="http://schemas.openxmlformats.org/officeDocument/2006/relationships/image" Target="../media/image753.png"/><Relationship Id="rId424" Type="http://schemas.openxmlformats.org/officeDocument/2006/relationships/image" Target="../media/image684.png"/><Relationship Id="rId631" Type="http://schemas.openxmlformats.org/officeDocument/2006/relationships/customXml" Target="../ink/ink2301.xml"/><Relationship Id="rId270" Type="http://schemas.openxmlformats.org/officeDocument/2006/relationships/image" Target="../media/image608.png"/><Relationship Id="rId65" Type="http://schemas.openxmlformats.org/officeDocument/2006/relationships/customXml" Target="../ink/ink2015.xml"/><Relationship Id="rId130" Type="http://schemas.openxmlformats.org/officeDocument/2006/relationships/image" Target="../media/image539.png"/><Relationship Id="rId368" Type="http://schemas.openxmlformats.org/officeDocument/2006/relationships/image" Target="../media/image656.png"/><Relationship Id="rId575" Type="http://schemas.openxmlformats.org/officeDocument/2006/relationships/customXml" Target="../ink/ink2273.xml"/><Relationship Id="rId228" Type="http://schemas.openxmlformats.org/officeDocument/2006/relationships/customXml" Target="../ink/ink2097.xml"/><Relationship Id="rId435" Type="http://schemas.openxmlformats.org/officeDocument/2006/relationships/customXml" Target="../ink/ink2202.xml"/><Relationship Id="rId642" Type="http://schemas.openxmlformats.org/officeDocument/2006/relationships/image" Target="../media/image792.png"/><Relationship Id="rId281" Type="http://schemas.openxmlformats.org/officeDocument/2006/relationships/customXml" Target="../ink/ink2124.xml"/><Relationship Id="rId502" Type="http://schemas.openxmlformats.org/officeDocument/2006/relationships/image" Target="../media/image723.png"/><Relationship Id="rId76" Type="http://schemas.openxmlformats.org/officeDocument/2006/relationships/image" Target="../media/image513.png"/><Relationship Id="rId141" Type="http://schemas.openxmlformats.org/officeDocument/2006/relationships/image" Target="../media/image544.png"/><Relationship Id="rId379" Type="http://schemas.openxmlformats.org/officeDocument/2006/relationships/customXml" Target="../ink/ink2174.xml"/><Relationship Id="rId586" Type="http://schemas.openxmlformats.org/officeDocument/2006/relationships/image" Target="../media/image764.png"/><Relationship Id="rId7" Type="http://schemas.openxmlformats.org/officeDocument/2006/relationships/customXml" Target="../ink/ink1986.xml"/><Relationship Id="rId239" Type="http://schemas.openxmlformats.org/officeDocument/2006/relationships/image" Target="../media/image593.png"/><Relationship Id="rId446" Type="http://schemas.openxmlformats.org/officeDocument/2006/relationships/image" Target="../media/image695.png"/><Relationship Id="rId653" Type="http://schemas.openxmlformats.org/officeDocument/2006/relationships/customXml" Target="../ink/ink2312.xml"/><Relationship Id="rId292" Type="http://schemas.openxmlformats.org/officeDocument/2006/relationships/customXml" Target="../ink/ink2130.xml"/><Relationship Id="rId306" Type="http://schemas.openxmlformats.org/officeDocument/2006/relationships/customXml" Target="../ink/ink2137.xml"/><Relationship Id="rId87" Type="http://schemas.openxmlformats.org/officeDocument/2006/relationships/customXml" Target="../ink/ink2026.xml"/><Relationship Id="rId513" Type="http://schemas.openxmlformats.org/officeDocument/2006/relationships/customXml" Target="../ink/ink2241.xml"/><Relationship Id="rId597" Type="http://schemas.openxmlformats.org/officeDocument/2006/relationships/customXml" Target="../ink/ink2284.xml"/><Relationship Id="rId152" Type="http://schemas.openxmlformats.org/officeDocument/2006/relationships/customXml" Target="../ink/ink2059.xml"/><Relationship Id="rId457" Type="http://schemas.openxmlformats.org/officeDocument/2006/relationships/customXml" Target="../ink/ink2213.xml"/><Relationship Id="rId664" Type="http://schemas.openxmlformats.org/officeDocument/2006/relationships/image" Target="../media/image803.png"/><Relationship Id="rId14" Type="http://schemas.openxmlformats.org/officeDocument/2006/relationships/image" Target="../media/image482.png"/><Relationship Id="rId317" Type="http://schemas.openxmlformats.org/officeDocument/2006/relationships/image" Target="../media/image631.png"/><Relationship Id="rId524" Type="http://schemas.openxmlformats.org/officeDocument/2006/relationships/image" Target="../media/image734.png"/><Relationship Id="rId98" Type="http://schemas.openxmlformats.org/officeDocument/2006/relationships/image" Target="../media/image524.png"/><Relationship Id="rId163" Type="http://schemas.openxmlformats.org/officeDocument/2006/relationships/image" Target="../media/image555.png"/><Relationship Id="rId370" Type="http://schemas.openxmlformats.org/officeDocument/2006/relationships/image" Target="../media/image657.png"/><Relationship Id="rId230" Type="http://schemas.openxmlformats.org/officeDocument/2006/relationships/customXml" Target="../ink/ink2098.xml"/><Relationship Id="rId468" Type="http://schemas.openxmlformats.org/officeDocument/2006/relationships/image" Target="../media/image706.png"/><Relationship Id="rId675" Type="http://schemas.openxmlformats.org/officeDocument/2006/relationships/customXml" Target="../ink/ink2323.xml"/><Relationship Id="rId25" Type="http://schemas.openxmlformats.org/officeDocument/2006/relationships/customXml" Target="../ink/ink1995.xml"/><Relationship Id="rId328" Type="http://schemas.openxmlformats.org/officeDocument/2006/relationships/customXml" Target="../ink/ink2148.xml"/><Relationship Id="rId535" Type="http://schemas.openxmlformats.org/officeDocument/2006/relationships/image" Target="../media/image739.png"/><Relationship Id="rId174" Type="http://schemas.openxmlformats.org/officeDocument/2006/relationships/customXml" Target="../ink/ink2070.xml"/><Relationship Id="rId381" Type="http://schemas.openxmlformats.org/officeDocument/2006/relationships/customXml" Target="../ink/ink2175.xml"/><Relationship Id="rId602" Type="http://schemas.openxmlformats.org/officeDocument/2006/relationships/image" Target="../media/image772.png"/><Relationship Id="rId241" Type="http://schemas.openxmlformats.org/officeDocument/2006/relationships/image" Target="../media/image594.png"/><Relationship Id="rId479" Type="http://schemas.openxmlformats.org/officeDocument/2006/relationships/customXml" Target="../ink/ink2224.xml"/><Relationship Id="rId686" Type="http://schemas.openxmlformats.org/officeDocument/2006/relationships/image" Target="../media/image814.png"/><Relationship Id="rId36" Type="http://schemas.openxmlformats.org/officeDocument/2006/relationships/image" Target="../media/image493.png"/><Relationship Id="rId339" Type="http://schemas.openxmlformats.org/officeDocument/2006/relationships/customXml" Target="../ink/ink2154.xml"/><Relationship Id="rId546" Type="http://schemas.openxmlformats.org/officeDocument/2006/relationships/customXml" Target="../ink/ink2258.xml"/><Relationship Id="rId101" Type="http://schemas.openxmlformats.org/officeDocument/2006/relationships/customXml" Target="../ink/ink2033.xml"/><Relationship Id="rId185" Type="http://schemas.openxmlformats.org/officeDocument/2006/relationships/image" Target="../media/image566.png"/><Relationship Id="rId406" Type="http://schemas.openxmlformats.org/officeDocument/2006/relationships/image" Target="../media/image675.png"/><Relationship Id="rId392" Type="http://schemas.openxmlformats.org/officeDocument/2006/relationships/image" Target="../media/image668.png"/><Relationship Id="rId613" Type="http://schemas.openxmlformats.org/officeDocument/2006/relationships/customXml" Target="../ink/ink2292.xml"/><Relationship Id="rId252" Type="http://schemas.openxmlformats.org/officeDocument/2006/relationships/customXml" Target="../ink/ink2109.xml"/><Relationship Id="rId47" Type="http://schemas.openxmlformats.org/officeDocument/2006/relationships/customXml" Target="../ink/ink2006.xml"/><Relationship Id="rId112" Type="http://schemas.openxmlformats.org/officeDocument/2006/relationships/image" Target="../media/image531.png"/><Relationship Id="rId557" Type="http://schemas.openxmlformats.org/officeDocument/2006/relationships/customXml" Target="../ink/ink2264.xml"/><Relationship Id="rId196" Type="http://schemas.openxmlformats.org/officeDocument/2006/relationships/customXml" Target="../ink/ink2081.xml"/><Relationship Id="rId417" Type="http://schemas.openxmlformats.org/officeDocument/2006/relationships/customXml" Target="../ink/ink2193.xml"/><Relationship Id="rId624" Type="http://schemas.openxmlformats.org/officeDocument/2006/relationships/image" Target="../media/image783.png"/><Relationship Id="rId263" Type="http://schemas.openxmlformats.org/officeDocument/2006/relationships/image" Target="../media/image605.png"/><Relationship Id="rId470" Type="http://schemas.openxmlformats.org/officeDocument/2006/relationships/image" Target="../media/image707.png"/><Relationship Id="rId58" Type="http://schemas.openxmlformats.org/officeDocument/2006/relationships/image" Target="../media/image504.png"/><Relationship Id="rId123" Type="http://schemas.openxmlformats.org/officeDocument/2006/relationships/customXml" Target="../ink/ink2044.xml"/><Relationship Id="rId330" Type="http://schemas.openxmlformats.org/officeDocument/2006/relationships/image" Target="../media/image637.png"/><Relationship Id="rId568" Type="http://schemas.openxmlformats.org/officeDocument/2006/relationships/image" Target="../media/image755.png"/><Relationship Id="rId428" Type="http://schemas.openxmlformats.org/officeDocument/2006/relationships/image" Target="../media/image686.png"/><Relationship Id="rId635" Type="http://schemas.openxmlformats.org/officeDocument/2006/relationships/customXml" Target="../ink/ink2303.xml"/><Relationship Id="rId274" Type="http://schemas.openxmlformats.org/officeDocument/2006/relationships/image" Target="../media/image610.png"/><Relationship Id="rId481" Type="http://schemas.openxmlformats.org/officeDocument/2006/relationships/customXml" Target="../ink/ink2225.xml"/><Relationship Id="rId69" Type="http://schemas.openxmlformats.org/officeDocument/2006/relationships/customXml" Target="../ink/ink2017.xml"/><Relationship Id="rId134" Type="http://schemas.openxmlformats.org/officeDocument/2006/relationships/image" Target="../media/image541.png"/><Relationship Id="rId579" Type="http://schemas.openxmlformats.org/officeDocument/2006/relationships/customXml" Target="../ink/ink2275.xml"/><Relationship Id="rId341" Type="http://schemas.openxmlformats.org/officeDocument/2006/relationships/customXml" Target="../ink/ink2155.xml"/><Relationship Id="rId439" Type="http://schemas.openxmlformats.org/officeDocument/2006/relationships/customXml" Target="../ink/ink2204.xml"/><Relationship Id="rId646" Type="http://schemas.openxmlformats.org/officeDocument/2006/relationships/image" Target="../media/image794.png"/><Relationship Id="rId201" Type="http://schemas.openxmlformats.org/officeDocument/2006/relationships/image" Target="../media/image574.png"/><Relationship Id="rId285" Type="http://schemas.openxmlformats.org/officeDocument/2006/relationships/customXml" Target="../ink/ink2126.xml"/><Relationship Id="rId506" Type="http://schemas.openxmlformats.org/officeDocument/2006/relationships/image" Target="../media/image725.png"/><Relationship Id="rId492" Type="http://schemas.openxmlformats.org/officeDocument/2006/relationships/image" Target="../media/image718.png"/><Relationship Id="rId145" Type="http://schemas.openxmlformats.org/officeDocument/2006/relationships/image" Target="../media/image546.png"/><Relationship Id="rId352" Type="http://schemas.openxmlformats.org/officeDocument/2006/relationships/image" Target="../media/image648.png"/><Relationship Id="rId212" Type="http://schemas.openxmlformats.org/officeDocument/2006/relationships/customXml" Target="../ink/ink2089.xml"/><Relationship Id="rId254" Type="http://schemas.openxmlformats.org/officeDocument/2006/relationships/customXml" Target="../ink/ink2110.xml"/><Relationship Id="rId657" Type="http://schemas.openxmlformats.org/officeDocument/2006/relationships/customXml" Target="../ink/ink2314.xml"/><Relationship Id="rId49" Type="http://schemas.openxmlformats.org/officeDocument/2006/relationships/customXml" Target="../ink/ink2007.xml"/><Relationship Id="rId114" Type="http://schemas.openxmlformats.org/officeDocument/2006/relationships/image" Target="../media/image532.png"/><Relationship Id="rId296" Type="http://schemas.openxmlformats.org/officeDocument/2006/relationships/customXml" Target="../ink/ink2132.xml"/><Relationship Id="rId461" Type="http://schemas.openxmlformats.org/officeDocument/2006/relationships/customXml" Target="../ink/ink2215.xml"/><Relationship Id="rId517" Type="http://schemas.openxmlformats.org/officeDocument/2006/relationships/customXml" Target="../ink/ink2243.xml"/><Relationship Id="rId559" Type="http://schemas.openxmlformats.org/officeDocument/2006/relationships/customXml" Target="../ink/ink2265.xml"/><Relationship Id="rId60" Type="http://schemas.openxmlformats.org/officeDocument/2006/relationships/image" Target="../media/image505.png"/><Relationship Id="rId156" Type="http://schemas.openxmlformats.org/officeDocument/2006/relationships/customXml" Target="../ink/ink2061.xml"/><Relationship Id="rId198" Type="http://schemas.openxmlformats.org/officeDocument/2006/relationships/customXml" Target="../ink/ink2082.xml"/><Relationship Id="rId321" Type="http://schemas.openxmlformats.org/officeDocument/2006/relationships/image" Target="../media/image633.png"/><Relationship Id="rId363" Type="http://schemas.openxmlformats.org/officeDocument/2006/relationships/customXml" Target="../ink/ink2166.xml"/><Relationship Id="rId419" Type="http://schemas.openxmlformats.org/officeDocument/2006/relationships/customXml" Target="../ink/ink2194.xml"/><Relationship Id="rId570" Type="http://schemas.openxmlformats.org/officeDocument/2006/relationships/image" Target="../media/image756.png"/><Relationship Id="rId626" Type="http://schemas.openxmlformats.org/officeDocument/2006/relationships/image" Target="../media/image784.png"/><Relationship Id="rId223" Type="http://schemas.openxmlformats.org/officeDocument/2006/relationships/image" Target="../media/image585.png"/><Relationship Id="rId430" Type="http://schemas.openxmlformats.org/officeDocument/2006/relationships/image" Target="../media/image687.png"/><Relationship Id="rId668" Type="http://schemas.openxmlformats.org/officeDocument/2006/relationships/image" Target="../media/image805.png"/><Relationship Id="rId18" Type="http://schemas.openxmlformats.org/officeDocument/2006/relationships/image" Target="../media/image484.png"/><Relationship Id="rId265" Type="http://schemas.openxmlformats.org/officeDocument/2006/relationships/image" Target="../media/image606.png"/><Relationship Id="rId472" Type="http://schemas.openxmlformats.org/officeDocument/2006/relationships/image" Target="../media/image708.png"/><Relationship Id="rId528" Type="http://schemas.openxmlformats.org/officeDocument/2006/relationships/customXml" Target="../ink/ink2249.xml"/><Relationship Id="rId125" Type="http://schemas.openxmlformats.org/officeDocument/2006/relationships/customXml" Target="../ink/ink2045.xml"/><Relationship Id="rId167" Type="http://schemas.openxmlformats.org/officeDocument/2006/relationships/image" Target="../media/image557.png"/><Relationship Id="rId332" Type="http://schemas.openxmlformats.org/officeDocument/2006/relationships/image" Target="../media/image638.png"/><Relationship Id="rId374" Type="http://schemas.openxmlformats.org/officeDocument/2006/relationships/image" Target="../media/image659.png"/><Relationship Id="rId581" Type="http://schemas.openxmlformats.org/officeDocument/2006/relationships/customXml" Target="../ink/ink2276.xml"/><Relationship Id="rId71" Type="http://schemas.openxmlformats.org/officeDocument/2006/relationships/customXml" Target="../ink/ink2018.xml"/><Relationship Id="rId234" Type="http://schemas.openxmlformats.org/officeDocument/2006/relationships/customXml" Target="../ink/ink2100.xml"/><Relationship Id="rId637" Type="http://schemas.openxmlformats.org/officeDocument/2006/relationships/customXml" Target="../ink/ink2304.xml"/><Relationship Id="rId679" Type="http://schemas.openxmlformats.org/officeDocument/2006/relationships/customXml" Target="../ink/ink2325.xml"/><Relationship Id="rId2" Type="http://schemas.openxmlformats.org/officeDocument/2006/relationships/image" Target="../media/image476.png"/><Relationship Id="rId29" Type="http://schemas.openxmlformats.org/officeDocument/2006/relationships/customXml" Target="../ink/ink1997.xml"/><Relationship Id="rId276" Type="http://schemas.openxmlformats.org/officeDocument/2006/relationships/image" Target="../media/image611.png"/><Relationship Id="rId441" Type="http://schemas.openxmlformats.org/officeDocument/2006/relationships/customXml" Target="../ink/ink2205.xml"/><Relationship Id="rId483" Type="http://schemas.openxmlformats.org/officeDocument/2006/relationships/customXml" Target="../ink/ink2226.xml"/><Relationship Id="rId539" Type="http://schemas.openxmlformats.org/officeDocument/2006/relationships/image" Target="../media/image741.png"/><Relationship Id="rId40" Type="http://schemas.openxmlformats.org/officeDocument/2006/relationships/image" Target="../media/image495.png"/><Relationship Id="rId136" Type="http://schemas.openxmlformats.org/officeDocument/2006/relationships/image" Target="../media/image542.png"/><Relationship Id="rId178" Type="http://schemas.openxmlformats.org/officeDocument/2006/relationships/customXml" Target="../ink/ink2072.xml"/><Relationship Id="rId301" Type="http://schemas.openxmlformats.org/officeDocument/2006/relationships/image" Target="../media/image623.png"/><Relationship Id="rId343" Type="http://schemas.openxmlformats.org/officeDocument/2006/relationships/customXml" Target="../ink/ink2156.xml"/><Relationship Id="rId550" Type="http://schemas.openxmlformats.org/officeDocument/2006/relationships/image" Target="../media/image746.png"/><Relationship Id="rId82" Type="http://schemas.openxmlformats.org/officeDocument/2006/relationships/image" Target="../media/image516.png"/><Relationship Id="rId203" Type="http://schemas.openxmlformats.org/officeDocument/2006/relationships/image" Target="../media/image575.png"/><Relationship Id="rId385" Type="http://schemas.openxmlformats.org/officeDocument/2006/relationships/customXml" Target="../ink/ink2177.xml"/><Relationship Id="rId592" Type="http://schemas.openxmlformats.org/officeDocument/2006/relationships/image" Target="../media/image767.png"/><Relationship Id="rId606" Type="http://schemas.openxmlformats.org/officeDocument/2006/relationships/image" Target="../media/image774.png"/><Relationship Id="rId648" Type="http://schemas.openxmlformats.org/officeDocument/2006/relationships/image" Target="../media/image795.png"/><Relationship Id="rId245" Type="http://schemas.openxmlformats.org/officeDocument/2006/relationships/image" Target="../media/image596.png"/><Relationship Id="rId287" Type="http://schemas.openxmlformats.org/officeDocument/2006/relationships/customXml" Target="../ink/ink2127.xml"/><Relationship Id="rId410" Type="http://schemas.openxmlformats.org/officeDocument/2006/relationships/image" Target="../media/image677.png"/><Relationship Id="rId452" Type="http://schemas.openxmlformats.org/officeDocument/2006/relationships/image" Target="../media/image698.png"/><Relationship Id="rId494" Type="http://schemas.openxmlformats.org/officeDocument/2006/relationships/image" Target="../media/image719.png"/><Relationship Id="rId508" Type="http://schemas.openxmlformats.org/officeDocument/2006/relationships/image" Target="../media/image726.png"/><Relationship Id="rId105" Type="http://schemas.openxmlformats.org/officeDocument/2006/relationships/customXml" Target="../ink/ink2035.xml"/><Relationship Id="rId147" Type="http://schemas.openxmlformats.org/officeDocument/2006/relationships/image" Target="../media/image547.png"/><Relationship Id="rId312" Type="http://schemas.openxmlformats.org/officeDocument/2006/relationships/customXml" Target="../ink/ink2140.xml"/><Relationship Id="rId354" Type="http://schemas.openxmlformats.org/officeDocument/2006/relationships/image" Target="../media/image649.png"/><Relationship Id="rId51" Type="http://schemas.openxmlformats.org/officeDocument/2006/relationships/customXml" Target="../ink/ink2008.xml"/><Relationship Id="rId93" Type="http://schemas.openxmlformats.org/officeDocument/2006/relationships/customXml" Target="../ink/ink2029.xml"/><Relationship Id="rId189" Type="http://schemas.openxmlformats.org/officeDocument/2006/relationships/image" Target="../media/image568.png"/><Relationship Id="rId396" Type="http://schemas.openxmlformats.org/officeDocument/2006/relationships/image" Target="../media/image670.png"/><Relationship Id="rId561" Type="http://schemas.openxmlformats.org/officeDocument/2006/relationships/customXml" Target="../ink/ink2266.xml"/><Relationship Id="rId617" Type="http://schemas.openxmlformats.org/officeDocument/2006/relationships/customXml" Target="../ink/ink2294.xml"/><Relationship Id="rId659" Type="http://schemas.openxmlformats.org/officeDocument/2006/relationships/customXml" Target="../ink/ink2315.xml"/><Relationship Id="rId214" Type="http://schemas.openxmlformats.org/officeDocument/2006/relationships/customXml" Target="../ink/ink2090.xml"/><Relationship Id="rId256" Type="http://schemas.openxmlformats.org/officeDocument/2006/relationships/customXml" Target="../ink/ink2111.xml"/><Relationship Id="rId298" Type="http://schemas.openxmlformats.org/officeDocument/2006/relationships/customXml" Target="../ink/ink2133.xml"/><Relationship Id="rId421" Type="http://schemas.openxmlformats.org/officeDocument/2006/relationships/customXml" Target="../ink/ink2195.xml"/><Relationship Id="rId463" Type="http://schemas.openxmlformats.org/officeDocument/2006/relationships/customXml" Target="../ink/ink2216.xml"/><Relationship Id="rId519" Type="http://schemas.openxmlformats.org/officeDocument/2006/relationships/customXml" Target="../ink/ink2244.xml"/><Relationship Id="rId670" Type="http://schemas.openxmlformats.org/officeDocument/2006/relationships/image" Target="../media/image806.png"/><Relationship Id="rId116" Type="http://schemas.openxmlformats.org/officeDocument/2006/relationships/image" Target="../media/image533.png"/><Relationship Id="rId158" Type="http://schemas.openxmlformats.org/officeDocument/2006/relationships/customXml" Target="../ink/ink2062.xml"/><Relationship Id="rId323" Type="http://schemas.openxmlformats.org/officeDocument/2006/relationships/image" Target="../media/image634.png"/><Relationship Id="rId530" Type="http://schemas.openxmlformats.org/officeDocument/2006/relationships/customXml" Target="../ink/ink2250.xml"/><Relationship Id="rId20" Type="http://schemas.openxmlformats.org/officeDocument/2006/relationships/image" Target="../media/image485.png"/><Relationship Id="rId62" Type="http://schemas.openxmlformats.org/officeDocument/2006/relationships/image" Target="../media/image506.png"/><Relationship Id="rId365" Type="http://schemas.openxmlformats.org/officeDocument/2006/relationships/customXml" Target="../ink/ink2167.xml"/><Relationship Id="rId572" Type="http://schemas.openxmlformats.org/officeDocument/2006/relationships/image" Target="../media/image757.png"/><Relationship Id="rId628" Type="http://schemas.openxmlformats.org/officeDocument/2006/relationships/image" Target="../media/image785.png"/><Relationship Id="rId225" Type="http://schemas.openxmlformats.org/officeDocument/2006/relationships/image" Target="../media/image586.png"/><Relationship Id="rId267" Type="http://schemas.openxmlformats.org/officeDocument/2006/relationships/customXml" Target="../ink/ink2117.xml"/><Relationship Id="rId432" Type="http://schemas.openxmlformats.org/officeDocument/2006/relationships/image" Target="../media/image688.png"/><Relationship Id="rId474" Type="http://schemas.openxmlformats.org/officeDocument/2006/relationships/image" Target="../media/image709.png"/><Relationship Id="rId127" Type="http://schemas.openxmlformats.org/officeDocument/2006/relationships/customXml" Target="../ink/ink2046.xml"/><Relationship Id="rId681" Type="http://schemas.openxmlformats.org/officeDocument/2006/relationships/customXml" Target="../ink/ink2326.xml"/><Relationship Id="rId31" Type="http://schemas.openxmlformats.org/officeDocument/2006/relationships/customXml" Target="../ink/ink1998.xml"/><Relationship Id="rId73" Type="http://schemas.openxmlformats.org/officeDocument/2006/relationships/customXml" Target="../ink/ink2019.xml"/><Relationship Id="rId169" Type="http://schemas.openxmlformats.org/officeDocument/2006/relationships/image" Target="../media/image558.png"/><Relationship Id="rId334" Type="http://schemas.openxmlformats.org/officeDocument/2006/relationships/image" Target="../media/image639.png"/><Relationship Id="rId376" Type="http://schemas.openxmlformats.org/officeDocument/2006/relationships/image" Target="../media/image660.png"/><Relationship Id="rId541" Type="http://schemas.openxmlformats.org/officeDocument/2006/relationships/image" Target="../media/image742.png"/><Relationship Id="rId583" Type="http://schemas.openxmlformats.org/officeDocument/2006/relationships/customXml" Target="../ink/ink2277.xml"/><Relationship Id="rId639" Type="http://schemas.openxmlformats.org/officeDocument/2006/relationships/customXml" Target="../ink/ink2305.xml"/><Relationship Id="rId4" Type="http://schemas.openxmlformats.org/officeDocument/2006/relationships/image" Target="../media/image477.png"/><Relationship Id="rId180" Type="http://schemas.openxmlformats.org/officeDocument/2006/relationships/customXml" Target="../ink/ink2073.xml"/><Relationship Id="rId236" Type="http://schemas.openxmlformats.org/officeDocument/2006/relationships/customXml" Target="../ink/ink2101.xml"/><Relationship Id="rId278" Type="http://schemas.openxmlformats.org/officeDocument/2006/relationships/image" Target="../media/image612.png"/><Relationship Id="rId401" Type="http://schemas.openxmlformats.org/officeDocument/2006/relationships/customXml" Target="../ink/ink2185.xml"/><Relationship Id="rId443" Type="http://schemas.openxmlformats.org/officeDocument/2006/relationships/customXml" Target="../ink/ink2206.xml"/><Relationship Id="rId650" Type="http://schemas.openxmlformats.org/officeDocument/2006/relationships/image" Target="../media/image796.png"/><Relationship Id="rId303" Type="http://schemas.openxmlformats.org/officeDocument/2006/relationships/image" Target="../media/image624.png"/><Relationship Id="rId485" Type="http://schemas.openxmlformats.org/officeDocument/2006/relationships/customXml" Target="../ink/ink2227.xml"/><Relationship Id="rId42" Type="http://schemas.openxmlformats.org/officeDocument/2006/relationships/image" Target="../media/image496.png"/><Relationship Id="rId84" Type="http://schemas.openxmlformats.org/officeDocument/2006/relationships/image" Target="../media/image517.png"/><Relationship Id="rId138" Type="http://schemas.openxmlformats.org/officeDocument/2006/relationships/customXml" Target="../ink/ink2052.xml"/><Relationship Id="rId345" Type="http://schemas.openxmlformats.org/officeDocument/2006/relationships/customXml" Target="../ink/ink2157.xml"/><Relationship Id="rId387" Type="http://schemas.openxmlformats.org/officeDocument/2006/relationships/customXml" Target="../ink/ink2178.xml"/><Relationship Id="rId510" Type="http://schemas.openxmlformats.org/officeDocument/2006/relationships/image" Target="../media/image727.png"/><Relationship Id="rId552" Type="http://schemas.openxmlformats.org/officeDocument/2006/relationships/image" Target="../media/image747.png"/><Relationship Id="rId594" Type="http://schemas.openxmlformats.org/officeDocument/2006/relationships/image" Target="../media/image768.png"/><Relationship Id="rId608" Type="http://schemas.openxmlformats.org/officeDocument/2006/relationships/image" Target="../media/image775.png"/><Relationship Id="rId191" Type="http://schemas.openxmlformats.org/officeDocument/2006/relationships/image" Target="../media/image569.png"/><Relationship Id="rId205" Type="http://schemas.openxmlformats.org/officeDocument/2006/relationships/image" Target="../media/image576.png"/><Relationship Id="rId247" Type="http://schemas.openxmlformats.org/officeDocument/2006/relationships/image" Target="../media/image597.png"/><Relationship Id="rId412" Type="http://schemas.openxmlformats.org/officeDocument/2006/relationships/image" Target="../media/image678.png"/><Relationship Id="rId107" Type="http://schemas.openxmlformats.org/officeDocument/2006/relationships/customXml" Target="../ink/ink2036.xml"/><Relationship Id="rId289" Type="http://schemas.openxmlformats.org/officeDocument/2006/relationships/customXml" Target="../ink/ink2128.xml"/><Relationship Id="rId454" Type="http://schemas.openxmlformats.org/officeDocument/2006/relationships/image" Target="../media/image699.png"/><Relationship Id="rId496" Type="http://schemas.openxmlformats.org/officeDocument/2006/relationships/image" Target="../media/image720.png"/><Relationship Id="rId661" Type="http://schemas.openxmlformats.org/officeDocument/2006/relationships/customXml" Target="../ink/ink2316.xml"/><Relationship Id="rId11" Type="http://schemas.openxmlformats.org/officeDocument/2006/relationships/customXml" Target="../ink/ink1988.xml"/><Relationship Id="rId53" Type="http://schemas.openxmlformats.org/officeDocument/2006/relationships/customXml" Target="../ink/ink2009.xml"/><Relationship Id="rId149" Type="http://schemas.openxmlformats.org/officeDocument/2006/relationships/image" Target="../media/image548.png"/><Relationship Id="rId314" Type="http://schemas.openxmlformats.org/officeDocument/2006/relationships/customXml" Target="../ink/ink2141.xml"/><Relationship Id="rId356" Type="http://schemas.openxmlformats.org/officeDocument/2006/relationships/image" Target="../media/image650.png"/><Relationship Id="rId398" Type="http://schemas.openxmlformats.org/officeDocument/2006/relationships/image" Target="../media/image671.png"/><Relationship Id="rId521" Type="http://schemas.openxmlformats.org/officeDocument/2006/relationships/customXml" Target="../ink/ink2245.xml"/><Relationship Id="rId563" Type="http://schemas.openxmlformats.org/officeDocument/2006/relationships/customXml" Target="../ink/ink2267.xml"/><Relationship Id="rId619" Type="http://schemas.openxmlformats.org/officeDocument/2006/relationships/customXml" Target="../ink/ink2295.xml"/><Relationship Id="rId95" Type="http://schemas.openxmlformats.org/officeDocument/2006/relationships/customXml" Target="../ink/ink2030.xml"/><Relationship Id="rId160" Type="http://schemas.openxmlformats.org/officeDocument/2006/relationships/customXml" Target="../ink/ink2063.xml"/><Relationship Id="rId216" Type="http://schemas.openxmlformats.org/officeDocument/2006/relationships/customXml" Target="../ink/ink2091.xml"/><Relationship Id="rId423" Type="http://schemas.openxmlformats.org/officeDocument/2006/relationships/customXml" Target="../ink/ink2196.xml"/><Relationship Id="rId258" Type="http://schemas.openxmlformats.org/officeDocument/2006/relationships/customXml" Target="../ink/ink2112.xml"/><Relationship Id="rId465" Type="http://schemas.openxmlformats.org/officeDocument/2006/relationships/customXml" Target="../ink/ink2217.xml"/><Relationship Id="rId630" Type="http://schemas.openxmlformats.org/officeDocument/2006/relationships/image" Target="../media/image786.png"/><Relationship Id="rId672" Type="http://schemas.openxmlformats.org/officeDocument/2006/relationships/image" Target="../media/image807.png"/><Relationship Id="rId22" Type="http://schemas.openxmlformats.org/officeDocument/2006/relationships/image" Target="../media/image486.png"/><Relationship Id="rId64" Type="http://schemas.openxmlformats.org/officeDocument/2006/relationships/image" Target="../media/image507.png"/><Relationship Id="rId118" Type="http://schemas.openxmlformats.org/officeDocument/2006/relationships/image" Target="../media/image534.png"/><Relationship Id="rId325" Type="http://schemas.openxmlformats.org/officeDocument/2006/relationships/image" Target="../media/image635.png"/><Relationship Id="rId367" Type="http://schemas.openxmlformats.org/officeDocument/2006/relationships/customXml" Target="../ink/ink2168.xml"/><Relationship Id="rId532" Type="http://schemas.openxmlformats.org/officeDocument/2006/relationships/customXml" Target="../ink/ink2251.xml"/><Relationship Id="rId574" Type="http://schemas.openxmlformats.org/officeDocument/2006/relationships/image" Target="../media/image758.png"/><Relationship Id="rId171" Type="http://schemas.openxmlformats.org/officeDocument/2006/relationships/image" Target="../media/image559.png"/><Relationship Id="rId227" Type="http://schemas.openxmlformats.org/officeDocument/2006/relationships/image" Target="../media/image587.png"/><Relationship Id="rId269" Type="http://schemas.openxmlformats.org/officeDocument/2006/relationships/customXml" Target="../ink/ink2118.xml"/><Relationship Id="rId434" Type="http://schemas.openxmlformats.org/officeDocument/2006/relationships/image" Target="../media/image689.png"/><Relationship Id="rId476" Type="http://schemas.openxmlformats.org/officeDocument/2006/relationships/image" Target="../media/image710.png"/><Relationship Id="rId641" Type="http://schemas.openxmlformats.org/officeDocument/2006/relationships/customXml" Target="../ink/ink2306.xml"/><Relationship Id="rId683" Type="http://schemas.openxmlformats.org/officeDocument/2006/relationships/customXml" Target="../ink/ink2327.xml"/><Relationship Id="rId33" Type="http://schemas.openxmlformats.org/officeDocument/2006/relationships/customXml" Target="../ink/ink1999.xml"/><Relationship Id="rId129" Type="http://schemas.openxmlformats.org/officeDocument/2006/relationships/customXml" Target="../ink/ink2047.xml"/><Relationship Id="rId280" Type="http://schemas.openxmlformats.org/officeDocument/2006/relationships/image" Target="../media/image613.png"/><Relationship Id="rId336" Type="http://schemas.openxmlformats.org/officeDocument/2006/relationships/image" Target="../media/image640.png"/><Relationship Id="rId501" Type="http://schemas.openxmlformats.org/officeDocument/2006/relationships/customXml" Target="../ink/ink2235.xml"/><Relationship Id="rId543" Type="http://schemas.openxmlformats.org/officeDocument/2006/relationships/image" Target="../media/image743.png"/><Relationship Id="rId75" Type="http://schemas.openxmlformats.org/officeDocument/2006/relationships/customXml" Target="../ink/ink2020.xml"/><Relationship Id="rId140" Type="http://schemas.openxmlformats.org/officeDocument/2006/relationships/customXml" Target="../ink/ink2053.xml"/><Relationship Id="rId182" Type="http://schemas.openxmlformats.org/officeDocument/2006/relationships/customXml" Target="../ink/ink2074.xml"/><Relationship Id="rId378" Type="http://schemas.openxmlformats.org/officeDocument/2006/relationships/image" Target="../media/image661.png"/><Relationship Id="rId403" Type="http://schemas.openxmlformats.org/officeDocument/2006/relationships/customXml" Target="../ink/ink2186.xml"/><Relationship Id="rId585" Type="http://schemas.openxmlformats.org/officeDocument/2006/relationships/customXml" Target="../ink/ink2278.xml"/><Relationship Id="rId6" Type="http://schemas.openxmlformats.org/officeDocument/2006/relationships/image" Target="../media/image478.png"/><Relationship Id="rId238" Type="http://schemas.openxmlformats.org/officeDocument/2006/relationships/customXml" Target="../ink/ink2102.xml"/><Relationship Id="rId445" Type="http://schemas.openxmlformats.org/officeDocument/2006/relationships/customXml" Target="../ink/ink2207.xml"/><Relationship Id="rId487" Type="http://schemas.openxmlformats.org/officeDocument/2006/relationships/customXml" Target="../ink/ink2228.xml"/><Relationship Id="rId610" Type="http://schemas.openxmlformats.org/officeDocument/2006/relationships/image" Target="../media/image776.png"/><Relationship Id="rId652" Type="http://schemas.openxmlformats.org/officeDocument/2006/relationships/image" Target="../media/image797.png"/><Relationship Id="rId291" Type="http://schemas.openxmlformats.org/officeDocument/2006/relationships/image" Target="../media/image618.png"/><Relationship Id="rId305" Type="http://schemas.openxmlformats.org/officeDocument/2006/relationships/image" Target="../media/image625.png"/><Relationship Id="rId347" Type="http://schemas.openxmlformats.org/officeDocument/2006/relationships/customXml" Target="../ink/ink2158.xml"/><Relationship Id="rId512" Type="http://schemas.openxmlformats.org/officeDocument/2006/relationships/image" Target="../media/image728.png"/><Relationship Id="rId44" Type="http://schemas.openxmlformats.org/officeDocument/2006/relationships/image" Target="../media/image497.png"/><Relationship Id="rId86" Type="http://schemas.openxmlformats.org/officeDocument/2006/relationships/image" Target="../media/image518.png"/><Relationship Id="rId151" Type="http://schemas.openxmlformats.org/officeDocument/2006/relationships/image" Target="../media/image549.png"/><Relationship Id="rId389" Type="http://schemas.openxmlformats.org/officeDocument/2006/relationships/customXml" Target="../ink/ink2179.xml"/><Relationship Id="rId554" Type="http://schemas.openxmlformats.org/officeDocument/2006/relationships/image" Target="../media/image748.png"/><Relationship Id="rId596" Type="http://schemas.openxmlformats.org/officeDocument/2006/relationships/image" Target="../media/image769.png"/><Relationship Id="rId193" Type="http://schemas.openxmlformats.org/officeDocument/2006/relationships/image" Target="../media/image570.png"/><Relationship Id="rId207" Type="http://schemas.openxmlformats.org/officeDocument/2006/relationships/image" Target="../media/image577.png"/><Relationship Id="rId249" Type="http://schemas.openxmlformats.org/officeDocument/2006/relationships/image" Target="../media/image598.png"/><Relationship Id="rId414" Type="http://schemas.openxmlformats.org/officeDocument/2006/relationships/image" Target="../media/image679.png"/><Relationship Id="rId456" Type="http://schemas.openxmlformats.org/officeDocument/2006/relationships/image" Target="../media/image700.png"/><Relationship Id="rId498" Type="http://schemas.openxmlformats.org/officeDocument/2006/relationships/image" Target="../media/image721.png"/><Relationship Id="rId621" Type="http://schemas.openxmlformats.org/officeDocument/2006/relationships/customXml" Target="../ink/ink2296.xml"/><Relationship Id="rId663" Type="http://schemas.openxmlformats.org/officeDocument/2006/relationships/customXml" Target="../ink/ink2317.xml"/><Relationship Id="rId13" Type="http://schemas.openxmlformats.org/officeDocument/2006/relationships/customXml" Target="../ink/ink1989.xml"/><Relationship Id="rId109" Type="http://schemas.openxmlformats.org/officeDocument/2006/relationships/customXml" Target="../ink/ink2037.xml"/><Relationship Id="rId260" Type="http://schemas.openxmlformats.org/officeDocument/2006/relationships/customXml" Target="../ink/ink2113.xml"/><Relationship Id="rId316" Type="http://schemas.openxmlformats.org/officeDocument/2006/relationships/customXml" Target="../ink/ink2142.xml"/><Relationship Id="rId523" Type="http://schemas.openxmlformats.org/officeDocument/2006/relationships/customXml" Target="../ink/ink2246.xml"/><Relationship Id="rId55" Type="http://schemas.openxmlformats.org/officeDocument/2006/relationships/customXml" Target="../ink/ink2010.xml"/><Relationship Id="rId97" Type="http://schemas.openxmlformats.org/officeDocument/2006/relationships/customXml" Target="../ink/ink2031.xml"/><Relationship Id="rId120" Type="http://schemas.openxmlformats.org/officeDocument/2006/relationships/image" Target="../media/image535.png"/><Relationship Id="rId358" Type="http://schemas.openxmlformats.org/officeDocument/2006/relationships/image" Target="../media/image651.png"/><Relationship Id="rId565" Type="http://schemas.openxmlformats.org/officeDocument/2006/relationships/customXml" Target="../ink/ink2268.xml"/><Relationship Id="rId162" Type="http://schemas.openxmlformats.org/officeDocument/2006/relationships/customXml" Target="../ink/ink2064.xml"/><Relationship Id="rId218" Type="http://schemas.openxmlformats.org/officeDocument/2006/relationships/customXml" Target="../ink/ink2092.xml"/><Relationship Id="rId425" Type="http://schemas.openxmlformats.org/officeDocument/2006/relationships/customXml" Target="../ink/ink2197.xml"/><Relationship Id="rId467" Type="http://schemas.openxmlformats.org/officeDocument/2006/relationships/customXml" Target="../ink/ink2218.xml"/><Relationship Id="rId632" Type="http://schemas.openxmlformats.org/officeDocument/2006/relationships/image" Target="../media/image787.png"/><Relationship Id="rId271" Type="http://schemas.openxmlformats.org/officeDocument/2006/relationships/customXml" Target="../ink/ink2119.xml"/><Relationship Id="rId674" Type="http://schemas.openxmlformats.org/officeDocument/2006/relationships/image" Target="../media/image808.png"/><Relationship Id="rId24" Type="http://schemas.openxmlformats.org/officeDocument/2006/relationships/image" Target="../media/image487.png"/><Relationship Id="rId66" Type="http://schemas.openxmlformats.org/officeDocument/2006/relationships/image" Target="../media/image508.png"/><Relationship Id="rId131" Type="http://schemas.openxmlformats.org/officeDocument/2006/relationships/customXml" Target="../ink/ink2048.xml"/><Relationship Id="rId327" Type="http://schemas.openxmlformats.org/officeDocument/2006/relationships/image" Target="../media/image636.png"/><Relationship Id="rId369" Type="http://schemas.openxmlformats.org/officeDocument/2006/relationships/customXml" Target="../ink/ink2169.xml"/><Relationship Id="rId534" Type="http://schemas.openxmlformats.org/officeDocument/2006/relationships/customXml" Target="../ink/ink2252.xml"/><Relationship Id="rId576" Type="http://schemas.openxmlformats.org/officeDocument/2006/relationships/image" Target="../media/image759.png"/><Relationship Id="rId173" Type="http://schemas.openxmlformats.org/officeDocument/2006/relationships/image" Target="../media/image560.png"/><Relationship Id="rId229" Type="http://schemas.openxmlformats.org/officeDocument/2006/relationships/image" Target="../media/image588.png"/><Relationship Id="rId380" Type="http://schemas.openxmlformats.org/officeDocument/2006/relationships/image" Target="../media/image662.png"/><Relationship Id="rId436" Type="http://schemas.openxmlformats.org/officeDocument/2006/relationships/image" Target="../media/image690.png"/><Relationship Id="rId601" Type="http://schemas.openxmlformats.org/officeDocument/2006/relationships/customXml" Target="../ink/ink2286.xml"/><Relationship Id="rId643" Type="http://schemas.openxmlformats.org/officeDocument/2006/relationships/customXml" Target="../ink/ink2307.xml"/><Relationship Id="rId240" Type="http://schemas.openxmlformats.org/officeDocument/2006/relationships/customXml" Target="../ink/ink2103.xml"/><Relationship Id="rId478" Type="http://schemas.openxmlformats.org/officeDocument/2006/relationships/image" Target="../media/image711.png"/><Relationship Id="rId685" Type="http://schemas.openxmlformats.org/officeDocument/2006/relationships/customXml" Target="../ink/ink2328.xml"/><Relationship Id="rId35" Type="http://schemas.openxmlformats.org/officeDocument/2006/relationships/customXml" Target="../ink/ink2000.xml"/><Relationship Id="rId77" Type="http://schemas.openxmlformats.org/officeDocument/2006/relationships/customXml" Target="../ink/ink2021.xml"/><Relationship Id="rId100" Type="http://schemas.openxmlformats.org/officeDocument/2006/relationships/image" Target="../media/image525.png"/><Relationship Id="rId282" Type="http://schemas.openxmlformats.org/officeDocument/2006/relationships/image" Target="../media/image614.png"/><Relationship Id="rId338" Type="http://schemas.openxmlformats.org/officeDocument/2006/relationships/image" Target="../media/image641.png"/><Relationship Id="rId503" Type="http://schemas.openxmlformats.org/officeDocument/2006/relationships/customXml" Target="../ink/ink2236.xml"/><Relationship Id="rId545" Type="http://schemas.openxmlformats.org/officeDocument/2006/relationships/image" Target="../media/image744.png"/><Relationship Id="rId587" Type="http://schemas.openxmlformats.org/officeDocument/2006/relationships/customXml" Target="../ink/ink2279.xml"/><Relationship Id="rId8" Type="http://schemas.openxmlformats.org/officeDocument/2006/relationships/image" Target="../media/image479.png"/><Relationship Id="rId142" Type="http://schemas.openxmlformats.org/officeDocument/2006/relationships/customXml" Target="../ink/ink2054.xml"/><Relationship Id="rId184" Type="http://schemas.openxmlformats.org/officeDocument/2006/relationships/customXml" Target="../ink/ink2075.xml"/><Relationship Id="rId391" Type="http://schemas.openxmlformats.org/officeDocument/2006/relationships/customXml" Target="../ink/ink2180.xml"/><Relationship Id="rId405" Type="http://schemas.openxmlformats.org/officeDocument/2006/relationships/customXml" Target="../ink/ink2187.xml"/><Relationship Id="rId447" Type="http://schemas.openxmlformats.org/officeDocument/2006/relationships/customXml" Target="../ink/ink2208.xml"/><Relationship Id="rId612" Type="http://schemas.openxmlformats.org/officeDocument/2006/relationships/image" Target="../media/image777.png"/><Relationship Id="rId251" Type="http://schemas.openxmlformats.org/officeDocument/2006/relationships/image" Target="../media/image599.png"/><Relationship Id="rId489" Type="http://schemas.openxmlformats.org/officeDocument/2006/relationships/customXml" Target="../ink/ink2229.xml"/><Relationship Id="rId654" Type="http://schemas.openxmlformats.org/officeDocument/2006/relationships/image" Target="../media/image798.png"/><Relationship Id="rId46" Type="http://schemas.openxmlformats.org/officeDocument/2006/relationships/image" Target="../media/image498.png"/><Relationship Id="rId293" Type="http://schemas.openxmlformats.org/officeDocument/2006/relationships/image" Target="../media/image619.png"/><Relationship Id="rId307" Type="http://schemas.openxmlformats.org/officeDocument/2006/relationships/image" Target="../media/image626.png"/><Relationship Id="rId349" Type="http://schemas.openxmlformats.org/officeDocument/2006/relationships/customXml" Target="../ink/ink2159.xml"/><Relationship Id="rId514" Type="http://schemas.openxmlformats.org/officeDocument/2006/relationships/image" Target="../media/image729.png"/><Relationship Id="rId556" Type="http://schemas.openxmlformats.org/officeDocument/2006/relationships/image" Target="../media/image749.png"/><Relationship Id="rId88" Type="http://schemas.openxmlformats.org/officeDocument/2006/relationships/image" Target="../media/image519.png"/><Relationship Id="rId111" Type="http://schemas.openxmlformats.org/officeDocument/2006/relationships/customXml" Target="../ink/ink2038.xml"/><Relationship Id="rId153" Type="http://schemas.openxmlformats.org/officeDocument/2006/relationships/image" Target="../media/image550.png"/><Relationship Id="rId195" Type="http://schemas.openxmlformats.org/officeDocument/2006/relationships/image" Target="../media/image571.png"/><Relationship Id="rId209" Type="http://schemas.openxmlformats.org/officeDocument/2006/relationships/image" Target="../media/image578.png"/><Relationship Id="rId360" Type="http://schemas.openxmlformats.org/officeDocument/2006/relationships/image" Target="../media/image652.png"/><Relationship Id="rId416" Type="http://schemas.openxmlformats.org/officeDocument/2006/relationships/image" Target="../media/image680.png"/><Relationship Id="rId598" Type="http://schemas.openxmlformats.org/officeDocument/2006/relationships/image" Target="../media/image770.png"/><Relationship Id="rId220" Type="http://schemas.openxmlformats.org/officeDocument/2006/relationships/customXml" Target="../ink/ink2093.xml"/><Relationship Id="rId458" Type="http://schemas.openxmlformats.org/officeDocument/2006/relationships/image" Target="../media/image701.png"/><Relationship Id="rId623" Type="http://schemas.openxmlformats.org/officeDocument/2006/relationships/customXml" Target="../ink/ink2297.xml"/><Relationship Id="rId665" Type="http://schemas.openxmlformats.org/officeDocument/2006/relationships/customXml" Target="../ink/ink2318.xml"/><Relationship Id="rId15" Type="http://schemas.openxmlformats.org/officeDocument/2006/relationships/customXml" Target="../ink/ink1990.xml"/><Relationship Id="rId57" Type="http://schemas.openxmlformats.org/officeDocument/2006/relationships/customXml" Target="../ink/ink2011.xml"/><Relationship Id="rId262" Type="http://schemas.openxmlformats.org/officeDocument/2006/relationships/customXml" Target="../ink/ink2114.xml"/><Relationship Id="rId318" Type="http://schemas.openxmlformats.org/officeDocument/2006/relationships/customXml" Target="../ink/ink2143.xml"/><Relationship Id="rId525" Type="http://schemas.openxmlformats.org/officeDocument/2006/relationships/customXml" Target="../ink/ink2247.xml"/><Relationship Id="rId567" Type="http://schemas.openxmlformats.org/officeDocument/2006/relationships/customXml" Target="../ink/ink2269.xml"/><Relationship Id="rId99" Type="http://schemas.openxmlformats.org/officeDocument/2006/relationships/customXml" Target="../ink/ink2032.xml"/><Relationship Id="rId122" Type="http://schemas.openxmlformats.org/officeDocument/2006/relationships/image" Target="../media/image536.png"/><Relationship Id="rId164" Type="http://schemas.openxmlformats.org/officeDocument/2006/relationships/customXml" Target="../ink/ink2065.xml"/><Relationship Id="rId371" Type="http://schemas.openxmlformats.org/officeDocument/2006/relationships/customXml" Target="../ink/ink2170.xml"/><Relationship Id="rId427" Type="http://schemas.openxmlformats.org/officeDocument/2006/relationships/customXml" Target="../ink/ink2198.xml"/><Relationship Id="rId469" Type="http://schemas.openxmlformats.org/officeDocument/2006/relationships/customXml" Target="../ink/ink2219.xml"/><Relationship Id="rId634" Type="http://schemas.openxmlformats.org/officeDocument/2006/relationships/image" Target="../media/image788.png"/><Relationship Id="rId676" Type="http://schemas.openxmlformats.org/officeDocument/2006/relationships/image" Target="../media/image809.png"/><Relationship Id="rId26" Type="http://schemas.openxmlformats.org/officeDocument/2006/relationships/image" Target="../media/image488.png"/><Relationship Id="rId231" Type="http://schemas.openxmlformats.org/officeDocument/2006/relationships/image" Target="../media/image589.png"/><Relationship Id="rId273" Type="http://schemas.openxmlformats.org/officeDocument/2006/relationships/customXml" Target="../ink/ink2120.xml"/><Relationship Id="rId329" Type="http://schemas.openxmlformats.org/officeDocument/2006/relationships/customXml" Target="../ink/ink2149.xml"/><Relationship Id="rId480" Type="http://schemas.openxmlformats.org/officeDocument/2006/relationships/image" Target="../media/image712.png"/><Relationship Id="rId536" Type="http://schemas.openxmlformats.org/officeDocument/2006/relationships/customXml" Target="../ink/ink2253.xml"/><Relationship Id="rId68" Type="http://schemas.openxmlformats.org/officeDocument/2006/relationships/image" Target="../media/image509.png"/><Relationship Id="rId133" Type="http://schemas.openxmlformats.org/officeDocument/2006/relationships/customXml" Target="../ink/ink2049.xml"/><Relationship Id="rId175" Type="http://schemas.openxmlformats.org/officeDocument/2006/relationships/image" Target="../media/image561.png"/><Relationship Id="rId340" Type="http://schemas.openxmlformats.org/officeDocument/2006/relationships/image" Target="../media/image642.png"/><Relationship Id="rId578" Type="http://schemas.openxmlformats.org/officeDocument/2006/relationships/image" Target="../media/image760.png"/><Relationship Id="rId200" Type="http://schemas.openxmlformats.org/officeDocument/2006/relationships/customXml" Target="../ink/ink2083.xml"/><Relationship Id="rId382" Type="http://schemas.openxmlformats.org/officeDocument/2006/relationships/image" Target="../media/image663.png"/><Relationship Id="rId438" Type="http://schemas.openxmlformats.org/officeDocument/2006/relationships/image" Target="../media/image691.png"/><Relationship Id="rId603" Type="http://schemas.openxmlformats.org/officeDocument/2006/relationships/customXml" Target="../ink/ink2287.xml"/><Relationship Id="rId645" Type="http://schemas.openxmlformats.org/officeDocument/2006/relationships/customXml" Target="../ink/ink2308.xml"/><Relationship Id="rId687" Type="http://schemas.openxmlformats.org/officeDocument/2006/relationships/customXml" Target="../ink/ink2329.xml"/><Relationship Id="rId242" Type="http://schemas.openxmlformats.org/officeDocument/2006/relationships/customXml" Target="../ink/ink2104.xml"/><Relationship Id="rId284" Type="http://schemas.openxmlformats.org/officeDocument/2006/relationships/image" Target="../media/image615.png"/><Relationship Id="rId491" Type="http://schemas.openxmlformats.org/officeDocument/2006/relationships/customXml" Target="../ink/ink2230.xml"/><Relationship Id="rId505" Type="http://schemas.openxmlformats.org/officeDocument/2006/relationships/customXml" Target="../ink/ink2237.xml"/><Relationship Id="rId37" Type="http://schemas.openxmlformats.org/officeDocument/2006/relationships/customXml" Target="../ink/ink2001.xml"/><Relationship Id="rId79" Type="http://schemas.openxmlformats.org/officeDocument/2006/relationships/customXml" Target="../ink/ink2022.xml"/><Relationship Id="rId102" Type="http://schemas.openxmlformats.org/officeDocument/2006/relationships/image" Target="../media/image526.png"/><Relationship Id="rId144" Type="http://schemas.openxmlformats.org/officeDocument/2006/relationships/customXml" Target="../ink/ink2055.xml"/><Relationship Id="rId547" Type="http://schemas.openxmlformats.org/officeDocument/2006/relationships/customXml" Target="../ink/ink2259.xml"/><Relationship Id="rId589" Type="http://schemas.openxmlformats.org/officeDocument/2006/relationships/customXml" Target="../ink/ink2280.xml"/><Relationship Id="rId90" Type="http://schemas.openxmlformats.org/officeDocument/2006/relationships/image" Target="../media/image520.png"/><Relationship Id="rId186" Type="http://schemas.openxmlformats.org/officeDocument/2006/relationships/customXml" Target="../ink/ink2076.xml"/><Relationship Id="rId351" Type="http://schemas.openxmlformats.org/officeDocument/2006/relationships/customXml" Target="../ink/ink2160.xml"/><Relationship Id="rId393" Type="http://schemas.openxmlformats.org/officeDocument/2006/relationships/customXml" Target="../ink/ink2181.xml"/><Relationship Id="rId407" Type="http://schemas.openxmlformats.org/officeDocument/2006/relationships/customXml" Target="../ink/ink2188.xml"/><Relationship Id="rId449" Type="http://schemas.openxmlformats.org/officeDocument/2006/relationships/customXml" Target="../ink/ink2209.xml"/><Relationship Id="rId614" Type="http://schemas.openxmlformats.org/officeDocument/2006/relationships/image" Target="../media/image778.png"/><Relationship Id="rId656" Type="http://schemas.openxmlformats.org/officeDocument/2006/relationships/image" Target="../media/image799.png"/><Relationship Id="rId211" Type="http://schemas.openxmlformats.org/officeDocument/2006/relationships/image" Target="../media/image579.png"/><Relationship Id="rId253" Type="http://schemas.openxmlformats.org/officeDocument/2006/relationships/image" Target="../media/image600.png"/><Relationship Id="rId295" Type="http://schemas.openxmlformats.org/officeDocument/2006/relationships/image" Target="../media/image620.png"/><Relationship Id="rId309" Type="http://schemas.openxmlformats.org/officeDocument/2006/relationships/image" Target="../media/image627.png"/><Relationship Id="rId460" Type="http://schemas.openxmlformats.org/officeDocument/2006/relationships/image" Target="../media/image702.png"/><Relationship Id="rId516" Type="http://schemas.openxmlformats.org/officeDocument/2006/relationships/image" Target="../media/image730.png"/><Relationship Id="rId48" Type="http://schemas.openxmlformats.org/officeDocument/2006/relationships/image" Target="../media/image499.png"/><Relationship Id="rId113" Type="http://schemas.openxmlformats.org/officeDocument/2006/relationships/customXml" Target="../ink/ink2039.xml"/><Relationship Id="rId320" Type="http://schemas.openxmlformats.org/officeDocument/2006/relationships/customXml" Target="../ink/ink2144.xml"/><Relationship Id="rId558" Type="http://schemas.openxmlformats.org/officeDocument/2006/relationships/image" Target="../media/image750.png"/><Relationship Id="rId155" Type="http://schemas.openxmlformats.org/officeDocument/2006/relationships/image" Target="../media/image551.png"/><Relationship Id="rId197" Type="http://schemas.openxmlformats.org/officeDocument/2006/relationships/image" Target="../media/image572.png"/><Relationship Id="rId362" Type="http://schemas.openxmlformats.org/officeDocument/2006/relationships/image" Target="../media/image653.png"/><Relationship Id="rId418" Type="http://schemas.openxmlformats.org/officeDocument/2006/relationships/image" Target="../media/image681.png"/><Relationship Id="rId625" Type="http://schemas.openxmlformats.org/officeDocument/2006/relationships/customXml" Target="../ink/ink2298.xml"/><Relationship Id="rId222" Type="http://schemas.openxmlformats.org/officeDocument/2006/relationships/customXml" Target="../ink/ink2094.xml"/><Relationship Id="rId264" Type="http://schemas.openxmlformats.org/officeDocument/2006/relationships/customXml" Target="../ink/ink2115.xml"/><Relationship Id="rId471" Type="http://schemas.openxmlformats.org/officeDocument/2006/relationships/customXml" Target="../ink/ink2220.xml"/><Relationship Id="rId667" Type="http://schemas.openxmlformats.org/officeDocument/2006/relationships/customXml" Target="../ink/ink2319.xml"/><Relationship Id="rId17" Type="http://schemas.openxmlformats.org/officeDocument/2006/relationships/customXml" Target="../ink/ink1991.xml"/><Relationship Id="rId59" Type="http://schemas.openxmlformats.org/officeDocument/2006/relationships/customXml" Target="../ink/ink2012.xml"/><Relationship Id="rId124" Type="http://schemas.openxmlformats.org/officeDocument/2006/relationships/image" Target="../media/image155.png"/><Relationship Id="rId527" Type="http://schemas.openxmlformats.org/officeDocument/2006/relationships/customXml" Target="../ink/ink2248.xml"/><Relationship Id="rId569" Type="http://schemas.openxmlformats.org/officeDocument/2006/relationships/customXml" Target="../ink/ink2270.xml"/><Relationship Id="rId70" Type="http://schemas.openxmlformats.org/officeDocument/2006/relationships/image" Target="../media/image510.png"/><Relationship Id="rId166" Type="http://schemas.openxmlformats.org/officeDocument/2006/relationships/customXml" Target="../ink/ink2066.xml"/><Relationship Id="rId331" Type="http://schemas.openxmlformats.org/officeDocument/2006/relationships/customXml" Target="../ink/ink2150.xml"/><Relationship Id="rId373" Type="http://schemas.openxmlformats.org/officeDocument/2006/relationships/customXml" Target="../ink/ink2171.xml"/><Relationship Id="rId429" Type="http://schemas.openxmlformats.org/officeDocument/2006/relationships/customXml" Target="../ink/ink2199.xml"/><Relationship Id="rId580" Type="http://schemas.openxmlformats.org/officeDocument/2006/relationships/image" Target="../media/image761.png"/><Relationship Id="rId636" Type="http://schemas.openxmlformats.org/officeDocument/2006/relationships/image" Target="../media/image789.png"/><Relationship Id="rId1" Type="http://schemas.openxmlformats.org/officeDocument/2006/relationships/slideLayout" Target="../slideLayouts/slideLayout1.xml"/><Relationship Id="rId233" Type="http://schemas.openxmlformats.org/officeDocument/2006/relationships/image" Target="../media/image590.png"/><Relationship Id="rId440" Type="http://schemas.openxmlformats.org/officeDocument/2006/relationships/image" Target="../media/image692.png"/><Relationship Id="rId678" Type="http://schemas.openxmlformats.org/officeDocument/2006/relationships/image" Target="../media/image810.png"/><Relationship Id="rId28" Type="http://schemas.openxmlformats.org/officeDocument/2006/relationships/image" Target="../media/image489.png"/><Relationship Id="rId275" Type="http://schemas.openxmlformats.org/officeDocument/2006/relationships/customXml" Target="../ink/ink2121.xml"/><Relationship Id="rId300" Type="http://schemas.openxmlformats.org/officeDocument/2006/relationships/customXml" Target="../ink/ink2134.xml"/><Relationship Id="rId482" Type="http://schemas.openxmlformats.org/officeDocument/2006/relationships/image" Target="../media/image713.png"/><Relationship Id="rId538" Type="http://schemas.openxmlformats.org/officeDocument/2006/relationships/customXml" Target="../ink/ink2254.xml"/><Relationship Id="rId81" Type="http://schemas.openxmlformats.org/officeDocument/2006/relationships/customXml" Target="../ink/ink2023.xml"/><Relationship Id="rId135" Type="http://schemas.openxmlformats.org/officeDocument/2006/relationships/customXml" Target="../ink/ink2050.xml"/><Relationship Id="rId177" Type="http://schemas.openxmlformats.org/officeDocument/2006/relationships/image" Target="../media/image562.png"/><Relationship Id="rId342" Type="http://schemas.openxmlformats.org/officeDocument/2006/relationships/image" Target="../media/image643.png"/><Relationship Id="rId384" Type="http://schemas.openxmlformats.org/officeDocument/2006/relationships/image" Target="../media/image664.png"/><Relationship Id="rId591" Type="http://schemas.openxmlformats.org/officeDocument/2006/relationships/customXml" Target="../ink/ink2281.xml"/><Relationship Id="rId605" Type="http://schemas.openxmlformats.org/officeDocument/2006/relationships/customXml" Target="../ink/ink2288.xml"/><Relationship Id="rId202" Type="http://schemas.openxmlformats.org/officeDocument/2006/relationships/customXml" Target="../ink/ink2084.xml"/><Relationship Id="rId244" Type="http://schemas.openxmlformats.org/officeDocument/2006/relationships/customXml" Target="../ink/ink2105.xml"/><Relationship Id="rId647" Type="http://schemas.openxmlformats.org/officeDocument/2006/relationships/customXml" Target="../ink/ink2309.xml"/><Relationship Id="rId39" Type="http://schemas.openxmlformats.org/officeDocument/2006/relationships/customXml" Target="../ink/ink2002.xml"/><Relationship Id="rId286" Type="http://schemas.openxmlformats.org/officeDocument/2006/relationships/image" Target="../media/image616.png"/><Relationship Id="rId451" Type="http://schemas.openxmlformats.org/officeDocument/2006/relationships/customXml" Target="../ink/ink2210.xml"/><Relationship Id="rId493" Type="http://schemas.openxmlformats.org/officeDocument/2006/relationships/customXml" Target="../ink/ink2231.xml"/><Relationship Id="rId507" Type="http://schemas.openxmlformats.org/officeDocument/2006/relationships/customXml" Target="../ink/ink2238.xml"/><Relationship Id="rId549" Type="http://schemas.openxmlformats.org/officeDocument/2006/relationships/customXml" Target="../ink/ink2260.xml"/><Relationship Id="rId50" Type="http://schemas.openxmlformats.org/officeDocument/2006/relationships/image" Target="../media/image500.png"/><Relationship Id="rId104" Type="http://schemas.openxmlformats.org/officeDocument/2006/relationships/image" Target="../media/image527.png"/><Relationship Id="rId146" Type="http://schemas.openxmlformats.org/officeDocument/2006/relationships/customXml" Target="../ink/ink2056.xml"/><Relationship Id="rId188" Type="http://schemas.openxmlformats.org/officeDocument/2006/relationships/customXml" Target="../ink/ink2077.xml"/><Relationship Id="rId311" Type="http://schemas.openxmlformats.org/officeDocument/2006/relationships/image" Target="../media/image628.png"/><Relationship Id="rId353" Type="http://schemas.openxmlformats.org/officeDocument/2006/relationships/customXml" Target="../ink/ink2161.xml"/><Relationship Id="rId395" Type="http://schemas.openxmlformats.org/officeDocument/2006/relationships/customXml" Target="../ink/ink2182.xml"/><Relationship Id="rId409" Type="http://schemas.openxmlformats.org/officeDocument/2006/relationships/customXml" Target="../ink/ink2189.xml"/><Relationship Id="rId560" Type="http://schemas.openxmlformats.org/officeDocument/2006/relationships/image" Target="../media/image751.png"/><Relationship Id="rId92" Type="http://schemas.openxmlformats.org/officeDocument/2006/relationships/image" Target="../media/image521.png"/><Relationship Id="rId213" Type="http://schemas.openxmlformats.org/officeDocument/2006/relationships/image" Target="../media/image580.png"/><Relationship Id="rId420" Type="http://schemas.openxmlformats.org/officeDocument/2006/relationships/image" Target="../media/image682.png"/><Relationship Id="rId616" Type="http://schemas.openxmlformats.org/officeDocument/2006/relationships/image" Target="../media/image779.png"/><Relationship Id="rId658" Type="http://schemas.openxmlformats.org/officeDocument/2006/relationships/image" Target="../media/image800.png"/><Relationship Id="rId255" Type="http://schemas.openxmlformats.org/officeDocument/2006/relationships/image" Target="../media/image601.png"/><Relationship Id="rId297" Type="http://schemas.openxmlformats.org/officeDocument/2006/relationships/image" Target="../media/image621.png"/><Relationship Id="rId462" Type="http://schemas.openxmlformats.org/officeDocument/2006/relationships/image" Target="../media/image703.png"/><Relationship Id="rId518" Type="http://schemas.openxmlformats.org/officeDocument/2006/relationships/image" Target="../media/image731.png"/><Relationship Id="rId115" Type="http://schemas.openxmlformats.org/officeDocument/2006/relationships/customXml" Target="../ink/ink2040.xml"/><Relationship Id="rId157" Type="http://schemas.openxmlformats.org/officeDocument/2006/relationships/image" Target="../media/image552.png"/><Relationship Id="rId322" Type="http://schemas.openxmlformats.org/officeDocument/2006/relationships/customXml" Target="../ink/ink2145.xml"/><Relationship Id="rId364" Type="http://schemas.openxmlformats.org/officeDocument/2006/relationships/image" Target="../media/image654.png"/><Relationship Id="rId61" Type="http://schemas.openxmlformats.org/officeDocument/2006/relationships/customXml" Target="../ink/ink2013.xml"/><Relationship Id="rId199" Type="http://schemas.openxmlformats.org/officeDocument/2006/relationships/image" Target="../media/image573.png"/><Relationship Id="rId571" Type="http://schemas.openxmlformats.org/officeDocument/2006/relationships/customXml" Target="../ink/ink2271.xml"/><Relationship Id="rId627" Type="http://schemas.openxmlformats.org/officeDocument/2006/relationships/customXml" Target="../ink/ink2299.xml"/><Relationship Id="rId669" Type="http://schemas.openxmlformats.org/officeDocument/2006/relationships/customXml" Target="../ink/ink2320.xml"/><Relationship Id="rId19" Type="http://schemas.openxmlformats.org/officeDocument/2006/relationships/customXml" Target="../ink/ink1992.xml"/><Relationship Id="rId224" Type="http://schemas.openxmlformats.org/officeDocument/2006/relationships/customXml" Target="../ink/ink2095.xml"/><Relationship Id="rId266" Type="http://schemas.openxmlformats.org/officeDocument/2006/relationships/customXml" Target="../ink/ink2116.xml"/><Relationship Id="rId431" Type="http://schemas.openxmlformats.org/officeDocument/2006/relationships/customXml" Target="../ink/ink2200.xml"/><Relationship Id="rId473" Type="http://schemas.openxmlformats.org/officeDocument/2006/relationships/customXml" Target="../ink/ink2221.xml"/><Relationship Id="rId529" Type="http://schemas.openxmlformats.org/officeDocument/2006/relationships/image" Target="../media/image736.png"/><Relationship Id="rId680" Type="http://schemas.openxmlformats.org/officeDocument/2006/relationships/image" Target="../media/image811.png"/><Relationship Id="rId30" Type="http://schemas.openxmlformats.org/officeDocument/2006/relationships/image" Target="../media/image490.png"/><Relationship Id="rId126" Type="http://schemas.openxmlformats.org/officeDocument/2006/relationships/image" Target="../media/image537.png"/><Relationship Id="rId168" Type="http://schemas.openxmlformats.org/officeDocument/2006/relationships/customXml" Target="../ink/ink2067.xml"/><Relationship Id="rId333" Type="http://schemas.openxmlformats.org/officeDocument/2006/relationships/customXml" Target="../ink/ink2151.xml"/><Relationship Id="rId540" Type="http://schemas.openxmlformats.org/officeDocument/2006/relationships/customXml" Target="../ink/ink2255.xml"/><Relationship Id="rId72" Type="http://schemas.openxmlformats.org/officeDocument/2006/relationships/image" Target="../media/image511.png"/><Relationship Id="rId375" Type="http://schemas.openxmlformats.org/officeDocument/2006/relationships/customXml" Target="../ink/ink2172.xml"/><Relationship Id="rId582" Type="http://schemas.openxmlformats.org/officeDocument/2006/relationships/image" Target="../media/image762.png"/><Relationship Id="rId638" Type="http://schemas.openxmlformats.org/officeDocument/2006/relationships/image" Target="../media/image790.png"/><Relationship Id="rId3" Type="http://schemas.openxmlformats.org/officeDocument/2006/relationships/customXml" Target="../ink/ink1984.xml"/><Relationship Id="rId235" Type="http://schemas.openxmlformats.org/officeDocument/2006/relationships/image" Target="../media/image591.png"/><Relationship Id="rId277" Type="http://schemas.openxmlformats.org/officeDocument/2006/relationships/customXml" Target="../ink/ink2122.xml"/><Relationship Id="rId400" Type="http://schemas.openxmlformats.org/officeDocument/2006/relationships/image" Target="../media/image672.png"/><Relationship Id="rId442" Type="http://schemas.openxmlformats.org/officeDocument/2006/relationships/image" Target="../media/image693.png"/><Relationship Id="rId484" Type="http://schemas.openxmlformats.org/officeDocument/2006/relationships/image" Target="../media/image714.png"/><Relationship Id="rId137" Type="http://schemas.openxmlformats.org/officeDocument/2006/relationships/customXml" Target="../ink/ink2051.xml"/><Relationship Id="rId302" Type="http://schemas.openxmlformats.org/officeDocument/2006/relationships/customXml" Target="../ink/ink2135.xml"/><Relationship Id="rId344" Type="http://schemas.openxmlformats.org/officeDocument/2006/relationships/image" Target="../media/image644.png"/><Relationship Id="rId41" Type="http://schemas.openxmlformats.org/officeDocument/2006/relationships/customXml" Target="../ink/ink2003.xml"/><Relationship Id="rId83" Type="http://schemas.openxmlformats.org/officeDocument/2006/relationships/customXml" Target="../ink/ink2024.xml"/><Relationship Id="rId179" Type="http://schemas.openxmlformats.org/officeDocument/2006/relationships/image" Target="../media/image563.png"/><Relationship Id="rId386" Type="http://schemas.openxmlformats.org/officeDocument/2006/relationships/image" Target="../media/image665.png"/><Relationship Id="rId551" Type="http://schemas.openxmlformats.org/officeDocument/2006/relationships/customXml" Target="../ink/ink2261.xml"/><Relationship Id="rId593" Type="http://schemas.openxmlformats.org/officeDocument/2006/relationships/customXml" Target="../ink/ink2282.xml"/><Relationship Id="rId607" Type="http://schemas.openxmlformats.org/officeDocument/2006/relationships/customXml" Target="../ink/ink2289.xml"/><Relationship Id="rId649" Type="http://schemas.openxmlformats.org/officeDocument/2006/relationships/customXml" Target="../ink/ink2310.xml"/><Relationship Id="rId190" Type="http://schemas.openxmlformats.org/officeDocument/2006/relationships/customXml" Target="../ink/ink2078.xml"/><Relationship Id="rId204" Type="http://schemas.openxmlformats.org/officeDocument/2006/relationships/customXml" Target="../ink/ink2085.xml"/><Relationship Id="rId246" Type="http://schemas.openxmlformats.org/officeDocument/2006/relationships/customXml" Target="../ink/ink2106.xml"/><Relationship Id="rId288" Type="http://schemas.openxmlformats.org/officeDocument/2006/relationships/image" Target="../media/image617.png"/><Relationship Id="rId411" Type="http://schemas.openxmlformats.org/officeDocument/2006/relationships/customXml" Target="../ink/ink2190.xml"/><Relationship Id="rId453" Type="http://schemas.openxmlformats.org/officeDocument/2006/relationships/customXml" Target="../ink/ink2211.xml"/><Relationship Id="rId509" Type="http://schemas.openxmlformats.org/officeDocument/2006/relationships/customXml" Target="../ink/ink2239.xml"/><Relationship Id="rId660" Type="http://schemas.openxmlformats.org/officeDocument/2006/relationships/image" Target="../media/image801.png"/><Relationship Id="rId106" Type="http://schemas.openxmlformats.org/officeDocument/2006/relationships/image" Target="../media/image528.png"/><Relationship Id="rId313" Type="http://schemas.openxmlformats.org/officeDocument/2006/relationships/image" Target="../media/image629.png"/><Relationship Id="rId495" Type="http://schemas.openxmlformats.org/officeDocument/2006/relationships/customXml" Target="../ink/ink2232.xml"/><Relationship Id="rId10" Type="http://schemas.openxmlformats.org/officeDocument/2006/relationships/image" Target="../media/image480.png"/><Relationship Id="rId52" Type="http://schemas.openxmlformats.org/officeDocument/2006/relationships/image" Target="../media/image501.png"/><Relationship Id="rId94" Type="http://schemas.openxmlformats.org/officeDocument/2006/relationships/image" Target="../media/image522.png"/><Relationship Id="rId148" Type="http://schemas.openxmlformats.org/officeDocument/2006/relationships/customXml" Target="../ink/ink2057.xml"/><Relationship Id="rId355" Type="http://schemas.openxmlformats.org/officeDocument/2006/relationships/customXml" Target="../ink/ink2162.xml"/><Relationship Id="rId397" Type="http://schemas.openxmlformats.org/officeDocument/2006/relationships/customXml" Target="../ink/ink2183.xml"/><Relationship Id="rId520" Type="http://schemas.openxmlformats.org/officeDocument/2006/relationships/image" Target="../media/image732.png"/><Relationship Id="rId562" Type="http://schemas.openxmlformats.org/officeDocument/2006/relationships/image" Target="../media/image752.png"/><Relationship Id="rId618" Type="http://schemas.openxmlformats.org/officeDocument/2006/relationships/image" Target="../media/image780.png"/><Relationship Id="rId215" Type="http://schemas.openxmlformats.org/officeDocument/2006/relationships/image" Target="../media/image581.png"/><Relationship Id="rId257" Type="http://schemas.openxmlformats.org/officeDocument/2006/relationships/image" Target="../media/image602.png"/><Relationship Id="rId422" Type="http://schemas.openxmlformats.org/officeDocument/2006/relationships/image" Target="../media/image683.png"/><Relationship Id="rId464" Type="http://schemas.openxmlformats.org/officeDocument/2006/relationships/image" Target="../media/image704.png"/><Relationship Id="rId299" Type="http://schemas.openxmlformats.org/officeDocument/2006/relationships/image" Target="../media/image622.png"/><Relationship Id="rId63" Type="http://schemas.openxmlformats.org/officeDocument/2006/relationships/customXml" Target="../ink/ink2014.xml"/><Relationship Id="rId159" Type="http://schemas.openxmlformats.org/officeDocument/2006/relationships/image" Target="../media/image553.png"/><Relationship Id="rId366" Type="http://schemas.openxmlformats.org/officeDocument/2006/relationships/image" Target="../media/image655.png"/><Relationship Id="rId573" Type="http://schemas.openxmlformats.org/officeDocument/2006/relationships/customXml" Target="../ink/ink2272.xml"/><Relationship Id="rId226" Type="http://schemas.openxmlformats.org/officeDocument/2006/relationships/customXml" Target="../ink/ink2096.xml"/><Relationship Id="rId433" Type="http://schemas.openxmlformats.org/officeDocument/2006/relationships/customXml" Target="../ink/ink2201.xml"/><Relationship Id="rId640" Type="http://schemas.openxmlformats.org/officeDocument/2006/relationships/image" Target="../media/image791.png"/><Relationship Id="rId74" Type="http://schemas.openxmlformats.org/officeDocument/2006/relationships/image" Target="../media/image512.png"/><Relationship Id="rId377" Type="http://schemas.openxmlformats.org/officeDocument/2006/relationships/customXml" Target="../ink/ink2173.xml"/><Relationship Id="rId500" Type="http://schemas.openxmlformats.org/officeDocument/2006/relationships/image" Target="../media/image722.png"/><Relationship Id="rId584" Type="http://schemas.openxmlformats.org/officeDocument/2006/relationships/image" Target="../media/image763.png"/><Relationship Id="rId5" Type="http://schemas.openxmlformats.org/officeDocument/2006/relationships/customXml" Target="../ink/ink1985.xml"/><Relationship Id="rId237" Type="http://schemas.openxmlformats.org/officeDocument/2006/relationships/image" Target="../media/image592.png"/><Relationship Id="rId444" Type="http://schemas.openxmlformats.org/officeDocument/2006/relationships/image" Target="../media/image694.png"/><Relationship Id="rId651" Type="http://schemas.openxmlformats.org/officeDocument/2006/relationships/customXml" Target="../ink/ink2311.xml"/><Relationship Id="rId290" Type="http://schemas.openxmlformats.org/officeDocument/2006/relationships/customXml" Target="../ink/ink2129.xml"/><Relationship Id="rId304" Type="http://schemas.openxmlformats.org/officeDocument/2006/relationships/customXml" Target="../ink/ink2136.xml"/><Relationship Id="rId388" Type="http://schemas.openxmlformats.org/officeDocument/2006/relationships/image" Target="../media/image666.png"/><Relationship Id="rId511" Type="http://schemas.openxmlformats.org/officeDocument/2006/relationships/customXml" Target="../ink/ink2240.xml"/><Relationship Id="rId609" Type="http://schemas.openxmlformats.org/officeDocument/2006/relationships/customXml" Target="../ink/ink2290.xml"/><Relationship Id="rId85" Type="http://schemas.openxmlformats.org/officeDocument/2006/relationships/customXml" Target="../ink/ink2025.xml"/><Relationship Id="rId150" Type="http://schemas.openxmlformats.org/officeDocument/2006/relationships/customXml" Target="../ink/ink2058.xml"/><Relationship Id="rId595" Type="http://schemas.openxmlformats.org/officeDocument/2006/relationships/customXml" Target="../ink/ink2283.xml"/><Relationship Id="rId248" Type="http://schemas.openxmlformats.org/officeDocument/2006/relationships/customXml" Target="../ink/ink2107.xml"/><Relationship Id="rId455" Type="http://schemas.openxmlformats.org/officeDocument/2006/relationships/customXml" Target="../ink/ink2212.xml"/><Relationship Id="rId662" Type="http://schemas.openxmlformats.org/officeDocument/2006/relationships/image" Target="../media/image802.png"/><Relationship Id="rId12" Type="http://schemas.openxmlformats.org/officeDocument/2006/relationships/image" Target="../media/image481.png"/><Relationship Id="rId108" Type="http://schemas.openxmlformats.org/officeDocument/2006/relationships/image" Target="../media/image529.png"/><Relationship Id="rId315" Type="http://schemas.openxmlformats.org/officeDocument/2006/relationships/image" Target="../media/image630.png"/><Relationship Id="rId522" Type="http://schemas.openxmlformats.org/officeDocument/2006/relationships/image" Target="../media/image733.png"/><Relationship Id="rId96" Type="http://schemas.openxmlformats.org/officeDocument/2006/relationships/image" Target="../media/image523.png"/><Relationship Id="rId161" Type="http://schemas.openxmlformats.org/officeDocument/2006/relationships/image" Target="../media/image554.png"/><Relationship Id="rId399" Type="http://schemas.openxmlformats.org/officeDocument/2006/relationships/customXml" Target="../ink/ink2184.xml"/><Relationship Id="rId259" Type="http://schemas.openxmlformats.org/officeDocument/2006/relationships/image" Target="../media/image603.png"/><Relationship Id="rId466" Type="http://schemas.openxmlformats.org/officeDocument/2006/relationships/image" Target="../media/image705.png"/><Relationship Id="rId673" Type="http://schemas.openxmlformats.org/officeDocument/2006/relationships/customXml" Target="../ink/ink2322.xml"/><Relationship Id="rId23" Type="http://schemas.openxmlformats.org/officeDocument/2006/relationships/customXml" Target="../ink/ink1994.xml"/><Relationship Id="rId119" Type="http://schemas.openxmlformats.org/officeDocument/2006/relationships/customXml" Target="../ink/ink2042.xml"/><Relationship Id="rId326" Type="http://schemas.openxmlformats.org/officeDocument/2006/relationships/customXml" Target="../ink/ink2147.xml"/><Relationship Id="rId533" Type="http://schemas.openxmlformats.org/officeDocument/2006/relationships/image" Target="../media/image738.png"/><Relationship Id="rId172" Type="http://schemas.openxmlformats.org/officeDocument/2006/relationships/customXml" Target="../ink/ink2069.xml"/><Relationship Id="rId477" Type="http://schemas.openxmlformats.org/officeDocument/2006/relationships/customXml" Target="../ink/ink2223.xml"/><Relationship Id="rId600" Type="http://schemas.openxmlformats.org/officeDocument/2006/relationships/image" Target="../media/image771.png"/><Relationship Id="rId684" Type="http://schemas.openxmlformats.org/officeDocument/2006/relationships/image" Target="../media/image813.png"/><Relationship Id="rId337" Type="http://schemas.openxmlformats.org/officeDocument/2006/relationships/customXml" Target="../ink/ink2153.xml"/><Relationship Id="rId34" Type="http://schemas.openxmlformats.org/officeDocument/2006/relationships/image" Target="../media/image492.png"/><Relationship Id="rId544" Type="http://schemas.openxmlformats.org/officeDocument/2006/relationships/customXml" Target="../ink/ink2257.xml"/><Relationship Id="rId183" Type="http://schemas.openxmlformats.org/officeDocument/2006/relationships/image" Target="../media/image565.png"/><Relationship Id="rId390" Type="http://schemas.openxmlformats.org/officeDocument/2006/relationships/image" Target="../media/image667.png"/><Relationship Id="rId404" Type="http://schemas.openxmlformats.org/officeDocument/2006/relationships/image" Target="../media/image674.png"/><Relationship Id="rId611" Type="http://schemas.openxmlformats.org/officeDocument/2006/relationships/customXml" Target="../ink/ink2291.xml"/><Relationship Id="rId250" Type="http://schemas.openxmlformats.org/officeDocument/2006/relationships/customXml" Target="../ink/ink2108.xml"/><Relationship Id="rId488" Type="http://schemas.openxmlformats.org/officeDocument/2006/relationships/image" Target="../media/image716.png"/><Relationship Id="rId45" Type="http://schemas.openxmlformats.org/officeDocument/2006/relationships/customXml" Target="../ink/ink2005.xml"/><Relationship Id="rId110" Type="http://schemas.openxmlformats.org/officeDocument/2006/relationships/image" Target="../media/image530.png"/><Relationship Id="rId348" Type="http://schemas.openxmlformats.org/officeDocument/2006/relationships/image" Target="../media/image646.png"/><Relationship Id="rId555" Type="http://schemas.openxmlformats.org/officeDocument/2006/relationships/customXml" Target="../ink/ink2263.xml"/><Relationship Id="rId194" Type="http://schemas.openxmlformats.org/officeDocument/2006/relationships/customXml" Target="../ink/ink2080.xml"/><Relationship Id="rId208" Type="http://schemas.openxmlformats.org/officeDocument/2006/relationships/customXml" Target="../ink/ink2087.xml"/><Relationship Id="rId415" Type="http://schemas.openxmlformats.org/officeDocument/2006/relationships/customXml" Target="../ink/ink2192.xml"/><Relationship Id="rId622" Type="http://schemas.openxmlformats.org/officeDocument/2006/relationships/image" Target="../media/image782.png"/><Relationship Id="rId261" Type="http://schemas.openxmlformats.org/officeDocument/2006/relationships/image" Target="../media/image604.png"/><Relationship Id="rId499" Type="http://schemas.openxmlformats.org/officeDocument/2006/relationships/customXml" Target="../ink/ink2234.xml"/><Relationship Id="rId56" Type="http://schemas.openxmlformats.org/officeDocument/2006/relationships/image" Target="../media/image503.png"/><Relationship Id="rId359" Type="http://schemas.openxmlformats.org/officeDocument/2006/relationships/customXml" Target="../ink/ink2164.xml"/><Relationship Id="rId566" Type="http://schemas.openxmlformats.org/officeDocument/2006/relationships/image" Target="../media/image754.png"/><Relationship Id="rId121" Type="http://schemas.openxmlformats.org/officeDocument/2006/relationships/customXml" Target="../ink/ink2043.xml"/><Relationship Id="rId219" Type="http://schemas.openxmlformats.org/officeDocument/2006/relationships/image" Target="../media/image583.png"/><Relationship Id="rId426" Type="http://schemas.openxmlformats.org/officeDocument/2006/relationships/image" Target="../media/image685.png"/><Relationship Id="rId633" Type="http://schemas.openxmlformats.org/officeDocument/2006/relationships/customXml" Target="../ink/ink2302.xml"/><Relationship Id="rId67" Type="http://schemas.openxmlformats.org/officeDocument/2006/relationships/customXml" Target="../ink/ink2016.xml"/><Relationship Id="rId272" Type="http://schemas.openxmlformats.org/officeDocument/2006/relationships/image" Target="../media/image609.png"/><Relationship Id="rId577" Type="http://schemas.openxmlformats.org/officeDocument/2006/relationships/customXml" Target="../ink/ink2274.xml"/><Relationship Id="rId132" Type="http://schemas.openxmlformats.org/officeDocument/2006/relationships/image" Target="../media/image540.png"/><Relationship Id="rId437" Type="http://schemas.openxmlformats.org/officeDocument/2006/relationships/customXml" Target="../ink/ink2203.xml"/><Relationship Id="rId644" Type="http://schemas.openxmlformats.org/officeDocument/2006/relationships/image" Target="../media/image793.png"/><Relationship Id="rId283" Type="http://schemas.openxmlformats.org/officeDocument/2006/relationships/customXml" Target="../ink/ink2125.xml"/><Relationship Id="rId490" Type="http://schemas.openxmlformats.org/officeDocument/2006/relationships/image" Target="../media/image717.png"/><Relationship Id="rId504" Type="http://schemas.openxmlformats.org/officeDocument/2006/relationships/image" Target="../media/image724.png"/><Relationship Id="rId78" Type="http://schemas.openxmlformats.org/officeDocument/2006/relationships/image" Target="../media/image514.png"/><Relationship Id="rId143" Type="http://schemas.openxmlformats.org/officeDocument/2006/relationships/image" Target="../media/image545.png"/><Relationship Id="rId350" Type="http://schemas.openxmlformats.org/officeDocument/2006/relationships/image" Target="../media/image647.png"/><Relationship Id="rId588" Type="http://schemas.openxmlformats.org/officeDocument/2006/relationships/image" Target="../media/image765.png"/><Relationship Id="rId9" Type="http://schemas.openxmlformats.org/officeDocument/2006/relationships/customXml" Target="../ink/ink1987.xml"/><Relationship Id="rId210" Type="http://schemas.openxmlformats.org/officeDocument/2006/relationships/customXml" Target="../ink/ink2088.xml"/><Relationship Id="rId448" Type="http://schemas.openxmlformats.org/officeDocument/2006/relationships/image" Target="../media/image696.png"/><Relationship Id="rId655" Type="http://schemas.openxmlformats.org/officeDocument/2006/relationships/customXml" Target="../ink/ink2313.xml"/><Relationship Id="rId294" Type="http://schemas.openxmlformats.org/officeDocument/2006/relationships/customXml" Target="../ink/ink2131.xml"/><Relationship Id="rId308" Type="http://schemas.openxmlformats.org/officeDocument/2006/relationships/customXml" Target="../ink/ink2138.xml"/><Relationship Id="rId515" Type="http://schemas.openxmlformats.org/officeDocument/2006/relationships/customXml" Target="../ink/ink2242.xml"/><Relationship Id="rId89" Type="http://schemas.openxmlformats.org/officeDocument/2006/relationships/customXml" Target="../ink/ink2027.xml"/><Relationship Id="rId154" Type="http://schemas.openxmlformats.org/officeDocument/2006/relationships/customXml" Target="../ink/ink2060.xml"/><Relationship Id="rId361" Type="http://schemas.openxmlformats.org/officeDocument/2006/relationships/customXml" Target="../ink/ink2165.xml"/><Relationship Id="rId599" Type="http://schemas.openxmlformats.org/officeDocument/2006/relationships/customXml" Target="../ink/ink2285.xml"/><Relationship Id="rId459" Type="http://schemas.openxmlformats.org/officeDocument/2006/relationships/customXml" Target="../ink/ink2214.xml"/><Relationship Id="rId666" Type="http://schemas.openxmlformats.org/officeDocument/2006/relationships/image" Target="../media/image804.png"/><Relationship Id="rId16" Type="http://schemas.openxmlformats.org/officeDocument/2006/relationships/image" Target="../media/image483.png"/><Relationship Id="rId221" Type="http://schemas.openxmlformats.org/officeDocument/2006/relationships/image" Target="../media/image584.png"/><Relationship Id="rId319" Type="http://schemas.openxmlformats.org/officeDocument/2006/relationships/image" Target="../media/image632.png"/><Relationship Id="rId526" Type="http://schemas.openxmlformats.org/officeDocument/2006/relationships/image" Target="../media/image735.png"/><Relationship Id="rId165" Type="http://schemas.openxmlformats.org/officeDocument/2006/relationships/image" Target="../media/image556.png"/><Relationship Id="rId372" Type="http://schemas.openxmlformats.org/officeDocument/2006/relationships/image" Target="../media/image658.png"/><Relationship Id="rId677" Type="http://schemas.openxmlformats.org/officeDocument/2006/relationships/customXml" Target="../ink/ink2324.xml"/><Relationship Id="rId232" Type="http://schemas.openxmlformats.org/officeDocument/2006/relationships/customXml" Target="../ink/ink2099.xml"/><Relationship Id="rId27" Type="http://schemas.openxmlformats.org/officeDocument/2006/relationships/customXml" Target="../ink/ink1996.xml"/><Relationship Id="rId537" Type="http://schemas.openxmlformats.org/officeDocument/2006/relationships/image" Target="../media/image740.png"/><Relationship Id="rId80" Type="http://schemas.openxmlformats.org/officeDocument/2006/relationships/image" Target="../media/image515.png"/><Relationship Id="rId176" Type="http://schemas.openxmlformats.org/officeDocument/2006/relationships/customXml" Target="../ink/ink2071.xml"/><Relationship Id="rId383" Type="http://schemas.openxmlformats.org/officeDocument/2006/relationships/customXml" Target="../ink/ink2176.xml"/><Relationship Id="rId590" Type="http://schemas.openxmlformats.org/officeDocument/2006/relationships/image" Target="../media/image766.png"/><Relationship Id="rId604" Type="http://schemas.openxmlformats.org/officeDocument/2006/relationships/image" Target="../media/image773.png"/><Relationship Id="rId243" Type="http://schemas.openxmlformats.org/officeDocument/2006/relationships/image" Target="../media/image595.png"/><Relationship Id="rId450" Type="http://schemas.openxmlformats.org/officeDocument/2006/relationships/image" Target="../media/image697.png"/><Relationship Id="rId688" Type="http://schemas.openxmlformats.org/officeDocument/2006/relationships/image" Target="../media/image815.png"/><Relationship Id="rId38" Type="http://schemas.openxmlformats.org/officeDocument/2006/relationships/image" Target="../media/image494.png"/><Relationship Id="rId103" Type="http://schemas.openxmlformats.org/officeDocument/2006/relationships/customXml" Target="../ink/ink2034.xml"/><Relationship Id="rId310" Type="http://schemas.openxmlformats.org/officeDocument/2006/relationships/customXml" Target="../ink/ink2139.xml"/><Relationship Id="rId548" Type="http://schemas.openxmlformats.org/officeDocument/2006/relationships/image" Target="../media/image745.png"/><Relationship Id="rId91" Type="http://schemas.openxmlformats.org/officeDocument/2006/relationships/customXml" Target="../ink/ink2028.xml"/><Relationship Id="rId187" Type="http://schemas.openxmlformats.org/officeDocument/2006/relationships/image" Target="../media/image567.png"/><Relationship Id="rId394" Type="http://schemas.openxmlformats.org/officeDocument/2006/relationships/image" Target="../media/image669.png"/><Relationship Id="rId408" Type="http://schemas.openxmlformats.org/officeDocument/2006/relationships/image" Target="../media/image676.png"/><Relationship Id="rId615" Type="http://schemas.openxmlformats.org/officeDocument/2006/relationships/customXml" Target="../ink/ink2293.xml"/></Relationships>
</file>

<file path=ppt/slides/_rels/slide21.xml.rels><?xml version="1.0" encoding="UTF-8" standalone="yes"?>
<Relationships xmlns="http://schemas.openxmlformats.org/package/2006/relationships"><Relationship Id="rId13" Type="http://schemas.openxmlformats.org/officeDocument/2006/relationships/image" Target="../media/image822.png"/><Relationship Id="rId18" Type="http://schemas.openxmlformats.org/officeDocument/2006/relationships/customXml" Target="../ink/ink2336.xml"/><Relationship Id="rId26" Type="http://schemas.openxmlformats.org/officeDocument/2006/relationships/customXml" Target="../ink/ink2340.xml"/><Relationship Id="rId39" Type="http://schemas.openxmlformats.org/officeDocument/2006/relationships/image" Target="../media/image835.png"/><Relationship Id="rId21" Type="http://schemas.openxmlformats.org/officeDocument/2006/relationships/image" Target="../media/image826.png"/><Relationship Id="rId34" Type="http://schemas.openxmlformats.org/officeDocument/2006/relationships/customXml" Target="../ink/ink2344.xml"/><Relationship Id="rId7" Type="http://schemas.openxmlformats.org/officeDocument/2006/relationships/image" Target="../media/image819.png"/><Relationship Id="rId12" Type="http://schemas.openxmlformats.org/officeDocument/2006/relationships/customXml" Target="../ink/ink2333.xml"/><Relationship Id="rId17" Type="http://schemas.openxmlformats.org/officeDocument/2006/relationships/image" Target="../media/image824.png"/><Relationship Id="rId25" Type="http://schemas.openxmlformats.org/officeDocument/2006/relationships/image" Target="../media/image828.png"/><Relationship Id="rId33" Type="http://schemas.openxmlformats.org/officeDocument/2006/relationships/image" Target="../media/image832.png"/><Relationship Id="rId38" Type="http://schemas.openxmlformats.org/officeDocument/2006/relationships/customXml" Target="../ink/ink2346.xml"/><Relationship Id="rId2" Type="http://schemas.openxmlformats.org/officeDocument/2006/relationships/notesSlide" Target="../notesSlides/notesSlide17.xml"/><Relationship Id="rId16" Type="http://schemas.openxmlformats.org/officeDocument/2006/relationships/customXml" Target="../ink/ink2335.xml"/><Relationship Id="rId20" Type="http://schemas.openxmlformats.org/officeDocument/2006/relationships/customXml" Target="../ink/ink2337.xml"/><Relationship Id="rId29" Type="http://schemas.openxmlformats.org/officeDocument/2006/relationships/image" Target="../media/image830.png"/><Relationship Id="rId1" Type="http://schemas.openxmlformats.org/officeDocument/2006/relationships/slideLayout" Target="../slideLayouts/slideLayout7.xml"/><Relationship Id="rId6" Type="http://schemas.openxmlformats.org/officeDocument/2006/relationships/customXml" Target="../ink/ink2330.xml"/><Relationship Id="rId11" Type="http://schemas.openxmlformats.org/officeDocument/2006/relationships/image" Target="../media/image821.png"/><Relationship Id="rId24" Type="http://schemas.openxmlformats.org/officeDocument/2006/relationships/customXml" Target="../ink/ink2339.xml"/><Relationship Id="rId32" Type="http://schemas.openxmlformats.org/officeDocument/2006/relationships/customXml" Target="../ink/ink2343.xml"/><Relationship Id="rId37" Type="http://schemas.openxmlformats.org/officeDocument/2006/relationships/image" Target="../media/image834.png"/><Relationship Id="rId5" Type="http://schemas.openxmlformats.org/officeDocument/2006/relationships/image" Target="../media/image818.emf"/><Relationship Id="rId15" Type="http://schemas.openxmlformats.org/officeDocument/2006/relationships/image" Target="../media/image823.png"/><Relationship Id="rId23" Type="http://schemas.openxmlformats.org/officeDocument/2006/relationships/image" Target="../media/image827.png"/><Relationship Id="rId28" Type="http://schemas.openxmlformats.org/officeDocument/2006/relationships/customXml" Target="../ink/ink2341.xml"/><Relationship Id="rId36" Type="http://schemas.openxmlformats.org/officeDocument/2006/relationships/customXml" Target="../ink/ink2345.xml"/><Relationship Id="rId10" Type="http://schemas.openxmlformats.org/officeDocument/2006/relationships/customXml" Target="../ink/ink2332.xml"/><Relationship Id="rId19" Type="http://schemas.openxmlformats.org/officeDocument/2006/relationships/image" Target="../media/image825.png"/><Relationship Id="rId31" Type="http://schemas.openxmlformats.org/officeDocument/2006/relationships/image" Target="../media/image831.png"/><Relationship Id="rId4" Type="http://schemas.openxmlformats.org/officeDocument/2006/relationships/image" Target="../media/image817.emf"/><Relationship Id="rId9" Type="http://schemas.openxmlformats.org/officeDocument/2006/relationships/image" Target="../media/image820.png"/><Relationship Id="rId14" Type="http://schemas.openxmlformats.org/officeDocument/2006/relationships/customXml" Target="../ink/ink2334.xml"/><Relationship Id="rId22" Type="http://schemas.openxmlformats.org/officeDocument/2006/relationships/customXml" Target="../ink/ink2338.xml"/><Relationship Id="rId27" Type="http://schemas.openxmlformats.org/officeDocument/2006/relationships/image" Target="../media/image829.png"/><Relationship Id="rId30" Type="http://schemas.openxmlformats.org/officeDocument/2006/relationships/customXml" Target="../ink/ink2342.xml"/><Relationship Id="rId35" Type="http://schemas.openxmlformats.org/officeDocument/2006/relationships/image" Target="../media/image833.png"/><Relationship Id="rId8" Type="http://schemas.openxmlformats.org/officeDocument/2006/relationships/customXml" Target="../ink/ink2331.xml"/><Relationship Id="rId3" Type="http://schemas.openxmlformats.org/officeDocument/2006/relationships/image" Target="../media/image816.emf"/></Relationships>
</file>

<file path=ppt/slides/_rels/slide22.xml.rels><?xml version="1.0" encoding="UTF-8" standalone="yes"?>
<Relationships xmlns="http://schemas.openxmlformats.org/package/2006/relationships"><Relationship Id="rId117" Type="http://schemas.openxmlformats.org/officeDocument/2006/relationships/image" Target="../media/image893.png"/><Relationship Id="rId299" Type="http://schemas.openxmlformats.org/officeDocument/2006/relationships/customXml" Target="../ink/ink2494.xml"/><Relationship Id="rId21" Type="http://schemas.openxmlformats.org/officeDocument/2006/relationships/customXml" Target="../ink/ink2354.xml"/><Relationship Id="rId63" Type="http://schemas.openxmlformats.org/officeDocument/2006/relationships/image" Target="../media/image866.png"/><Relationship Id="rId159" Type="http://schemas.openxmlformats.org/officeDocument/2006/relationships/image" Target="../media/image914.png"/><Relationship Id="rId170" Type="http://schemas.openxmlformats.org/officeDocument/2006/relationships/customXml" Target="../ink/ink2429.xml"/><Relationship Id="rId226" Type="http://schemas.openxmlformats.org/officeDocument/2006/relationships/image" Target="../media/image1291.png"/><Relationship Id="rId268" Type="http://schemas.openxmlformats.org/officeDocument/2006/relationships/image" Target="../media/image1312.png"/><Relationship Id="rId32" Type="http://schemas.openxmlformats.org/officeDocument/2006/relationships/image" Target="../media/image851.png"/><Relationship Id="rId74" Type="http://schemas.openxmlformats.org/officeDocument/2006/relationships/customXml" Target="../ink/ink2381.xml"/><Relationship Id="rId128" Type="http://schemas.openxmlformats.org/officeDocument/2006/relationships/customXml" Target="../ink/ink2408.xml"/><Relationship Id="rId5" Type="http://schemas.openxmlformats.org/officeDocument/2006/relationships/image" Target="../media/image838.png"/><Relationship Id="rId181" Type="http://schemas.openxmlformats.org/officeDocument/2006/relationships/customXml" Target="../ink/ink2435.xml"/><Relationship Id="rId237" Type="http://schemas.openxmlformats.org/officeDocument/2006/relationships/customXml" Target="../ink/ink2463.xml"/><Relationship Id="rId279" Type="http://schemas.openxmlformats.org/officeDocument/2006/relationships/customXml" Target="../ink/ink2484.xml"/><Relationship Id="rId43" Type="http://schemas.openxmlformats.org/officeDocument/2006/relationships/customXml" Target="../ink/ink2365.xml"/><Relationship Id="rId139" Type="http://schemas.openxmlformats.org/officeDocument/2006/relationships/image" Target="../media/image904.png"/><Relationship Id="rId290" Type="http://schemas.openxmlformats.org/officeDocument/2006/relationships/image" Target="../media/image1323.png"/><Relationship Id="rId304" Type="http://schemas.openxmlformats.org/officeDocument/2006/relationships/image" Target="../media/image1330.png"/><Relationship Id="rId85" Type="http://schemas.openxmlformats.org/officeDocument/2006/relationships/image" Target="../media/image877.png"/><Relationship Id="rId150" Type="http://schemas.openxmlformats.org/officeDocument/2006/relationships/customXml" Target="../ink/ink2419.xml"/><Relationship Id="rId192" Type="http://schemas.openxmlformats.org/officeDocument/2006/relationships/image" Target="../media/image1274.png"/><Relationship Id="rId206" Type="http://schemas.openxmlformats.org/officeDocument/2006/relationships/image" Target="../media/image1281.png"/><Relationship Id="rId248" Type="http://schemas.openxmlformats.org/officeDocument/2006/relationships/image" Target="../media/image1302.png"/><Relationship Id="rId12" Type="http://schemas.openxmlformats.org/officeDocument/2006/relationships/image" Target="../media/image842.png"/><Relationship Id="rId108" Type="http://schemas.openxmlformats.org/officeDocument/2006/relationships/customXml" Target="../ink/ink2398.xml"/><Relationship Id="rId54" Type="http://schemas.openxmlformats.org/officeDocument/2006/relationships/image" Target="../media/image862.png"/><Relationship Id="rId96" Type="http://schemas.openxmlformats.org/officeDocument/2006/relationships/customXml" Target="../ink/ink2392.xml"/><Relationship Id="rId161" Type="http://schemas.openxmlformats.org/officeDocument/2006/relationships/image" Target="../media/image915.png"/><Relationship Id="rId217" Type="http://schemas.openxmlformats.org/officeDocument/2006/relationships/customXml" Target="../ink/ink2453.xml"/><Relationship Id="rId6" Type="http://schemas.openxmlformats.org/officeDocument/2006/relationships/image" Target="../media/image839.png"/><Relationship Id="rId238" Type="http://schemas.openxmlformats.org/officeDocument/2006/relationships/image" Target="../media/image1297.png"/><Relationship Id="rId259" Type="http://schemas.openxmlformats.org/officeDocument/2006/relationships/customXml" Target="../ink/ink2474.xml"/><Relationship Id="rId23" Type="http://schemas.openxmlformats.org/officeDocument/2006/relationships/customXml" Target="../ink/ink2355.xml"/><Relationship Id="rId119" Type="http://schemas.openxmlformats.org/officeDocument/2006/relationships/image" Target="../media/image894.png"/><Relationship Id="rId270" Type="http://schemas.openxmlformats.org/officeDocument/2006/relationships/image" Target="../media/image1313.png"/><Relationship Id="rId291" Type="http://schemas.openxmlformats.org/officeDocument/2006/relationships/customXml" Target="../ink/ink2490.xml"/><Relationship Id="rId44" Type="http://schemas.openxmlformats.org/officeDocument/2006/relationships/image" Target="../media/image857.png"/><Relationship Id="rId65" Type="http://schemas.openxmlformats.org/officeDocument/2006/relationships/image" Target="../media/image867.png"/><Relationship Id="rId86" Type="http://schemas.openxmlformats.org/officeDocument/2006/relationships/customXml" Target="../ink/ink2387.xml"/><Relationship Id="rId130" Type="http://schemas.openxmlformats.org/officeDocument/2006/relationships/customXml" Target="../ink/ink2409.xml"/><Relationship Id="rId151" Type="http://schemas.openxmlformats.org/officeDocument/2006/relationships/image" Target="../media/image910.png"/><Relationship Id="rId172" Type="http://schemas.openxmlformats.org/officeDocument/2006/relationships/customXml" Target="../ink/ink2430.xml"/><Relationship Id="rId193" Type="http://schemas.openxmlformats.org/officeDocument/2006/relationships/customXml" Target="../ink/ink2441.xml"/><Relationship Id="rId207" Type="http://schemas.openxmlformats.org/officeDocument/2006/relationships/customXml" Target="../ink/ink2448.xml"/><Relationship Id="rId228" Type="http://schemas.openxmlformats.org/officeDocument/2006/relationships/image" Target="../media/image1292.png"/><Relationship Id="rId249" Type="http://schemas.openxmlformats.org/officeDocument/2006/relationships/customXml" Target="../ink/ink2469.xml"/><Relationship Id="rId13" Type="http://schemas.openxmlformats.org/officeDocument/2006/relationships/customXml" Target="../ink/ink2350.xml"/><Relationship Id="rId109" Type="http://schemas.openxmlformats.org/officeDocument/2006/relationships/image" Target="../media/image889.png"/><Relationship Id="rId260" Type="http://schemas.openxmlformats.org/officeDocument/2006/relationships/image" Target="../media/image1308.png"/><Relationship Id="rId281" Type="http://schemas.openxmlformats.org/officeDocument/2006/relationships/customXml" Target="../ink/ink2485.xml"/><Relationship Id="rId34" Type="http://schemas.openxmlformats.org/officeDocument/2006/relationships/image" Target="../media/image852.png"/><Relationship Id="rId55" Type="http://schemas.openxmlformats.org/officeDocument/2006/relationships/customXml" Target="../ink/ink2371.xml"/><Relationship Id="rId76" Type="http://schemas.openxmlformats.org/officeDocument/2006/relationships/customXml" Target="../ink/ink2382.xml"/><Relationship Id="rId97" Type="http://schemas.openxmlformats.org/officeDocument/2006/relationships/image" Target="../media/image883.png"/><Relationship Id="rId120" Type="http://schemas.openxmlformats.org/officeDocument/2006/relationships/customXml" Target="../ink/ink2404.xml"/><Relationship Id="rId141" Type="http://schemas.openxmlformats.org/officeDocument/2006/relationships/image" Target="../media/image905.png"/><Relationship Id="rId7" Type="http://schemas.openxmlformats.org/officeDocument/2006/relationships/customXml" Target="../ink/ink2347.xml"/><Relationship Id="rId162" Type="http://schemas.openxmlformats.org/officeDocument/2006/relationships/customXml" Target="../ink/ink2425.xml"/><Relationship Id="rId183" Type="http://schemas.openxmlformats.org/officeDocument/2006/relationships/customXml" Target="../ink/ink2436.xml"/><Relationship Id="rId218" Type="http://schemas.openxmlformats.org/officeDocument/2006/relationships/image" Target="../media/image1287.png"/><Relationship Id="rId239" Type="http://schemas.openxmlformats.org/officeDocument/2006/relationships/customXml" Target="../ink/ink2464.xml"/><Relationship Id="rId250" Type="http://schemas.openxmlformats.org/officeDocument/2006/relationships/image" Target="../media/image1303.png"/><Relationship Id="rId271" Type="http://schemas.openxmlformats.org/officeDocument/2006/relationships/customXml" Target="../ink/ink2480.xml"/><Relationship Id="rId292" Type="http://schemas.openxmlformats.org/officeDocument/2006/relationships/image" Target="../media/image1324.png"/><Relationship Id="rId24" Type="http://schemas.openxmlformats.org/officeDocument/2006/relationships/image" Target="../media/image847.png"/><Relationship Id="rId45" Type="http://schemas.openxmlformats.org/officeDocument/2006/relationships/customXml" Target="../ink/ink2366.xml"/><Relationship Id="rId66" Type="http://schemas.openxmlformats.org/officeDocument/2006/relationships/customXml" Target="../ink/ink2377.xml"/><Relationship Id="rId87" Type="http://schemas.openxmlformats.org/officeDocument/2006/relationships/image" Target="../media/image878.png"/><Relationship Id="rId110" Type="http://schemas.openxmlformats.org/officeDocument/2006/relationships/customXml" Target="../ink/ink2399.xml"/><Relationship Id="rId131" Type="http://schemas.openxmlformats.org/officeDocument/2006/relationships/image" Target="../media/image900.png"/><Relationship Id="rId152" Type="http://schemas.openxmlformats.org/officeDocument/2006/relationships/customXml" Target="../ink/ink2420.xml"/><Relationship Id="rId173" Type="http://schemas.openxmlformats.org/officeDocument/2006/relationships/image" Target="../media/image921.png"/><Relationship Id="rId194" Type="http://schemas.openxmlformats.org/officeDocument/2006/relationships/image" Target="../media/image1275.png"/><Relationship Id="rId208" Type="http://schemas.openxmlformats.org/officeDocument/2006/relationships/image" Target="../media/image1282.png"/><Relationship Id="rId229" Type="http://schemas.openxmlformats.org/officeDocument/2006/relationships/customXml" Target="../ink/ink2459.xml"/><Relationship Id="rId240" Type="http://schemas.openxmlformats.org/officeDocument/2006/relationships/image" Target="../media/image1298.png"/><Relationship Id="rId261" Type="http://schemas.openxmlformats.org/officeDocument/2006/relationships/customXml" Target="../ink/ink2475.xml"/><Relationship Id="rId14" Type="http://schemas.openxmlformats.org/officeDocument/2006/relationships/image" Target="../media/image843.png"/><Relationship Id="rId35" Type="http://schemas.openxmlformats.org/officeDocument/2006/relationships/customXml" Target="../ink/ink2361.xml"/><Relationship Id="rId56" Type="http://schemas.openxmlformats.org/officeDocument/2006/relationships/image" Target="../media/image863.png"/><Relationship Id="rId77" Type="http://schemas.openxmlformats.org/officeDocument/2006/relationships/image" Target="../media/image873.png"/><Relationship Id="rId100" Type="http://schemas.openxmlformats.org/officeDocument/2006/relationships/customXml" Target="../ink/ink2394.xml"/><Relationship Id="rId282" Type="http://schemas.openxmlformats.org/officeDocument/2006/relationships/image" Target="../media/image1319.png"/><Relationship Id="rId8" Type="http://schemas.openxmlformats.org/officeDocument/2006/relationships/image" Target="../media/image840.png"/><Relationship Id="rId98" Type="http://schemas.openxmlformats.org/officeDocument/2006/relationships/customXml" Target="../ink/ink2393.xml"/><Relationship Id="rId121" Type="http://schemas.openxmlformats.org/officeDocument/2006/relationships/image" Target="../media/image895.png"/><Relationship Id="rId142" Type="http://schemas.openxmlformats.org/officeDocument/2006/relationships/customXml" Target="../ink/ink2415.xml"/><Relationship Id="rId163" Type="http://schemas.openxmlformats.org/officeDocument/2006/relationships/image" Target="../media/image916.png"/><Relationship Id="rId184" Type="http://schemas.openxmlformats.org/officeDocument/2006/relationships/image" Target="../media/image1271.png"/><Relationship Id="rId219" Type="http://schemas.openxmlformats.org/officeDocument/2006/relationships/customXml" Target="../ink/ink2454.xml"/><Relationship Id="rId230" Type="http://schemas.openxmlformats.org/officeDocument/2006/relationships/image" Target="../media/image1293.png"/><Relationship Id="rId251" Type="http://schemas.openxmlformats.org/officeDocument/2006/relationships/customXml" Target="../ink/ink2470.xml"/><Relationship Id="rId25" Type="http://schemas.openxmlformats.org/officeDocument/2006/relationships/customXml" Target="../ink/ink2356.xml"/><Relationship Id="rId46" Type="http://schemas.openxmlformats.org/officeDocument/2006/relationships/image" Target="../media/image858.png"/><Relationship Id="rId67" Type="http://schemas.openxmlformats.org/officeDocument/2006/relationships/image" Target="../media/image868.png"/><Relationship Id="rId272" Type="http://schemas.openxmlformats.org/officeDocument/2006/relationships/image" Target="../media/image1314.png"/><Relationship Id="rId293" Type="http://schemas.openxmlformats.org/officeDocument/2006/relationships/customXml" Target="../ink/ink2491.xml"/><Relationship Id="rId88" Type="http://schemas.openxmlformats.org/officeDocument/2006/relationships/customXml" Target="../ink/ink2388.xml"/><Relationship Id="rId111" Type="http://schemas.openxmlformats.org/officeDocument/2006/relationships/image" Target="../media/image890.png"/><Relationship Id="rId132" Type="http://schemas.openxmlformats.org/officeDocument/2006/relationships/customXml" Target="../ink/ink2410.xml"/><Relationship Id="rId153" Type="http://schemas.openxmlformats.org/officeDocument/2006/relationships/image" Target="../media/image911.png"/><Relationship Id="rId174" Type="http://schemas.openxmlformats.org/officeDocument/2006/relationships/customXml" Target="../ink/ink2431.xml"/><Relationship Id="rId195" Type="http://schemas.openxmlformats.org/officeDocument/2006/relationships/customXml" Target="../ink/ink2442.xml"/><Relationship Id="rId209" Type="http://schemas.openxmlformats.org/officeDocument/2006/relationships/customXml" Target="../ink/ink2449.xml"/><Relationship Id="rId220" Type="http://schemas.openxmlformats.org/officeDocument/2006/relationships/image" Target="../media/image1288.png"/><Relationship Id="rId241" Type="http://schemas.openxmlformats.org/officeDocument/2006/relationships/customXml" Target="../ink/ink2465.xml"/><Relationship Id="rId15" Type="http://schemas.openxmlformats.org/officeDocument/2006/relationships/customXml" Target="../ink/ink2351.xml"/><Relationship Id="rId36" Type="http://schemas.openxmlformats.org/officeDocument/2006/relationships/image" Target="../media/image853.png"/><Relationship Id="rId57" Type="http://schemas.openxmlformats.org/officeDocument/2006/relationships/customXml" Target="../ink/ink2372.xml"/><Relationship Id="rId262" Type="http://schemas.openxmlformats.org/officeDocument/2006/relationships/image" Target="../media/image1309.png"/><Relationship Id="rId283" Type="http://schemas.openxmlformats.org/officeDocument/2006/relationships/customXml" Target="../ink/ink2486.xml"/><Relationship Id="rId78" Type="http://schemas.openxmlformats.org/officeDocument/2006/relationships/customXml" Target="../ink/ink2383.xml"/><Relationship Id="rId99" Type="http://schemas.openxmlformats.org/officeDocument/2006/relationships/image" Target="../media/image884.png"/><Relationship Id="rId101" Type="http://schemas.openxmlformats.org/officeDocument/2006/relationships/image" Target="../media/image885.png"/><Relationship Id="rId122" Type="http://schemas.openxmlformats.org/officeDocument/2006/relationships/customXml" Target="../ink/ink2405.xml"/><Relationship Id="rId143" Type="http://schemas.openxmlformats.org/officeDocument/2006/relationships/image" Target="../media/image906.png"/><Relationship Id="rId164" Type="http://schemas.openxmlformats.org/officeDocument/2006/relationships/customXml" Target="../ink/ink2426.xml"/><Relationship Id="rId185" Type="http://schemas.openxmlformats.org/officeDocument/2006/relationships/customXml" Target="../ink/ink2437.xml"/><Relationship Id="rId9" Type="http://schemas.openxmlformats.org/officeDocument/2006/relationships/customXml" Target="../ink/ink2348.xml"/><Relationship Id="rId210" Type="http://schemas.openxmlformats.org/officeDocument/2006/relationships/image" Target="../media/image1283.png"/><Relationship Id="rId26" Type="http://schemas.openxmlformats.org/officeDocument/2006/relationships/image" Target="../media/image848.png"/><Relationship Id="rId231" Type="http://schemas.openxmlformats.org/officeDocument/2006/relationships/customXml" Target="../ink/ink2460.xml"/><Relationship Id="rId252" Type="http://schemas.openxmlformats.org/officeDocument/2006/relationships/image" Target="../media/image1304.png"/><Relationship Id="rId273" Type="http://schemas.openxmlformats.org/officeDocument/2006/relationships/customXml" Target="../ink/ink2481.xml"/><Relationship Id="rId294" Type="http://schemas.openxmlformats.org/officeDocument/2006/relationships/image" Target="../media/image1325.png"/><Relationship Id="rId47" Type="http://schemas.openxmlformats.org/officeDocument/2006/relationships/customXml" Target="../ink/ink2367.xml"/><Relationship Id="rId68" Type="http://schemas.openxmlformats.org/officeDocument/2006/relationships/customXml" Target="../ink/ink2378.xml"/><Relationship Id="rId89" Type="http://schemas.openxmlformats.org/officeDocument/2006/relationships/image" Target="../media/image879.png"/><Relationship Id="rId112" Type="http://schemas.openxmlformats.org/officeDocument/2006/relationships/customXml" Target="../ink/ink2400.xml"/><Relationship Id="rId133" Type="http://schemas.openxmlformats.org/officeDocument/2006/relationships/image" Target="../media/image901.png"/><Relationship Id="rId154" Type="http://schemas.openxmlformats.org/officeDocument/2006/relationships/customXml" Target="../ink/ink2421.xml"/><Relationship Id="rId175" Type="http://schemas.openxmlformats.org/officeDocument/2006/relationships/image" Target="../media/image1267.png"/><Relationship Id="rId196" Type="http://schemas.openxmlformats.org/officeDocument/2006/relationships/image" Target="../media/image1276.png"/><Relationship Id="rId200" Type="http://schemas.openxmlformats.org/officeDocument/2006/relationships/image" Target="../media/image1278.png"/><Relationship Id="rId16" Type="http://schemas.openxmlformats.org/officeDocument/2006/relationships/image" Target="../media/image844.png"/><Relationship Id="rId221" Type="http://schemas.openxmlformats.org/officeDocument/2006/relationships/customXml" Target="../ink/ink2455.xml"/><Relationship Id="rId242" Type="http://schemas.openxmlformats.org/officeDocument/2006/relationships/image" Target="../media/image1299.png"/><Relationship Id="rId263" Type="http://schemas.openxmlformats.org/officeDocument/2006/relationships/customXml" Target="../ink/ink2476.xml"/><Relationship Id="rId284" Type="http://schemas.openxmlformats.org/officeDocument/2006/relationships/image" Target="../media/image1320.png"/><Relationship Id="rId37" Type="http://schemas.openxmlformats.org/officeDocument/2006/relationships/customXml" Target="../ink/ink2362.xml"/><Relationship Id="rId58" Type="http://schemas.openxmlformats.org/officeDocument/2006/relationships/image" Target="../media/image864.png"/><Relationship Id="rId79" Type="http://schemas.openxmlformats.org/officeDocument/2006/relationships/image" Target="../media/image874.png"/><Relationship Id="rId102" Type="http://schemas.openxmlformats.org/officeDocument/2006/relationships/customXml" Target="../ink/ink2395.xml"/><Relationship Id="rId123" Type="http://schemas.openxmlformats.org/officeDocument/2006/relationships/image" Target="../media/image896.png"/><Relationship Id="rId144" Type="http://schemas.openxmlformats.org/officeDocument/2006/relationships/customXml" Target="../ink/ink2416.xml"/><Relationship Id="rId90" Type="http://schemas.openxmlformats.org/officeDocument/2006/relationships/customXml" Target="../ink/ink2389.xml"/><Relationship Id="rId165" Type="http://schemas.openxmlformats.org/officeDocument/2006/relationships/image" Target="../media/image917.png"/><Relationship Id="rId186" Type="http://schemas.openxmlformats.org/officeDocument/2006/relationships/image" Target="../media/image439.png"/><Relationship Id="rId211" Type="http://schemas.openxmlformats.org/officeDocument/2006/relationships/customXml" Target="../ink/ink2450.xml"/><Relationship Id="rId232" Type="http://schemas.openxmlformats.org/officeDocument/2006/relationships/image" Target="../media/image1294.png"/><Relationship Id="rId253" Type="http://schemas.openxmlformats.org/officeDocument/2006/relationships/customXml" Target="../ink/ink2471.xml"/><Relationship Id="rId274" Type="http://schemas.openxmlformats.org/officeDocument/2006/relationships/image" Target="../media/image1315.png"/><Relationship Id="rId295" Type="http://schemas.openxmlformats.org/officeDocument/2006/relationships/customXml" Target="../ink/ink2492.xml"/><Relationship Id="rId27" Type="http://schemas.openxmlformats.org/officeDocument/2006/relationships/customXml" Target="../ink/ink2357.xml"/><Relationship Id="rId48" Type="http://schemas.openxmlformats.org/officeDocument/2006/relationships/image" Target="../media/image859.png"/><Relationship Id="rId69" Type="http://schemas.openxmlformats.org/officeDocument/2006/relationships/image" Target="../media/image869.png"/><Relationship Id="rId113" Type="http://schemas.openxmlformats.org/officeDocument/2006/relationships/image" Target="../media/image891.png"/><Relationship Id="rId134" Type="http://schemas.openxmlformats.org/officeDocument/2006/relationships/customXml" Target="../ink/ink2411.xml"/><Relationship Id="rId80" Type="http://schemas.openxmlformats.org/officeDocument/2006/relationships/customXml" Target="../ink/ink2384.xml"/><Relationship Id="rId155" Type="http://schemas.openxmlformats.org/officeDocument/2006/relationships/image" Target="../media/image912.png"/><Relationship Id="rId176" Type="http://schemas.openxmlformats.org/officeDocument/2006/relationships/customXml" Target="../ink/ink2432.xml"/><Relationship Id="rId197" Type="http://schemas.openxmlformats.org/officeDocument/2006/relationships/customXml" Target="../ink/ink2443.xml"/><Relationship Id="rId201" Type="http://schemas.openxmlformats.org/officeDocument/2006/relationships/customXml" Target="../ink/ink2445.xml"/><Relationship Id="rId222" Type="http://schemas.openxmlformats.org/officeDocument/2006/relationships/image" Target="../media/image1289.png"/><Relationship Id="rId243" Type="http://schemas.openxmlformats.org/officeDocument/2006/relationships/customXml" Target="../ink/ink2466.xml"/><Relationship Id="rId264" Type="http://schemas.openxmlformats.org/officeDocument/2006/relationships/image" Target="../media/image1310.png"/><Relationship Id="rId285" Type="http://schemas.openxmlformats.org/officeDocument/2006/relationships/customXml" Target="../ink/ink2487.xml"/><Relationship Id="rId17" Type="http://schemas.openxmlformats.org/officeDocument/2006/relationships/customXml" Target="../ink/ink2352.xml"/><Relationship Id="rId38" Type="http://schemas.openxmlformats.org/officeDocument/2006/relationships/image" Target="../media/image854.png"/><Relationship Id="rId59" Type="http://schemas.openxmlformats.org/officeDocument/2006/relationships/customXml" Target="../ink/ink2373.xml"/><Relationship Id="rId103" Type="http://schemas.openxmlformats.org/officeDocument/2006/relationships/image" Target="../media/image886.png"/><Relationship Id="rId124" Type="http://schemas.openxmlformats.org/officeDocument/2006/relationships/customXml" Target="../ink/ink2406.xml"/><Relationship Id="rId70" Type="http://schemas.openxmlformats.org/officeDocument/2006/relationships/customXml" Target="../ink/ink2379.xml"/><Relationship Id="rId91" Type="http://schemas.openxmlformats.org/officeDocument/2006/relationships/image" Target="../media/image880.png"/><Relationship Id="rId145" Type="http://schemas.openxmlformats.org/officeDocument/2006/relationships/image" Target="../media/image907.png"/><Relationship Id="rId166" Type="http://schemas.openxmlformats.org/officeDocument/2006/relationships/customXml" Target="../ink/ink2427.xml"/><Relationship Id="rId187" Type="http://schemas.openxmlformats.org/officeDocument/2006/relationships/customXml" Target="../ink/ink2438.xml"/><Relationship Id="rId1" Type="http://schemas.openxmlformats.org/officeDocument/2006/relationships/slideLayout" Target="../slideLayouts/slideLayout7.xml"/><Relationship Id="rId212" Type="http://schemas.openxmlformats.org/officeDocument/2006/relationships/image" Target="../media/image1284.png"/><Relationship Id="rId233" Type="http://schemas.openxmlformats.org/officeDocument/2006/relationships/customXml" Target="../ink/ink2461.xml"/><Relationship Id="rId254" Type="http://schemas.openxmlformats.org/officeDocument/2006/relationships/image" Target="../media/image1305.png"/><Relationship Id="rId28" Type="http://schemas.openxmlformats.org/officeDocument/2006/relationships/image" Target="../media/image849.png"/><Relationship Id="rId49" Type="http://schemas.openxmlformats.org/officeDocument/2006/relationships/customXml" Target="../ink/ink2368.xml"/><Relationship Id="rId114" Type="http://schemas.openxmlformats.org/officeDocument/2006/relationships/customXml" Target="../ink/ink2401.xml"/><Relationship Id="rId275" Type="http://schemas.openxmlformats.org/officeDocument/2006/relationships/customXml" Target="../ink/ink2482.xml"/><Relationship Id="rId296" Type="http://schemas.openxmlformats.org/officeDocument/2006/relationships/image" Target="../media/image1326.png"/><Relationship Id="rId300" Type="http://schemas.openxmlformats.org/officeDocument/2006/relationships/image" Target="../media/image1328.png"/><Relationship Id="rId60" Type="http://schemas.openxmlformats.org/officeDocument/2006/relationships/customXml" Target="../ink/ink2374.xml"/><Relationship Id="rId81" Type="http://schemas.openxmlformats.org/officeDocument/2006/relationships/image" Target="../media/image875.png"/><Relationship Id="rId135" Type="http://schemas.openxmlformats.org/officeDocument/2006/relationships/image" Target="../media/image902.png"/><Relationship Id="rId156" Type="http://schemas.openxmlformats.org/officeDocument/2006/relationships/customXml" Target="../ink/ink2422.xml"/><Relationship Id="rId177" Type="http://schemas.openxmlformats.org/officeDocument/2006/relationships/customXml" Target="../ink/ink2433.xml"/><Relationship Id="rId198" Type="http://schemas.openxmlformats.org/officeDocument/2006/relationships/image" Target="../media/image1277.png"/><Relationship Id="rId202" Type="http://schemas.openxmlformats.org/officeDocument/2006/relationships/image" Target="../media/image1279.png"/><Relationship Id="rId223" Type="http://schemas.openxmlformats.org/officeDocument/2006/relationships/customXml" Target="../ink/ink2456.xml"/><Relationship Id="rId244" Type="http://schemas.openxmlformats.org/officeDocument/2006/relationships/image" Target="../media/image1300.png"/><Relationship Id="rId18" Type="http://schemas.openxmlformats.org/officeDocument/2006/relationships/image" Target="../media/image155.png"/><Relationship Id="rId39" Type="http://schemas.openxmlformats.org/officeDocument/2006/relationships/customXml" Target="../ink/ink2363.xml"/><Relationship Id="rId265" Type="http://schemas.openxmlformats.org/officeDocument/2006/relationships/customXml" Target="../ink/ink2477.xml"/><Relationship Id="rId286" Type="http://schemas.openxmlformats.org/officeDocument/2006/relationships/image" Target="../media/image1321.png"/><Relationship Id="rId50" Type="http://schemas.openxmlformats.org/officeDocument/2006/relationships/image" Target="../media/image860.png"/><Relationship Id="rId104" Type="http://schemas.openxmlformats.org/officeDocument/2006/relationships/customXml" Target="../ink/ink2396.xml"/><Relationship Id="rId125" Type="http://schemas.openxmlformats.org/officeDocument/2006/relationships/image" Target="../media/image897.png"/><Relationship Id="rId146" Type="http://schemas.openxmlformats.org/officeDocument/2006/relationships/customXml" Target="../ink/ink2417.xml"/><Relationship Id="rId167" Type="http://schemas.openxmlformats.org/officeDocument/2006/relationships/image" Target="../media/image918.png"/><Relationship Id="rId188" Type="http://schemas.openxmlformats.org/officeDocument/2006/relationships/image" Target="../media/image1272.png"/><Relationship Id="rId71" Type="http://schemas.openxmlformats.org/officeDocument/2006/relationships/image" Target="../media/image870.png"/><Relationship Id="rId92" Type="http://schemas.openxmlformats.org/officeDocument/2006/relationships/customXml" Target="../ink/ink2390.xml"/><Relationship Id="rId213" Type="http://schemas.openxmlformats.org/officeDocument/2006/relationships/customXml" Target="../ink/ink2451.xml"/><Relationship Id="rId234" Type="http://schemas.openxmlformats.org/officeDocument/2006/relationships/image" Target="../media/image1295.png"/><Relationship Id="rId2" Type="http://schemas.openxmlformats.org/officeDocument/2006/relationships/notesSlide" Target="../notesSlides/notesSlide18.xml"/><Relationship Id="rId29" Type="http://schemas.openxmlformats.org/officeDocument/2006/relationships/customXml" Target="../ink/ink2358.xml"/><Relationship Id="rId255" Type="http://schemas.openxmlformats.org/officeDocument/2006/relationships/customXml" Target="../ink/ink2472.xml"/><Relationship Id="rId276" Type="http://schemas.openxmlformats.org/officeDocument/2006/relationships/image" Target="../media/image1316.png"/><Relationship Id="rId297" Type="http://schemas.openxmlformats.org/officeDocument/2006/relationships/customXml" Target="../ink/ink2493.xml"/><Relationship Id="rId40" Type="http://schemas.openxmlformats.org/officeDocument/2006/relationships/image" Target="../media/image855.png"/><Relationship Id="rId115" Type="http://schemas.openxmlformats.org/officeDocument/2006/relationships/image" Target="../media/image892.png"/><Relationship Id="rId136" Type="http://schemas.openxmlformats.org/officeDocument/2006/relationships/customXml" Target="../ink/ink2412.xml"/><Relationship Id="rId157" Type="http://schemas.openxmlformats.org/officeDocument/2006/relationships/image" Target="../media/image913.png"/><Relationship Id="rId178" Type="http://schemas.openxmlformats.org/officeDocument/2006/relationships/image" Target="../media/image1268.png"/><Relationship Id="rId301" Type="http://schemas.openxmlformats.org/officeDocument/2006/relationships/customXml" Target="../ink/ink2495.xml"/><Relationship Id="rId61" Type="http://schemas.openxmlformats.org/officeDocument/2006/relationships/image" Target="../media/image865.png"/><Relationship Id="rId82" Type="http://schemas.openxmlformats.org/officeDocument/2006/relationships/customXml" Target="../ink/ink2385.xml"/><Relationship Id="rId199" Type="http://schemas.openxmlformats.org/officeDocument/2006/relationships/customXml" Target="../ink/ink2444.xml"/><Relationship Id="rId203" Type="http://schemas.openxmlformats.org/officeDocument/2006/relationships/customXml" Target="../ink/ink2446.xml"/><Relationship Id="rId19" Type="http://schemas.openxmlformats.org/officeDocument/2006/relationships/customXml" Target="../ink/ink2353.xml"/><Relationship Id="rId224" Type="http://schemas.openxmlformats.org/officeDocument/2006/relationships/image" Target="../media/image1290.png"/><Relationship Id="rId245" Type="http://schemas.openxmlformats.org/officeDocument/2006/relationships/customXml" Target="../ink/ink2467.xml"/><Relationship Id="rId266" Type="http://schemas.openxmlformats.org/officeDocument/2006/relationships/image" Target="../media/image1311.png"/><Relationship Id="rId287" Type="http://schemas.openxmlformats.org/officeDocument/2006/relationships/customXml" Target="../ink/ink2488.xml"/><Relationship Id="rId30" Type="http://schemas.openxmlformats.org/officeDocument/2006/relationships/image" Target="../media/image850.png"/><Relationship Id="rId105" Type="http://schemas.openxmlformats.org/officeDocument/2006/relationships/image" Target="../media/image887.png"/><Relationship Id="rId126" Type="http://schemas.openxmlformats.org/officeDocument/2006/relationships/customXml" Target="../ink/ink2407.xml"/><Relationship Id="rId147" Type="http://schemas.openxmlformats.org/officeDocument/2006/relationships/image" Target="../media/image908.png"/><Relationship Id="rId168" Type="http://schemas.openxmlformats.org/officeDocument/2006/relationships/customXml" Target="../ink/ink2428.xml"/><Relationship Id="rId51" Type="http://schemas.openxmlformats.org/officeDocument/2006/relationships/customXml" Target="../ink/ink2369.xml"/><Relationship Id="rId72" Type="http://schemas.openxmlformats.org/officeDocument/2006/relationships/customXml" Target="../ink/ink2380.xml"/><Relationship Id="rId93" Type="http://schemas.openxmlformats.org/officeDocument/2006/relationships/image" Target="../media/image881.png"/><Relationship Id="rId189" Type="http://schemas.openxmlformats.org/officeDocument/2006/relationships/customXml" Target="../ink/ink2439.xml"/><Relationship Id="rId3" Type="http://schemas.openxmlformats.org/officeDocument/2006/relationships/image" Target="../media/image836.png"/><Relationship Id="rId214" Type="http://schemas.openxmlformats.org/officeDocument/2006/relationships/image" Target="../media/image1285.png"/><Relationship Id="rId235" Type="http://schemas.openxmlformats.org/officeDocument/2006/relationships/customXml" Target="../ink/ink2462.xml"/><Relationship Id="rId256" Type="http://schemas.openxmlformats.org/officeDocument/2006/relationships/image" Target="../media/image1306.png"/><Relationship Id="rId277" Type="http://schemas.openxmlformats.org/officeDocument/2006/relationships/customXml" Target="../ink/ink2483.xml"/><Relationship Id="rId298" Type="http://schemas.openxmlformats.org/officeDocument/2006/relationships/image" Target="../media/image1327.png"/><Relationship Id="rId116" Type="http://schemas.openxmlformats.org/officeDocument/2006/relationships/customXml" Target="../ink/ink2402.xml"/><Relationship Id="rId137" Type="http://schemas.openxmlformats.org/officeDocument/2006/relationships/image" Target="../media/image903.png"/><Relationship Id="rId158" Type="http://schemas.openxmlformats.org/officeDocument/2006/relationships/customXml" Target="../ink/ink2423.xml"/><Relationship Id="rId302" Type="http://schemas.openxmlformats.org/officeDocument/2006/relationships/image" Target="../media/image1329.png"/><Relationship Id="rId20" Type="http://schemas.openxmlformats.org/officeDocument/2006/relationships/image" Target="../media/image845.png"/><Relationship Id="rId41" Type="http://schemas.openxmlformats.org/officeDocument/2006/relationships/customXml" Target="../ink/ink2364.xml"/><Relationship Id="rId62" Type="http://schemas.openxmlformats.org/officeDocument/2006/relationships/customXml" Target="../ink/ink2375.xml"/><Relationship Id="rId83" Type="http://schemas.openxmlformats.org/officeDocument/2006/relationships/image" Target="../media/image876.png"/><Relationship Id="rId179" Type="http://schemas.openxmlformats.org/officeDocument/2006/relationships/customXml" Target="../ink/ink2434.xml"/><Relationship Id="rId190" Type="http://schemas.openxmlformats.org/officeDocument/2006/relationships/image" Target="../media/image1273.png"/><Relationship Id="rId204" Type="http://schemas.openxmlformats.org/officeDocument/2006/relationships/image" Target="../media/image1280.png"/><Relationship Id="rId225" Type="http://schemas.openxmlformats.org/officeDocument/2006/relationships/customXml" Target="../ink/ink2457.xml"/><Relationship Id="rId246" Type="http://schemas.openxmlformats.org/officeDocument/2006/relationships/image" Target="../media/image1301.png"/><Relationship Id="rId267" Type="http://schemas.openxmlformats.org/officeDocument/2006/relationships/customXml" Target="../ink/ink2478.xml"/><Relationship Id="rId288" Type="http://schemas.openxmlformats.org/officeDocument/2006/relationships/image" Target="../media/image1322.png"/><Relationship Id="rId106" Type="http://schemas.openxmlformats.org/officeDocument/2006/relationships/customXml" Target="../ink/ink2397.xml"/><Relationship Id="rId127" Type="http://schemas.openxmlformats.org/officeDocument/2006/relationships/image" Target="../media/image898.png"/><Relationship Id="rId10" Type="http://schemas.openxmlformats.org/officeDocument/2006/relationships/image" Target="../media/image841.png"/><Relationship Id="rId31" Type="http://schemas.openxmlformats.org/officeDocument/2006/relationships/customXml" Target="../ink/ink2359.xml"/><Relationship Id="rId52" Type="http://schemas.openxmlformats.org/officeDocument/2006/relationships/image" Target="../media/image861.png"/><Relationship Id="rId73" Type="http://schemas.openxmlformats.org/officeDocument/2006/relationships/image" Target="../media/image871.png"/><Relationship Id="rId94" Type="http://schemas.openxmlformats.org/officeDocument/2006/relationships/customXml" Target="../ink/ink2391.xml"/><Relationship Id="rId148" Type="http://schemas.openxmlformats.org/officeDocument/2006/relationships/customXml" Target="../ink/ink2418.xml"/><Relationship Id="rId169" Type="http://schemas.openxmlformats.org/officeDocument/2006/relationships/image" Target="../media/image919.png"/><Relationship Id="rId4" Type="http://schemas.openxmlformats.org/officeDocument/2006/relationships/image" Target="../media/image837.png"/><Relationship Id="rId180" Type="http://schemas.openxmlformats.org/officeDocument/2006/relationships/image" Target="../media/image1269.png"/><Relationship Id="rId215" Type="http://schemas.openxmlformats.org/officeDocument/2006/relationships/customXml" Target="../ink/ink2452.xml"/><Relationship Id="rId236" Type="http://schemas.openxmlformats.org/officeDocument/2006/relationships/image" Target="../media/image1296.png"/><Relationship Id="rId257" Type="http://schemas.openxmlformats.org/officeDocument/2006/relationships/customXml" Target="../ink/ink2473.xml"/><Relationship Id="rId278" Type="http://schemas.openxmlformats.org/officeDocument/2006/relationships/image" Target="../media/image1317.png"/><Relationship Id="rId303" Type="http://schemas.openxmlformats.org/officeDocument/2006/relationships/customXml" Target="../ink/ink2496.xml"/><Relationship Id="rId42" Type="http://schemas.openxmlformats.org/officeDocument/2006/relationships/image" Target="../media/image856.png"/><Relationship Id="rId84" Type="http://schemas.openxmlformats.org/officeDocument/2006/relationships/customXml" Target="../ink/ink2386.xml"/><Relationship Id="rId138" Type="http://schemas.openxmlformats.org/officeDocument/2006/relationships/customXml" Target="../ink/ink2413.xml"/><Relationship Id="rId191" Type="http://schemas.openxmlformats.org/officeDocument/2006/relationships/customXml" Target="../ink/ink2440.xml"/><Relationship Id="rId205" Type="http://schemas.openxmlformats.org/officeDocument/2006/relationships/customXml" Target="../ink/ink2447.xml"/><Relationship Id="rId247" Type="http://schemas.openxmlformats.org/officeDocument/2006/relationships/customXml" Target="../ink/ink2468.xml"/><Relationship Id="rId107" Type="http://schemas.openxmlformats.org/officeDocument/2006/relationships/image" Target="../media/image888.png"/><Relationship Id="rId289" Type="http://schemas.openxmlformats.org/officeDocument/2006/relationships/customXml" Target="../ink/ink2489.xml"/><Relationship Id="rId11" Type="http://schemas.openxmlformats.org/officeDocument/2006/relationships/customXml" Target="../ink/ink2349.xml"/><Relationship Id="rId53" Type="http://schemas.openxmlformats.org/officeDocument/2006/relationships/customXml" Target="../ink/ink2370.xml"/><Relationship Id="rId149" Type="http://schemas.openxmlformats.org/officeDocument/2006/relationships/image" Target="../media/image909.png"/><Relationship Id="rId95" Type="http://schemas.openxmlformats.org/officeDocument/2006/relationships/image" Target="../media/image882.png"/><Relationship Id="rId160" Type="http://schemas.openxmlformats.org/officeDocument/2006/relationships/customXml" Target="../ink/ink2424.xml"/><Relationship Id="rId216" Type="http://schemas.openxmlformats.org/officeDocument/2006/relationships/image" Target="../media/image1286.png"/><Relationship Id="rId258" Type="http://schemas.openxmlformats.org/officeDocument/2006/relationships/image" Target="../media/image1307.png"/><Relationship Id="rId22" Type="http://schemas.openxmlformats.org/officeDocument/2006/relationships/image" Target="../media/image846.png"/><Relationship Id="rId64" Type="http://schemas.openxmlformats.org/officeDocument/2006/relationships/customXml" Target="../ink/ink2376.xml"/><Relationship Id="rId118" Type="http://schemas.openxmlformats.org/officeDocument/2006/relationships/customXml" Target="../ink/ink2403.xml"/><Relationship Id="rId171" Type="http://schemas.openxmlformats.org/officeDocument/2006/relationships/image" Target="../media/image920.png"/><Relationship Id="rId227" Type="http://schemas.openxmlformats.org/officeDocument/2006/relationships/customXml" Target="../ink/ink2458.xml"/><Relationship Id="rId269" Type="http://schemas.openxmlformats.org/officeDocument/2006/relationships/customXml" Target="../ink/ink2479.xml"/><Relationship Id="rId33" Type="http://schemas.openxmlformats.org/officeDocument/2006/relationships/customXml" Target="../ink/ink2360.xml"/><Relationship Id="rId129" Type="http://schemas.openxmlformats.org/officeDocument/2006/relationships/image" Target="../media/image899.png"/><Relationship Id="rId280" Type="http://schemas.openxmlformats.org/officeDocument/2006/relationships/image" Target="../media/image1318.png"/><Relationship Id="rId75" Type="http://schemas.openxmlformats.org/officeDocument/2006/relationships/image" Target="../media/image872.png"/><Relationship Id="rId140" Type="http://schemas.openxmlformats.org/officeDocument/2006/relationships/customXml" Target="../ink/ink2414.xml"/><Relationship Id="rId182" Type="http://schemas.openxmlformats.org/officeDocument/2006/relationships/image" Target="../media/image1270.png"/></Relationships>
</file>

<file path=ppt/slides/_rels/slide23.xml.rels><?xml version="1.0" encoding="UTF-8" standalone="yes"?>
<Relationships xmlns="http://schemas.openxmlformats.org/package/2006/relationships"><Relationship Id="rId26" Type="http://schemas.openxmlformats.org/officeDocument/2006/relationships/customXml" Target="../ink/ink2508.xml"/><Relationship Id="rId21" Type="http://schemas.openxmlformats.org/officeDocument/2006/relationships/image" Target="../media/image1340.png"/><Relationship Id="rId42" Type="http://schemas.openxmlformats.org/officeDocument/2006/relationships/customXml" Target="../ink/ink2516.xml"/><Relationship Id="rId47" Type="http://schemas.openxmlformats.org/officeDocument/2006/relationships/image" Target="../media/image1353.png"/><Relationship Id="rId63" Type="http://schemas.openxmlformats.org/officeDocument/2006/relationships/image" Target="../media/image1361.png"/><Relationship Id="rId68" Type="http://schemas.openxmlformats.org/officeDocument/2006/relationships/customXml" Target="../ink/ink2529.xml"/><Relationship Id="rId84" Type="http://schemas.openxmlformats.org/officeDocument/2006/relationships/customXml" Target="../ink/ink2537.xml"/><Relationship Id="rId89" Type="http://schemas.openxmlformats.org/officeDocument/2006/relationships/image" Target="../media/image1373.png"/><Relationship Id="rId112" Type="http://schemas.openxmlformats.org/officeDocument/2006/relationships/customXml" Target="../ink/ink2551.xml"/><Relationship Id="rId16" Type="http://schemas.openxmlformats.org/officeDocument/2006/relationships/customXml" Target="../ink/ink2503.xml"/><Relationship Id="rId107" Type="http://schemas.openxmlformats.org/officeDocument/2006/relationships/image" Target="../media/image1382.png"/><Relationship Id="rId11" Type="http://schemas.openxmlformats.org/officeDocument/2006/relationships/image" Target="../media/image1335.png"/><Relationship Id="rId32" Type="http://schemas.openxmlformats.org/officeDocument/2006/relationships/customXml" Target="../ink/ink2511.xml"/><Relationship Id="rId37" Type="http://schemas.openxmlformats.org/officeDocument/2006/relationships/image" Target="../media/image1348.png"/><Relationship Id="rId53" Type="http://schemas.openxmlformats.org/officeDocument/2006/relationships/image" Target="../media/image1356.png"/><Relationship Id="rId58" Type="http://schemas.openxmlformats.org/officeDocument/2006/relationships/customXml" Target="../ink/ink2524.xml"/><Relationship Id="rId74" Type="http://schemas.openxmlformats.org/officeDocument/2006/relationships/customXml" Target="../ink/ink2532.xml"/><Relationship Id="rId79" Type="http://schemas.openxmlformats.org/officeDocument/2006/relationships/image" Target="../media/image1368.png"/><Relationship Id="rId102" Type="http://schemas.openxmlformats.org/officeDocument/2006/relationships/customXml" Target="../ink/ink2546.xml"/><Relationship Id="rId5" Type="http://schemas.openxmlformats.org/officeDocument/2006/relationships/image" Target="../media/image1332.png"/><Relationship Id="rId90" Type="http://schemas.openxmlformats.org/officeDocument/2006/relationships/customXml" Target="../ink/ink2540.xml"/><Relationship Id="rId95" Type="http://schemas.openxmlformats.org/officeDocument/2006/relationships/image" Target="../media/image1376.png"/><Relationship Id="rId22" Type="http://schemas.openxmlformats.org/officeDocument/2006/relationships/customXml" Target="../ink/ink2506.xml"/><Relationship Id="rId27" Type="http://schemas.openxmlformats.org/officeDocument/2006/relationships/image" Target="../media/image1343.png"/><Relationship Id="rId43" Type="http://schemas.openxmlformats.org/officeDocument/2006/relationships/image" Target="../media/image1351.png"/><Relationship Id="rId48" Type="http://schemas.openxmlformats.org/officeDocument/2006/relationships/customXml" Target="../ink/ink2519.xml"/><Relationship Id="rId64" Type="http://schemas.openxmlformats.org/officeDocument/2006/relationships/customXml" Target="../ink/ink2527.xml"/><Relationship Id="rId69" Type="http://schemas.openxmlformats.org/officeDocument/2006/relationships/image" Target="../media/image1364.png"/><Relationship Id="rId113" Type="http://schemas.openxmlformats.org/officeDocument/2006/relationships/image" Target="../media/image1385.png"/><Relationship Id="rId80" Type="http://schemas.openxmlformats.org/officeDocument/2006/relationships/customXml" Target="../ink/ink2535.xml"/><Relationship Id="rId85" Type="http://schemas.openxmlformats.org/officeDocument/2006/relationships/image" Target="../media/image1371.png"/><Relationship Id="rId12" Type="http://schemas.openxmlformats.org/officeDocument/2006/relationships/customXml" Target="../ink/ink2501.xml"/><Relationship Id="rId17" Type="http://schemas.openxmlformats.org/officeDocument/2006/relationships/image" Target="../media/image1338.png"/><Relationship Id="rId33" Type="http://schemas.openxmlformats.org/officeDocument/2006/relationships/image" Target="../media/image1346.png"/><Relationship Id="rId38" Type="http://schemas.openxmlformats.org/officeDocument/2006/relationships/customXml" Target="../ink/ink2514.xml"/><Relationship Id="rId59" Type="http://schemas.openxmlformats.org/officeDocument/2006/relationships/image" Target="../media/image1359.png"/><Relationship Id="rId103" Type="http://schemas.openxmlformats.org/officeDocument/2006/relationships/image" Target="../media/image1380.png"/><Relationship Id="rId108" Type="http://schemas.openxmlformats.org/officeDocument/2006/relationships/customXml" Target="../ink/ink2549.xml"/><Relationship Id="rId54" Type="http://schemas.openxmlformats.org/officeDocument/2006/relationships/customXml" Target="../ink/ink2522.xml"/><Relationship Id="rId70" Type="http://schemas.openxmlformats.org/officeDocument/2006/relationships/customXml" Target="../ink/ink2530.xml"/><Relationship Id="rId75" Type="http://schemas.openxmlformats.org/officeDocument/2006/relationships/image" Target="../media/image269.png"/><Relationship Id="rId91" Type="http://schemas.openxmlformats.org/officeDocument/2006/relationships/image" Target="../media/image1374.png"/><Relationship Id="rId96" Type="http://schemas.openxmlformats.org/officeDocument/2006/relationships/customXml" Target="../ink/ink2543.xml"/><Relationship Id="rId1" Type="http://schemas.openxmlformats.org/officeDocument/2006/relationships/slideLayout" Target="../slideLayouts/slideLayout7.xml"/><Relationship Id="rId6" Type="http://schemas.openxmlformats.org/officeDocument/2006/relationships/customXml" Target="../ink/ink2498.xml"/><Relationship Id="rId15" Type="http://schemas.openxmlformats.org/officeDocument/2006/relationships/image" Target="../media/image1337.png"/><Relationship Id="rId23" Type="http://schemas.openxmlformats.org/officeDocument/2006/relationships/image" Target="../media/image1341.png"/><Relationship Id="rId28" Type="http://schemas.openxmlformats.org/officeDocument/2006/relationships/customXml" Target="../ink/ink2509.xml"/><Relationship Id="rId36" Type="http://schemas.openxmlformats.org/officeDocument/2006/relationships/customXml" Target="../ink/ink2513.xml"/><Relationship Id="rId49" Type="http://schemas.openxmlformats.org/officeDocument/2006/relationships/image" Target="../media/image1354.png"/><Relationship Id="rId57" Type="http://schemas.openxmlformats.org/officeDocument/2006/relationships/image" Target="../media/image1358.png"/><Relationship Id="rId106" Type="http://schemas.openxmlformats.org/officeDocument/2006/relationships/customXml" Target="../ink/ink2548.xml"/><Relationship Id="rId114" Type="http://schemas.openxmlformats.org/officeDocument/2006/relationships/customXml" Target="../ink/ink2552.xml"/><Relationship Id="rId10" Type="http://schemas.openxmlformats.org/officeDocument/2006/relationships/customXml" Target="../ink/ink2500.xml"/><Relationship Id="rId31" Type="http://schemas.openxmlformats.org/officeDocument/2006/relationships/image" Target="../media/image1345.png"/><Relationship Id="rId44" Type="http://schemas.openxmlformats.org/officeDocument/2006/relationships/customXml" Target="../ink/ink2517.xml"/><Relationship Id="rId52" Type="http://schemas.openxmlformats.org/officeDocument/2006/relationships/customXml" Target="../ink/ink2521.xml"/><Relationship Id="rId60" Type="http://schemas.openxmlformats.org/officeDocument/2006/relationships/customXml" Target="../ink/ink2525.xml"/><Relationship Id="rId65" Type="http://schemas.openxmlformats.org/officeDocument/2006/relationships/image" Target="../media/image1362.png"/><Relationship Id="rId73" Type="http://schemas.openxmlformats.org/officeDocument/2006/relationships/image" Target="../media/image1366.png"/><Relationship Id="rId78" Type="http://schemas.openxmlformats.org/officeDocument/2006/relationships/customXml" Target="../ink/ink2534.xml"/><Relationship Id="rId81" Type="http://schemas.openxmlformats.org/officeDocument/2006/relationships/image" Target="../media/image1369.png"/><Relationship Id="rId86" Type="http://schemas.openxmlformats.org/officeDocument/2006/relationships/customXml" Target="../ink/ink2538.xml"/><Relationship Id="rId94" Type="http://schemas.openxmlformats.org/officeDocument/2006/relationships/customXml" Target="../ink/ink2542.xml"/><Relationship Id="rId99" Type="http://schemas.openxmlformats.org/officeDocument/2006/relationships/image" Target="../media/image1378.png"/><Relationship Id="rId101" Type="http://schemas.openxmlformats.org/officeDocument/2006/relationships/image" Target="../media/image1379.png"/><Relationship Id="rId4" Type="http://schemas.openxmlformats.org/officeDocument/2006/relationships/customXml" Target="../ink/ink2497.xml"/><Relationship Id="rId9" Type="http://schemas.openxmlformats.org/officeDocument/2006/relationships/image" Target="../media/image1334.png"/><Relationship Id="rId13" Type="http://schemas.openxmlformats.org/officeDocument/2006/relationships/image" Target="../media/image1336.png"/><Relationship Id="rId18" Type="http://schemas.openxmlformats.org/officeDocument/2006/relationships/customXml" Target="../ink/ink2504.xml"/><Relationship Id="rId39" Type="http://schemas.openxmlformats.org/officeDocument/2006/relationships/image" Target="../media/image1349.png"/><Relationship Id="rId109" Type="http://schemas.openxmlformats.org/officeDocument/2006/relationships/image" Target="../media/image1383.png"/><Relationship Id="rId34" Type="http://schemas.openxmlformats.org/officeDocument/2006/relationships/customXml" Target="../ink/ink2512.xml"/><Relationship Id="rId50" Type="http://schemas.openxmlformats.org/officeDocument/2006/relationships/customXml" Target="../ink/ink2520.xml"/><Relationship Id="rId55" Type="http://schemas.openxmlformats.org/officeDocument/2006/relationships/image" Target="../media/image1357.png"/><Relationship Id="rId76" Type="http://schemas.openxmlformats.org/officeDocument/2006/relationships/customXml" Target="../ink/ink2533.xml"/><Relationship Id="rId97" Type="http://schemas.openxmlformats.org/officeDocument/2006/relationships/image" Target="../media/image1377.png"/><Relationship Id="rId104" Type="http://schemas.openxmlformats.org/officeDocument/2006/relationships/customXml" Target="../ink/ink2547.xml"/><Relationship Id="rId7" Type="http://schemas.openxmlformats.org/officeDocument/2006/relationships/image" Target="../media/image1333.png"/><Relationship Id="rId71" Type="http://schemas.openxmlformats.org/officeDocument/2006/relationships/image" Target="../media/image1365.png"/><Relationship Id="rId92" Type="http://schemas.openxmlformats.org/officeDocument/2006/relationships/customXml" Target="../ink/ink2541.xml"/><Relationship Id="rId2" Type="http://schemas.openxmlformats.org/officeDocument/2006/relationships/notesSlide" Target="../notesSlides/notesSlide19.xml"/><Relationship Id="rId29" Type="http://schemas.openxmlformats.org/officeDocument/2006/relationships/image" Target="../media/image1344.png"/><Relationship Id="rId24" Type="http://schemas.openxmlformats.org/officeDocument/2006/relationships/customXml" Target="../ink/ink2507.xml"/><Relationship Id="rId40" Type="http://schemas.openxmlformats.org/officeDocument/2006/relationships/customXml" Target="../ink/ink2515.xml"/><Relationship Id="rId45" Type="http://schemas.openxmlformats.org/officeDocument/2006/relationships/image" Target="../media/image1352.png"/><Relationship Id="rId66" Type="http://schemas.openxmlformats.org/officeDocument/2006/relationships/customXml" Target="../ink/ink2528.xml"/><Relationship Id="rId87" Type="http://schemas.openxmlformats.org/officeDocument/2006/relationships/image" Target="../media/image1372.png"/><Relationship Id="rId110" Type="http://schemas.openxmlformats.org/officeDocument/2006/relationships/customXml" Target="../ink/ink2550.xml"/><Relationship Id="rId115" Type="http://schemas.openxmlformats.org/officeDocument/2006/relationships/image" Target="../media/image1386.png"/><Relationship Id="rId61" Type="http://schemas.openxmlformats.org/officeDocument/2006/relationships/image" Target="../media/image1360.png"/><Relationship Id="rId82" Type="http://schemas.openxmlformats.org/officeDocument/2006/relationships/customXml" Target="../ink/ink2536.xml"/><Relationship Id="rId19" Type="http://schemas.openxmlformats.org/officeDocument/2006/relationships/image" Target="../media/image1339.png"/><Relationship Id="rId14" Type="http://schemas.openxmlformats.org/officeDocument/2006/relationships/customXml" Target="../ink/ink2502.xml"/><Relationship Id="rId30" Type="http://schemas.openxmlformats.org/officeDocument/2006/relationships/customXml" Target="../ink/ink2510.xml"/><Relationship Id="rId35" Type="http://schemas.openxmlformats.org/officeDocument/2006/relationships/image" Target="../media/image1347.png"/><Relationship Id="rId56" Type="http://schemas.openxmlformats.org/officeDocument/2006/relationships/customXml" Target="../ink/ink2523.xml"/><Relationship Id="rId77" Type="http://schemas.openxmlformats.org/officeDocument/2006/relationships/image" Target="../media/image1367.png"/><Relationship Id="rId100" Type="http://schemas.openxmlformats.org/officeDocument/2006/relationships/customXml" Target="../ink/ink2545.xml"/><Relationship Id="rId105" Type="http://schemas.openxmlformats.org/officeDocument/2006/relationships/image" Target="../media/image1381.png"/><Relationship Id="rId8" Type="http://schemas.openxmlformats.org/officeDocument/2006/relationships/customXml" Target="../ink/ink2499.xml"/><Relationship Id="rId51" Type="http://schemas.openxmlformats.org/officeDocument/2006/relationships/image" Target="../media/image1355.png"/><Relationship Id="rId72" Type="http://schemas.openxmlformats.org/officeDocument/2006/relationships/customXml" Target="../ink/ink2531.xml"/><Relationship Id="rId93" Type="http://schemas.openxmlformats.org/officeDocument/2006/relationships/image" Target="../media/image1375.png"/><Relationship Id="rId98" Type="http://schemas.openxmlformats.org/officeDocument/2006/relationships/customXml" Target="../ink/ink2544.xml"/><Relationship Id="rId3" Type="http://schemas.openxmlformats.org/officeDocument/2006/relationships/image" Target="../media/image1331.png"/><Relationship Id="rId25" Type="http://schemas.openxmlformats.org/officeDocument/2006/relationships/image" Target="../media/image1342.png"/><Relationship Id="rId46" Type="http://schemas.openxmlformats.org/officeDocument/2006/relationships/customXml" Target="../ink/ink2518.xml"/><Relationship Id="rId67" Type="http://schemas.openxmlformats.org/officeDocument/2006/relationships/image" Target="../media/image1363.png"/><Relationship Id="rId20" Type="http://schemas.openxmlformats.org/officeDocument/2006/relationships/customXml" Target="../ink/ink2505.xml"/><Relationship Id="rId41" Type="http://schemas.openxmlformats.org/officeDocument/2006/relationships/image" Target="../media/image1350.png"/><Relationship Id="rId62" Type="http://schemas.openxmlformats.org/officeDocument/2006/relationships/customXml" Target="../ink/ink2526.xml"/><Relationship Id="rId83" Type="http://schemas.openxmlformats.org/officeDocument/2006/relationships/image" Target="../media/image1370.png"/><Relationship Id="rId88" Type="http://schemas.openxmlformats.org/officeDocument/2006/relationships/customXml" Target="../ink/ink2539.xml"/><Relationship Id="rId111" Type="http://schemas.openxmlformats.org/officeDocument/2006/relationships/image" Target="../media/image1384.png"/></Relationships>
</file>

<file path=ppt/slides/_rels/slide24.xml.rels><?xml version="1.0" encoding="UTF-8" standalone="yes"?>
<Relationships xmlns="http://schemas.openxmlformats.org/package/2006/relationships"><Relationship Id="rId3" Type="http://schemas.openxmlformats.org/officeDocument/2006/relationships/image" Target="../media/image138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389.png"/><Relationship Id="rId4" Type="http://schemas.openxmlformats.org/officeDocument/2006/relationships/image" Target="../media/image1388.png"/></Relationships>
</file>

<file path=ppt/slides/_rels/slide25.xml.rels><?xml version="1.0" encoding="UTF-8" standalone="yes"?>
<Relationships xmlns="http://schemas.openxmlformats.org/package/2006/relationships"><Relationship Id="rId3" Type="http://schemas.openxmlformats.org/officeDocument/2006/relationships/image" Target="../media/image139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92.png"/><Relationship Id="rId4" Type="http://schemas.openxmlformats.org/officeDocument/2006/relationships/image" Target="../media/image139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9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9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9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981.png"/><Relationship Id="rId671" Type="http://schemas.openxmlformats.org/officeDocument/2006/relationships/customXml" Target="../ink/ink354.xml"/><Relationship Id="rId21" Type="http://schemas.openxmlformats.org/officeDocument/2006/relationships/image" Target="../media/image934.png"/><Relationship Id="rId324" Type="http://schemas.openxmlformats.org/officeDocument/2006/relationships/customXml" Target="../ink/ink179.xml"/><Relationship Id="rId531" Type="http://schemas.openxmlformats.org/officeDocument/2006/relationships/customXml" Target="../ink/ink284.xml"/><Relationship Id="rId629" Type="http://schemas.openxmlformats.org/officeDocument/2006/relationships/customXml" Target="../ink/ink333.xml"/><Relationship Id="rId170" Type="http://schemas.openxmlformats.org/officeDocument/2006/relationships/customXml" Target="../ink/ink100.xml"/><Relationship Id="rId268" Type="http://schemas.openxmlformats.org/officeDocument/2006/relationships/customXml" Target="../ink/ink150.xml"/><Relationship Id="rId475" Type="http://schemas.openxmlformats.org/officeDocument/2006/relationships/customXml" Target="../ink/ink256.xml"/><Relationship Id="rId682" Type="http://schemas.openxmlformats.org/officeDocument/2006/relationships/image" Target="../media/image40.png"/><Relationship Id="rId32" Type="http://schemas.openxmlformats.org/officeDocument/2006/relationships/customXml" Target="../ink/ink30.xml"/><Relationship Id="rId128" Type="http://schemas.openxmlformats.org/officeDocument/2006/relationships/customXml" Target="../ink/ink79.xml"/><Relationship Id="rId335" Type="http://schemas.openxmlformats.org/officeDocument/2006/relationships/image" Target="../media/image1088.png"/><Relationship Id="rId542" Type="http://schemas.openxmlformats.org/officeDocument/2006/relationships/image" Target="../media/image1190.png"/><Relationship Id="rId181" Type="http://schemas.openxmlformats.org/officeDocument/2006/relationships/customXml" Target="../ink/ink106.xml"/><Relationship Id="rId402" Type="http://schemas.openxmlformats.org/officeDocument/2006/relationships/image" Target="../media/image1121.png"/><Relationship Id="rId279" Type="http://schemas.openxmlformats.org/officeDocument/2006/relationships/customXml" Target="../ink/ink156.xml"/><Relationship Id="rId486" Type="http://schemas.openxmlformats.org/officeDocument/2006/relationships/image" Target="../media/image1162.png"/><Relationship Id="rId693" Type="http://schemas.openxmlformats.org/officeDocument/2006/relationships/customXml" Target="../ink/ink365.xml"/><Relationship Id="rId707" Type="http://schemas.openxmlformats.org/officeDocument/2006/relationships/customXml" Target="../ink/ink372.xml"/><Relationship Id="rId43" Type="http://schemas.openxmlformats.org/officeDocument/2006/relationships/customXml" Target="../ink/ink36.xml"/><Relationship Id="rId139" Type="http://schemas.openxmlformats.org/officeDocument/2006/relationships/image" Target="../media/image992.png"/><Relationship Id="rId346" Type="http://schemas.openxmlformats.org/officeDocument/2006/relationships/customXml" Target="../ink/ink190.xml"/><Relationship Id="rId553" Type="http://schemas.openxmlformats.org/officeDocument/2006/relationships/customXml" Target="../ink/ink295.xml"/><Relationship Id="rId192" Type="http://schemas.openxmlformats.org/officeDocument/2006/relationships/image" Target="../media/image1018.png"/><Relationship Id="rId206" Type="http://schemas.openxmlformats.org/officeDocument/2006/relationships/image" Target="../media/image1025.png"/><Relationship Id="rId413" Type="http://schemas.openxmlformats.org/officeDocument/2006/relationships/customXml" Target="../ink/ink224.xml"/><Relationship Id="rId497" Type="http://schemas.openxmlformats.org/officeDocument/2006/relationships/customXml" Target="../ink/ink267.xml"/><Relationship Id="rId620" Type="http://schemas.openxmlformats.org/officeDocument/2006/relationships/image" Target="../media/image1229.png"/><Relationship Id="rId718" Type="http://schemas.openxmlformats.org/officeDocument/2006/relationships/image" Target="../media/image58.png"/><Relationship Id="rId357" Type="http://schemas.openxmlformats.org/officeDocument/2006/relationships/image" Target="../media/image1099.png"/><Relationship Id="rId54" Type="http://schemas.openxmlformats.org/officeDocument/2006/relationships/image" Target="../media/image950.png"/><Relationship Id="rId217" Type="http://schemas.openxmlformats.org/officeDocument/2006/relationships/customXml" Target="../ink/ink124.xml"/><Relationship Id="rId564" Type="http://schemas.openxmlformats.org/officeDocument/2006/relationships/image" Target="../media/image1201.png"/><Relationship Id="rId424" Type="http://schemas.openxmlformats.org/officeDocument/2006/relationships/customXml" Target="../ink/ink230.xml"/><Relationship Id="rId631" Type="http://schemas.openxmlformats.org/officeDocument/2006/relationships/customXml" Target="../ink/ink334.xml"/><Relationship Id="rId729" Type="http://schemas.openxmlformats.org/officeDocument/2006/relationships/customXml" Target="../ink/ink383.xml"/><Relationship Id="rId270" Type="http://schemas.openxmlformats.org/officeDocument/2006/relationships/customXml" Target="../ink/ink151.xml"/><Relationship Id="rId65" Type="http://schemas.openxmlformats.org/officeDocument/2006/relationships/customXml" Target="../ink/ink47.xml"/><Relationship Id="rId130" Type="http://schemas.openxmlformats.org/officeDocument/2006/relationships/customXml" Target="../ink/ink80.xml"/><Relationship Id="rId368" Type="http://schemas.openxmlformats.org/officeDocument/2006/relationships/customXml" Target="../ink/ink201.xml"/><Relationship Id="rId575" Type="http://schemas.openxmlformats.org/officeDocument/2006/relationships/customXml" Target="../ink/ink306.xml"/><Relationship Id="rId228" Type="http://schemas.openxmlformats.org/officeDocument/2006/relationships/image" Target="../media/image1036.png"/><Relationship Id="rId435" Type="http://schemas.openxmlformats.org/officeDocument/2006/relationships/image" Target="../media/image1137.png"/><Relationship Id="rId642" Type="http://schemas.openxmlformats.org/officeDocument/2006/relationships/image" Target="../media/image23.png"/><Relationship Id="rId281" Type="http://schemas.openxmlformats.org/officeDocument/2006/relationships/customXml" Target="../ink/ink157.xml"/><Relationship Id="rId502" Type="http://schemas.openxmlformats.org/officeDocument/2006/relationships/image" Target="../media/image1170.png"/><Relationship Id="rId76" Type="http://schemas.openxmlformats.org/officeDocument/2006/relationships/customXml" Target="../ink/ink53.xml"/><Relationship Id="rId141" Type="http://schemas.openxmlformats.org/officeDocument/2006/relationships/image" Target="../media/image993.png"/><Relationship Id="rId379" Type="http://schemas.openxmlformats.org/officeDocument/2006/relationships/image" Target="../media/image1110.png"/><Relationship Id="rId586" Type="http://schemas.openxmlformats.org/officeDocument/2006/relationships/image" Target="../media/image1212.png"/><Relationship Id="rId7" Type="http://schemas.openxmlformats.org/officeDocument/2006/relationships/image" Target="../media/image927.png"/><Relationship Id="rId239" Type="http://schemas.openxmlformats.org/officeDocument/2006/relationships/customXml" Target="../ink/ink135.xml"/><Relationship Id="rId446" Type="http://schemas.openxmlformats.org/officeDocument/2006/relationships/image" Target="../media/image1142.png"/><Relationship Id="rId653" Type="http://schemas.openxmlformats.org/officeDocument/2006/relationships/customXml" Target="../ink/ink345.xml"/><Relationship Id="rId292" Type="http://schemas.openxmlformats.org/officeDocument/2006/relationships/image" Target="../media/image1067.png"/><Relationship Id="rId306" Type="http://schemas.openxmlformats.org/officeDocument/2006/relationships/image" Target="../media/image1074.png"/><Relationship Id="rId87" Type="http://schemas.openxmlformats.org/officeDocument/2006/relationships/image" Target="../media/image966.png"/><Relationship Id="rId513" Type="http://schemas.openxmlformats.org/officeDocument/2006/relationships/customXml" Target="../ink/ink275.xml"/><Relationship Id="rId597" Type="http://schemas.openxmlformats.org/officeDocument/2006/relationships/customXml" Target="../ink/ink317.xml"/><Relationship Id="rId720" Type="http://schemas.openxmlformats.org/officeDocument/2006/relationships/image" Target="../media/image59.png"/><Relationship Id="rId152" Type="http://schemas.openxmlformats.org/officeDocument/2006/relationships/customXml" Target="../ink/ink91.xml"/><Relationship Id="rId457" Type="http://schemas.openxmlformats.org/officeDocument/2006/relationships/customXml" Target="../ink/ink247.xml"/><Relationship Id="rId664" Type="http://schemas.openxmlformats.org/officeDocument/2006/relationships/image" Target="../media/image31.png"/><Relationship Id="rId14" Type="http://schemas.openxmlformats.org/officeDocument/2006/relationships/customXml" Target="../ink/ink21.xml"/><Relationship Id="rId317" Type="http://schemas.openxmlformats.org/officeDocument/2006/relationships/image" Target="../media/image1079.png"/><Relationship Id="rId524" Type="http://schemas.openxmlformats.org/officeDocument/2006/relationships/image" Target="../media/image1181.png"/><Relationship Id="rId731" Type="http://schemas.openxmlformats.org/officeDocument/2006/relationships/customXml" Target="../ink/ink384.xml"/><Relationship Id="rId98" Type="http://schemas.openxmlformats.org/officeDocument/2006/relationships/customXml" Target="../ink/ink64.xml"/><Relationship Id="rId163" Type="http://schemas.openxmlformats.org/officeDocument/2006/relationships/image" Target="../media/image1004.png"/><Relationship Id="rId370" Type="http://schemas.openxmlformats.org/officeDocument/2006/relationships/customXml" Target="../ink/ink202.xml"/><Relationship Id="rId230" Type="http://schemas.openxmlformats.org/officeDocument/2006/relationships/image" Target="../media/image1037.png"/><Relationship Id="rId468" Type="http://schemas.openxmlformats.org/officeDocument/2006/relationships/image" Target="../media/image1153.png"/><Relationship Id="rId675" Type="http://schemas.openxmlformats.org/officeDocument/2006/relationships/customXml" Target="../ink/ink356.xml"/><Relationship Id="rId25" Type="http://schemas.openxmlformats.org/officeDocument/2006/relationships/image" Target="../media/image936.png"/><Relationship Id="rId328" Type="http://schemas.openxmlformats.org/officeDocument/2006/relationships/customXml" Target="../ink/ink181.xml"/><Relationship Id="rId535" Type="http://schemas.openxmlformats.org/officeDocument/2006/relationships/customXml" Target="../ink/ink286.xml"/><Relationship Id="rId174" Type="http://schemas.openxmlformats.org/officeDocument/2006/relationships/customXml" Target="../ink/ink102.xml"/><Relationship Id="rId381" Type="http://schemas.openxmlformats.org/officeDocument/2006/relationships/image" Target="../media/image1111.png"/><Relationship Id="rId602" Type="http://schemas.openxmlformats.org/officeDocument/2006/relationships/image" Target="../media/image1220.png"/><Relationship Id="rId241" Type="http://schemas.openxmlformats.org/officeDocument/2006/relationships/customXml" Target="../ink/ink136.xml"/><Relationship Id="rId479" Type="http://schemas.openxmlformats.org/officeDocument/2006/relationships/customXml" Target="../ink/ink258.xml"/><Relationship Id="rId686" Type="http://schemas.openxmlformats.org/officeDocument/2006/relationships/image" Target="../media/image42.png"/><Relationship Id="rId36" Type="http://schemas.openxmlformats.org/officeDocument/2006/relationships/customXml" Target="../ink/ink32.xml"/><Relationship Id="rId339" Type="http://schemas.openxmlformats.org/officeDocument/2006/relationships/image" Target="../media/image1090.png"/><Relationship Id="rId546" Type="http://schemas.openxmlformats.org/officeDocument/2006/relationships/image" Target="../media/image1192.png"/><Relationship Id="rId101" Type="http://schemas.openxmlformats.org/officeDocument/2006/relationships/image" Target="../media/image973.png"/><Relationship Id="rId185" Type="http://schemas.openxmlformats.org/officeDocument/2006/relationships/customXml" Target="../ink/ink108.xml"/><Relationship Id="rId406" Type="http://schemas.openxmlformats.org/officeDocument/2006/relationships/image" Target="../media/image1123.png"/><Relationship Id="rId392" Type="http://schemas.openxmlformats.org/officeDocument/2006/relationships/image" Target="../media/image1116.png"/><Relationship Id="rId613" Type="http://schemas.openxmlformats.org/officeDocument/2006/relationships/customXml" Target="../ink/ink325.xml"/><Relationship Id="rId697" Type="http://schemas.openxmlformats.org/officeDocument/2006/relationships/customXml" Target="../ink/ink367.xml"/><Relationship Id="rId252" Type="http://schemas.openxmlformats.org/officeDocument/2006/relationships/image" Target="../media/image1048.png"/><Relationship Id="rId47" Type="http://schemas.openxmlformats.org/officeDocument/2006/relationships/customXml" Target="../ink/ink38.xml"/><Relationship Id="rId112" Type="http://schemas.openxmlformats.org/officeDocument/2006/relationships/customXml" Target="../ink/ink71.xml"/><Relationship Id="rId557" Type="http://schemas.openxmlformats.org/officeDocument/2006/relationships/customXml" Target="../ink/ink297.xml"/><Relationship Id="rId196" Type="http://schemas.openxmlformats.org/officeDocument/2006/relationships/image" Target="../media/image1020.png"/><Relationship Id="rId417" Type="http://schemas.openxmlformats.org/officeDocument/2006/relationships/customXml" Target="../ink/ink226.xml"/><Relationship Id="rId624" Type="http://schemas.openxmlformats.org/officeDocument/2006/relationships/image" Target="../media/image1231.png"/><Relationship Id="rId263" Type="http://schemas.openxmlformats.org/officeDocument/2006/relationships/image" Target="../media/image1053.png"/><Relationship Id="rId470" Type="http://schemas.openxmlformats.org/officeDocument/2006/relationships/image" Target="../media/image1154.png"/><Relationship Id="rId58" Type="http://schemas.openxmlformats.org/officeDocument/2006/relationships/image" Target="../media/image952.png"/><Relationship Id="rId123" Type="http://schemas.openxmlformats.org/officeDocument/2006/relationships/image" Target="../media/image984.png"/><Relationship Id="rId330" Type="http://schemas.openxmlformats.org/officeDocument/2006/relationships/customXml" Target="../ink/ink182.xml"/><Relationship Id="rId568" Type="http://schemas.openxmlformats.org/officeDocument/2006/relationships/image" Target="../media/image1203.png"/><Relationship Id="rId428" Type="http://schemas.openxmlformats.org/officeDocument/2006/relationships/customXml" Target="../ink/ink232.xml"/><Relationship Id="rId635" Type="http://schemas.openxmlformats.org/officeDocument/2006/relationships/customXml" Target="../ink/ink336.xml"/><Relationship Id="rId274" Type="http://schemas.openxmlformats.org/officeDocument/2006/relationships/customXml" Target="../ink/ink153.xml"/><Relationship Id="rId481" Type="http://schemas.openxmlformats.org/officeDocument/2006/relationships/customXml" Target="../ink/ink259.xml"/><Relationship Id="rId702" Type="http://schemas.openxmlformats.org/officeDocument/2006/relationships/image" Target="../media/image50.png"/><Relationship Id="rId69" Type="http://schemas.openxmlformats.org/officeDocument/2006/relationships/customXml" Target="../ink/ink49.xml"/><Relationship Id="rId134" Type="http://schemas.openxmlformats.org/officeDocument/2006/relationships/customXml" Target="../ink/ink82.xml"/><Relationship Id="rId579" Type="http://schemas.openxmlformats.org/officeDocument/2006/relationships/customXml" Target="../ink/ink308.xml"/><Relationship Id="rId341" Type="http://schemas.openxmlformats.org/officeDocument/2006/relationships/image" Target="../media/image1091.png"/><Relationship Id="rId439" Type="http://schemas.openxmlformats.org/officeDocument/2006/relationships/customXml" Target="../ink/ink238.xml"/><Relationship Id="rId646" Type="http://schemas.openxmlformats.org/officeDocument/2006/relationships/image" Target="../media/image18.png"/><Relationship Id="rId201" Type="http://schemas.openxmlformats.org/officeDocument/2006/relationships/customXml" Target="../ink/ink116.xml"/><Relationship Id="rId285" Type="http://schemas.openxmlformats.org/officeDocument/2006/relationships/customXml" Target="../ink/ink159.xml"/><Relationship Id="rId506" Type="http://schemas.openxmlformats.org/officeDocument/2006/relationships/image" Target="../media/image1172.png"/><Relationship Id="rId492" Type="http://schemas.openxmlformats.org/officeDocument/2006/relationships/image" Target="../media/image1165.png"/><Relationship Id="rId713" Type="http://schemas.openxmlformats.org/officeDocument/2006/relationships/customXml" Target="../ink/ink375.xml"/><Relationship Id="rId145" Type="http://schemas.openxmlformats.org/officeDocument/2006/relationships/image" Target="../media/image995.png"/><Relationship Id="rId352" Type="http://schemas.openxmlformats.org/officeDocument/2006/relationships/customXml" Target="../ink/ink193.xml"/><Relationship Id="rId212" Type="http://schemas.openxmlformats.org/officeDocument/2006/relationships/image" Target="../media/image1028.png"/><Relationship Id="rId657" Type="http://schemas.openxmlformats.org/officeDocument/2006/relationships/customXml" Target="../ink/ink347.xml"/><Relationship Id="rId296" Type="http://schemas.openxmlformats.org/officeDocument/2006/relationships/image" Target="../media/image1069.png"/><Relationship Id="rId517" Type="http://schemas.openxmlformats.org/officeDocument/2006/relationships/customXml" Target="../ink/ink277.xml"/><Relationship Id="rId724" Type="http://schemas.openxmlformats.org/officeDocument/2006/relationships/image" Target="../media/image61.png"/><Relationship Id="rId60" Type="http://schemas.openxmlformats.org/officeDocument/2006/relationships/image" Target="../media/image953.png"/><Relationship Id="rId156" Type="http://schemas.openxmlformats.org/officeDocument/2006/relationships/customXml" Target="../ink/ink93.xml"/><Relationship Id="rId363" Type="http://schemas.openxmlformats.org/officeDocument/2006/relationships/image" Target="../media/image1102.png"/><Relationship Id="rId570" Type="http://schemas.openxmlformats.org/officeDocument/2006/relationships/image" Target="../media/image1204.png"/><Relationship Id="rId223" Type="http://schemas.openxmlformats.org/officeDocument/2006/relationships/customXml" Target="../ink/ink127.xml"/><Relationship Id="rId430" Type="http://schemas.openxmlformats.org/officeDocument/2006/relationships/customXml" Target="../ink/ink233.xml"/><Relationship Id="rId668" Type="http://schemas.openxmlformats.org/officeDocument/2006/relationships/image" Target="../media/image33.png"/><Relationship Id="rId18" Type="http://schemas.openxmlformats.org/officeDocument/2006/relationships/customXml" Target="../ink/ink23.xml"/><Relationship Id="rId528" Type="http://schemas.openxmlformats.org/officeDocument/2006/relationships/image" Target="../media/image1183.png"/><Relationship Id="rId735" Type="http://schemas.openxmlformats.org/officeDocument/2006/relationships/customXml" Target="../ink/ink386.xml"/><Relationship Id="rId167" Type="http://schemas.openxmlformats.org/officeDocument/2006/relationships/image" Target="../media/image1006.png"/><Relationship Id="rId374" Type="http://schemas.openxmlformats.org/officeDocument/2006/relationships/customXml" Target="../ink/ink204.xml"/><Relationship Id="rId581" Type="http://schemas.openxmlformats.org/officeDocument/2006/relationships/customXml" Target="../ink/ink309.xml"/><Relationship Id="rId71" Type="http://schemas.openxmlformats.org/officeDocument/2006/relationships/customXml" Target="../ink/ink50.xml"/><Relationship Id="rId234" Type="http://schemas.openxmlformats.org/officeDocument/2006/relationships/image" Target="../media/image1039.png"/><Relationship Id="rId679" Type="http://schemas.openxmlformats.org/officeDocument/2006/relationships/customXml" Target="../ink/ink358.xml"/><Relationship Id="rId2" Type="http://schemas.openxmlformats.org/officeDocument/2006/relationships/customXml" Target="../ink/ink15.xml"/><Relationship Id="rId29" Type="http://schemas.openxmlformats.org/officeDocument/2006/relationships/image" Target="../media/image938.png"/><Relationship Id="rId441" Type="http://schemas.openxmlformats.org/officeDocument/2006/relationships/customXml" Target="../ink/ink239.xml"/><Relationship Id="rId539" Type="http://schemas.openxmlformats.org/officeDocument/2006/relationships/customXml" Target="../ink/ink288.xml"/><Relationship Id="rId178" Type="http://schemas.openxmlformats.org/officeDocument/2006/relationships/image" Target="../media/image1011.png"/><Relationship Id="rId301" Type="http://schemas.openxmlformats.org/officeDocument/2006/relationships/customXml" Target="../ink/ink167.xml"/><Relationship Id="rId82" Type="http://schemas.openxmlformats.org/officeDocument/2006/relationships/customXml" Target="../ink/ink56.xml"/><Relationship Id="rId385" Type="http://schemas.openxmlformats.org/officeDocument/2006/relationships/customXml" Target="../ink/ink210.xml"/><Relationship Id="rId592" Type="http://schemas.openxmlformats.org/officeDocument/2006/relationships/image" Target="../media/image1215.png"/><Relationship Id="rId606" Type="http://schemas.openxmlformats.org/officeDocument/2006/relationships/image" Target="../media/image1222.png"/><Relationship Id="rId245" Type="http://schemas.openxmlformats.org/officeDocument/2006/relationships/customXml" Target="../ink/ink138.xml"/><Relationship Id="rId452" Type="http://schemas.openxmlformats.org/officeDocument/2006/relationships/image" Target="../media/image1145.png"/><Relationship Id="rId105" Type="http://schemas.openxmlformats.org/officeDocument/2006/relationships/image" Target="../media/image975.png"/><Relationship Id="rId312" Type="http://schemas.openxmlformats.org/officeDocument/2006/relationships/customXml" Target="../ink/ink173.xml"/><Relationship Id="rId93" Type="http://schemas.openxmlformats.org/officeDocument/2006/relationships/image" Target="../media/image969.png"/><Relationship Id="rId189" Type="http://schemas.openxmlformats.org/officeDocument/2006/relationships/customXml" Target="../ink/ink110.xml"/><Relationship Id="rId396" Type="http://schemas.openxmlformats.org/officeDocument/2006/relationships/image" Target="../media/image1118.png"/><Relationship Id="rId617" Type="http://schemas.openxmlformats.org/officeDocument/2006/relationships/customXml" Target="../ink/ink327.xml"/><Relationship Id="rId214" Type="http://schemas.openxmlformats.org/officeDocument/2006/relationships/image" Target="../media/image1029.png"/><Relationship Id="rId256" Type="http://schemas.openxmlformats.org/officeDocument/2006/relationships/customXml" Target="../ink/ink144.xml"/><Relationship Id="rId298" Type="http://schemas.openxmlformats.org/officeDocument/2006/relationships/image" Target="../media/image1070.png"/><Relationship Id="rId421" Type="http://schemas.openxmlformats.org/officeDocument/2006/relationships/customXml" Target="../ink/ink228.xml"/><Relationship Id="rId463" Type="http://schemas.openxmlformats.org/officeDocument/2006/relationships/customXml" Target="../ink/ink250.xml"/><Relationship Id="rId519" Type="http://schemas.openxmlformats.org/officeDocument/2006/relationships/customXml" Target="../ink/ink278.xml"/><Relationship Id="rId670" Type="http://schemas.openxmlformats.org/officeDocument/2006/relationships/image" Target="../media/image34.png"/><Relationship Id="rId116" Type="http://schemas.openxmlformats.org/officeDocument/2006/relationships/customXml" Target="../ink/ink73.xml"/><Relationship Id="rId158" Type="http://schemas.openxmlformats.org/officeDocument/2006/relationships/customXml" Target="../ink/ink94.xml"/><Relationship Id="rId323" Type="http://schemas.openxmlformats.org/officeDocument/2006/relationships/image" Target="../media/image1082.png"/><Relationship Id="rId530" Type="http://schemas.openxmlformats.org/officeDocument/2006/relationships/image" Target="../media/image1184.png"/><Relationship Id="rId726" Type="http://schemas.openxmlformats.org/officeDocument/2006/relationships/image" Target="../media/image62.png"/><Relationship Id="rId20" Type="http://schemas.openxmlformats.org/officeDocument/2006/relationships/customXml" Target="../ink/ink24.xml"/><Relationship Id="rId62" Type="http://schemas.openxmlformats.org/officeDocument/2006/relationships/image" Target="../media/image954.png"/><Relationship Id="rId365" Type="http://schemas.openxmlformats.org/officeDocument/2006/relationships/image" Target="../media/image1103.png"/><Relationship Id="rId572" Type="http://schemas.openxmlformats.org/officeDocument/2006/relationships/image" Target="../media/image1205.png"/><Relationship Id="rId628" Type="http://schemas.openxmlformats.org/officeDocument/2006/relationships/image" Target="../media/image1233.png"/><Relationship Id="rId225" Type="http://schemas.openxmlformats.org/officeDocument/2006/relationships/customXml" Target="../ink/ink128.xml"/><Relationship Id="rId267" Type="http://schemas.openxmlformats.org/officeDocument/2006/relationships/image" Target="../media/image1055.png"/><Relationship Id="rId432" Type="http://schemas.openxmlformats.org/officeDocument/2006/relationships/customXml" Target="../ink/ink234.xml"/><Relationship Id="rId474" Type="http://schemas.openxmlformats.org/officeDocument/2006/relationships/image" Target="../media/image1156.png"/><Relationship Id="rId127" Type="http://schemas.openxmlformats.org/officeDocument/2006/relationships/image" Target="../media/image986.png"/><Relationship Id="rId681" Type="http://schemas.openxmlformats.org/officeDocument/2006/relationships/customXml" Target="../ink/ink359.xml"/><Relationship Id="rId737" Type="http://schemas.openxmlformats.org/officeDocument/2006/relationships/customXml" Target="../ink/ink387.xml"/><Relationship Id="rId31" Type="http://schemas.openxmlformats.org/officeDocument/2006/relationships/image" Target="../media/image939.png"/><Relationship Id="rId73" Type="http://schemas.openxmlformats.org/officeDocument/2006/relationships/customXml" Target="../ink/ink51.xml"/><Relationship Id="rId169" Type="http://schemas.openxmlformats.org/officeDocument/2006/relationships/image" Target="../media/image1007.png"/><Relationship Id="rId334" Type="http://schemas.openxmlformats.org/officeDocument/2006/relationships/customXml" Target="../ink/ink184.xml"/><Relationship Id="rId376" Type="http://schemas.openxmlformats.org/officeDocument/2006/relationships/customXml" Target="../ink/ink205.xml"/><Relationship Id="rId541" Type="http://schemas.openxmlformats.org/officeDocument/2006/relationships/customXml" Target="../ink/ink289.xml"/><Relationship Id="rId583" Type="http://schemas.openxmlformats.org/officeDocument/2006/relationships/customXml" Target="../ink/ink310.xml"/><Relationship Id="rId639" Type="http://schemas.openxmlformats.org/officeDocument/2006/relationships/customXml" Target="../ink/ink338.xml"/><Relationship Id="rId4" Type="http://schemas.openxmlformats.org/officeDocument/2006/relationships/customXml" Target="../ink/ink16.xml"/><Relationship Id="rId180" Type="http://schemas.openxmlformats.org/officeDocument/2006/relationships/image" Target="../media/image1012.png"/><Relationship Id="rId236" Type="http://schemas.openxmlformats.org/officeDocument/2006/relationships/image" Target="../media/image1040.png"/><Relationship Id="rId278" Type="http://schemas.openxmlformats.org/officeDocument/2006/relationships/image" Target="../media/image1060.png"/><Relationship Id="rId401" Type="http://schemas.openxmlformats.org/officeDocument/2006/relationships/customXml" Target="../ink/ink218.xml"/><Relationship Id="rId443" Type="http://schemas.openxmlformats.org/officeDocument/2006/relationships/customXml" Target="../ink/ink240.xml"/><Relationship Id="rId650" Type="http://schemas.openxmlformats.org/officeDocument/2006/relationships/image" Target="../media/image24.png"/><Relationship Id="rId303" Type="http://schemas.openxmlformats.org/officeDocument/2006/relationships/customXml" Target="../ink/ink168.xml"/><Relationship Id="rId485" Type="http://schemas.openxmlformats.org/officeDocument/2006/relationships/customXml" Target="../ink/ink261.xml"/><Relationship Id="rId692" Type="http://schemas.openxmlformats.org/officeDocument/2006/relationships/image" Target="../media/image45.png"/><Relationship Id="rId706" Type="http://schemas.openxmlformats.org/officeDocument/2006/relationships/image" Target="../media/image52.png"/><Relationship Id="rId42" Type="http://schemas.openxmlformats.org/officeDocument/2006/relationships/image" Target="../media/image944.png"/><Relationship Id="rId84" Type="http://schemas.openxmlformats.org/officeDocument/2006/relationships/customXml" Target="../ink/ink57.xml"/><Relationship Id="rId138" Type="http://schemas.openxmlformats.org/officeDocument/2006/relationships/customXml" Target="../ink/ink84.xml"/><Relationship Id="rId345" Type="http://schemas.openxmlformats.org/officeDocument/2006/relationships/image" Target="../media/image1093.png"/><Relationship Id="rId387" Type="http://schemas.openxmlformats.org/officeDocument/2006/relationships/customXml" Target="../ink/ink211.xml"/><Relationship Id="rId510" Type="http://schemas.openxmlformats.org/officeDocument/2006/relationships/image" Target="../media/image1174.png"/><Relationship Id="rId552" Type="http://schemas.openxmlformats.org/officeDocument/2006/relationships/image" Target="../media/image1195.png"/><Relationship Id="rId594" Type="http://schemas.openxmlformats.org/officeDocument/2006/relationships/image" Target="../media/image1216.png"/><Relationship Id="rId608" Type="http://schemas.openxmlformats.org/officeDocument/2006/relationships/image" Target="../media/image1223.png"/><Relationship Id="rId191" Type="http://schemas.openxmlformats.org/officeDocument/2006/relationships/customXml" Target="../ink/ink111.xml"/><Relationship Id="rId205" Type="http://schemas.openxmlformats.org/officeDocument/2006/relationships/customXml" Target="../ink/ink118.xml"/><Relationship Id="rId247" Type="http://schemas.openxmlformats.org/officeDocument/2006/relationships/customXml" Target="../ink/ink139.xml"/><Relationship Id="rId412" Type="http://schemas.openxmlformats.org/officeDocument/2006/relationships/image" Target="../media/image1126.png"/><Relationship Id="rId107" Type="http://schemas.openxmlformats.org/officeDocument/2006/relationships/image" Target="../media/image976.png"/><Relationship Id="rId289" Type="http://schemas.openxmlformats.org/officeDocument/2006/relationships/customXml" Target="../ink/ink161.xml"/><Relationship Id="rId454" Type="http://schemas.openxmlformats.org/officeDocument/2006/relationships/image" Target="../media/image1146.png"/><Relationship Id="rId496" Type="http://schemas.openxmlformats.org/officeDocument/2006/relationships/image" Target="../media/image1167.png"/><Relationship Id="rId661" Type="http://schemas.openxmlformats.org/officeDocument/2006/relationships/customXml" Target="../ink/ink349.xml"/><Relationship Id="rId717" Type="http://schemas.openxmlformats.org/officeDocument/2006/relationships/customXml" Target="../ink/ink377.xml"/><Relationship Id="rId11" Type="http://schemas.openxmlformats.org/officeDocument/2006/relationships/image" Target="../media/image929.png"/><Relationship Id="rId53" Type="http://schemas.openxmlformats.org/officeDocument/2006/relationships/customXml" Target="../ink/ink41.xml"/><Relationship Id="rId149" Type="http://schemas.openxmlformats.org/officeDocument/2006/relationships/image" Target="../media/image997.png"/><Relationship Id="rId314" Type="http://schemas.openxmlformats.org/officeDocument/2006/relationships/customXml" Target="../ink/ink174.xml"/><Relationship Id="rId356" Type="http://schemas.openxmlformats.org/officeDocument/2006/relationships/customXml" Target="../ink/ink195.xml"/><Relationship Id="rId398" Type="http://schemas.openxmlformats.org/officeDocument/2006/relationships/image" Target="../media/image1119.png"/><Relationship Id="rId521" Type="http://schemas.openxmlformats.org/officeDocument/2006/relationships/customXml" Target="../ink/ink279.xml"/><Relationship Id="rId563" Type="http://schemas.openxmlformats.org/officeDocument/2006/relationships/customXml" Target="../ink/ink300.xml"/><Relationship Id="rId619" Type="http://schemas.openxmlformats.org/officeDocument/2006/relationships/customXml" Target="../ink/ink328.xml"/><Relationship Id="rId95" Type="http://schemas.openxmlformats.org/officeDocument/2006/relationships/image" Target="../media/image970.png"/><Relationship Id="rId160" Type="http://schemas.openxmlformats.org/officeDocument/2006/relationships/customXml" Target="../ink/ink95.xml"/><Relationship Id="rId216" Type="http://schemas.openxmlformats.org/officeDocument/2006/relationships/image" Target="../media/image1030.png"/><Relationship Id="rId423" Type="http://schemas.openxmlformats.org/officeDocument/2006/relationships/image" Target="../media/image1131.png"/><Relationship Id="rId258" Type="http://schemas.openxmlformats.org/officeDocument/2006/relationships/customXml" Target="../ink/ink145.xml"/><Relationship Id="rId465" Type="http://schemas.openxmlformats.org/officeDocument/2006/relationships/customXml" Target="../ink/ink251.xml"/><Relationship Id="rId630" Type="http://schemas.openxmlformats.org/officeDocument/2006/relationships/image" Target="../media/image1234.png"/><Relationship Id="rId672" Type="http://schemas.openxmlformats.org/officeDocument/2006/relationships/image" Target="../media/image35.png"/><Relationship Id="rId728" Type="http://schemas.openxmlformats.org/officeDocument/2006/relationships/image" Target="../media/image63.png"/><Relationship Id="rId22" Type="http://schemas.openxmlformats.org/officeDocument/2006/relationships/customXml" Target="../ink/ink25.xml"/><Relationship Id="rId64" Type="http://schemas.openxmlformats.org/officeDocument/2006/relationships/image" Target="../media/image955.png"/><Relationship Id="rId118" Type="http://schemas.openxmlformats.org/officeDocument/2006/relationships/customXml" Target="../ink/ink74.xml"/><Relationship Id="rId325" Type="http://schemas.openxmlformats.org/officeDocument/2006/relationships/image" Target="../media/image1083.png"/><Relationship Id="rId367" Type="http://schemas.openxmlformats.org/officeDocument/2006/relationships/image" Target="../media/image1104.png"/><Relationship Id="rId532" Type="http://schemas.openxmlformats.org/officeDocument/2006/relationships/image" Target="../media/image1185.png"/><Relationship Id="rId574" Type="http://schemas.openxmlformats.org/officeDocument/2006/relationships/image" Target="../media/image1206.png"/><Relationship Id="rId171" Type="http://schemas.openxmlformats.org/officeDocument/2006/relationships/image" Target="../media/image1008.png"/><Relationship Id="rId227" Type="http://schemas.openxmlformats.org/officeDocument/2006/relationships/customXml" Target="../ink/ink129.xml"/><Relationship Id="rId269" Type="http://schemas.openxmlformats.org/officeDocument/2006/relationships/image" Target="../media/image1056.png"/><Relationship Id="rId434" Type="http://schemas.openxmlformats.org/officeDocument/2006/relationships/customXml" Target="../ink/ink235.xml"/><Relationship Id="rId476" Type="http://schemas.openxmlformats.org/officeDocument/2006/relationships/image" Target="../media/image1157.png"/><Relationship Id="rId641" Type="http://schemas.openxmlformats.org/officeDocument/2006/relationships/customXml" Target="../ink/ink339.xml"/><Relationship Id="rId683" Type="http://schemas.openxmlformats.org/officeDocument/2006/relationships/customXml" Target="../ink/ink360.xml"/><Relationship Id="rId33" Type="http://schemas.openxmlformats.org/officeDocument/2006/relationships/image" Target="../media/image940.png"/><Relationship Id="rId129" Type="http://schemas.openxmlformats.org/officeDocument/2006/relationships/image" Target="../media/image987.png"/><Relationship Id="rId280" Type="http://schemas.openxmlformats.org/officeDocument/2006/relationships/image" Target="../media/image1061.png"/><Relationship Id="rId336" Type="http://schemas.openxmlformats.org/officeDocument/2006/relationships/customXml" Target="../ink/ink185.xml"/><Relationship Id="rId501" Type="http://schemas.openxmlformats.org/officeDocument/2006/relationships/customXml" Target="../ink/ink269.xml"/><Relationship Id="rId543" Type="http://schemas.openxmlformats.org/officeDocument/2006/relationships/customXml" Target="../ink/ink290.xml"/><Relationship Id="rId75" Type="http://schemas.openxmlformats.org/officeDocument/2006/relationships/customXml" Target="../ink/ink52.xml"/><Relationship Id="rId140" Type="http://schemas.openxmlformats.org/officeDocument/2006/relationships/customXml" Target="../ink/ink85.xml"/><Relationship Id="rId182" Type="http://schemas.openxmlformats.org/officeDocument/2006/relationships/image" Target="../media/image1013.png"/><Relationship Id="rId378" Type="http://schemas.openxmlformats.org/officeDocument/2006/relationships/customXml" Target="../ink/ink206.xml"/><Relationship Id="rId403" Type="http://schemas.openxmlformats.org/officeDocument/2006/relationships/customXml" Target="../ink/ink219.xml"/><Relationship Id="rId585" Type="http://schemas.openxmlformats.org/officeDocument/2006/relationships/customXml" Target="../ink/ink311.xml"/><Relationship Id="rId6" Type="http://schemas.openxmlformats.org/officeDocument/2006/relationships/customXml" Target="../ink/ink17.xml"/><Relationship Id="rId238" Type="http://schemas.openxmlformats.org/officeDocument/2006/relationships/image" Target="../media/image1041.png"/><Relationship Id="rId445" Type="http://schemas.openxmlformats.org/officeDocument/2006/relationships/customXml" Target="../ink/ink241.xml"/><Relationship Id="rId487" Type="http://schemas.openxmlformats.org/officeDocument/2006/relationships/customXml" Target="../ink/ink262.xml"/><Relationship Id="rId610" Type="http://schemas.openxmlformats.org/officeDocument/2006/relationships/image" Target="../media/image1224.png"/><Relationship Id="rId652" Type="http://schemas.openxmlformats.org/officeDocument/2006/relationships/image" Target="../media/image25.png"/><Relationship Id="rId694" Type="http://schemas.openxmlformats.org/officeDocument/2006/relationships/image" Target="../media/image46.png"/><Relationship Id="rId708" Type="http://schemas.openxmlformats.org/officeDocument/2006/relationships/image" Target="../media/image53.png"/><Relationship Id="rId291" Type="http://schemas.openxmlformats.org/officeDocument/2006/relationships/customXml" Target="../ink/ink162.xml"/><Relationship Id="rId305" Type="http://schemas.openxmlformats.org/officeDocument/2006/relationships/customXml" Target="../ink/ink169.xml"/><Relationship Id="rId347" Type="http://schemas.openxmlformats.org/officeDocument/2006/relationships/image" Target="../media/image1094.png"/><Relationship Id="rId512" Type="http://schemas.openxmlformats.org/officeDocument/2006/relationships/image" Target="../media/image1175.png"/><Relationship Id="rId44" Type="http://schemas.openxmlformats.org/officeDocument/2006/relationships/image" Target="../media/image945.png"/><Relationship Id="rId86" Type="http://schemas.openxmlformats.org/officeDocument/2006/relationships/customXml" Target="../ink/ink58.xml"/><Relationship Id="rId151" Type="http://schemas.openxmlformats.org/officeDocument/2006/relationships/image" Target="../media/image998.png"/><Relationship Id="rId389" Type="http://schemas.openxmlformats.org/officeDocument/2006/relationships/customXml" Target="../ink/ink212.xml"/><Relationship Id="rId554" Type="http://schemas.openxmlformats.org/officeDocument/2006/relationships/image" Target="../media/image1196.png"/><Relationship Id="rId596" Type="http://schemas.openxmlformats.org/officeDocument/2006/relationships/image" Target="../media/image1217.png"/><Relationship Id="rId193" Type="http://schemas.openxmlformats.org/officeDocument/2006/relationships/customXml" Target="../ink/ink112.xml"/><Relationship Id="rId207" Type="http://schemas.openxmlformats.org/officeDocument/2006/relationships/customXml" Target="../ink/ink119.xml"/><Relationship Id="rId249" Type="http://schemas.openxmlformats.org/officeDocument/2006/relationships/customXml" Target="../ink/ink140.xml"/><Relationship Id="rId414" Type="http://schemas.openxmlformats.org/officeDocument/2006/relationships/image" Target="../media/image1127.png"/><Relationship Id="rId456" Type="http://schemas.openxmlformats.org/officeDocument/2006/relationships/image" Target="../media/image1147.png"/><Relationship Id="rId498" Type="http://schemas.openxmlformats.org/officeDocument/2006/relationships/image" Target="../media/image1168.png"/><Relationship Id="rId621" Type="http://schemas.openxmlformats.org/officeDocument/2006/relationships/customXml" Target="../ink/ink329.xml"/><Relationship Id="rId663" Type="http://schemas.openxmlformats.org/officeDocument/2006/relationships/customXml" Target="../ink/ink350.xml"/><Relationship Id="rId13" Type="http://schemas.openxmlformats.org/officeDocument/2006/relationships/image" Target="../media/image930.png"/><Relationship Id="rId109" Type="http://schemas.openxmlformats.org/officeDocument/2006/relationships/image" Target="../media/image977.png"/><Relationship Id="rId260" Type="http://schemas.openxmlformats.org/officeDocument/2006/relationships/customXml" Target="../ink/ink146.xml"/><Relationship Id="rId316" Type="http://schemas.openxmlformats.org/officeDocument/2006/relationships/customXml" Target="../ink/ink175.xml"/><Relationship Id="rId523" Type="http://schemas.openxmlformats.org/officeDocument/2006/relationships/customXml" Target="../ink/ink280.xml"/><Relationship Id="rId719" Type="http://schemas.openxmlformats.org/officeDocument/2006/relationships/customXml" Target="../ink/ink378.xml"/><Relationship Id="rId55" Type="http://schemas.openxmlformats.org/officeDocument/2006/relationships/customXml" Target="../ink/ink42.xml"/><Relationship Id="rId97" Type="http://schemas.openxmlformats.org/officeDocument/2006/relationships/image" Target="../media/image971.png"/><Relationship Id="rId120" Type="http://schemas.openxmlformats.org/officeDocument/2006/relationships/customXml" Target="../ink/ink75.xml"/><Relationship Id="rId358" Type="http://schemas.openxmlformats.org/officeDocument/2006/relationships/customXml" Target="../ink/ink196.xml"/><Relationship Id="rId565" Type="http://schemas.openxmlformats.org/officeDocument/2006/relationships/customXml" Target="../ink/ink301.xml"/><Relationship Id="rId730" Type="http://schemas.openxmlformats.org/officeDocument/2006/relationships/image" Target="../media/image64.png"/><Relationship Id="rId162" Type="http://schemas.openxmlformats.org/officeDocument/2006/relationships/customXml" Target="../ink/ink96.xml"/><Relationship Id="rId218" Type="http://schemas.openxmlformats.org/officeDocument/2006/relationships/image" Target="../media/image1031.png"/><Relationship Id="rId425" Type="http://schemas.openxmlformats.org/officeDocument/2006/relationships/image" Target="../media/image1132.png"/><Relationship Id="rId467" Type="http://schemas.openxmlformats.org/officeDocument/2006/relationships/customXml" Target="../ink/ink252.xml"/><Relationship Id="rId632" Type="http://schemas.openxmlformats.org/officeDocument/2006/relationships/image" Target="../media/image1235.png"/><Relationship Id="rId271" Type="http://schemas.openxmlformats.org/officeDocument/2006/relationships/image" Target="../media/image1057.png"/><Relationship Id="rId674" Type="http://schemas.openxmlformats.org/officeDocument/2006/relationships/image" Target="../media/image36.png"/><Relationship Id="rId24" Type="http://schemas.openxmlformats.org/officeDocument/2006/relationships/customXml" Target="../ink/ink26.xml"/><Relationship Id="rId66" Type="http://schemas.openxmlformats.org/officeDocument/2006/relationships/image" Target="../media/image956.png"/><Relationship Id="rId131" Type="http://schemas.openxmlformats.org/officeDocument/2006/relationships/image" Target="../media/image988.png"/><Relationship Id="rId327" Type="http://schemas.openxmlformats.org/officeDocument/2006/relationships/image" Target="../media/image1084.png"/><Relationship Id="rId369" Type="http://schemas.openxmlformats.org/officeDocument/2006/relationships/image" Target="../media/image1105.png"/><Relationship Id="rId534" Type="http://schemas.openxmlformats.org/officeDocument/2006/relationships/image" Target="../media/image1186.png"/><Relationship Id="rId576" Type="http://schemas.openxmlformats.org/officeDocument/2006/relationships/image" Target="../media/image1207.png"/><Relationship Id="rId173" Type="http://schemas.openxmlformats.org/officeDocument/2006/relationships/image" Target="../media/image1009.png"/><Relationship Id="rId229" Type="http://schemas.openxmlformats.org/officeDocument/2006/relationships/customXml" Target="../ink/ink130.xml"/><Relationship Id="rId380" Type="http://schemas.openxmlformats.org/officeDocument/2006/relationships/customXml" Target="../ink/ink207.xml"/><Relationship Id="rId436" Type="http://schemas.openxmlformats.org/officeDocument/2006/relationships/customXml" Target="../ink/ink236.xml"/><Relationship Id="rId601" Type="http://schemas.openxmlformats.org/officeDocument/2006/relationships/customXml" Target="../ink/ink319.xml"/><Relationship Id="rId643" Type="http://schemas.openxmlformats.org/officeDocument/2006/relationships/customXml" Target="../ink/ink340.xml"/><Relationship Id="rId240" Type="http://schemas.openxmlformats.org/officeDocument/2006/relationships/image" Target="../media/image1042.png"/><Relationship Id="rId478" Type="http://schemas.openxmlformats.org/officeDocument/2006/relationships/image" Target="../media/image1158.png"/><Relationship Id="rId685" Type="http://schemas.openxmlformats.org/officeDocument/2006/relationships/customXml" Target="../ink/ink361.xml"/><Relationship Id="rId35" Type="http://schemas.openxmlformats.org/officeDocument/2006/relationships/image" Target="../media/image941.png"/><Relationship Id="rId77" Type="http://schemas.openxmlformats.org/officeDocument/2006/relationships/image" Target="../media/image961.png"/><Relationship Id="rId100" Type="http://schemas.openxmlformats.org/officeDocument/2006/relationships/customXml" Target="../ink/ink65.xml"/><Relationship Id="rId282" Type="http://schemas.openxmlformats.org/officeDocument/2006/relationships/image" Target="../media/image1062.png"/><Relationship Id="rId338" Type="http://schemas.openxmlformats.org/officeDocument/2006/relationships/customXml" Target="../ink/ink186.xml"/><Relationship Id="rId503" Type="http://schemas.openxmlformats.org/officeDocument/2006/relationships/customXml" Target="../ink/ink270.xml"/><Relationship Id="rId545" Type="http://schemas.openxmlformats.org/officeDocument/2006/relationships/customXml" Target="../ink/ink291.xml"/><Relationship Id="rId587" Type="http://schemas.openxmlformats.org/officeDocument/2006/relationships/customXml" Target="../ink/ink312.xml"/><Relationship Id="rId710" Type="http://schemas.openxmlformats.org/officeDocument/2006/relationships/image" Target="../media/image54.png"/><Relationship Id="rId8" Type="http://schemas.openxmlformats.org/officeDocument/2006/relationships/customXml" Target="../ink/ink18.xml"/><Relationship Id="rId142" Type="http://schemas.openxmlformats.org/officeDocument/2006/relationships/customXml" Target="../ink/ink86.xml"/><Relationship Id="rId184" Type="http://schemas.openxmlformats.org/officeDocument/2006/relationships/image" Target="../media/image1014.png"/><Relationship Id="rId391" Type="http://schemas.openxmlformats.org/officeDocument/2006/relationships/customXml" Target="../ink/ink213.xml"/><Relationship Id="rId405" Type="http://schemas.openxmlformats.org/officeDocument/2006/relationships/customXml" Target="../ink/ink220.xml"/><Relationship Id="rId447" Type="http://schemas.openxmlformats.org/officeDocument/2006/relationships/customXml" Target="../ink/ink242.xml"/><Relationship Id="rId612" Type="http://schemas.openxmlformats.org/officeDocument/2006/relationships/image" Target="../media/image1225.png"/><Relationship Id="rId251" Type="http://schemas.openxmlformats.org/officeDocument/2006/relationships/customXml" Target="../ink/ink141.xml"/><Relationship Id="rId489" Type="http://schemas.openxmlformats.org/officeDocument/2006/relationships/customXml" Target="../ink/ink263.xml"/><Relationship Id="rId654" Type="http://schemas.openxmlformats.org/officeDocument/2006/relationships/image" Target="../media/image26.png"/><Relationship Id="rId696" Type="http://schemas.openxmlformats.org/officeDocument/2006/relationships/image" Target="../media/image47.png"/><Relationship Id="rId46" Type="http://schemas.openxmlformats.org/officeDocument/2006/relationships/image" Target="../media/image946.png"/><Relationship Id="rId293" Type="http://schemas.openxmlformats.org/officeDocument/2006/relationships/customXml" Target="../ink/ink163.xml"/><Relationship Id="rId307" Type="http://schemas.openxmlformats.org/officeDocument/2006/relationships/customXml" Target="../ink/ink170.xml"/><Relationship Id="rId349" Type="http://schemas.openxmlformats.org/officeDocument/2006/relationships/image" Target="../media/image1095.png"/><Relationship Id="rId514" Type="http://schemas.openxmlformats.org/officeDocument/2006/relationships/image" Target="../media/image1176.png"/><Relationship Id="rId556" Type="http://schemas.openxmlformats.org/officeDocument/2006/relationships/image" Target="../media/image1197.png"/><Relationship Id="rId721" Type="http://schemas.openxmlformats.org/officeDocument/2006/relationships/customXml" Target="../ink/ink379.xml"/><Relationship Id="rId88" Type="http://schemas.openxmlformats.org/officeDocument/2006/relationships/customXml" Target="../ink/ink59.xml"/><Relationship Id="rId111" Type="http://schemas.openxmlformats.org/officeDocument/2006/relationships/image" Target="../media/image978.png"/><Relationship Id="rId153" Type="http://schemas.openxmlformats.org/officeDocument/2006/relationships/image" Target="../media/image999.png"/><Relationship Id="rId195" Type="http://schemas.openxmlformats.org/officeDocument/2006/relationships/customXml" Target="../ink/ink113.xml"/><Relationship Id="rId209" Type="http://schemas.openxmlformats.org/officeDocument/2006/relationships/customXml" Target="../ink/ink120.xml"/><Relationship Id="rId360" Type="http://schemas.openxmlformats.org/officeDocument/2006/relationships/customXml" Target="../ink/ink197.xml"/><Relationship Id="rId416" Type="http://schemas.openxmlformats.org/officeDocument/2006/relationships/image" Target="../media/image1128.png"/><Relationship Id="rId598" Type="http://schemas.openxmlformats.org/officeDocument/2006/relationships/image" Target="../media/image1218.png"/><Relationship Id="rId220" Type="http://schemas.openxmlformats.org/officeDocument/2006/relationships/image" Target="../media/image1032.png"/><Relationship Id="rId458" Type="http://schemas.openxmlformats.org/officeDocument/2006/relationships/image" Target="../media/image1148.png"/><Relationship Id="rId623" Type="http://schemas.openxmlformats.org/officeDocument/2006/relationships/customXml" Target="../ink/ink330.xml"/><Relationship Id="rId665" Type="http://schemas.openxmlformats.org/officeDocument/2006/relationships/customXml" Target="../ink/ink351.xml"/><Relationship Id="rId15" Type="http://schemas.openxmlformats.org/officeDocument/2006/relationships/image" Target="../media/image931.png"/><Relationship Id="rId57" Type="http://schemas.openxmlformats.org/officeDocument/2006/relationships/customXml" Target="../ink/ink43.xml"/><Relationship Id="rId262" Type="http://schemas.openxmlformats.org/officeDocument/2006/relationships/customXml" Target="../ink/ink147.xml"/><Relationship Id="rId318" Type="http://schemas.openxmlformats.org/officeDocument/2006/relationships/customXml" Target="../ink/ink176.xml"/><Relationship Id="rId525" Type="http://schemas.openxmlformats.org/officeDocument/2006/relationships/customXml" Target="../ink/ink281.xml"/><Relationship Id="rId567" Type="http://schemas.openxmlformats.org/officeDocument/2006/relationships/customXml" Target="../ink/ink302.xml"/><Relationship Id="rId732" Type="http://schemas.openxmlformats.org/officeDocument/2006/relationships/image" Target="../media/image65.png"/><Relationship Id="rId99" Type="http://schemas.openxmlformats.org/officeDocument/2006/relationships/image" Target="../media/image972.png"/><Relationship Id="rId122" Type="http://schemas.openxmlformats.org/officeDocument/2006/relationships/customXml" Target="../ink/ink76.xml"/><Relationship Id="rId164" Type="http://schemas.openxmlformats.org/officeDocument/2006/relationships/customXml" Target="../ink/ink97.xml"/><Relationship Id="rId371" Type="http://schemas.openxmlformats.org/officeDocument/2006/relationships/image" Target="../media/image1106.png"/><Relationship Id="rId427" Type="http://schemas.openxmlformats.org/officeDocument/2006/relationships/image" Target="../media/image1133.png"/><Relationship Id="rId469" Type="http://schemas.openxmlformats.org/officeDocument/2006/relationships/customXml" Target="../ink/ink253.xml"/><Relationship Id="rId634" Type="http://schemas.openxmlformats.org/officeDocument/2006/relationships/image" Target="../media/image1236.png"/><Relationship Id="rId676" Type="http://schemas.openxmlformats.org/officeDocument/2006/relationships/image" Target="../media/image37.png"/><Relationship Id="rId26" Type="http://schemas.openxmlformats.org/officeDocument/2006/relationships/customXml" Target="../ink/ink27.xml"/><Relationship Id="rId231" Type="http://schemas.openxmlformats.org/officeDocument/2006/relationships/customXml" Target="../ink/ink131.xml"/><Relationship Id="rId273" Type="http://schemas.openxmlformats.org/officeDocument/2006/relationships/image" Target="../media/image1058.png"/><Relationship Id="rId329" Type="http://schemas.openxmlformats.org/officeDocument/2006/relationships/image" Target="../media/image1085.png"/><Relationship Id="rId480" Type="http://schemas.openxmlformats.org/officeDocument/2006/relationships/image" Target="../media/image1159.png"/><Relationship Id="rId536" Type="http://schemas.openxmlformats.org/officeDocument/2006/relationships/image" Target="../media/image1187.png"/><Relationship Id="rId701" Type="http://schemas.openxmlformats.org/officeDocument/2006/relationships/customXml" Target="../ink/ink369.xml"/><Relationship Id="rId68" Type="http://schemas.openxmlformats.org/officeDocument/2006/relationships/image" Target="../media/image957.png"/><Relationship Id="rId133" Type="http://schemas.openxmlformats.org/officeDocument/2006/relationships/image" Target="../media/image989.png"/><Relationship Id="rId175" Type="http://schemas.openxmlformats.org/officeDocument/2006/relationships/customXml" Target="../ink/ink103.xml"/><Relationship Id="rId340" Type="http://schemas.openxmlformats.org/officeDocument/2006/relationships/customXml" Target="../ink/ink187.xml"/><Relationship Id="rId578" Type="http://schemas.openxmlformats.org/officeDocument/2006/relationships/image" Target="../media/image1208.png"/><Relationship Id="rId200" Type="http://schemas.openxmlformats.org/officeDocument/2006/relationships/image" Target="../media/image1022.png"/><Relationship Id="rId382" Type="http://schemas.openxmlformats.org/officeDocument/2006/relationships/customXml" Target="../ink/ink208.xml"/><Relationship Id="rId438" Type="http://schemas.openxmlformats.org/officeDocument/2006/relationships/customXml" Target="../ink/ink237.xml"/><Relationship Id="rId603" Type="http://schemas.openxmlformats.org/officeDocument/2006/relationships/customXml" Target="../ink/ink320.xml"/><Relationship Id="rId645" Type="http://schemas.openxmlformats.org/officeDocument/2006/relationships/customXml" Target="../ink/ink341.xml"/><Relationship Id="rId687" Type="http://schemas.openxmlformats.org/officeDocument/2006/relationships/customXml" Target="../ink/ink362.xml"/><Relationship Id="rId242" Type="http://schemas.openxmlformats.org/officeDocument/2006/relationships/image" Target="../media/image1043.png"/><Relationship Id="rId284" Type="http://schemas.openxmlformats.org/officeDocument/2006/relationships/image" Target="../media/image1063.png"/><Relationship Id="rId491" Type="http://schemas.openxmlformats.org/officeDocument/2006/relationships/customXml" Target="../ink/ink264.xml"/><Relationship Id="rId505" Type="http://schemas.openxmlformats.org/officeDocument/2006/relationships/customXml" Target="../ink/ink271.xml"/><Relationship Id="rId712" Type="http://schemas.openxmlformats.org/officeDocument/2006/relationships/image" Target="../media/image55.png"/><Relationship Id="rId37" Type="http://schemas.openxmlformats.org/officeDocument/2006/relationships/customXml" Target="../ink/ink33.xml"/><Relationship Id="rId79" Type="http://schemas.openxmlformats.org/officeDocument/2006/relationships/image" Target="../media/image962.png"/><Relationship Id="rId102" Type="http://schemas.openxmlformats.org/officeDocument/2006/relationships/customXml" Target="../ink/ink66.xml"/><Relationship Id="rId144" Type="http://schemas.openxmlformats.org/officeDocument/2006/relationships/customXml" Target="../ink/ink87.xml"/><Relationship Id="rId547" Type="http://schemas.openxmlformats.org/officeDocument/2006/relationships/customXml" Target="../ink/ink292.xml"/><Relationship Id="rId589" Type="http://schemas.openxmlformats.org/officeDocument/2006/relationships/customXml" Target="../ink/ink313.xml"/><Relationship Id="rId90" Type="http://schemas.openxmlformats.org/officeDocument/2006/relationships/customXml" Target="../ink/ink60.xml"/><Relationship Id="rId186" Type="http://schemas.openxmlformats.org/officeDocument/2006/relationships/image" Target="../media/image1015.png"/><Relationship Id="rId351" Type="http://schemas.openxmlformats.org/officeDocument/2006/relationships/image" Target="../media/image1096.png"/><Relationship Id="rId393" Type="http://schemas.openxmlformats.org/officeDocument/2006/relationships/customXml" Target="../ink/ink214.xml"/><Relationship Id="rId407" Type="http://schemas.openxmlformats.org/officeDocument/2006/relationships/customXml" Target="../ink/ink221.xml"/><Relationship Id="rId449" Type="http://schemas.openxmlformats.org/officeDocument/2006/relationships/customXml" Target="../ink/ink243.xml"/><Relationship Id="rId614" Type="http://schemas.openxmlformats.org/officeDocument/2006/relationships/image" Target="../media/image1226.png"/><Relationship Id="rId656" Type="http://schemas.openxmlformats.org/officeDocument/2006/relationships/image" Target="../media/image27.png"/><Relationship Id="rId211" Type="http://schemas.openxmlformats.org/officeDocument/2006/relationships/customXml" Target="../ink/ink121.xml"/><Relationship Id="rId253" Type="http://schemas.openxmlformats.org/officeDocument/2006/relationships/customXml" Target="../ink/ink142.xml"/><Relationship Id="rId295" Type="http://schemas.openxmlformats.org/officeDocument/2006/relationships/customXml" Target="../ink/ink164.xml"/><Relationship Id="rId309" Type="http://schemas.openxmlformats.org/officeDocument/2006/relationships/image" Target="../media/image1075.png"/><Relationship Id="rId460" Type="http://schemas.openxmlformats.org/officeDocument/2006/relationships/image" Target="../media/image1149.png"/><Relationship Id="rId516" Type="http://schemas.openxmlformats.org/officeDocument/2006/relationships/image" Target="../media/image1177.png"/><Relationship Id="rId698" Type="http://schemas.openxmlformats.org/officeDocument/2006/relationships/image" Target="../media/image48.png"/><Relationship Id="rId48" Type="http://schemas.openxmlformats.org/officeDocument/2006/relationships/image" Target="../media/image947.png"/><Relationship Id="rId113" Type="http://schemas.openxmlformats.org/officeDocument/2006/relationships/image" Target="../media/image979.png"/><Relationship Id="rId320" Type="http://schemas.openxmlformats.org/officeDocument/2006/relationships/customXml" Target="../ink/ink177.xml"/><Relationship Id="rId558" Type="http://schemas.openxmlformats.org/officeDocument/2006/relationships/image" Target="../media/image1198.png"/><Relationship Id="rId723" Type="http://schemas.openxmlformats.org/officeDocument/2006/relationships/customXml" Target="../ink/ink380.xml"/><Relationship Id="rId155" Type="http://schemas.openxmlformats.org/officeDocument/2006/relationships/image" Target="../media/image1000.png"/><Relationship Id="rId197" Type="http://schemas.openxmlformats.org/officeDocument/2006/relationships/customXml" Target="../ink/ink114.xml"/><Relationship Id="rId362" Type="http://schemas.openxmlformats.org/officeDocument/2006/relationships/customXml" Target="../ink/ink198.xml"/><Relationship Id="rId418" Type="http://schemas.openxmlformats.org/officeDocument/2006/relationships/image" Target="../media/image1129.png"/><Relationship Id="rId625" Type="http://schemas.openxmlformats.org/officeDocument/2006/relationships/customXml" Target="../ink/ink331.xml"/><Relationship Id="rId222" Type="http://schemas.openxmlformats.org/officeDocument/2006/relationships/image" Target="../media/image1033.png"/><Relationship Id="rId264" Type="http://schemas.openxmlformats.org/officeDocument/2006/relationships/customXml" Target="../ink/ink148.xml"/><Relationship Id="rId471" Type="http://schemas.openxmlformats.org/officeDocument/2006/relationships/customXml" Target="../ink/ink254.xml"/><Relationship Id="rId667" Type="http://schemas.openxmlformats.org/officeDocument/2006/relationships/customXml" Target="../ink/ink352.xml"/><Relationship Id="rId17" Type="http://schemas.openxmlformats.org/officeDocument/2006/relationships/image" Target="../media/image932.png"/><Relationship Id="rId59" Type="http://schemas.openxmlformats.org/officeDocument/2006/relationships/customXml" Target="../ink/ink44.xml"/><Relationship Id="rId124" Type="http://schemas.openxmlformats.org/officeDocument/2006/relationships/customXml" Target="../ink/ink77.xml"/><Relationship Id="rId527" Type="http://schemas.openxmlformats.org/officeDocument/2006/relationships/customXml" Target="../ink/ink282.xml"/><Relationship Id="rId569" Type="http://schemas.openxmlformats.org/officeDocument/2006/relationships/customXml" Target="../ink/ink303.xml"/><Relationship Id="rId734" Type="http://schemas.openxmlformats.org/officeDocument/2006/relationships/image" Target="../media/image66.png"/><Relationship Id="rId70" Type="http://schemas.openxmlformats.org/officeDocument/2006/relationships/image" Target="../media/image958.png"/><Relationship Id="rId166" Type="http://schemas.openxmlformats.org/officeDocument/2006/relationships/customXml" Target="../ink/ink98.xml"/><Relationship Id="rId331" Type="http://schemas.openxmlformats.org/officeDocument/2006/relationships/image" Target="../media/image1086.png"/><Relationship Id="rId373" Type="http://schemas.openxmlformats.org/officeDocument/2006/relationships/image" Target="../media/image1107.png"/><Relationship Id="rId429" Type="http://schemas.openxmlformats.org/officeDocument/2006/relationships/image" Target="../media/image1134.png"/><Relationship Id="rId580" Type="http://schemas.openxmlformats.org/officeDocument/2006/relationships/image" Target="../media/image1209.png"/><Relationship Id="rId636" Type="http://schemas.openxmlformats.org/officeDocument/2006/relationships/image" Target="../media/image20.png"/><Relationship Id="rId1" Type="http://schemas.openxmlformats.org/officeDocument/2006/relationships/slideLayout" Target="../slideLayouts/slideLayout1.xml"/><Relationship Id="rId233" Type="http://schemas.openxmlformats.org/officeDocument/2006/relationships/customXml" Target="../ink/ink132.xml"/><Relationship Id="rId440" Type="http://schemas.openxmlformats.org/officeDocument/2006/relationships/image" Target="../media/image1139.png"/><Relationship Id="rId678" Type="http://schemas.openxmlformats.org/officeDocument/2006/relationships/image" Target="../media/image38.png"/><Relationship Id="rId28" Type="http://schemas.openxmlformats.org/officeDocument/2006/relationships/customXml" Target="../ink/ink28.xml"/><Relationship Id="rId275" Type="http://schemas.openxmlformats.org/officeDocument/2006/relationships/customXml" Target="../ink/ink154.xml"/><Relationship Id="rId300" Type="http://schemas.openxmlformats.org/officeDocument/2006/relationships/image" Target="../media/image1071.png"/><Relationship Id="rId482" Type="http://schemas.openxmlformats.org/officeDocument/2006/relationships/image" Target="../media/image1160.png"/><Relationship Id="rId538" Type="http://schemas.openxmlformats.org/officeDocument/2006/relationships/image" Target="../media/image1188.png"/><Relationship Id="rId703" Type="http://schemas.openxmlformats.org/officeDocument/2006/relationships/customXml" Target="../ink/ink370.xml"/><Relationship Id="rId81" Type="http://schemas.openxmlformats.org/officeDocument/2006/relationships/image" Target="../media/image963.png"/><Relationship Id="rId135" Type="http://schemas.openxmlformats.org/officeDocument/2006/relationships/image" Target="../media/image990.png"/><Relationship Id="rId177" Type="http://schemas.openxmlformats.org/officeDocument/2006/relationships/customXml" Target="../ink/ink104.xml"/><Relationship Id="rId342" Type="http://schemas.openxmlformats.org/officeDocument/2006/relationships/customXml" Target="../ink/ink188.xml"/><Relationship Id="rId384" Type="http://schemas.openxmlformats.org/officeDocument/2006/relationships/customXml" Target="../ink/ink209.xml"/><Relationship Id="rId591" Type="http://schemas.openxmlformats.org/officeDocument/2006/relationships/customXml" Target="../ink/ink314.xml"/><Relationship Id="rId605" Type="http://schemas.openxmlformats.org/officeDocument/2006/relationships/customXml" Target="../ink/ink321.xml"/><Relationship Id="rId202" Type="http://schemas.openxmlformats.org/officeDocument/2006/relationships/image" Target="../media/image1023.png"/><Relationship Id="rId244" Type="http://schemas.openxmlformats.org/officeDocument/2006/relationships/image" Target="../media/image1044.png"/><Relationship Id="rId647" Type="http://schemas.openxmlformats.org/officeDocument/2006/relationships/customXml" Target="../ink/ink342.xml"/><Relationship Id="rId689" Type="http://schemas.openxmlformats.org/officeDocument/2006/relationships/customXml" Target="../ink/ink363.xml"/><Relationship Id="rId39" Type="http://schemas.openxmlformats.org/officeDocument/2006/relationships/customXml" Target="../ink/ink34.xml"/><Relationship Id="rId286" Type="http://schemas.openxmlformats.org/officeDocument/2006/relationships/image" Target="../media/image1064.png"/><Relationship Id="rId451" Type="http://schemas.openxmlformats.org/officeDocument/2006/relationships/customXml" Target="../ink/ink244.xml"/><Relationship Id="rId493" Type="http://schemas.openxmlformats.org/officeDocument/2006/relationships/customXml" Target="../ink/ink265.xml"/><Relationship Id="rId507" Type="http://schemas.openxmlformats.org/officeDocument/2006/relationships/customXml" Target="../ink/ink272.xml"/><Relationship Id="rId549" Type="http://schemas.openxmlformats.org/officeDocument/2006/relationships/customXml" Target="../ink/ink293.xml"/><Relationship Id="rId714" Type="http://schemas.openxmlformats.org/officeDocument/2006/relationships/image" Target="../media/image56.png"/><Relationship Id="rId50" Type="http://schemas.openxmlformats.org/officeDocument/2006/relationships/image" Target="../media/image948.png"/><Relationship Id="rId104" Type="http://schemas.openxmlformats.org/officeDocument/2006/relationships/customXml" Target="../ink/ink67.xml"/><Relationship Id="rId146" Type="http://schemas.openxmlformats.org/officeDocument/2006/relationships/customXml" Target="../ink/ink88.xml"/><Relationship Id="rId188" Type="http://schemas.openxmlformats.org/officeDocument/2006/relationships/image" Target="../media/image1016.png"/><Relationship Id="rId311" Type="http://schemas.openxmlformats.org/officeDocument/2006/relationships/image" Target="../media/image1076.png"/><Relationship Id="rId353" Type="http://schemas.openxmlformats.org/officeDocument/2006/relationships/image" Target="../media/image1097.png"/><Relationship Id="rId395" Type="http://schemas.openxmlformats.org/officeDocument/2006/relationships/customXml" Target="../ink/ink215.xml"/><Relationship Id="rId409" Type="http://schemas.openxmlformats.org/officeDocument/2006/relationships/customXml" Target="../ink/ink222.xml"/><Relationship Id="rId560" Type="http://schemas.openxmlformats.org/officeDocument/2006/relationships/image" Target="../media/image1199.png"/><Relationship Id="rId92" Type="http://schemas.openxmlformats.org/officeDocument/2006/relationships/customXml" Target="../ink/ink61.xml"/><Relationship Id="rId213" Type="http://schemas.openxmlformats.org/officeDocument/2006/relationships/customXml" Target="../ink/ink122.xml"/><Relationship Id="rId420" Type="http://schemas.openxmlformats.org/officeDocument/2006/relationships/image" Target="../media/image1130.png"/><Relationship Id="rId616" Type="http://schemas.openxmlformats.org/officeDocument/2006/relationships/image" Target="../media/image1227.png"/><Relationship Id="rId658" Type="http://schemas.openxmlformats.org/officeDocument/2006/relationships/image" Target="../media/image28.png"/><Relationship Id="rId255" Type="http://schemas.openxmlformats.org/officeDocument/2006/relationships/customXml" Target="../ink/ink143.xml"/><Relationship Id="rId297" Type="http://schemas.openxmlformats.org/officeDocument/2006/relationships/customXml" Target="../ink/ink165.xml"/><Relationship Id="rId462" Type="http://schemas.openxmlformats.org/officeDocument/2006/relationships/image" Target="../media/image1150.png"/><Relationship Id="rId518" Type="http://schemas.openxmlformats.org/officeDocument/2006/relationships/image" Target="../media/image1178.png"/><Relationship Id="rId725" Type="http://schemas.openxmlformats.org/officeDocument/2006/relationships/customXml" Target="../ink/ink381.xml"/><Relationship Id="rId115" Type="http://schemas.openxmlformats.org/officeDocument/2006/relationships/image" Target="../media/image980.png"/><Relationship Id="rId157" Type="http://schemas.openxmlformats.org/officeDocument/2006/relationships/image" Target="../media/image1001.png"/><Relationship Id="rId322" Type="http://schemas.openxmlformats.org/officeDocument/2006/relationships/customXml" Target="../ink/ink178.xml"/><Relationship Id="rId364" Type="http://schemas.openxmlformats.org/officeDocument/2006/relationships/customXml" Target="../ink/ink199.xml"/><Relationship Id="rId61" Type="http://schemas.openxmlformats.org/officeDocument/2006/relationships/customXml" Target="../ink/ink45.xml"/><Relationship Id="rId199" Type="http://schemas.openxmlformats.org/officeDocument/2006/relationships/customXml" Target="../ink/ink115.xml"/><Relationship Id="rId571" Type="http://schemas.openxmlformats.org/officeDocument/2006/relationships/customXml" Target="../ink/ink304.xml"/><Relationship Id="rId627" Type="http://schemas.openxmlformats.org/officeDocument/2006/relationships/customXml" Target="../ink/ink332.xml"/><Relationship Id="rId669" Type="http://schemas.openxmlformats.org/officeDocument/2006/relationships/customXml" Target="../ink/ink353.xml"/><Relationship Id="rId19" Type="http://schemas.openxmlformats.org/officeDocument/2006/relationships/image" Target="../media/image933.png"/><Relationship Id="rId224" Type="http://schemas.openxmlformats.org/officeDocument/2006/relationships/image" Target="../media/image1034.png"/><Relationship Id="rId266" Type="http://schemas.openxmlformats.org/officeDocument/2006/relationships/customXml" Target="../ink/ink149.xml"/><Relationship Id="rId431" Type="http://schemas.openxmlformats.org/officeDocument/2006/relationships/image" Target="../media/image1135.png"/><Relationship Id="rId473" Type="http://schemas.openxmlformats.org/officeDocument/2006/relationships/customXml" Target="../ink/ink255.xml"/><Relationship Id="rId529" Type="http://schemas.openxmlformats.org/officeDocument/2006/relationships/customXml" Target="../ink/ink283.xml"/><Relationship Id="rId680" Type="http://schemas.openxmlformats.org/officeDocument/2006/relationships/image" Target="../media/image39.png"/><Relationship Id="rId736" Type="http://schemas.openxmlformats.org/officeDocument/2006/relationships/image" Target="../media/image67.png"/><Relationship Id="rId30" Type="http://schemas.openxmlformats.org/officeDocument/2006/relationships/customXml" Target="../ink/ink29.xml"/><Relationship Id="rId126" Type="http://schemas.openxmlformats.org/officeDocument/2006/relationships/customXml" Target="../ink/ink78.xml"/><Relationship Id="rId168" Type="http://schemas.openxmlformats.org/officeDocument/2006/relationships/customXml" Target="../ink/ink99.xml"/><Relationship Id="rId333" Type="http://schemas.openxmlformats.org/officeDocument/2006/relationships/image" Target="../media/image1087.png"/><Relationship Id="rId540" Type="http://schemas.openxmlformats.org/officeDocument/2006/relationships/image" Target="../media/image1189.png"/><Relationship Id="rId72" Type="http://schemas.openxmlformats.org/officeDocument/2006/relationships/image" Target="../media/image959.png"/><Relationship Id="rId375" Type="http://schemas.openxmlformats.org/officeDocument/2006/relationships/image" Target="../media/image1108.png"/><Relationship Id="rId582" Type="http://schemas.openxmlformats.org/officeDocument/2006/relationships/image" Target="../media/image1210.png"/><Relationship Id="rId638" Type="http://schemas.openxmlformats.org/officeDocument/2006/relationships/image" Target="../media/image21.png"/><Relationship Id="rId3" Type="http://schemas.openxmlformats.org/officeDocument/2006/relationships/image" Target="../media/image925.png"/><Relationship Id="rId235" Type="http://schemas.openxmlformats.org/officeDocument/2006/relationships/customXml" Target="../ink/ink133.xml"/><Relationship Id="rId277" Type="http://schemas.openxmlformats.org/officeDocument/2006/relationships/customXml" Target="../ink/ink155.xml"/><Relationship Id="rId400" Type="http://schemas.openxmlformats.org/officeDocument/2006/relationships/image" Target="../media/image1120.png"/><Relationship Id="rId442" Type="http://schemas.openxmlformats.org/officeDocument/2006/relationships/image" Target="../media/image1140.png"/><Relationship Id="rId484" Type="http://schemas.openxmlformats.org/officeDocument/2006/relationships/image" Target="../media/image1161.png"/><Relationship Id="rId705" Type="http://schemas.openxmlformats.org/officeDocument/2006/relationships/customXml" Target="../ink/ink371.xml"/><Relationship Id="rId137" Type="http://schemas.openxmlformats.org/officeDocument/2006/relationships/image" Target="../media/image991.png"/><Relationship Id="rId302" Type="http://schemas.openxmlformats.org/officeDocument/2006/relationships/image" Target="../media/image1072.png"/><Relationship Id="rId344" Type="http://schemas.openxmlformats.org/officeDocument/2006/relationships/customXml" Target="../ink/ink189.xml"/><Relationship Id="rId691" Type="http://schemas.openxmlformats.org/officeDocument/2006/relationships/customXml" Target="../ink/ink364.xml"/><Relationship Id="rId41" Type="http://schemas.openxmlformats.org/officeDocument/2006/relationships/customXml" Target="../ink/ink35.xml"/><Relationship Id="rId83" Type="http://schemas.openxmlformats.org/officeDocument/2006/relationships/image" Target="../media/image964.png"/><Relationship Id="rId179" Type="http://schemas.openxmlformats.org/officeDocument/2006/relationships/customXml" Target="../ink/ink105.xml"/><Relationship Id="rId386" Type="http://schemas.openxmlformats.org/officeDocument/2006/relationships/image" Target="../media/image1113.png"/><Relationship Id="rId551" Type="http://schemas.openxmlformats.org/officeDocument/2006/relationships/customXml" Target="../ink/ink294.xml"/><Relationship Id="rId593" Type="http://schemas.openxmlformats.org/officeDocument/2006/relationships/customXml" Target="../ink/ink315.xml"/><Relationship Id="rId607" Type="http://schemas.openxmlformats.org/officeDocument/2006/relationships/customXml" Target="../ink/ink322.xml"/><Relationship Id="rId649" Type="http://schemas.openxmlformats.org/officeDocument/2006/relationships/customXml" Target="../ink/ink343.xml"/><Relationship Id="rId190" Type="http://schemas.openxmlformats.org/officeDocument/2006/relationships/image" Target="../media/image1017.png"/><Relationship Id="rId204" Type="http://schemas.openxmlformats.org/officeDocument/2006/relationships/image" Target="../media/image1024.png"/><Relationship Id="rId246" Type="http://schemas.openxmlformats.org/officeDocument/2006/relationships/image" Target="../media/image1045.png"/><Relationship Id="rId288" Type="http://schemas.openxmlformats.org/officeDocument/2006/relationships/image" Target="../media/image1065.png"/><Relationship Id="rId411" Type="http://schemas.openxmlformats.org/officeDocument/2006/relationships/customXml" Target="../ink/ink223.xml"/><Relationship Id="rId453" Type="http://schemas.openxmlformats.org/officeDocument/2006/relationships/customXml" Target="../ink/ink245.xml"/><Relationship Id="rId509" Type="http://schemas.openxmlformats.org/officeDocument/2006/relationships/customXml" Target="../ink/ink273.xml"/><Relationship Id="rId660" Type="http://schemas.openxmlformats.org/officeDocument/2006/relationships/image" Target="../media/image29.png"/><Relationship Id="rId106" Type="http://schemas.openxmlformats.org/officeDocument/2006/relationships/customXml" Target="../ink/ink68.xml"/><Relationship Id="rId313" Type="http://schemas.openxmlformats.org/officeDocument/2006/relationships/image" Target="../media/image1077.png"/><Relationship Id="rId495" Type="http://schemas.openxmlformats.org/officeDocument/2006/relationships/customXml" Target="../ink/ink266.xml"/><Relationship Id="rId716" Type="http://schemas.openxmlformats.org/officeDocument/2006/relationships/image" Target="../media/image57.png"/><Relationship Id="rId10" Type="http://schemas.openxmlformats.org/officeDocument/2006/relationships/customXml" Target="../ink/ink19.xml"/><Relationship Id="rId52" Type="http://schemas.openxmlformats.org/officeDocument/2006/relationships/image" Target="../media/image949.png"/><Relationship Id="rId94" Type="http://schemas.openxmlformats.org/officeDocument/2006/relationships/customXml" Target="../ink/ink62.xml"/><Relationship Id="rId148" Type="http://schemas.openxmlformats.org/officeDocument/2006/relationships/customXml" Target="../ink/ink89.xml"/><Relationship Id="rId355" Type="http://schemas.openxmlformats.org/officeDocument/2006/relationships/image" Target="../media/image1098.png"/><Relationship Id="rId397" Type="http://schemas.openxmlformats.org/officeDocument/2006/relationships/customXml" Target="../ink/ink216.xml"/><Relationship Id="rId520" Type="http://schemas.openxmlformats.org/officeDocument/2006/relationships/image" Target="../media/image1179.png"/><Relationship Id="rId562" Type="http://schemas.openxmlformats.org/officeDocument/2006/relationships/image" Target="../media/image1200.png"/><Relationship Id="rId618" Type="http://schemas.openxmlformats.org/officeDocument/2006/relationships/image" Target="../media/image1228.png"/><Relationship Id="rId215" Type="http://schemas.openxmlformats.org/officeDocument/2006/relationships/customXml" Target="../ink/ink123.xml"/><Relationship Id="rId257" Type="http://schemas.openxmlformats.org/officeDocument/2006/relationships/image" Target="../media/image1050.png"/><Relationship Id="rId422" Type="http://schemas.openxmlformats.org/officeDocument/2006/relationships/customXml" Target="../ink/ink229.xml"/><Relationship Id="rId464" Type="http://schemas.openxmlformats.org/officeDocument/2006/relationships/image" Target="../media/image1151.png"/><Relationship Id="rId299" Type="http://schemas.openxmlformats.org/officeDocument/2006/relationships/customXml" Target="../ink/ink166.xml"/><Relationship Id="rId727" Type="http://schemas.openxmlformats.org/officeDocument/2006/relationships/customXml" Target="../ink/ink382.xml"/><Relationship Id="rId63" Type="http://schemas.openxmlformats.org/officeDocument/2006/relationships/customXml" Target="../ink/ink46.xml"/><Relationship Id="rId159" Type="http://schemas.openxmlformats.org/officeDocument/2006/relationships/image" Target="../media/image1002.png"/><Relationship Id="rId366" Type="http://schemas.openxmlformats.org/officeDocument/2006/relationships/customXml" Target="../ink/ink200.xml"/><Relationship Id="rId573" Type="http://schemas.openxmlformats.org/officeDocument/2006/relationships/customXml" Target="../ink/ink305.xml"/><Relationship Id="rId226" Type="http://schemas.openxmlformats.org/officeDocument/2006/relationships/image" Target="../media/image1035.png"/><Relationship Id="rId433" Type="http://schemas.openxmlformats.org/officeDocument/2006/relationships/image" Target="../media/image1136.png"/><Relationship Id="rId640" Type="http://schemas.openxmlformats.org/officeDocument/2006/relationships/image" Target="../media/image22.png"/><Relationship Id="rId738" Type="http://schemas.openxmlformats.org/officeDocument/2006/relationships/image" Target="../media/image68.png"/><Relationship Id="rId74" Type="http://schemas.openxmlformats.org/officeDocument/2006/relationships/image" Target="../media/image960.png"/><Relationship Id="rId377" Type="http://schemas.openxmlformats.org/officeDocument/2006/relationships/image" Target="../media/image1109.png"/><Relationship Id="rId500" Type="http://schemas.openxmlformats.org/officeDocument/2006/relationships/image" Target="../media/image1169.png"/><Relationship Id="rId584" Type="http://schemas.openxmlformats.org/officeDocument/2006/relationships/image" Target="../media/image1211.png"/><Relationship Id="rId5" Type="http://schemas.openxmlformats.org/officeDocument/2006/relationships/image" Target="../media/image926.png"/><Relationship Id="rId237" Type="http://schemas.openxmlformats.org/officeDocument/2006/relationships/customXml" Target="../ink/ink134.xml"/><Relationship Id="rId444" Type="http://schemas.openxmlformats.org/officeDocument/2006/relationships/image" Target="../media/image1141.png"/><Relationship Id="rId651" Type="http://schemas.openxmlformats.org/officeDocument/2006/relationships/customXml" Target="../ink/ink344.xml"/><Relationship Id="rId290" Type="http://schemas.openxmlformats.org/officeDocument/2006/relationships/image" Target="../media/image1066.png"/><Relationship Id="rId304" Type="http://schemas.openxmlformats.org/officeDocument/2006/relationships/image" Target="../media/image1073.png"/><Relationship Id="rId388" Type="http://schemas.openxmlformats.org/officeDocument/2006/relationships/image" Target="../media/image1114.png"/><Relationship Id="rId511" Type="http://schemas.openxmlformats.org/officeDocument/2006/relationships/customXml" Target="../ink/ink274.xml"/><Relationship Id="rId609" Type="http://schemas.openxmlformats.org/officeDocument/2006/relationships/customXml" Target="../ink/ink323.xml"/><Relationship Id="rId85" Type="http://schemas.openxmlformats.org/officeDocument/2006/relationships/image" Target="../media/image965.png"/><Relationship Id="rId150" Type="http://schemas.openxmlformats.org/officeDocument/2006/relationships/customXml" Target="../ink/ink90.xml"/><Relationship Id="rId595" Type="http://schemas.openxmlformats.org/officeDocument/2006/relationships/customXml" Target="../ink/ink316.xml"/><Relationship Id="rId248" Type="http://schemas.openxmlformats.org/officeDocument/2006/relationships/image" Target="../media/image1046.png"/><Relationship Id="rId455" Type="http://schemas.openxmlformats.org/officeDocument/2006/relationships/customXml" Target="../ink/ink246.xml"/><Relationship Id="rId662" Type="http://schemas.openxmlformats.org/officeDocument/2006/relationships/image" Target="../media/image30.png"/><Relationship Id="rId12" Type="http://schemas.openxmlformats.org/officeDocument/2006/relationships/customXml" Target="../ink/ink20.xml"/><Relationship Id="rId108" Type="http://schemas.openxmlformats.org/officeDocument/2006/relationships/customXml" Target="../ink/ink69.xml"/><Relationship Id="rId315" Type="http://schemas.openxmlformats.org/officeDocument/2006/relationships/image" Target="../media/image1078.png"/><Relationship Id="rId522" Type="http://schemas.openxmlformats.org/officeDocument/2006/relationships/image" Target="../media/image1180.png"/><Relationship Id="rId96" Type="http://schemas.openxmlformats.org/officeDocument/2006/relationships/customXml" Target="../ink/ink63.xml"/><Relationship Id="rId161" Type="http://schemas.openxmlformats.org/officeDocument/2006/relationships/image" Target="../media/image1003.png"/><Relationship Id="rId399" Type="http://schemas.openxmlformats.org/officeDocument/2006/relationships/customXml" Target="../ink/ink217.xml"/><Relationship Id="rId259" Type="http://schemas.openxmlformats.org/officeDocument/2006/relationships/image" Target="../media/image1051.png"/><Relationship Id="rId466" Type="http://schemas.openxmlformats.org/officeDocument/2006/relationships/image" Target="../media/image1152.png"/><Relationship Id="rId673" Type="http://schemas.openxmlformats.org/officeDocument/2006/relationships/customXml" Target="../ink/ink355.xml"/><Relationship Id="rId23" Type="http://schemas.openxmlformats.org/officeDocument/2006/relationships/image" Target="../media/image935.png"/><Relationship Id="rId119" Type="http://schemas.openxmlformats.org/officeDocument/2006/relationships/image" Target="../media/image982.png"/><Relationship Id="rId326" Type="http://schemas.openxmlformats.org/officeDocument/2006/relationships/customXml" Target="../ink/ink180.xml"/><Relationship Id="rId533" Type="http://schemas.openxmlformats.org/officeDocument/2006/relationships/customXml" Target="../ink/ink285.xml"/><Relationship Id="rId172" Type="http://schemas.openxmlformats.org/officeDocument/2006/relationships/customXml" Target="../ink/ink101.xml"/><Relationship Id="rId477" Type="http://schemas.openxmlformats.org/officeDocument/2006/relationships/customXml" Target="../ink/ink257.xml"/><Relationship Id="rId600" Type="http://schemas.openxmlformats.org/officeDocument/2006/relationships/image" Target="../media/image1219.png"/><Relationship Id="rId684" Type="http://schemas.openxmlformats.org/officeDocument/2006/relationships/image" Target="../media/image41.png"/><Relationship Id="rId337" Type="http://schemas.openxmlformats.org/officeDocument/2006/relationships/image" Target="../media/image1089.png"/><Relationship Id="rId34" Type="http://schemas.openxmlformats.org/officeDocument/2006/relationships/customXml" Target="../ink/ink31.xml"/><Relationship Id="rId544" Type="http://schemas.openxmlformats.org/officeDocument/2006/relationships/image" Target="../media/image1191.png"/><Relationship Id="rId183" Type="http://schemas.openxmlformats.org/officeDocument/2006/relationships/customXml" Target="../ink/ink107.xml"/><Relationship Id="rId390" Type="http://schemas.openxmlformats.org/officeDocument/2006/relationships/image" Target="../media/image1115.png"/><Relationship Id="rId404" Type="http://schemas.openxmlformats.org/officeDocument/2006/relationships/image" Target="../media/image1122.png"/><Relationship Id="rId611" Type="http://schemas.openxmlformats.org/officeDocument/2006/relationships/customXml" Target="../ink/ink324.xml"/><Relationship Id="rId250" Type="http://schemas.openxmlformats.org/officeDocument/2006/relationships/image" Target="../media/image1047.png"/><Relationship Id="rId488" Type="http://schemas.openxmlformats.org/officeDocument/2006/relationships/image" Target="../media/image1163.png"/><Relationship Id="rId695" Type="http://schemas.openxmlformats.org/officeDocument/2006/relationships/customXml" Target="../ink/ink366.xml"/><Relationship Id="rId709" Type="http://schemas.openxmlformats.org/officeDocument/2006/relationships/customXml" Target="../ink/ink373.xml"/><Relationship Id="rId45" Type="http://schemas.openxmlformats.org/officeDocument/2006/relationships/customXml" Target="../ink/ink37.xml"/><Relationship Id="rId110" Type="http://schemas.openxmlformats.org/officeDocument/2006/relationships/customXml" Target="../ink/ink70.xml"/><Relationship Id="rId348" Type="http://schemas.openxmlformats.org/officeDocument/2006/relationships/customXml" Target="../ink/ink191.xml"/><Relationship Id="rId555" Type="http://schemas.openxmlformats.org/officeDocument/2006/relationships/customXml" Target="../ink/ink296.xml"/><Relationship Id="rId194" Type="http://schemas.openxmlformats.org/officeDocument/2006/relationships/image" Target="../media/image1019.png"/><Relationship Id="rId208" Type="http://schemas.openxmlformats.org/officeDocument/2006/relationships/image" Target="../media/image1026.png"/><Relationship Id="rId415" Type="http://schemas.openxmlformats.org/officeDocument/2006/relationships/customXml" Target="../ink/ink225.xml"/><Relationship Id="rId622" Type="http://schemas.openxmlformats.org/officeDocument/2006/relationships/image" Target="../media/image1230.png"/><Relationship Id="rId261" Type="http://schemas.openxmlformats.org/officeDocument/2006/relationships/image" Target="../media/image1052.png"/><Relationship Id="rId499" Type="http://schemas.openxmlformats.org/officeDocument/2006/relationships/customXml" Target="../ink/ink268.xml"/><Relationship Id="rId56" Type="http://schemas.openxmlformats.org/officeDocument/2006/relationships/image" Target="../media/image951.png"/><Relationship Id="rId359" Type="http://schemas.openxmlformats.org/officeDocument/2006/relationships/image" Target="../media/image1100.png"/><Relationship Id="rId566" Type="http://schemas.openxmlformats.org/officeDocument/2006/relationships/image" Target="../media/image1202.png"/><Relationship Id="rId121" Type="http://schemas.openxmlformats.org/officeDocument/2006/relationships/image" Target="../media/image983.png"/><Relationship Id="rId219" Type="http://schemas.openxmlformats.org/officeDocument/2006/relationships/customXml" Target="../ink/ink125.xml"/><Relationship Id="rId426" Type="http://schemas.openxmlformats.org/officeDocument/2006/relationships/customXml" Target="../ink/ink231.xml"/><Relationship Id="rId633" Type="http://schemas.openxmlformats.org/officeDocument/2006/relationships/customXml" Target="../ink/ink335.xml"/><Relationship Id="rId67" Type="http://schemas.openxmlformats.org/officeDocument/2006/relationships/customXml" Target="../ink/ink48.xml"/><Relationship Id="rId272" Type="http://schemas.openxmlformats.org/officeDocument/2006/relationships/customXml" Target="../ink/ink152.xml"/><Relationship Id="rId577" Type="http://schemas.openxmlformats.org/officeDocument/2006/relationships/customXml" Target="../ink/ink307.xml"/><Relationship Id="rId700" Type="http://schemas.openxmlformats.org/officeDocument/2006/relationships/image" Target="../media/image49.png"/><Relationship Id="rId132" Type="http://schemas.openxmlformats.org/officeDocument/2006/relationships/customXml" Target="../ink/ink81.xml"/><Relationship Id="rId437" Type="http://schemas.openxmlformats.org/officeDocument/2006/relationships/image" Target="../media/image1138.png"/><Relationship Id="rId644" Type="http://schemas.openxmlformats.org/officeDocument/2006/relationships/image" Target="../media/image17.png"/><Relationship Id="rId283" Type="http://schemas.openxmlformats.org/officeDocument/2006/relationships/customXml" Target="../ink/ink158.xml"/><Relationship Id="rId490" Type="http://schemas.openxmlformats.org/officeDocument/2006/relationships/image" Target="../media/image1164.png"/><Relationship Id="rId504" Type="http://schemas.openxmlformats.org/officeDocument/2006/relationships/image" Target="../media/image1171.png"/><Relationship Id="rId711" Type="http://schemas.openxmlformats.org/officeDocument/2006/relationships/customXml" Target="../ink/ink374.xml"/><Relationship Id="rId78" Type="http://schemas.openxmlformats.org/officeDocument/2006/relationships/customXml" Target="../ink/ink54.xml"/><Relationship Id="rId143" Type="http://schemas.openxmlformats.org/officeDocument/2006/relationships/image" Target="../media/image994.png"/><Relationship Id="rId350" Type="http://schemas.openxmlformats.org/officeDocument/2006/relationships/customXml" Target="../ink/ink192.xml"/><Relationship Id="rId588" Type="http://schemas.openxmlformats.org/officeDocument/2006/relationships/image" Target="../media/image1213.png"/><Relationship Id="rId9" Type="http://schemas.openxmlformats.org/officeDocument/2006/relationships/image" Target="../media/image928.png"/><Relationship Id="rId210" Type="http://schemas.openxmlformats.org/officeDocument/2006/relationships/image" Target="../media/image1027.png"/><Relationship Id="rId448" Type="http://schemas.openxmlformats.org/officeDocument/2006/relationships/image" Target="../media/image1143.png"/><Relationship Id="rId655" Type="http://schemas.openxmlformats.org/officeDocument/2006/relationships/customXml" Target="../ink/ink346.xml"/><Relationship Id="rId294" Type="http://schemas.openxmlformats.org/officeDocument/2006/relationships/image" Target="../media/image1068.png"/><Relationship Id="rId308" Type="http://schemas.openxmlformats.org/officeDocument/2006/relationships/customXml" Target="../ink/ink171.xml"/><Relationship Id="rId515" Type="http://schemas.openxmlformats.org/officeDocument/2006/relationships/customXml" Target="../ink/ink276.xml"/><Relationship Id="rId722" Type="http://schemas.openxmlformats.org/officeDocument/2006/relationships/image" Target="../media/image60.png"/><Relationship Id="rId89" Type="http://schemas.openxmlformats.org/officeDocument/2006/relationships/image" Target="../media/image967.png"/><Relationship Id="rId154" Type="http://schemas.openxmlformats.org/officeDocument/2006/relationships/customXml" Target="../ink/ink92.xml"/><Relationship Id="rId361" Type="http://schemas.openxmlformats.org/officeDocument/2006/relationships/image" Target="../media/image1101.png"/><Relationship Id="rId599" Type="http://schemas.openxmlformats.org/officeDocument/2006/relationships/customXml" Target="../ink/ink318.xml"/><Relationship Id="rId459" Type="http://schemas.openxmlformats.org/officeDocument/2006/relationships/customXml" Target="../ink/ink248.xml"/><Relationship Id="rId666" Type="http://schemas.openxmlformats.org/officeDocument/2006/relationships/image" Target="../media/image32.png"/><Relationship Id="rId16" Type="http://schemas.openxmlformats.org/officeDocument/2006/relationships/customXml" Target="../ink/ink22.xml"/><Relationship Id="rId221" Type="http://schemas.openxmlformats.org/officeDocument/2006/relationships/customXml" Target="../ink/ink126.xml"/><Relationship Id="rId319" Type="http://schemas.openxmlformats.org/officeDocument/2006/relationships/image" Target="../media/image1080.png"/><Relationship Id="rId526" Type="http://schemas.openxmlformats.org/officeDocument/2006/relationships/image" Target="../media/image1182.png"/><Relationship Id="rId733" Type="http://schemas.openxmlformats.org/officeDocument/2006/relationships/customXml" Target="../ink/ink385.xml"/><Relationship Id="rId165" Type="http://schemas.openxmlformats.org/officeDocument/2006/relationships/image" Target="../media/image1005.png"/><Relationship Id="rId372" Type="http://schemas.openxmlformats.org/officeDocument/2006/relationships/customXml" Target="../ink/ink203.xml"/><Relationship Id="rId677" Type="http://schemas.openxmlformats.org/officeDocument/2006/relationships/customXml" Target="../ink/ink357.xml"/><Relationship Id="rId232" Type="http://schemas.openxmlformats.org/officeDocument/2006/relationships/image" Target="../media/image1038.png"/><Relationship Id="rId27" Type="http://schemas.openxmlformats.org/officeDocument/2006/relationships/image" Target="../media/image937.png"/><Relationship Id="rId537" Type="http://schemas.openxmlformats.org/officeDocument/2006/relationships/customXml" Target="../ink/ink287.xml"/><Relationship Id="rId80" Type="http://schemas.openxmlformats.org/officeDocument/2006/relationships/customXml" Target="../ink/ink55.xml"/><Relationship Id="rId176" Type="http://schemas.openxmlformats.org/officeDocument/2006/relationships/image" Target="../media/image1010.png"/><Relationship Id="rId383" Type="http://schemas.openxmlformats.org/officeDocument/2006/relationships/image" Target="../media/image1112.png"/><Relationship Id="rId590" Type="http://schemas.openxmlformats.org/officeDocument/2006/relationships/image" Target="../media/image1214.png"/><Relationship Id="rId604" Type="http://schemas.openxmlformats.org/officeDocument/2006/relationships/image" Target="../media/image1221.png"/><Relationship Id="rId243" Type="http://schemas.openxmlformats.org/officeDocument/2006/relationships/customXml" Target="../ink/ink137.xml"/><Relationship Id="rId450" Type="http://schemas.openxmlformats.org/officeDocument/2006/relationships/image" Target="../media/image1144.png"/><Relationship Id="rId688" Type="http://schemas.openxmlformats.org/officeDocument/2006/relationships/image" Target="../media/image43.png"/><Relationship Id="rId38" Type="http://schemas.openxmlformats.org/officeDocument/2006/relationships/image" Target="../media/image942.png"/><Relationship Id="rId103" Type="http://schemas.openxmlformats.org/officeDocument/2006/relationships/image" Target="../media/image974.png"/><Relationship Id="rId310" Type="http://schemas.openxmlformats.org/officeDocument/2006/relationships/customXml" Target="../ink/ink172.xml"/><Relationship Id="rId548" Type="http://schemas.openxmlformats.org/officeDocument/2006/relationships/image" Target="../media/image1193.png"/><Relationship Id="rId91" Type="http://schemas.openxmlformats.org/officeDocument/2006/relationships/image" Target="../media/image968.png"/><Relationship Id="rId187" Type="http://schemas.openxmlformats.org/officeDocument/2006/relationships/customXml" Target="../ink/ink109.xml"/><Relationship Id="rId394" Type="http://schemas.openxmlformats.org/officeDocument/2006/relationships/image" Target="../media/image1117.png"/><Relationship Id="rId408" Type="http://schemas.openxmlformats.org/officeDocument/2006/relationships/image" Target="../media/image1124.png"/><Relationship Id="rId615" Type="http://schemas.openxmlformats.org/officeDocument/2006/relationships/customXml" Target="../ink/ink326.xml"/><Relationship Id="rId254" Type="http://schemas.openxmlformats.org/officeDocument/2006/relationships/image" Target="../media/image1049.png"/><Relationship Id="rId699" Type="http://schemas.openxmlformats.org/officeDocument/2006/relationships/customXml" Target="../ink/ink368.xml"/><Relationship Id="rId49" Type="http://schemas.openxmlformats.org/officeDocument/2006/relationships/customXml" Target="../ink/ink39.xml"/><Relationship Id="rId114" Type="http://schemas.openxmlformats.org/officeDocument/2006/relationships/customXml" Target="../ink/ink72.xml"/><Relationship Id="rId461" Type="http://schemas.openxmlformats.org/officeDocument/2006/relationships/customXml" Target="../ink/ink249.xml"/><Relationship Id="rId559" Type="http://schemas.openxmlformats.org/officeDocument/2006/relationships/customXml" Target="../ink/ink298.xml"/><Relationship Id="rId198" Type="http://schemas.openxmlformats.org/officeDocument/2006/relationships/image" Target="../media/image1021.png"/><Relationship Id="rId321" Type="http://schemas.openxmlformats.org/officeDocument/2006/relationships/image" Target="../media/image1081.png"/><Relationship Id="rId419" Type="http://schemas.openxmlformats.org/officeDocument/2006/relationships/customXml" Target="../ink/ink227.xml"/><Relationship Id="rId626" Type="http://schemas.openxmlformats.org/officeDocument/2006/relationships/image" Target="../media/image1232.png"/><Relationship Id="rId265" Type="http://schemas.openxmlformats.org/officeDocument/2006/relationships/image" Target="../media/image1054.png"/><Relationship Id="rId472" Type="http://schemas.openxmlformats.org/officeDocument/2006/relationships/image" Target="../media/image1155.png"/><Relationship Id="rId125" Type="http://schemas.openxmlformats.org/officeDocument/2006/relationships/image" Target="../media/image985.png"/><Relationship Id="rId332" Type="http://schemas.openxmlformats.org/officeDocument/2006/relationships/customXml" Target="../ink/ink183.xml"/><Relationship Id="rId637" Type="http://schemas.openxmlformats.org/officeDocument/2006/relationships/customXml" Target="../ink/ink337.xml"/><Relationship Id="rId276" Type="http://schemas.openxmlformats.org/officeDocument/2006/relationships/image" Target="../media/image1059.png"/><Relationship Id="rId483" Type="http://schemas.openxmlformats.org/officeDocument/2006/relationships/customXml" Target="../ink/ink260.xml"/><Relationship Id="rId690" Type="http://schemas.openxmlformats.org/officeDocument/2006/relationships/image" Target="../media/image44.png"/><Relationship Id="rId704" Type="http://schemas.openxmlformats.org/officeDocument/2006/relationships/image" Target="../media/image51.png"/><Relationship Id="rId40" Type="http://schemas.openxmlformats.org/officeDocument/2006/relationships/image" Target="../media/image943.png"/><Relationship Id="rId136" Type="http://schemas.openxmlformats.org/officeDocument/2006/relationships/customXml" Target="../ink/ink83.xml"/><Relationship Id="rId343" Type="http://schemas.openxmlformats.org/officeDocument/2006/relationships/image" Target="../media/image1092.png"/><Relationship Id="rId550" Type="http://schemas.openxmlformats.org/officeDocument/2006/relationships/image" Target="../media/image1194.png"/><Relationship Id="rId203" Type="http://schemas.openxmlformats.org/officeDocument/2006/relationships/customXml" Target="../ink/ink117.xml"/><Relationship Id="rId648" Type="http://schemas.openxmlformats.org/officeDocument/2006/relationships/image" Target="../media/image19.png"/><Relationship Id="rId287" Type="http://schemas.openxmlformats.org/officeDocument/2006/relationships/customXml" Target="../ink/ink160.xml"/><Relationship Id="rId410" Type="http://schemas.openxmlformats.org/officeDocument/2006/relationships/image" Target="../media/image1125.png"/><Relationship Id="rId494" Type="http://schemas.openxmlformats.org/officeDocument/2006/relationships/image" Target="../media/image1166.png"/><Relationship Id="rId508" Type="http://schemas.openxmlformats.org/officeDocument/2006/relationships/image" Target="../media/image1173.png"/><Relationship Id="rId715" Type="http://schemas.openxmlformats.org/officeDocument/2006/relationships/customXml" Target="../ink/ink376.xml"/><Relationship Id="rId147" Type="http://schemas.openxmlformats.org/officeDocument/2006/relationships/image" Target="../media/image996.png"/><Relationship Id="rId354" Type="http://schemas.openxmlformats.org/officeDocument/2006/relationships/customXml" Target="../ink/ink194.xml"/><Relationship Id="rId51" Type="http://schemas.openxmlformats.org/officeDocument/2006/relationships/customXml" Target="../ink/ink40.xml"/><Relationship Id="rId561" Type="http://schemas.openxmlformats.org/officeDocument/2006/relationships/customXml" Target="../ink/ink299.xml"/><Relationship Id="rId659" Type="http://schemas.openxmlformats.org/officeDocument/2006/relationships/customXml" Target="../ink/ink34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9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241.png"/><Relationship Id="rId21" Type="http://schemas.openxmlformats.org/officeDocument/2006/relationships/customXml" Target="../ink/ink397.xml"/><Relationship Id="rId42" Type="http://schemas.openxmlformats.org/officeDocument/2006/relationships/image" Target="../media/image1249.png"/><Relationship Id="rId47" Type="http://schemas.openxmlformats.org/officeDocument/2006/relationships/customXml" Target="../ink/ink410.xml"/><Relationship Id="rId63" Type="http://schemas.openxmlformats.org/officeDocument/2006/relationships/customXml" Target="../ink/ink418.xml"/><Relationship Id="rId68" Type="http://schemas.openxmlformats.org/officeDocument/2006/relationships/image" Target="../media/image1262.png"/><Relationship Id="rId84" Type="http://schemas.openxmlformats.org/officeDocument/2006/relationships/image" Target="../media/image2710.png"/><Relationship Id="rId89" Type="http://schemas.openxmlformats.org/officeDocument/2006/relationships/customXml" Target="../ink/ink431.xml"/><Relationship Id="rId16" Type="http://schemas.openxmlformats.org/officeDocument/2006/relationships/image" Target="../media/image9260.png"/><Relationship Id="rId11" Type="http://schemas.openxmlformats.org/officeDocument/2006/relationships/customXml" Target="../ink/ink392.xml"/><Relationship Id="rId32" Type="http://schemas.openxmlformats.org/officeDocument/2006/relationships/image" Target="../media/image1244.png"/><Relationship Id="rId37" Type="http://schemas.openxmlformats.org/officeDocument/2006/relationships/customXml" Target="../ink/ink405.xml"/><Relationship Id="rId53" Type="http://schemas.openxmlformats.org/officeDocument/2006/relationships/customXml" Target="../ink/ink413.xml"/><Relationship Id="rId58" Type="http://schemas.openxmlformats.org/officeDocument/2006/relationships/image" Target="../media/image1257.png"/><Relationship Id="rId74" Type="http://schemas.openxmlformats.org/officeDocument/2006/relationships/image" Target="../media/image1265.png"/><Relationship Id="rId79" Type="http://schemas.openxmlformats.org/officeDocument/2006/relationships/customXml" Target="../ink/ink426.xml"/><Relationship Id="rId5" Type="http://schemas.openxmlformats.org/officeDocument/2006/relationships/customXml" Target="../ink/ink389.xml"/><Relationship Id="rId90" Type="http://schemas.openxmlformats.org/officeDocument/2006/relationships/image" Target="../media/image3010.png"/><Relationship Id="rId95" Type="http://schemas.openxmlformats.org/officeDocument/2006/relationships/customXml" Target="../ink/ink434.xml"/><Relationship Id="rId22" Type="http://schemas.openxmlformats.org/officeDocument/2006/relationships/image" Target="../media/image1239.png"/><Relationship Id="rId27" Type="http://schemas.openxmlformats.org/officeDocument/2006/relationships/customXml" Target="../ink/ink400.xml"/><Relationship Id="rId43" Type="http://schemas.openxmlformats.org/officeDocument/2006/relationships/customXml" Target="../ink/ink408.xml"/><Relationship Id="rId48" Type="http://schemas.openxmlformats.org/officeDocument/2006/relationships/image" Target="../media/image1252.png"/><Relationship Id="rId64" Type="http://schemas.openxmlformats.org/officeDocument/2006/relationships/image" Target="../media/image1260.png"/><Relationship Id="rId69" Type="http://schemas.openxmlformats.org/officeDocument/2006/relationships/customXml" Target="../ink/ink421.xml"/><Relationship Id="rId80" Type="http://schemas.openxmlformats.org/officeDocument/2006/relationships/image" Target="../media/image2510.png"/><Relationship Id="rId85" Type="http://schemas.openxmlformats.org/officeDocument/2006/relationships/customXml" Target="../ink/ink429.xml"/><Relationship Id="rId3" Type="http://schemas.openxmlformats.org/officeDocument/2006/relationships/customXml" Target="../ink/ink388.xml"/><Relationship Id="rId12" Type="http://schemas.openxmlformats.org/officeDocument/2006/relationships/image" Target="../media/image924.png"/><Relationship Id="rId17" Type="http://schemas.openxmlformats.org/officeDocument/2006/relationships/customXml" Target="../ink/ink395.xml"/><Relationship Id="rId25" Type="http://schemas.openxmlformats.org/officeDocument/2006/relationships/customXml" Target="../ink/ink399.xml"/><Relationship Id="rId33" Type="http://schemas.openxmlformats.org/officeDocument/2006/relationships/customXml" Target="../ink/ink403.xml"/><Relationship Id="rId38" Type="http://schemas.openxmlformats.org/officeDocument/2006/relationships/image" Target="../media/image1247.png"/><Relationship Id="rId46" Type="http://schemas.openxmlformats.org/officeDocument/2006/relationships/image" Target="../media/image1251.png"/><Relationship Id="rId59" Type="http://schemas.openxmlformats.org/officeDocument/2006/relationships/customXml" Target="../ink/ink416.xml"/><Relationship Id="rId67" Type="http://schemas.openxmlformats.org/officeDocument/2006/relationships/customXml" Target="../ink/ink420.xml"/><Relationship Id="rId20" Type="http://schemas.openxmlformats.org/officeDocument/2006/relationships/image" Target="../media/image1238.png"/><Relationship Id="rId41" Type="http://schemas.openxmlformats.org/officeDocument/2006/relationships/customXml" Target="../ink/ink407.xml"/><Relationship Id="rId54" Type="http://schemas.openxmlformats.org/officeDocument/2006/relationships/image" Target="../media/image1255.png"/><Relationship Id="rId62" Type="http://schemas.openxmlformats.org/officeDocument/2006/relationships/image" Target="../media/image1259.png"/><Relationship Id="rId70" Type="http://schemas.openxmlformats.org/officeDocument/2006/relationships/image" Target="../media/image1263.png"/><Relationship Id="rId75" Type="http://schemas.openxmlformats.org/officeDocument/2006/relationships/customXml" Target="../ink/ink424.xml"/><Relationship Id="rId83" Type="http://schemas.openxmlformats.org/officeDocument/2006/relationships/customXml" Target="../ink/ink428.xml"/><Relationship Id="rId88" Type="http://schemas.openxmlformats.org/officeDocument/2006/relationships/image" Target="../media/image2910.png"/><Relationship Id="rId91" Type="http://schemas.openxmlformats.org/officeDocument/2006/relationships/customXml" Target="../ink/ink432.xml"/><Relationship Id="rId96" Type="http://schemas.openxmlformats.org/officeDocument/2006/relationships/image" Target="../media/image3310.png"/><Relationship Id="rId1" Type="http://schemas.openxmlformats.org/officeDocument/2006/relationships/slideLayout" Target="../slideLayouts/slideLayout7.xml"/><Relationship Id="rId6" Type="http://schemas.openxmlformats.org/officeDocument/2006/relationships/image" Target="../media/image9210.png"/><Relationship Id="rId15" Type="http://schemas.openxmlformats.org/officeDocument/2006/relationships/customXml" Target="../ink/ink394.xml"/><Relationship Id="rId23" Type="http://schemas.openxmlformats.org/officeDocument/2006/relationships/customXml" Target="../ink/ink398.xml"/><Relationship Id="rId28" Type="http://schemas.openxmlformats.org/officeDocument/2006/relationships/image" Target="../media/image1242.png"/><Relationship Id="rId36" Type="http://schemas.openxmlformats.org/officeDocument/2006/relationships/image" Target="../media/image1246.png"/><Relationship Id="rId49" Type="http://schemas.openxmlformats.org/officeDocument/2006/relationships/customXml" Target="../ink/ink411.xml"/><Relationship Id="rId57" Type="http://schemas.openxmlformats.org/officeDocument/2006/relationships/customXml" Target="../ink/ink415.xml"/><Relationship Id="rId10" Type="http://schemas.openxmlformats.org/officeDocument/2006/relationships/image" Target="../media/image923.png"/><Relationship Id="rId31" Type="http://schemas.openxmlformats.org/officeDocument/2006/relationships/customXml" Target="../ink/ink402.xml"/><Relationship Id="rId44" Type="http://schemas.openxmlformats.org/officeDocument/2006/relationships/image" Target="../media/image1250.png"/><Relationship Id="rId52" Type="http://schemas.openxmlformats.org/officeDocument/2006/relationships/image" Target="../media/image1254.png"/><Relationship Id="rId60" Type="http://schemas.openxmlformats.org/officeDocument/2006/relationships/image" Target="../media/image1258.png"/><Relationship Id="rId65" Type="http://schemas.openxmlformats.org/officeDocument/2006/relationships/customXml" Target="../ink/ink419.xml"/><Relationship Id="rId73" Type="http://schemas.openxmlformats.org/officeDocument/2006/relationships/customXml" Target="../ink/ink423.xml"/><Relationship Id="rId78" Type="http://schemas.openxmlformats.org/officeDocument/2006/relationships/image" Target="../media/image2410.png"/><Relationship Id="rId81" Type="http://schemas.openxmlformats.org/officeDocument/2006/relationships/customXml" Target="../ink/ink427.xml"/><Relationship Id="rId86" Type="http://schemas.openxmlformats.org/officeDocument/2006/relationships/image" Target="../media/image2810.png"/><Relationship Id="rId94" Type="http://schemas.openxmlformats.org/officeDocument/2006/relationships/image" Target="../media/image3210.png"/><Relationship Id="rId4" Type="http://schemas.openxmlformats.org/officeDocument/2006/relationships/image" Target="../media/image9200.png"/><Relationship Id="rId9" Type="http://schemas.openxmlformats.org/officeDocument/2006/relationships/customXml" Target="../ink/ink391.xml"/><Relationship Id="rId13" Type="http://schemas.openxmlformats.org/officeDocument/2006/relationships/customXml" Target="../ink/ink393.xml"/><Relationship Id="rId18" Type="http://schemas.openxmlformats.org/officeDocument/2006/relationships/image" Target="../media/image1237.png"/><Relationship Id="rId39" Type="http://schemas.openxmlformats.org/officeDocument/2006/relationships/customXml" Target="../ink/ink406.xml"/><Relationship Id="rId34" Type="http://schemas.openxmlformats.org/officeDocument/2006/relationships/image" Target="../media/image1245.png"/><Relationship Id="rId50" Type="http://schemas.openxmlformats.org/officeDocument/2006/relationships/image" Target="../media/image1253.png"/><Relationship Id="rId55" Type="http://schemas.openxmlformats.org/officeDocument/2006/relationships/customXml" Target="../ink/ink414.xml"/><Relationship Id="rId76" Type="http://schemas.openxmlformats.org/officeDocument/2006/relationships/image" Target="../media/image1266.png"/><Relationship Id="rId97" Type="http://schemas.openxmlformats.org/officeDocument/2006/relationships/customXml" Target="../ink/ink435.xml"/><Relationship Id="rId7" Type="http://schemas.openxmlformats.org/officeDocument/2006/relationships/customXml" Target="../ink/ink390.xml"/><Relationship Id="rId71" Type="http://schemas.openxmlformats.org/officeDocument/2006/relationships/customXml" Target="../ink/ink422.xml"/><Relationship Id="rId92" Type="http://schemas.openxmlformats.org/officeDocument/2006/relationships/image" Target="../media/image3110.png"/><Relationship Id="rId2" Type="http://schemas.openxmlformats.org/officeDocument/2006/relationships/notesSlide" Target="../notesSlides/notesSlide2.xml"/><Relationship Id="rId29" Type="http://schemas.openxmlformats.org/officeDocument/2006/relationships/customXml" Target="../ink/ink401.xml"/><Relationship Id="rId24" Type="http://schemas.openxmlformats.org/officeDocument/2006/relationships/image" Target="../media/image1240.png"/><Relationship Id="rId40" Type="http://schemas.openxmlformats.org/officeDocument/2006/relationships/image" Target="../media/image1248.png"/><Relationship Id="rId45" Type="http://schemas.openxmlformats.org/officeDocument/2006/relationships/customXml" Target="../ink/ink409.xml"/><Relationship Id="rId66" Type="http://schemas.openxmlformats.org/officeDocument/2006/relationships/image" Target="../media/image1261.png"/><Relationship Id="rId87" Type="http://schemas.openxmlformats.org/officeDocument/2006/relationships/customXml" Target="../ink/ink430.xml"/><Relationship Id="rId61" Type="http://schemas.openxmlformats.org/officeDocument/2006/relationships/customXml" Target="../ink/ink417.xml"/><Relationship Id="rId82" Type="http://schemas.openxmlformats.org/officeDocument/2006/relationships/image" Target="../media/image2610.png"/><Relationship Id="rId19" Type="http://schemas.openxmlformats.org/officeDocument/2006/relationships/customXml" Target="../ink/ink396.xml"/><Relationship Id="rId14" Type="http://schemas.openxmlformats.org/officeDocument/2006/relationships/image" Target="../media/image9250.png"/><Relationship Id="rId30" Type="http://schemas.openxmlformats.org/officeDocument/2006/relationships/image" Target="../media/image1243.png"/><Relationship Id="rId35" Type="http://schemas.openxmlformats.org/officeDocument/2006/relationships/customXml" Target="../ink/ink404.xml"/><Relationship Id="rId56" Type="http://schemas.openxmlformats.org/officeDocument/2006/relationships/image" Target="../media/image1256.png"/><Relationship Id="rId77" Type="http://schemas.openxmlformats.org/officeDocument/2006/relationships/customXml" Target="../ink/ink425.xml"/><Relationship Id="rId8" Type="http://schemas.openxmlformats.org/officeDocument/2006/relationships/image" Target="../media/image922.png"/><Relationship Id="rId51" Type="http://schemas.openxmlformats.org/officeDocument/2006/relationships/customXml" Target="../ink/ink412.xml"/><Relationship Id="rId72" Type="http://schemas.openxmlformats.org/officeDocument/2006/relationships/image" Target="../media/image1264.png"/><Relationship Id="rId93" Type="http://schemas.openxmlformats.org/officeDocument/2006/relationships/customXml" Target="../ink/ink433.xml"/><Relationship Id="rId98" Type="http://schemas.openxmlformats.org/officeDocument/2006/relationships/image" Target="../media/image6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493.xml"/><Relationship Id="rId21" Type="http://schemas.openxmlformats.org/officeDocument/2006/relationships/customXml" Target="../ink/ink445.xml"/><Relationship Id="rId42" Type="http://schemas.openxmlformats.org/officeDocument/2006/relationships/image" Target="../media/image3914.png"/><Relationship Id="rId63" Type="http://schemas.openxmlformats.org/officeDocument/2006/relationships/customXml" Target="../ink/ink466.xml"/><Relationship Id="rId84" Type="http://schemas.openxmlformats.org/officeDocument/2006/relationships/image" Target="../media/image3935.png"/><Relationship Id="rId138" Type="http://schemas.openxmlformats.org/officeDocument/2006/relationships/image" Target="../media/image3962.png"/><Relationship Id="rId159" Type="http://schemas.openxmlformats.org/officeDocument/2006/relationships/customXml" Target="../ink/ink514.xml"/><Relationship Id="rId170" Type="http://schemas.openxmlformats.org/officeDocument/2006/relationships/image" Target="../media/image3978.png"/><Relationship Id="rId191" Type="http://schemas.openxmlformats.org/officeDocument/2006/relationships/customXml" Target="../ink/ink530.xml"/><Relationship Id="rId205" Type="http://schemas.openxmlformats.org/officeDocument/2006/relationships/customXml" Target="../ink/ink537.xml"/><Relationship Id="rId226" Type="http://schemas.openxmlformats.org/officeDocument/2006/relationships/image" Target="../media/image4005.png"/><Relationship Id="rId247" Type="http://schemas.openxmlformats.org/officeDocument/2006/relationships/customXml" Target="../ink/ink558.xml"/><Relationship Id="rId107" Type="http://schemas.openxmlformats.org/officeDocument/2006/relationships/customXml" Target="../ink/ink488.xml"/><Relationship Id="rId11" Type="http://schemas.openxmlformats.org/officeDocument/2006/relationships/customXml" Target="../ink/ink440.xml"/><Relationship Id="rId32" Type="http://schemas.openxmlformats.org/officeDocument/2006/relationships/image" Target="../media/image3909.png"/><Relationship Id="rId53" Type="http://schemas.openxmlformats.org/officeDocument/2006/relationships/customXml" Target="../ink/ink461.xml"/><Relationship Id="rId74" Type="http://schemas.openxmlformats.org/officeDocument/2006/relationships/image" Target="../media/image3930.png"/><Relationship Id="rId128" Type="http://schemas.openxmlformats.org/officeDocument/2006/relationships/image" Target="../media/image3957.png"/><Relationship Id="rId149" Type="http://schemas.openxmlformats.org/officeDocument/2006/relationships/customXml" Target="../ink/ink509.xml"/><Relationship Id="rId5" Type="http://schemas.openxmlformats.org/officeDocument/2006/relationships/customXml" Target="../ink/ink437.xml"/><Relationship Id="rId95" Type="http://schemas.openxmlformats.org/officeDocument/2006/relationships/customXml" Target="../ink/ink482.xml"/><Relationship Id="rId160" Type="http://schemas.openxmlformats.org/officeDocument/2006/relationships/image" Target="../media/image3973.png"/><Relationship Id="rId181" Type="http://schemas.openxmlformats.org/officeDocument/2006/relationships/customXml" Target="../ink/ink525.xml"/><Relationship Id="rId216" Type="http://schemas.openxmlformats.org/officeDocument/2006/relationships/image" Target="../media/image4000.png"/><Relationship Id="rId237" Type="http://schemas.openxmlformats.org/officeDocument/2006/relationships/customXml" Target="../ink/ink553.xml"/><Relationship Id="rId22" Type="http://schemas.openxmlformats.org/officeDocument/2006/relationships/image" Target="../media/image3904.png"/><Relationship Id="rId43" Type="http://schemas.openxmlformats.org/officeDocument/2006/relationships/customXml" Target="../ink/ink456.xml"/><Relationship Id="rId64" Type="http://schemas.openxmlformats.org/officeDocument/2006/relationships/image" Target="../media/image3925.png"/><Relationship Id="rId118" Type="http://schemas.openxmlformats.org/officeDocument/2006/relationships/image" Target="../media/image3952.png"/><Relationship Id="rId139" Type="http://schemas.openxmlformats.org/officeDocument/2006/relationships/customXml" Target="../ink/ink504.xml"/><Relationship Id="rId85" Type="http://schemas.openxmlformats.org/officeDocument/2006/relationships/customXml" Target="../ink/ink477.xml"/><Relationship Id="rId150" Type="http://schemas.openxmlformats.org/officeDocument/2006/relationships/image" Target="../media/image3968.png"/><Relationship Id="rId171" Type="http://schemas.openxmlformats.org/officeDocument/2006/relationships/customXml" Target="../ink/ink520.xml"/><Relationship Id="rId192" Type="http://schemas.openxmlformats.org/officeDocument/2006/relationships/image" Target="../media/image3988.png"/><Relationship Id="rId206" Type="http://schemas.openxmlformats.org/officeDocument/2006/relationships/image" Target="../media/image3995.png"/><Relationship Id="rId227" Type="http://schemas.openxmlformats.org/officeDocument/2006/relationships/customXml" Target="../ink/ink548.xml"/><Relationship Id="rId248" Type="http://schemas.openxmlformats.org/officeDocument/2006/relationships/image" Target="../media/image4016.png"/><Relationship Id="rId12" Type="http://schemas.openxmlformats.org/officeDocument/2006/relationships/image" Target="../media/image3899.png"/><Relationship Id="rId33" Type="http://schemas.openxmlformats.org/officeDocument/2006/relationships/customXml" Target="../ink/ink451.xml"/><Relationship Id="rId108" Type="http://schemas.openxmlformats.org/officeDocument/2006/relationships/image" Target="../media/image3947.png"/><Relationship Id="rId129" Type="http://schemas.openxmlformats.org/officeDocument/2006/relationships/customXml" Target="../ink/ink499.xml"/><Relationship Id="rId54" Type="http://schemas.openxmlformats.org/officeDocument/2006/relationships/image" Target="../media/image3920.png"/><Relationship Id="rId75" Type="http://schemas.openxmlformats.org/officeDocument/2006/relationships/customXml" Target="../ink/ink472.xml"/><Relationship Id="rId96" Type="http://schemas.openxmlformats.org/officeDocument/2006/relationships/image" Target="../media/image3941.png"/><Relationship Id="rId140" Type="http://schemas.openxmlformats.org/officeDocument/2006/relationships/image" Target="../media/image3963.png"/><Relationship Id="rId161" Type="http://schemas.openxmlformats.org/officeDocument/2006/relationships/customXml" Target="../ink/ink515.xml"/><Relationship Id="rId182" Type="http://schemas.openxmlformats.org/officeDocument/2006/relationships/image" Target="../media/image3808.png"/><Relationship Id="rId217" Type="http://schemas.openxmlformats.org/officeDocument/2006/relationships/customXml" Target="../ink/ink543.xml"/><Relationship Id="rId6" Type="http://schemas.openxmlformats.org/officeDocument/2006/relationships/image" Target="../media/image3896.png"/><Relationship Id="rId238" Type="http://schemas.openxmlformats.org/officeDocument/2006/relationships/image" Target="../media/image4011.png"/><Relationship Id="rId23" Type="http://schemas.openxmlformats.org/officeDocument/2006/relationships/customXml" Target="../ink/ink446.xml"/><Relationship Id="rId119" Type="http://schemas.openxmlformats.org/officeDocument/2006/relationships/customXml" Target="../ink/ink494.xml"/><Relationship Id="rId44" Type="http://schemas.openxmlformats.org/officeDocument/2006/relationships/image" Target="../media/image3915.png"/><Relationship Id="rId65" Type="http://schemas.openxmlformats.org/officeDocument/2006/relationships/customXml" Target="../ink/ink467.xml"/><Relationship Id="rId86" Type="http://schemas.openxmlformats.org/officeDocument/2006/relationships/image" Target="../media/image3936.png"/><Relationship Id="rId130" Type="http://schemas.openxmlformats.org/officeDocument/2006/relationships/image" Target="../media/image3958.png"/><Relationship Id="rId151" Type="http://schemas.openxmlformats.org/officeDocument/2006/relationships/customXml" Target="../ink/ink510.xml"/><Relationship Id="rId172" Type="http://schemas.openxmlformats.org/officeDocument/2006/relationships/image" Target="../media/image3979.png"/><Relationship Id="rId193" Type="http://schemas.openxmlformats.org/officeDocument/2006/relationships/customXml" Target="../ink/ink531.xml"/><Relationship Id="rId207" Type="http://schemas.openxmlformats.org/officeDocument/2006/relationships/customXml" Target="../ink/ink538.xml"/><Relationship Id="rId228" Type="http://schemas.openxmlformats.org/officeDocument/2006/relationships/image" Target="../media/image4006.png"/><Relationship Id="rId13" Type="http://schemas.openxmlformats.org/officeDocument/2006/relationships/customXml" Target="../ink/ink441.xml"/><Relationship Id="rId109" Type="http://schemas.openxmlformats.org/officeDocument/2006/relationships/customXml" Target="../ink/ink489.xml"/><Relationship Id="rId34" Type="http://schemas.openxmlformats.org/officeDocument/2006/relationships/image" Target="../media/image3910.png"/><Relationship Id="rId55" Type="http://schemas.openxmlformats.org/officeDocument/2006/relationships/customXml" Target="../ink/ink462.xml"/><Relationship Id="rId76" Type="http://schemas.openxmlformats.org/officeDocument/2006/relationships/image" Target="../media/image3931.png"/><Relationship Id="rId97" Type="http://schemas.openxmlformats.org/officeDocument/2006/relationships/customXml" Target="../ink/ink483.xml"/><Relationship Id="rId120" Type="http://schemas.openxmlformats.org/officeDocument/2006/relationships/image" Target="../media/image3953.png"/><Relationship Id="rId141" Type="http://schemas.openxmlformats.org/officeDocument/2006/relationships/customXml" Target="../ink/ink505.xml"/><Relationship Id="rId7" Type="http://schemas.openxmlformats.org/officeDocument/2006/relationships/customXml" Target="../ink/ink438.xml"/><Relationship Id="rId162" Type="http://schemas.openxmlformats.org/officeDocument/2006/relationships/image" Target="../media/image3974.png"/><Relationship Id="rId183" Type="http://schemas.openxmlformats.org/officeDocument/2006/relationships/customXml" Target="../ink/ink526.xml"/><Relationship Id="rId218" Type="http://schemas.openxmlformats.org/officeDocument/2006/relationships/image" Target="../media/image4001.png"/><Relationship Id="rId239" Type="http://schemas.openxmlformats.org/officeDocument/2006/relationships/customXml" Target="../ink/ink554.xml"/><Relationship Id="rId24" Type="http://schemas.openxmlformats.org/officeDocument/2006/relationships/image" Target="../media/image3905.png"/><Relationship Id="rId45" Type="http://schemas.openxmlformats.org/officeDocument/2006/relationships/customXml" Target="../ink/ink457.xml"/><Relationship Id="rId66" Type="http://schemas.openxmlformats.org/officeDocument/2006/relationships/image" Target="../media/image3926.png"/><Relationship Id="rId87" Type="http://schemas.openxmlformats.org/officeDocument/2006/relationships/customXml" Target="../ink/ink478.xml"/><Relationship Id="rId110" Type="http://schemas.openxmlformats.org/officeDocument/2006/relationships/image" Target="../media/image3948.png"/><Relationship Id="rId131" Type="http://schemas.openxmlformats.org/officeDocument/2006/relationships/customXml" Target="../ink/ink500.xml"/><Relationship Id="rId152" Type="http://schemas.openxmlformats.org/officeDocument/2006/relationships/image" Target="../media/image3969.png"/><Relationship Id="rId173" Type="http://schemas.openxmlformats.org/officeDocument/2006/relationships/customXml" Target="../ink/ink521.xml"/><Relationship Id="rId194" Type="http://schemas.openxmlformats.org/officeDocument/2006/relationships/image" Target="../media/image3989.png"/><Relationship Id="rId208" Type="http://schemas.openxmlformats.org/officeDocument/2006/relationships/image" Target="../media/image3996.png"/><Relationship Id="rId229" Type="http://schemas.openxmlformats.org/officeDocument/2006/relationships/customXml" Target="../ink/ink549.xml"/><Relationship Id="rId240" Type="http://schemas.openxmlformats.org/officeDocument/2006/relationships/image" Target="../media/image4012.png"/><Relationship Id="rId14" Type="http://schemas.openxmlformats.org/officeDocument/2006/relationships/image" Target="../media/image3900.png"/><Relationship Id="rId35" Type="http://schemas.openxmlformats.org/officeDocument/2006/relationships/customXml" Target="../ink/ink452.xml"/><Relationship Id="rId56" Type="http://schemas.openxmlformats.org/officeDocument/2006/relationships/image" Target="../media/image3921.png"/><Relationship Id="rId77" Type="http://schemas.openxmlformats.org/officeDocument/2006/relationships/customXml" Target="../ink/ink473.xml"/><Relationship Id="rId100" Type="http://schemas.openxmlformats.org/officeDocument/2006/relationships/image" Target="../media/image3943.png"/><Relationship Id="rId8" Type="http://schemas.openxmlformats.org/officeDocument/2006/relationships/image" Target="../media/image3897.png"/><Relationship Id="rId98" Type="http://schemas.openxmlformats.org/officeDocument/2006/relationships/image" Target="../media/image3942.png"/><Relationship Id="rId121" Type="http://schemas.openxmlformats.org/officeDocument/2006/relationships/customXml" Target="../ink/ink495.xml"/><Relationship Id="rId142" Type="http://schemas.openxmlformats.org/officeDocument/2006/relationships/image" Target="../media/image3964.png"/><Relationship Id="rId163" Type="http://schemas.openxmlformats.org/officeDocument/2006/relationships/customXml" Target="../ink/ink516.xml"/><Relationship Id="rId184" Type="http://schemas.openxmlformats.org/officeDocument/2006/relationships/image" Target="../media/image3984.png"/><Relationship Id="rId219" Type="http://schemas.openxmlformats.org/officeDocument/2006/relationships/customXml" Target="../ink/ink544.xml"/><Relationship Id="rId230" Type="http://schemas.openxmlformats.org/officeDocument/2006/relationships/image" Target="../media/image4007.png"/><Relationship Id="rId25" Type="http://schemas.openxmlformats.org/officeDocument/2006/relationships/customXml" Target="../ink/ink447.xml"/><Relationship Id="rId46" Type="http://schemas.openxmlformats.org/officeDocument/2006/relationships/image" Target="../media/image3916.png"/><Relationship Id="rId67" Type="http://schemas.openxmlformats.org/officeDocument/2006/relationships/customXml" Target="../ink/ink468.xml"/><Relationship Id="rId88" Type="http://schemas.openxmlformats.org/officeDocument/2006/relationships/image" Target="../media/image3937.png"/><Relationship Id="rId111" Type="http://schemas.openxmlformats.org/officeDocument/2006/relationships/customXml" Target="../ink/ink490.xml"/><Relationship Id="rId132" Type="http://schemas.openxmlformats.org/officeDocument/2006/relationships/image" Target="../media/image3959.png"/><Relationship Id="rId153" Type="http://schemas.openxmlformats.org/officeDocument/2006/relationships/customXml" Target="../ink/ink511.xml"/><Relationship Id="rId174" Type="http://schemas.openxmlformats.org/officeDocument/2006/relationships/image" Target="../media/image3980.png"/><Relationship Id="rId195" Type="http://schemas.openxmlformats.org/officeDocument/2006/relationships/customXml" Target="../ink/ink532.xml"/><Relationship Id="rId209" Type="http://schemas.openxmlformats.org/officeDocument/2006/relationships/customXml" Target="../ink/ink539.xml"/><Relationship Id="rId220" Type="http://schemas.openxmlformats.org/officeDocument/2006/relationships/image" Target="../media/image4002.png"/><Relationship Id="rId241" Type="http://schemas.openxmlformats.org/officeDocument/2006/relationships/customXml" Target="../ink/ink555.xml"/><Relationship Id="rId15" Type="http://schemas.openxmlformats.org/officeDocument/2006/relationships/customXml" Target="../ink/ink442.xml"/><Relationship Id="rId36" Type="http://schemas.openxmlformats.org/officeDocument/2006/relationships/image" Target="../media/image3911.png"/><Relationship Id="rId57" Type="http://schemas.openxmlformats.org/officeDocument/2006/relationships/customXml" Target="../ink/ink463.xml"/><Relationship Id="rId10" Type="http://schemas.openxmlformats.org/officeDocument/2006/relationships/image" Target="../media/image3898.png"/><Relationship Id="rId31" Type="http://schemas.openxmlformats.org/officeDocument/2006/relationships/customXml" Target="../ink/ink450.xml"/><Relationship Id="rId52" Type="http://schemas.openxmlformats.org/officeDocument/2006/relationships/image" Target="../media/image3919.png"/><Relationship Id="rId73" Type="http://schemas.openxmlformats.org/officeDocument/2006/relationships/customXml" Target="../ink/ink471.xml"/><Relationship Id="rId78" Type="http://schemas.openxmlformats.org/officeDocument/2006/relationships/image" Target="../media/image3932.png"/><Relationship Id="rId94" Type="http://schemas.openxmlformats.org/officeDocument/2006/relationships/image" Target="../media/image3940.png"/><Relationship Id="rId99" Type="http://schemas.openxmlformats.org/officeDocument/2006/relationships/customXml" Target="../ink/ink484.xml"/><Relationship Id="rId101" Type="http://schemas.openxmlformats.org/officeDocument/2006/relationships/customXml" Target="../ink/ink485.xml"/><Relationship Id="rId122" Type="http://schemas.openxmlformats.org/officeDocument/2006/relationships/image" Target="../media/image3954.png"/><Relationship Id="rId143" Type="http://schemas.openxmlformats.org/officeDocument/2006/relationships/customXml" Target="../ink/ink506.xml"/><Relationship Id="rId148" Type="http://schemas.openxmlformats.org/officeDocument/2006/relationships/image" Target="../media/image3967.png"/><Relationship Id="rId164" Type="http://schemas.openxmlformats.org/officeDocument/2006/relationships/image" Target="../media/image3975.png"/><Relationship Id="rId169" Type="http://schemas.openxmlformats.org/officeDocument/2006/relationships/customXml" Target="../ink/ink519.xml"/><Relationship Id="rId185" Type="http://schemas.openxmlformats.org/officeDocument/2006/relationships/customXml" Target="../ink/ink527.xml"/><Relationship Id="rId4" Type="http://schemas.openxmlformats.org/officeDocument/2006/relationships/image" Target="../media/image3895.png"/><Relationship Id="rId9" Type="http://schemas.openxmlformats.org/officeDocument/2006/relationships/customXml" Target="../ink/ink439.xml"/><Relationship Id="rId180" Type="http://schemas.openxmlformats.org/officeDocument/2006/relationships/image" Target="../media/image3983.png"/><Relationship Id="rId210" Type="http://schemas.openxmlformats.org/officeDocument/2006/relationships/image" Target="../media/image3997.png"/><Relationship Id="rId215" Type="http://schemas.openxmlformats.org/officeDocument/2006/relationships/customXml" Target="../ink/ink542.xml"/><Relationship Id="rId236" Type="http://schemas.openxmlformats.org/officeDocument/2006/relationships/image" Target="../media/image4010.png"/><Relationship Id="rId26" Type="http://schemas.openxmlformats.org/officeDocument/2006/relationships/image" Target="../media/image3906.png"/><Relationship Id="rId231" Type="http://schemas.openxmlformats.org/officeDocument/2006/relationships/customXml" Target="../ink/ink550.xml"/><Relationship Id="rId47" Type="http://schemas.openxmlformats.org/officeDocument/2006/relationships/customXml" Target="../ink/ink458.xml"/><Relationship Id="rId68" Type="http://schemas.openxmlformats.org/officeDocument/2006/relationships/image" Target="../media/image3927.png"/><Relationship Id="rId89" Type="http://schemas.openxmlformats.org/officeDocument/2006/relationships/customXml" Target="../ink/ink479.xml"/><Relationship Id="rId112" Type="http://schemas.openxmlformats.org/officeDocument/2006/relationships/image" Target="../media/image3949.png"/><Relationship Id="rId133" Type="http://schemas.openxmlformats.org/officeDocument/2006/relationships/customXml" Target="../ink/ink501.xml"/><Relationship Id="rId154" Type="http://schemas.openxmlformats.org/officeDocument/2006/relationships/image" Target="../media/image3970.png"/><Relationship Id="rId175" Type="http://schemas.openxmlformats.org/officeDocument/2006/relationships/customXml" Target="../ink/ink522.xml"/><Relationship Id="rId196" Type="http://schemas.openxmlformats.org/officeDocument/2006/relationships/image" Target="../media/image3990.png"/><Relationship Id="rId200" Type="http://schemas.openxmlformats.org/officeDocument/2006/relationships/image" Target="../media/image3992.png"/><Relationship Id="rId16" Type="http://schemas.openxmlformats.org/officeDocument/2006/relationships/image" Target="../media/image3901.png"/><Relationship Id="rId221" Type="http://schemas.openxmlformats.org/officeDocument/2006/relationships/customXml" Target="../ink/ink545.xml"/><Relationship Id="rId242" Type="http://schemas.openxmlformats.org/officeDocument/2006/relationships/image" Target="../media/image4013.png"/><Relationship Id="rId37" Type="http://schemas.openxmlformats.org/officeDocument/2006/relationships/customXml" Target="../ink/ink453.xml"/><Relationship Id="rId58" Type="http://schemas.openxmlformats.org/officeDocument/2006/relationships/image" Target="../media/image3922.png"/><Relationship Id="rId79" Type="http://schemas.openxmlformats.org/officeDocument/2006/relationships/customXml" Target="../ink/ink474.xml"/><Relationship Id="rId102" Type="http://schemas.openxmlformats.org/officeDocument/2006/relationships/image" Target="../media/image3944.png"/><Relationship Id="rId123" Type="http://schemas.openxmlformats.org/officeDocument/2006/relationships/customXml" Target="../ink/ink496.xml"/><Relationship Id="rId144" Type="http://schemas.openxmlformats.org/officeDocument/2006/relationships/image" Target="../media/image3965.png"/><Relationship Id="rId90" Type="http://schemas.openxmlformats.org/officeDocument/2006/relationships/image" Target="../media/image3938.png"/><Relationship Id="rId165" Type="http://schemas.openxmlformats.org/officeDocument/2006/relationships/customXml" Target="../ink/ink517.xml"/><Relationship Id="rId186" Type="http://schemas.openxmlformats.org/officeDocument/2006/relationships/image" Target="../media/image3985.png"/><Relationship Id="rId211" Type="http://schemas.openxmlformats.org/officeDocument/2006/relationships/customXml" Target="../ink/ink540.xml"/><Relationship Id="rId232" Type="http://schemas.openxmlformats.org/officeDocument/2006/relationships/image" Target="../media/image4008.png"/><Relationship Id="rId27" Type="http://schemas.openxmlformats.org/officeDocument/2006/relationships/customXml" Target="../ink/ink448.xml"/><Relationship Id="rId48" Type="http://schemas.openxmlformats.org/officeDocument/2006/relationships/image" Target="../media/image3917.png"/><Relationship Id="rId69" Type="http://schemas.openxmlformats.org/officeDocument/2006/relationships/customXml" Target="../ink/ink469.xml"/><Relationship Id="rId113" Type="http://schemas.openxmlformats.org/officeDocument/2006/relationships/customXml" Target="../ink/ink491.xml"/><Relationship Id="rId134" Type="http://schemas.openxmlformats.org/officeDocument/2006/relationships/image" Target="../media/image3960.png"/><Relationship Id="rId80" Type="http://schemas.openxmlformats.org/officeDocument/2006/relationships/image" Target="../media/image3933.png"/><Relationship Id="rId155" Type="http://schemas.openxmlformats.org/officeDocument/2006/relationships/customXml" Target="../ink/ink512.xml"/><Relationship Id="rId176" Type="http://schemas.openxmlformats.org/officeDocument/2006/relationships/image" Target="../media/image3981.png"/><Relationship Id="rId197" Type="http://schemas.openxmlformats.org/officeDocument/2006/relationships/customXml" Target="../ink/ink533.xml"/><Relationship Id="rId201" Type="http://schemas.openxmlformats.org/officeDocument/2006/relationships/customXml" Target="../ink/ink535.xml"/><Relationship Id="rId222" Type="http://schemas.openxmlformats.org/officeDocument/2006/relationships/image" Target="../media/image4003.png"/><Relationship Id="rId243" Type="http://schemas.openxmlformats.org/officeDocument/2006/relationships/customXml" Target="../ink/ink556.xml"/><Relationship Id="rId17" Type="http://schemas.openxmlformats.org/officeDocument/2006/relationships/customXml" Target="../ink/ink443.xml"/><Relationship Id="rId38" Type="http://schemas.openxmlformats.org/officeDocument/2006/relationships/image" Target="../media/image3912.png"/><Relationship Id="rId59" Type="http://schemas.openxmlformats.org/officeDocument/2006/relationships/customXml" Target="../ink/ink464.xml"/><Relationship Id="rId103" Type="http://schemas.openxmlformats.org/officeDocument/2006/relationships/customXml" Target="../ink/ink486.xml"/><Relationship Id="rId124" Type="http://schemas.openxmlformats.org/officeDocument/2006/relationships/image" Target="../media/image3955.png"/><Relationship Id="rId70" Type="http://schemas.openxmlformats.org/officeDocument/2006/relationships/image" Target="../media/image3928.png"/><Relationship Id="rId91" Type="http://schemas.openxmlformats.org/officeDocument/2006/relationships/customXml" Target="../ink/ink480.xml"/><Relationship Id="rId145" Type="http://schemas.openxmlformats.org/officeDocument/2006/relationships/customXml" Target="../ink/ink507.xml"/><Relationship Id="rId166" Type="http://schemas.openxmlformats.org/officeDocument/2006/relationships/image" Target="../media/image3976.png"/><Relationship Id="rId187" Type="http://schemas.openxmlformats.org/officeDocument/2006/relationships/customXml" Target="../ink/ink528.xml"/><Relationship Id="rId1" Type="http://schemas.openxmlformats.org/officeDocument/2006/relationships/slideLayout" Target="../slideLayouts/slideLayout7.xml"/><Relationship Id="rId212" Type="http://schemas.openxmlformats.org/officeDocument/2006/relationships/image" Target="../media/image3998.png"/><Relationship Id="rId233" Type="http://schemas.openxmlformats.org/officeDocument/2006/relationships/customXml" Target="../ink/ink551.xml"/><Relationship Id="rId28" Type="http://schemas.openxmlformats.org/officeDocument/2006/relationships/image" Target="../media/image3907.png"/><Relationship Id="rId49" Type="http://schemas.openxmlformats.org/officeDocument/2006/relationships/customXml" Target="../ink/ink459.xml"/><Relationship Id="rId114" Type="http://schemas.openxmlformats.org/officeDocument/2006/relationships/image" Target="../media/image3950.png"/><Relationship Id="rId60" Type="http://schemas.openxmlformats.org/officeDocument/2006/relationships/image" Target="../media/image3923.png"/><Relationship Id="rId81" Type="http://schemas.openxmlformats.org/officeDocument/2006/relationships/customXml" Target="../ink/ink475.xml"/><Relationship Id="rId135" Type="http://schemas.openxmlformats.org/officeDocument/2006/relationships/customXml" Target="../ink/ink502.xml"/><Relationship Id="rId156" Type="http://schemas.openxmlformats.org/officeDocument/2006/relationships/image" Target="../media/image3971.png"/><Relationship Id="rId177" Type="http://schemas.openxmlformats.org/officeDocument/2006/relationships/customXml" Target="../ink/ink523.xml"/><Relationship Id="rId198" Type="http://schemas.openxmlformats.org/officeDocument/2006/relationships/image" Target="../media/image3991.png"/><Relationship Id="rId202" Type="http://schemas.openxmlformats.org/officeDocument/2006/relationships/image" Target="../media/image3993.png"/><Relationship Id="rId223" Type="http://schemas.openxmlformats.org/officeDocument/2006/relationships/customXml" Target="../ink/ink546.xml"/><Relationship Id="rId244" Type="http://schemas.openxmlformats.org/officeDocument/2006/relationships/image" Target="../media/image4014.png"/><Relationship Id="rId18" Type="http://schemas.openxmlformats.org/officeDocument/2006/relationships/image" Target="../media/image3902.png"/><Relationship Id="rId39" Type="http://schemas.openxmlformats.org/officeDocument/2006/relationships/customXml" Target="../ink/ink454.xml"/><Relationship Id="rId50" Type="http://schemas.openxmlformats.org/officeDocument/2006/relationships/image" Target="../media/image3918.png"/><Relationship Id="rId104" Type="http://schemas.openxmlformats.org/officeDocument/2006/relationships/image" Target="../media/image3945.png"/><Relationship Id="rId125" Type="http://schemas.openxmlformats.org/officeDocument/2006/relationships/customXml" Target="../ink/ink497.xml"/><Relationship Id="rId146" Type="http://schemas.openxmlformats.org/officeDocument/2006/relationships/image" Target="../media/image3966.png"/><Relationship Id="rId167" Type="http://schemas.openxmlformats.org/officeDocument/2006/relationships/customXml" Target="../ink/ink518.xml"/><Relationship Id="rId188" Type="http://schemas.openxmlformats.org/officeDocument/2006/relationships/image" Target="../media/image3986.png"/><Relationship Id="rId71" Type="http://schemas.openxmlformats.org/officeDocument/2006/relationships/customXml" Target="../ink/ink470.xml"/><Relationship Id="rId92" Type="http://schemas.openxmlformats.org/officeDocument/2006/relationships/image" Target="../media/image3939.png"/><Relationship Id="rId213" Type="http://schemas.openxmlformats.org/officeDocument/2006/relationships/customXml" Target="../ink/ink541.xml"/><Relationship Id="rId234" Type="http://schemas.openxmlformats.org/officeDocument/2006/relationships/image" Target="../media/image4009.png"/><Relationship Id="rId2" Type="http://schemas.openxmlformats.org/officeDocument/2006/relationships/notesSlide" Target="../notesSlides/notesSlide3.xml"/><Relationship Id="rId29" Type="http://schemas.openxmlformats.org/officeDocument/2006/relationships/customXml" Target="../ink/ink449.xml"/><Relationship Id="rId40" Type="http://schemas.openxmlformats.org/officeDocument/2006/relationships/image" Target="../media/image3913.png"/><Relationship Id="rId115" Type="http://schemas.openxmlformats.org/officeDocument/2006/relationships/customXml" Target="../ink/ink492.xml"/><Relationship Id="rId136" Type="http://schemas.openxmlformats.org/officeDocument/2006/relationships/image" Target="../media/image3961.png"/><Relationship Id="rId157" Type="http://schemas.openxmlformats.org/officeDocument/2006/relationships/customXml" Target="../ink/ink513.xml"/><Relationship Id="rId178" Type="http://schemas.openxmlformats.org/officeDocument/2006/relationships/image" Target="../media/image3982.png"/><Relationship Id="rId61" Type="http://schemas.openxmlformats.org/officeDocument/2006/relationships/customXml" Target="../ink/ink465.xml"/><Relationship Id="rId82" Type="http://schemas.openxmlformats.org/officeDocument/2006/relationships/image" Target="../media/image3934.png"/><Relationship Id="rId199" Type="http://schemas.openxmlformats.org/officeDocument/2006/relationships/customXml" Target="../ink/ink534.xml"/><Relationship Id="rId203" Type="http://schemas.openxmlformats.org/officeDocument/2006/relationships/customXml" Target="../ink/ink536.xml"/><Relationship Id="rId19" Type="http://schemas.openxmlformats.org/officeDocument/2006/relationships/customXml" Target="../ink/ink444.xml"/><Relationship Id="rId224" Type="http://schemas.openxmlformats.org/officeDocument/2006/relationships/image" Target="../media/image4004.png"/><Relationship Id="rId245" Type="http://schemas.openxmlformats.org/officeDocument/2006/relationships/customXml" Target="../ink/ink557.xml"/><Relationship Id="rId30" Type="http://schemas.openxmlformats.org/officeDocument/2006/relationships/image" Target="../media/image3908.png"/><Relationship Id="rId105" Type="http://schemas.openxmlformats.org/officeDocument/2006/relationships/customXml" Target="../ink/ink487.xml"/><Relationship Id="rId126" Type="http://schemas.openxmlformats.org/officeDocument/2006/relationships/image" Target="../media/image3956.png"/><Relationship Id="rId147" Type="http://schemas.openxmlformats.org/officeDocument/2006/relationships/customXml" Target="../ink/ink508.xml"/><Relationship Id="rId168" Type="http://schemas.openxmlformats.org/officeDocument/2006/relationships/image" Target="../media/image3977.png"/><Relationship Id="rId51" Type="http://schemas.openxmlformats.org/officeDocument/2006/relationships/customXml" Target="../ink/ink460.xml"/><Relationship Id="rId72" Type="http://schemas.openxmlformats.org/officeDocument/2006/relationships/image" Target="../media/image3929.png"/><Relationship Id="rId93" Type="http://schemas.openxmlformats.org/officeDocument/2006/relationships/customXml" Target="../ink/ink481.xml"/><Relationship Id="rId189" Type="http://schemas.openxmlformats.org/officeDocument/2006/relationships/customXml" Target="../ink/ink529.xml"/><Relationship Id="rId3" Type="http://schemas.openxmlformats.org/officeDocument/2006/relationships/customXml" Target="../ink/ink436.xml"/><Relationship Id="rId214" Type="http://schemas.openxmlformats.org/officeDocument/2006/relationships/image" Target="../media/image3999.png"/><Relationship Id="rId235" Type="http://schemas.openxmlformats.org/officeDocument/2006/relationships/customXml" Target="../ink/ink552.xml"/><Relationship Id="rId116" Type="http://schemas.openxmlformats.org/officeDocument/2006/relationships/image" Target="../media/image3951.png"/><Relationship Id="rId137" Type="http://schemas.openxmlformats.org/officeDocument/2006/relationships/customXml" Target="../ink/ink503.xml"/><Relationship Id="rId158" Type="http://schemas.openxmlformats.org/officeDocument/2006/relationships/image" Target="../media/image3972.png"/><Relationship Id="rId20" Type="http://schemas.openxmlformats.org/officeDocument/2006/relationships/image" Target="../media/image3903.png"/><Relationship Id="rId41" Type="http://schemas.openxmlformats.org/officeDocument/2006/relationships/customXml" Target="../ink/ink455.xml"/><Relationship Id="rId62" Type="http://schemas.openxmlformats.org/officeDocument/2006/relationships/image" Target="../media/image3924.png"/><Relationship Id="rId83" Type="http://schemas.openxmlformats.org/officeDocument/2006/relationships/customXml" Target="../ink/ink476.xml"/><Relationship Id="rId179" Type="http://schemas.openxmlformats.org/officeDocument/2006/relationships/customXml" Target="../ink/ink524.xml"/><Relationship Id="rId190" Type="http://schemas.openxmlformats.org/officeDocument/2006/relationships/image" Target="../media/image3987.png"/><Relationship Id="rId204" Type="http://schemas.openxmlformats.org/officeDocument/2006/relationships/image" Target="../media/image3994.png"/><Relationship Id="rId225" Type="http://schemas.openxmlformats.org/officeDocument/2006/relationships/customXml" Target="../ink/ink547.xml"/><Relationship Id="rId246" Type="http://schemas.openxmlformats.org/officeDocument/2006/relationships/image" Target="../media/image4015.png"/><Relationship Id="rId106" Type="http://schemas.openxmlformats.org/officeDocument/2006/relationships/image" Target="../media/image3946.png"/><Relationship Id="rId127" Type="http://schemas.openxmlformats.org/officeDocument/2006/relationships/customXml" Target="../ink/ink49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9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39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399.png"/></Relationships>
</file>

<file path=ppt/slides/_rels/slide66.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40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image" Target="../media/image4072.png"/><Relationship Id="rId21" Type="http://schemas.openxmlformats.org/officeDocument/2006/relationships/customXml" Target="../ink/ink568.xml"/><Relationship Id="rId324" Type="http://schemas.openxmlformats.org/officeDocument/2006/relationships/customXml" Target="../ink/ink721.xml"/><Relationship Id="rId531" Type="http://schemas.openxmlformats.org/officeDocument/2006/relationships/customXml" Target="../ink/ink826.xml"/><Relationship Id="rId170" Type="http://schemas.openxmlformats.org/officeDocument/2006/relationships/image" Target="../media/image4097.png"/><Relationship Id="rId268" Type="http://schemas.openxmlformats.org/officeDocument/2006/relationships/customXml" Target="../ink/ink693.xml"/><Relationship Id="rId475" Type="http://schemas.openxmlformats.org/officeDocument/2006/relationships/image" Target="../media/image4250.png"/><Relationship Id="rId32" Type="http://schemas.openxmlformats.org/officeDocument/2006/relationships/image" Target="../media/image4031.png"/><Relationship Id="rId128" Type="http://schemas.openxmlformats.org/officeDocument/2006/relationships/customXml" Target="../ink/ink622.xml"/><Relationship Id="rId335" Type="http://schemas.openxmlformats.org/officeDocument/2006/relationships/image" Target="../media/image4179.png"/><Relationship Id="rId542" Type="http://schemas.openxmlformats.org/officeDocument/2006/relationships/image" Target="../media/image4282.png"/><Relationship Id="rId181" Type="http://schemas.openxmlformats.org/officeDocument/2006/relationships/customXml" Target="../ink/ink649.xml"/><Relationship Id="rId402" Type="http://schemas.openxmlformats.org/officeDocument/2006/relationships/customXml" Target="../ink/ink760.xml"/><Relationship Id="rId279" Type="http://schemas.openxmlformats.org/officeDocument/2006/relationships/image" Target="../media/image4151.png"/><Relationship Id="rId486" Type="http://schemas.openxmlformats.org/officeDocument/2006/relationships/customXml" Target="../ink/ink802.xml"/><Relationship Id="rId43" Type="http://schemas.openxmlformats.org/officeDocument/2006/relationships/customXml" Target="../ink/ink579.xml"/><Relationship Id="rId139" Type="http://schemas.openxmlformats.org/officeDocument/2006/relationships/image" Target="../media/image4083.png"/><Relationship Id="rId346" Type="http://schemas.openxmlformats.org/officeDocument/2006/relationships/customXml" Target="../ink/ink732.xml"/><Relationship Id="rId553" Type="http://schemas.openxmlformats.org/officeDocument/2006/relationships/customXml" Target="../ink/ink837.xml"/><Relationship Id="rId192" Type="http://schemas.openxmlformats.org/officeDocument/2006/relationships/image" Target="../media/image4108.png"/><Relationship Id="rId206" Type="http://schemas.openxmlformats.org/officeDocument/2006/relationships/image" Target="../media/image4115.png"/><Relationship Id="rId413" Type="http://schemas.openxmlformats.org/officeDocument/2006/relationships/image" Target="../media/image4219.png"/><Relationship Id="rId497" Type="http://schemas.openxmlformats.org/officeDocument/2006/relationships/customXml" Target="../ink/ink808.xml"/><Relationship Id="rId357" Type="http://schemas.openxmlformats.org/officeDocument/2006/relationships/image" Target="../media/image4190.png"/><Relationship Id="rId54" Type="http://schemas.openxmlformats.org/officeDocument/2006/relationships/image" Target="../media/image4042.png"/><Relationship Id="rId217" Type="http://schemas.openxmlformats.org/officeDocument/2006/relationships/image" Target="../media/image4120.png"/><Relationship Id="rId259" Type="http://schemas.openxmlformats.org/officeDocument/2006/relationships/image" Target="../media/image4141.png"/><Relationship Id="rId424" Type="http://schemas.openxmlformats.org/officeDocument/2006/relationships/customXml" Target="../ink/ink771.xml"/><Relationship Id="rId466" Type="http://schemas.openxmlformats.org/officeDocument/2006/relationships/customXml" Target="../ink/ink792.xml"/><Relationship Id="rId23" Type="http://schemas.openxmlformats.org/officeDocument/2006/relationships/customXml" Target="../ink/ink569.xml"/><Relationship Id="rId119" Type="http://schemas.openxmlformats.org/officeDocument/2006/relationships/image" Target="../media/image4073.png"/><Relationship Id="rId270" Type="http://schemas.openxmlformats.org/officeDocument/2006/relationships/customXml" Target="../ink/ink694.xml"/><Relationship Id="rId326" Type="http://schemas.openxmlformats.org/officeDocument/2006/relationships/customXml" Target="../ink/ink722.xml"/><Relationship Id="rId533" Type="http://schemas.openxmlformats.org/officeDocument/2006/relationships/customXml" Target="../ink/ink827.xml"/><Relationship Id="rId65" Type="http://schemas.openxmlformats.org/officeDocument/2006/relationships/customXml" Target="../ink/ink590.xml"/><Relationship Id="rId130" Type="http://schemas.openxmlformats.org/officeDocument/2006/relationships/customXml" Target="../ink/ink623.xml"/><Relationship Id="rId368" Type="http://schemas.openxmlformats.org/officeDocument/2006/relationships/customXml" Target="../ink/ink743.xml"/><Relationship Id="rId172" Type="http://schemas.openxmlformats.org/officeDocument/2006/relationships/image" Target="../media/image4098.png"/><Relationship Id="rId228" Type="http://schemas.openxmlformats.org/officeDocument/2006/relationships/customXml" Target="../ink/ink673.xml"/><Relationship Id="rId435" Type="http://schemas.openxmlformats.org/officeDocument/2006/relationships/image" Target="../media/image4230.png"/><Relationship Id="rId477" Type="http://schemas.openxmlformats.org/officeDocument/2006/relationships/image" Target="../media/image4251.png"/><Relationship Id="rId281" Type="http://schemas.openxmlformats.org/officeDocument/2006/relationships/image" Target="../media/image4152.png"/><Relationship Id="rId337" Type="http://schemas.openxmlformats.org/officeDocument/2006/relationships/image" Target="../media/image4180.png"/><Relationship Id="rId502" Type="http://schemas.openxmlformats.org/officeDocument/2006/relationships/customXml" Target="../ink/ink811.xml"/><Relationship Id="rId34" Type="http://schemas.openxmlformats.org/officeDocument/2006/relationships/image" Target="../media/image4032.png"/><Relationship Id="rId76" Type="http://schemas.openxmlformats.org/officeDocument/2006/relationships/image" Target="../media/image4053.png"/><Relationship Id="rId141" Type="http://schemas.openxmlformats.org/officeDocument/2006/relationships/image" Target="../media/image4084.png"/><Relationship Id="rId379" Type="http://schemas.openxmlformats.org/officeDocument/2006/relationships/image" Target="../media/image4201.png"/><Relationship Id="rId544" Type="http://schemas.openxmlformats.org/officeDocument/2006/relationships/image" Target="../media/image4283.png"/><Relationship Id="rId7" Type="http://schemas.openxmlformats.org/officeDocument/2006/relationships/customXml" Target="../ink/ink561.xml"/><Relationship Id="rId183" Type="http://schemas.openxmlformats.org/officeDocument/2006/relationships/customXml" Target="../ink/ink650.xml"/><Relationship Id="rId239" Type="http://schemas.openxmlformats.org/officeDocument/2006/relationships/image" Target="../media/image4131.png"/><Relationship Id="rId390" Type="http://schemas.openxmlformats.org/officeDocument/2006/relationships/customXml" Target="../ink/ink754.xml"/><Relationship Id="rId404" Type="http://schemas.openxmlformats.org/officeDocument/2006/relationships/customXml" Target="../ink/ink761.xml"/><Relationship Id="rId446" Type="http://schemas.openxmlformats.org/officeDocument/2006/relationships/customXml" Target="../ink/ink782.xml"/><Relationship Id="rId250" Type="http://schemas.openxmlformats.org/officeDocument/2006/relationships/customXml" Target="../ink/ink684.xml"/><Relationship Id="rId292" Type="http://schemas.openxmlformats.org/officeDocument/2006/relationships/customXml" Target="../ink/ink705.xml"/><Relationship Id="rId306" Type="http://schemas.openxmlformats.org/officeDocument/2006/relationships/customXml" Target="../ink/ink712.xml"/><Relationship Id="rId488" Type="http://schemas.openxmlformats.org/officeDocument/2006/relationships/customXml" Target="../ink/ink803.xml"/><Relationship Id="rId45" Type="http://schemas.openxmlformats.org/officeDocument/2006/relationships/customXml" Target="../ink/ink580.xml"/><Relationship Id="rId87" Type="http://schemas.openxmlformats.org/officeDocument/2006/relationships/customXml" Target="../ink/ink601.xml"/><Relationship Id="rId110" Type="http://schemas.openxmlformats.org/officeDocument/2006/relationships/customXml" Target="../ink/ink613.xml"/><Relationship Id="rId348" Type="http://schemas.openxmlformats.org/officeDocument/2006/relationships/customXml" Target="../ink/ink733.xml"/><Relationship Id="rId513" Type="http://schemas.openxmlformats.org/officeDocument/2006/relationships/image" Target="../media/image4268.png"/><Relationship Id="rId555" Type="http://schemas.openxmlformats.org/officeDocument/2006/relationships/customXml" Target="../ink/ink838.xml"/><Relationship Id="rId152" Type="http://schemas.openxmlformats.org/officeDocument/2006/relationships/customXml" Target="../ink/ink634.xml"/><Relationship Id="rId194" Type="http://schemas.openxmlformats.org/officeDocument/2006/relationships/image" Target="../media/image4109.png"/><Relationship Id="rId208" Type="http://schemas.openxmlformats.org/officeDocument/2006/relationships/image" Target="../media/image4116.png"/><Relationship Id="rId415" Type="http://schemas.openxmlformats.org/officeDocument/2006/relationships/image" Target="../media/image4220.png"/><Relationship Id="rId457" Type="http://schemas.openxmlformats.org/officeDocument/2006/relationships/image" Target="../media/image4241.png"/><Relationship Id="rId261" Type="http://schemas.openxmlformats.org/officeDocument/2006/relationships/image" Target="../media/image4142.png"/><Relationship Id="rId499" Type="http://schemas.openxmlformats.org/officeDocument/2006/relationships/customXml" Target="../ink/ink809.xml"/><Relationship Id="rId14" Type="http://schemas.openxmlformats.org/officeDocument/2006/relationships/image" Target="../media/image4022.png"/><Relationship Id="rId56" Type="http://schemas.openxmlformats.org/officeDocument/2006/relationships/image" Target="../media/image4043.png"/><Relationship Id="rId317" Type="http://schemas.openxmlformats.org/officeDocument/2006/relationships/image" Target="../media/image4170.png"/><Relationship Id="rId359" Type="http://schemas.openxmlformats.org/officeDocument/2006/relationships/image" Target="../media/image4191.png"/><Relationship Id="rId524" Type="http://schemas.openxmlformats.org/officeDocument/2006/relationships/image" Target="../media/image4273.png"/><Relationship Id="rId98" Type="http://schemas.openxmlformats.org/officeDocument/2006/relationships/image" Target="../media/image4063.png"/><Relationship Id="rId121" Type="http://schemas.openxmlformats.org/officeDocument/2006/relationships/image" Target="../media/image4074.png"/><Relationship Id="rId163" Type="http://schemas.openxmlformats.org/officeDocument/2006/relationships/image" Target="../media/image4094.png"/><Relationship Id="rId219" Type="http://schemas.openxmlformats.org/officeDocument/2006/relationships/image" Target="../media/image4121.png"/><Relationship Id="rId370" Type="http://schemas.openxmlformats.org/officeDocument/2006/relationships/customXml" Target="../ink/ink744.xml"/><Relationship Id="rId426" Type="http://schemas.openxmlformats.org/officeDocument/2006/relationships/customXml" Target="../ink/ink772.xml"/><Relationship Id="rId230" Type="http://schemas.openxmlformats.org/officeDocument/2006/relationships/customXml" Target="../ink/ink674.xml"/><Relationship Id="rId468" Type="http://schemas.openxmlformats.org/officeDocument/2006/relationships/customXml" Target="../ink/ink793.xml"/><Relationship Id="rId25" Type="http://schemas.openxmlformats.org/officeDocument/2006/relationships/customXml" Target="../ink/ink570.xml"/><Relationship Id="rId67" Type="http://schemas.openxmlformats.org/officeDocument/2006/relationships/customXml" Target="../ink/ink591.xml"/><Relationship Id="rId272" Type="http://schemas.openxmlformats.org/officeDocument/2006/relationships/customXml" Target="../ink/ink695.xml"/><Relationship Id="rId328" Type="http://schemas.openxmlformats.org/officeDocument/2006/relationships/customXml" Target="../ink/ink723.xml"/><Relationship Id="rId535" Type="http://schemas.openxmlformats.org/officeDocument/2006/relationships/customXml" Target="../ink/ink828.xml"/><Relationship Id="rId132" Type="http://schemas.openxmlformats.org/officeDocument/2006/relationships/customXml" Target="../ink/ink624.xml"/><Relationship Id="rId174" Type="http://schemas.openxmlformats.org/officeDocument/2006/relationships/image" Target="../media/image4099.png"/><Relationship Id="rId381" Type="http://schemas.openxmlformats.org/officeDocument/2006/relationships/image" Target="../media/image4202.png"/><Relationship Id="rId241" Type="http://schemas.openxmlformats.org/officeDocument/2006/relationships/image" Target="../media/image4132.png"/><Relationship Id="rId437" Type="http://schemas.openxmlformats.org/officeDocument/2006/relationships/image" Target="../media/image4231.png"/><Relationship Id="rId479" Type="http://schemas.openxmlformats.org/officeDocument/2006/relationships/image" Target="../media/image4252.png"/><Relationship Id="rId36" Type="http://schemas.openxmlformats.org/officeDocument/2006/relationships/image" Target="../media/image4033.png"/><Relationship Id="rId283" Type="http://schemas.openxmlformats.org/officeDocument/2006/relationships/image" Target="../media/image4153.png"/><Relationship Id="rId339" Type="http://schemas.openxmlformats.org/officeDocument/2006/relationships/image" Target="../media/image4181.png"/><Relationship Id="rId490" Type="http://schemas.openxmlformats.org/officeDocument/2006/relationships/customXml" Target="../ink/ink804.xml"/><Relationship Id="rId504" Type="http://schemas.openxmlformats.org/officeDocument/2006/relationships/customXml" Target="../ink/ink812.xml"/><Relationship Id="rId546" Type="http://schemas.openxmlformats.org/officeDocument/2006/relationships/image" Target="../media/image4284.png"/><Relationship Id="rId78" Type="http://schemas.openxmlformats.org/officeDocument/2006/relationships/image" Target="../media/image4054.png"/><Relationship Id="rId101" Type="http://schemas.openxmlformats.org/officeDocument/2006/relationships/customXml" Target="../ink/ink608.xml"/><Relationship Id="rId143" Type="http://schemas.openxmlformats.org/officeDocument/2006/relationships/image" Target="../media/image4085.png"/><Relationship Id="rId185" Type="http://schemas.openxmlformats.org/officeDocument/2006/relationships/customXml" Target="../ink/ink651.xml"/><Relationship Id="rId350" Type="http://schemas.openxmlformats.org/officeDocument/2006/relationships/customXml" Target="../ink/ink734.xml"/><Relationship Id="rId406" Type="http://schemas.openxmlformats.org/officeDocument/2006/relationships/customXml" Target="../ink/ink762.xml"/><Relationship Id="rId9" Type="http://schemas.openxmlformats.org/officeDocument/2006/relationships/customXml" Target="../ink/ink562.xml"/><Relationship Id="rId210" Type="http://schemas.openxmlformats.org/officeDocument/2006/relationships/customXml" Target="../ink/ink664.xml"/><Relationship Id="rId392" Type="http://schemas.openxmlformats.org/officeDocument/2006/relationships/customXml" Target="../ink/ink755.xml"/><Relationship Id="rId448" Type="http://schemas.openxmlformats.org/officeDocument/2006/relationships/customXml" Target="../ink/ink783.xml"/><Relationship Id="rId252" Type="http://schemas.openxmlformats.org/officeDocument/2006/relationships/customXml" Target="../ink/ink685.xml"/><Relationship Id="rId294" Type="http://schemas.openxmlformats.org/officeDocument/2006/relationships/customXml" Target="../ink/ink706.xml"/><Relationship Id="rId308" Type="http://schemas.openxmlformats.org/officeDocument/2006/relationships/customXml" Target="../ink/ink713.xml"/><Relationship Id="rId515" Type="http://schemas.openxmlformats.org/officeDocument/2006/relationships/image" Target="../media/image4269.png"/><Relationship Id="rId47" Type="http://schemas.openxmlformats.org/officeDocument/2006/relationships/customXml" Target="../ink/ink581.xml"/><Relationship Id="rId89" Type="http://schemas.openxmlformats.org/officeDocument/2006/relationships/customXml" Target="../ink/ink602.xml"/><Relationship Id="rId112" Type="http://schemas.openxmlformats.org/officeDocument/2006/relationships/customXml" Target="../ink/ink614.xml"/><Relationship Id="rId154" Type="http://schemas.openxmlformats.org/officeDocument/2006/relationships/customXml" Target="../ink/ink635.xml"/><Relationship Id="rId361" Type="http://schemas.openxmlformats.org/officeDocument/2006/relationships/image" Target="../media/image4192.png"/><Relationship Id="rId557" Type="http://schemas.openxmlformats.org/officeDocument/2006/relationships/customXml" Target="../ink/ink839.xml"/><Relationship Id="rId196" Type="http://schemas.openxmlformats.org/officeDocument/2006/relationships/image" Target="../media/image4110.png"/><Relationship Id="rId417" Type="http://schemas.openxmlformats.org/officeDocument/2006/relationships/image" Target="../media/image4221.png"/><Relationship Id="rId459" Type="http://schemas.openxmlformats.org/officeDocument/2006/relationships/image" Target="../media/image4242.png"/><Relationship Id="rId16" Type="http://schemas.openxmlformats.org/officeDocument/2006/relationships/image" Target="../media/image4023.png"/><Relationship Id="rId221" Type="http://schemas.openxmlformats.org/officeDocument/2006/relationships/image" Target="../media/image4122.png"/><Relationship Id="rId263" Type="http://schemas.openxmlformats.org/officeDocument/2006/relationships/image" Target="../media/image4143.png"/><Relationship Id="rId319" Type="http://schemas.openxmlformats.org/officeDocument/2006/relationships/image" Target="../media/image4171.png"/><Relationship Id="rId470" Type="http://schemas.openxmlformats.org/officeDocument/2006/relationships/customXml" Target="../ink/ink794.xml"/><Relationship Id="rId526" Type="http://schemas.openxmlformats.org/officeDocument/2006/relationships/image" Target="../media/image4274.png"/><Relationship Id="rId58" Type="http://schemas.openxmlformats.org/officeDocument/2006/relationships/image" Target="../media/image4044.png"/><Relationship Id="rId123" Type="http://schemas.openxmlformats.org/officeDocument/2006/relationships/image" Target="../media/image4075.png"/><Relationship Id="rId330" Type="http://schemas.openxmlformats.org/officeDocument/2006/relationships/customXml" Target="../ink/ink724.xml"/><Relationship Id="rId165" Type="http://schemas.openxmlformats.org/officeDocument/2006/relationships/image" Target="../media/image4095.png"/><Relationship Id="rId372" Type="http://schemas.openxmlformats.org/officeDocument/2006/relationships/customXml" Target="../ink/ink745.xml"/><Relationship Id="rId428" Type="http://schemas.openxmlformats.org/officeDocument/2006/relationships/customXml" Target="../ink/ink773.xml"/><Relationship Id="rId232" Type="http://schemas.openxmlformats.org/officeDocument/2006/relationships/customXml" Target="../ink/ink675.xml"/><Relationship Id="rId274" Type="http://schemas.openxmlformats.org/officeDocument/2006/relationships/customXml" Target="../ink/ink696.xml"/><Relationship Id="rId481" Type="http://schemas.openxmlformats.org/officeDocument/2006/relationships/image" Target="../media/image4253.png"/><Relationship Id="rId27" Type="http://schemas.openxmlformats.org/officeDocument/2006/relationships/customXml" Target="../ink/ink571.xml"/><Relationship Id="rId69" Type="http://schemas.openxmlformats.org/officeDocument/2006/relationships/customXml" Target="../ink/ink592.xml"/><Relationship Id="rId134" Type="http://schemas.openxmlformats.org/officeDocument/2006/relationships/customXml" Target="../ink/ink625.xml"/><Relationship Id="rId537" Type="http://schemas.openxmlformats.org/officeDocument/2006/relationships/customXml" Target="../ink/ink829.xml"/><Relationship Id="rId80" Type="http://schemas.openxmlformats.org/officeDocument/2006/relationships/image" Target="../media/image4055.png"/><Relationship Id="rId176" Type="http://schemas.openxmlformats.org/officeDocument/2006/relationships/image" Target="../media/image4100.png"/><Relationship Id="rId341" Type="http://schemas.openxmlformats.org/officeDocument/2006/relationships/image" Target="../media/image4182.png"/><Relationship Id="rId383" Type="http://schemas.openxmlformats.org/officeDocument/2006/relationships/image" Target="../media/image4203.png"/><Relationship Id="rId439" Type="http://schemas.openxmlformats.org/officeDocument/2006/relationships/image" Target="../media/image4232.png"/><Relationship Id="rId201" Type="http://schemas.openxmlformats.org/officeDocument/2006/relationships/customXml" Target="../ink/ink659.xml"/><Relationship Id="rId243" Type="http://schemas.openxmlformats.org/officeDocument/2006/relationships/image" Target="../media/image4133.png"/><Relationship Id="rId285" Type="http://schemas.openxmlformats.org/officeDocument/2006/relationships/image" Target="../media/image4154.png"/><Relationship Id="rId450" Type="http://schemas.openxmlformats.org/officeDocument/2006/relationships/customXml" Target="../ink/ink784.xml"/><Relationship Id="rId506" Type="http://schemas.openxmlformats.org/officeDocument/2006/relationships/customXml" Target="../ink/ink813.xml"/><Relationship Id="rId38" Type="http://schemas.openxmlformats.org/officeDocument/2006/relationships/image" Target="../media/image4034.png"/><Relationship Id="rId103" Type="http://schemas.openxmlformats.org/officeDocument/2006/relationships/customXml" Target="../ink/ink609.xml"/><Relationship Id="rId310" Type="http://schemas.openxmlformats.org/officeDocument/2006/relationships/customXml" Target="../ink/ink714.xml"/><Relationship Id="rId492" Type="http://schemas.openxmlformats.org/officeDocument/2006/relationships/image" Target="../media/image4258.png"/><Relationship Id="rId548" Type="http://schemas.openxmlformats.org/officeDocument/2006/relationships/image" Target="../media/image4285.png"/><Relationship Id="rId91" Type="http://schemas.openxmlformats.org/officeDocument/2006/relationships/customXml" Target="../ink/ink603.xml"/><Relationship Id="rId145" Type="http://schemas.openxmlformats.org/officeDocument/2006/relationships/image" Target="../media/image4086.png"/><Relationship Id="rId187" Type="http://schemas.openxmlformats.org/officeDocument/2006/relationships/customXml" Target="../ink/ink652.xml"/><Relationship Id="rId352" Type="http://schemas.openxmlformats.org/officeDocument/2006/relationships/customXml" Target="../ink/ink735.xml"/><Relationship Id="rId394" Type="http://schemas.openxmlformats.org/officeDocument/2006/relationships/customXml" Target="../ink/ink756.xml"/><Relationship Id="rId408" Type="http://schemas.openxmlformats.org/officeDocument/2006/relationships/customXml" Target="../ink/ink763.xml"/><Relationship Id="rId212" Type="http://schemas.openxmlformats.org/officeDocument/2006/relationships/customXml" Target="../ink/ink665.xml"/><Relationship Id="rId254" Type="http://schemas.openxmlformats.org/officeDocument/2006/relationships/customXml" Target="../ink/ink686.xml"/><Relationship Id="rId49" Type="http://schemas.openxmlformats.org/officeDocument/2006/relationships/customXml" Target="../ink/ink582.xml"/><Relationship Id="rId114" Type="http://schemas.openxmlformats.org/officeDocument/2006/relationships/customXml" Target="../ink/ink615.xml"/><Relationship Id="rId296" Type="http://schemas.openxmlformats.org/officeDocument/2006/relationships/customXml" Target="../ink/ink707.xml"/><Relationship Id="rId461" Type="http://schemas.openxmlformats.org/officeDocument/2006/relationships/image" Target="../media/image4243.png"/><Relationship Id="rId517" Type="http://schemas.openxmlformats.org/officeDocument/2006/relationships/image" Target="../media/image4270.png"/><Relationship Id="rId60" Type="http://schemas.openxmlformats.org/officeDocument/2006/relationships/image" Target="../media/image4045.png"/><Relationship Id="rId156" Type="http://schemas.openxmlformats.org/officeDocument/2006/relationships/customXml" Target="../ink/ink636.xml"/><Relationship Id="rId198" Type="http://schemas.openxmlformats.org/officeDocument/2006/relationships/image" Target="../media/image4111.png"/><Relationship Id="rId321" Type="http://schemas.openxmlformats.org/officeDocument/2006/relationships/image" Target="../media/image4172.png"/><Relationship Id="rId363" Type="http://schemas.openxmlformats.org/officeDocument/2006/relationships/image" Target="../media/image4193.png"/><Relationship Id="rId419" Type="http://schemas.openxmlformats.org/officeDocument/2006/relationships/image" Target="../media/image4222.png"/><Relationship Id="rId223" Type="http://schemas.openxmlformats.org/officeDocument/2006/relationships/image" Target="../media/image4123.png"/><Relationship Id="rId430" Type="http://schemas.openxmlformats.org/officeDocument/2006/relationships/customXml" Target="../ink/ink774.xml"/><Relationship Id="rId18" Type="http://schemas.openxmlformats.org/officeDocument/2006/relationships/image" Target="../media/image4024.png"/><Relationship Id="rId265" Type="http://schemas.openxmlformats.org/officeDocument/2006/relationships/image" Target="../media/image4144.png"/><Relationship Id="rId472" Type="http://schemas.openxmlformats.org/officeDocument/2006/relationships/customXml" Target="../ink/ink795.xml"/><Relationship Id="rId528" Type="http://schemas.openxmlformats.org/officeDocument/2006/relationships/image" Target="../media/image4275.png"/><Relationship Id="rId125" Type="http://schemas.openxmlformats.org/officeDocument/2006/relationships/image" Target="../media/image4076.png"/><Relationship Id="rId167" Type="http://schemas.openxmlformats.org/officeDocument/2006/relationships/image" Target="../media/image4096.png"/><Relationship Id="rId332" Type="http://schemas.openxmlformats.org/officeDocument/2006/relationships/customXml" Target="../ink/ink725.xml"/><Relationship Id="rId374" Type="http://schemas.openxmlformats.org/officeDocument/2006/relationships/customXml" Target="../ink/ink746.xml"/><Relationship Id="rId71" Type="http://schemas.openxmlformats.org/officeDocument/2006/relationships/customXml" Target="../ink/ink593.xml"/><Relationship Id="rId234" Type="http://schemas.openxmlformats.org/officeDocument/2006/relationships/customXml" Target="../ink/ink676.xml"/><Relationship Id="rId2" Type="http://schemas.openxmlformats.org/officeDocument/2006/relationships/notesSlide" Target="../notesSlides/notesSlide4.xml"/><Relationship Id="rId29" Type="http://schemas.openxmlformats.org/officeDocument/2006/relationships/customXml" Target="../ink/ink572.xml"/><Relationship Id="rId276" Type="http://schemas.openxmlformats.org/officeDocument/2006/relationships/customXml" Target="../ink/ink697.xml"/><Relationship Id="rId441" Type="http://schemas.openxmlformats.org/officeDocument/2006/relationships/image" Target="../media/image4233.png"/><Relationship Id="rId483" Type="http://schemas.openxmlformats.org/officeDocument/2006/relationships/image" Target="../media/image4254.png"/><Relationship Id="rId539" Type="http://schemas.openxmlformats.org/officeDocument/2006/relationships/customXml" Target="../ink/ink830.xml"/><Relationship Id="rId40" Type="http://schemas.openxmlformats.org/officeDocument/2006/relationships/image" Target="../media/image4035.png"/><Relationship Id="rId136" Type="http://schemas.openxmlformats.org/officeDocument/2006/relationships/customXml" Target="../ink/ink626.xml"/><Relationship Id="rId178" Type="http://schemas.openxmlformats.org/officeDocument/2006/relationships/image" Target="../media/image4101.png"/><Relationship Id="rId301" Type="http://schemas.openxmlformats.org/officeDocument/2006/relationships/image" Target="../media/image4162.png"/><Relationship Id="rId343" Type="http://schemas.openxmlformats.org/officeDocument/2006/relationships/image" Target="../media/image4183.png"/><Relationship Id="rId550" Type="http://schemas.openxmlformats.org/officeDocument/2006/relationships/image" Target="../media/image4286.png"/><Relationship Id="rId82" Type="http://schemas.openxmlformats.org/officeDocument/2006/relationships/image" Target="../media/image4056.png"/><Relationship Id="rId203" Type="http://schemas.openxmlformats.org/officeDocument/2006/relationships/customXml" Target="../ink/ink660.xml"/><Relationship Id="rId385" Type="http://schemas.openxmlformats.org/officeDocument/2006/relationships/image" Target="../media/image4204.png"/><Relationship Id="rId245" Type="http://schemas.openxmlformats.org/officeDocument/2006/relationships/image" Target="../media/image4134.png"/><Relationship Id="rId287" Type="http://schemas.openxmlformats.org/officeDocument/2006/relationships/image" Target="../media/image4155.png"/><Relationship Id="rId410" Type="http://schemas.openxmlformats.org/officeDocument/2006/relationships/customXml" Target="../ink/ink764.xml"/><Relationship Id="rId452" Type="http://schemas.openxmlformats.org/officeDocument/2006/relationships/customXml" Target="../ink/ink785.xml"/><Relationship Id="rId494" Type="http://schemas.openxmlformats.org/officeDocument/2006/relationships/image" Target="../media/image4259.png"/><Relationship Id="rId508" Type="http://schemas.openxmlformats.org/officeDocument/2006/relationships/customXml" Target="../ink/ink814.xml"/><Relationship Id="rId105" Type="http://schemas.openxmlformats.org/officeDocument/2006/relationships/image" Target="../media/image4066.png"/><Relationship Id="rId147" Type="http://schemas.openxmlformats.org/officeDocument/2006/relationships/image" Target="../media/image4087.png"/><Relationship Id="rId312" Type="http://schemas.openxmlformats.org/officeDocument/2006/relationships/customXml" Target="../ink/ink715.xml"/><Relationship Id="rId354" Type="http://schemas.openxmlformats.org/officeDocument/2006/relationships/customXml" Target="../ink/ink736.xml"/><Relationship Id="rId51" Type="http://schemas.openxmlformats.org/officeDocument/2006/relationships/customXml" Target="../ink/ink583.xml"/><Relationship Id="rId93" Type="http://schemas.openxmlformats.org/officeDocument/2006/relationships/customXml" Target="../ink/ink604.xml"/><Relationship Id="rId189" Type="http://schemas.openxmlformats.org/officeDocument/2006/relationships/customXml" Target="../ink/ink653.xml"/><Relationship Id="rId396" Type="http://schemas.openxmlformats.org/officeDocument/2006/relationships/customXml" Target="../ink/ink757.xml"/><Relationship Id="rId214" Type="http://schemas.openxmlformats.org/officeDocument/2006/relationships/customXml" Target="../ink/ink666.xml"/><Relationship Id="rId256" Type="http://schemas.openxmlformats.org/officeDocument/2006/relationships/customXml" Target="../ink/ink687.xml"/><Relationship Id="rId298" Type="http://schemas.openxmlformats.org/officeDocument/2006/relationships/customXml" Target="../ink/ink708.xml"/><Relationship Id="rId421" Type="http://schemas.openxmlformats.org/officeDocument/2006/relationships/image" Target="../media/image4223.png"/><Relationship Id="rId463" Type="http://schemas.openxmlformats.org/officeDocument/2006/relationships/image" Target="../media/image4244.png"/><Relationship Id="rId519" Type="http://schemas.openxmlformats.org/officeDocument/2006/relationships/customXml" Target="../ink/ink820.xml"/><Relationship Id="rId116" Type="http://schemas.openxmlformats.org/officeDocument/2006/relationships/customXml" Target="../ink/ink616.xml"/><Relationship Id="rId158" Type="http://schemas.openxmlformats.org/officeDocument/2006/relationships/customXml" Target="../ink/ink637.xml"/><Relationship Id="rId323" Type="http://schemas.openxmlformats.org/officeDocument/2006/relationships/image" Target="../media/image4173.png"/><Relationship Id="rId530" Type="http://schemas.openxmlformats.org/officeDocument/2006/relationships/image" Target="../media/image4276.png"/><Relationship Id="rId20" Type="http://schemas.openxmlformats.org/officeDocument/2006/relationships/image" Target="../media/image4025.png"/><Relationship Id="rId62" Type="http://schemas.openxmlformats.org/officeDocument/2006/relationships/image" Target="../media/image4046.png"/><Relationship Id="rId365" Type="http://schemas.openxmlformats.org/officeDocument/2006/relationships/image" Target="../media/image4194.png"/><Relationship Id="rId225" Type="http://schemas.openxmlformats.org/officeDocument/2006/relationships/image" Target="../media/image4124.png"/><Relationship Id="rId267" Type="http://schemas.openxmlformats.org/officeDocument/2006/relationships/image" Target="../media/image4145.png"/><Relationship Id="rId432" Type="http://schemas.openxmlformats.org/officeDocument/2006/relationships/customXml" Target="../ink/ink775.xml"/><Relationship Id="rId474" Type="http://schemas.openxmlformats.org/officeDocument/2006/relationships/customXml" Target="../ink/ink796.xml"/><Relationship Id="rId127" Type="http://schemas.openxmlformats.org/officeDocument/2006/relationships/image" Target="../media/image4077.png"/><Relationship Id="rId31" Type="http://schemas.openxmlformats.org/officeDocument/2006/relationships/customXml" Target="../ink/ink573.xml"/><Relationship Id="rId73" Type="http://schemas.openxmlformats.org/officeDocument/2006/relationships/customXml" Target="../ink/ink594.xml"/><Relationship Id="rId169" Type="http://schemas.openxmlformats.org/officeDocument/2006/relationships/customXml" Target="../ink/ink643.xml"/><Relationship Id="rId334" Type="http://schemas.openxmlformats.org/officeDocument/2006/relationships/customXml" Target="../ink/ink726.xml"/><Relationship Id="rId376" Type="http://schemas.openxmlformats.org/officeDocument/2006/relationships/customXml" Target="../ink/ink747.xml"/><Relationship Id="rId541" Type="http://schemas.openxmlformats.org/officeDocument/2006/relationships/customXml" Target="../ink/ink831.xml"/><Relationship Id="rId4" Type="http://schemas.openxmlformats.org/officeDocument/2006/relationships/image" Target="../media/image4017.png"/><Relationship Id="rId180" Type="http://schemas.openxmlformats.org/officeDocument/2006/relationships/image" Target="../media/image4102.png"/><Relationship Id="rId236" Type="http://schemas.openxmlformats.org/officeDocument/2006/relationships/customXml" Target="../ink/ink677.xml"/><Relationship Id="rId278" Type="http://schemas.openxmlformats.org/officeDocument/2006/relationships/customXml" Target="../ink/ink698.xml"/><Relationship Id="rId401" Type="http://schemas.openxmlformats.org/officeDocument/2006/relationships/image" Target="../media/image4213.png"/><Relationship Id="rId443" Type="http://schemas.openxmlformats.org/officeDocument/2006/relationships/image" Target="../media/image4234.png"/><Relationship Id="rId303" Type="http://schemas.openxmlformats.org/officeDocument/2006/relationships/image" Target="../media/image4163.png"/><Relationship Id="rId485" Type="http://schemas.openxmlformats.org/officeDocument/2006/relationships/image" Target="../media/image4255.png"/><Relationship Id="rId42" Type="http://schemas.openxmlformats.org/officeDocument/2006/relationships/image" Target="../media/image4036.png"/><Relationship Id="rId84" Type="http://schemas.openxmlformats.org/officeDocument/2006/relationships/image" Target="../media/image4057.png"/><Relationship Id="rId138" Type="http://schemas.openxmlformats.org/officeDocument/2006/relationships/customXml" Target="../ink/ink627.xml"/><Relationship Id="rId345" Type="http://schemas.openxmlformats.org/officeDocument/2006/relationships/image" Target="../media/image4184.png"/><Relationship Id="rId387" Type="http://schemas.openxmlformats.org/officeDocument/2006/relationships/image" Target="../media/image4205.png"/><Relationship Id="rId510" Type="http://schemas.openxmlformats.org/officeDocument/2006/relationships/customXml" Target="../ink/ink815.xml"/><Relationship Id="rId552" Type="http://schemas.openxmlformats.org/officeDocument/2006/relationships/image" Target="../media/image4287.png"/><Relationship Id="rId191" Type="http://schemas.openxmlformats.org/officeDocument/2006/relationships/customXml" Target="../ink/ink654.xml"/><Relationship Id="rId205" Type="http://schemas.openxmlformats.org/officeDocument/2006/relationships/customXml" Target="../ink/ink661.xml"/><Relationship Id="rId247" Type="http://schemas.openxmlformats.org/officeDocument/2006/relationships/image" Target="../media/image4135.png"/><Relationship Id="rId412" Type="http://schemas.openxmlformats.org/officeDocument/2006/relationships/customXml" Target="../ink/ink765.xml"/><Relationship Id="rId107" Type="http://schemas.openxmlformats.org/officeDocument/2006/relationships/image" Target="../media/image4067.png"/><Relationship Id="rId289" Type="http://schemas.openxmlformats.org/officeDocument/2006/relationships/image" Target="../media/image4156.png"/><Relationship Id="rId454" Type="http://schemas.openxmlformats.org/officeDocument/2006/relationships/customXml" Target="../ink/ink786.xml"/><Relationship Id="rId496" Type="http://schemas.openxmlformats.org/officeDocument/2006/relationships/image" Target="../media/image4260.png"/><Relationship Id="rId11" Type="http://schemas.openxmlformats.org/officeDocument/2006/relationships/customXml" Target="../ink/ink563.xml"/><Relationship Id="rId53" Type="http://schemas.openxmlformats.org/officeDocument/2006/relationships/customXml" Target="../ink/ink584.xml"/><Relationship Id="rId149" Type="http://schemas.openxmlformats.org/officeDocument/2006/relationships/image" Target="../media/image3864.png"/><Relationship Id="rId314" Type="http://schemas.openxmlformats.org/officeDocument/2006/relationships/customXml" Target="../ink/ink716.xml"/><Relationship Id="rId356" Type="http://schemas.openxmlformats.org/officeDocument/2006/relationships/customXml" Target="../ink/ink737.xml"/><Relationship Id="rId398" Type="http://schemas.openxmlformats.org/officeDocument/2006/relationships/customXml" Target="../ink/ink758.xml"/><Relationship Id="rId521" Type="http://schemas.openxmlformats.org/officeDocument/2006/relationships/customXml" Target="../ink/ink821.xml"/><Relationship Id="rId95" Type="http://schemas.openxmlformats.org/officeDocument/2006/relationships/customXml" Target="../ink/ink605.xml"/><Relationship Id="rId160" Type="http://schemas.openxmlformats.org/officeDocument/2006/relationships/customXml" Target="../ink/ink638.xml"/><Relationship Id="rId216" Type="http://schemas.openxmlformats.org/officeDocument/2006/relationships/customXml" Target="../ink/ink667.xml"/><Relationship Id="rId423" Type="http://schemas.openxmlformats.org/officeDocument/2006/relationships/image" Target="../media/image4224.png"/><Relationship Id="rId258" Type="http://schemas.openxmlformats.org/officeDocument/2006/relationships/customXml" Target="../ink/ink688.xml"/><Relationship Id="rId465" Type="http://schemas.openxmlformats.org/officeDocument/2006/relationships/image" Target="../media/image4245.png"/><Relationship Id="rId22" Type="http://schemas.openxmlformats.org/officeDocument/2006/relationships/image" Target="../media/image4026.png"/><Relationship Id="rId64" Type="http://schemas.openxmlformats.org/officeDocument/2006/relationships/image" Target="../media/image4047.png"/><Relationship Id="rId118" Type="http://schemas.openxmlformats.org/officeDocument/2006/relationships/customXml" Target="../ink/ink617.xml"/><Relationship Id="rId325" Type="http://schemas.openxmlformats.org/officeDocument/2006/relationships/image" Target="../media/image4174.png"/><Relationship Id="rId367" Type="http://schemas.openxmlformats.org/officeDocument/2006/relationships/image" Target="../media/image4195.png"/><Relationship Id="rId532" Type="http://schemas.openxmlformats.org/officeDocument/2006/relationships/image" Target="../media/image4277.png"/><Relationship Id="rId171" Type="http://schemas.openxmlformats.org/officeDocument/2006/relationships/customXml" Target="../ink/ink644.xml"/><Relationship Id="rId227" Type="http://schemas.openxmlformats.org/officeDocument/2006/relationships/image" Target="../media/image4125.png"/><Relationship Id="rId269" Type="http://schemas.openxmlformats.org/officeDocument/2006/relationships/image" Target="../media/image4146.png"/><Relationship Id="rId434" Type="http://schemas.openxmlformats.org/officeDocument/2006/relationships/customXml" Target="../ink/ink776.xml"/><Relationship Id="rId476" Type="http://schemas.openxmlformats.org/officeDocument/2006/relationships/customXml" Target="../ink/ink797.xml"/><Relationship Id="rId33" Type="http://schemas.openxmlformats.org/officeDocument/2006/relationships/customXml" Target="../ink/ink574.xml"/><Relationship Id="rId129" Type="http://schemas.openxmlformats.org/officeDocument/2006/relationships/image" Target="../media/image4078.png"/><Relationship Id="rId280" Type="http://schemas.openxmlformats.org/officeDocument/2006/relationships/customXml" Target="../ink/ink699.xml"/><Relationship Id="rId336" Type="http://schemas.openxmlformats.org/officeDocument/2006/relationships/customXml" Target="../ink/ink727.xml"/><Relationship Id="rId501" Type="http://schemas.openxmlformats.org/officeDocument/2006/relationships/customXml" Target="../ink/ink810.xml"/><Relationship Id="rId543" Type="http://schemas.openxmlformats.org/officeDocument/2006/relationships/customXml" Target="../ink/ink832.xml"/><Relationship Id="rId75" Type="http://schemas.openxmlformats.org/officeDocument/2006/relationships/customXml" Target="../ink/ink595.xml"/><Relationship Id="rId140" Type="http://schemas.openxmlformats.org/officeDocument/2006/relationships/customXml" Target="../ink/ink628.xml"/><Relationship Id="rId182" Type="http://schemas.openxmlformats.org/officeDocument/2006/relationships/image" Target="../media/image4103.png"/><Relationship Id="rId378" Type="http://schemas.openxmlformats.org/officeDocument/2006/relationships/customXml" Target="../ink/ink748.xml"/><Relationship Id="rId403" Type="http://schemas.openxmlformats.org/officeDocument/2006/relationships/image" Target="../media/image4214.png"/><Relationship Id="rId6" Type="http://schemas.openxmlformats.org/officeDocument/2006/relationships/image" Target="../media/image4018.png"/><Relationship Id="rId238" Type="http://schemas.openxmlformats.org/officeDocument/2006/relationships/customXml" Target="../ink/ink678.xml"/><Relationship Id="rId445" Type="http://schemas.openxmlformats.org/officeDocument/2006/relationships/image" Target="../media/image4235.png"/><Relationship Id="rId487" Type="http://schemas.openxmlformats.org/officeDocument/2006/relationships/image" Target="../media/image4256.png"/><Relationship Id="rId291" Type="http://schemas.openxmlformats.org/officeDocument/2006/relationships/image" Target="../media/image4157.png"/><Relationship Id="rId305" Type="http://schemas.openxmlformats.org/officeDocument/2006/relationships/image" Target="../media/image4164.png"/><Relationship Id="rId347" Type="http://schemas.openxmlformats.org/officeDocument/2006/relationships/image" Target="../media/image4185.png"/><Relationship Id="rId512" Type="http://schemas.openxmlformats.org/officeDocument/2006/relationships/customXml" Target="../ink/ink816.xml"/><Relationship Id="rId44" Type="http://schemas.openxmlformats.org/officeDocument/2006/relationships/image" Target="../media/image4037.png"/><Relationship Id="rId86" Type="http://schemas.openxmlformats.org/officeDocument/2006/relationships/image" Target="../media/image4058.png"/><Relationship Id="rId151" Type="http://schemas.openxmlformats.org/officeDocument/2006/relationships/image" Target="../media/image4088.png"/><Relationship Id="rId389" Type="http://schemas.openxmlformats.org/officeDocument/2006/relationships/image" Target="../media/image4206.png"/><Relationship Id="rId554" Type="http://schemas.openxmlformats.org/officeDocument/2006/relationships/image" Target="../media/image4288.png"/><Relationship Id="rId193" Type="http://schemas.openxmlformats.org/officeDocument/2006/relationships/customXml" Target="../ink/ink655.xml"/><Relationship Id="rId207" Type="http://schemas.openxmlformats.org/officeDocument/2006/relationships/customXml" Target="../ink/ink662.xml"/><Relationship Id="rId249" Type="http://schemas.openxmlformats.org/officeDocument/2006/relationships/image" Target="../media/image4136.png"/><Relationship Id="rId414" Type="http://schemas.openxmlformats.org/officeDocument/2006/relationships/customXml" Target="../ink/ink766.xml"/><Relationship Id="rId456" Type="http://schemas.openxmlformats.org/officeDocument/2006/relationships/customXml" Target="../ink/ink787.xml"/><Relationship Id="rId498" Type="http://schemas.openxmlformats.org/officeDocument/2006/relationships/image" Target="../media/image4261.png"/><Relationship Id="rId13" Type="http://schemas.openxmlformats.org/officeDocument/2006/relationships/customXml" Target="../ink/ink564.xml"/><Relationship Id="rId109" Type="http://schemas.openxmlformats.org/officeDocument/2006/relationships/image" Target="../media/image4068.png"/><Relationship Id="rId260" Type="http://schemas.openxmlformats.org/officeDocument/2006/relationships/customXml" Target="../ink/ink689.xml"/><Relationship Id="rId316" Type="http://schemas.openxmlformats.org/officeDocument/2006/relationships/customXml" Target="../ink/ink717.xml"/><Relationship Id="rId523" Type="http://schemas.openxmlformats.org/officeDocument/2006/relationships/customXml" Target="../ink/ink822.xml"/><Relationship Id="rId55" Type="http://schemas.openxmlformats.org/officeDocument/2006/relationships/customXml" Target="../ink/ink585.xml"/><Relationship Id="rId97" Type="http://schemas.openxmlformats.org/officeDocument/2006/relationships/customXml" Target="../ink/ink606.xml"/><Relationship Id="rId120" Type="http://schemas.openxmlformats.org/officeDocument/2006/relationships/customXml" Target="../ink/ink618.xml"/><Relationship Id="rId358" Type="http://schemas.openxmlformats.org/officeDocument/2006/relationships/customXml" Target="../ink/ink738.xml"/><Relationship Id="rId162" Type="http://schemas.openxmlformats.org/officeDocument/2006/relationships/customXml" Target="../ink/ink639.xml"/><Relationship Id="rId218" Type="http://schemas.openxmlformats.org/officeDocument/2006/relationships/customXml" Target="../ink/ink668.xml"/><Relationship Id="rId425" Type="http://schemas.openxmlformats.org/officeDocument/2006/relationships/image" Target="../media/image4225.png"/><Relationship Id="rId467" Type="http://schemas.openxmlformats.org/officeDocument/2006/relationships/image" Target="../media/image4246.png"/><Relationship Id="rId271" Type="http://schemas.openxmlformats.org/officeDocument/2006/relationships/image" Target="../media/image4147.png"/><Relationship Id="rId24" Type="http://schemas.openxmlformats.org/officeDocument/2006/relationships/image" Target="../media/image4027.png"/><Relationship Id="rId66" Type="http://schemas.openxmlformats.org/officeDocument/2006/relationships/image" Target="../media/image4048.png"/><Relationship Id="rId131" Type="http://schemas.openxmlformats.org/officeDocument/2006/relationships/image" Target="../media/image4079.png"/><Relationship Id="rId327" Type="http://schemas.openxmlformats.org/officeDocument/2006/relationships/image" Target="../media/image4175.png"/><Relationship Id="rId369" Type="http://schemas.openxmlformats.org/officeDocument/2006/relationships/image" Target="../media/image4196.png"/><Relationship Id="rId534" Type="http://schemas.openxmlformats.org/officeDocument/2006/relationships/image" Target="../media/image4278.png"/><Relationship Id="rId173" Type="http://schemas.openxmlformats.org/officeDocument/2006/relationships/customXml" Target="../ink/ink645.xml"/><Relationship Id="rId229" Type="http://schemas.openxmlformats.org/officeDocument/2006/relationships/image" Target="../media/image4126.png"/><Relationship Id="rId380" Type="http://schemas.openxmlformats.org/officeDocument/2006/relationships/customXml" Target="../ink/ink749.xml"/><Relationship Id="rId436" Type="http://schemas.openxmlformats.org/officeDocument/2006/relationships/customXml" Target="../ink/ink777.xml"/><Relationship Id="rId240" Type="http://schemas.openxmlformats.org/officeDocument/2006/relationships/customXml" Target="../ink/ink679.xml"/><Relationship Id="rId478" Type="http://schemas.openxmlformats.org/officeDocument/2006/relationships/customXml" Target="../ink/ink798.xml"/><Relationship Id="rId35" Type="http://schemas.openxmlformats.org/officeDocument/2006/relationships/customXml" Target="../ink/ink575.xml"/><Relationship Id="rId77" Type="http://schemas.openxmlformats.org/officeDocument/2006/relationships/customXml" Target="../ink/ink596.xml"/><Relationship Id="rId100" Type="http://schemas.openxmlformats.org/officeDocument/2006/relationships/image" Target="../media/image4064.png"/><Relationship Id="rId282" Type="http://schemas.openxmlformats.org/officeDocument/2006/relationships/customXml" Target="../ink/ink700.xml"/><Relationship Id="rId338" Type="http://schemas.openxmlformats.org/officeDocument/2006/relationships/customXml" Target="../ink/ink728.xml"/><Relationship Id="rId503" Type="http://schemas.openxmlformats.org/officeDocument/2006/relationships/image" Target="../media/image4263.png"/><Relationship Id="rId545" Type="http://schemas.openxmlformats.org/officeDocument/2006/relationships/customXml" Target="../ink/ink833.xml"/><Relationship Id="rId8" Type="http://schemas.openxmlformats.org/officeDocument/2006/relationships/image" Target="../media/image4019.png"/><Relationship Id="rId142" Type="http://schemas.openxmlformats.org/officeDocument/2006/relationships/customXml" Target="../ink/ink629.xml"/><Relationship Id="rId184" Type="http://schemas.openxmlformats.org/officeDocument/2006/relationships/image" Target="../media/image4104.png"/><Relationship Id="rId391" Type="http://schemas.openxmlformats.org/officeDocument/2006/relationships/image" Target="../media/image4207.png"/><Relationship Id="rId405" Type="http://schemas.openxmlformats.org/officeDocument/2006/relationships/image" Target="../media/image4215.png"/><Relationship Id="rId447" Type="http://schemas.openxmlformats.org/officeDocument/2006/relationships/image" Target="../media/image4236.png"/><Relationship Id="rId251" Type="http://schemas.openxmlformats.org/officeDocument/2006/relationships/image" Target="../media/image4137.png"/><Relationship Id="rId489" Type="http://schemas.openxmlformats.org/officeDocument/2006/relationships/image" Target="../media/image4257.png"/><Relationship Id="rId46" Type="http://schemas.openxmlformats.org/officeDocument/2006/relationships/image" Target="../media/image4038.png"/><Relationship Id="rId293" Type="http://schemas.openxmlformats.org/officeDocument/2006/relationships/image" Target="../media/image4158.png"/><Relationship Id="rId307" Type="http://schemas.openxmlformats.org/officeDocument/2006/relationships/image" Target="../media/image4165.png"/><Relationship Id="rId349" Type="http://schemas.openxmlformats.org/officeDocument/2006/relationships/image" Target="../media/image4186.png"/><Relationship Id="rId514" Type="http://schemas.openxmlformats.org/officeDocument/2006/relationships/customXml" Target="../ink/ink817.xml"/><Relationship Id="rId556" Type="http://schemas.openxmlformats.org/officeDocument/2006/relationships/image" Target="../media/image4289.png"/><Relationship Id="rId88" Type="http://schemas.openxmlformats.org/officeDocument/2006/relationships/image" Target="../media/image4059.png"/><Relationship Id="rId111" Type="http://schemas.openxmlformats.org/officeDocument/2006/relationships/image" Target="../media/image4069.png"/><Relationship Id="rId153" Type="http://schemas.openxmlformats.org/officeDocument/2006/relationships/image" Target="../media/image4089.png"/><Relationship Id="rId195" Type="http://schemas.openxmlformats.org/officeDocument/2006/relationships/customXml" Target="../ink/ink656.xml"/><Relationship Id="rId209" Type="http://schemas.openxmlformats.org/officeDocument/2006/relationships/customXml" Target="../ink/ink663.xml"/><Relationship Id="rId360" Type="http://schemas.openxmlformats.org/officeDocument/2006/relationships/customXml" Target="../ink/ink739.xml"/><Relationship Id="rId416" Type="http://schemas.openxmlformats.org/officeDocument/2006/relationships/customXml" Target="../ink/ink767.xml"/><Relationship Id="rId220" Type="http://schemas.openxmlformats.org/officeDocument/2006/relationships/customXml" Target="../ink/ink669.xml"/><Relationship Id="rId458" Type="http://schemas.openxmlformats.org/officeDocument/2006/relationships/customXml" Target="../ink/ink788.xml"/><Relationship Id="rId15" Type="http://schemas.openxmlformats.org/officeDocument/2006/relationships/customXml" Target="../ink/ink565.xml"/><Relationship Id="rId57" Type="http://schemas.openxmlformats.org/officeDocument/2006/relationships/customXml" Target="../ink/ink586.xml"/><Relationship Id="rId262" Type="http://schemas.openxmlformats.org/officeDocument/2006/relationships/customXml" Target="../ink/ink690.xml"/><Relationship Id="rId318" Type="http://schemas.openxmlformats.org/officeDocument/2006/relationships/customXml" Target="../ink/ink718.xml"/><Relationship Id="rId525" Type="http://schemas.openxmlformats.org/officeDocument/2006/relationships/customXml" Target="../ink/ink823.xml"/><Relationship Id="rId99" Type="http://schemas.openxmlformats.org/officeDocument/2006/relationships/customXml" Target="../ink/ink607.xml"/><Relationship Id="rId122" Type="http://schemas.openxmlformats.org/officeDocument/2006/relationships/customXml" Target="../ink/ink619.xml"/><Relationship Id="rId164" Type="http://schemas.openxmlformats.org/officeDocument/2006/relationships/customXml" Target="../ink/ink640.xml"/><Relationship Id="rId371" Type="http://schemas.openxmlformats.org/officeDocument/2006/relationships/image" Target="../media/image4197.png"/><Relationship Id="rId427" Type="http://schemas.openxmlformats.org/officeDocument/2006/relationships/image" Target="../media/image4226.png"/><Relationship Id="rId469" Type="http://schemas.openxmlformats.org/officeDocument/2006/relationships/image" Target="../media/image4247.png"/><Relationship Id="rId26" Type="http://schemas.openxmlformats.org/officeDocument/2006/relationships/image" Target="../media/image4028.png"/><Relationship Id="rId231" Type="http://schemas.openxmlformats.org/officeDocument/2006/relationships/image" Target="../media/image4127.png"/><Relationship Id="rId273" Type="http://schemas.openxmlformats.org/officeDocument/2006/relationships/image" Target="../media/image4148.png"/><Relationship Id="rId329" Type="http://schemas.openxmlformats.org/officeDocument/2006/relationships/image" Target="../media/image4176.png"/><Relationship Id="rId480" Type="http://schemas.openxmlformats.org/officeDocument/2006/relationships/customXml" Target="../ink/ink799.xml"/><Relationship Id="rId536" Type="http://schemas.openxmlformats.org/officeDocument/2006/relationships/image" Target="../media/image4279.png"/><Relationship Id="rId68" Type="http://schemas.openxmlformats.org/officeDocument/2006/relationships/image" Target="../media/image4049.png"/><Relationship Id="rId133" Type="http://schemas.openxmlformats.org/officeDocument/2006/relationships/image" Target="../media/image4080.png"/><Relationship Id="rId175" Type="http://schemas.openxmlformats.org/officeDocument/2006/relationships/customXml" Target="../ink/ink646.xml"/><Relationship Id="rId340" Type="http://schemas.openxmlformats.org/officeDocument/2006/relationships/customXml" Target="../ink/ink729.xml"/><Relationship Id="rId200" Type="http://schemas.openxmlformats.org/officeDocument/2006/relationships/image" Target="../media/image4112.png"/><Relationship Id="rId382" Type="http://schemas.openxmlformats.org/officeDocument/2006/relationships/customXml" Target="../ink/ink750.xml"/><Relationship Id="rId438" Type="http://schemas.openxmlformats.org/officeDocument/2006/relationships/customXml" Target="../ink/ink778.xml"/><Relationship Id="rId242" Type="http://schemas.openxmlformats.org/officeDocument/2006/relationships/customXml" Target="../ink/ink680.xml"/><Relationship Id="rId284" Type="http://schemas.openxmlformats.org/officeDocument/2006/relationships/customXml" Target="../ink/ink701.xml"/><Relationship Id="rId491" Type="http://schemas.openxmlformats.org/officeDocument/2006/relationships/customXml" Target="../ink/ink805.xml"/><Relationship Id="rId505" Type="http://schemas.openxmlformats.org/officeDocument/2006/relationships/image" Target="../media/image4264.png"/><Relationship Id="rId37" Type="http://schemas.openxmlformats.org/officeDocument/2006/relationships/customXml" Target="../ink/ink576.xml"/><Relationship Id="rId79" Type="http://schemas.openxmlformats.org/officeDocument/2006/relationships/customXml" Target="../ink/ink597.xml"/><Relationship Id="rId102" Type="http://schemas.openxmlformats.org/officeDocument/2006/relationships/image" Target="../media/image4065.png"/><Relationship Id="rId144" Type="http://schemas.openxmlformats.org/officeDocument/2006/relationships/customXml" Target="../ink/ink630.xml"/><Relationship Id="rId547" Type="http://schemas.openxmlformats.org/officeDocument/2006/relationships/customXml" Target="../ink/ink834.xml"/><Relationship Id="rId90" Type="http://schemas.openxmlformats.org/officeDocument/2006/relationships/image" Target="../media/image4060.png"/><Relationship Id="rId186" Type="http://schemas.openxmlformats.org/officeDocument/2006/relationships/image" Target="../media/image4105.png"/><Relationship Id="rId351" Type="http://schemas.openxmlformats.org/officeDocument/2006/relationships/image" Target="../media/image4187.png"/><Relationship Id="rId393" Type="http://schemas.openxmlformats.org/officeDocument/2006/relationships/image" Target="../media/image4208.png"/><Relationship Id="rId407" Type="http://schemas.openxmlformats.org/officeDocument/2006/relationships/image" Target="../media/image4216.png"/><Relationship Id="rId449" Type="http://schemas.openxmlformats.org/officeDocument/2006/relationships/image" Target="../media/image4237.png"/><Relationship Id="rId211" Type="http://schemas.openxmlformats.org/officeDocument/2006/relationships/image" Target="../media/image4117.png"/><Relationship Id="rId253" Type="http://schemas.openxmlformats.org/officeDocument/2006/relationships/image" Target="../media/image4138.png"/><Relationship Id="rId295" Type="http://schemas.openxmlformats.org/officeDocument/2006/relationships/image" Target="../media/image4159.png"/><Relationship Id="rId309" Type="http://schemas.openxmlformats.org/officeDocument/2006/relationships/image" Target="../media/image4166.png"/><Relationship Id="rId460" Type="http://schemas.openxmlformats.org/officeDocument/2006/relationships/customXml" Target="../ink/ink789.xml"/><Relationship Id="rId516" Type="http://schemas.openxmlformats.org/officeDocument/2006/relationships/customXml" Target="../ink/ink818.xml"/><Relationship Id="rId48" Type="http://schemas.openxmlformats.org/officeDocument/2006/relationships/image" Target="../media/image4039.png"/><Relationship Id="rId113" Type="http://schemas.openxmlformats.org/officeDocument/2006/relationships/image" Target="../media/image4070.png"/><Relationship Id="rId320" Type="http://schemas.openxmlformats.org/officeDocument/2006/relationships/customXml" Target="../ink/ink719.xml"/><Relationship Id="rId558" Type="http://schemas.openxmlformats.org/officeDocument/2006/relationships/image" Target="../media/image4290.png"/><Relationship Id="rId155" Type="http://schemas.openxmlformats.org/officeDocument/2006/relationships/image" Target="../media/image4090.png"/><Relationship Id="rId197" Type="http://schemas.openxmlformats.org/officeDocument/2006/relationships/customXml" Target="../ink/ink657.xml"/><Relationship Id="rId362" Type="http://schemas.openxmlformats.org/officeDocument/2006/relationships/customXml" Target="../ink/ink740.xml"/><Relationship Id="rId418" Type="http://schemas.openxmlformats.org/officeDocument/2006/relationships/customXml" Target="../ink/ink768.xml"/><Relationship Id="rId222" Type="http://schemas.openxmlformats.org/officeDocument/2006/relationships/customXml" Target="../ink/ink670.xml"/><Relationship Id="rId264" Type="http://schemas.openxmlformats.org/officeDocument/2006/relationships/customXml" Target="../ink/ink691.xml"/><Relationship Id="rId471" Type="http://schemas.openxmlformats.org/officeDocument/2006/relationships/image" Target="../media/image4248.png"/><Relationship Id="rId17" Type="http://schemas.openxmlformats.org/officeDocument/2006/relationships/customXml" Target="../ink/ink566.xml"/><Relationship Id="rId59" Type="http://schemas.openxmlformats.org/officeDocument/2006/relationships/customXml" Target="../ink/ink587.xml"/><Relationship Id="rId124" Type="http://schemas.openxmlformats.org/officeDocument/2006/relationships/customXml" Target="../ink/ink620.xml"/><Relationship Id="rId527" Type="http://schemas.openxmlformats.org/officeDocument/2006/relationships/customXml" Target="../ink/ink824.xml"/><Relationship Id="rId70" Type="http://schemas.openxmlformats.org/officeDocument/2006/relationships/image" Target="../media/image4050.png"/><Relationship Id="rId166" Type="http://schemas.openxmlformats.org/officeDocument/2006/relationships/customXml" Target="../ink/ink641.xml"/><Relationship Id="rId331" Type="http://schemas.openxmlformats.org/officeDocument/2006/relationships/image" Target="../media/image4177.png"/><Relationship Id="rId373" Type="http://schemas.openxmlformats.org/officeDocument/2006/relationships/image" Target="../media/image4198.png"/><Relationship Id="rId429" Type="http://schemas.openxmlformats.org/officeDocument/2006/relationships/image" Target="../media/image4227.png"/><Relationship Id="rId1" Type="http://schemas.openxmlformats.org/officeDocument/2006/relationships/slideLayout" Target="../slideLayouts/slideLayout7.xml"/><Relationship Id="rId233" Type="http://schemas.openxmlformats.org/officeDocument/2006/relationships/image" Target="../media/image4128.png"/><Relationship Id="rId440" Type="http://schemas.openxmlformats.org/officeDocument/2006/relationships/customXml" Target="../ink/ink779.xml"/><Relationship Id="rId28" Type="http://schemas.openxmlformats.org/officeDocument/2006/relationships/image" Target="../media/image4029.png"/><Relationship Id="rId275" Type="http://schemas.openxmlformats.org/officeDocument/2006/relationships/image" Target="../media/image4149.png"/><Relationship Id="rId300" Type="http://schemas.openxmlformats.org/officeDocument/2006/relationships/customXml" Target="../ink/ink709.xml"/><Relationship Id="rId482" Type="http://schemas.openxmlformats.org/officeDocument/2006/relationships/customXml" Target="../ink/ink800.xml"/><Relationship Id="rId538" Type="http://schemas.openxmlformats.org/officeDocument/2006/relationships/image" Target="../media/image4280.png"/><Relationship Id="rId81" Type="http://schemas.openxmlformats.org/officeDocument/2006/relationships/customXml" Target="../ink/ink598.xml"/><Relationship Id="rId135" Type="http://schemas.openxmlformats.org/officeDocument/2006/relationships/image" Target="../media/image4081.png"/><Relationship Id="rId177" Type="http://schemas.openxmlformats.org/officeDocument/2006/relationships/customXml" Target="../ink/ink647.xml"/><Relationship Id="rId342" Type="http://schemas.openxmlformats.org/officeDocument/2006/relationships/customXml" Target="../ink/ink730.xml"/><Relationship Id="rId384" Type="http://schemas.openxmlformats.org/officeDocument/2006/relationships/customXml" Target="../ink/ink751.xml"/><Relationship Id="rId202" Type="http://schemas.openxmlformats.org/officeDocument/2006/relationships/image" Target="../media/image4113.png"/><Relationship Id="rId244" Type="http://schemas.openxmlformats.org/officeDocument/2006/relationships/customXml" Target="../ink/ink681.xml"/><Relationship Id="rId39" Type="http://schemas.openxmlformats.org/officeDocument/2006/relationships/customXml" Target="../ink/ink577.xml"/><Relationship Id="rId286" Type="http://schemas.openxmlformats.org/officeDocument/2006/relationships/customXml" Target="../ink/ink702.xml"/><Relationship Id="rId451" Type="http://schemas.openxmlformats.org/officeDocument/2006/relationships/image" Target="../media/image4238.png"/><Relationship Id="rId493" Type="http://schemas.openxmlformats.org/officeDocument/2006/relationships/customXml" Target="../ink/ink806.xml"/><Relationship Id="rId507" Type="http://schemas.openxmlformats.org/officeDocument/2006/relationships/image" Target="../media/image4265.png"/><Relationship Id="rId549" Type="http://schemas.openxmlformats.org/officeDocument/2006/relationships/customXml" Target="../ink/ink835.xml"/><Relationship Id="rId50" Type="http://schemas.openxmlformats.org/officeDocument/2006/relationships/image" Target="../media/image4040.png"/><Relationship Id="rId104" Type="http://schemas.openxmlformats.org/officeDocument/2006/relationships/customXml" Target="../ink/ink610.xml"/><Relationship Id="rId146" Type="http://schemas.openxmlformats.org/officeDocument/2006/relationships/customXml" Target="../ink/ink631.xml"/><Relationship Id="rId188" Type="http://schemas.openxmlformats.org/officeDocument/2006/relationships/image" Target="../media/image4106.png"/><Relationship Id="rId311" Type="http://schemas.openxmlformats.org/officeDocument/2006/relationships/image" Target="../media/image4167.png"/><Relationship Id="rId353" Type="http://schemas.openxmlformats.org/officeDocument/2006/relationships/image" Target="../media/image4188.png"/><Relationship Id="rId395" Type="http://schemas.openxmlformats.org/officeDocument/2006/relationships/image" Target="../media/image4209.png"/><Relationship Id="rId409" Type="http://schemas.openxmlformats.org/officeDocument/2006/relationships/image" Target="../media/image4217.png"/><Relationship Id="rId92" Type="http://schemas.openxmlformats.org/officeDocument/2006/relationships/image" Target="../media/image4061.png"/><Relationship Id="rId213" Type="http://schemas.openxmlformats.org/officeDocument/2006/relationships/image" Target="../media/image4118.png"/><Relationship Id="rId420" Type="http://schemas.openxmlformats.org/officeDocument/2006/relationships/customXml" Target="../ink/ink769.xml"/><Relationship Id="rId255" Type="http://schemas.openxmlformats.org/officeDocument/2006/relationships/image" Target="../media/image4139.png"/><Relationship Id="rId297" Type="http://schemas.openxmlformats.org/officeDocument/2006/relationships/image" Target="../media/image4160.png"/><Relationship Id="rId462" Type="http://schemas.openxmlformats.org/officeDocument/2006/relationships/customXml" Target="../ink/ink790.xml"/><Relationship Id="rId518" Type="http://schemas.openxmlformats.org/officeDocument/2006/relationships/customXml" Target="../ink/ink819.xml"/><Relationship Id="rId115" Type="http://schemas.openxmlformats.org/officeDocument/2006/relationships/image" Target="../media/image4071.png"/><Relationship Id="rId157" Type="http://schemas.openxmlformats.org/officeDocument/2006/relationships/image" Target="../media/image4091.png"/><Relationship Id="rId322" Type="http://schemas.openxmlformats.org/officeDocument/2006/relationships/customXml" Target="../ink/ink720.xml"/><Relationship Id="rId364" Type="http://schemas.openxmlformats.org/officeDocument/2006/relationships/customXml" Target="../ink/ink741.xml"/><Relationship Id="rId61" Type="http://schemas.openxmlformats.org/officeDocument/2006/relationships/customXml" Target="../ink/ink588.xml"/><Relationship Id="rId199" Type="http://schemas.openxmlformats.org/officeDocument/2006/relationships/customXml" Target="../ink/ink658.xml"/><Relationship Id="rId19" Type="http://schemas.openxmlformats.org/officeDocument/2006/relationships/customXml" Target="../ink/ink567.xml"/><Relationship Id="rId224" Type="http://schemas.openxmlformats.org/officeDocument/2006/relationships/customXml" Target="../ink/ink671.xml"/><Relationship Id="rId266" Type="http://schemas.openxmlformats.org/officeDocument/2006/relationships/customXml" Target="../ink/ink692.xml"/><Relationship Id="rId431" Type="http://schemas.openxmlformats.org/officeDocument/2006/relationships/image" Target="../media/image4228.png"/><Relationship Id="rId473" Type="http://schemas.openxmlformats.org/officeDocument/2006/relationships/image" Target="../media/image4249.png"/><Relationship Id="rId529" Type="http://schemas.openxmlformats.org/officeDocument/2006/relationships/customXml" Target="../ink/ink825.xml"/><Relationship Id="rId30" Type="http://schemas.openxmlformats.org/officeDocument/2006/relationships/image" Target="../media/image4030.png"/><Relationship Id="rId126" Type="http://schemas.openxmlformats.org/officeDocument/2006/relationships/customXml" Target="../ink/ink621.xml"/><Relationship Id="rId168" Type="http://schemas.openxmlformats.org/officeDocument/2006/relationships/customXml" Target="../ink/ink642.xml"/><Relationship Id="rId333" Type="http://schemas.openxmlformats.org/officeDocument/2006/relationships/image" Target="../media/image4178.png"/><Relationship Id="rId540" Type="http://schemas.openxmlformats.org/officeDocument/2006/relationships/image" Target="../media/image4281.png"/><Relationship Id="rId72" Type="http://schemas.openxmlformats.org/officeDocument/2006/relationships/image" Target="../media/image4051.png"/><Relationship Id="rId375" Type="http://schemas.openxmlformats.org/officeDocument/2006/relationships/image" Target="../media/image4199.png"/><Relationship Id="rId3" Type="http://schemas.openxmlformats.org/officeDocument/2006/relationships/customXml" Target="../ink/ink559.xml"/><Relationship Id="rId235" Type="http://schemas.openxmlformats.org/officeDocument/2006/relationships/image" Target="../media/image4129.png"/><Relationship Id="rId277" Type="http://schemas.openxmlformats.org/officeDocument/2006/relationships/image" Target="../media/image4150.png"/><Relationship Id="rId400" Type="http://schemas.openxmlformats.org/officeDocument/2006/relationships/customXml" Target="../ink/ink759.xml"/><Relationship Id="rId442" Type="http://schemas.openxmlformats.org/officeDocument/2006/relationships/customXml" Target="../ink/ink780.xml"/><Relationship Id="rId484" Type="http://schemas.openxmlformats.org/officeDocument/2006/relationships/customXml" Target="../ink/ink801.xml"/><Relationship Id="rId137" Type="http://schemas.openxmlformats.org/officeDocument/2006/relationships/image" Target="../media/image4082.png"/><Relationship Id="rId302" Type="http://schemas.openxmlformats.org/officeDocument/2006/relationships/customXml" Target="../ink/ink710.xml"/><Relationship Id="rId344" Type="http://schemas.openxmlformats.org/officeDocument/2006/relationships/customXml" Target="../ink/ink731.xml"/><Relationship Id="rId41" Type="http://schemas.openxmlformats.org/officeDocument/2006/relationships/customXml" Target="../ink/ink578.xml"/><Relationship Id="rId83" Type="http://schemas.openxmlformats.org/officeDocument/2006/relationships/customXml" Target="../ink/ink599.xml"/><Relationship Id="rId179" Type="http://schemas.openxmlformats.org/officeDocument/2006/relationships/customXml" Target="../ink/ink648.xml"/><Relationship Id="rId386" Type="http://schemas.openxmlformats.org/officeDocument/2006/relationships/customXml" Target="../ink/ink752.xml"/><Relationship Id="rId551" Type="http://schemas.openxmlformats.org/officeDocument/2006/relationships/customXml" Target="../ink/ink836.xml"/><Relationship Id="rId190" Type="http://schemas.openxmlformats.org/officeDocument/2006/relationships/image" Target="../media/image4107.png"/><Relationship Id="rId204" Type="http://schemas.openxmlformats.org/officeDocument/2006/relationships/image" Target="../media/image4114.png"/><Relationship Id="rId246" Type="http://schemas.openxmlformats.org/officeDocument/2006/relationships/customXml" Target="../ink/ink682.xml"/><Relationship Id="rId288" Type="http://schemas.openxmlformats.org/officeDocument/2006/relationships/customXml" Target="../ink/ink703.xml"/><Relationship Id="rId411" Type="http://schemas.openxmlformats.org/officeDocument/2006/relationships/image" Target="../media/image4218.png"/><Relationship Id="rId453" Type="http://schemas.openxmlformats.org/officeDocument/2006/relationships/image" Target="../media/image4239.png"/><Relationship Id="rId509" Type="http://schemas.openxmlformats.org/officeDocument/2006/relationships/image" Target="../media/image4266.png"/><Relationship Id="rId106" Type="http://schemas.openxmlformats.org/officeDocument/2006/relationships/customXml" Target="../ink/ink611.xml"/><Relationship Id="rId313" Type="http://schemas.openxmlformats.org/officeDocument/2006/relationships/image" Target="../media/image4168.png"/><Relationship Id="rId495" Type="http://schemas.openxmlformats.org/officeDocument/2006/relationships/customXml" Target="../ink/ink807.xml"/><Relationship Id="rId10" Type="http://schemas.openxmlformats.org/officeDocument/2006/relationships/image" Target="../media/image4020.png"/><Relationship Id="rId52" Type="http://schemas.openxmlformats.org/officeDocument/2006/relationships/image" Target="../media/image4041.png"/><Relationship Id="rId94" Type="http://schemas.openxmlformats.org/officeDocument/2006/relationships/image" Target="../media/image4062.png"/><Relationship Id="rId148" Type="http://schemas.openxmlformats.org/officeDocument/2006/relationships/customXml" Target="../ink/ink632.xml"/><Relationship Id="rId355" Type="http://schemas.openxmlformats.org/officeDocument/2006/relationships/image" Target="../media/image4189.png"/><Relationship Id="rId397" Type="http://schemas.openxmlformats.org/officeDocument/2006/relationships/image" Target="../media/image4211.png"/><Relationship Id="rId520" Type="http://schemas.openxmlformats.org/officeDocument/2006/relationships/image" Target="../media/image4271.png"/><Relationship Id="rId215" Type="http://schemas.openxmlformats.org/officeDocument/2006/relationships/image" Target="../media/image4119.png"/><Relationship Id="rId257" Type="http://schemas.openxmlformats.org/officeDocument/2006/relationships/image" Target="../media/image4140.png"/><Relationship Id="rId422" Type="http://schemas.openxmlformats.org/officeDocument/2006/relationships/customXml" Target="../ink/ink770.xml"/><Relationship Id="rId464" Type="http://schemas.openxmlformats.org/officeDocument/2006/relationships/customXml" Target="../ink/ink791.xml"/><Relationship Id="rId299" Type="http://schemas.openxmlformats.org/officeDocument/2006/relationships/image" Target="../media/image4161.png"/><Relationship Id="rId63" Type="http://schemas.openxmlformats.org/officeDocument/2006/relationships/customXml" Target="../ink/ink589.xml"/><Relationship Id="rId159" Type="http://schemas.openxmlformats.org/officeDocument/2006/relationships/image" Target="../media/image4092.png"/><Relationship Id="rId366" Type="http://schemas.openxmlformats.org/officeDocument/2006/relationships/customXml" Target="../ink/ink742.xml"/><Relationship Id="rId226" Type="http://schemas.openxmlformats.org/officeDocument/2006/relationships/customXml" Target="../ink/ink672.xml"/><Relationship Id="rId433" Type="http://schemas.openxmlformats.org/officeDocument/2006/relationships/image" Target="../media/image4229.png"/><Relationship Id="rId74" Type="http://schemas.openxmlformats.org/officeDocument/2006/relationships/image" Target="../media/image4052.png"/><Relationship Id="rId377" Type="http://schemas.openxmlformats.org/officeDocument/2006/relationships/image" Target="../media/image4200.png"/><Relationship Id="rId500" Type="http://schemas.openxmlformats.org/officeDocument/2006/relationships/image" Target="../media/image4262.png"/><Relationship Id="rId5" Type="http://schemas.openxmlformats.org/officeDocument/2006/relationships/customXml" Target="../ink/ink560.xml"/><Relationship Id="rId237" Type="http://schemas.openxmlformats.org/officeDocument/2006/relationships/image" Target="../media/image4130.png"/><Relationship Id="rId444" Type="http://schemas.openxmlformats.org/officeDocument/2006/relationships/customXml" Target="../ink/ink781.xml"/><Relationship Id="rId290" Type="http://schemas.openxmlformats.org/officeDocument/2006/relationships/customXml" Target="../ink/ink704.xml"/><Relationship Id="rId304" Type="http://schemas.openxmlformats.org/officeDocument/2006/relationships/customXml" Target="../ink/ink711.xml"/><Relationship Id="rId388" Type="http://schemas.openxmlformats.org/officeDocument/2006/relationships/customXml" Target="../ink/ink753.xml"/><Relationship Id="rId511" Type="http://schemas.openxmlformats.org/officeDocument/2006/relationships/image" Target="../media/image4267.png"/><Relationship Id="rId85" Type="http://schemas.openxmlformats.org/officeDocument/2006/relationships/customXml" Target="../ink/ink600.xml"/><Relationship Id="rId150" Type="http://schemas.openxmlformats.org/officeDocument/2006/relationships/customXml" Target="../ink/ink633.xml"/><Relationship Id="rId248" Type="http://schemas.openxmlformats.org/officeDocument/2006/relationships/customXml" Target="../ink/ink683.xml"/><Relationship Id="rId455" Type="http://schemas.openxmlformats.org/officeDocument/2006/relationships/image" Target="../media/image4240.png"/><Relationship Id="rId12" Type="http://schemas.openxmlformats.org/officeDocument/2006/relationships/image" Target="../media/image4021.png"/><Relationship Id="rId108" Type="http://schemas.openxmlformats.org/officeDocument/2006/relationships/customXml" Target="../ink/ink612.xml"/><Relationship Id="rId315" Type="http://schemas.openxmlformats.org/officeDocument/2006/relationships/image" Target="../media/image4169.png"/><Relationship Id="rId522" Type="http://schemas.openxmlformats.org/officeDocument/2006/relationships/image" Target="../media/image4272.png"/><Relationship Id="rId96" Type="http://schemas.openxmlformats.org/officeDocument/2006/relationships/image" Target="../media/image3808.png"/><Relationship Id="rId161" Type="http://schemas.openxmlformats.org/officeDocument/2006/relationships/image" Target="../media/image4093.png"/><Relationship Id="rId399" Type="http://schemas.openxmlformats.org/officeDocument/2006/relationships/image" Target="../media/image4212.png"/></Relationships>
</file>

<file path=ppt/slides/_rels/slide8.xml.rels><?xml version="1.0" encoding="UTF-8" standalone="yes"?>
<Relationships xmlns="http://schemas.openxmlformats.org/package/2006/relationships"><Relationship Id="rId117" Type="http://schemas.openxmlformats.org/officeDocument/2006/relationships/customXml" Target="../ink/ink897.xml"/><Relationship Id="rId299" Type="http://schemas.openxmlformats.org/officeDocument/2006/relationships/customXml" Target="../ink/ink989.xml"/><Relationship Id="rId21" Type="http://schemas.openxmlformats.org/officeDocument/2006/relationships/customXml" Target="../ink/ink848.xml"/><Relationship Id="rId63" Type="http://schemas.openxmlformats.org/officeDocument/2006/relationships/image" Target="../media/image4319.png"/><Relationship Id="rId159" Type="http://schemas.openxmlformats.org/officeDocument/2006/relationships/image" Target="../media/image4365.png"/><Relationship Id="rId324" Type="http://schemas.openxmlformats.org/officeDocument/2006/relationships/image" Target="../media/image81.png"/><Relationship Id="rId170" Type="http://schemas.openxmlformats.org/officeDocument/2006/relationships/customXml" Target="../ink/ink924.xml"/><Relationship Id="rId226" Type="http://schemas.openxmlformats.org/officeDocument/2006/relationships/customXml" Target="../ink/ink952.xml"/><Relationship Id="rId268" Type="http://schemas.openxmlformats.org/officeDocument/2006/relationships/customXml" Target="../ink/ink973.xml"/><Relationship Id="rId32" Type="http://schemas.openxmlformats.org/officeDocument/2006/relationships/image" Target="../media/image4304.png"/><Relationship Id="rId74" Type="http://schemas.openxmlformats.org/officeDocument/2006/relationships/customXml" Target="../ink/ink875.xml"/><Relationship Id="rId128" Type="http://schemas.openxmlformats.org/officeDocument/2006/relationships/image" Target="../media/image4350.png"/><Relationship Id="rId335" Type="http://schemas.openxmlformats.org/officeDocument/2006/relationships/customXml" Target="../ink/ink1007.xml"/><Relationship Id="rId5" Type="http://schemas.openxmlformats.org/officeDocument/2006/relationships/image" Target="../media/image4292.png"/><Relationship Id="rId181" Type="http://schemas.openxmlformats.org/officeDocument/2006/relationships/image" Target="../media/image4376.png"/><Relationship Id="rId237" Type="http://schemas.openxmlformats.org/officeDocument/2006/relationships/image" Target="../media/image4404.png"/><Relationship Id="rId279" Type="http://schemas.openxmlformats.org/officeDocument/2006/relationships/image" Target="../media/image4425.png"/><Relationship Id="rId43" Type="http://schemas.openxmlformats.org/officeDocument/2006/relationships/image" Target="../media/image4309.png"/><Relationship Id="rId139" Type="http://schemas.openxmlformats.org/officeDocument/2006/relationships/customXml" Target="../ink/ink908.xml"/><Relationship Id="rId290" Type="http://schemas.openxmlformats.org/officeDocument/2006/relationships/image" Target="../media/image4430.png"/><Relationship Id="rId304" Type="http://schemas.openxmlformats.org/officeDocument/2006/relationships/image" Target="../media/image4437.png"/><Relationship Id="rId346" Type="http://schemas.openxmlformats.org/officeDocument/2006/relationships/image" Target="../media/image92.png"/><Relationship Id="rId85" Type="http://schemas.openxmlformats.org/officeDocument/2006/relationships/image" Target="../media/image4330.png"/><Relationship Id="rId150" Type="http://schemas.openxmlformats.org/officeDocument/2006/relationships/customXml" Target="../ink/ink914.xml"/><Relationship Id="rId192" Type="http://schemas.openxmlformats.org/officeDocument/2006/relationships/customXml" Target="../ink/ink935.xml"/><Relationship Id="rId206" Type="http://schemas.openxmlformats.org/officeDocument/2006/relationships/customXml" Target="../ink/ink942.xml"/><Relationship Id="rId248" Type="http://schemas.openxmlformats.org/officeDocument/2006/relationships/customXml" Target="../ink/ink963.xml"/><Relationship Id="rId12" Type="http://schemas.openxmlformats.org/officeDocument/2006/relationships/image" Target="../media/image4295.png"/><Relationship Id="rId108" Type="http://schemas.openxmlformats.org/officeDocument/2006/relationships/image" Target="../media/image4341.png"/><Relationship Id="rId315" Type="http://schemas.openxmlformats.org/officeDocument/2006/relationships/customXml" Target="../ink/ink997.xml"/><Relationship Id="rId54" Type="http://schemas.openxmlformats.org/officeDocument/2006/relationships/customXml" Target="../ink/ink865.xml"/><Relationship Id="rId96" Type="http://schemas.openxmlformats.org/officeDocument/2006/relationships/customXml" Target="../ink/ink886.xml"/><Relationship Id="rId161" Type="http://schemas.openxmlformats.org/officeDocument/2006/relationships/image" Target="../media/image4366.png"/><Relationship Id="rId217" Type="http://schemas.openxmlformats.org/officeDocument/2006/relationships/image" Target="../media/image4394.png"/><Relationship Id="rId259" Type="http://schemas.openxmlformats.org/officeDocument/2006/relationships/image" Target="../media/image4415.png"/><Relationship Id="rId23" Type="http://schemas.openxmlformats.org/officeDocument/2006/relationships/customXml" Target="../ink/ink849.xml"/><Relationship Id="rId119" Type="http://schemas.openxmlformats.org/officeDocument/2006/relationships/customXml" Target="../ink/ink898.xml"/><Relationship Id="rId270" Type="http://schemas.openxmlformats.org/officeDocument/2006/relationships/customXml" Target="../ink/ink974.xml"/><Relationship Id="rId326" Type="http://schemas.openxmlformats.org/officeDocument/2006/relationships/image" Target="../media/image82.png"/><Relationship Id="rId65" Type="http://schemas.openxmlformats.org/officeDocument/2006/relationships/image" Target="../media/image4320.png"/><Relationship Id="rId130" Type="http://schemas.openxmlformats.org/officeDocument/2006/relationships/image" Target="../media/image4351.png"/><Relationship Id="rId172" Type="http://schemas.openxmlformats.org/officeDocument/2006/relationships/customXml" Target="../ink/ink925.xml"/><Relationship Id="rId228" Type="http://schemas.openxmlformats.org/officeDocument/2006/relationships/customXml" Target="../ink/ink953.xml"/><Relationship Id="rId281" Type="http://schemas.openxmlformats.org/officeDocument/2006/relationships/image" Target="../media/image4426.png"/><Relationship Id="rId337" Type="http://schemas.openxmlformats.org/officeDocument/2006/relationships/customXml" Target="../ink/ink1008.xml"/><Relationship Id="rId34" Type="http://schemas.openxmlformats.org/officeDocument/2006/relationships/customXml" Target="../ink/ink855.xml"/><Relationship Id="rId76" Type="http://schemas.openxmlformats.org/officeDocument/2006/relationships/customXml" Target="../ink/ink876.xml"/><Relationship Id="rId141" Type="http://schemas.openxmlformats.org/officeDocument/2006/relationships/customXml" Target="../ink/ink909.xml"/><Relationship Id="rId7" Type="http://schemas.openxmlformats.org/officeDocument/2006/relationships/customXml" Target="../ink/ink841.xml"/><Relationship Id="rId183" Type="http://schemas.openxmlformats.org/officeDocument/2006/relationships/image" Target="../media/image4377.png"/><Relationship Id="rId239" Type="http://schemas.openxmlformats.org/officeDocument/2006/relationships/image" Target="../media/image4405.png"/><Relationship Id="rId250" Type="http://schemas.openxmlformats.org/officeDocument/2006/relationships/customXml" Target="../ink/ink964.xml"/><Relationship Id="rId292" Type="http://schemas.openxmlformats.org/officeDocument/2006/relationships/image" Target="../media/image4431.png"/><Relationship Id="rId306" Type="http://schemas.openxmlformats.org/officeDocument/2006/relationships/image" Target="../media/image72.png"/><Relationship Id="rId45" Type="http://schemas.openxmlformats.org/officeDocument/2006/relationships/image" Target="../media/image4310.png"/><Relationship Id="rId87" Type="http://schemas.openxmlformats.org/officeDocument/2006/relationships/image" Target="../media/image4331.png"/><Relationship Id="rId110" Type="http://schemas.openxmlformats.org/officeDocument/2006/relationships/image" Target="../media/image4342.png"/><Relationship Id="rId152" Type="http://schemas.openxmlformats.org/officeDocument/2006/relationships/customXml" Target="../ink/ink915.xml"/><Relationship Id="rId194" Type="http://schemas.openxmlformats.org/officeDocument/2006/relationships/customXml" Target="../ink/ink936.xml"/><Relationship Id="rId208" Type="http://schemas.openxmlformats.org/officeDocument/2006/relationships/customXml" Target="../ink/ink943.xml"/><Relationship Id="rId261" Type="http://schemas.openxmlformats.org/officeDocument/2006/relationships/image" Target="../media/image4416.png"/><Relationship Id="rId14" Type="http://schemas.openxmlformats.org/officeDocument/2006/relationships/image" Target="../media/image4296.png"/><Relationship Id="rId35" Type="http://schemas.openxmlformats.org/officeDocument/2006/relationships/image" Target="../media/image4305.png"/><Relationship Id="rId56" Type="http://schemas.openxmlformats.org/officeDocument/2006/relationships/customXml" Target="../ink/ink866.xml"/><Relationship Id="rId77" Type="http://schemas.openxmlformats.org/officeDocument/2006/relationships/image" Target="../media/image4326.png"/><Relationship Id="rId100" Type="http://schemas.openxmlformats.org/officeDocument/2006/relationships/customXml" Target="../ink/ink888.xml"/><Relationship Id="rId282" Type="http://schemas.openxmlformats.org/officeDocument/2006/relationships/customXml" Target="../ink/ink980.xml"/><Relationship Id="rId317" Type="http://schemas.openxmlformats.org/officeDocument/2006/relationships/customXml" Target="../ink/ink998.xml"/><Relationship Id="rId338" Type="http://schemas.openxmlformats.org/officeDocument/2006/relationships/image" Target="../media/image88.png"/><Relationship Id="rId8" Type="http://schemas.openxmlformats.org/officeDocument/2006/relationships/image" Target="../media/image4293.png"/><Relationship Id="rId98" Type="http://schemas.openxmlformats.org/officeDocument/2006/relationships/customXml" Target="../ink/ink887.xml"/><Relationship Id="rId121" Type="http://schemas.openxmlformats.org/officeDocument/2006/relationships/customXml" Target="../ink/ink899.xml"/><Relationship Id="rId142" Type="http://schemas.openxmlformats.org/officeDocument/2006/relationships/image" Target="../media/image4357.png"/><Relationship Id="rId163" Type="http://schemas.openxmlformats.org/officeDocument/2006/relationships/image" Target="../media/image4367.png"/><Relationship Id="rId184" Type="http://schemas.openxmlformats.org/officeDocument/2006/relationships/customXml" Target="../ink/ink931.xml"/><Relationship Id="rId219" Type="http://schemas.openxmlformats.org/officeDocument/2006/relationships/image" Target="../media/image4395.png"/><Relationship Id="rId230" Type="http://schemas.openxmlformats.org/officeDocument/2006/relationships/customXml" Target="../ink/ink954.xml"/><Relationship Id="rId251" Type="http://schemas.openxmlformats.org/officeDocument/2006/relationships/image" Target="../media/image4411.png"/><Relationship Id="rId25" Type="http://schemas.openxmlformats.org/officeDocument/2006/relationships/customXml" Target="../ink/ink850.xml"/><Relationship Id="rId46" Type="http://schemas.openxmlformats.org/officeDocument/2006/relationships/customXml" Target="../ink/ink861.xml"/><Relationship Id="rId67" Type="http://schemas.openxmlformats.org/officeDocument/2006/relationships/image" Target="../media/image4321.png"/><Relationship Id="rId272" Type="http://schemas.openxmlformats.org/officeDocument/2006/relationships/customXml" Target="../ink/ink975.xml"/><Relationship Id="rId293" Type="http://schemas.openxmlformats.org/officeDocument/2006/relationships/customXml" Target="../ink/ink986.xml"/><Relationship Id="rId307" Type="http://schemas.openxmlformats.org/officeDocument/2006/relationships/customXml" Target="../ink/ink993.xml"/><Relationship Id="rId328" Type="http://schemas.openxmlformats.org/officeDocument/2006/relationships/image" Target="../media/image83.png"/><Relationship Id="rId88" Type="http://schemas.openxmlformats.org/officeDocument/2006/relationships/customXml" Target="../ink/ink882.xml"/><Relationship Id="rId111" Type="http://schemas.openxmlformats.org/officeDocument/2006/relationships/customXml" Target="../ink/ink894.xml"/><Relationship Id="rId132" Type="http://schemas.openxmlformats.org/officeDocument/2006/relationships/image" Target="../media/image4352.png"/><Relationship Id="rId153" Type="http://schemas.openxmlformats.org/officeDocument/2006/relationships/image" Target="../media/image4362.png"/><Relationship Id="rId174" Type="http://schemas.openxmlformats.org/officeDocument/2006/relationships/customXml" Target="../ink/ink926.xml"/><Relationship Id="rId195" Type="http://schemas.openxmlformats.org/officeDocument/2006/relationships/image" Target="../media/image4383.png"/><Relationship Id="rId209" Type="http://schemas.openxmlformats.org/officeDocument/2006/relationships/image" Target="../media/image4390.png"/><Relationship Id="rId220" Type="http://schemas.openxmlformats.org/officeDocument/2006/relationships/customXml" Target="../ink/ink949.xml"/><Relationship Id="rId241" Type="http://schemas.openxmlformats.org/officeDocument/2006/relationships/image" Target="../media/image4406.png"/><Relationship Id="rId15" Type="http://schemas.openxmlformats.org/officeDocument/2006/relationships/customXml" Target="../ink/ink845.xml"/><Relationship Id="rId36" Type="http://schemas.openxmlformats.org/officeDocument/2006/relationships/customXml" Target="../ink/ink856.xml"/><Relationship Id="rId57" Type="http://schemas.openxmlformats.org/officeDocument/2006/relationships/image" Target="../media/image4316.png"/><Relationship Id="rId262" Type="http://schemas.openxmlformats.org/officeDocument/2006/relationships/customXml" Target="../ink/ink970.xml"/><Relationship Id="rId283" Type="http://schemas.openxmlformats.org/officeDocument/2006/relationships/customXml" Target="../ink/ink981.xml"/><Relationship Id="rId318" Type="http://schemas.openxmlformats.org/officeDocument/2006/relationships/image" Target="../media/image78.png"/><Relationship Id="rId339" Type="http://schemas.openxmlformats.org/officeDocument/2006/relationships/customXml" Target="../ink/ink1009.xml"/><Relationship Id="rId78" Type="http://schemas.openxmlformats.org/officeDocument/2006/relationships/customXml" Target="../ink/ink877.xml"/><Relationship Id="rId99" Type="http://schemas.openxmlformats.org/officeDocument/2006/relationships/image" Target="../media/image4337.png"/><Relationship Id="rId101" Type="http://schemas.openxmlformats.org/officeDocument/2006/relationships/customXml" Target="../ink/ink889.xml"/><Relationship Id="rId122" Type="http://schemas.openxmlformats.org/officeDocument/2006/relationships/image" Target="../media/image4347.png"/><Relationship Id="rId143" Type="http://schemas.openxmlformats.org/officeDocument/2006/relationships/customXml" Target="../ink/ink910.xml"/><Relationship Id="rId164" Type="http://schemas.openxmlformats.org/officeDocument/2006/relationships/customXml" Target="../ink/ink921.xml"/><Relationship Id="rId185" Type="http://schemas.openxmlformats.org/officeDocument/2006/relationships/image" Target="../media/image4378.png"/><Relationship Id="rId9" Type="http://schemas.openxmlformats.org/officeDocument/2006/relationships/customXml" Target="../ink/ink842.xml"/><Relationship Id="rId210" Type="http://schemas.openxmlformats.org/officeDocument/2006/relationships/customXml" Target="../ink/ink944.xml"/><Relationship Id="rId26" Type="http://schemas.openxmlformats.org/officeDocument/2006/relationships/image" Target="../media/image4302.png"/><Relationship Id="rId231" Type="http://schemas.openxmlformats.org/officeDocument/2006/relationships/image" Target="../media/image4401.png"/><Relationship Id="rId252" Type="http://schemas.openxmlformats.org/officeDocument/2006/relationships/customXml" Target="../ink/ink965.xml"/><Relationship Id="rId273" Type="http://schemas.openxmlformats.org/officeDocument/2006/relationships/image" Target="../media/image4422.png"/><Relationship Id="rId294" Type="http://schemas.openxmlformats.org/officeDocument/2006/relationships/image" Target="../media/image4432.png"/><Relationship Id="rId308" Type="http://schemas.openxmlformats.org/officeDocument/2006/relationships/image" Target="../media/image73.png"/><Relationship Id="rId329" Type="http://schemas.openxmlformats.org/officeDocument/2006/relationships/customXml" Target="../ink/ink1004.xml"/><Relationship Id="rId47" Type="http://schemas.openxmlformats.org/officeDocument/2006/relationships/image" Target="../media/image4311.png"/><Relationship Id="rId68" Type="http://schemas.openxmlformats.org/officeDocument/2006/relationships/customXml" Target="../ink/ink872.xml"/><Relationship Id="rId89" Type="http://schemas.openxmlformats.org/officeDocument/2006/relationships/image" Target="../media/image4332.png"/><Relationship Id="rId112" Type="http://schemas.openxmlformats.org/officeDocument/2006/relationships/image" Target="../media/image4343.png"/><Relationship Id="rId133" Type="http://schemas.openxmlformats.org/officeDocument/2006/relationships/customXml" Target="../ink/ink905.xml"/><Relationship Id="rId154" Type="http://schemas.openxmlformats.org/officeDocument/2006/relationships/customXml" Target="../ink/ink916.xml"/><Relationship Id="rId175" Type="http://schemas.openxmlformats.org/officeDocument/2006/relationships/image" Target="../media/image4373.png"/><Relationship Id="rId340" Type="http://schemas.openxmlformats.org/officeDocument/2006/relationships/image" Target="../media/image89.png"/><Relationship Id="rId196" Type="http://schemas.openxmlformats.org/officeDocument/2006/relationships/customXml" Target="../ink/ink937.xml"/><Relationship Id="rId200" Type="http://schemas.openxmlformats.org/officeDocument/2006/relationships/customXml" Target="../ink/ink939.xml"/><Relationship Id="rId16" Type="http://schemas.openxmlformats.org/officeDocument/2006/relationships/image" Target="../media/image4297.png"/><Relationship Id="rId221" Type="http://schemas.openxmlformats.org/officeDocument/2006/relationships/image" Target="../media/image4396.png"/><Relationship Id="rId242" Type="http://schemas.openxmlformats.org/officeDocument/2006/relationships/customXml" Target="../ink/ink960.xml"/><Relationship Id="rId263" Type="http://schemas.openxmlformats.org/officeDocument/2006/relationships/image" Target="../media/image4417.png"/><Relationship Id="rId284" Type="http://schemas.openxmlformats.org/officeDocument/2006/relationships/image" Target="../media/image4427.png"/><Relationship Id="rId319" Type="http://schemas.openxmlformats.org/officeDocument/2006/relationships/customXml" Target="../ink/ink999.xml"/><Relationship Id="rId37" Type="http://schemas.openxmlformats.org/officeDocument/2006/relationships/image" Target="../media/image4306.png"/><Relationship Id="rId58" Type="http://schemas.openxmlformats.org/officeDocument/2006/relationships/customXml" Target="../ink/ink867.xml"/><Relationship Id="rId79" Type="http://schemas.openxmlformats.org/officeDocument/2006/relationships/image" Target="../media/image4327.png"/><Relationship Id="rId102" Type="http://schemas.openxmlformats.org/officeDocument/2006/relationships/image" Target="../media/image4338.png"/><Relationship Id="rId123" Type="http://schemas.openxmlformats.org/officeDocument/2006/relationships/customXml" Target="../ink/ink900.xml"/><Relationship Id="rId144" Type="http://schemas.openxmlformats.org/officeDocument/2006/relationships/image" Target="../media/image4358.png"/><Relationship Id="rId330" Type="http://schemas.openxmlformats.org/officeDocument/2006/relationships/image" Target="../media/image84.png"/><Relationship Id="rId90" Type="http://schemas.openxmlformats.org/officeDocument/2006/relationships/customXml" Target="../ink/ink883.xml"/><Relationship Id="rId165" Type="http://schemas.openxmlformats.org/officeDocument/2006/relationships/image" Target="../media/image4368.png"/><Relationship Id="rId186" Type="http://schemas.openxmlformats.org/officeDocument/2006/relationships/customXml" Target="../ink/ink932.xml"/><Relationship Id="rId211" Type="http://schemas.openxmlformats.org/officeDocument/2006/relationships/image" Target="../media/image4391.png"/><Relationship Id="rId232" Type="http://schemas.openxmlformats.org/officeDocument/2006/relationships/customXml" Target="../ink/ink955.xml"/><Relationship Id="rId253" Type="http://schemas.openxmlformats.org/officeDocument/2006/relationships/image" Target="../media/image4412.png"/><Relationship Id="rId274" Type="http://schemas.openxmlformats.org/officeDocument/2006/relationships/customXml" Target="../ink/ink976.xml"/><Relationship Id="rId295" Type="http://schemas.openxmlformats.org/officeDocument/2006/relationships/customXml" Target="../ink/ink987.xml"/><Relationship Id="rId309" Type="http://schemas.openxmlformats.org/officeDocument/2006/relationships/customXml" Target="../ink/ink994.xml"/><Relationship Id="rId27" Type="http://schemas.openxmlformats.org/officeDocument/2006/relationships/customXml" Target="../ink/ink851.xml"/><Relationship Id="rId48" Type="http://schemas.openxmlformats.org/officeDocument/2006/relationships/customXml" Target="../ink/ink862.xml"/><Relationship Id="rId69" Type="http://schemas.openxmlformats.org/officeDocument/2006/relationships/image" Target="../media/image4322.png"/><Relationship Id="rId113" Type="http://schemas.openxmlformats.org/officeDocument/2006/relationships/customXml" Target="../ink/ink895.xml"/><Relationship Id="rId134" Type="http://schemas.openxmlformats.org/officeDocument/2006/relationships/image" Target="../media/image4353.png"/><Relationship Id="rId320" Type="http://schemas.openxmlformats.org/officeDocument/2006/relationships/image" Target="../media/image79.png"/><Relationship Id="rId80" Type="http://schemas.openxmlformats.org/officeDocument/2006/relationships/customXml" Target="../ink/ink878.xml"/><Relationship Id="rId155" Type="http://schemas.openxmlformats.org/officeDocument/2006/relationships/image" Target="../media/image4363.png"/><Relationship Id="rId176" Type="http://schemas.openxmlformats.org/officeDocument/2006/relationships/customXml" Target="../ink/ink927.xml"/><Relationship Id="rId197" Type="http://schemas.openxmlformats.org/officeDocument/2006/relationships/image" Target="../media/image4384.png"/><Relationship Id="rId341" Type="http://schemas.openxmlformats.org/officeDocument/2006/relationships/customXml" Target="../ink/ink1010.xml"/><Relationship Id="rId201" Type="http://schemas.openxmlformats.org/officeDocument/2006/relationships/image" Target="../media/image4386.png"/><Relationship Id="rId222" Type="http://schemas.openxmlformats.org/officeDocument/2006/relationships/customXml" Target="../ink/ink950.xml"/><Relationship Id="rId243" Type="http://schemas.openxmlformats.org/officeDocument/2006/relationships/image" Target="../media/image4407.png"/><Relationship Id="rId264" Type="http://schemas.openxmlformats.org/officeDocument/2006/relationships/customXml" Target="../ink/ink971.xml"/><Relationship Id="rId285" Type="http://schemas.openxmlformats.org/officeDocument/2006/relationships/customXml" Target="../ink/ink982.xml"/><Relationship Id="rId17" Type="http://schemas.openxmlformats.org/officeDocument/2006/relationships/customXml" Target="../ink/ink846.xml"/><Relationship Id="rId38" Type="http://schemas.openxmlformats.org/officeDocument/2006/relationships/customXml" Target="../ink/ink857.xml"/><Relationship Id="rId59" Type="http://schemas.openxmlformats.org/officeDocument/2006/relationships/image" Target="../media/image4317.png"/><Relationship Id="rId103" Type="http://schemas.openxmlformats.org/officeDocument/2006/relationships/customXml" Target="../ink/ink890.xml"/><Relationship Id="rId124" Type="http://schemas.openxmlformats.org/officeDocument/2006/relationships/image" Target="../media/image4348.png"/><Relationship Id="rId310" Type="http://schemas.openxmlformats.org/officeDocument/2006/relationships/image" Target="../media/image74.png"/><Relationship Id="rId70" Type="http://schemas.openxmlformats.org/officeDocument/2006/relationships/customXml" Target="../ink/ink873.xml"/><Relationship Id="rId91" Type="http://schemas.openxmlformats.org/officeDocument/2006/relationships/image" Target="../media/image4333.png"/><Relationship Id="rId145" Type="http://schemas.openxmlformats.org/officeDocument/2006/relationships/customXml" Target="../ink/ink911.xml"/><Relationship Id="rId166" Type="http://schemas.openxmlformats.org/officeDocument/2006/relationships/customXml" Target="../ink/ink922.xml"/><Relationship Id="rId187" Type="http://schemas.openxmlformats.org/officeDocument/2006/relationships/image" Target="../media/image4379.png"/><Relationship Id="rId331" Type="http://schemas.openxmlformats.org/officeDocument/2006/relationships/customXml" Target="../ink/ink1005.xml"/><Relationship Id="rId1" Type="http://schemas.openxmlformats.org/officeDocument/2006/relationships/slideLayout" Target="../slideLayouts/slideLayout7.xml"/><Relationship Id="rId212" Type="http://schemas.openxmlformats.org/officeDocument/2006/relationships/customXml" Target="../ink/ink945.xml"/><Relationship Id="rId233" Type="http://schemas.openxmlformats.org/officeDocument/2006/relationships/image" Target="../media/image4402.png"/><Relationship Id="rId254" Type="http://schemas.openxmlformats.org/officeDocument/2006/relationships/customXml" Target="../ink/ink966.xml"/><Relationship Id="rId28" Type="http://schemas.openxmlformats.org/officeDocument/2006/relationships/image" Target="../media/image4303.png"/><Relationship Id="rId49" Type="http://schemas.openxmlformats.org/officeDocument/2006/relationships/image" Target="../media/image4312.png"/><Relationship Id="rId114" Type="http://schemas.openxmlformats.org/officeDocument/2006/relationships/image" Target="../media/image4344.png"/><Relationship Id="rId275" Type="http://schemas.openxmlformats.org/officeDocument/2006/relationships/image" Target="../media/image4423.png"/><Relationship Id="rId296" Type="http://schemas.openxmlformats.org/officeDocument/2006/relationships/image" Target="../media/image4433.png"/><Relationship Id="rId300" Type="http://schemas.openxmlformats.org/officeDocument/2006/relationships/image" Target="../media/image4435.png"/><Relationship Id="rId60" Type="http://schemas.openxmlformats.org/officeDocument/2006/relationships/customXml" Target="../ink/ink868.xml"/><Relationship Id="rId81" Type="http://schemas.openxmlformats.org/officeDocument/2006/relationships/image" Target="../media/image4328.png"/><Relationship Id="rId135" Type="http://schemas.openxmlformats.org/officeDocument/2006/relationships/customXml" Target="../ink/ink906.xml"/><Relationship Id="rId156" Type="http://schemas.openxmlformats.org/officeDocument/2006/relationships/customXml" Target="../ink/ink917.xml"/><Relationship Id="rId177" Type="http://schemas.openxmlformats.org/officeDocument/2006/relationships/image" Target="../media/image4374.png"/><Relationship Id="rId198" Type="http://schemas.openxmlformats.org/officeDocument/2006/relationships/customXml" Target="../ink/ink938.xml"/><Relationship Id="rId321" Type="http://schemas.openxmlformats.org/officeDocument/2006/relationships/customXml" Target="../ink/ink1000.xml"/><Relationship Id="rId342" Type="http://schemas.openxmlformats.org/officeDocument/2006/relationships/image" Target="../media/image90.png"/><Relationship Id="rId202" Type="http://schemas.openxmlformats.org/officeDocument/2006/relationships/customXml" Target="../ink/ink940.xml"/><Relationship Id="rId223" Type="http://schemas.openxmlformats.org/officeDocument/2006/relationships/image" Target="../media/image4397.png"/><Relationship Id="rId244" Type="http://schemas.openxmlformats.org/officeDocument/2006/relationships/customXml" Target="../ink/ink961.xml"/><Relationship Id="rId18" Type="http://schemas.openxmlformats.org/officeDocument/2006/relationships/image" Target="../media/image4298.png"/><Relationship Id="rId39" Type="http://schemas.openxmlformats.org/officeDocument/2006/relationships/image" Target="../media/image4307.png"/><Relationship Id="rId265" Type="http://schemas.openxmlformats.org/officeDocument/2006/relationships/image" Target="../media/image4418.png"/><Relationship Id="rId286" Type="http://schemas.openxmlformats.org/officeDocument/2006/relationships/image" Target="../media/image4428.png"/><Relationship Id="rId50" Type="http://schemas.openxmlformats.org/officeDocument/2006/relationships/customXml" Target="../ink/ink863.xml"/><Relationship Id="rId104" Type="http://schemas.openxmlformats.org/officeDocument/2006/relationships/image" Target="../media/image4339.png"/><Relationship Id="rId125" Type="http://schemas.openxmlformats.org/officeDocument/2006/relationships/customXml" Target="../ink/ink901.xml"/><Relationship Id="rId146" Type="http://schemas.openxmlformats.org/officeDocument/2006/relationships/image" Target="../media/image4359.png"/><Relationship Id="rId167" Type="http://schemas.openxmlformats.org/officeDocument/2006/relationships/image" Target="../media/image4369.png"/><Relationship Id="rId188" Type="http://schemas.openxmlformats.org/officeDocument/2006/relationships/customXml" Target="../ink/ink933.xml"/><Relationship Id="rId311" Type="http://schemas.openxmlformats.org/officeDocument/2006/relationships/customXml" Target="../ink/ink995.xml"/><Relationship Id="rId332" Type="http://schemas.openxmlformats.org/officeDocument/2006/relationships/image" Target="../media/image85.png"/><Relationship Id="rId71" Type="http://schemas.openxmlformats.org/officeDocument/2006/relationships/image" Target="../media/image4323.png"/><Relationship Id="rId92" Type="http://schemas.openxmlformats.org/officeDocument/2006/relationships/customXml" Target="../ink/ink884.xml"/><Relationship Id="rId213" Type="http://schemas.openxmlformats.org/officeDocument/2006/relationships/image" Target="../media/image4392.png"/><Relationship Id="rId234" Type="http://schemas.openxmlformats.org/officeDocument/2006/relationships/customXml" Target="../ink/ink956.xml"/><Relationship Id="rId2" Type="http://schemas.openxmlformats.org/officeDocument/2006/relationships/notesSlide" Target="../notesSlides/notesSlide5.xml"/><Relationship Id="rId29" Type="http://schemas.openxmlformats.org/officeDocument/2006/relationships/customXml" Target="../ink/ink852.xml"/><Relationship Id="rId255" Type="http://schemas.openxmlformats.org/officeDocument/2006/relationships/image" Target="../media/image4413.png"/><Relationship Id="rId276" Type="http://schemas.openxmlformats.org/officeDocument/2006/relationships/customXml" Target="../ink/ink977.xml"/><Relationship Id="rId297" Type="http://schemas.openxmlformats.org/officeDocument/2006/relationships/customXml" Target="../ink/ink988.xml"/><Relationship Id="rId40" Type="http://schemas.openxmlformats.org/officeDocument/2006/relationships/customXml" Target="../ink/ink858.xml"/><Relationship Id="rId115" Type="http://schemas.openxmlformats.org/officeDocument/2006/relationships/customXml" Target="../ink/ink896.xml"/><Relationship Id="rId136" Type="http://schemas.openxmlformats.org/officeDocument/2006/relationships/image" Target="../media/image4354.png"/><Relationship Id="rId157" Type="http://schemas.openxmlformats.org/officeDocument/2006/relationships/image" Target="../media/image4364.png"/><Relationship Id="rId178" Type="http://schemas.openxmlformats.org/officeDocument/2006/relationships/customXml" Target="../ink/ink928.xml"/><Relationship Id="rId301" Type="http://schemas.openxmlformats.org/officeDocument/2006/relationships/customXml" Target="../ink/ink990.xml"/><Relationship Id="rId322" Type="http://schemas.openxmlformats.org/officeDocument/2006/relationships/image" Target="../media/image80.png"/><Relationship Id="rId343" Type="http://schemas.openxmlformats.org/officeDocument/2006/relationships/customXml" Target="../ink/ink1011.xml"/><Relationship Id="rId61" Type="http://schemas.openxmlformats.org/officeDocument/2006/relationships/image" Target="../media/image4318.png"/><Relationship Id="rId82" Type="http://schemas.openxmlformats.org/officeDocument/2006/relationships/customXml" Target="../ink/ink879.xml"/><Relationship Id="rId199" Type="http://schemas.openxmlformats.org/officeDocument/2006/relationships/image" Target="../media/image4385.png"/><Relationship Id="rId203" Type="http://schemas.openxmlformats.org/officeDocument/2006/relationships/image" Target="../media/image4387.png"/><Relationship Id="rId19" Type="http://schemas.openxmlformats.org/officeDocument/2006/relationships/customXml" Target="../ink/ink847.xml"/><Relationship Id="rId224" Type="http://schemas.openxmlformats.org/officeDocument/2006/relationships/customXml" Target="../ink/ink951.xml"/><Relationship Id="rId245" Type="http://schemas.openxmlformats.org/officeDocument/2006/relationships/image" Target="../media/image4408.png"/><Relationship Id="rId266" Type="http://schemas.openxmlformats.org/officeDocument/2006/relationships/customXml" Target="../ink/ink972.xml"/><Relationship Id="rId287" Type="http://schemas.openxmlformats.org/officeDocument/2006/relationships/customXml" Target="../ink/ink983.xml"/><Relationship Id="rId30" Type="http://schemas.openxmlformats.org/officeDocument/2006/relationships/image" Target="../media/image3808.png"/><Relationship Id="rId105" Type="http://schemas.openxmlformats.org/officeDocument/2006/relationships/customXml" Target="../ink/ink891.xml"/><Relationship Id="rId126" Type="http://schemas.openxmlformats.org/officeDocument/2006/relationships/image" Target="../media/image4349.png"/><Relationship Id="rId147" Type="http://schemas.openxmlformats.org/officeDocument/2006/relationships/customXml" Target="../ink/ink912.xml"/><Relationship Id="rId168" Type="http://schemas.openxmlformats.org/officeDocument/2006/relationships/customXml" Target="../ink/ink923.xml"/><Relationship Id="rId312" Type="http://schemas.openxmlformats.org/officeDocument/2006/relationships/image" Target="../media/image75.png"/><Relationship Id="rId333" Type="http://schemas.openxmlformats.org/officeDocument/2006/relationships/customXml" Target="../ink/ink1006.xml"/><Relationship Id="rId51" Type="http://schemas.openxmlformats.org/officeDocument/2006/relationships/image" Target="../media/image4313.png"/><Relationship Id="rId72" Type="http://schemas.openxmlformats.org/officeDocument/2006/relationships/customXml" Target="../ink/ink874.xml"/><Relationship Id="rId93" Type="http://schemas.openxmlformats.org/officeDocument/2006/relationships/image" Target="../media/image4334.png"/><Relationship Id="rId189" Type="http://schemas.openxmlformats.org/officeDocument/2006/relationships/image" Target="../media/image4380.png"/><Relationship Id="rId3" Type="http://schemas.openxmlformats.org/officeDocument/2006/relationships/image" Target="../media/image70.png"/><Relationship Id="rId214" Type="http://schemas.openxmlformats.org/officeDocument/2006/relationships/customXml" Target="../ink/ink946.xml"/><Relationship Id="rId235" Type="http://schemas.openxmlformats.org/officeDocument/2006/relationships/image" Target="../media/image4403.png"/><Relationship Id="rId256" Type="http://schemas.openxmlformats.org/officeDocument/2006/relationships/customXml" Target="../ink/ink967.xml"/><Relationship Id="rId277" Type="http://schemas.openxmlformats.org/officeDocument/2006/relationships/image" Target="../media/image4424.png"/><Relationship Id="rId298" Type="http://schemas.openxmlformats.org/officeDocument/2006/relationships/image" Target="../media/image4434.png"/><Relationship Id="rId116" Type="http://schemas.openxmlformats.org/officeDocument/2006/relationships/image" Target="../media/image4345.png"/><Relationship Id="rId137" Type="http://schemas.openxmlformats.org/officeDocument/2006/relationships/customXml" Target="../ink/ink907.xml"/><Relationship Id="rId158" Type="http://schemas.openxmlformats.org/officeDocument/2006/relationships/customXml" Target="../ink/ink918.xml"/><Relationship Id="rId302" Type="http://schemas.openxmlformats.org/officeDocument/2006/relationships/image" Target="../media/image4436.png"/><Relationship Id="rId323" Type="http://schemas.openxmlformats.org/officeDocument/2006/relationships/customXml" Target="../ink/ink1001.xml"/><Relationship Id="rId344" Type="http://schemas.openxmlformats.org/officeDocument/2006/relationships/image" Target="../media/image91.png"/><Relationship Id="rId20" Type="http://schemas.openxmlformats.org/officeDocument/2006/relationships/image" Target="../media/image4299.png"/><Relationship Id="rId41" Type="http://schemas.openxmlformats.org/officeDocument/2006/relationships/image" Target="../media/image4308.png"/><Relationship Id="rId62" Type="http://schemas.openxmlformats.org/officeDocument/2006/relationships/customXml" Target="../ink/ink869.xml"/><Relationship Id="rId83" Type="http://schemas.openxmlformats.org/officeDocument/2006/relationships/image" Target="../media/image4329.png"/><Relationship Id="rId179" Type="http://schemas.openxmlformats.org/officeDocument/2006/relationships/image" Target="../media/image4375.png"/><Relationship Id="rId190" Type="http://schemas.openxmlformats.org/officeDocument/2006/relationships/customXml" Target="../ink/ink934.xml"/><Relationship Id="rId204" Type="http://schemas.openxmlformats.org/officeDocument/2006/relationships/customXml" Target="../ink/ink941.xml"/><Relationship Id="rId225" Type="http://schemas.openxmlformats.org/officeDocument/2006/relationships/image" Target="../media/image4398.png"/><Relationship Id="rId246" Type="http://schemas.openxmlformats.org/officeDocument/2006/relationships/customXml" Target="../ink/ink962.xml"/><Relationship Id="rId267" Type="http://schemas.openxmlformats.org/officeDocument/2006/relationships/image" Target="../media/image4419.png"/><Relationship Id="rId288" Type="http://schemas.openxmlformats.org/officeDocument/2006/relationships/image" Target="../media/image4429.png"/><Relationship Id="rId106" Type="http://schemas.openxmlformats.org/officeDocument/2006/relationships/image" Target="../media/image4340.png"/><Relationship Id="rId127" Type="http://schemas.openxmlformats.org/officeDocument/2006/relationships/customXml" Target="../ink/ink902.xml"/><Relationship Id="rId313" Type="http://schemas.openxmlformats.org/officeDocument/2006/relationships/customXml" Target="../ink/ink996.xml"/><Relationship Id="rId10" Type="http://schemas.openxmlformats.org/officeDocument/2006/relationships/image" Target="../media/image4294.png"/><Relationship Id="rId31" Type="http://schemas.openxmlformats.org/officeDocument/2006/relationships/customXml" Target="../ink/ink853.xml"/><Relationship Id="rId52" Type="http://schemas.openxmlformats.org/officeDocument/2006/relationships/customXml" Target="../ink/ink864.xml"/><Relationship Id="rId73" Type="http://schemas.openxmlformats.org/officeDocument/2006/relationships/image" Target="../media/image4324.png"/><Relationship Id="rId94" Type="http://schemas.openxmlformats.org/officeDocument/2006/relationships/customXml" Target="../ink/ink885.xml"/><Relationship Id="rId148" Type="http://schemas.openxmlformats.org/officeDocument/2006/relationships/customXml" Target="../ink/ink913.xml"/><Relationship Id="rId169" Type="http://schemas.openxmlformats.org/officeDocument/2006/relationships/image" Target="../media/image4370.png"/><Relationship Id="rId334" Type="http://schemas.openxmlformats.org/officeDocument/2006/relationships/image" Target="../media/image86.png"/><Relationship Id="rId4" Type="http://schemas.openxmlformats.org/officeDocument/2006/relationships/customXml" Target="../ink/ink840.xml"/><Relationship Id="rId180" Type="http://schemas.openxmlformats.org/officeDocument/2006/relationships/customXml" Target="../ink/ink929.xml"/><Relationship Id="rId215" Type="http://schemas.openxmlformats.org/officeDocument/2006/relationships/image" Target="../media/image4393.png"/><Relationship Id="rId236" Type="http://schemas.openxmlformats.org/officeDocument/2006/relationships/customXml" Target="../ink/ink957.xml"/><Relationship Id="rId257" Type="http://schemas.openxmlformats.org/officeDocument/2006/relationships/image" Target="../media/image4414.png"/><Relationship Id="rId278" Type="http://schemas.openxmlformats.org/officeDocument/2006/relationships/customXml" Target="../ink/ink978.xml"/><Relationship Id="rId303" Type="http://schemas.openxmlformats.org/officeDocument/2006/relationships/customXml" Target="../ink/ink991.xml"/><Relationship Id="rId42" Type="http://schemas.openxmlformats.org/officeDocument/2006/relationships/customXml" Target="../ink/ink859.xml"/><Relationship Id="rId84" Type="http://schemas.openxmlformats.org/officeDocument/2006/relationships/customXml" Target="../ink/ink880.xml"/><Relationship Id="rId138" Type="http://schemas.openxmlformats.org/officeDocument/2006/relationships/image" Target="../media/image4355.png"/><Relationship Id="rId345" Type="http://schemas.openxmlformats.org/officeDocument/2006/relationships/customXml" Target="../ink/ink1012.xml"/><Relationship Id="rId191" Type="http://schemas.openxmlformats.org/officeDocument/2006/relationships/image" Target="../media/image4381.png"/><Relationship Id="rId205" Type="http://schemas.openxmlformats.org/officeDocument/2006/relationships/image" Target="../media/image4388.png"/><Relationship Id="rId247" Type="http://schemas.openxmlformats.org/officeDocument/2006/relationships/image" Target="../media/image4409.png"/><Relationship Id="rId107" Type="http://schemas.openxmlformats.org/officeDocument/2006/relationships/customXml" Target="../ink/ink892.xml"/><Relationship Id="rId289" Type="http://schemas.openxmlformats.org/officeDocument/2006/relationships/customXml" Target="../ink/ink984.xml"/><Relationship Id="rId11" Type="http://schemas.openxmlformats.org/officeDocument/2006/relationships/customXml" Target="../ink/ink843.xml"/><Relationship Id="rId53" Type="http://schemas.openxmlformats.org/officeDocument/2006/relationships/image" Target="../media/image4314.png"/><Relationship Id="rId149" Type="http://schemas.openxmlformats.org/officeDocument/2006/relationships/image" Target="../media/image4360.png"/><Relationship Id="rId314" Type="http://schemas.openxmlformats.org/officeDocument/2006/relationships/image" Target="../media/image76.png"/><Relationship Id="rId95" Type="http://schemas.openxmlformats.org/officeDocument/2006/relationships/image" Target="../media/image4335.png"/><Relationship Id="rId160" Type="http://schemas.openxmlformats.org/officeDocument/2006/relationships/customXml" Target="../ink/ink919.xml"/><Relationship Id="rId216" Type="http://schemas.openxmlformats.org/officeDocument/2006/relationships/customXml" Target="../ink/ink947.xml"/><Relationship Id="rId258" Type="http://schemas.openxmlformats.org/officeDocument/2006/relationships/customXml" Target="../ink/ink968.xml"/><Relationship Id="rId22" Type="http://schemas.openxmlformats.org/officeDocument/2006/relationships/image" Target="../media/image4300.png"/><Relationship Id="rId64" Type="http://schemas.openxmlformats.org/officeDocument/2006/relationships/customXml" Target="../ink/ink870.xml"/><Relationship Id="rId118" Type="http://schemas.openxmlformats.org/officeDocument/2006/relationships/image" Target="../media/image4346.png"/><Relationship Id="rId325" Type="http://schemas.openxmlformats.org/officeDocument/2006/relationships/customXml" Target="../ink/ink1002.xml"/><Relationship Id="rId171" Type="http://schemas.openxmlformats.org/officeDocument/2006/relationships/image" Target="../media/image4371.png"/><Relationship Id="rId227" Type="http://schemas.openxmlformats.org/officeDocument/2006/relationships/image" Target="../media/image4399.png"/><Relationship Id="rId269" Type="http://schemas.openxmlformats.org/officeDocument/2006/relationships/image" Target="../media/image4420.png"/><Relationship Id="rId33" Type="http://schemas.openxmlformats.org/officeDocument/2006/relationships/customXml" Target="../ink/ink854.xml"/><Relationship Id="rId129" Type="http://schemas.openxmlformats.org/officeDocument/2006/relationships/customXml" Target="../ink/ink903.xml"/><Relationship Id="rId280" Type="http://schemas.openxmlformats.org/officeDocument/2006/relationships/customXml" Target="../ink/ink979.xml"/><Relationship Id="rId336" Type="http://schemas.openxmlformats.org/officeDocument/2006/relationships/image" Target="../media/image87.png"/><Relationship Id="rId75" Type="http://schemas.openxmlformats.org/officeDocument/2006/relationships/image" Target="../media/image4325.png"/><Relationship Id="rId140" Type="http://schemas.openxmlformats.org/officeDocument/2006/relationships/image" Target="../media/image4356.png"/><Relationship Id="rId182" Type="http://schemas.openxmlformats.org/officeDocument/2006/relationships/customXml" Target="../ink/ink930.xml"/><Relationship Id="rId6" Type="http://schemas.openxmlformats.org/officeDocument/2006/relationships/image" Target="../media/image71.png"/><Relationship Id="rId238" Type="http://schemas.openxmlformats.org/officeDocument/2006/relationships/customXml" Target="../ink/ink958.xml"/><Relationship Id="rId291" Type="http://schemas.openxmlformats.org/officeDocument/2006/relationships/customXml" Target="../ink/ink985.xml"/><Relationship Id="rId305" Type="http://schemas.openxmlformats.org/officeDocument/2006/relationships/customXml" Target="../ink/ink992.xml"/><Relationship Id="rId44" Type="http://schemas.openxmlformats.org/officeDocument/2006/relationships/customXml" Target="../ink/ink860.xml"/><Relationship Id="rId86" Type="http://schemas.openxmlformats.org/officeDocument/2006/relationships/customXml" Target="../ink/ink881.xml"/><Relationship Id="rId151" Type="http://schemas.openxmlformats.org/officeDocument/2006/relationships/image" Target="../media/image4361.png"/><Relationship Id="rId193" Type="http://schemas.openxmlformats.org/officeDocument/2006/relationships/image" Target="../media/image4382.png"/><Relationship Id="rId207" Type="http://schemas.openxmlformats.org/officeDocument/2006/relationships/image" Target="../media/image4389.png"/><Relationship Id="rId249" Type="http://schemas.openxmlformats.org/officeDocument/2006/relationships/image" Target="../media/image4410.png"/><Relationship Id="rId13" Type="http://schemas.openxmlformats.org/officeDocument/2006/relationships/customXml" Target="../ink/ink844.xml"/><Relationship Id="rId109" Type="http://schemas.openxmlformats.org/officeDocument/2006/relationships/customXml" Target="../ink/ink893.xml"/><Relationship Id="rId260" Type="http://schemas.openxmlformats.org/officeDocument/2006/relationships/customXml" Target="../ink/ink969.xml"/><Relationship Id="rId316" Type="http://schemas.openxmlformats.org/officeDocument/2006/relationships/image" Target="../media/image77.png"/><Relationship Id="rId55" Type="http://schemas.openxmlformats.org/officeDocument/2006/relationships/image" Target="../media/image4315.png"/><Relationship Id="rId97" Type="http://schemas.openxmlformats.org/officeDocument/2006/relationships/image" Target="../media/image4336.png"/><Relationship Id="rId120" Type="http://schemas.openxmlformats.org/officeDocument/2006/relationships/image" Target="../media/image4012.png"/><Relationship Id="rId162" Type="http://schemas.openxmlformats.org/officeDocument/2006/relationships/customXml" Target="../ink/ink920.xml"/><Relationship Id="rId218" Type="http://schemas.openxmlformats.org/officeDocument/2006/relationships/customXml" Target="../ink/ink948.xml"/><Relationship Id="rId271" Type="http://schemas.openxmlformats.org/officeDocument/2006/relationships/image" Target="../media/image4421.png"/><Relationship Id="rId24" Type="http://schemas.openxmlformats.org/officeDocument/2006/relationships/image" Target="../media/image4301.png"/><Relationship Id="rId66" Type="http://schemas.openxmlformats.org/officeDocument/2006/relationships/customXml" Target="../ink/ink871.xml"/><Relationship Id="rId131" Type="http://schemas.openxmlformats.org/officeDocument/2006/relationships/customXml" Target="../ink/ink904.xml"/><Relationship Id="rId327" Type="http://schemas.openxmlformats.org/officeDocument/2006/relationships/customXml" Target="../ink/ink1003.xml"/><Relationship Id="rId173" Type="http://schemas.openxmlformats.org/officeDocument/2006/relationships/image" Target="../media/image4372.png"/><Relationship Id="rId229" Type="http://schemas.openxmlformats.org/officeDocument/2006/relationships/image" Target="../media/image4400.png"/><Relationship Id="rId240" Type="http://schemas.openxmlformats.org/officeDocument/2006/relationships/customXml" Target="../ink/ink959.xml"/></Relationships>
</file>

<file path=ppt/slides/_rels/slide9.xml.rels><?xml version="1.0" encoding="UTF-8" standalone="yes"?>
<Relationships xmlns="http://schemas.openxmlformats.org/package/2006/relationships"><Relationship Id="rId26" Type="http://schemas.openxmlformats.org/officeDocument/2006/relationships/image" Target="../media/image4449.png"/><Relationship Id="rId21" Type="http://schemas.openxmlformats.org/officeDocument/2006/relationships/customXml" Target="../ink/ink1022.xml"/><Relationship Id="rId42" Type="http://schemas.openxmlformats.org/officeDocument/2006/relationships/image" Target="../media/image4457.png"/><Relationship Id="rId47" Type="http://schemas.openxmlformats.org/officeDocument/2006/relationships/customXml" Target="../ink/ink1035.xml"/><Relationship Id="rId63" Type="http://schemas.openxmlformats.org/officeDocument/2006/relationships/customXml" Target="../ink/ink1043.xml"/><Relationship Id="rId68" Type="http://schemas.openxmlformats.org/officeDocument/2006/relationships/image" Target="../media/image4470.png"/><Relationship Id="rId84" Type="http://schemas.openxmlformats.org/officeDocument/2006/relationships/image" Target="../media/image4478.png"/><Relationship Id="rId16" Type="http://schemas.openxmlformats.org/officeDocument/2006/relationships/image" Target="../media/image4444.png"/><Relationship Id="rId11" Type="http://schemas.openxmlformats.org/officeDocument/2006/relationships/customXml" Target="../ink/ink1017.xml"/><Relationship Id="rId32" Type="http://schemas.openxmlformats.org/officeDocument/2006/relationships/image" Target="../media/image4452.png"/><Relationship Id="rId37" Type="http://schemas.openxmlformats.org/officeDocument/2006/relationships/customXml" Target="../ink/ink1030.xml"/><Relationship Id="rId53" Type="http://schemas.openxmlformats.org/officeDocument/2006/relationships/customXml" Target="../ink/ink1038.xml"/><Relationship Id="rId58" Type="http://schemas.openxmlformats.org/officeDocument/2006/relationships/image" Target="../media/image4465.png"/><Relationship Id="rId74" Type="http://schemas.openxmlformats.org/officeDocument/2006/relationships/image" Target="../media/image4473.png"/><Relationship Id="rId79" Type="http://schemas.openxmlformats.org/officeDocument/2006/relationships/customXml" Target="../ink/ink1051.xml"/><Relationship Id="rId5" Type="http://schemas.openxmlformats.org/officeDocument/2006/relationships/customXml" Target="../ink/ink1014.xml"/><Relationship Id="rId19" Type="http://schemas.openxmlformats.org/officeDocument/2006/relationships/customXml" Target="../ink/ink1021.xml"/><Relationship Id="rId14" Type="http://schemas.openxmlformats.org/officeDocument/2006/relationships/image" Target="../media/image4443.png"/><Relationship Id="rId22" Type="http://schemas.openxmlformats.org/officeDocument/2006/relationships/image" Target="../media/image4447.png"/><Relationship Id="rId27" Type="http://schemas.openxmlformats.org/officeDocument/2006/relationships/customXml" Target="../ink/ink1025.xml"/><Relationship Id="rId30" Type="http://schemas.openxmlformats.org/officeDocument/2006/relationships/image" Target="../media/image4451.png"/><Relationship Id="rId35" Type="http://schemas.openxmlformats.org/officeDocument/2006/relationships/customXml" Target="../ink/ink1029.xml"/><Relationship Id="rId43" Type="http://schemas.openxmlformats.org/officeDocument/2006/relationships/customXml" Target="../ink/ink1033.xml"/><Relationship Id="rId48" Type="http://schemas.openxmlformats.org/officeDocument/2006/relationships/image" Target="../media/image4460.png"/><Relationship Id="rId56" Type="http://schemas.openxmlformats.org/officeDocument/2006/relationships/image" Target="../media/image4464.png"/><Relationship Id="rId64" Type="http://schemas.openxmlformats.org/officeDocument/2006/relationships/image" Target="../media/image4468.png"/><Relationship Id="rId69" Type="http://schemas.openxmlformats.org/officeDocument/2006/relationships/customXml" Target="../ink/ink1046.xml"/><Relationship Id="rId77" Type="http://schemas.openxmlformats.org/officeDocument/2006/relationships/customXml" Target="../ink/ink1050.xml"/><Relationship Id="rId8" Type="http://schemas.openxmlformats.org/officeDocument/2006/relationships/image" Target="../media/image4440.png"/><Relationship Id="rId51" Type="http://schemas.openxmlformats.org/officeDocument/2006/relationships/customXml" Target="../ink/ink1037.xml"/><Relationship Id="rId72" Type="http://schemas.openxmlformats.org/officeDocument/2006/relationships/image" Target="../media/image4472.png"/><Relationship Id="rId80" Type="http://schemas.openxmlformats.org/officeDocument/2006/relationships/image" Target="../media/image4476.png"/><Relationship Id="rId85" Type="http://schemas.openxmlformats.org/officeDocument/2006/relationships/customXml" Target="../ink/ink1054.xml"/><Relationship Id="rId3" Type="http://schemas.openxmlformats.org/officeDocument/2006/relationships/customXml" Target="../ink/ink1013.xml"/><Relationship Id="rId12" Type="http://schemas.openxmlformats.org/officeDocument/2006/relationships/image" Target="../media/image4442.png"/><Relationship Id="rId17" Type="http://schemas.openxmlformats.org/officeDocument/2006/relationships/customXml" Target="../ink/ink1020.xml"/><Relationship Id="rId25" Type="http://schemas.openxmlformats.org/officeDocument/2006/relationships/customXml" Target="../ink/ink1024.xml"/><Relationship Id="rId33" Type="http://schemas.openxmlformats.org/officeDocument/2006/relationships/customXml" Target="../ink/ink1028.xml"/><Relationship Id="rId38" Type="http://schemas.openxmlformats.org/officeDocument/2006/relationships/image" Target="../media/image4455.png"/><Relationship Id="rId46" Type="http://schemas.openxmlformats.org/officeDocument/2006/relationships/image" Target="../media/image4459.png"/><Relationship Id="rId59" Type="http://schemas.openxmlformats.org/officeDocument/2006/relationships/customXml" Target="../ink/ink1041.xml"/><Relationship Id="rId67" Type="http://schemas.openxmlformats.org/officeDocument/2006/relationships/customXml" Target="../ink/ink1045.xml"/><Relationship Id="rId20" Type="http://schemas.openxmlformats.org/officeDocument/2006/relationships/image" Target="../media/image4446.png"/><Relationship Id="rId41" Type="http://schemas.openxmlformats.org/officeDocument/2006/relationships/customXml" Target="../ink/ink1032.xml"/><Relationship Id="rId54" Type="http://schemas.openxmlformats.org/officeDocument/2006/relationships/image" Target="../media/image4463.png"/><Relationship Id="rId62" Type="http://schemas.openxmlformats.org/officeDocument/2006/relationships/image" Target="../media/image4467.png"/><Relationship Id="rId70" Type="http://schemas.openxmlformats.org/officeDocument/2006/relationships/image" Target="../media/image4471.png"/><Relationship Id="rId75" Type="http://schemas.openxmlformats.org/officeDocument/2006/relationships/customXml" Target="../ink/ink1049.xml"/><Relationship Id="rId83" Type="http://schemas.openxmlformats.org/officeDocument/2006/relationships/customXml" Target="../ink/ink1053.xml"/><Relationship Id="rId88" Type="http://schemas.openxmlformats.org/officeDocument/2006/relationships/image" Target="../media/image4480.png"/><Relationship Id="rId1" Type="http://schemas.openxmlformats.org/officeDocument/2006/relationships/slideLayout" Target="../slideLayouts/slideLayout7.xml"/><Relationship Id="rId6" Type="http://schemas.openxmlformats.org/officeDocument/2006/relationships/image" Target="../media/image4439.png"/><Relationship Id="rId15" Type="http://schemas.openxmlformats.org/officeDocument/2006/relationships/customXml" Target="../ink/ink1019.xml"/><Relationship Id="rId23" Type="http://schemas.openxmlformats.org/officeDocument/2006/relationships/customXml" Target="../ink/ink1023.xml"/><Relationship Id="rId28" Type="http://schemas.openxmlformats.org/officeDocument/2006/relationships/image" Target="../media/image4450.png"/><Relationship Id="rId36" Type="http://schemas.openxmlformats.org/officeDocument/2006/relationships/image" Target="../media/image4454.png"/><Relationship Id="rId49" Type="http://schemas.openxmlformats.org/officeDocument/2006/relationships/customXml" Target="../ink/ink1036.xml"/><Relationship Id="rId57" Type="http://schemas.openxmlformats.org/officeDocument/2006/relationships/customXml" Target="../ink/ink1040.xml"/><Relationship Id="rId10" Type="http://schemas.openxmlformats.org/officeDocument/2006/relationships/image" Target="../media/image4441.png"/><Relationship Id="rId31" Type="http://schemas.openxmlformats.org/officeDocument/2006/relationships/customXml" Target="../ink/ink1027.xml"/><Relationship Id="rId44" Type="http://schemas.openxmlformats.org/officeDocument/2006/relationships/image" Target="../media/image4458.png"/><Relationship Id="rId52" Type="http://schemas.openxmlformats.org/officeDocument/2006/relationships/image" Target="../media/image4462.png"/><Relationship Id="rId60" Type="http://schemas.openxmlformats.org/officeDocument/2006/relationships/image" Target="../media/image4466.png"/><Relationship Id="rId65" Type="http://schemas.openxmlformats.org/officeDocument/2006/relationships/customXml" Target="../ink/ink1044.xml"/><Relationship Id="rId73" Type="http://schemas.openxmlformats.org/officeDocument/2006/relationships/customXml" Target="../ink/ink1048.xml"/><Relationship Id="rId78" Type="http://schemas.openxmlformats.org/officeDocument/2006/relationships/image" Target="../media/image4475.png"/><Relationship Id="rId81" Type="http://schemas.openxmlformats.org/officeDocument/2006/relationships/customXml" Target="../ink/ink1052.xml"/><Relationship Id="rId86" Type="http://schemas.openxmlformats.org/officeDocument/2006/relationships/image" Target="../media/image4479.png"/><Relationship Id="rId4" Type="http://schemas.openxmlformats.org/officeDocument/2006/relationships/image" Target="../media/image4438.png"/><Relationship Id="rId9" Type="http://schemas.openxmlformats.org/officeDocument/2006/relationships/customXml" Target="../ink/ink1016.xml"/><Relationship Id="rId13" Type="http://schemas.openxmlformats.org/officeDocument/2006/relationships/customXml" Target="../ink/ink1018.xml"/><Relationship Id="rId18" Type="http://schemas.openxmlformats.org/officeDocument/2006/relationships/image" Target="../media/image4445.png"/><Relationship Id="rId39" Type="http://schemas.openxmlformats.org/officeDocument/2006/relationships/customXml" Target="../ink/ink1031.xml"/><Relationship Id="rId34" Type="http://schemas.openxmlformats.org/officeDocument/2006/relationships/image" Target="../media/image4453.png"/><Relationship Id="rId50" Type="http://schemas.openxmlformats.org/officeDocument/2006/relationships/image" Target="../media/image4461.png"/><Relationship Id="rId55" Type="http://schemas.openxmlformats.org/officeDocument/2006/relationships/customXml" Target="../ink/ink1039.xml"/><Relationship Id="rId76" Type="http://schemas.openxmlformats.org/officeDocument/2006/relationships/image" Target="../media/image4474.png"/><Relationship Id="rId7" Type="http://schemas.openxmlformats.org/officeDocument/2006/relationships/customXml" Target="../ink/ink1015.xml"/><Relationship Id="rId71" Type="http://schemas.openxmlformats.org/officeDocument/2006/relationships/customXml" Target="../ink/ink1047.xml"/><Relationship Id="rId2" Type="http://schemas.openxmlformats.org/officeDocument/2006/relationships/notesSlide" Target="../notesSlides/notesSlide6.xml"/><Relationship Id="rId29" Type="http://schemas.openxmlformats.org/officeDocument/2006/relationships/customXml" Target="../ink/ink1026.xml"/><Relationship Id="rId24" Type="http://schemas.openxmlformats.org/officeDocument/2006/relationships/image" Target="../media/image4448.png"/><Relationship Id="rId40" Type="http://schemas.openxmlformats.org/officeDocument/2006/relationships/image" Target="../media/image4456.png"/><Relationship Id="rId45" Type="http://schemas.openxmlformats.org/officeDocument/2006/relationships/customXml" Target="../ink/ink1034.xml"/><Relationship Id="rId66" Type="http://schemas.openxmlformats.org/officeDocument/2006/relationships/image" Target="../media/image4469.png"/><Relationship Id="rId87" Type="http://schemas.openxmlformats.org/officeDocument/2006/relationships/customXml" Target="../ink/ink1055.xml"/><Relationship Id="rId61" Type="http://schemas.openxmlformats.org/officeDocument/2006/relationships/customXml" Target="../ink/ink1042.xml"/><Relationship Id="rId82" Type="http://schemas.openxmlformats.org/officeDocument/2006/relationships/image" Target="../media/image447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FF7A5DE9-9161-4BD5-BF65-DDCFF9E8F8A7}"/>
              </a:ext>
            </a:extLst>
          </p:cNvPr>
          <p:cNvGrpSpPr/>
          <p:nvPr/>
        </p:nvGrpSpPr>
        <p:grpSpPr>
          <a:xfrm>
            <a:off x="11597757" y="837165"/>
            <a:ext cx="237960" cy="174960"/>
            <a:chOff x="11597757" y="837165"/>
            <a:chExt cx="237960" cy="174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1A61871-E08D-41A9-B9AD-96831CEDAAD0}"/>
                    </a:ext>
                  </a:extLst>
                </p14:cNvPr>
                <p14:cNvContentPartPr/>
                <p14:nvPr/>
              </p14:nvContentPartPr>
              <p14:xfrm>
                <a:off x="11614317" y="845805"/>
                <a:ext cx="136800" cy="166320"/>
              </p14:xfrm>
            </p:contentPart>
          </mc:Choice>
          <mc:Fallback xmlns="">
            <p:pic>
              <p:nvPicPr>
                <p:cNvPr id="2" name="Freihand 1">
                  <a:extLst>
                    <a:ext uri="{FF2B5EF4-FFF2-40B4-BE49-F238E27FC236}">
                      <a16:creationId xmlns:a16="http://schemas.microsoft.com/office/drawing/2014/main" id="{21A61871-E08D-41A9-B9AD-96831CEDAAD0}"/>
                    </a:ext>
                  </a:extLst>
                </p:cNvPr>
                <p:cNvPicPr/>
                <p:nvPr/>
              </p:nvPicPr>
              <p:blipFill>
                <a:blip r:embed="rId6"/>
                <a:stretch>
                  <a:fillRect/>
                </a:stretch>
              </p:blipFill>
              <p:spPr>
                <a:xfrm>
                  <a:off x="11605677" y="836805"/>
                  <a:ext cx="154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274D634-E7AF-4050-9F05-BF30C76645C6}"/>
                    </a:ext>
                  </a:extLst>
                </p14:cNvPr>
                <p14:cNvContentPartPr/>
                <p14:nvPr/>
              </p14:nvContentPartPr>
              <p14:xfrm>
                <a:off x="11597757" y="837165"/>
                <a:ext cx="237960" cy="143640"/>
              </p14:xfrm>
            </p:contentPart>
          </mc:Choice>
          <mc:Fallback xmlns="">
            <p:pic>
              <p:nvPicPr>
                <p:cNvPr id="3" name="Freihand 2">
                  <a:extLst>
                    <a:ext uri="{FF2B5EF4-FFF2-40B4-BE49-F238E27FC236}">
                      <a16:creationId xmlns:a16="http://schemas.microsoft.com/office/drawing/2014/main" id="{0274D634-E7AF-4050-9F05-BF30C76645C6}"/>
                    </a:ext>
                  </a:extLst>
                </p:cNvPr>
                <p:cNvPicPr/>
                <p:nvPr/>
              </p:nvPicPr>
              <p:blipFill>
                <a:blip r:embed="rId8"/>
                <a:stretch>
                  <a:fillRect/>
                </a:stretch>
              </p:blipFill>
              <p:spPr>
                <a:xfrm>
                  <a:off x="11589117" y="828525"/>
                  <a:ext cx="255600" cy="161280"/>
                </a:xfrm>
                <a:prstGeom prst="rect">
                  <a:avLst/>
                </a:prstGeom>
              </p:spPr>
            </p:pic>
          </mc:Fallback>
        </mc:AlternateContent>
      </p:grpSp>
      <p:grpSp>
        <p:nvGrpSpPr>
          <p:cNvPr id="14" name="Gruppieren 13">
            <a:extLst>
              <a:ext uri="{FF2B5EF4-FFF2-40B4-BE49-F238E27FC236}">
                <a16:creationId xmlns:a16="http://schemas.microsoft.com/office/drawing/2014/main" id="{D5EDEB75-032E-40BA-BADE-0E67E28A83F2}"/>
              </a:ext>
            </a:extLst>
          </p:cNvPr>
          <p:cNvGrpSpPr/>
          <p:nvPr/>
        </p:nvGrpSpPr>
        <p:grpSpPr>
          <a:xfrm>
            <a:off x="11590557" y="1290045"/>
            <a:ext cx="188640" cy="240120"/>
            <a:chOff x="11590557" y="1290045"/>
            <a:chExt cx="188640" cy="24012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17981AB-C83B-44D9-83C8-CFE8F572927A}"/>
                    </a:ext>
                  </a:extLst>
                </p14:cNvPr>
                <p14:cNvContentPartPr/>
                <p14:nvPr/>
              </p14:nvContentPartPr>
              <p14:xfrm>
                <a:off x="11630877" y="1290045"/>
                <a:ext cx="104760" cy="240120"/>
              </p14:xfrm>
            </p:contentPart>
          </mc:Choice>
          <mc:Fallback xmlns="">
            <p:pic>
              <p:nvPicPr>
                <p:cNvPr id="6" name="Freihand 5">
                  <a:extLst>
                    <a:ext uri="{FF2B5EF4-FFF2-40B4-BE49-F238E27FC236}">
                      <a16:creationId xmlns:a16="http://schemas.microsoft.com/office/drawing/2014/main" id="{C17981AB-C83B-44D9-83C8-CFE8F572927A}"/>
                    </a:ext>
                  </a:extLst>
                </p:cNvPr>
                <p:cNvPicPr/>
                <p:nvPr/>
              </p:nvPicPr>
              <p:blipFill>
                <a:blip r:embed="rId10"/>
                <a:stretch>
                  <a:fillRect/>
                </a:stretch>
              </p:blipFill>
              <p:spPr>
                <a:xfrm>
                  <a:off x="11626557" y="128572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77CF4C8-C9E8-44FE-BEB8-0106C5066478}"/>
                    </a:ext>
                  </a:extLst>
                </p14:cNvPr>
                <p14:cNvContentPartPr/>
                <p14:nvPr/>
              </p14:nvContentPartPr>
              <p14:xfrm>
                <a:off x="11590557" y="1333965"/>
                <a:ext cx="188640" cy="169200"/>
              </p14:xfrm>
            </p:contentPart>
          </mc:Choice>
          <mc:Fallback xmlns="">
            <p:pic>
              <p:nvPicPr>
                <p:cNvPr id="9" name="Freihand 8">
                  <a:extLst>
                    <a:ext uri="{FF2B5EF4-FFF2-40B4-BE49-F238E27FC236}">
                      <a16:creationId xmlns:a16="http://schemas.microsoft.com/office/drawing/2014/main" id="{D77CF4C8-C9E8-44FE-BEB8-0106C5066478}"/>
                    </a:ext>
                  </a:extLst>
                </p:cNvPr>
                <p:cNvPicPr/>
                <p:nvPr/>
              </p:nvPicPr>
              <p:blipFill>
                <a:blip r:embed="rId12"/>
                <a:stretch>
                  <a:fillRect/>
                </a:stretch>
              </p:blipFill>
              <p:spPr>
                <a:xfrm>
                  <a:off x="11586237" y="1329645"/>
                  <a:ext cx="197280" cy="177840"/>
                </a:xfrm>
                <a:prstGeom prst="rect">
                  <a:avLst/>
                </a:prstGeom>
              </p:spPr>
            </p:pic>
          </mc:Fallback>
        </mc:AlternateContent>
      </p:grpSp>
      <p:grpSp>
        <p:nvGrpSpPr>
          <p:cNvPr id="17" name="Gruppieren 16">
            <a:extLst>
              <a:ext uri="{FF2B5EF4-FFF2-40B4-BE49-F238E27FC236}">
                <a16:creationId xmlns:a16="http://schemas.microsoft.com/office/drawing/2014/main" id="{FF8467DB-1FF7-4162-BA1C-B001C193C908}"/>
              </a:ext>
            </a:extLst>
          </p:cNvPr>
          <p:cNvGrpSpPr/>
          <p:nvPr/>
        </p:nvGrpSpPr>
        <p:grpSpPr>
          <a:xfrm>
            <a:off x="11058477" y="1309125"/>
            <a:ext cx="197280" cy="297720"/>
            <a:chOff x="11058477" y="1309125"/>
            <a:chExt cx="197280" cy="29772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C60E01-CF54-4EA3-B746-7110DF9BC591}"/>
                    </a:ext>
                  </a:extLst>
                </p14:cNvPr>
                <p14:cNvContentPartPr/>
                <p14:nvPr/>
              </p14:nvContentPartPr>
              <p14:xfrm>
                <a:off x="11133357" y="1309125"/>
                <a:ext cx="77760" cy="297720"/>
              </p14:xfrm>
            </p:contentPart>
          </mc:Choice>
          <mc:Fallback xmlns="">
            <p:pic>
              <p:nvPicPr>
                <p:cNvPr id="15" name="Freihand 14">
                  <a:extLst>
                    <a:ext uri="{FF2B5EF4-FFF2-40B4-BE49-F238E27FC236}">
                      <a16:creationId xmlns:a16="http://schemas.microsoft.com/office/drawing/2014/main" id="{72C60E01-CF54-4EA3-B746-7110DF9BC591}"/>
                    </a:ext>
                  </a:extLst>
                </p:cNvPr>
                <p:cNvPicPr/>
                <p:nvPr/>
              </p:nvPicPr>
              <p:blipFill>
                <a:blip r:embed="rId14"/>
                <a:stretch>
                  <a:fillRect/>
                </a:stretch>
              </p:blipFill>
              <p:spPr>
                <a:xfrm>
                  <a:off x="11129037" y="1304805"/>
                  <a:ext cx="864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08E078C0-5C46-40C1-BD0F-222930A055B9}"/>
                    </a:ext>
                  </a:extLst>
                </p14:cNvPr>
                <p14:cNvContentPartPr/>
                <p14:nvPr/>
              </p14:nvContentPartPr>
              <p14:xfrm>
                <a:off x="11058477" y="1366725"/>
                <a:ext cx="197280" cy="193680"/>
              </p14:xfrm>
            </p:contentPart>
          </mc:Choice>
          <mc:Fallback xmlns="">
            <p:pic>
              <p:nvPicPr>
                <p:cNvPr id="16" name="Freihand 15">
                  <a:extLst>
                    <a:ext uri="{FF2B5EF4-FFF2-40B4-BE49-F238E27FC236}">
                      <a16:creationId xmlns:a16="http://schemas.microsoft.com/office/drawing/2014/main" id="{08E078C0-5C46-40C1-BD0F-222930A055B9}"/>
                    </a:ext>
                  </a:extLst>
                </p:cNvPr>
                <p:cNvPicPr/>
                <p:nvPr/>
              </p:nvPicPr>
              <p:blipFill>
                <a:blip r:embed="rId16"/>
                <a:stretch>
                  <a:fillRect/>
                </a:stretch>
              </p:blipFill>
              <p:spPr>
                <a:xfrm>
                  <a:off x="11054157" y="1362405"/>
                  <a:ext cx="205920" cy="202320"/>
                </a:xfrm>
                <a:prstGeom prst="rect">
                  <a:avLst/>
                </a:prstGeom>
              </p:spPr>
            </p:pic>
          </mc:Fallback>
        </mc:AlternateContent>
      </p:grpSp>
      <p:grpSp>
        <p:nvGrpSpPr>
          <p:cNvPr id="20" name="Gruppieren 19">
            <a:extLst>
              <a:ext uri="{FF2B5EF4-FFF2-40B4-BE49-F238E27FC236}">
                <a16:creationId xmlns:a16="http://schemas.microsoft.com/office/drawing/2014/main" id="{A173955F-AC57-4E29-8D1C-CC5F1AD94FE6}"/>
              </a:ext>
            </a:extLst>
          </p:cNvPr>
          <p:cNvGrpSpPr/>
          <p:nvPr/>
        </p:nvGrpSpPr>
        <p:grpSpPr>
          <a:xfrm>
            <a:off x="10773717" y="917805"/>
            <a:ext cx="194400" cy="213480"/>
            <a:chOff x="10773717" y="917805"/>
            <a:chExt cx="194400" cy="2134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63E52520-988B-489F-8693-9B424FD88BF4}"/>
                    </a:ext>
                  </a:extLst>
                </p14:cNvPr>
                <p14:cNvContentPartPr/>
                <p14:nvPr/>
              </p14:nvContentPartPr>
              <p14:xfrm>
                <a:off x="10811877" y="917805"/>
                <a:ext cx="87480" cy="208440"/>
              </p14:xfrm>
            </p:contentPart>
          </mc:Choice>
          <mc:Fallback xmlns="">
            <p:pic>
              <p:nvPicPr>
                <p:cNvPr id="18" name="Freihand 17">
                  <a:extLst>
                    <a:ext uri="{FF2B5EF4-FFF2-40B4-BE49-F238E27FC236}">
                      <a16:creationId xmlns:a16="http://schemas.microsoft.com/office/drawing/2014/main" id="{63E52520-988B-489F-8693-9B424FD88BF4}"/>
                    </a:ext>
                  </a:extLst>
                </p:cNvPr>
                <p:cNvPicPr/>
                <p:nvPr/>
              </p:nvPicPr>
              <p:blipFill>
                <a:blip r:embed="rId18"/>
                <a:stretch>
                  <a:fillRect/>
                </a:stretch>
              </p:blipFill>
              <p:spPr>
                <a:xfrm>
                  <a:off x="10807557" y="913485"/>
                  <a:ext cx="961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49BCDD2-B2D7-40E9-8AA5-8B540A55E9EF}"/>
                    </a:ext>
                  </a:extLst>
                </p14:cNvPr>
                <p14:cNvContentPartPr/>
                <p14:nvPr/>
              </p14:nvContentPartPr>
              <p14:xfrm>
                <a:off x="10773717" y="925365"/>
                <a:ext cx="194400" cy="205920"/>
              </p14:xfrm>
            </p:contentPart>
          </mc:Choice>
          <mc:Fallback xmlns="">
            <p:pic>
              <p:nvPicPr>
                <p:cNvPr id="19" name="Freihand 18">
                  <a:extLst>
                    <a:ext uri="{FF2B5EF4-FFF2-40B4-BE49-F238E27FC236}">
                      <a16:creationId xmlns:a16="http://schemas.microsoft.com/office/drawing/2014/main" id="{149BCDD2-B2D7-40E9-8AA5-8B540A55E9EF}"/>
                    </a:ext>
                  </a:extLst>
                </p:cNvPr>
                <p:cNvPicPr/>
                <p:nvPr/>
              </p:nvPicPr>
              <p:blipFill>
                <a:blip r:embed="rId20"/>
                <a:stretch>
                  <a:fillRect/>
                </a:stretch>
              </p:blipFill>
              <p:spPr>
                <a:xfrm>
                  <a:off x="10769397" y="921045"/>
                  <a:ext cx="203040" cy="214560"/>
                </a:xfrm>
                <a:prstGeom prst="rect">
                  <a:avLst/>
                </a:prstGeom>
              </p:spPr>
            </p:pic>
          </mc:Fallback>
        </mc:AlternateContent>
      </p:grpSp>
      <p:grpSp>
        <p:nvGrpSpPr>
          <p:cNvPr id="23" name="Gruppieren 22">
            <a:extLst>
              <a:ext uri="{FF2B5EF4-FFF2-40B4-BE49-F238E27FC236}">
                <a16:creationId xmlns:a16="http://schemas.microsoft.com/office/drawing/2014/main" id="{5C4B1060-3CF6-47AB-A0EC-9678938E7DAA}"/>
              </a:ext>
            </a:extLst>
          </p:cNvPr>
          <p:cNvGrpSpPr/>
          <p:nvPr/>
        </p:nvGrpSpPr>
        <p:grpSpPr>
          <a:xfrm>
            <a:off x="4574517" y="1267365"/>
            <a:ext cx="205560" cy="334080"/>
            <a:chOff x="4574517" y="1267365"/>
            <a:chExt cx="205560" cy="334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0CB624-BFB2-4721-BE0C-53F4C42DB7C6}"/>
                    </a:ext>
                  </a:extLst>
                </p14:cNvPr>
                <p14:cNvContentPartPr/>
                <p14:nvPr/>
              </p14:nvContentPartPr>
              <p14:xfrm>
                <a:off x="4618437" y="1267365"/>
                <a:ext cx="106560" cy="226800"/>
              </p14:xfrm>
            </p:contentPart>
          </mc:Choice>
          <mc:Fallback xmlns="">
            <p:pic>
              <p:nvPicPr>
                <p:cNvPr id="21" name="Freihand 20">
                  <a:extLst>
                    <a:ext uri="{FF2B5EF4-FFF2-40B4-BE49-F238E27FC236}">
                      <a16:creationId xmlns:a16="http://schemas.microsoft.com/office/drawing/2014/main" id="{DF0CB624-BFB2-4721-BE0C-53F4C42DB7C6}"/>
                    </a:ext>
                  </a:extLst>
                </p:cNvPr>
                <p:cNvPicPr/>
                <p:nvPr/>
              </p:nvPicPr>
              <p:blipFill>
                <a:blip r:embed="rId22"/>
                <a:stretch>
                  <a:fillRect/>
                </a:stretch>
              </p:blipFill>
              <p:spPr>
                <a:xfrm>
                  <a:off x="4614117" y="1263045"/>
                  <a:ext cx="115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25B6CC5-D43A-45AE-93D6-51C3D1F5CACE}"/>
                    </a:ext>
                  </a:extLst>
                </p14:cNvPr>
                <p14:cNvContentPartPr/>
                <p14:nvPr/>
              </p14:nvContentPartPr>
              <p14:xfrm>
                <a:off x="4574517" y="1276365"/>
                <a:ext cx="205560" cy="325080"/>
              </p14:xfrm>
            </p:contentPart>
          </mc:Choice>
          <mc:Fallback xmlns="">
            <p:pic>
              <p:nvPicPr>
                <p:cNvPr id="22" name="Freihand 21">
                  <a:extLst>
                    <a:ext uri="{FF2B5EF4-FFF2-40B4-BE49-F238E27FC236}">
                      <a16:creationId xmlns:a16="http://schemas.microsoft.com/office/drawing/2014/main" id="{B25B6CC5-D43A-45AE-93D6-51C3D1F5CACE}"/>
                    </a:ext>
                  </a:extLst>
                </p:cNvPr>
                <p:cNvPicPr/>
                <p:nvPr/>
              </p:nvPicPr>
              <p:blipFill>
                <a:blip r:embed="rId24"/>
                <a:stretch>
                  <a:fillRect/>
                </a:stretch>
              </p:blipFill>
              <p:spPr>
                <a:xfrm>
                  <a:off x="4570197" y="1272045"/>
                  <a:ext cx="214200" cy="333720"/>
                </a:xfrm>
                <a:prstGeom prst="rect">
                  <a:avLst/>
                </a:prstGeom>
              </p:spPr>
            </p:pic>
          </mc:Fallback>
        </mc:AlternateContent>
      </p:grpSp>
      <p:grpSp>
        <p:nvGrpSpPr>
          <p:cNvPr id="26" name="Gruppieren 25">
            <a:extLst>
              <a:ext uri="{FF2B5EF4-FFF2-40B4-BE49-F238E27FC236}">
                <a16:creationId xmlns:a16="http://schemas.microsoft.com/office/drawing/2014/main" id="{F76F04BF-B312-4014-B0DC-4291049CABD6}"/>
              </a:ext>
            </a:extLst>
          </p:cNvPr>
          <p:cNvGrpSpPr/>
          <p:nvPr/>
        </p:nvGrpSpPr>
        <p:grpSpPr>
          <a:xfrm>
            <a:off x="5549757" y="1236045"/>
            <a:ext cx="277560" cy="294480"/>
            <a:chOff x="5549757" y="1236045"/>
            <a:chExt cx="277560" cy="294480"/>
          </a:xfrm>
        </p:grpSpPr>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82BE9EF6-5629-4857-B970-67E8FE770CE2}"/>
                    </a:ext>
                  </a:extLst>
                </p14:cNvPr>
                <p14:cNvContentPartPr/>
                <p14:nvPr/>
              </p14:nvContentPartPr>
              <p14:xfrm>
                <a:off x="5662077" y="1362765"/>
                <a:ext cx="124920" cy="130680"/>
              </p14:xfrm>
            </p:contentPart>
          </mc:Choice>
          <mc:Fallback xmlns="">
            <p:pic>
              <p:nvPicPr>
                <p:cNvPr id="24" name="Freihand 23">
                  <a:extLst>
                    <a:ext uri="{FF2B5EF4-FFF2-40B4-BE49-F238E27FC236}">
                      <a16:creationId xmlns:a16="http://schemas.microsoft.com/office/drawing/2014/main" id="{82BE9EF6-5629-4857-B970-67E8FE770CE2}"/>
                    </a:ext>
                  </a:extLst>
                </p:cNvPr>
                <p:cNvPicPr/>
                <p:nvPr/>
              </p:nvPicPr>
              <p:blipFill>
                <a:blip r:embed="rId26"/>
                <a:stretch>
                  <a:fillRect/>
                </a:stretch>
              </p:blipFill>
              <p:spPr>
                <a:xfrm>
                  <a:off x="5657757" y="1358445"/>
                  <a:ext cx="133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9D180DB6-0399-4E92-B2EC-CCC86462F640}"/>
                    </a:ext>
                  </a:extLst>
                </p14:cNvPr>
                <p14:cNvContentPartPr/>
                <p14:nvPr/>
              </p14:nvContentPartPr>
              <p14:xfrm>
                <a:off x="5549757" y="1236045"/>
                <a:ext cx="277560" cy="294480"/>
              </p14:xfrm>
            </p:contentPart>
          </mc:Choice>
          <mc:Fallback xmlns="">
            <p:pic>
              <p:nvPicPr>
                <p:cNvPr id="25" name="Freihand 24">
                  <a:extLst>
                    <a:ext uri="{FF2B5EF4-FFF2-40B4-BE49-F238E27FC236}">
                      <a16:creationId xmlns:a16="http://schemas.microsoft.com/office/drawing/2014/main" id="{9D180DB6-0399-4E92-B2EC-CCC86462F640}"/>
                    </a:ext>
                  </a:extLst>
                </p:cNvPr>
                <p:cNvPicPr/>
                <p:nvPr/>
              </p:nvPicPr>
              <p:blipFill>
                <a:blip r:embed="rId28"/>
                <a:stretch>
                  <a:fillRect/>
                </a:stretch>
              </p:blipFill>
              <p:spPr>
                <a:xfrm>
                  <a:off x="5545437" y="1231725"/>
                  <a:ext cx="286200" cy="303120"/>
                </a:xfrm>
                <a:prstGeom prst="rect">
                  <a:avLst/>
                </a:prstGeom>
              </p:spPr>
            </p:pic>
          </mc:Fallback>
        </mc:AlternateContent>
      </p:grpSp>
      <p:grpSp>
        <p:nvGrpSpPr>
          <p:cNvPr id="29" name="Gruppieren 28">
            <a:extLst>
              <a:ext uri="{FF2B5EF4-FFF2-40B4-BE49-F238E27FC236}">
                <a16:creationId xmlns:a16="http://schemas.microsoft.com/office/drawing/2014/main" id="{F4630D81-C2D5-40A7-B8B3-DACEA3C179CE}"/>
              </a:ext>
            </a:extLst>
          </p:cNvPr>
          <p:cNvGrpSpPr/>
          <p:nvPr/>
        </p:nvGrpSpPr>
        <p:grpSpPr>
          <a:xfrm>
            <a:off x="2644557" y="986925"/>
            <a:ext cx="199800" cy="157680"/>
            <a:chOff x="2644557" y="986925"/>
            <a:chExt cx="199800" cy="157680"/>
          </a:xfrm>
        </p:grpSpPr>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5903A183-7998-4704-BB47-C6D292833CAB}"/>
                    </a:ext>
                  </a:extLst>
                </p14:cNvPr>
                <p14:cNvContentPartPr/>
                <p14:nvPr/>
              </p14:nvContentPartPr>
              <p14:xfrm>
                <a:off x="2644557" y="1007085"/>
                <a:ext cx="145440" cy="111240"/>
              </p14:xfrm>
            </p:contentPart>
          </mc:Choice>
          <mc:Fallback xmlns="">
            <p:pic>
              <p:nvPicPr>
                <p:cNvPr id="27" name="Freihand 26">
                  <a:extLst>
                    <a:ext uri="{FF2B5EF4-FFF2-40B4-BE49-F238E27FC236}">
                      <a16:creationId xmlns:a16="http://schemas.microsoft.com/office/drawing/2014/main" id="{5903A183-7998-4704-BB47-C6D292833CAB}"/>
                    </a:ext>
                  </a:extLst>
                </p:cNvPr>
                <p:cNvPicPr/>
                <p:nvPr/>
              </p:nvPicPr>
              <p:blipFill>
                <a:blip r:embed="rId30"/>
                <a:stretch>
                  <a:fillRect/>
                </a:stretch>
              </p:blipFill>
              <p:spPr>
                <a:xfrm>
                  <a:off x="2640237" y="1002765"/>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95450252-8801-480E-9D19-773BACED350D}"/>
                    </a:ext>
                  </a:extLst>
                </p14:cNvPr>
                <p14:cNvContentPartPr/>
                <p14:nvPr/>
              </p14:nvContentPartPr>
              <p14:xfrm>
                <a:off x="2660397" y="986925"/>
                <a:ext cx="183960" cy="157680"/>
              </p14:xfrm>
            </p:contentPart>
          </mc:Choice>
          <mc:Fallback xmlns="">
            <p:pic>
              <p:nvPicPr>
                <p:cNvPr id="28" name="Freihand 27">
                  <a:extLst>
                    <a:ext uri="{FF2B5EF4-FFF2-40B4-BE49-F238E27FC236}">
                      <a16:creationId xmlns:a16="http://schemas.microsoft.com/office/drawing/2014/main" id="{95450252-8801-480E-9D19-773BACED350D}"/>
                    </a:ext>
                  </a:extLst>
                </p:cNvPr>
                <p:cNvPicPr/>
                <p:nvPr/>
              </p:nvPicPr>
              <p:blipFill>
                <a:blip r:embed="rId32"/>
                <a:stretch>
                  <a:fillRect/>
                </a:stretch>
              </p:blipFill>
              <p:spPr>
                <a:xfrm>
                  <a:off x="2656077" y="982605"/>
                  <a:ext cx="192600" cy="1663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Short term unemployment</a:t>
            </a:r>
          </a:p>
        </p:txBody>
      </p:sp>
      <p:sp>
        <p:nvSpPr>
          <p:cNvPr id="137220" name="Text Box 3"/>
          <p:cNvSpPr txBox="1">
            <a:spLocks noChangeArrowheads="1"/>
          </p:cNvSpPr>
          <p:nvPr/>
        </p:nvSpPr>
        <p:spPr bwMode="auto">
          <a:xfrm>
            <a:off x="600984" y="842586"/>
            <a:ext cx="8088621"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err="1">
                <a:solidFill>
                  <a:schemeClr val="tx1"/>
                </a:solidFill>
              </a:rPr>
              <a:t>seasonal</a:t>
            </a:r>
            <a:r>
              <a:rPr lang="de-DE" b="1" dirty="0">
                <a:solidFill>
                  <a:schemeClr val="tx1"/>
                </a:solidFill>
              </a:rPr>
              <a:t> </a:t>
            </a:r>
            <a:r>
              <a:rPr lang="de-DE" b="1" dirty="0" err="1">
                <a:solidFill>
                  <a:schemeClr val="tx1"/>
                </a:solidFill>
              </a:rPr>
              <a:t>unemployment</a:t>
            </a:r>
            <a:r>
              <a:rPr lang="de-DE" b="1" dirty="0">
                <a:solidFill>
                  <a:schemeClr val="tx1"/>
                </a:solidFill>
              </a:rPr>
              <a:t>:</a:t>
            </a:r>
          </a:p>
          <a:p>
            <a:pPr marL="342900" indent="-342900" eaLnBrk="1" hangingPunct="1">
              <a:buFont typeface="Arial" panose="020B0604020202020204" pitchFamily="34" charset="0"/>
              <a:buChar char="•"/>
            </a:pPr>
            <a:r>
              <a:rPr lang="de-DE" dirty="0" err="1">
                <a:solidFill>
                  <a:schemeClr val="tx1"/>
                </a:solidFill>
              </a:rPr>
              <a:t>Fluctuation</a:t>
            </a:r>
            <a:r>
              <a:rPr lang="de-DE" dirty="0">
                <a:solidFill>
                  <a:schemeClr val="tx1"/>
                </a:solidFill>
              </a:rPr>
              <a:t> in </a:t>
            </a:r>
            <a:r>
              <a:rPr lang="de-DE" dirty="0" err="1">
                <a:solidFill>
                  <a:schemeClr val="tx1"/>
                </a:solidFill>
              </a:rPr>
              <a:t>production</a:t>
            </a:r>
            <a:r>
              <a:rPr lang="de-DE" dirty="0">
                <a:solidFill>
                  <a:schemeClr val="tx1"/>
                </a:solidFill>
              </a:rPr>
              <a:t> </a:t>
            </a:r>
            <a:r>
              <a:rPr lang="de-DE" dirty="0" err="1">
                <a:solidFill>
                  <a:schemeClr val="tx1"/>
                </a:solidFill>
              </a:rPr>
              <a:t>during</a:t>
            </a:r>
            <a:r>
              <a:rPr lang="de-DE" dirty="0">
                <a:solidFill>
                  <a:schemeClr val="tx1"/>
                </a:solidFill>
              </a:rPr>
              <a:t> a </a:t>
            </a:r>
            <a:r>
              <a:rPr lang="de-DE" dirty="0" err="1">
                <a:solidFill>
                  <a:schemeClr val="tx1"/>
                </a:solidFill>
              </a:rPr>
              <a:t>year</a:t>
            </a:r>
            <a:r>
              <a:rPr lang="de-DE" dirty="0">
                <a:solidFill>
                  <a:schemeClr val="tx1"/>
                </a:solidFill>
              </a:rPr>
              <a:t> i.e. in </a:t>
            </a:r>
            <a:r>
              <a:rPr lang="de-DE" dirty="0" err="1">
                <a:solidFill>
                  <a:schemeClr val="tx1"/>
                </a:solidFill>
              </a:rPr>
              <a:t>the</a:t>
            </a:r>
            <a:r>
              <a:rPr lang="de-DE" dirty="0">
                <a:solidFill>
                  <a:schemeClr val="tx1"/>
                </a:solidFill>
              </a:rPr>
              <a:t> </a:t>
            </a:r>
            <a:r>
              <a:rPr lang="de-DE" dirty="0" err="1">
                <a:solidFill>
                  <a:schemeClr val="tx1"/>
                </a:solidFill>
              </a:rPr>
              <a:t>agricultural</a:t>
            </a:r>
            <a:r>
              <a:rPr lang="de-DE" dirty="0">
                <a:solidFill>
                  <a:schemeClr val="tx1"/>
                </a:solidFill>
              </a:rPr>
              <a:t> </a:t>
            </a:r>
            <a:r>
              <a:rPr lang="de-DE" dirty="0" err="1">
                <a:solidFill>
                  <a:schemeClr val="tx1"/>
                </a:solidFill>
              </a:rPr>
              <a:t>sector</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construction</a:t>
            </a:r>
            <a:r>
              <a:rPr lang="de-DE" dirty="0">
                <a:solidFill>
                  <a:schemeClr val="tx1"/>
                </a:solidFill>
              </a:rPr>
              <a:t> </a:t>
            </a:r>
            <a:r>
              <a:rPr lang="de-DE" dirty="0" err="1">
                <a:solidFill>
                  <a:schemeClr val="tx1"/>
                </a:solidFill>
              </a:rPr>
              <a:t>sector</a:t>
            </a:r>
            <a:r>
              <a:rPr lang="de-DE" dirty="0">
                <a:solidFill>
                  <a:schemeClr val="tx1"/>
                </a:solidFill>
              </a:rPr>
              <a:t> </a:t>
            </a:r>
          </a:p>
          <a:p>
            <a:pPr marL="342900" indent="-342900" eaLnBrk="1" hangingPunct="1">
              <a:buFont typeface="Arial" panose="020B0604020202020204" pitchFamily="34" charset="0"/>
              <a:buChar char="•"/>
            </a:pPr>
            <a:r>
              <a:rPr lang="de-DE" dirty="0" err="1">
                <a:solidFill>
                  <a:schemeClr val="tx1"/>
                </a:solidFill>
              </a:rPr>
              <a:t>Fuctuations</a:t>
            </a:r>
            <a:r>
              <a:rPr lang="de-DE" dirty="0">
                <a:solidFill>
                  <a:schemeClr val="tx1"/>
                </a:solidFill>
              </a:rPr>
              <a:t> in </a:t>
            </a:r>
            <a:r>
              <a:rPr lang="de-DE" dirty="0" err="1">
                <a:solidFill>
                  <a:schemeClr val="tx1"/>
                </a:solidFill>
              </a:rPr>
              <a:t>demand</a:t>
            </a:r>
            <a:r>
              <a:rPr lang="de-DE" dirty="0">
                <a:solidFill>
                  <a:schemeClr val="tx1"/>
                </a:solidFill>
              </a:rPr>
              <a:t> </a:t>
            </a:r>
            <a:r>
              <a:rPr lang="de-DE" dirty="0" err="1">
                <a:solidFill>
                  <a:schemeClr val="tx1"/>
                </a:solidFill>
              </a:rPr>
              <a:t>during</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year</a:t>
            </a:r>
            <a:r>
              <a:rPr lang="de-DE" dirty="0">
                <a:solidFill>
                  <a:schemeClr val="tx1"/>
                </a:solidFill>
              </a:rPr>
              <a:t> i.e. in </a:t>
            </a:r>
            <a:r>
              <a:rPr lang="de-DE" dirty="0" err="1">
                <a:solidFill>
                  <a:schemeClr val="tx1"/>
                </a:solidFill>
              </a:rPr>
              <a:t>Tourism</a:t>
            </a:r>
            <a:r>
              <a:rPr lang="de-DE" dirty="0">
                <a:solidFill>
                  <a:schemeClr val="tx1"/>
                </a:solidFill>
              </a:rPr>
              <a:t> </a:t>
            </a:r>
            <a:r>
              <a:rPr lang="de-DE" dirty="0" err="1">
                <a:solidFill>
                  <a:schemeClr val="tx1"/>
                </a:solidFill>
              </a:rPr>
              <a:t>sector</a:t>
            </a:r>
            <a:r>
              <a:rPr lang="de-DE" dirty="0">
                <a:solidFill>
                  <a:schemeClr val="tx1"/>
                </a:solidFill>
              </a:rPr>
              <a:t>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weather</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school</a:t>
            </a:r>
            <a:r>
              <a:rPr lang="de-DE" dirty="0">
                <a:solidFill>
                  <a:schemeClr val="tx1"/>
                </a:solidFill>
              </a:rPr>
              <a:t> </a:t>
            </a:r>
            <a:r>
              <a:rPr lang="de-DE" dirty="0" err="1">
                <a:solidFill>
                  <a:schemeClr val="tx1"/>
                </a:solidFill>
              </a:rPr>
              <a:t>holidays</a:t>
            </a:r>
            <a:endParaRPr lang="de-DE" dirty="0">
              <a:solidFill>
                <a:schemeClr val="tx1"/>
              </a:solidFill>
            </a:endParaRPr>
          </a:p>
          <a:p>
            <a:pPr marL="342900" indent="-342900" eaLnBrk="1" hangingPunct="1">
              <a:buFont typeface="Arial" panose="020B0604020202020204" pitchFamily="34" charset="0"/>
              <a:buChar char="•"/>
            </a:pPr>
            <a:r>
              <a:rPr lang="de-DE" dirty="0" err="1">
                <a:solidFill>
                  <a:schemeClr val="tx1"/>
                </a:solidFill>
              </a:rPr>
              <a:t>Hiring</a:t>
            </a:r>
            <a:r>
              <a:rPr lang="de-DE" dirty="0">
                <a:solidFill>
                  <a:schemeClr val="tx1"/>
                </a:solidFill>
              </a:rPr>
              <a:t> </a:t>
            </a:r>
            <a:r>
              <a:rPr lang="de-DE" dirty="0" err="1">
                <a:solidFill>
                  <a:schemeClr val="tx1"/>
                </a:solidFill>
              </a:rPr>
              <a:t>cycles</a:t>
            </a:r>
            <a:endParaRPr lang="de-DE" dirty="0">
              <a:solidFill>
                <a:schemeClr val="tx1"/>
              </a:solidFill>
            </a:endParaRP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err="1">
                <a:solidFill>
                  <a:srgbClr val="000000"/>
                </a:solidFill>
              </a:rPr>
              <a:t>frictional</a:t>
            </a:r>
            <a:r>
              <a:rPr lang="de-DE" b="1" dirty="0">
                <a:solidFill>
                  <a:srgbClr val="000000"/>
                </a:solidFill>
              </a:rPr>
              <a:t> </a:t>
            </a:r>
            <a:r>
              <a:rPr lang="de-DE" b="1" dirty="0" err="1">
                <a:solidFill>
                  <a:srgbClr val="000000"/>
                </a:solidFill>
              </a:rPr>
              <a:t>unemployment</a:t>
            </a:r>
            <a:r>
              <a:rPr lang="de-DE" b="1" dirty="0">
                <a:solidFill>
                  <a:srgbClr val="000000"/>
                </a:solidFill>
              </a:rPr>
              <a:t> </a:t>
            </a:r>
            <a:r>
              <a:rPr lang="de-DE" b="1" dirty="0">
                <a:solidFill>
                  <a:schemeClr val="tx1"/>
                </a:solidFill>
              </a:rPr>
              <a:t>:</a:t>
            </a:r>
          </a:p>
          <a:p>
            <a:pPr eaLnBrk="1" hangingPunct="1"/>
            <a:endParaRPr lang="de-DE" b="1" dirty="0">
              <a:solidFill>
                <a:schemeClr val="tx1"/>
              </a:solidFill>
            </a:endParaRPr>
          </a:p>
          <a:p>
            <a:pPr eaLnBrk="1" hangingPunct="1"/>
            <a:r>
              <a:rPr lang="de-DE" dirty="0" err="1">
                <a:solidFill>
                  <a:schemeClr val="tx1"/>
                </a:solidFill>
              </a:rPr>
              <a:t>Incomplete</a:t>
            </a:r>
            <a:r>
              <a:rPr lang="de-DE" dirty="0">
                <a:solidFill>
                  <a:schemeClr val="tx1"/>
                </a:solidFill>
              </a:rPr>
              <a:t> </a:t>
            </a:r>
            <a:r>
              <a:rPr lang="de-DE" dirty="0" err="1">
                <a:solidFill>
                  <a:schemeClr val="tx1"/>
                </a:solidFill>
              </a:rPr>
              <a:t>information</a:t>
            </a:r>
            <a:r>
              <a:rPr lang="de-DE" dirty="0">
                <a:solidFill>
                  <a:schemeClr val="tx1"/>
                </a:solidFill>
              </a:rPr>
              <a:t> in </a:t>
            </a:r>
            <a:r>
              <a:rPr lang="de-DE" dirty="0" err="1">
                <a:solidFill>
                  <a:schemeClr val="tx1"/>
                </a:solidFill>
              </a:rPr>
              <a:t>the</a:t>
            </a:r>
            <a:r>
              <a:rPr lang="de-DE" dirty="0">
                <a:solidFill>
                  <a:schemeClr val="tx1"/>
                </a:solidFill>
              </a:rPr>
              <a:t> </a:t>
            </a:r>
            <a:r>
              <a:rPr lang="de-DE" dirty="0" err="1">
                <a:solidFill>
                  <a:schemeClr val="tx1"/>
                </a:solidFill>
              </a:rPr>
              <a:t>labour</a:t>
            </a:r>
            <a:r>
              <a:rPr lang="de-DE" dirty="0">
                <a:solidFill>
                  <a:schemeClr val="tx1"/>
                </a:solidFill>
              </a:rPr>
              <a:t> </a:t>
            </a:r>
            <a:r>
              <a:rPr lang="de-DE" dirty="0" err="1">
                <a:solidFill>
                  <a:schemeClr val="tx1"/>
                </a:solidFill>
              </a:rPr>
              <a:t>market</a:t>
            </a:r>
            <a:r>
              <a:rPr lang="de-DE" dirty="0">
                <a:solidFill>
                  <a:schemeClr val="tx1"/>
                </a:solidFill>
              </a:rPr>
              <a:t> </a:t>
            </a:r>
            <a:r>
              <a:rPr lang="de-DE" dirty="0" err="1">
                <a:solidFill>
                  <a:schemeClr val="tx1"/>
                </a:solidFill>
              </a:rPr>
              <a:t>causes</a:t>
            </a:r>
            <a:r>
              <a:rPr lang="de-DE" dirty="0">
                <a:solidFill>
                  <a:schemeClr val="tx1"/>
                </a:solidFill>
              </a:rPr>
              <a:t> a </a:t>
            </a:r>
            <a:r>
              <a:rPr lang="de-DE" dirty="0" err="1">
                <a:solidFill>
                  <a:schemeClr val="tx1"/>
                </a:solidFill>
              </a:rPr>
              <a:t>mismatch</a:t>
            </a:r>
            <a:r>
              <a:rPr lang="de-DE" dirty="0">
                <a:solidFill>
                  <a:schemeClr val="tx1"/>
                </a:solidFill>
              </a:rPr>
              <a:t> </a:t>
            </a:r>
            <a:r>
              <a:rPr lang="de-DE" dirty="0" err="1">
                <a:solidFill>
                  <a:schemeClr val="tx1"/>
                </a:solidFill>
              </a:rPr>
              <a:t>between</a:t>
            </a:r>
            <a:r>
              <a:rPr lang="de-DE" dirty="0">
                <a:solidFill>
                  <a:schemeClr val="tx1"/>
                </a:solidFill>
              </a:rPr>
              <a:t> </a:t>
            </a:r>
            <a:r>
              <a:rPr lang="de-DE" dirty="0" err="1">
                <a:solidFill>
                  <a:schemeClr val="tx1"/>
                </a:solidFill>
              </a:rPr>
              <a:t>job</a:t>
            </a:r>
            <a:r>
              <a:rPr lang="de-DE" dirty="0">
                <a:solidFill>
                  <a:schemeClr val="tx1"/>
                </a:solidFill>
              </a:rPr>
              <a:t> </a:t>
            </a:r>
            <a:r>
              <a:rPr lang="de-DE" dirty="0" err="1">
                <a:solidFill>
                  <a:schemeClr val="tx1"/>
                </a:solidFill>
              </a:rPr>
              <a:t>seeking</a:t>
            </a:r>
            <a:r>
              <a:rPr lang="de-DE" dirty="0">
                <a:solidFill>
                  <a:schemeClr val="tx1"/>
                </a:solidFill>
              </a:rPr>
              <a:t> </a:t>
            </a:r>
            <a:r>
              <a:rPr lang="de-DE" dirty="0" err="1">
                <a:solidFill>
                  <a:schemeClr val="tx1"/>
                </a:solidFill>
              </a:rPr>
              <a:t>poeple</a:t>
            </a:r>
            <a:r>
              <a:rPr lang="de-DE" dirty="0">
                <a:solidFill>
                  <a:schemeClr val="tx1"/>
                </a:solidFill>
              </a:rPr>
              <a:t> and </a:t>
            </a:r>
            <a:r>
              <a:rPr lang="de-DE" dirty="0" err="1">
                <a:solidFill>
                  <a:schemeClr val="tx1"/>
                </a:solidFill>
              </a:rPr>
              <a:t>poeple</a:t>
            </a:r>
            <a:r>
              <a:rPr lang="de-DE" dirty="0">
                <a:solidFill>
                  <a:schemeClr val="tx1"/>
                </a:solidFill>
              </a:rPr>
              <a:t> </a:t>
            </a:r>
            <a:r>
              <a:rPr lang="de-DE" dirty="0" err="1">
                <a:solidFill>
                  <a:schemeClr val="tx1"/>
                </a:solidFill>
              </a:rPr>
              <a:t>seeking</a:t>
            </a:r>
            <a:r>
              <a:rPr lang="de-DE" dirty="0">
                <a:solidFill>
                  <a:schemeClr val="tx1"/>
                </a:solidFill>
              </a:rPr>
              <a:t> </a:t>
            </a:r>
            <a:r>
              <a:rPr lang="de-DE" dirty="0" err="1">
                <a:solidFill>
                  <a:schemeClr val="tx1"/>
                </a:solidFill>
              </a:rPr>
              <a:t>enterprises</a:t>
            </a:r>
            <a:endParaRPr lang="de-DE" dirty="0">
              <a:solidFill>
                <a:schemeClr val="tx1"/>
              </a:solidFill>
            </a:endParaRPr>
          </a:p>
          <a:p>
            <a:pPr eaLnBrk="1" hangingPunct="1"/>
            <a:endParaRPr lang="de-DE" dirty="0">
              <a:solidFill>
                <a:schemeClr val="tx1"/>
              </a:solidFill>
            </a:endParaRPr>
          </a:p>
          <a:p>
            <a:pPr marL="800100" lvl="1" indent="-342900" eaLnBrk="1" hangingPunct="1">
              <a:buFont typeface="Symbol" panose="05050102010706020507" pitchFamily="18" charset="2"/>
              <a:buChar char="-"/>
            </a:pPr>
            <a:r>
              <a:rPr lang="de-DE" dirty="0">
                <a:solidFill>
                  <a:schemeClr val="tx1"/>
                </a:solidFill>
              </a:rPr>
              <a:t>Transition time </a:t>
            </a:r>
            <a:r>
              <a:rPr lang="de-DE" dirty="0" err="1">
                <a:solidFill>
                  <a:schemeClr val="tx1"/>
                </a:solidFill>
              </a:rPr>
              <a:t>between</a:t>
            </a:r>
            <a:r>
              <a:rPr lang="de-DE" dirty="0">
                <a:solidFill>
                  <a:schemeClr val="tx1"/>
                </a:solidFill>
              </a:rPr>
              <a:t> on </a:t>
            </a:r>
            <a:r>
              <a:rPr lang="de-DE" dirty="0" err="1">
                <a:solidFill>
                  <a:schemeClr val="tx1"/>
                </a:solidFill>
              </a:rPr>
              <a:t>job</a:t>
            </a:r>
            <a:r>
              <a:rPr lang="de-DE" dirty="0">
                <a:solidFill>
                  <a:schemeClr val="tx1"/>
                </a:solidFill>
              </a:rPr>
              <a:t> and </a:t>
            </a:r>
            <a:r>
              <a:rPr lang="de-DE" dirty="0" err="1">
                <a:solidFill>
                  <a:schemeClr val="tx1"/>
                </a:solidFill>
              </a:rPr>
              <a:t>another</a:t>
            </a:r>
            <a:r>
              <a:rPr lang="de-DE" dirty="0">
                <a:solidFill>
                  <a:schemeClr val="tx1"/>
                </a:solidFill>
              </a:rPr>
              <a:t> </a:t>
            </a:r>
            <a:r>
              <a:rPr lang="de-DE" dirty="0" err="1">
                <a:solidFill>
                  <a:schemeClr val="tx1"/>
                </a:solidFill>
              </a:rPr>
              <a:t>new</a:t>
            </a:r>
            <a:r>
              <a:rPr lang="de-DE" dirty="0">
                <a:solidFill>
                  <a:schemeClr val="tx1"/>
                </a:solidFill>
              </a:rPr>
              <a:t> </a:t>
            </a:r>
            <a:r>
              <a:rPr lang="de-DE" dirty="0" err="1">
                <a:solidFill>
                  <a:schemeClr val="tx1"/>
                </a:solidFill>
              </a:rPr>
              <a:t>job</a:t>
            </a:r>
            <a:endParaRPr lang="de-DE" dirty="0">
              <a:solidFill>
                <a:schemeClr val="tx1"/>
              </a:solidFill>
            </a:endParaRPr>
          </a:p>
          <a:p>
            <a:pPr marL="800100" lvl="1" indent="-342900" eaLnBrk="1" hangingPunct="1">
              <a:buFont typeface="Symbol" panose="05050102010706020507" pitchFamily="18" charset="2"/>
              <a:buChar char="-"/>
            </a:pPr>
            <a:r>
              <a:rPr lang="de-DE" dirty="0">
                <a:solidFill>
                  <a:schemeClr val="tx1"/>
                </a:solidFill>
              </a:rPr>
              <a:t>Additional time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moving</a:t>
            </a:r>
            <a:r>
              <a:rPr lang="de-DE" dirty="0">
                <a:solidFill>
                  <a:schemeClr val="tx1"/>
                </a:solidFill>
              </a:rPr>
              <a:t> </a:t>
            </a:r>
            <a:r>
              <a:rPr lang="de-DE" dirty="0" err="1">
                <a:solidFill>
                  <a:schemeClr val="tx1"/>
                </a:solidFill>
              </a:rPr>
              <a:t>from</a:t>
            </a:r>
            <a:r>
              <a:rPr lang="de-DE" dirty="0">
                <a:solidFill>
                  <a:schemeClr val="tx1"/>
                </a:solidFill>
              </a:rPr>
              <a:t> </a:t>
            </a:r>
            <a:r>
              <a:rPr lang="de-DE" dirty="0" err="1">
                <a:solidFill>
                  <a:schemeClr val="tx1"/>
                </a:solidFill>
              </a:rPr>
              <a:t>one</a:t>
            </a:r>
            <a:r>
              <a:rPr lang="de-DE" dirty="0">
                <a:solidFill>
                  <a:schemeClr val="tx1"/>
                </a:solidFill>
              </a:rPr>
              <a:t> </a:t>
            </a:r>
            <a:r>
              <a:rPr lang="de-DE" dirty="0" err="1">
                <a:solidFill>
                  <a:schemeClr val="tx1"/>
                </a:solidFill>
              </a:rPr>
              <a:t>location</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another</a:t>
            </a:r>
            <a:endParaRPr lang="de-DE" dirty="0">
              <a:solidFill>
                <a:schemeClr val="tx1"/>
              </a:solidFill>
            </a:endParaRP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B586084-4861-492D-83EC-4C59C257B243}"/>
                  </a:ext>
                </a:extLst>
              </p14:cNvPr>
              <p14:cNvContentPartPr/>
              <p14:nvPr/>
            </p14:nvContentPartPr>
            <p14:xfrm>
              <a:off x="1078557" y="1556805"/>
              <a:ext cx="2729160" cy="41040"/>
            </p14:xfrm>
          </p:contentPart>
        </mc:Choice>
        <mc:Fallback xmlns="">
          <p:pic>
            <p:nvPicPr>
              <p:cNvPr id="2" name="Freihand 1">
                <a:extLst>
                  <a:ext uri="{FF2B5EF4-FFF2-40B4-BE49-F238E27FC236}">
                    <a16:creationId xmlns:a16="http://schemas.microsoft.com/office/drawing/2014/main" id="{3B586084-4861-492D-83EC-4C59C257B243}"/>
                  </a:ext>
                </a:extLst>
              </p:cNvPr>
              <p:cNvPicPr/>
              <p:nvPr/>
            </p:nvPicPr>
            <p:blipFill>
              <a:blip r:embed="rId4"/>
              <a:stretch>
                <a:fillRect/>
              </a:stretch>
            </p:blipFill>
            <p:spPr>
              <a:xfrm>
                <a:off x="1074237" y="1552485"/>
                <a:ext cx="2737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 name="Freihand 34">
                <a:extLst>
                  <a:ext uri="{FF2B5EF4-FFF2-40B4-BE49-F238E27FC236}">
                    <a16:creationId xmlns:a16="http://schemas.microsoft.com/office/drawing/2014/main" id="{FF3D518B-653E-4386-A56D-BB703E168541}"/>
                  </a:ext>
                </a:extLst>
              </p14:cNvPr>
              <p14:cNvContentPartPr/>
              <p14:nvPr/>
            </p14:nvContentPartPr>
            <p14:xfrm>
              <a:off x="6677277" y="2754885"/>
              <a:ext cx="206640" cy="59400"/>
            </p14:xfrm>
          </p:contentPart>
        </mc:Choice>
        <mc:Fallback xmlns="">
          <p:pic>
            <p:nvPicPr>
              <p:cNvPr id="35" name="Freihand 34">
                <a:extLst>
                  <a:ext uri="{FF2B5EF4-FFF2-40B4-BE49-F238E27FC236}">
                    <a16:creationId xmlns:a16="http://schemas.microsoft.com/office/drawing/2014/main" id="{FF3D518B-653E-4386-A56D-BB703E168541}"/>
                  </a:ext>
                </a:extLst>
              </p:cNvPr>
              <p:cNvPicPr/>
              <p:nvPr/>
            </p:nvPicPr>
            <p:blipFill>
              <a:blip r:embed="rId6"/>
              <a:stretch>
                <a:fillRect/>
              </a:stretch>
            </p:blipFill>
            <p:spPr>
              <a:xfrm>
                <a:off x="6672957" y="2750565"/>
                <a:ext cx="215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Freihand 35">
                <a:extLst>
                  <a:ext uri="{FF2B5EF4-FFF2-40B4-BE49-F238E27FC236}">
                    <a16:creationId xmlns:a16="http://schemas.microsoft.com/office/drawing/2014/main" id="{5F7912C7-18FC-4623-AEA1-C4EA81B9FE17}"/>
                  </a:ext>
                </a:extLst>
              </p14:cNvPr>
              <p14:cNvContentPartPr/>
              <p14:nvPr/>
            </p14:nvContentPartPr>
            <p14:xfrm>
              <a:off x="6857637" y="2683965"/>
              <a:ext cx="360" cy="360"/>
            </p14:xfrm>
          </p:contentPart>
        </mc:Choice>
        <mc:Fallback xmlns="">
          <p:pic>
            <p:nvPicPr>
              <p:cNvPr id="36" name="Freihand 35">
                <a:extLst>
                  <a:ext uri="{FF2B5EF4-FFF2-40B4-BE49-F238E27FC236}">
                    <a16:creationId xmlns:a16="http://schemas.microsoft.com/office/drawing/2014/main" id="{5F7912C7-18FC-4623-AEA1-C4EA81B9FE17}"/>
                  </a:ext>
                </a:extLst>
              </p:cNvPr>
              <p:cNvPicPr/>
              <p:nvPr/>
            </p:nvPicPr>
            <p:blipFill>
              <a:blip r:embed="rId8"/>
              <a:stretch>
                <a:fillRect/>
              </a:stretch>
            </p:blipFill>
            <p:spPr>
              <a:xfrm>
                <a:off x="6853317" y="2679645"/>
                <a:ext cx="9000" cy="9000"/>
              </a:xfrm>
              <a:prstGeom prst="rect">
                <a:avLst/>
              </a:prstGeom>
            </p:spPr>
          </p:pic>
        </mc:Fallback>
      </mc:AlternateContent>
      <p:grpSp>
        <p:nvGrpSpPr>
          <p:cNvPr id="45" name="Gruppieren 44">
            <a:extLst>
              <a:ext uri="{FF2B5EF4-FFF2-40B4-BE49-F238E27FC236}">
                <a16:creationId xmlns:a16="http://schemas.microsoft.com/office/drawing/2014/main" id="{812B0769-226B-4DC1-8D4A-EE31DFDD0712}"/>
              </a:ext>
            </a:extLst>
          </p:cNvPr>
          <p:cNvGrpSpPr/>
          <p:nvPr/>
        </p:nvGrpSpPr>
        <p:grpSpPr>
          <a:xfrm>
            <a:off x="7146717" y="2658405"/>
            <a:ext cx="1135440" cy="154800"/>
            <a:chOff x="7146717" y="2658405"/>
            <a:chExt cx="1135440" cy="154800"/>
          </a:xfrm>
        </p:grpSpPr>
        <mc:AlternateContent xmlns:mc="http://schemas.openxmlformats.org/markup-compatibility/2006" xmlns:p14="http://schemas.microsoft.com/office/powerpoint/2010/main">
          <mc:Choice Requires="p14">
            <p:contentPart p14:bwMode="auto" r:id="rId9">
              <p14:nvContentPartPr>
                <p14:cNvPr id="37" name="Freihand 36">
                  <a:extLst>
                    <a:ext uri="{FF2B5EF4-FFF2-40B4-BE49-F238E27FC236}">
                      <a16:creationId xmlns:a16="http://schemas.microsoft.com/office/drawing/2014/main" id="{DB1E9CA1-0B9B-4886-BBF3-942A20DA1DDF}"/>
                    </a:ext>
                  </a:extLst>
                </p14:cNvPr>
                <p14:cNvContentPartPr/>
                <p14:nvPr/>
              </p14:nvContentPartPr>
              <p14:xfrm>
                <a:off x="7146717" y="2683605"/>
                <a:ext cx="140760" cy="110520"/>
              </p14:xfrm>
            </p:contentPart>
          </mc:Choice>
          <mc:Fallback xmlns="">
            <p:pic>
              <p:nvPicPr>
                <p:cNvPr id="37" name="Freihand 36">
                  <a:extLst>
                    <a:ext uri="{FF2B5EF4-FFF2-40B4-BE49-F238E27FC236}">
                      <a16:creationId xmlns:a16="http://schemas.microsoft.com/office/drawing/2014/main" id="{DB1E9CA1-0B9B-4886-BBF3-942A20DA1DDF}"/>
                    </a:ext>
                  </a:extLst>
                </p:cNvPr>
                <p:cNvPicPr/>
                <p:nvPr/>
              </p:nvPicPr>
              <p:blipFill>
                <a:blip r:embed="rId10"/>
                <a:stretch>
                  <a:fillRect/>
                </a:stretch>
              </p:blipFill>
              <p:spPr>
                <a:xfrm>
                  <a:off x="7142397" y="2679285"/>
                  <a:ext cx="149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Freihand 37">
                  <a:extLst>
                    <a:ext uri="{FF2B5EF4-FFF2-40B4-BE49-F238E27FC236}">
                      <a16:creationId xmlns:a16="http://schemas.microsoft.com/office/drawing/2014/main" id="{232FE833-8B9A-472E-9A04-02BD64752F5A}"/>
                    </a:ext>
                  </a:extLst>
                </p14:cNvPr>
                <p14:cNvContentPartPr/>
                <p14:nvPr/>
              </p14:nvContentPartPr>
              <p14:xfrm>
                <a:off x="7338597" y="2740845"/>
                <a:ext cx="121680" cy="68040"/>
              </p14:xfrm>
            </p:contentPart>
          </mc:Choice>
          <mc:Fallback xmlns="">
            <p:pic>
              <p:nvPicPr>
                <p:cNvPr id="38" name="Freihand 37">
                  <a:extLst>
                    <a:ext uri="{FF2B5EF4-FFF2-40B4-BE49-F238E27FC236}">
                      <a16:creationId xmlns:a16="http://schemas.microsoft.com/office/drawing/2014/main" id="{232FE833-8B9A-472E-9A04-02BD64752F5A}"/>
                    </a:ext>
                  </a:extLst>
                </p:cNvPr>
                <p:cNvPicPr/>
                <p:nvPr/>
              </p:nvPicPr>
              <p:blipFill>
                <a:blip r:embed="rId12"/>
                <a:stretch>
                  <a:fillRect/>
                </a:stretch>
              </p:blipFill>
              <p:spPr>
                <a:xfrm>
                  <a:off x="7334277" y="2736525"/>
                  <a:ext cx="130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9" name="Freihand 38">
                  <a:extLst>
                    <a:ext uri="{FF2B5EF4-FFF2-40B4-BE49-F238E27FC236}">
                      <a16:creationId xmlns:a16="http://schemas.microsoft.com/office/drawing/2014/main" id="{49EC9A25-62B5-4350-825F-3C610A37AA69}"/>
                    </a:ext>
                  </a:extLst>
                </p14:cNvPr>
                <p14:cNvContentPartPr/>
                <p14:nvPr/>
              </p14:nvContentPartPr>
              <p14:xfrm>
                <a:off x="7436157" y="2658405"/>
                <a:ext cx="69840" cy="154800"/>
              </p14:xfrm>
            </p:contentPart>
          </mc:Choice>
          <mc:Fallback xmlns="">
            <p:pic>
              <p:nvPicPr>
                <p:cNvPr id="39" name="Freihand 38">
                  <a:extLst>
                    <a:ext uri="{FF2B5EF4-FFF2-40B4-BE49-F238E27FC236}">
                      <a16:creationId xmlns:a16="http://schemas.microsoft.com/office/drawing/2014/main" id="{49EC9A25-62B5-4350-825F-3C610A37AA69}"/>
                    </a:ext>
                  </a:extLst>
                </p:cNvPr>
                <p:cNvPicPr/>
                <p:nvPr/>
              </p:nvPicPr>
              <p:blipFill>
                <a:blip r:embed="rId14"/>
                <a:stretch>
                  <a:fillRect/>
                </a:stretch>
              </p:blipFill>
              <p:spPr>
                <a:xfrm>
                  <a:off x="7431837" y="2654085"/>
                  <a:ext cx="78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Freihand 39">
                  <a:extLst>
                    <a:ext uri="{FF2B5EF4-FFF2-40B4-BE49-F238E27FC236}">
                      <a16:creationId xmlns:a16="http://schemas.microsoft.com/office/drawing/2014/main" id="{5F20BB26-2C12-4197-8B90-59DFD3B2BAE6}"/>
                    </a:ext>
                  </a:extLst>
                </p14:cNvPr>
                <p14:cNvContentPartPr/>
                <p14:nvPr/>
              </p14:nvContentPartPr>
              <p14:xfrm>
                <a:off x="7522917" y="2730405"/>
                <a:ext cx="92520" cy="71640"/>
              </p14:xfrm>
            </p:contentPart>
          </mc:Choice>
          <mc:Fallback xmlns="">
            <p:pic>
              <p:nvPicPr>
                <p:cNvPr id="40" name="Freihand 39">
                  <a:extLst>
                    <a:ext uri="{FF2B5EF4-FFF2-40B4-BE49-F238E27FC236}">
                      <a16:creationId xmlns:a16="http://schemas.microsoft.com/office/drawing/2014/main" id="{5F20BB26-2C12-4197-8B90-59DFD3B2BAE6}"/>
                    </a:ext>
                  </a:extLst>
                </p:cNvPr>
                <p:cNvPicPr/>
                <p:nvPr/>
              </p:nvPicPr>
              <p:blipFill>
                <a:blip r:embed="rId16"/>
                <a:stretch>
                  <a:fillRect/>
                </a:stretch>
              </p:blipFill>
              <p:spPr>
                <a:xfrm>
                  <a:off x="7518597" y="2726085"/>
                  <a:ext cx="10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Freihand 40">
                  <a:extLst>
                    <a:ext uri="{FF2B5EF4-FFF2-40B4-BE49-F238E27FC236}">
                      <a16:creationId xmlns:a16="http://schemas.microsoft.com/office/drawing/2014/main" id="{3296A49D-E337-421F-9505-98161CE6AED9}"/>
                    </a:ext>
                  </a:extLst>
                </p14:cNvPr>
                <p14:cNvContentPartPr/>
                <p14:nvPr/>
              </p14:nvContentPartPr>
              <p14:xfrm>
                <a:off x="7642077" y="2677125"/>
                <a:ext cx="70200" cy="124200"/>
              </p14:xfrm>
            </p:contentPart>
          </mc:Choice>
          <mc:Fallback xmlns="">
            <p:pic>
              <p:nvPicPr>
                <p:cNvPr id="41" name="Freihand 40">
                  <a:extLst>
                    <a:ext uri="{FF2B5EF4-FFF2-40B4-BE49-F238E27FC236}">
                      <a16:creationId xmlns:a16="http://schemas.microsoft.com/office/drawing/2014/main" id="{3296A49D-E337-421F-9505-98161CE6AED9}"/>
                    </a:ext>
                  </a:extLst>
                </p:cNvPr>
                <p:cNvPicPr/>
                <p:nvPr/>
              </p:nvPicPr>
              <p:blipFill>
                <a:blip r:embed="rId18"/>
                <a:stretch>
                  <a:fillRect/>
                </a:stretch>
              </p:blipFill>
              <p:spPr>
                <a:xfrm>
                  <a:off x="7637757" y="2672805"/>
                  <a:ext cx="78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Freihand 41">
                  <a:extLst>
                    <a:ext uri="{FF2B5EF4-FFF2-40B4-BE49-F238E27FC236}">
                      <a16:creationId xmlns:a16="http://schemas.microsoft.com/office/drawing/2014/main" id="{06B06129-D912-4D85-92C9-2D9C89EE9BA3}"/>
                    </a:ext>
                  </a:extLst>
                </p14:cNvPr>
                <p14:cNvContentPartPr/>
                <p14:nvPr/>
              </p14:nvContentPartPr>
              <p14:xfrm>
                <a:off x="7734957" y="2719245"/>
                <a:ext cx="174600" cy="55800"/>
              </p14:xfrm>
            </p:contentPart>
          </mc:Choice>
          <mc:Fallback xmlns="">
            <p:pic>
              <p:nvPicPr>
                <p:cNvPr id="42" name="Freihand 41">
                  <a:extLst>
                    <a:ext uri="{FF2B5EF4-FFF2-40B4-BE49-F238E27FC236}">
                      <a16:creationId xmlns:a16="http://schemas.microsoft.com/office/drawing/2014/main" id="{06B06129-D912-4D85-92C9-2D9C89EE9BA3}"/>
                    </a:ext>
                  </a:extLst>
                </p:cNvPr>
                <p:cNvPicPr/>
                <p:nvPr/>
              </p:nvPicPr>
              <p:blipFill>
                <a:blip r:embed="rId20"/>
                <a:stretch>
                  <a:fillRect/>
                </a:stretch>
              </p:blipFill>
              <p:spPr>
                <a:xfrm>
                  <a:off x="7730637" y="2714925"/>
                  <a:ext cx="183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Freihand 42">
                  <a:extLst>
                    <a:ext uri="{FF2B5EF4-FFF2-40B4-BE49-F238E27FC236}">
                      <a16:creationId xmlns:a16="http://schemas.microsoft.com/office/drawing/2014/main" id="{BF6C2A65-F95F-4BEB-8D78-6D2ABA73A1FA}"/>
                    </a:ext>
                  </a:extLst>
                </p14:cNvPr>
                <p14:cNvContentPartPr/>
                <p14:nvPr/>
              </p14:nvContentPartPr>
              <p14:xfrm>
                <a:off x="8051037" y="2701965"/>
                <a:ext cx="105480" cy="52920"/>
              </p14:xfrm>
            </p:contentPart>
          </mc:Choice>
          <mc:Fallback xmlns="">
            <p:pic>
              <p:nvPicPr>
                <p:cNvPr id="43" name="Freihand 42">
                  <a:extLst>
                    <a:ext uri="{FF2B5EF4-FFF2-40B4-BE49-F238E27FC236}">
                      <a16:creationId xmlns:a16="http://schemas.microsoft.com/office/drawing/2014/main" id="{BF6C2A65-F95F-4BEB-8D78-6D2ABA73A1FA}"/>
                    </a:ext>
                  </a:extLst>
                </p:cNvPr>
                <p:cNvPicPr/>
                <p:nvPr/>
              </p:nvPicPr>
              <p:blipFill>
                <a:blip r:embed="rId22"/>
                <a:stretch>
                  <a:fillRect/>
                </a:stretch>
              </p:blipFill>
              <p:spPr>
                <a:xfrm>
                  <a:off x="8046717" y="2697645"/>
                  <a:ext cx="114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56BDF769-E8D5-42A1-B90E-59E194BD2C9D}"/>
                    </a:ext>
                  </a:extLst>
                </p14:cNvPr>
                <p14:cNvContentPartPr/>
                <p14:nvPr/>
              </p14:nvContentPartPr>
              <p14:xfrm>
                <a:off x="8146077" y="2684685"/>
                <a:ext cx="136080" cy="73800"/>
              </p14:xfrm>
            </p:contentPart>
          </mc:Choice>
          <mc:Fallback xmlns="">
            <p:pic>
              <p:nvPicPr>
                <p:cNvPr id="44" name="Freihand 43">
                  <a:extLst>
                    <a:ext uri="{FF2B5EF4-FFF2-40B4-BE49-F238E27FC236}">
                      <a16:creationId xmlns:a16="http://schemas.microsoft.com/office/drawing/2014/main" id="{56BDF769-E8D5-42A1-B90E-59E194BD2C9D}"/>
                    </a:ext>
                  </a:extLst>
                </p:cNvPr>
                <p:cNvPicPr/>
                <p:nvPr/>
              </p:nvPicPr>
              <p:blipFill>
                <a:blip r:embed="rId24"/>
                <a:stretch>
                  <a:fillRect/>
                </a:stretch>
              </p:blipFill>
              <p:spPr>
                <a:xfrm>
                  <a:off x="8141757" y="2680365"/>
                  <a:ext cx="144720" cy="82440"/>
                </a:xfrm>
                <a:prstGeom prst="rect">
                  <a:avLst/>
                </a:prstGeom>
              </p:spPr>
            </p:pic>
          </mc:Fallback>
        </mc:AlternateContent>
      </p:grpSp>
      <p:grpSp>
        <p:nvGrpSpPr>
          <p:cNvPr id="53" name="Gruppieren 52">
            <a:extLst>
              <a:ext uri="{FF2B5EF4-FFF2-40B4-BE49-F238E27FC236}">
                <a16:creationId xmlns:a16="http://schemas.microsoft.com/office/drawing/2014/main" id="{787A9DAE-2F22-434D-81F5-4D69C9092659}"/>
              </a:ext>
            </a:extLst>
          </p:cNvPr>
          <p:cNvGrpSpPr/>
          <p:nvPr/>
        </p:nvGrpSpPr>
        <p:grpSpPr>
          <a:xfrm>
            <a:off x="8469717" y="1093845"/>
            <a:ext cx="785880" cy="1788840"/>
            <a:chOff x="8469717" y="1093845"/>
            <a:chExt cx="785880" cy="1788840"/>
          </a:xfrm>
        </p:grpSpPr>
        <mc:AlternateContent xmlns:mc="http://schemas.openxmlformats.org/markup-compatibility/2006" xmlns:p14="http://schemas.microsoft.com/office/powerpoint/2010/main">
          <mc:Choice Requires="p14">
            <p:contentPart p14:bwMode="auto" r:id="rId25">
              <p14:nvContentPartPr>
                <p14:cNvPr id="46" name="Freihand 45">
                  <a:extLst>
                    <a:ext uri="{FF2B5EF4-FFF2-40B4-BE49-F238E27FC236}">
                      <a16:creationId xmlns:a16="http://schemas.microsoft.com/office/drawing/2014/main" id="{E74D89E7-3859-4492-A905-F30E21B75683}"/>
                    </a:ext>
                  </a:extLst>
                </p14:cNvPr>
                <p14:cNvContentPartPr/>
                <p14:nvPr/>
              </p14:nvContentPartPr>
              <p14:xfrm>
                <a:off x="8469717" y="2606565"/>
                <a:ext cx="114120" cy="148680"/>
              </p14:xfrm>
            </p:contentPart>
          </mc:Choice>
          <mc:Fallback xmlns="">
            <p:pic>
              <p:nvPicPr>
                <p:cNvPr id="46" name="Freihand 45">
                  <a:extLst>
                    <a:ext uri="{FF2B5EF4-FFF2-40B4-BE49-F238E27FC236}">
                      <a16:creationId xmlns:a16="http://schemas.microsoft.com/office/drawing/2014/main" id="{E74D89E7-3859-4492-A905-F30E21B75683}"/>
                    </a:ext>
                  </a:extLst>
                </p:cNvPr>
                <p:cNvPicPr/>
                <p:nvPr/>
              </p:nvPicPr>
              <p:blipFill>
                <a:blip r:embed="rId26"/>
                <a:stretch>
                  <a:fillRect/>
                </a:stretch>
              </p:blipFill>
              <p:spPr>
                <a:xfrm>
                  <a:off x="8465397" y="2602245"/>
                  <a:ext cx="122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 name="Freihand 46">
                  <a:extLst>
                    <a:ext uri="{FF2B5EF4-FFF2-40B4-BE49-F238E27FC236}">
                      <a16:creationId xmlns:a16="http://schemas.microsoft.com/office/drawing/2014/main" id="{3B8DE036-62BA-438D-9EDE-B3D62F9BDDFC}"/>
                    </a:ext>
                  </a:extLst>
                </p14:cNvPr>
                <p14:cNvContentPartPr/>
                <p14:nvPr/>
              </p14:nvContentPartPr>
              <p14:xfrm>
                <a:off x="8604357" y="2666325"/>
                <a:ext cx="148320" cy="70560"/>
              </p14:xfrm>
            </p:contentPart>
          </mc:Choice>
          <mc:Fallback xmlns="">
            <p:pic>
              <p:nvPicPr>
                <p:cNvPr id="47" name="Freihand 46">
                  <a:extLst>
                    <a:ext uri="{FF2B5EF4-FFF2-40B4-BE49-F238E27FC236}">
                      <a16:creationId xmlns:a16="http://schemas.microsoft.com/office/drawing/2014/main" id="{3B8DE036-62BA-438D-9EDE-B3D62F9BDDFC}"/>
                    </a:ext>
                  </a:extLst>
                </p:cNvPr>
                <p:cNvPicPr/>
                <p:nvPr/>
              </p:nvPicPr>
              <p:blipFill>
                <a:blip r:embed="rId28"/>
                <a:stretch>
                  <a:fillRect/>
                </a:stretch>
              </p:blipFill>
              <p:spPr>
                <a:xfrm>
                  <a:off x="8600037" y="2662005"/>
                  <a:ext cx="156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9" name="Freihand 48">
                  <a:extLst>
                    <a:ext uri="{FF2B5EF4-FFF2-40B4-BE49-F238E27FC236}">
                      <a16:creationId xmlns:a16="http://schemas.microsoft.com/office/drawing/2014/main" id="{118885A4-0162-49C5-9B18-8C7869D12661}"/>
                    </a:ext>
                  </a:extLst>
                </p14:cNvPr>
                <p14:cNvContentPartPr/>
                <p14:nvPr/>
              </p14:nvContentPartPr>
              <p14:xfrm>
                <a:off x="8757357" y="2676045"/>
                <a:ext cx="95760" cy="72360"/>
              </p14:xfrm>
            </p:contentPart>
          </mc:Choice>
          <mc:Fallback xmlns="">
            <p:pic>
              <p:nvPicPr>
                <p:cNvPr id="49" name="Freihand 48">
                  <a:extLst>
                    <a:ext uri="{FF2B5EF4-FFF2-40B4-BE49-F238E27FC236}">
                      <a16:creationId xmlns:a16="http://schemas.microsoft.com/office/drawing/2014/main" id="{118885A4-0162-49C5-9B18-8C7869D12661}"/>
                    </a:ext>
                  </a:extLst>
                </p:cNvPr>
                <p:cNvPicPr/>
                <p:nvPr/>
              </p:nvPicPr>
              <p:blipFill>
                <a:blip r:embed="rId30"/>
                <a:stretch>
                  <a:fillRect/>
                </a:stretch>
              </p:blipFill>
              <p:spPr>
                <a:xfrm>
                  <a:off x="8753037" y="2671725"/>
                  <a:ext cx="104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0" name="Freihand 49">
                  <a:extLst>
                    <a:ext uri="{FF2B5EF4-FFF2-40B4-BE49-F238E27FC236}">
                      <a16:creationId xmlns:a16="http://schemas.microsoft.com/office/drawing/2014/main" id="{16ACF8CE-35FF-49DE-911E-F6835432FA2E}"/>
                    </a:ext>
                  </a:extLst>
                </p14:cNvPr>
                <p14:cNvContentPartPr/>
                <p14:nvPr/>
              </p14:nvContentPartPr>
              <p14:xfrm>
                <a:off x="8842677" y="2603325"/>
                <a:ext cx="96480" cy="139680"/>
              </p14:xfrm>
            </p:contentPart>
          </mc:Choice>
          <mc:Fallback xmlns="">
            <p:pic>
              <p:nvPicPr>
                <p:cNvPr id="50" name="Freihand 49">
                  <a:extLst>
                    <a:ext uri="{FF2B5EF4-FFF2-40B4-BE49-F238E27FC236}">
                      <a16:creationId xmlns:a16="http://schemas.microsoft.com/office/drawing/2014/main" id="{16ACF8CE-35FF-49DE-911E-F6835432FA2E}"/>
                    </a:ext>
                  </a:extLst>
                </p:cNvPr>
                <p:cNvPicPr/>
                <p:nvPr/>
              </p:nvPicPr>
              <p:blipFill>
                <a:blip r:embed="rId32"/>
                <a:stretch>
                  <a:fillRect/>
                </a:stretch>
              </p:blipFill>
              <p:spPr>
                <a:xfrm>
                  <a:off x="8838357" y="2599005"/>
                  <a:ext cx="105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2" name="Freihand 51">
                  <a:extLst>
                    <a:ext uri="{FF2B5EF4-FFF2-40B4-BE49-F238E27FC236}">
                      <a16:creationId xmlns:a16="http://schemas.microsoft.com/office/drawing/2014/main" id="{5D91CF69-EB4C-4E77-A9B9-A2DA71A95D51}"/>
                    </a:ext>
                  </a:extLst>
                </p14:cNvPr>
                <p14:cNvContentPartPr/>
                <p14:nvPr/>
              </p14:nvContentPartPr>
              <p14:xfrm>
                <a:off x="8902437" y="1093845"/>
                <a:ext cx="353160" cy="1788840"/>
              </p14:xfrm>
            </p:contentPart>
          </mc:Choice>
          <mc:Fallback xmlns="">
            <p:pic>
              <p:nvPicPr>
                <p:cNvPr id="52" name="Freihand 51">
                  <a:extLst>
                    <a:ext uri="{FF2B5EF4-FFF2-40B4-BE49-F238E27FC236}">
                      <a16:creationId xmlns:a16="http://schemas.microsoft.com/office/drawing/2014/main" id="{5D91CF69-EB4C-4E77-A9B9-A2DA71A95D51}"/>
                    </a:ext>
                  </a:extLst>
                </p:cNvPr>
                <p:cNvPicPr/>
                <p:nvPr/>
              </p:nvPicPr>
              <p:blipFill>
                <a:blip r:embed="rId34"/>
                <a:stretch>
                  <a:fillRect/>
                </a:stretch>
              </p:blipFill>
              <p:spPr>
                <a:xfrm>
                  <a:off x="8898117" y="1089525"/>
                  <a:ext cx="361800" cy="1797480"/>
                </a:xfrm>
                <a:prstGeom prst="rect">
                  <a:avLst/>
                </a:prstGeom>
              </p:spPr>
            </p:pic>
          </mc:Fallback>
        </mc:AlternateContent>
      </p:grpSp>
      <p:grpSp>
        <p:nvGrpSpPr>
          <p:cNvPr id="55" name="Gruppieren 54">
            <a:extLst>
              <a:ext uri="{FF2B5EF4-FFF2-40B4-BE49-F238E27FC236}">
                <a16:creationId xmlns:a16="http://schemas.microsoft.com/office/drawing/2014/main" id="{B4BAB0EC-61D6-48C1-9055-DE5055392F9C}"/>
              </a:ext>
            </a:extLst>
          </p:cNvPr>
          <p:cNvGrpSpPr/>
          <p:nvPr/>
        </p:nvGrpSpPr>
        <p:grpSpPr>
          <a:xfrm>
            <a:off x="925917" y="2585685"/>
            <a:ext cx="5526000" cy="455400"/>
            <a:chOff x="925917" y="2585685"/>
            <a:chExt cx="5526000" cy="455400"/>
          </a:xfrm>
        </p:grpSpPr>
        <mc:AlternateContent xmlns:mc="http://schemas.openxmlformats.org/markup-compatibility/2006" xmlns:p14="http://schemas.microsoft.com/office/powerpoint/2010/main">
          <mc:Choice Requires="p14">
            <p:contentPart p14:bwMode="auto" r:id="rId35">
              <p14:nvContentPartPr>
                <p14:cNvPr id="3" name="Freihand 2">
                  <a:extLst>
                    <a:ext uri="{FF2B5EF4-FFF2-40B4-BE49-F238E27FC236}">
                      <a16:creationId xmlns:a16="http://schemas.microsoft.com/office/drawing/2014/main" id="{568327BA-582D-4615-9821-7948D2200713}"/>
                    </a:ext>
                  </a:extLst>
                </p14:cNvPr>
                <p14:cNvContentPartPr/>
                <p14:nvPr/>
              </p14:nvContentPartPr>
              <p14:xfrm>
                <a:off x="2669397" y="2827605"/>
                <a:ext cx="261000" cy="6840"/>
              </p14:xfrm>
            </p:contentPart>
          </mc:Choice>
          <mc:Fallback xmlns="">
            <p:pic>
              <p:nvPicPr>
                <p:cNvPr id="3" name="Freihand 2">
                  <a:extLst>
                    <a:ext uri="{FF2B5EF4-FFF2-40B4-BE49-F238E27FC236}">
                      <a16:creationId xmlns:a16="http://schemas.microsoft.com/office/drawing/2014/main" id="{568327BA-582D-4615-9821-7948D2200713}"/>
                    </a:ext>
                  </a:extLst>
                </p:cNvPr>
                <p:cNvPicPr/>
                <p:nvPr/>
              </p:nvPicPr>
              <p:blipFill>
                <a:blip r:embed="rId36"/>
                <a:stretch>
                  <a:fillRect/>
                </a:stretch>
              </p:blipFill>
              <p:spPr>
                <a:xfrm>
                  <a:off x="2665077" y="2823285"/>
                  <a:ext cx="269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 name="Freihand 3">
                  <a:extLst>
                    <a:ext uri="{FF2B5EF4-FFF2-40B4-BE49-F238E27FC236}">
                      <a16:creationId xmlns:a16="http://schemas.microsoft.com/office/drawing/2014/main" id="{CD2FF4E4-9354-49BC-B57B-5EBFA3796376}"/>
                    </a:ext>
                  </a:extLst>
                </p14:cNvPr>
                <p14:cNvContentPartPr/>
                <p14:nvPr/>
              </p14:nvContentPartPr>
              <p14:xfrm>
                <a:off x="2911317" y="2767485"/>
                <a:ext cx="186840" cy="126000"/>
              </p14:xfrm>
            </p:contentPart>
          </mc:Choice>
          <mc:Fallback xmlns="">
            <p:pic>
              <p:nvPicPr>
                <p:cNvPr id="4" name="Freihand 3">
                  <a:extLst>
                    <a:ext uri="{FF2B5EF4-FFF2-40B4-BE49-F238E27FC236}">
                      <a16:creationId xmlns:a16="http://schemas.microsoft.com/office/drawing/2014/main" id="{CD2FF4E4-9354-49BC-B57B-5EBFA3796376}"/>
                    </a:ext>
                  </a:extLst>
                </p:cNvPr>
                <p:cNvPicPr/>
                <p:nvPr/>
              </p:nvPicPr>
              <p:blipFill>
                <a:blip r:embed="rId38"/>
                <a:stretch>
                  <a:fillRect/>
                </a:stretch>
              </p:blipFill>
              <p:spPr>
                <a:xfrm>
                  <a:off x="2906997" y="2763165"/>
                  <a:ext cx="195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 name="Freihand 6">
                  <a:extLst>
                    <a:ext uri="{FF2B5EF4-FFF2-40B4-BE49-F238E27FC236}">
                      <a16:creationId xmlns:a16="http://schemas.microsoft.com/office/drawing/2014/main" id="{FC59B65D-5C26-423B-B5C4-A69E6B1DB9F3}"/>
                    </a:ext>
                  </a:extLst>
                </p14:cNvPr>
                <p14:cNvContentPartPr/>
                <p14:nvPr/>
              </p14:nvContentPartPr>
              <p14:xfrm>
                <a:off x="3375357" y="2802045"/>
                <a:ext cx="181080" cy="69120"/>
              </p14:xfrm>
            </p:contentPart>
          </mc:Choice>
          <mc:Fallback xmlns="">
            <p:pic>
              <p:nvPicPr>
                <p:cNvPr id="7" name="Freihand 6">
                  <a:extLst>
                    <a:ext uri="{FF2B5EF4-FFF2-40B4-BE49-F238E27FC236}">
                      <a16:creationId xmlns:a16="http://schemas.microsoft.com/office/drawing/2014/main" id="{FC59B65D-5C26-423B-B5C4-A69E6B1DB9F3}"/>
                    </a:ext>
                  </a:extLst>
                </p:cNvPr>
                <p:cNvPicPr/>
                <p:nvPr/>
              </p:nvPicPr>
              <p:blipFill>
                <a:blip r:embed="rId40"/>
                <a:stretch>
                  <a:fillRect/>
                </a:stretch>
              </p:blipFill>
              <p:spPr>
                <a:xfrm>
                  <a:off x="3371037" y="2797725"/>
                  <a:ext cx="189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 name="Freihand 7">
                  <a:extLst>
                    <a:ext uri="{FF2B5EF4-FFF2-40B4-BE49-F238E27FC236}">
                      <a16:creationId xmlns:a16="http://schemas.microsoft.com/office/drawing/2014/main" id="{A3AB57C3-74EF-4DB9-B0F1-1A2101943038}"/>
                    </a:ext>
                  </a:extLst>
                </p14:cNvPr>
                <p14:cNvContentPartPr/>
                <p14:nvPr/>
              </p14:nvContentPartPr>
              <p14:xfrm>
                <a:off x="3579117" y="2811765"/>
                <a:ext cx="115920" cy="74520"/>
              </p14:xfrm>
            </p:contentPart>
          </mc:Choice>
          <mc:Fallback xmlns="">
            <p:pic>
              <p:nvPicPr>
                <p:cNvPr id="8" name="Freihand 7">
                  <a:extLst>
                    <a:ext uri="{FF2B5EF4-FFF2-40B4-BE49-F238E27FC236}">
                      <a16:creationId xmlns:a16="http://schemas.microsoft.com/office/drawing/2014/main" id="{A3AB57C3-74EF-4DB9-B0F1-1A2101943038}"/>
                    </a:ext>
                  </a:extLst>
                </p:cNvPr>
                <p:cNvPicPr/>
                <p:nvPr/>
              </p:nvPicPr>
              <p:blipFill>
                <a:blip r:embed="rId42"/>
                <a:stretch>
                  <a:fillRect/>
                </a:stretch>
              </p:blipFill>
              <p:spPr>
                <a:xfrm>
                  <a:off x="3574797" y="2807445"/>
                  <a:ext cx="124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 name="Freihand 8">
                  <a:extLst>
                    <a:ext uri="{FF2B5EF4-FFF2-40B4-BE49-F238E27FC236}">
                      <a16:creationId xmlns:a16="http://schemas.microsoft.com/office/drawing/2014/main" id="{FE22D01B-380C-4410-9F29-CCD56E6F7CC5}"/>
                    </a:ext>
                  </a:extLst>
                </p14:cNvPr>
                <p14:cNvContentPartPr/>
                <p14:nvPr/>
              </p14:nvContentPartPr>
              <p14:xfrm>
                <a:off x="3681717" y="2815005"/>
                <a:ext cx="97920" cy="90000"/>
              </p14:xfrm>
            </p:contentPart>
          </mc:Choice>
          <mc:Fallback xmlns="">
            <p:pic>
              <p:nvPicPr>
                <p:cNvPr id="9" name="Freihand 8">
                  <a:extLst>
                    <a:ext uri="{FF2B5EF4-FFF2-40B4-BE49-F238E27FC236}">
                      <a16:creationId xmlns:a16="http://schemas.microsoft.com/office/drawing/2014/main" id="{FE22D01B-380C-4410-9F29-CCD56E6F7CC5}"/>
                    </a:ext>
                  </a:extLst>
                </p:cNvPr>
                <p:cNvPicPr/>
                <p:nvPr/>
              </p:nvPicPr>
              <p:blipFill>
                <a:blip r:embed="rId44"/>
                <a:stretch>
                  <a:fillRect/>
                </a:stretch>
              </p:blipFill>
              <p:spPr>
                <a:xfrm>
                  <a:off x="3677397" y="2810685"/>
                  <a:ext cx="106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 name="Freihand 9">
                  <a:extLst>
                    <a:ext uri="{FF2B5EF4-FFF2-40B4-BE49-F238E27FC236}">
                      <a16:creationId xmlns:a16="http://schemas.microsoft.com/office/drawing/2014/main" id="{8A50E16A-10D1-4D12-8CA4-47BA7EAB68EB}"/>
                    </a:ext>
                  </a:extLst>
                </p14:cNvPr>
                <p14:cNvContentPartPr/>
                <p14:nvPr/>
              </p14:nvContentPartPr>
              <p14:xfrm>
                <a:off x="3805197" y="2745165"/>
                <a:ext cx="88920" cy="142200"/>
              </p14:xfrm>
            </p:contentPart>
          </mc:Choice>
          <mc:Fallback xmlns="">
            <p:pic>
              <p:nvPicPr>
                <p:cNvPr id="10" name="Freihand 9">
                  <a:extLst>
                    <a:ext uri="{FF2B5EF4-FFF2-40B4-BE49-F238E27FC236}">
                      <a16:creationId xmlns:a16="http://schemas.microsoft.com/office/drawing/2014/main" id="{8A50E16A-10D1-4D12-8CA4-47BA7EAB68EB}"/>
                    </a:ext>
                  </a:extLst>
                </p:cNvPr>
                <p:cNvPicPr/>
                <p:nvPr/>
              </p:nvPicPr>
              <p:blipFill>
                <a:blip r:embed="rId46"/>
                <a:stretch>
                  <a:fillRect/>
                </a:stretch>
              </p:blipFill>
              <p:spPr>
                <a:xfrm>
                  <a:off x="3800877" y="2740845"/>
                  <a:ext cx="97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 name="Freihand 10">
                  <a:extLst>
                    <a:ext uri="{FF2B5EF4-FFF2-40B4-BE49-F238E27FC236}">
                      <a16:creationId xmlns:a16="http://schemas.microsoft.com/office/drawing/2014/main" id="{01F16553-57D9-4404-8CDE-E67CD87D25ED}"/>
                    </a:ext>
                  </a:extLst>
                </p14:cNvPr>
                <p14:cNvContentPartPr/>
                <p14:nvPr/>
              </p14:nvContentPartPr>
              <p14:xfrm>
                <a:off x="4048917" y="2807445"/>
                <a:ext cx="111240" cy="198720"/>
              </p14:xfrm>
            </p:contentPart>
          </mc:Choice>
          <mc:Fallback xmlns="">
            <p:pic>
              <p:nvPicPr>
                <p:cNvPr id="11" name="Freihand 10">
                  <a:extLst>
                    <a:ext uri="{FF2B5EF4-FFF2-40B4-BE49-F238E27FC236}">
                      <a16:creationId xmlns:a16="http://schemas.microsoft.com/office/drawing/2014/main" id="{01F16553-57D9-4404-8CDE-E67CD87D25ED}"/>
                    </a:ext>
                  </a:extLst>
                </p:cNvPr>
                <p:cNvPicPr/>
                <p:nvPr/>
              </p:nvPicPr>
              <p:blipFill>
                <a:blip r:embed="rId48"/>
                <a:stretch>
                  <a:fillRect/>
                </a:stretch>
              </p:blipFill>
              <p:spPr>
                <a:xfrm>
                  <a:off x="4044597" y="2803125"/>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 name="Freihand 11">
                  <a:extLst>
                    <a:ext uri="{FF2B5EF4-FFF2-40B4-BE49-F238E27FC236}">
                      <a16:creationId xmlns:a16="http://schemas.microsoft.com/office/drawing/2014/main" id="{7D0A86D3-480A-4254-AFEB-FBAC4E488F68}"/>
                    </a:ext>
                  </a:extLst>
                </p14:cNvPr>
                <p14:cNvContentPartPr/>
                <p14:nvPr/>
              </p14:nvContentPartPr>
              <p14:xfrm>
                <a:off x="4209117" y="2817165"/>
                <a:ext cx="72720" cy="59400"/>
              </p14:xfrm>
            </p:contentPart>
          </mc:Choice>
          <mc:Fallback xmlns="">
            <p:pic>
              <p:nvPicPr>
                <p:cNvPr id="12" name="Freihand 11">
                  <a:extLst>
                    <a:ext uri="{FF2B5EF4-FFF2-40B4-BE49-F238E27FC236}">
                      <a16:creationId xmlns:a16="http://schemas.microsoft.com/office/drawing/2014/main" id="{7D0A86D3-480A-4254-AFEB-FBAC4E488F68}"/>
                    </a:ext>
                  </a:extLst>
                </p:cNvPr>
                <p:cNvPicPr/>
                <p:nvPr/>
              </p:nvPicPr>
              <p:blipFill>
                <a:blip r:embed="rId50"/>
                <a:stretch>
                  <a:fillRect/>
                </a:stretch>
              </p:blipFill>
              <p:spPr>
                <a:xfrm>
                  <a:off x="4204797" y="2812845"/>
                  <a:ext cx="81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 name="Freihand 12">
                  <a:extLst>
                    <a:ext uri="{FF2B5EF4-FFF2-40B4-BE49-F238E27FC236}">
                      <a16:creationId xmlns:a16="http://schemas.microsoft.com/office/drawing/2014/main" id="{54F703D8-94A9-4DB6-99B9-498243ACE858}"/>
                    </a:ext>
                  </a:extLst>
                </p14:cNvPr>
                <p14:cNvContentPartPr/>
                <p14:nvPr/>
              </p14:nvContentPartPr>
              <p14:xfrm>
                <a:off x="4324317" y="2821845"/>
                <a:ext cx="70200" cy="51120"/>
              </p14:xfrm>
            </p:contentPart>
          </mc:Choice>
          <mc:Fallback xmlns="">
            <p:pic>
              <p:nvPicPr>
                <p:cNvPr id="13" name="Freihand 12">
                  <a:extLst>
                    <a:ext uri="{FF2B5EF4-FFF2-40B4-BE49-F238E27FC236}">
                      <a16:creationId xmlns:a16="http://schemas.microsoft.com/office/drawing/2014/main" id="{54F703D8-94A9-4DB6-99B9-498243ACE858}"/>
                    </a:ext>
                  </a:extLst>
                </p:cNvPr>
                <p:cNvPicPr/>
                <p:nvPr/>
              </p:nvPicPr>
              <p:blipFill>
                <a:blip r:embed="rId52"/>
                <a:stretch>
                  <a:fillRect/>
                </a:stretch>
              </p:blipFill>
              <p:spPr>
                <a:xfrm>
                  <a:off x="4319997" y="2817525"/>
                  <a:ext cx="78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 name="Freihand 13">
                  <a:extLst>
                    <a:ext uri="{FF2B5EF4-FFF2-40B4-BE49-F238E27FC236}">
                      <a16:creationId xmlns:a16="http://schemas.microsoft.com/office/drawing/2014/main" id="{C3AC9922-BB68-4F95-AB2E-FAEE355C80DD}"/>
                    </a:ext>
                  </a:extLst>
                </p14:cNvPr>
                <p14:cNvContentPartPr/>
                <p14:nvPr/>
              </p14:nvContentPartPr>
              <p14:xfrm>
                <a:off x="4391997" y="2828685"/>
                <a:ext cx="360" cy="360"/>
              </p14:xfrm>
            </p:contentPart>
          </mc:Choice>
          <mc:Fallback xmlns="">
            <p:pic>
              <p:nvPicPr>
                <p:cNvPr id="14" name="Freihand 13">
                  <a:extLst>
                    <a:ext uri="{FF2B5EF4-FFF2-40B4-BE49-F238E27FC236}">
                      <a16:creationId xmlns:a16="http://schemas.microsoft.com/office/drawing/2014/main" id="{C3AC9922-BB68-4F95-AB2E-FAEE355C80DD}"/>
                    </a:ext>
                  </a:extLst>
                </p:cNvPr>
                <p:cNvPicPr/>
                <p:nvPr/>
              </p:nvPicPr>
              <p:blipFill>
                <a:blip r:embed="rId8"/>
                <a:stretch>
                  <a:fillRect/>
                </a:stretch>
              </p:blipFill>
              <p:spPr>
                <a:xfrm>
                  <a:off x="4387677" y="2824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 name="Freihand 14">
                  <a:extLst>
                    <a:ext uri="{FF2B5EF4-FFF2-40B4-BE49-F238E27FC236}">
                      <a16:creationId xmlns:a16="http://schemas.microsoft.com/office/drawing/2014/main" id="{3EE6F75E-EFA0-460A-8C9C-CA8FAB5BB2F8}"/>
                    </a:ext>
                  </a:extLst>
                </p14:cNvPr>
                <p14:cNvContentPartPr/>
                <p14:nvPr/>
              </p14:nvContentPartPr>
              <p14:xfrm>
                <a:off x="4391997" y="2806365"/>
                <a:ext cx="79200" cy="130680"/>
              </p14:xfrm>
            </p:contentPart>
          </mc:Choice>
          <mc:Fallback xmlns="">
            <p:pic>
              <p:nvPicPr>
                <p:cNvPr id="15" name="Freihand 14">
                  <a:extLst>
                    <a:ext uri="{FF2B5EF4-FFF2-40B4-BE49-F238E27FC236}">
                      <a16:creationId xmlns:a16="http://schemas.microsoft.com/office/drawing/2014/main" id="{3EE6F75E-EFA0-460A-8C9C-CA8FAB5BB2F8}"/>
                    </a:ext>
                  </a:extLst>
                </p:cNvPr>
                <p:cNvPicPr/>
                <p:nvPr/>
              </p:nvPicPr>
              <p:blipFill>
                <a:blip r:embed="rId55"/>
                <a:stretch>
                  <a:fillRect/>
                </a:stretch>
              </p:blipFill>
              <p:spPr>
                <a:xfrm>
                  <a:off x="4387677" y="2802045"/>
                  <a:ext cx="87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 name="Freihand 15">
                  <a:extLst>
                    <a:ext uri="{FF2B5EF4-FFF2-40B4-BE49-F238E27FC236}">
                      <a16:creationId xmlns:a16="http://schemas.microsoft.com/office/drawing/2014/main" id="{ED6FE2C0-5A0F-4AE8-8532-E4268E919214}"/>
                    </a:ext>
                  </a:extLst>
                </p14:cNvPr>
                <p14:cNvContentPartPr/>
                <p14:nvPr/>
              </p14:nvContentPartPr>
              <p14:xfrm>
                <a:off x="4515117" y="2735445"/>
                <a:ext cx="131760" cy="128520"/>
              </p14:xfrm>
            </p:contentPart>
          </mc:Choice>
          <mc:Fallback xmlns="">
            <p:pic>
              <p:nvPicPr>
                <p:cNvPr id="16" name="Freihand 15">
                  <a:extLst>
                    <a:ext uri="{FF2B5EF4-FFF2-40B4-BE49-F238E27FC236}">
                      <a16:creationId xmlns:a16="http://schemas.microsoft.com/office/drawing/2014/main" id="{ED6FE2C0-5A0F-4AE8-8532-E4268E919214}"/>
                    </a:ext>
                  </a:extLst>
                </p:cNvPr>
                <p:cNvPicPr/>
                <p:nvPr/>
              </p:nvPicPr>
              <p:blipFill>
                <a:blip r:embed="rId57"/>
                <a:stretch>
                  <a:fillRect/>
                </a:stretch>
              </p:blipFill>
              <p:spPr>
                <a:xfrm>
                  <a:off x="4510797" y="2731125"/>
                  <a:ext cx="140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 name="Freihand 17">
                  <a:extLst>
                    <a:ext uri="{FF2B5EF4-FFF2-40B4-BE49-F238E27FC236}">
                      <a16:creationId xmlns:a16="http://schemas.microsoft.com/office/drawing/2014/main" id="{D68CD402-A09C-4948-8966-FE07F5D2DAAD}"/>
                    </a:ext>
                  </a:extLst>
                </p14:cNvPr>
                <p14:cNvContentPartPr/>
                <p14:nvPr/>
              </p14:nvContentPartPr>
              <p14:xfrm>
                <a:off x="4834797" y="2767845"/>
                <a:ext cx="114480" cy="94680"/>
              </p14:xfrm>
            </p:contentPart>
          </mc:Choice>
          <mc:Fallback xmlns="">
            <p:pic>
              <p:nvPicPr>
                <p:cNvPr id="18" name="Freihand 17">
                  <a:extLst>
                    <a:ext uri="{FF2B5EF4-FFF2-40B4-BE49-F238E27FC236}">
                      <a16:creationId xmlns:a16="http://schemas.microsoft.com/office/drawing/2014/main" id="{D68CD402-A09C-4948-8966-FE07F5D2DAAD}"/>
                    </a:ext>
                  </a:extLst>
                </p:cNvPr>
                <p:cNvPicPr/>
                <p:nvPr/>
              </p:nvPicPr>
              <p:blipFill>
                <a:blip r:embed="rId59"/>
                <a:stretch>
                  <a:fillRect/>
                </a:stretch>
              </p:blipFill>
              <p:spPr>
                <a:xfrm>
                  <a:off x="4830477" y="2763525"/>
                  <a:ext cx="123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 name="Freihand 18">
                  <a:extLst>
                    <a:ext uri="{FF2B5EF4-FFF2-40B4-BE49-F238E27FC236}">
                      <a16:creationId xmlns:a16="http://schemas.microsoft.com/office/drawing/2014/main" id="{039830EB-C064-4D82-8484-C17D3D81E4A4}"/>
                    </a:ext>
                  </a:extLst>
                </p14:cNvPr>
                <p14:cNvContentPartPr/>
                <p14:nvPr/>
              </p14:nvContentPartPr>
              <p14:xfrm>
                <a:off x="4967637" y="2684325"/>
                <a:ext cx="27360" cy="164160"/>
              </p14:xfrm>
            </p:contentPart>
          </mc:Choice>
          <mc:Fallback xmlns="">
            <p:pic>
              <p:nvPicPr>
                <p:cNvPr id="19" name="Freihand 18">
                  <a:extLst>
                    <a:ext uri="{FF2B5EF4-FFF2-40B4-BE49-F238E27FC236}">
                      <a16:creationId xmlns:a16="http://schemas.microsoft.com/office/drawing/2014/main" id="{039830EB-C064-4D82-8484-C17D3D81E4A4}"/>
                    </a:ext>
                  </a:extLst>
                </p:cNvPr>
                <p:cNvPicPr/>
                <p:nvPr/>
              </p:nvPicPr>
              <p:blipFill>
                <a:blip r:embed="rId61"/>
                <a:stretch>
                  <a:fillRect/>
                </a:stretch>
              </p:blipFill>
              <p:spPr>
                <a:xfrm>
                  <a:off x="4963317" y="2680005"/>
                  <a:ext cx="36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1" name="Freihand 20">
                  <a:extLst>
                    <a:ext uri="{FF2B5EF4-FFF2-40B4-BE49-F238E27FC236}">
                      <a16:creationId xmlns:a16="http://schemas.microsoft.com/office/drawing/2014/main" id="{E45AC40C-BA59-4E25-9DE8-D59BDFCA5C47}"/>
                    </a:ext>
                  </a:extLst>
                </p14:cNvPr>
                <p14:cNvContentPartPr/>
                <p14:nvPr/>
              </p14:nvContentPartPr>
              <p14:xfrm>
                <a:off x="4920837" y="2762805"/>
                <a:ext cx="119880" cy="8280"/>
              </p14:xfrm>
            </p:contentPart>
          </mc:Choice>
          <mc:Fallback xmlns="">
            <p:pic>
              <p:nvPicPr>
                <p:cNvPr id="21" name="Freihand 20">
                  <a:extLst>
                    <a:ext uri="{FF2B5EF4-FFF2-40B4-BE49-F238E27FC236}">
                      <a16:creationId xmlns:a16="http://schemas.microsoft.com/office/drawing/2014/main" id="{E45AC40C-BA59-4E25-9DE8-D59BDFCA5C47}"/>
                    </a:ext>
                  </a:extLst>
                </p:cNvPr>
                <p:cNvPicPr/>
                <p:nvPr/>
              </p:nvPicPr>
              <p:blipFill>
                <a:blip r:embed="rId63"/>
                <a:stretch>
                  <a:fillRect/>
                </a:stretch>
              </p:blipFill>
              <p:spPr>
                <a:xfrm>
                  <a:off x="4916517" y="2758485"/>
                  <a:ext cx="128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3" name="Freihand 22">
                  <a:extLst>
                    <a:ext uri="{FF2B5EF4-FFF2-40B4-BE49-F238E27FC236}">
                      <a16:creationId xmlns:a16="http://schemas.microsoft.com/office/drawing/2014/main" id="{96E12D67-EFA4-4C28-86E1-D15BE0488421}"/>
                    </a:ext>
                  </a:extLst>
                </p14:cNvPr>
                <p14:cNvContentPartPr/>
                <p14:nvPr/>
              </p14:nvContentPartPr>
              <p14:xfrm>
                <a:off x="5043597" y="2694405"/>
                <a:ext cx="276480" cy="145800"/>
              </p14:xfrm>
            </p:contentPart>
          </mc:Choice>
          <mc:Fallback xmlns="">
            <p:pic>
              <p:nvPicPr>
                <p:cNvPr id="23" name="Freihand 22">
                  <a:extLst>
                    <a:ext uri="{FF2B5EF4-FFF2-40B4-BE49-F238E27FC236}">
                      <a16:creationId xmlns:a16="http://schemas.microsoft.com/office/drawing/2014/main" id="{96E12D67-EFA4-4C28-86E1-D15BE0488421}"/>
                    </a:ext>
                  </a:extLst>
                </p:cNvPr>
                <p:cNvPicPr/>
                <p:nvPr/>
              </p:nvPicPr>
              <p:blipFill>
                <a:blip r:embed="rId65"/>
                <a:stretch>
                  <a:fillRect/>
                </a:stretch>
              </p:blipFill>
              <p:spPr>
                <a:xfrm>
                  <a:off x="5039277" y="2690085"/>
                  <a:ext cx="285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4" name="Freihand 23">
                  <a:extLst>
                    <a:ext uri="{FF2B5EF4-FFF2-40B4-BE49-F238E27FC236}">
                      <a16:creationId xmlns:a16="http://schemas.microsoft.com/office/drawing/2014/main" id="{244F3BE9-2E09-4A58-B8A0-54A44C8D20DE}"/>
                    </a:ext>
                  </a:extLst>
                </p14:cNvPr>
                <p14:cNvContentPartPr/>
                <p14:nvPr/>
              </p14:nvContentPartPr>
              <p14:xfrm>
                <a:off x="5502597" y="2692605"/>
                <a:ext cx="246240" cy="140400"/>
              </p14:xfrm>
            </p:contentPart>
          </mc:Choice>
          <mc:Fallback xmlns="">
            <p:pic>
              <p:nvPicPr>
                <p:cNvPr id="24" name="Freihand 23">
                  <a:extLst>
                    <a:ext uri="{FF2B5EF4-FFF2-40B4-BE49-F238E27FC236}">
                      <a16:creationId xmlns:a16="http://schemas.microsoft.com/office/drawing/2014/main" id="{244F3BE9-2E09-4A58-B8A0-54A44C8D20DE}"/>
                    </a:ext>
                  </a:extLst>
                </p:cNvPr>
                <p:cNvPicPr/>
                <p:nvPr/>
              </p:nvPicPr>
              <p:blipFill>
                <a:blip r:embed="rId67"/>
                <a:stretch>
                  <a:fillRect/>
                </a:stretch>
              </p:blipFill>
              <p:spPr>
                <a:xfrm>
                  <a:off x="5498277" y="2688285"/>
                  <a:ext cx="25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 name="Freihand 24">
                  <a:extLst>
                    <a:ext uri="{FF2B5EF4-FFF2-40B4-BE49-F238E27FC236}">
                      <a16:creationId xmlns:a16="http://schemas.microsoft.com/office/drawing/2014/main" id="{D32A6A43-C1B9-482D-B623-841653C65B4F}"/>
                    </a:ext>
                  </a:extLst>
                </p14:cNvPr>
                <p14:cNvContentPartPr/>
                <p14:nvPr/>
              </p14:nvContentPartPr>
              <p14:xfrm>
                <a:off x="5742357" y="2766045"/>
                <a:ext cx="3600" cy="75960"/>
              </p14:xfrm>
            </p:contentPart>
          </mc:Choice>
          <mc:Fallback xmlns="">
            <p:pic>
              <p:nvPicPr>
                <p:cNvPr id="25" name="Freihand 24">
                  <a:extLst>
                    <a:ext uri="{FF2B5EF4-FFF2-40B4-BE49-F238E27FC236}">
                      <a16:creationId xmlns:a16="http://schemas.microsoft.com/office/drawing/2014/main" id="{D32A6A43-C1B9-482D-B623-841653C65B4F}"/>
                    </a:ext>
                  </a:extLst>
                </p:cNvPr>
                <p:cNvPicPr/>
                <p:nvPr/>
              </p:nvPicPr>
              <p:blipFill>
                <a:blip r:embed="rId69"/>
                <a:stretch>
                  <a:fillRect/>
                </a:stretch>
              </p:blipFill>
              <p:spPr>
                <a:xfrm>
                  <a:off x="5738037" y="2761725"/>
                  <a:ext cx="1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 name="Freihand 25">
                  <a:extLst>
                    <a:ext uri="{FF2B5EF4-FFF2-40B4-BE49-F238E27FC236}">
                      <a16:creationId xmlns:a16="http://schemas.microsoft.com/office/drawing/2014/main" id="{D5818BCB-00C7-4B48-8BDD-C8084A4660F8}"/>
                    </a:ext>
                  </a:extLst>
                </p14:cNvPr>
                <p14:cNvContentPartPr/>
                <p14:nvPr/>
              </p14:nvContentPartPr>
              <p14:xfrm>
                <a:off x="5740557" y="2726445"/>
                <a:ext cx="31680" cy="5760"/>
              </p14:xfrm>
            </p:contentPart>
          </mc:Choice>
          <mc:Fallback xmlns="">
            <p:pic>
              <p:nvPicPr>
                <p:cNvPr id="26" name="Freihand 25">
                  <a:extLst>
                    <a:ext uri="{FF2B5EF4-FFF2-40B4-BE49-F238E27FC236}">
                      <a16:creationId xmlns:a16="http://schemas.microsoft.com/office/drawing/2014/main" id="{D5818BCB-00C7-4B48-8BDD-C8084A4660F8}"/>
                    </a:ext>
                  </a:extLst>
                </p:cNvPr>
                <p:cNvPicPr/>
                <p:nvPr/>
              </p:nvPicPr>
              <p:blipFill>
                <a:blip r:embed="rId71"/>
                <a:stretch>
                  <a:fillRect/>
                </a:stretch>
              </p:blipFill>
              <p:spPr>
                <a:xfrm>
                  <a:off x="5736237" y="2722125"/>
                  <a:ext cx="40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7" name="Freihand 26">
                  <a:extLst>
                    <a:ext uri="{FF2B5EF4-FFF2-40B4-BE49-F238E27FC236}">
                      <a16:creationId xmlns:a16="http://schemas.microsoft.com/office/drawing/2014/main" id="{407380E9-2B59-4359-874B-2A989663994C}"/>
                    </a:ext>
                  </a:extLst>
                </p14:cNvPr>
                <p14:cNvContentPartPr/>
                <p14:nvPr/>
              </p14:nvContentPartPr>
              <p14:xfrm>
                <a:off x="5773317" y="2748045"/>
                <a:ext cx="43560" cy="9720"/>
              </p14:xfrm>
            </p:contentPart>
          </mc:Choice>
          <mc:Fallback xmlns="">
            <p:pic>
              <p:nvPicPr>
                <p:cNvPr id="27" name="Freihand 26">
                  <a:extLst>
                    <a:ext uri="{FF2B5EF4-FFF2-40B4-BE49-F238E27FC236}">
                      <a16:creationId xmlns:a16="http://schemas.microsoft.com/office/drawing/2014/main" id="{407380E9-2B59-4359-874B-2A989663994C}"/>
                    </a:ext>
                  </a:extLst>
                </p:cNvPr>
                <p:cNvPicPr/>
                <p:nvPr/>
              </p:nvPicPr>
              <p:blipFill>
                <a:blip r:embed="rId73"/>
                <a:stretch>
                  <a:fillRect/>
                </a:stretch>
              </p:blipFill>
              <p:spPr>
                <a:xfrm>
                  <a:off x="5768997" y="2743725"/>
                  <a:ext cx="52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8" name="Freihand 27">
                  <a:extLst>
                    <a:ext uri="{FF2B5EF4-FFF2-40B4-BE49-F238E27FC236}">
                      <a16:creationId xmlns:a16="http://schemas.microsoft.com/office/drawing/2014/main" id="{671C931C-E6E5-4B57-875A-6B9126882F3A}"/>
                    </a:ext>
                  </a:extLst>
                </p14:cNvPr>
                <p14:cNvContentPartPr/>
                <p14:nvPr/>
              </p14:nvContentPartPr>
              <p14:xfrm>
                <a:off x="5788437" y="2719605"/>
                <a:ext cx="108000" cy="94320"/>
              </p14:xfrm>
            </p:contentPart>
          </mc:Choice>
          <mc:Fallback xmlns="">
            <p:pic>
              <p:nvPicPr>
                <p:cNvPr id="28" name="Freihand 27">
                  <a:extLst>
                    <a:ext uri="{FF2B5EF4-FFF2-40B4-BE49-F238E27FC236}">
                      <a16:creationId xmlns:a16="http://schemas.microsoft.com/office/drawing/2014/main" id="{671C931C-E6E5-4B57-875A-6B9126882F3A}"/>
                    </a:ext>
                  </a:extLst>
                </p:cNvPr>
                <p:cNvPicPr/>
                <p:nvPr/>
              </p:nvPicPr>
              <p:blipFill>
                <a:blip r:embed="rId75"/>
                <a:stretch>
                  <a:fillRect/>
                </a:stretch>
              </p:blipFill>
              <p:spPr>
                <a:xfrm>
                  <a:off x="5784117" y="2715285"/>
                  <a:ext cx="116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9" name="Freihand 28">
                  <a:extLst>
                    <a:ext uri="{FF2B5EF4-FFF2-40B4-BE49-F238E27FC236}">
                      <a16:creationId xmlns:a16="http://schemas.microsoft.com/office/drawing/2014/main" id="{3905A0D3-F54F-4C5C-B04B-86084C6D4F33}"/>
                    </a:ext>
                  </a:extLst>
                </p14:cNvPr>
                <p14:cNvContentPartPr/>
                <p14:nvPr/>
              </p14:nvContentPartPr>
              <p14:xfrm>
                <a:off x="6035757" y="2743725"/>
                <a:ext cx="97920" cy="203760"/>
              </p14:xfrm>
            </p:contentPart>
          </mc:Choice>
          <mc:Fallback xmlns="">
            <p:pic>
              <p:nvPicPr>
                <p:cNvPr id="29" name="Freihand 28">
                  <a:extLst>
                    <a:ext uri="{FF2B5EF4-FFF2-40B4-BE49-F238E27FC236}">
                      <a16:creationId xmlns:a16="http://schemas.microsoft.com/office/drawing/2014/main" id="{3905A0D3-F54F-4C5C-B04B-86084C6D4F33}"/>
                    </a:ext>
                  </a:extLst>
                </p:cNvPr>
                <p:cNvPicPr/>
                <p:nvPr/>
              </p:nvPicPr>
              <p:blipFill>
                <a:blip r:embed="rId77"/>
                <a:stretch>
                  <a:fillRect/>
                </a:stretch>
              </p:blipFill>
              <p:spPr>
                <a:xfrm>
                  <a:off x="6031437" y="2739405"/>
                  <a:ext cx="106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0" name="Freihand 29">
                  <a:extLst>
                    <a:ext uri="{FF2B5EF4-FFF2-40B4-BE49-F238E27FC236}">
                      <a16:creationId xmlns:a16="http://schemas.microsoft.com/office/drawing/2014/main" id="{F35FCC6C-FEAD-489F-BA05-3596B7AF477E}"/>
                    </a:ext>
                  </a:extLst>
                </p14:cNvPr>
                <p14:cNvContentPartPr/>
                <p14:nvPr/>
              </p14:nvContentPartPr>
              <p14:xfrm>
                <a:off x="6161037" y="2747325"/>
                <a:ext cx="92160" cy="72720"/>
              </p14:xfrm>
            </p:contentPart>
          </mc:Choice>
          <mc:Fallback xmlns="">
            <p:pic>
              <p:nvPicPr>
                <p:cNvPr id="30" name="Freihand 29">
                  <a:extLst>
                    <a:ext uri="{FF2B5EF4-FFF2-40B4-BE49-F238E27FC236}">
                      <a16:creationId xmlns:a16="http://schemas.microsoft.com/office/drawing/2014/main" id="{F35FCC6C-FEAD-489F-BA05-3596B7AF477E}"/>
                    </a:ext>
                  </a:extLst>
                </p:cNvPr>
                <p:cNvPicPr/>
                <p:nvPr/>
              </p:nvPicPr>
              <p:blipFill>
                <a:blip r:embed="rId79"/>
                <a:stretch>
                  <a:fillRect/>
                </a:stretch>
              </p:blipFill>
              <p:spPr>
                <a:xfrm>
                  <a:off x="6156717" y="2743005"/>
                  <a:ext cx="100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1" name="Freihand 30">
                  <a:extLst>
                    <a:ext uri="{FF2B5EF4-FFF2-40B4-BE49-F238E27FC236}">
                      <a16:creationId xmlns:a16="http://schemas.microsoft.com/office/drawing/2014/main" id="{A5316A69-B727-4144-A2EA-1D79AEB1BE27}"/>
                    </a:ext>
                  </a:extLst>
                </p14:cNvPr>
                <p14:cNvContentPartPr/>
                <p14:nvPr/>
              </p14:nvContentPartPr>
              <p14:xfrm>
                <a:off x="6258957" y="2698005"/>
                <a:ext cx="75960" cy="119520"/>
              </p14:xfrm>
            </p:contentPart>
          </mc:Choice>
          <mc:Fallback xmlns="">
            <p:pic>
              <p:nvPicPr>
                <p:cNvPr id="31" name="Freihand 30">
                  <a:extLst>
                    <a:ext uri="{FF2B5EF4-FFF2-40B4-BE49-F238E27FC236}">
                      <a16:creationId xmlns:a16="http://schemas.microsoft.com/office/drawing/2014/main" id="{A5316A69-B727-4144-A2EA-1D79AEB1BE27}"/>
                    </a:ext>
                  </a:extLst>
                </p:cNvPr>
                <p:cNvPicPr/>
                <p:nvPr/>
              </p:nvPicPr>
              <p:blipFill>
                <a:blip r:embed="rId81"/>
                <a:stretch>
                  <a:fillRect/>
                </a:stretch>
              </p:blipFill>
              <p:spPr>
                <a:xfrm>
                  <a:off x="6254637" y="2693685"/>
                  <a:ext cx="84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2" name="Freihand 31">
                  <a:extLst>
                    <a:ext uri="{FF2B5EF4-FFF2-40B4-BE49-F238E27FC236}">
                      <a16:creationId xmlns:a16="http://schemas.microsoft.com/office/drawing/2014/main" id="{4A9BF023-CD39-41DC-9E46-8E95AFCF9189}"/>
                    </a:ext>
                  </a:extLst>
                </p14:cNvPr>
                <p14:cNvContentPartPr/>
                <p14:nvPr/>
              </p14:nvContentPartPr>
              <p14:xfrm>
                <a:off x="6361197" y="2742285"/>
                <a:ext cx="90720" cy="64080"/>
              </p14:xfrm>
            </p:contentPart>
          </mc:Choice>
          <mc:Fallback xmlns="">
            <p:pic>
              <p:nvPicPr>
                <p:cNvPr id="32" name="Freihand 31">
                  <a:extLst>
                    <a:ext uri="{FF2B5EF4-FFF2-40B4-BE49-F238E27FC236}">
                      <a16:creationId xmlns:a16="http://schemas.microsoft.com/office/drawing/2014/main" id="{4A9BF023-CD39-41DC-9E46-8E95AFCF9189}"/>
                    </a:ext>
                  </a:extLst>
                </p:cNvPr>
                <p:cNvPicPr/>
                <p:nvPr/>
              </p:nvPicPr>
              <p:blipFill>
                <a:blip r:embed="rId83"/>
                <a:stretch>
                  <a:fillRect/>
                </a:stretch>
              </p:blipFill>
              <p:spPr>
                <a:xfrm>
                  <a:off x="6356877" y="2737965"/>
                  <a:ext cx="99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74451A54-7A8B-4D31-BD4E-AD5A01ACC6D4}"/>
                    </a:ext>
                  </a:extLst>
                </p14:cNvPr>
                <p14:cNvContentPartPr/>
                <p14:nvPr/>
              </p14:nvContentPartPr>
              <p14:xfrm>
                <a:off x="925917" y="2585685"/>
                <a:ext cx="1715040" cy="455400"/>
              </p14:xfrm>
            </p:contentPart>
          </mc:Choice>
          <mc:Fallback xmlns="">
            <p:pic>
              <p:nvPicPr>
                <p:cNvPr id="54" name="Freihand 53">
                  <a:extLst>
                    <a:ext uri="{FF2B5EF4-FFF2-40B4-BE49-F238E27FC236}">
                      <a16:creationId xmlns:a16="http://schemas.microsoft.com/office/drawing/2014/main" id="{74451A54-7A8B-4D31-BD4E-AD5A01ACC6D4}"/>
                    </a:ext>
                  </a:extLst>
                </p:cNvPr>
                <p:cNvPicPr/>
                <p:nvPr/>
              </p:nvPicPr>
              <p:blipFill>
                <a:blip r:embed="rId85"/>
                <a:stretch>
                  <a:fillRect/>
                </a:stretch>
              </p:blipFill>
              <p:spPr>
                <a:xfrm>
                  <a:off x="921597" y="2581365"/>
                  <a:ext cx="1723680" cy="464040"/>
                </a:xfrm>
                <a:prstGeom prst="rect">
                  <a:avLst/>
                </a:prstGeom>
              </p:spPr>
            </p:pic>
          </mc:Fallback>
        </mc:AlternateContent>
      </p:grpSp>
      <p:grpSp>
        <p:nvGrpSpPr>
          <p:cNvPr id="137229" name="Gruppieren 137228">
            <a:extLst>
              <a:ext uri="{FF2B5EF4-FFF2-40B4-BE49-F238E27FC236}">
                <a16:creationId xmlns:a16="http://schemas.microsoft.com/office/drawing/2014/main" id="{157E04CF-211F-4B2A-8134-9CA22661B6DD}"/>
              </a:ext>
            </a:extLst>
          </p:cNvPr>
          <p:cNvGrpSpPr/>
          <p:nvPr/>
        </p:nvGrpSpPr>
        <p:grpSpPr>
          <a:xfrm>
            <a:off x="9812877" y="1525845"/>
            <a:ext cx="1498680" cy="263520"/>
            <a:chOff x="9812877" y="1525845"/>
            <a:chExt cx="1498680" cy="263520"/>
          </a:xfrm>
        </p:grpSpPr>
        <mc:AlternateContent xmlns:mc="http://schemas.openxmlformats.org/markup-compatibility/2006" xmlns:p14="http://schemas.microsoft.com/office/powerpoint/2010/main">
          <mc:Choice Requires="p14">
            <p:contentPart p14:bwMode="auto" r:id="rId86">
              <p14:nvContentPartPr>
                <p14:cNvPr id="137218" name="Freihand 137217">
                  <a:extLst>
                    <a:ext uri="{FF2B5EF4-FFF2-40B4-BE49-F238E27FC236}">
                      <a16:creationId xmlns:a16="http://schemas.microsoft.com/office/drawing/2014/main" id="{DFF71874-CED5-445B-B0FF-79B5851F01A5}"/>
                    </a:ext>
                  </a:extLst>
                </p14:cNvPr>
                <p14:cNvContentPartPr/>
                <p14:nvPr/>
              </p14:nvContentPartPr>
              <p14:xfrm>
                <a:off x="9812877" y="1533045"/>
                <a:ext cx="116640" cy="256320"/>
              </p14:xfrm>
            </p:contentPart>
          </mc:Choice>
          <mc:Fallback xmlns="">
            <p:pic>
              <p:nvPicPr>
                <p:cNvPr id="137218" name="Freihand 137217">
                  <a:extLst>
                    <a:ext uri="{FF2B5EF4-FFF2-40B4-BE49-F238E27FC236}">
                      <a16:creationId xmlns:a16="http://schemas.microsoft.com/office/drawing/2014/main" id="{DFF71874-CED5-445B-B0FF-79B5851F01A5}"/>
                    </a:ext>
                  </a:extLst>
                </p:cNvPr>
                <p:cNvPicPr/>
                <p:nvPr/>
              </p:nvPicPr>
              <p:blipFill>
                <a:blip r:embed="rId87"/>
                <a:stretch>
                  <a:fillRect/>
                </a:stretch>
              </p:blipFill>
              <p:spPr>
                <a:xfrm>
                  <a:off x="9808557" y="1528725"/>
                  <a:ext cx="1252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7221" name="Freihand 137220">
                  <a:extLst>
                    <a:ext uri="{FF2B5EF4-FFF2-40B4-BE49-F238E27FC236}">
                      <a16:creationId xmlns:a16="http://schemas.microsoft.com/office/drawing/2014/main" id="{44BEFE87-EC9C-445B-BA6E-2E37BED882B9}"/>
                    </a:ext>
                  </a:extLst>
                </p14:cNvPr>
                <p14:cNvContentPartPr/>
                <p14:nvPr/>
              </p14:nvContentPartPr>
              <p14:xfrm>
                <a:off x="9948597" y="1611525"/>
                <a:ext cx="195120" cy="89640"/>
              </p14:xfrm>
            </p:contentPart>
          </mc:Choice>
          <mc:Fallback xmlns="">
            <p:pic>
              <p:nvPicPr>
                <p:cNvPr id="137221" name="Freihand 137220">
                  <a:extLst>
                    <a:ext uri="{FF2B5EF4-FFF2-40B4-BE49-F238E27FC236}">
                      <a16:creationId xmlns:a16="http://schemas.microsoft.com/office/drawing/2014/main" id="{44BEFE87-EC9C-445B-BA6E-2E37BED882B9}"/>
                    </a:ext>
                  </a:extLst>
                </p:cNvPr>
                <p:cNvPicPr/>
                <p:nvPr/>
              </p:nvPicPr>
              <p:blipFill>
                <a:blip r:embed="rId89"/>
                <a:stretch>
                  <a:fillRect/>
                </a:stretch>
              </p:blipFill>
              <p:spPr>
                <a:xfrm>
                  <a:off x="9944277" y="1607205"/>
                  <a:ext cx="203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7223" name="Freihand 137222">
                  <a:extLst>
                    <a:ext uri="{FF2B5EF4-FFF2-40B4-BE49-F238E27FC236}">
                      <a16:creationId xmlns:a16="http://schemas.microsoft.com/office/drawing/2014/main" id="{D29A12AE-4069-4D4E-9416-B4E38E04C0D0}"/>
                    </a:ext>
                  </a:extLst>
                </p14:cNvPr>
                <p14:cNvContentPartPr/>
                <p14:nvPr/>
              </p14:nvContentPartPr>
              <p14:xfrm>
                <a:off x="10290957" y="1590645"/>
                <a:ext cx="78480" cy="132480"/>
              </p14:xfrm>
            </p:contentPart>
          </mc:Choice>
          <mc:Fallback xmlns="">
            <p:pic>
              <p:nvPicPr>
                <p:cNvPr id="137223" name="Freihand 137222">
                  <a:extLst>
                    <a:ext uri="{FF2B5EF4-FFF2-40B4-BE49-F238E27FC236}">
                      <a16:creationId xmlns:a16="http://schemas.microsoft.com/office/drawing/2014/main" id="{D29A12AE-4069-4D4E-9416-B4E38E04C0D0}"/>
                    </a:ext>
                  </a:extLst>
                </p:cNvPr>
                <p:cNvPicPr/>
                <p:nvPr/>
              </p:nvPicPr>
              <p:blipFill>
                <a:blip r:embed="rId91"/>
                <a:stretch>
                  <a:fillRect/>
                </a:stretch>
              </p:blipFill>
              <p:spPr>
                <a:xfrm>
                  <a:off x="10286637" y="1586325"/>
                  <a:ext cx="87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7224" name="Freihand 137223">
                  <a:extLst>
                    <a:ext uri="{FF2B5EF4-FFF2-40B4-BE49-F238E27FC236}">
                      <a16:creationId xmlns:a16="http://schemas.microsoft.com/office/drawing/2014/main" id="{4148A79B-C40D-4B55-AA4C-781441E0654A}"/>
                    </a:ext>
                  </a:extLst>
                </p14:cNvPr>
                <p14:cNvContentPartPr/>
                <p14:nvPr/>
              </p14:nvContentPartPr>
              <p14:xfrm>
                <a:off x="10406517" y="1605765"/>
                <a:ext cx="107280" cy="90360"/>
              </p14:xfrm>
            </p:contentPart>
          </mc:Choice>
          <mc:Fallback xmlns="">
            <p:pic>
              <p:nvPicPr>
                <p:cNvPr id="137224" name="Freihand 137223">
                  <a:extLst>
                    <a:ext uri="{FF2B5EF4-FFF2-40B4-BE49-F238E27FC236}">
                      <a16:creationId xmlns:a16="http://schemas.microsoft.com/office/drawing/2014/main" id="{4148A79B-C40D-4B55-AA4C-781441E0654A}"/>
                    </a:ext>
                  </a:extLst>
                </p:cNvPr>
                <p:cNvPicPr/>
                <p:nvPr/>
              </p:nvPicPr>
              <p:blipFill>
                <a:blip r:embed="rId93"/>
                <a:stretch>
                  <a:fillRect/>
                </a:stretch>
              </p:blipFill>
              <p:spPr>
                <a:xfrm>
                  <a:off x="10402197" y="1601445"/>
                  <a:ext cx="11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7225" name="Freihand 137224">
                  <a:extLst>
                    <a:ext uri="{FF2B5EF4-FFF2-40B4-BE49-F238E27FC236}">
                      <a16:creationId xmlns:a16="http://schemas.microsoft.com/office/drawing/2014/main" id="{D3CDC124-798C-4B00-963C-65D0FF87D1F1}"/>
                    </a:ext>
                  </a:extLst>
                </p14:cNvPr>
                <p14:cNvContentPartPr/>
                <p14:nvPr/>
              </p14:nvContentPartPr>
              <p14:xfrm>
                <a:off x="10537197" y="1622685"/>
                <a:ext cx="127080" cy="69120"/>
              </p14:xfrm>
            </p:contentPart>
          </mc:Choice>
          <mc:Fallback xmlns="">
            <p:pic>
              <p:nvPicPr>
                <p:cNvPr id="137225" name="Freihand 137224">
                  <a:extLst>
                    <a:ext uri="{FF2B5EF4-FFF2-40B4-BE49-F238E27FC236}">
                      <a16:creationId xmlns:a16="http://schemas.microsoft.com/office/drawing/2014/main" id="{D3CDC124-798C-4B00-963C-65D0FF87D1F1}"/>
                    </a:ext>
                  </a:extLst>
                </p:cNvPr>
                <p:cNvPicPr/>
                <p:nvPr/>
              </p:nvPicPr>
              <p:blipFill>
                <a:blip r:embed="rId95"/>
                <a:stretch>
                  <a:fillRect/>
                </a:stretch>
              </p:blipFill>
              <p:spPr>
                <a:xfrm>
                  <a:off x="10532877" y="1618365"/>
                  <a:ext cx="135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7226" name="Freihand 137225">
                  <a:extLst>
                    <a:ext uri="{FF2B5EF4-FFF2-40B4-BE49-F238E27FC236}">
                      <a16:creationId xmlns:a16="http://schemas.microsoft.com/office/drawing/2014/main" id="{EE59A843-7322-4262-A2F1-619774DB9E0E}"/>
                    </a:ext>
                  </a:extLst>
                </p14:cNvPr>
                <p14:cNvContentPartPr/>
                <p14:nvPr/>
              </p14:nvContentPartPr>
              <p14:xfrm>
                <a:off x="10697397" y="1604685"/>
                <a:ext cx="96840" cy="86040"/>
              </p14:xfrm>
            </p:contentPart>
          </mc:Choice>
          <mc:Fallback xmlns="">
            <p:pic>
              <p:nvPicPr>
                <p:cNvPr id="137226" name="Freihand 137225">
                  <a:extLst>
                    <a:ext uri="{FF2B5EF4-FFF2-40B4-BE49-F238E27FC236}">
                      <a16:creationId xmlns:a16="http://schemas.microsoft.com/office/drawing/2014/main" id="{EE59A843-7322-4262-A2F1-619774DB9E0E}"/>
                    </a:ext>
                  </a:extLst>
                </p:cNvPr>
                <p:cNvPicPr/>
                <p:nvPr/>
              </p:nvPicPr>
              <p:blipFill>
                <a:blip r:embed="rId97"/>
                <a:stretch>
                  <a:fillRect/>
                </a:stretch>
              </p:blipFill>
              <p:spPr>
                <a:xfrm>
                  <a:off x="10693077" y="1600365"/>
                  <a:ext cx="105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37227" name="Freihand 137226">
                  <a:extLst>
                    <a:ext uri="{FF2B5EF4-FFF2-40B4-BE49-F238E27FC236}">
                      <a16:creationId xmlns:a16="http://schemas.microsoft.com/office/drawing/2014/main" id="{17DE4AF1-79FA-43EF-8327-352764FFE3E8}"/>
                    </a:ext>
                  </a:extLst>
                </p14:cNvPr>
                <p14:cNvContentPartPr/>
                <p14:nvPr/>
              </p14:nvContentPartPr>
              <p14:xfrm>
                <a:off x="10824477" y="1618725"/>
                <a:ext cx="202320" cy="50760"/>
              </p14:xfrm>
            </p:contentPart>
          </mc:Choice>
          <mc:Fallback xmlns="">
            <p:pic>
              <p:nvPicPr>
                <p:cNvPr id="137227" name="Freihand 137226">
                  <a:extLst>
                    <a:ext uri="{FF2B5EF4-FFF2-40B4-BE49-F238E27FC236}">
                      <a16:creationId xmlns:a16="http://schemas.microsoft.com/office/drawing/2014/main" id="{17DE4AF1-79FA-43EF-8327-352764FFE3E8}"/>
                    </a:ext>
                  </a:extLst>
                </p:cNvPr>
                <p:cNvPicPr/>
                <p:nvPr/>
              </p:nvPicPr>
              <p:blipFill>
                <a:blip r:embed="rId99"/>
                <a:stretch>
                  <a:fillRect/>
                </a:stretch>
              </p:blipFill>
              <p:spPr>
                <a:xfrm>
                  <a:off x="10820157" y="1614405"/>
                  <a:ext cx="210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7228" name="Freihand 137227">
                  <a:extLst>
                    <a:ext uri="{FF2B5EF4-FFF2-40B4-BE49-F238E27FC236}">
                      <a16:creationId xmlns:a16="http://schemas.microsoft.com/office/drawing/2014/main" id="{786985D3-8C2D-40C3-9CD2-C17C28559FB6}"/>
                    </a:ext>
                  </a:extLst>
                </p14:cNvPr>
                <p14:cNvContentPartPr/>
                <p14:nvPr/>
              </p14:nvContentPartPr>
              <p14:xfrm>
                <a:off x="11063517" y="1525845"/>
                <a:ext cx="248040" cy="137880"/>
              </p14:xfrm>
            </p:contentPart>
          </mc:Choice>
          <mc:Fallback xmlns="">
            <p:pic>
              <p:nvPicPr>
                <p:cNvPr id="137228" name="Freihand 137227">
                  <a:extLst>
                    <a:ext uri="{FF2B5EF4-FFF2-40B4-BE49-F238E27FC236}">
                      <a16:creationId xmlns:a16="http://schemas.microsoft.com/office/drawing/2014/main" id="{786985D3-8C2D-40C3-9CD2-C17C28559FB6}"/>
                    </a:ext>
                  </a:extLst>
                </p:cNvPr>
                <p:cNvPicPr/>
                <p:nvPr/>
              </p:nvPicPr>
              <p:blipFill>
                <a:blip r:embed="rId101"/>
                <a:stretch>
                  <a:fillRect/>
                </a:stretch>
              </p:blipFill>
              <p:spPr>
                <a:xfrm>
                  <a:off x="11059197" y="1521525"/>
                  <a:ext cx="256680" cy="14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137281" name="Freihand 137280">
                <a:extLst>
                  <a:ext uri="{FF2B5EF4-FFF2-40B4-BE49-F238E27FC236}">
                    <a16:creationId xmlns:a16="http://schemas.microsoft.com/office/drawing/2014/main" id="{C65B6B0F-2EC6-414A-9070-DB990B09A25D}"/>
                  </a:ext>
                </a:extLst>
              </p14:cNvPr>
              <p14:cNvContentPartPr/>
              <p14:nvPr/>
            </p14:nvContentPartPr>
            <p14:xfrm>
              <a:off x="9616317" y="3075285"/>
              <a:ext cx="155160" cy="177120"/>
            </p14:xfrm>
          </p:contentPart>
        </mc:Choice>
        <mc:Fallback xmlns="">
          <p:pic>
            <p:nvPicPr>
              <p:cNvPr id="137281" name="Freihand 137280">
                <a:extLst>
                  <a:ext uri="{FF2B5EF4-FFF2-40B4-BE49-F238E27FC236}">
                    <a16:creationId xmlns:a16="http://schemas.microsoft.com/office/drawing/2014/main" id="{C65B6B0F-2EC6-414A-9070-DB990B09A25D}"/>
                  </a:ext>
                </a:extLst>
              </p:cNvPr>
              <p:cNvPicPr/>
              <p:nvPr/>
            </p:nvPicPr>
            <p:blipFill>
              <a:blip r:embed="rId103"/>
              <a:stretch>
                <a:fillRect/>
              </a:stretch>
            </p:blipFill>
            <p:spPr>
              <a:xfrm>
                <a:off x="9611997" y="3070965"/>
                <a:ext cx="163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37282" name="Freihand 137281">
                <a:extLst>
                  <a:ext uri="{FF2B5EF4-FFF2-40B4-BE49-F238E27FC236}">
                    <a16:creationId xmlns:a16="http://schemas.microsoft.com/office/drawing/2014/main" id="{74BF7236-E289-41CA-BF50-48F3F30FFDF5}"/>
                  </a:ext>
                </a:extLst>
              </p14:cNvPr>
              <p14:cNvContentPartPr/>
              <p14:nvPr/>
            </p14:nvContentPartPr>
            <p14:xfrm>
              <a:off x="9803877" y="3128205"/>
              <a:ext cx="116280" cy="112320"/>
            </p14:xfrm>
          </p:contentPart>
        </mc:Choice>
        <mc:Fallback xmlns="">
          <p:pic>
            <p:nvPicPr>
              <p:cNvPr id="137282" name="Freihand 137281">
                <a:extLst>
                  <a:ext uri="{FF2B5EF4-FFF2-40B4-BE49-F238E27FC236}">
                    <a16:creationId xmlns:a16="http://schemas.microsoft.com/office/drawing/2014/main" id="{74BF7236-E289-41CA-BF50-48F3F30FFDF5}"/>
                  </a:ext>
                </a:extLst>
              </p:cNvPr>
              <p:cNvPicPr/>
              <p:nvPr/>
            </p:nvPicPr>
            <p:blipFill>
              <a:blip r:embed="rId105"/>
              <a:stretch>
                <a:fillRect/>
              </a:stretch>
            </p:blipFill>
            <p:spPr>
              <a:xfrm>
                <a:off x="9799557" y="3123885"/>
                <a:ext cx="124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7283" name="Freihand 137282">
                <a:extLst>
                  <a:ext uri="{FF2B5EF4-FFF2-40B4-BE49-F238E27FC236}">
                    <a16:creationId xmlns:a16="http://schemas.microsoft.com/office/drawing/2014/main" id="{0ACC670E-4E73-44FA-BA42-A819E67F03C5}"/>
                  </a:ext>
                </a:extLst>
              </p14:cNvPr>
              <p14:cNvContentPartPr/>
              <p14:nvPr/>
            </p14:nvContentPartPr>
            <p14:xfrm>
              <a:off x="9934557" y="3129645"/>
              <a:ext cx="91800" cy="99000"/>
            </p14:xfrm>
          </p:contentPart>
        </mc:Choice>
        <mc:Fallback xmlns="">
          <p:pic>
            <p:nvPicPr>
              <p:cNvPr id="137283" name="Freihand 137282">
                <a:extLst>
                  <a:ext uri="{FF2B5EF4-FFF2-40B4-BE49-F238E27FC236}">
                    <a16:creationId xmlns:a16="http://schemas.microsoft.com/office/drawing/2014/main" id="{0ACC670E-4E73-44FA-BA42-A819E67F03C5}"/>
                  </a:ext>
                </a:extLst>
              </p:cNvPr>
              <p:cNvPicPr/>
              <p:nvPr/>
            </p:nvPicPr>
            <p:blipFill>
              <a:blip r:embed="rId107"/>
              <a:stretch>
                <a:fillRect/>
              </a:stretch>
            </p:blipFill>
            <p:spPr>
              <a:xfrm>
                <a:off x="9930237" y="3125325"/>
                <a:ext cx="100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7284" name="Freihand 137283">
                <a:extLst>
                  <a:ext uri="{FF2B5EF4-FFF2-40B4-BE49-F238E27FC236}">
                    <a16:creationId xmlns:a16="http://schemas.microsoft.com/office/drawing/2014/main" id="{C23B7060-6E4E-4E16-86B8-90FB9BB96D5C}"/>
                  </a:ext>
                </a:extLst>
              </p14:cNvPr>
              <p14:cNvContentPartPr/>
              <p14:nvPr/>
            </p14:nvContentPartPr>
            <p14:xfrm>
              <a:off x="10039317" y="3119205"/>
              <a:ext cx="99720" cy="91440"/>
            </p14:xfrm>
          </p:contentPart>
        </mc:Choice>
        <mc:Fallback xmlns="">
          <p:pic>
            <p:nvPicPr>
              <p:cNvPr id="137284" name="Freihand 137283">
                <a:extLst>
                  <a:ext uri="{FF2B5EF4-FFF2-40B4-BE49-F238E27FC236}">
                    <a16:creationId xmlns:a16="http://schemas.microsoft.com/office/drawing/2014/main" id="{C23B7060-6E4E-4E16-86B8-90FB9BB96D5C}"/>
                  </a:ext>
                </a:extLst>
              </p:cNvPr>
              <p:cNvPicPr/>
              <p:nvPr/>
            </p:nvPicPr>
            <p:blipFill>
              <a:blip r:embed="rId109"/>
              <a:stretch>
                <a:fillRect/>
              </a:stretch>
            </p:blipFill>
            <p:spPr>
              <a:xfrm>
                <a:off x="10034997" y="3114885"/>
                <a:ext cx="108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7287" name="Freihand 137286">
                <a:extLst>
                  <a:ext uri="{FF2B5EF4-FFF2-40B4-BE49-F238E27FC236}">
                    <a16:creationId xmlns:a16="http://schemas.microsoft.com/office/drawing/2014/main" id="{A9743052-537A-4509-A4BC-F74B11912E3F}"/>
                  </a:ext>
                </a:extLst>
              </p14:cNvPr>
              <p14:cNvContentPartPr/>
              <p14:nvPr/>
            </p14:nvContentPartPr>
            <p14:xfrm>
              <a:off x="10290597" y="3122445"/>
              <a:ext cx="96840" cy="99000"/>
            </p14:xfrm>
          </p:contentPart>
        </mc:Choice>
        <mc:Fallback xmlns="">
          <p:pic>
            <p:nvPicPr>
              <p:cNvPr id="137287" name="Freihand 137286">
                <a:extLst>
                  <a:ext uri="{FF2B5EF4-FFF2-40B4-BE49-F238E27FC236}">
                    <a16:creationId xmlns:a16="http://schemas.microsoft.com/office/drawing/2014/main" id="{A9743052-537A-4509-A4BC-F74B11912E3F}"/>
                  </a:ext>
                </a:extLst>
              </p:cNvPr>
              <p:cNvPicPr/>
              <p:nvPr/>
            </p:nvPicPr>
            <p:blipFill>
              <a:blip r:embed="rId111"/>
              <a:stretch>
                <a:fillRect/>
              </a:stretch>
            </p:blipFill>
            <p:spPr>
              <a:xfrm>
                <a:off x="10286277" y="3118125"/>
                <a:ext cx="105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7288" name="Freihand 137287">
                <a:extLst>
                  <a:ext uri="{FF2B5EF4-FFF2-40B4-BE49-F238E27FC236}">
                    <a16:creationId xmlns:a16="http://schemas.microsoft.com/office/drawing/2014/main" id="{9E587C74-0999-49E0-9599-8F8B9132F1C6}"/>
                  </a:ext>
                </a:extLst>
              </p14:cNvPr>
              <p14:cNvContentPartPr/>
              <p14:nvPr/>
            </p14:nvContentPartPr>
            <p14:xfrm>
              <a:off x="10418757" y="3135405"/>
              <a:ext cx="216720" cy="63000"/>
            </p14:xfrm>
          </p:contentPart>
        </mc:Choice>
        <mc:Fallback xmlns="">
          <p:pic>
            <p:nvPicPr>
              <p:cNvPr id="137288" name="Freihand 137287">
                <a:extLst>
                  <a:ext uri="{FF2B5EF4-FFF2-40B4-BE49-F238E27FC236}">
                    <a16:creationId xmlns:a16="http://schemas.microsoft.com/office/drawing/2014/main" id="{9E587C74-0999-49E0-9599-8F8B9132F1C6}"/>
                  </a:ext>
                </a:extLst>
              </p:cNvPr>
              <p:cNvPicPr/>
              <p:nvPr/>
            </p:nvPicPr>
            <p:blipFill>
              <a:blip r:embed="rId113"/>
              <a:stretch>
                <a:fillRect/>
              </a:stretch>
            </p:blipFill>
            <p:spPr>
              <a:xfrm>
                <a:off x="10414437" y="3131085"/>
                <a:ext cx="225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7289" name="Freihand 137288">
                <a:extLst>
                  <a:ext uri="{FF2B5EF4-FFF2-40B4-BE49-F238E27FC236}">
                    <a16:creationId xmlns:a16="http://schemas.microsoft.com/office/drawing/2014/main" id="{7DD2AEE1-91BB-4EF2-858E-0504184F7BF0}"/>
                  </a:ext>
                </a:extLst>
              </p14:cNvPr>
              <p14:cNvContentPartPr/>
              <p14:nvPr/>
            </p14:nvContentPartPr>
            <p14:xfrm>
              <a:off x="10668237" y="3061965"/>
              <a:ext cx="197280" cy="119880"/>
            </p14:xfrm>
          </p:contentPart>
        </mc:Choice>
        <mc:Fallback xmlns="">
          <p:pic>
            <p:nvPicPr>
              <p:cNvPr id="137289" name="Freihand 137288">
                <a:extLst>
                  <a:ext uri="{FF2B5EF4-FFF2-40B4-BE49-F238E27FC236}">
                    <a16:creationId xmlns:a16="http://schemas.microsoft.com/office/drawing/2014/main" id="{7DD2AEE1-91BB-4EF2-858E-0504184F7BF0}"/>
                  </a:ext>
                </a:extLst>
              </p:cNvPr>
              <p:cNvPicPr/>
              <p:nvPr/>
            </p:nvPicPr>
            <p:blipFill>
              <a:blip r:embed="rId115"/>
              <a:stretch>
                <a:fillRect/>
              </a:stretch>
            </p:blipFill>
            <p:spPr>
              <a:xfrm>
                <a:off x="10663917" y="3057645"/>
                <a:ext cx="205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7290" name="Freihand 137289">
                <a:extLst>
                  <a:ext uri="{FF2B5EF4-FFF2-40B4-BE49-F238E27FC236}">
                    <a16:creationId xmlns:a16="http://schemas.microsoft.com/office/drawing/2014/main" id="{8FFFE378-E634-4ED7-913E-85A17C6FE91F}"/>
                  </a:ext>
                </a:extLst>
              </p14:cNvPr>
              <p14:cNvContentPartPr/>
              <p14:nvPr/>
            </p14:nvContentPartPr>
            <p14:xfrm>
              <a:off x="10907277" y="3029565"/>
              <a:ext cx="107640" cy="132120"/>
            </p14:xfrm>
          </p:contentPart>
        </mc:Choice>
        <mc:Fallback xmlns="">
          <p:pic>
            <p:nvPicPr>
              <p:cNvPr id="137290" name="Freihand 137289">
                <a:extLst>
                  <a:ext uri="{FF2B5EF4-FFF2-40B4-BE49-F238E27FC236}">
                    <a16:creationId xmlns:a16="http://schemas.microsoft.com/office/drawing/2014/main" id="{8FFFE378-E634-4ED7-913E-85A17C6FE91F}"/>
                  </a:ext>
                </a:extLst>
              </p:cNvPr>
              <p:cNvPicPr/>
              <p:nvPr/>
            </p:nvPicPr>
            <p:blipFill>
              <a:blip r:embed="rId117"/>
              <a:stretch>
                <a:fillRect/>
              </a:stretch>
            </p:blipFill>
            <p:spPr>
              <a:xfrm>
                <a:off x="10902957" y="3025245"/>
                <a:ext cx="11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7291" name="Freihand 137290">
                <a:extLst>
                  <a:ext uri="{FF2B5EF4-FFF2-40B4-BE49-F238E27FC236}">
                    <a16:creationId xmlns:a16="http://schemas.microsoft.com/office/drawing/2014/main" id="{FC24345D-D700-4923-8E18-C5D87F203678}"/>
                  </a:ext>
                </a:extLst>
              </p14:cNvPr>
              <p14:cNvContentPartPr/>
              <p14:nvPr/>
            </p14:nvContentPartPr>
            <p14:xfrm>
              <a:off x="11021397" y="3012285"/>
              <a:ext cx="360" cy="360"/>
            </p14:xfrm>
          </p:contentPart>
        </mc:Choice>
        <mc:Fallback xmlns="">
          <p:pic>
            <p:nvPicPr>
              <p:cNvPr id="137291" name="Freihand 137290">
                <a:extLst>
                  <a:ext uri="{FF2B5EF4-FFF2-40B4-BE49-F238E27FC236}">
                    <a16:creationId xmlns:a16="http://schemas.microsoft.com/office/drawing/2014/main" id="{FC24345D-D700-4923-8E18-C5D87F203678}"/>
                  </a:ext>
                </a:extLst>
              </p:cNvPr>
              <p:cNvPicPr/>
              <p:nvPr/>
            </p:nvPicPr>
            <p:blipFill>
              <a:blip r:embed="rId8"/>
              <a:stretch>
                <a:fillRect/>
              </a:stretch>
            </p:blipFill>
            <p:spPr>
              <a:xfrm>
                <a:off x="11017077" y="3007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7293" name="Freihand 137292">
                <a:extLst>
                  <a:ext uri="{FF2B5EF4-FFF2-40B4-BE49-F238E27FC236}">
                    <a16:creationId xmlns:a16="http://schemas.microsoft.com/office/drawing/2014/main" id="{98724E11-A612-49B2-B2BA-97945CB58E6B}"/>
                  </a:ext>
                </a:extLst>
              </p14:cNvPr>
              <p14:cNvContentPartPr/>
              <p14:nvPr/>
            </p14:nvContentPartPr>
            <p14:xfrm>
              <a:off x="11054877" y="3099045"/>
              <a:ext cx="204840" cy="68760"/>
            </p14:xfrm>
          </p:contentPart>
        </mc:Choice>
        <mc:Fallback xmlns="">
          <p:pic>
            <p:nvPicPr>
              <p:cNvPr id="137293" name="Freihand 137292">
                <a:extLst>
                  <a:ext uri="{FF2B5EF4-FFF2-40B4-BE49-F238E27FC236}">
                    <a16:creationId xmlns:a16="http://schemas.microsoft.com/office/drawing/2014/main" id="{98724E11-A612-49B2-B2BA-97945CB58E6B}"/>
                  </a:ext>
                </a:extLst>
              </p:cNvPr>
              <p:cNvPicPr/>
              <p:nvPr/>
            </p:nvPicPr>
            <p:blipFill>
              <a:blip r:embed="rId120"/>
              <a:stretch>
                <a:fillRect/>
              </a:stretch>
            </p:blipFill>
            <p:spPr>
              <a:xfrm>
                <a:off x="11050557" y="3094725"/>
                <a:ext cx="21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7294" name="Freihand 137293">
                <a:extLst>
                  <a:ext uri="{FF2B5EF4-FFF2-40B4-BE49-F238E27FC236}">
                    <a16:creationId xmlns:a16="http://schemas.microsoft.com/office/drawing/2014/main" id="{D340FBB1-5411-4E3D-AB8F-D1A2E8658BB3}"/>
                  </a:ext>
                </a:extLst>
              </p14:cNvPr>
              <p14:cNvContentPartPr/>
              <p14:nvPr/>
            </p14:nvContentPartPr>
            <p14:xfrm>
              <a:off x="11288157" y="3094725"/>
              <a:ext cx="77400" cy="76320"/>
            </p14:xfrm>
          </p:contentPart>
        </mc:Choice>
        <mc:Fallback xmlns="">
          <p:pic>
            <p:nvPicPr>
              <p:cNvPr id="137294" name="Freihand 137293">
                <a:extLst>
                  <a:ext uri="{FF2B5EF4-FFF2-40B4-BE49-F238E27FC236}">
                    <a16:creationId xmlns:a16="http://schemas.microsoft.com/office/drawing/2014/main" id="{D340FBB1-5411-4E3D-AB8F-D1A2E8658BB3}"/>
                  </a:ext>
                </a:extLst>
              </p:cNvPr>
              <p:cNvPicPr/>
              <p:nvPr/>
            </p:nvPicPr>
            <p:blipFill>
              <a:blip r:embed="rId122"/>
              <a:stretch>
                <a:fillRect/>
              </a:stretch>
            </p:blipFill>
            <p:spPr>
              <a:xfrm>
                <a:off x="11283837" y="3090405"/>
                <a:ext cx="86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7295" name="Freihand 137294">
                <a:extLst>
                  <a:ext uri="{FF2B5EF4-FFF2-40B4-BE49-F238E27FC236}">
                    <a16:creationId xmlns:a16="http://schemas.microsoft.com/office/drawing/2014/main" id="{504E1FFD-3F22-49C8-8EF5-B0FE6DC45BF5}"/>
                  </a:ext>
                </a:extLst>
              </p14:cNvPr>
              <p14:cNvContentPartPr/>
              <p14:nvPr/>
            </p14:nvContentPartPr>
            <p14:xfrm>
              <a:off x="11511357" y="2977005"/>
              <a:ext cx="10440" cy="109440"/>
            </p14:xfrm>
          </p:contentPart>
        </mc:Choice>
        <mc:Fallback xmlns="">
          <p:pic>
            <p:nvPicPr>
              <p:cNvPr id="137295" name="Freihand 137294">
                <a:extLst>
                  <a:ext uri="{FF2B5EF4-FFF2-40B4-BE49-F238E27FC236}">
                    <a16:creationId xmlns:a16="http://schemas.microsoft.com/office/drawing/2014/main" id="{504E1FFD-3F22-49C8-8EF5-B0FE6DC45BF5}"/>
                  </a:ext>
                </a:extLst>
              </p:cNvPr>
              <p:cNvPicPr/>
              <p:nvPr/>
            </p:nvPicPr>
            <p:blipFill>
              <a:blip r:embed="rId124"/>
              <a:stretch>
                <a:fillRect/>
              </a:stretch>
            </p:blipFill>
            <p:spPr>
              <a:xfrm>
                <a:off x="11507037" y="2972685"/>
                <a:ext cx="19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7296" name="Freihand 137295">
                <a:extLst>
                  <a:ext uri="{FF2B5EF4-FFF2-40B4-BE49-F238E27FC236}">
                    <a16:creationId xmlns:a16="http://schemas.microsoft.com/office/drawing/2014/main" id="{8DDDF1AF-6646-4BA8-BE26-C32712D2FD34}"/>
                  </a:ext>
                </a:extLst>
              </p14:cNvPr>
              <p14:cNvContentPartPr/>
              <p14:nvPr/>
            </p14:nvContentPartPr>
            <p14:xfrm>
              <a:off x="11494077" y="3160605"/>
              <a:ext cx="10800" cy="25200"/>
            </p14:xfrm>
          </p:contentPart>
        </mc:Choice>
        <mc:Fallback xmlns="">
          <p:pic>
            <p:nvPicPr>
              <p:cNvPr id="137296" name="Freihand 137295">
                <a:extLst>
                  <a:ext uri="{FF2B5EF4-FFF2-40B4-BE49-F238E27FC236}">
                    <a16:creationId xmlns:a16="http://schemas.microsoft.com/office/drawing/2014/main" id="{8DDDF1AF-6646-4BA8-BE26-C32712D2FD34}"/>
                  </a:ext>
                </a:extLst>
              </p:cNvPr>
              <p:cNvPicPr/>
              <p:nvPr/>
            </p:nvPicPr>
            <p:blipFill>
              <a:blip r:embed="rId126"/>
              <a:stretch>
                <a:fillRect/>
              </a:stretch>
            </p:blipFill>
            <p:spPr>
              <a:xfrm>
                <a:off x="11489757" y="3156285"/>
                <a:ext cx="19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7298" name="Freihand 137297">
                <a:extLst>
                  <a:ext uri="{FF2B5EF4-FFF2-40B4-BE49-F238E27FC236}">
                    <a16:creationId xmlns:a16="http://schemas.microsoft.com/office/drawing/2014/main" id="{40BA78A4-17C7-49CA-93AA-017A09BA0F2D}"/>
                  </a:ext>
                </a:extLst>
              </p14:cNvPr>
              <p14:cNvContentPartPr/>
              <p14:nvPr/>
            </p14:nvContentPartPr>
            <p14:xfrm>
              <a:off x="9325797" y="3436365"/>
              <a:ext cx="2311560" cy="118440"/>
            </p14:xfrm>
          </p:contentPart>
        </mc:Choice>
        <mc:Fallback xmlns="">
          <p:pic>
            <p:nvPicPr>
              <p:cNvPr id="137298" name="Freihand 137297">
                <a:extLst>
                  <a:ext uri="{FF2B5EF4-FFF2-40B4-BE49-F238E27FC236}">
                    <a16:creationId xmlns:a16="http://schemas.microsoft.com/office/drawing/2014/main" id="{40BA78A4-17C7-49CA-93AA-017A09BA0F2D}"/>
                  </a:ext>
                </a:extLst>
              </p:cNvPr>
              <p:cNvPicPr/>
              <p:nvPr/>
            </p:nvPicPr>
            <p:blipFill>
              <a:blip r:embed="rId128"/>
              <a:stretch>
                <a:fillRect/>
              </a:stretch>
            </p:blipFill>
            <p:spPr>
              <a:xfrm>
                <a:off x="9321477" y="3432045"/>
                <a:ext cx="2320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7299" name="Freihand 137298">
                <a:extLst>
                  <a:ext uri="{FF2B5EF4-FFF2-40B4-BE49-F238E27FC236}">
                    <a16:creationId xmlns:a16="http://schemas.microsoft.com/office/drawing/2014/main" id="{77A7BD64-E9CF-4131-BFA7-BED3FCBBFB8B}"/>
                  </a:ext>
                </a:extLst>
              </p14:cNvPr>
              <p14:cNvContentPartPr/>
              <p14:nvPr/>
            </p14:nvContentPartPr>
            <p14:xfrm>
              <a:off x="631077" y="3944325"/>
              <a:ext cx="3120480" cy="78840"/>
            </p14:xfrm>
          </p:contentPart>
        </mc:Choice>
        <mc:Fallback xmlns="">
          <p:pic>
            <p:nvPicPr>
              <p:cNvPr id="137299" name="Freihand 137298">
                <a:extLst>
                  <a:ext uri="{FF2B5EF4-FFF2-40B4-BE49-F238E27FC236}">
                    <a16:creationId xmlns:a16="http://schemas.microsoft.com/office/drawing/2014/main" id="{77A7BD64-E9CF-4131-BFA7-BED3FCBBFB8B}"/>
                  </a:ext>
                </a:extLst>
              </p:cNvPr>
              <p:cNvPicPr/>
              <p:nvPr/>
            </p:nvPicPr>
            <p:blipFill>
              <a:blip r:embed="rId130"/>
              <a:stretch>
                <a:fillRect/>
              </a:stretch>
            </p:blipFill>
            <p:spPr>
              <a:xfrm>
                <a:off x="626757" y="3940005"/>
                <a:ext cx="3129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7300" name="Freihand 137299">
                <a:extLst>
                  <a:ext uri="{FF2B5EF4-FFF2-40B4-BE49-F238E27FC236}">
                    <a16:creationId xmlns:a16="http://schemas.microsoft.com/office/drawing/2014/main" id="{63FDDEA4-1FDD-47E7-AFE8-0D620C05B212}"/>
                  </a:ext>
                </a:extLst>
              </p14:cNvPr>
              <p14:cNvContentPartPr/>
              <p14:nvPr/>
            </p14:nvContentPartPr>
            <p14:xfrm>
              <a:off x="640077" y="4524285"/>
              <a:ext cx="2857320" cy="103320"/>
            </p14:xfrm>
          </p:contentPart>
        </mc:Choice>
        <mc:Fallback xmlns="">
          <p:pic>
            <p:nvPicPr>
              <p:cNvPr id="137300" name="Freihand 137299">
                <a:extLst>
                  <a:ext uri="{FF2B5EF4-FFF2-40B4-BE49-F238E27FC236}">
                    <a16:creationId xmlns:a16="http://schemas.microsoft.com/office/drawing/2014/main" id="{63FDDEA4-1FDD-47E7-AFE8-0D620C05B212}"/>
                  </a:ext>
                </a:extLst>
              </p:cNvPr>
              <p:cNvPicPr/>
              <p:nvPr/>
            </p:nvPicPr>
            <p:blipFill>
              <a:blip r:embed="rId132"/>
              <a:stretch>
                <a:fillRect/>
              </a:stretch>
            </p:blipFill>
            <p:spPr>
              <a:xfrm>
                <a:off x="635757" y="4519965"/>
                <a:ext cx="2865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7301" name="Freihand 137300">
                <a:extLst>
                  <a:ext uri="{FF2B5EF4-FFF2-40B4-BE49-F238E27FC236}">
                    <a16:creationId xmlns:a16="http://schemas.microsoft.com/office/drawing/2014/main" id="{67B6A0EE-2B98-4514-81D8-D23BB6D0D7DF}"/>
                  </a:ext>
                </a:extLst>
              </p14:cNvPr>
              <p14:cNvContentPartPr/>
              <p14:nvPr/>
            </p14:nvContentPartPr>
            <p14:xfrm>
              <a:off x="6566037" y="4570005"/>
              <a:ext cx="1362600" cy="58680"/>
            </p14:xfrm>
          </p:contentPart>
        </mc:Choice>
        <mc:Fallback xmlns="">
          <p:pic>
            <p:nvPicPr>
              <p:cNvPr id="137301" name="Freihand 137300">
                <a:extLst>
                  <a:ext uri="{FF2B5EF4-FFF2-40B4-BE49-F238E27FC236}">
                    <a16:creationId xmlns:a16="http://schemas.microsoft.com/office/drawing/2014/main" id="{67B6A0EE-2B98-4514-81D8-D23BB6D0D7DF}"/>
                  </a:ext>
                </a:extLst>
              </p:cNvPr>
              <p:cNvPicPr/>
              <p:nvPr/>
            </p:nvPicPr>
            <p:blipFill>
              <a:blip r:embed="rId134"/>
              <a:stretch>
                <a:fillRect/>
              </a:stretch>
            </p:blipFill>
            <p:spPr>
              <a:xfrm>
                <a:off x="6561717" y="4565685"/>
                <a:ext cx="1371240" cy="67320"/>
              </a:xfrm>
              <a:prstGeom prst="rect">
                <a:avLst/>
              </a:prstGeom>
            </p:spPr>
          </p:pic>
        </mc:Fallback>
      </mc:AlternateContent>
      <p:grpSp>
        <p:nvGrpSpPr>
          <p:cNvPr id="137304" name="Gruppieren 137303">
            <a:extLst>
              <a:ext uri="{FF2B5EF4-FFF2-40B4-BE49-F238E27FC236}">
                <a16:creationId xmlns:a16="http://schemas.microsoft.com/office/drawing/2014/main" id="{F4C6B37B-ABCC-4CFA-BF33-515F7B74A118}"/>
              </a:ext>
            </a:extLst>
          </p:cNvPr>
          <p:cNvGrpSpPr/>
          <p:nvPr/>
        </p:nvGrpSpPr>
        <p:grpSpPr>
          <a:xfrm>
            <a:off x="609837" y="4931445"/>
            <a:ext cx="6706440" cy="118080"/>
            <a:chOff x="609837" y="4931445"/>
            <a:chExt cx="6706440" cy="118080"/>
          </a:xfrm>
        </p:grpSpPr>
        <mc:AlternateContent xmlns:mc="http://schemas.openxmlformats.org/markup-compatibility/2006" xmlns:p14="http://schemas.microsoft.com/office/powerpoint/2010/main">
          <mc:Choice Requires="p14">
            <p:contentPart p14:bwMode="auto" r:id="rId135">
              <p14:nvContentPartPr>
                <p14:cNvPr id="137302" name="Freihand 137301">
                  <a:extLst>
                    <a:ext uri="{FF2B5EF4-FFF2-40B4-BE49-F238E27FC236}">
                      <a16:creationId xmlns:a16="http://schemas.microsoft.com/office/drawing/2014/main" id="{08933FA4-A807-4197-92A8-8BF804EAD0B9}"/>
                    </a:ext>
                  </a:extLst>
                </p14:cNvPr>
                <p14:cNvContentPartPr/>
                <p14:nvPr/>
              </p14:nvContentPartPr>
              <p14:xfrm>
                <a:off x="609837" y="4973205"/>
                <a:ext cx="14400" cy="76320"/>
              </p14:xfrm>
            </p:contentPart>
          </mc:Choice>
          <mc:Fallback xmlns="">
            <p:pic>
              <p:nvPicPr>
                <p:cNvPr id="137302" name="Freihand 137301">
                  <a:extLst>
                    <a:ext uri="{FF2B5EF4-FFF2-40B4-BE49-F238E27FC236}">
                      <a16:creationId xmlns:a16="http://schemas.microsoft.com/office/drawing/2014/main" id="{08933FA4-A807-4197-92A8-8BF804EAD0B9}"/>
                    </a:ext>
                  </a:extLst>
                </p:cNvPr>
                <p:cNvPicPr/>
                <p:nvPr/>
              </p:nvPicPr>
              <p:blipFill>
                <a:blip r:embed="rId136"/>
                <a:stretch>
                  <a:fillRect/>
                </a:stretch>
              </p:blipFill>
              <p:spPr>
                <a:xfrm>
                  <a:off x="605517" y="4968885"/>
                  <a:ext cx="230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7303" name="Freihand 137302">
                  <a:extLst>
                    <a:ext uri="{FF2B5EF4-FFF2-40B4-BE49-F238E27FC236}">
                      <a16:creationId xmlns:a16="http://schemas.microsoft.com/office/drawing/2014/main" id="{5CB8F31E-14CB-49A3-9D44-E2A4EFAACC5E}"/>
                    </a:ext>
                  </a:extLst>
                </p14:cNvPr>
                <p14:cNvContentPartPr/>
                <p14:nvPr/>
              </p14:nvContentPartPr>
              <p14:xfrm>
                <a:off x="716757" y="4931445"/>
                <a:ext cx="6599520" cy="54720"/>
              </p14:xfrm>
            </p:contentPart>
          </mc:Choice>
          <mc:Fallback xmlns="">
            <p:pic>
              <p:nvPicPr>
                <p:cNvPr id="137303" name="Freihand 137302">
                  <a:extLst>
                    <a:ext uri="{FF2B5EF4-FFF2-40B4-BE49-F238E27FC236}">
                      <a16:creationId xmlns:a16="http://schemas.microsoft.com/office/drawing/2014/main" id="{5CB8F31E-14CB-49A3-9D44-E2A4EFAACC5E}"/>
                    </a:ext>
                  </a:extLst>
                </p:cNvPr>
                <p:cNvPicPr/>
                <p:nvPr/>
              </p:nvPicPr>
              <p:blipFill>
                <a:blip r:embed="rId138"/>
                <a:stretch>
                  <a:fillRect/>
                </a:stretch>
              </p:blipFill>
              <p:spPr>
                <a:xfrm>
                  <a:off x="712437" y="4927125"/>
                  <a:ext cx="660816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137305" name="Freihand 137304">
                <a:extLst>
                  <a:ext uri="{FF2B5EF4-FFF2-40B4-BE49-F238E27FC236}">
                    <a16:creationId xmlns:a16="http://schemas.microsoft.com/office/drawing/2014/main" id="{5BD8CA5A-33D8-4AD0-ABFB-7E1329E815A6}"/>
                  </a:ext>
                </a:extLst>
              </p14:cNvPr>
              <p14:cNvContentPartPr/>
              <p14:nvPr/>
            </p14:nvContentPartPr>
            <p14:xfrm>
              <a:off x="4571637" y="5959605"/>
              <a:ext cx="2838600" cy="55080"/>
            </p14:xfrm>
          </p:contentPart>
        </mc:Choice>
        <mc:Fallback xmlns="">
          <p:pic>
            <p:nvPicPr>
              <p:cNvPr id="137305" name="Freihand 137304">
                <a:extLst>
                  <a:ext uri="{FF2B5EF4-FFF2-40B4-BE49-F238E27FC236}">
                    <a16:creationId xmlns:a16="http://schemas.microsoft.com/office/drawing/2014/main" id="{5BD8CA5A-33D8-4AD0-ABFB-7E1329E815A6}"/>
                  </a:ext>
                </a:extLst>
              </p:cNvPr>
              <p:cNvPicPr/>
              <p:nvPr/>
            </p:nvPicPr>
            <p:blipFill>
              <a:blip r:embed="rId140"/>
              <a:stretch>
                <a:fillRect/>
              </a:stretch>
            </p:blipFill>
            <p:spPr>
              <a:xfrm>
                <a:off x="4567317" y="5955285"/>
                <a:ext cx="2847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7306" name="Freihand 137305">
                <a:extLst>
                  <a:ext uri="{FF2B5EF4-FFF2-40B4-BE49-F238E27FC236}">
                    <a16:creationId xmlns:a16="http://schemas.microsoft.com/office/drawing/2014/main" id="{F2D0C44E-467A-4FDE-9C9F-767CF040A67A}"/>
                  </a:ext>
                </a:extLst>
              </p14:cNvPr>
              <p14:cNvContentPartPr/>
              <p14:nvPr/>
            </p14:nvContentPartPr>
            <p14:xfrm>
              <a:off x="369717" y="4273365"/>
              <a:ext cx="3060000" cy="418320"/>
            </p14:xfrm>
          </p:contentPart>
        </mc:Choice>
        <mc:Fallback xmlns="">
          <p:pic>
            <p:nvPicPr>
              <p:cNvPr id="137306" name="Freihand 137305">
                <a:extLst>
                  <a:ext uri="{FF2B5EF4-FFF2-40B4-BE49-F238E27FC236}">
                    <a16:creationId xmlns:a16="http://schemas.microsoft.com/office/drawing/2014/main" id="{F2D0C44E-467A-4FDE-9C9F-767CF040A67A}"/>
                  </a:ext>
                </a:extLst>
              </p:cNvPr>
              <p:cNvPicPr/>
              <p:nvPr/>
            </p:nvPicPr>
            <p:blipFill>
              <a:blip r:embed="rId142"/>
              <a:stretch>
                <a:fillRect/>
              </a:stretch>
            </p:blipFill>
            <p:spPr>
              <a:xfrm>
                <a:off x="365397" y="4269045"/>
                <a:ext cx="3068640" cy="426960"/>
              </a:xfrm>
              <a:prstGeom prst="rect">
                <a:avLst/>
              </a:prstGeom>
            </p:spPr>
          </p:pic>
        </mc:Fallback>
      </mc:AlternateContent>
      <p:grpSp>
        <p:nvGrpSpPr>
          <p:cNvPr id="137309" name="Gruppieren 137308">
            <a:extLst>
              <a:ext uri="{FF2B5EF4-FFF2-40B4-BE49-F238E27FC236}">
                <a16:creationId xmlns:a16="http://schemas.microsoft.com/office/drawing/2014/main" id="{AB3A8239-CAA3-485D-930A-81B7B66C79DE}"/>
              </a:ext>
            </a:extLst>
          </p:cNvPr>
          <p:cNvGrpSpPr/>
          <p:nvPr/>
        </p:nvGrpSpPr>
        <p:grpSpPr>
          <a:xfrm>
            <a:off x="3000237" y="3717885"/>
            <a:ext cx="2069280" cy="585720"/>
            <a:chOff x="3000237" y="3717885"/>
            <a:chExt cx="2069280" cy="585720"/>
          </a:xfrm>
        </p:grpSpPr>
        <mc:AlternateContent xmlns:mc="http://schemas.openxmlformats.org/markup-compatibility/2006" xmlns:p14="http://schemas.microsoft.com/office/powerpoint/2010/main">
          <mc:Choice Requires="p14">
            <p:contentPart p14:bwMode="auto" r:id="rId143">
              <p14:nvContentPartPr>
                <p14:cNvPr id="137307" name="Freihand 137306">
                  <a:extLst>
                    <a:ext uri="{FF2B5EF4-FFF2-40B4-BE49-F238E27FC236}">
                      <a16:creationId xmlns:a16="http://schemas.microsoft.com/office/drawing/2014/main" id="{BA013CD4-1BA6-4DD1-BC36-AA1EDE041EB1}"/>
                    </a:ext>
                  </a:extLst>
                </p14:cNvPr>
                <p14:cNvContentPartPr/>
                <p14:nvPr/>
              </p14:nvContentPartPr>
              <p14:xfrm>
                <a:off x="3090237" y="3717885"/>
                <a:ext cx="1979280" cy="550800"/>
              </p14:xfrm>
            </p:contentPart>
          </mc:Choice>
          <mc:Fallback xmlns="">
            <p:pic>
              <p:nvPicPr>
                <p:cNvPr id="137307" name="Freihand 137306">
                  <a:extLst>
                    <a:ext uri="{FF2B5EF4-FFF2-40B4-BE49-F238E27FC236}">
                      <a16:creationId xmlns:a16="http://schemas.microsoft.com/office/drawing/2014/main" id="{BA013CD4-1BA6-4DD1-BC36-AA1EDE041EB1}"/>
                    </a:ext>
                  </a:extLst>
                </p:cNvPr>
                <p:cNvPicPr/>
                <p:nvPr/>
              </p:nvPicPr>
              <p:blipFill>
                <a:blip r:embed="rId144"/>
                <a:stretch>
                  <a:fillRect/>
                </a:stretch>
              </p:blipFill>
              <p:spPr>
                <a:xfrm>
                  <a:off x="3085917" y="3713565"/>
                  <a:ext cx="19879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7308" name="Freihand 137307">
                  <a:extLst>
                    <a:ext uri="{FF2B5EF4-FFF2-40B4-BE49-F238E27FC236}">
                      <a16:creationId xmlns:a16="http://schemas.microsoft.com/office/drawing/2014/main" id="{4CB74D24-CFA3-4E21-BCC6-2543A2CFCA81}"/>
                    </a:ext>
                  </a:extLst>
                </p14:cNvPr>
                <p14:cNvContentPartPr/>
                <p14:nvPr/>
              </p14:nvContentPartPr>
              <p14:xfrm>
                <a:off x="3000237" y="4117485"/>
                <a:ext cx="466560" cy="186120"/>
              </p14:xfrm>
            </p:contentPart>
          </mc:Choice>
          <mc:Fallback xmlns="">
            <p:pic>
              <p:nvPicPr>
                <p:cNvPr id="137308" name="Freihand 137307">
                  <a:extLst>
                    <a:ext uri="{FF2B5EF4-FFF2-40B4-BE49-F238E27FC236}">
                      <a16:creationId xmlns:a16="http://schemas.microsoft.com/office/drawing/2014/main" id="{4CB74D24-CFA3-4E21-BCC6-2543A2CFCA81}"/>
                    </a:ext>
                  </a:extLst>
                </p:cNvPr>
                <p:cNvPicPr/>
                <p:nvPr/>
              </p:nvPicPr>
              <p:blipFill>
                <a:blip r:embed="rId146"/>
                <a:stretch>
                  <a:fillRect/>
                </a:stretch>
              </p:blipFill>
              <p:spPr>
                <a:xfrm>
                  <a:off x="2995917" y="4113165"/>
                  <a:ext cx="475200" cy="194760"/>
                </a:xfrm>
                <a:prstGeom prst="rect">
                  <a:avLst/>
                </a:prstGeom>
              </p:spPr>
            </p:pic>
          </mc:Fallback>
        </mc:AlternateContent>
      </p:grpSp>
      <p:grpSp>
        <p:nvGrpSpPr>
          <p:cNvPr id="137362" name="Gruppieren 137361">
            <a:extLst>
              <a:ext uri="{FF2B5EF4-FFF2-40B4-BE49-F238E27FC236}">
                <a16:creationId xmlns:a16="http://schemas.microsoft.com/office/drawing/2014/main" id="{8B0E97FB-6294-4402-B449-3A21A97F9FF9}"/>
              </a:ext>
            </a:extLst>
          </p:cNvPr>
          <p:cNvGrpSpPr/>
          <p:nvPr/>
        </p:nvGrpSpPr>
        <p:grpSpPr>
          <a:xfrm>
            <a:off x="9488517" y="1846605"/>
            <a:ext cx="2490840" cy="1061640"/>
            <a:chOff x="9488517" y="1846605"/>
            <a:chExt cx="2490840" cy="1061640"/>
          </a:xfrm>
        </p:grpSpPr>
        <mc:AlternateContent xmlns:mc="http://schemas.openxmlformats.org/markup-compatibility/2006" xmlns:p14="http://schemas.microsoft.com/office/powerpoint/2010/main">
          <mc:Choice Requires="p14">
            <p:contentPart p14:bwMode="auto" r:id="rId147">
              <p14:nvContentPartPr>
                <p14:cNvPr id="137230" name="Freihand 137229">
                  <a:extLst>
                    <a:ext uri="{FF2B5EF4-FFF2-40B4-BE49-F238E27FC236}">
                      <a16:creationId xmlns:a16="http://schemas.microsoft.com/office/drawing/2014/main" id="{18482D10-42D8-46EF-83D0-DCEE32F9E6A5}"/>
                    </a:ext>
                  </a:extLst>
                </p14:cNvPr>
                <p14:cNvContentPartPr/>
                <p14:nvPr/>
              </p14:nvContentPartPr>
              <p14:xfrm>
                <a:off x="9826557" y="1919325"/>
                <a:ext cx="201240" cy="111600"/>
              </p14:xfrm>
            </p:contentPart>
          </mc:Choice>
          <mc:Fallback xmlns="">
            <p:pic>
              <p:nvPicPr>
                <p:cNvPr id="137230" name="Freihand 137229">
                  <a:extLst>
                    <a:ext uri="{FF2B5EF4-FFF2-40B4-BE49-F238E27FC236}">
                      <a16:creationId xmlns:a16="http://schemas.microsoft.com/office/drawing/2014/main" id="{18482D10-42D8-46EF-83D0-DCEE32F9E6A5}"/>
                    </a:ext>
                  </a:extLst>
                </p:cNvPr>
                <p:cNvPicPr/>
                <p:nvPr/>
              </p:nvPicPr>
              <p:blipFill>
                <a:blip r:embed="rId148"/>
                <a:stretch>
                  <a:fillRect/>
                </a:stretch>
              </p:blipFill>
              <p:spPr>
                <a:xfrm>
                  <a:off x="9822237" y="1915005"/>
                  <a:ext cx="20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7231" name="Freihand 137230">
                  <a:extLst>
                    <a:ext uri="{FF2B5EF4-FFF2-40B4-BE49-F238E27FC236}">
                      <a16:creationId xmlns:a16="http://schemas.microsoft.com/office/drawing/2014/main" id="{AE393AAC-2B3D-43C3-9066-C04296EEDDA9}"/>
                    </a:ext>
                  </a:extLst>
                </p14:cNvPr>
                <p14:cNvContentPartPr/>
                <p14:nvPr/>
              </p14:nvContentPartPr>
              <p14:xfrm>
                <a:off x="10060917" y="1958565"/>
                <a:ext cx="259560" cy="56880"/>
              </p14:xfrm>
            </p:contentPart>
          </mc:Choice>
          <mc:Fallback xmlns="">
            <p:pic>
              <p:nvPicPr>
                <p:cNvPr id="137231" name="Freihand 137230">
                  <a:extLst>
                    <a:ext uri="{FF2B5EF4-FFF2-40B4-BE49-F238E27FC236}">
                      <a16:creationId xmlns:a16="http://schemas.microsoft.com/office/drawing/2014/main" id="{AE393AAC-2B3D-43C3-9066-C04296EEDDA9}"/>
                    </a:ext>
                  </a:extLst>
                </p:cNvPr>
                <p:cNvPicPr/>
                <p:nvPr/>
              </p:nvPicPr>
              <p:blipFill>
                <a:blip r:embed="rId150"/>
                <a:stretch>
                  <a:fillRect/>
                </a:stretch>
              </p:blipFill>
              <p:spPr>
                <a:xfrm>
                  <a:off x="10056597" y="1954245"/>
                  <a:ext cx="268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232" name="Freihand 137231">
                  <a:extLst>
                    <a:ext uri="{FF2B5EF4-FFF2-40B4-BE49-F238E27FC236}">
                      <a16:creationId xmlns:a16="http://schemas.microsoft.com/office/drawing/2014/main" id="{DDD543B1-9278-4CA7-BDDA-73F8C73EC35B}"/>
                    </a:ext>
                  </a:extLst>
                </p14:cNvPr>
                <p14:cNvContentPartPr/>
                <p14:nvPr/>
              </p14:nvContentPartPr>
              <p14:xfrm>
                <a:off x="10336317" y="1965765"/>
                <a:ext cx="81720" cy="132840"/>
              </p14:xfrm>
            </p:contentPart>
          </mc:Choice>
          <mc:Fallback xmlns="">
            <p:pic>
              <p:nvPicPr>
                <p:cNvPr id="137232" name="Freihand 137231">
                  <a:extLst>
                    <a:ext uri="{FF2B5EF4-FFF2-40B4-BE49-F238E27FC236}">
                      <a16:creationId xmlns:a16="http://schemas.microsoft.com/office/drawing/2014/main" id="{DDD543B1-9278-4CA7-BDDA-73F8C73EC35B}"/>
                    </a:ext>
                  </a:extLst>
                </p:cNvPr>
                <p:cNvPicPr/>
                <p:nvPr/>
              </p:nvPicPr>
              <p:blipFill>
                <a:blip r:embed="rId152"/>
                <a:stretch>
                  <a:fillRect/>
                </a:stretch>
              </p:blipFill>
              <p:spPr>
                <a:xfrm>
                  <a:off x="10331997" y="1961445"/>
                  <a:ext cx="90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233" name="Freihand 137232">
                  <a:extLst>
                    <a:ext uri="{FF2B5EF4-FFF2-40B4-BE49-F238E27FC236}">
                      <a16:creationId xmlns:a16="http://schemas.microsoft.com/office/drawing/2014/main" id="{B92EC971-5030-4CFA-BDDC-8D83BA4B78B0}"/>
                    </a:ext>
                  </a:extLst>
                </p14:cNvPr>
                <p14:cNvContentPartPr/>
                <p14:nvPr/>
              </p14:nvContentPartPr>
              <p14:xfrm>
                <a:off x="10442877" y="1874325"/>
                <a:ext cx="42120" cy="128880"/>
              </p14:xfrm>
            </p:contentPart>
          </mc:Choice>
          <mc:Fallback xmlns="">
            <p:pic>
              <p:nvPicPr>
                <p:cNvPr id="137233" name="Freihand 137232">
                  <a:extLst>
                    <a:ext uri="{FF2B5EF4-FFF2-40B4-BE49-F238E27FC236}">
                      <a16:creationId xmlns:a16="http://schemas.microsoft.com/office/drawing/2014/main" id="{B92EC971-5030-4CFA-BDDC-8D83BA4B78B0}"/>
                    </a:ext>
                  </a:extLst>
                </p:cNvPr>
                <p:cNvPicPr/>
                <p:nvPr/>
              </p:nvPicPr>
              <p:blipFill>
                <a:blip r:embed="rId154"/>
                <a:stretch>
                  <a:fillRect/>
                </a:stretch>
              </p:blipFill>
              <p:spPr>
                <a:xfrm>
                  <a:off x="10438557" y="1870005"/>
                  <a:ext cx="50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7235" name="Freihand 137234">
                  <a:extLst>
                    <a:ext uri="{FF2B5EF4-FFF2-40B4-BE49-F238E27FC236}">
                      <a16:creationId xmlns:a16="http://schemas.microsoft.com/office/drawing/2014/main" id="{61B2B4AB-60F5-4363-A131-DACEC4D1111F}"/>
                    </a:ext>
                  </a:extLst>
                </p14:cNvPr>
                <p14:cNvContentPartPr/>
                <p14:nvPr/>
              </p14:nvContentPartPr>
              <p14:xfrm>
                <a:off x="10491837" y="1939845"/>
                <a:ext cx="194400" cy="187920"/>
              </p14:xfrm>
            </p:contentPart>
          </mc:Choice>
          <mc:Fallback xmlns="">
            <p:pic>
              <p:nvPicPr>
                <p:cNvPr id="137235" name="Freihand 137234">
                  <a:extLst>
                    <a:ext uri="{FF2B5EF4-FFF2-40B4-BE49-F238E27FC236}">
                      <a16:creationId xmlns:a16="http://schemas.microsoft.com/office/drawing/2014/main" id="{61B2B4AB-60F5-4363-A131-DACEC4D1111F}"/>
                    </a:ext>
                  </a:extLst>
                </p:cNvPr>
                <p:cNvPicPr/>
                <p:nvPr/>
              </p:nvPicPr>
              <p:blipFill>
                <a:blip r:embed="rId156"/>
                <a:stretch>
                  <a:fillRect/>
                </a:stretch>
              </p:blipFill>
              <p:spPr>
                <a:xfrm>
                  <a:off x="10487517" y="1935525"/>
                  <a:ext cx="203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7237" name="Freihand 137236">
                  <a:extLst>
                    <a:ext uri="{FF2B5EF4-FFF2-40B4-BE49-F238E27FC236}">
                      <a16:creationId xmlns:a16="http://schemas.microsoft.com/office/drawing/2014/main" id="{F9E1D860-A9AD-4EDD-8B98-55DE8EF5266B}"/>
                    </a:ext>
                  </a:extLst>
                </p14:cNvPr>
                <p14:cNvContentPartPr/>
                <p14:nvPr/>
              </p14:nvContentPartPr>
              <p14:xfrm>
                <a:off x="10685517" y="1927965"/>
                <a:ext cx="140040" cy="50040"/>
              </p14:xfrm>
            </p:contentPart>
          </mc:Choice>
          <mc:Fallback xmlns="">
            <p:pic>
              <p:nvPicPr>
                <p:cNvPr id="137237" name="Freihand 137236">
                  <a:extLst>
                    <a:ext uri="{FF2B5EF4-FFF2-40B4-BE49-F238E27FC236}">
                      <a16:creationId xmlns:a16="http://schemas.microsoft.com/office/drawing/2014/main" id="{F9E1D860-A9AD-4EDD-8B98-55DE8EF5266B}"/>
                    </a:ext>
                  </a:extLst>
                </p:cNvPr>
                <p:cNvPicPr/>
                <p:nvPr/>
              </p:nvPicPr>
              <p:blipFill>
                <a:blip r:embed="rId158"/>
                <a:stretch>
                  <a:fillRect/>
                </a:stretch>
              </p:blipFill>
              <p:spPr>
                <a:xfrm>
                  <a:off x="10681197" y="1923645"/>
                  <a:ext cx="148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7238" name="Freihand 137237">
                  <a:extLst>
                    <a:ext uri="{FF2B5EF4-FFF2-40B4-BE49-F238E27FC236}">
                      <a16:creationId xmlns:a16="http://schemas.microsoft.com/office/drawing/2014/main" id="{47AE9CC5-9697-484D-A2F4-E58F16BADF48}"/>
                    </a:ext>
                  </a:extLst>
                </p14:cNvPr>
                <p14:cNvContentPartPr/>
                <p14:nvPr/>
              </p14:nvContentPartPr>
              <p14:xfrm>
                <a:off x="10865517" y="1846605"/>
                <a:ext cx="267840" cy="158400"/>
              </p14:xfrm>
            </p:contentPart>
          </mc:Choice>
          <mc:Fallback xmlns="">
            <p:pic>
              <p:nvPicPr>
                <p:cNvPr id="137238" name="Freihand 137237">
                  <a:extLst>
                    <a:ext uri="{FF2B5EF4-FFF2-40B4-BE49-F238E27FC236}">
                      <a16:creationId xmlns:a16="http://schemas.microsoft.com/office/drawing/2014/main" id="{47AE9CC5-9697-484D-A2F4-E58F16BADF48}"/>
                    </a:ext>
                  </a:extLst>
                </p:cNvPr>
                <p:cNvPicPr/>
                <p:nvPr/>
              </p:nvPicPr>
              <p:blipFill>
                <a:blip r:embed="rId160"/>
                <a:stretch>
                  <a:fillRect/>
                </a:stretch>
              </p:blipFill>
              <p:spPr>
                <a:xfrm>
                  <a:off x="10861197" y="1842285"/>
                  <a:ext cx="276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7239" name="Freihand 137238">
                  <a:extLst>
                    <a:ext uri="{FF2B5EF4-FFF2-40B4-BE49-F238E27FC236}">
                      <a16:creationId xmlns:a16="http://schemas.microsoft.com/office/drawing/2014/main" id="{83A9043B-9616-418F-9B24-0069823F7841}"/>
                    </a:ext>
                  </a:extLst>
                </p14:cNvPr>
                <p14:cNvContentPartPr/>
                <p14:nvPr/>
              </p14:nvContentPartPr>
              <p14:xfrm>
                <a:off x="11259357" y="1877565"/>
                <a:ext cx="253800" cy="93960"/>
              </p14:xfrm>
            </p:contentPart>
          </mc:Choice>
          <mc:Fallback xmlns="">
            <p:pic>
              <p:nvPicPr>
                <p:cNvPr id="137239" name="Freihand 137238">
                  <a:extLst>
                    <a:ext uri="{FF2B5EF4-FFF2-40B4-BE49-F238E27FC236}">
                      <a16:creationId xmlns:a16="http://schemas.microsoft.com/office/drawing/2014/main" id="{83A9043B-9616-418F-9B24-0069823F7841}"/>
                    </a:ext>
                  </a:extLst>
                </p:cNvPr>
                <p:cNvPicPr/>
                <p:nvPr/>
              </p:nvPicPr>
              <p:blipFill>
                <a:blip r:embed="rId162"/>
                <a:stretch>
                  <a:fillRect/>
                </a:stretch>
              </p:blipFill>
              <p:spPr>
                <a:xfrm>
                  <a:off x="11255037" y="1873245"/>
                  <a:ext cx="262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7240" name="Freihand 137239">
                  <a:extLst>
                    <a:ext uri="{FF2B5EF4-FFF2-40B4-BE49-F238E27FC236}">
                      <a16:creationId xmlns:a16="http://schemas.microsoft.com/office/drawing/2014/main" id="{0F575D91-3368-47F4-88FB-79451E753745}"/>
                    </a:ext>
                  </a:extLst>
                </p14:cNvPr>
                <p14:cNvContentPartPr/>
                <p14:nvPr/>
              </p14:nvContentPartPr>
              <p14:xfrm>
                <a:off x="11475717" y="1865685"/>
                <a:ext cx="122400" cy="98640"/>
              </p14:xfrm>
            </p:contentPart>
          </mc:Choice>
          <mc:Fallback xmlns="">
            <p:pic>
              <p:nvPicPr>
                <p:cNvPr id="137240" name="Freihand 137239">
                  <a:extLst>
                    <a:ext uri="{FF2B5EF4-FFF2-40B4-BE49-F238E27FC236}">
                      <a16:creationId xmlns:a16="http://schemas.microsoft.com/office/drawing/2014/main" id="{0F575D91-3368-47F4-88FB-79451E753745}"/>
                    </a:ext>
                  </a:extLst>
                </p:cNvPr>
                <p:cNvPicPr/>
                <p:nvPr/>
              </p:nvPicPr>
              <p:blipFill>
                <a:blip r:embed="rId164"/>
                <a:stretch>
                  <a:fillRect/>
                </a:stretch>
              </p:blipFill>
              <p:spPr>
                <a:xfrm>
                  <a:off x="11471397" y="1861365"/>
                  <a:ext cx="131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241" name="Freihand 137240">
                  <a:extLst>
                    <a:ext uri="{FF2B5EF4-FFF2-40B4-BE49-F238E27FC236}">
                      <a16:creationId xmlns:a16="http://schemas.microsoft.com/office/drawing/2014/main" id="{4E48F9D5-FCA3-4E1B-92AF-BD297351D28F}"/>
                    </a:ext>
                  </a:extLst>
                </p14:cNvPr>
                <p14:cNvContentPartPr/>
                <p14:nvPr/>
              </p14:nvContentPartPr>
              <p14:xfrm>
                <a:off x="9782637" y="2219565"/>
                <a:ext cx="178560" cy="87480"/>
              </p14:xfrm>
            </p:contentPart>
          </mc:Choice>
          <mc:Fallback xmlns="">
            <p:pic>
              <p:nvPicPr>
                <p:cNvPr id="137241" name="Freihand 137240">
                  <a:extLst>
                    <a:ext uri="{FF2B5EF4-FFF2-40B4-BE49-F238E27FC236}">
                      <a16:creationId xmlns:a16="http://schemas.microsoft.com/office/drawing/2014/main" id="{4E48F9D5-FCA3-4E1B-92AF-BD297351D28F}"/>
                    </a:ext>
                  </a:extLst>
                </p:cNvPr>
                <p:cNvPicPr/>
                <p:nvPr/>
              </p:nvPicPr>
              <p:blipFill>
                <a:blip r:embed="rId166"/>
                <a:stretch>
                  <a:fillRect/>
                </a:stretch>
              </p:blipFill>
              <p:spPr>
                <a:xfrm>
                  <a:off x="9778317" y="2215245"/>
                  <a:ext cx="187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7242" name="Freihand 137241">
                  <a:extLst>
                    <a:ext uri="{FF2B5EF4-FFF2-40B4-BE49-F238E27FC236}">
                      <a16:creationId xmlns:a16="http://schemas.microsoft.com/office/drawing/2014/main" id="{C0C2B216-1586-44B8-BCBA-61D0CFA1F2A4}"/>
                    </a:ext>
                  </a:extLst>
                </p14:cNvPr>
                <p14:cNvContentPartPr/>
                <p14:nvPr/>
              </p14:nvContentPartPr>
              <p14:xfrm>
                <a:off x="9971997" y="2226405"/>
                <a:ext cx="252720" cy="64080"/>
              </p14:xfrm>
            </p:contentPart>
          </mc:Choice>
          <mc:Fallback xmlns="">
            <p:pic>
              <p:nvPicPr>
                <p:cNvPr id="137242" name="Freihand 137241">
                  <a:extLst>
                    <a:ext uri="{FF2B5EF4-FFF2-40B4-BE49-F238E27FC236}">
                      <a16:creationId xmlns:a16="http://schemas.microsoft.com/office/drawing/2014/main" id="{C0C2B216-1586-44B8-BCBA-61D0CFA1F2A4}"/>
                    </a:ext>
                  </a:extLst>
                </p:cNvPr>
                <p:cNvPicPr/>
                <p:nvPr/>
              </p:nvPicPr>
              <p:blipFill>
                <a:blip r:embed="rId168"/>
                <a:stretch>
                  <a:fillRect/>
                </a:stretch>
              </p:blipFill>
              <p:spPr>
                <a:xfrm>
                  <a:off x="9967677" y="2222085"/>
                  <a:ext cx="261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7243" name="Freihand 137242">
                  <a:extLst>
                    <a:ext uri="{FF2B5EF4-FFF2-40B4-BE49-F238E27FC236}">
                      <a16:creationId xmlns:a16="http://schemas.microsoft.com/office/drawing/2014/main" id="{EE545EDA-F858-4D02-89A6-A2EBBF71FEE0}"/>
                    </a:ext>
                  </a:extLst>
                </p14:cNvPr>
                <p14:cNvContentPartPr/>
                <p14:nvPr/>
              </p14:nvContentPartPr>
              <p14:xfrm>
                <a:off x="10371957" y="2229285"/>
                <a:ext cx="195480" cy="63720"/>
              </p14:xfrm>
            </p:contentPart>
          </mc:Choice>
          <mc:Fallback xmlns="">
            <p:pic>
              <p:nvPicPr>
                <p:cNvPr id="137243" name="Freihand 137242">
                  <a:extLst>
                    <a:ext uri="{FF2B5EF4-FFF2-40B4-BE49-F238E27FC236}">
                      <a16:creationId xmlns:a16="http://schemas.microsoft.com/office/drawing/2014/main" id="{EE545EDA-F858-4D02-89A6-A2EBBF71FEE0}"/>
                    </a:ext>
                  </a:extLst>
                </p:cNvPr>
                <p:cNvPicPr/>
                <p:nvPr/>
              </p:nvPicPr>
              <p:blipFill>
                <a:blip r:embed="rId170"/>
                <a:stretch>
                  <a:fillRect/>
                </a:stretch>
              </p:blipFill>
              <p:spPr>
                <a:xfrm>
                  <a:off x="10367637" y="2224965"/>
                  <a:ext cx="204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7244" name="Freihand 137243">
                  <a:extLst>
                    <a:ext uri="{FF2B5EF4-FFF2-40B4-BE49-F238E27FC236}">
                      <a16:creationId xmlns:a16="http://schemas.microsoft.com/office/drawing/2014/main" id="{F020CCF3-1942-49D6-8457-270530E16E4D}"/>
                    </a:ext>
                  </a:extLst>
                </p14:cNvPr>
                <p14:cNvContentPartPr/>
                <p14:nvPr/>
              </p14:nvContentPartPr>
              <p14:xfrm>
                <a:off x="10755717" y="2179605"/>
                <a:ext cx="29520" cy="105840"/>
              </p14:xfrm>
            </p:contentPart>
          </mc:Choice>
          <mc:Fallback xmlns="">
            <p:pic>
              <p:nvPicPr>
                <p:cNvPr id="137244" name="Freihand 137243">
                  <a:extLst>
                    <a:ext uri="{FF2B5EF4-FFF2-40B4-BE49-F238E27FC236}">
                      <a16:creationId xmlns:a16="http://schemas.microsoft.com/office/drawing/2014/main" id="{F020CCF3-1942-49D6-8457-270530E16E4D}"/>
                    </a:ext>
                  </a:extLst>
                </p:cNvPr>
                <p:cNvPicPr/>
                <p:nvPr/>
              </p:nvPicPr>
              <p:blipFill>
                <a:blip r:embed="rId172"/>
                <a:stretch>
                  <a:fillRect/>
                </a:stretch>
              </p:blipFill>
              <p:spPr>
                <a:xfrm>
                  <a:off x="10751397" y="2175285"/>
                  <a:ext cx="38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245" name="Freihand 137244">
                  <a:extLst>
                    <a:ext uri="{FF2B5EF4-FFF2-40B4-BE49-F238E27FC236}">
                      <a16:creationId xmlns:a16="http://schemas.microsoft.com/office/drawing/2014/main" id="{4BA7029F-E3B7-4BAF-A270-77D6CECADE75}"/>
                    </a:ext>
                  </a:extLst>
                </p14:cNvPr>
                <p14:cNvContentPartPr/>
                <p14:nvPr/>
              </p14:nvContentPartPr>
              <p14:xfrm>
                <a:off x="10820157" y="2188605"/>
                <a:ext cx="105120" cy="84960"/>
              </p14:xfrm>
            </p:contentPart>
          </mc:Choice>
          <mc:Fallback xmlns="">
            <p:pic>
              <p:nvPicPr>
                <p:cNvPr id="137245" name="Freihand 137244">
                  <a:extLst>
                    <a:ext uri="{FF2B5EF4-FFF2-40B4-BE49-F238E27FC236}">
                      <a16:creationId xmlns:a16="http://schemas.microsoft.com/office/drawing/2014/main" id="{4BA7029F-E3B7-4BAF-A270-77D6CECADE75}"/>
                    </a:ext>
                  </a:extLst>
                </p:cNvPr>
                <p:cNvPicPr/>
                <p:nvPr/>
              </p:nvPicPr>
              <p:blipFill>
                <a:blip r:embed="rId174"/>
                <a:stretch>
                  <a:fillRect/>
                </a:stretch>
              </p:blipFill>
              <p:spPr>
                <a:xfrm>
                  <a:off x="10815837" y="2184285"/>
                  <a:ext cx="113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7246" name="Freihand 137245">
                  <a:extLst>
                    <a:ext uri="{FF2B5EF4-FFF2-40B4-BE49-F238E27FC236}">
                      <a16:creationId xmlns:a16="http://schemas.microsoft.com/office/drawing/2014/main" id="{32CA440A-64DF-4B49-B5DC-ECE6D1276C08}"/>
                    </a:ext>
                  </a:extLst>
                </p14:cNvPr>
                <p14:cNvContentPartPr/>
                <p14:nvPr/>
              </p14:nvContentPartPr>
              <p14:xfrm>
                <a:off x="10916637" y="2182845"/>
                <a:ext cx="103680" cy="84960"/>
              </p14:xfrm>
            </p:contentPart>
          </mc:Choice>
          <mc:Fallback xmlns="">
            <p:pic>
              <p:nvPicPr>
                <p:cNvPr id="137246" name="Freihand 137245">
                  <a:extLst>
                    <a:ext uri="{FF2B5EF4-FFF2-40B4-BE49-F238E27FC236}">
                      <a16:creationId xmlns:a16="http://schemas.microsoft.com/office/drawing/2014/main" id="{32CA440A-64DF-4B49-B5DC-ECE6D1276C08}"/>
                    </a:ext>
                  </a:extLst>
                </p:cNvPr>
                <p:cNvPicPr/>
                <p:nvPr/>
              </p:nvPicPr>
              <p:blipFill>
                <a:blip r:embed="rId176"/>
                <a:stretch>
                  <a:fillRect/>
                </a:stretch>
              </p:blipFill>
              <p:spPr>
                <a:xfrm>
                  <a:off x="10912317" y="2178525"/>
                  <a:ext cx="112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7247" name="Freihand 137246">
                  <a:extLst>
                    <a:ext uri="{FF2B5EF4-FFF2-40B4-BE49-F238E27FC236}">
                      <a16:creationId xmlns:a16="http://schemas.microsoft.com/office/drawing/2014/main" id="{012F4B20-670A-4854-B279-0B09DAB188D7}"/>
                    </a:ext>
                  </a:extLst>
                </p14:cNvPr>
                <p14:cNvContentPartPr/>
                <p14:nvPr/>
              </p14:nvContentPartPr>
              <p14:xfrm>
                <a:off x="11050197" y="2181405"/>
                <a:ext cx="88920" cy="70560"/>
              </p14:xfrm>
            </p:contentPart>
          </mc:Choice>
          <mc:Fallback xmlns="">
            <p:pic>
              <p:nvPicPr>
                <p:cNvPr id="137247" name="Freihand 137246">
                  <a:extLst>
                    <a:ext uri="{FF2B5EF4-FFF2-40B4-BE49-F238E27FC236}">
                      <a16:creationId xmlns:a16="http://schemas.microsoft.com/office/drawing/2014/main" id="{012F4B20-670A-4854-B279-0B09DAB188D7}"/>
                    </a:ext>
                  </a:extLst>
                </p:cNvPr>
                <p:cNvPicPr/>
                <p:nvPr/>
              </p:nvPicPr>
              <p:blipFill>
                <a:blip r:embed="rId178"/>
                <a:stretch>
                  <a:fillRect/>
                </a:stretch>
              </p:blipFill>
              <p:spPr>
                <a:xfrm>
                  <a:off x="11045877" y="2177085"/>
                  <a:ext cx="97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7248" name="Freihand 137247">
                  <a:extLst>
                    <a:ext uri="{FF2B5EF4-FFF2-40B4-BE49-F238E27FC236}">
                      <a16:creationId xmlns:a16="http://schemas.microsoft.com/office/drawing/2014/main" id="{2E186F03-3123-4DC3-A6EE-601C8982BC5A}"/>
                    </a:ext>
                  </a:extLst>
                </p14:cNvPr>
                <p14:cNvContentPartPr/>
                <p14:nvPr/>
              </p14:nvContentPartPr>
              <p14:xfrm>
                <a:off x="11284197" y="2090325"/>
                <a:ext cx="174600" cy="222840"/>
              </p14:xfrm>
            </p:contentPart>
          </mc:Choice>
          <mc:Fallback xmlns="">
            <p:pic>
              <p:nvPicPr>
                <p:cNvPr id="137248" name="Freihand 137247">
                  <a:extLst>
                    <a:ext uri="{FF2B5EF4-FFF2-40B4-BE49-F238E27FC236}">
                      <a16:creationId xmlns:a16="http://schemas.microsoft.com/office/drawing/2014/main" id="{2E186F03-3123-4DC3-A6EE-601C8982BC5A}"/>
                    </a:ext>
                  </a:extLst>
                </p:cNvPr>
                <p:cNvPicPr/>
                <p:nvPr/>
              </p:nvPicPr>
              <p:blipFill>
                <a:blip r:embed="rId180"/>
                <a:stretch>
                  <a:fillRect/>
                </a:stretch>
              </p:blipFill>
              <p:spPr>
                <a:xfrm>
                  <a:off x="11279877" y="2086005"/>
                  <a:ext cx="183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7249" name="Freihand 137248">
                  <a:extLst>
                    <a:ext uri="{FF2B5EF4-FFF2-40B4-BE49-F238E27FC236}">
                      <a16:creationId xmlns:a16="http://schemas.microsoft.com/office/drawing/2014/main" id="{2EEF16B5-33B7-4055-9252-1BFCD65A181D}"/>
                    </a:ext>
                  </a:extLst>
                </p14:cNvPr>
                <p14:cNvContentPartPr/>
                <p14:nvPr/>
              </p14:nvContentPartPr>
              <p14:xfrm>
                <a:off x="11432517" y="2083125"/>
                <a:ext cx="16920" cy="43920"/>
              </p14:xfrm>
            </p:contentPart>
          </mc:Choice>
          <mc:Fallback xmlns="">
            <p:pic>
              <p:nvPicPr>
                <p:cNvPr id="137249" name="Freihand 137248">
                  <a:extLst>
                    <a:ext uri="{FF2B5EF4-FFF2-40B4-BE49-F238E27FC236}">
                      <a16:creationId xmlns:a16="http://schemas.microsoft.com/office/drawing/2014/main" id="{2EEF16B5-33B7-4055-9252-1BFCD65A181D}"/>
                    </a:ext>
                  </a:extLst>
                </p:cNvPr>
                <p:cNvPicPr/>
                <p:nvPr/>
              </p:nvPicPr>
              <p:blipFill>
                <a:blip r:embed="rId182"/>
                <a:stretch>
                  <a:fillRect/>
                </a:stretch>
              </p:blipFill>
              <p:spPr>
                <a:xfrm>
                  <a:off x="11428197" y="2078805"/>
                  <a:ext cx="25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7250" name="Freihand 137249">
                  <a:extLst>
                    <a:ext uri="{FF2B5EF4-FFF2-40B4-BE49-F238E27FC236}">
                      <a16:creationId xmlns:a16="http://schemas.microsoft.com/office/drawing/2014/main" id="{D5C6BD42-7A99-4CDE-ACE0-E527A7A78402}"/>
                    </a:ext>
                  </a:extLst>
                </p14:cNvPr>
                <p14:cNvContentPartPr/>
                <p14:nvPr/>
              </p14:nvContentPartPr>
              <p14:xfrm>
                <a:off x="11472117" y="2144325"/>
                <a:ext cx="123480" cy="90720"/>
              </p14:xfrm>
            </p:contentPart>
          </mc:Choice>
          <mc:Fallback xmlns="">
            <p:pic>
              <p:nvPicPr>
                <p:cNvPr id="137250" name="Freihand 137249">
                  <a:extLst>
                    <a:ext uri="{FF2B5EF4-FFF2-40B4-BE49-F238E27FC236}">
                      <a16:creationId xmlns:a16="http://schemas.microsoft.com/office/drawing/2014/main" id="{D5C6BD42-7A99-4CDE-ACE0-E527A7A78402}"/>
                    </a:ext>
                  </a:extLst>
                </p:cNvPr>
                <p:cNvPicPr/>
                <p:nvPr/>
              </p:nvPicPr>
              <p:blipFill>
                <a:blip r:embed="rId184"/>
                <a:stretch>
                  <a:fillRect/>
                </a:stretch>
              </p:blipFill>
              <p:spPr>
                <a:xfrm>
                  <a:off x="11467797" y="2140005"/>
                  <a:ext cx="132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7251" name="Freihand 137250">
                  <a:extLst>
                    <a:ext uri="{FF2B5EF4-FFF2-40B4-BE49-F238E27FC236}">
                      <a16:creationId xmlns:a16="http://schemas.microsoft.com/office/drawing/2014/main" id="{9FF4BDB7-7A3E-4D0F-9255-143202D56176}"/>
                    </a:ext>
                  </a:extLst>
                </p14:cNvPr>
                <p14:cNvContentPartPr/>
                <p14:nvPr/>
              </p14:nvContentPartPr>
              <p14:xfrm>
                <a:off x="11626197" y="2137845"/>
                <a:ext cx="88560" cy="83160"/>
              </p14:xfrm>
            </p:contentPart>
          </mc:Choice>
          <mc:Fallback xmlns="">
            <p:pic>
              <p:nvPicPr>
                <p:cNvPr id="137251" name="Freihand 137250">
                  <a:extLst>
                    <a:ext uri="{FF2B5EF4-FFF2-40B4-BE49-F238E27FC236}">
                      <a16:creationId xmlns:a16="http://schemas.microsoft.com/office/drawing/2014/main" id="{9FF4BDB7-7A3E-4D0F-9255-143202D56176}"/>
                    </a:ext>
                  </a:extLst>
                </p:cNvPr>
                <p:cNvPicPr/>
                <p:nvPr/>
              </p:nvPicPr>
              <p:blipFill>
                <a:blip r:embed="rId186"/>
                <a:stretch>
                  <a:fillRect/>
                </a:stretch>
              </p:blipFill>
              <p:spPr>
                <a:xfrm>
                  <a:off x="11621877" y="2133525"/>
                  <a:ext cx="97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7252" name="Freihand 137251">
                  <a:extLst>
                    <a:ext uri="{FF2B5EF4-FFF2-40B4-BE49-F238E27FC236}">
                      <a16:creationId xmlns:a16="http://schemas.microsoft.com/office/drawing/2014/main" id="{BE99AAFC-C2F9-4CB0-8844-F583137FD6CC}"/>
                    </a:ext>
                  </a:extLst>
                </p14:cNvPr>
                <p14:cNvContentPartPr/>
                <p14:nvPr/>
              </p14:nvContentPartPr>
              <p14:xfrm>
                <a:off x="11737797" y="2083125"/>
                <a:ext cx="141120" cy="137160"/>
              </p14:xfrm>
            </p:contentPart>
          </mc:Choice>
          <mc:Fallback xmlns="">
            <p:pic>
              <p:nvPicPr>
                <p:cNvPr id="137252" name="Freihand 137251">
                  <a:extLst>
                    <a:ext uri="{FF2B5EF4-FFF2-40B4-BE49-F238E27FC236}">
                      <a16:creationId xmlns:a16="http://schemas.microsoft.com/office/drawing/2014/main" id="{BE99AAFC-C2F9-4CB0-8844-F583137FD6CC}"/>
                    </a:ext>
                  </a:extLst>
                </p:cNvPr>
                <p:cNvPicPr/>
                <p:nvPr/>
              </p:nvPicPr>
              <p:blipFill>
                <a:blip r:embed="rId188"/>
                <a:stretch>
                  <a:fillRect/>
                </a:stretch>
              </p:blipFill>
              <p:spPr>
                <a:xfrm>
                  <a:off x="11733477" y="2078805"/>
                  <a:ext cx="149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254" name="Freihand 137253">
                  <a:extLst>
                    <a:ext uri="{FF2B5EF4-FFF2-40B4-BE49-F238E27FC236}">
                      <a16:creationId xmlns:a16="http://schemas.microsoft.com/office/drawing/2014/main" id="{8B9CD840-EA48-4F97-A7C3-DAFB4912659F}"/>
                    </a:ext>
                  </a:extLst>
                </p14:cNvPr>
                <p14:cNvContentPartPr/>
                <p14:nvPr/>
              </p14:nvContentPartPr>
              <p14:xfrm>
                <a:off x="9488517" y="2559045"/>
                <a:ext cx="204120" cy="23760"/>
              </p14:xfrm>
            </p:contentPart>
          </mc:Choice>
          <mc:Fallback xmlns="">
            <p:pic>
              <p:nvPicPr>
                <p:cNvPr id="137254" name="Freihand 137253">
                  <a:extLst>
                    <a:ext uri="{FF2B5EF4-FFF2-40B4-BE49-F238E27FC236}">
                      <a16:creationId xmlns:a16="http://schemas.microsoft.com/office/drawing/2014/main" id="{8B9CD840-EA48-4F97-A7C3-DAFB4912659F}"/>
                    </a:ext>
                  </a:extLst>
                </p:cNvPr>
                <p:cNvPicPr/>
                <p:nvPr/>
              </p:nvPicPr>
              <p:blipFill>
                <a:blip r:embed="rId190"/>
                <a:stretch>
                  <a:fillRect/>
                </a:stretch>
              </p:blipFill>
              <p:spPr>
                <a:xfrm>
                  <a:off x="9484197" y="2554725"/>
                  <a:ext cx="212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255" name="Freihand 137254">
                  <a:extLst>
                    <a:ext uri="{FF2B5EF4-FFF2-40B4-BE49-F238E27FC236}">
                      <a16:creationId xmlns:a16="http://schemas.microsoft.com/office/drawing/2014/main" id="{718E81D3-9885-4DF4-A76D-CEC5D3B4A195}"/>
                    </a:ext>
                  </a:extLst>
                </p14:cNvPr>
                <p14:cNvContentPartPr/>
                <p14:nvPr/>
              </p14:nvContentPartPr>
              <p14:xfrm>
                <a:off x="9655917" y="2498925"/>
                <a:ext cx="65160" cy="157680"/>
              </p14:xfrm>
            </p:contentPart>
          </mc:Choice>
          <mc:Fallback xmlns="">
            <p:pic>
              <p:nvPicPr>
                <p:cNvPr id="137255" name="Freihand 137254">
                  <a:extLst>
                    <a:ext uri="{FF2B5EF4-FFF2-40B4-BE49-F238E27FC236}">
                      <a16:creationId xmlns:a16="http://schemas.microsoft.com/office/drawing/2014/main" id="{718E81D3-9885-4DF4-A76D-CEC5D3B4A195}"/>
                    </a:ext>
                  </a:extLst>
                </p:cNvPr>
                <p:cNvPicPr/>
                <p:nvPr/>
              </p:nvPicPr>
              <p:blipFill>
                <a:blip r:embed="rId192"/>
                <a:stretch>
                  <a:fillRect/>
                </a:stretch>
              </p:blipFill>
              <p:spPr>
                <a:xfrm>
                  <a:off x="9651597" y="2494605"/>
                  <a:ext cx="73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256" name="Freihand 137255">
                  <a:extLst>
                    <a:ext uri="{FF2B5EF4-FFF2-40B4-BE49-F238E27FC236}">
                      <a16:creationId xmlns:a16="http://schemas.microsoft.com/office/drawing/2014/main" id="{2858DDEE-E515-4554-85E0-10CEF8D3B98E}"/>
                    </a:ext>
                  </a:extLst>
                </p14:cNvPr>
                <p14:cNvContentPartPr/>
                <p14:nvPr/>
              </p14:nvContentPartPr>
              <p14:xfrm>
                <a:off x="9856797" y="2438805"/>
                <a:ext cx="178200" cy="168840"/>
              </p14:xfrm>
            </p:contentPart>
          </mc:Choice>
          <mc:Fallback xmlns="">
            <p:pic>
              <p:nvPicPr>
                <p:cNvPr id="137256" name="Freihand 137255">
                  <a:extLst>
                    <a:ext uri="{FF2B5EF4-FFF2-40B4-BE49-F238E27FC236}">
                      <a16:creationId xmlns:a16="http://schemas.microsoft.com/office/drawing/2014/main" id="{2858DDEE-E515-4554-85E0-10CEF8D3B98E}"/>
                    </a:ext>
                  </a:extLst>
                </p:cNvPr>
                <p:cNvPicPr/>
                <p:nvPr/>
              </p:nvPicPr>
              <p:blipFill>
                <a:blip r:embed="rId194"/>
                <a:stretch>
                  <a:fillRect/>
                </a:stretch>
              </p:blipFill>
              <p:spPr>
                <a:xfrm>
                  <a:off x="9852477" y="2434485"/>
                  <a:ext cx="186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257" name="Freihand 137256">
                  <a:extLst>
                    <a:ext uri="{FF2B5EF4-FFF2-40B4-BE49-F238E27FC236}">
                      <a16:creationId xmlns:a16="http://schemas.microsoft.com/office/drawing/2014/main" id="{B457C9E0-22F0-4CBC-946F-594F61AB7C66}"/>
                    </a:ext>
                  </a:extLst>
                </p14:cNvPr>
                <p14:cNvContentPartPr/>
                <p14:nvPr/>
              </p14:nvContentPartPr>
              <p14:xfrm>
                <a:off x="10058757" y="2501445"/>
                <a:ext cx="279000" cy="83160"/>
              </p14:xfrm>
            </p:contentPart>
          </mc:Choice>
          <mc:Fallback xmlns="">
            <p:pic>
              <p:nvPicPr>
                <p:cNvPr id="137257" name="Freihand 137256">
                  <a:extLst>
                    <a:ext uri="{FF2B5EF4-FFF2-40B4-BE49-F238E27FC236}">
                      <a16:creationId xmlns:a16="http://schemas.microsoft.com/office/drawing/2014/main" id="{B457C9E0-22F0-4CBC-946F-594F61AB7C66}"/>
                    </a:ext>
                  </a:extLst>
                </p:cNvPr>
                <p:cNvPicPr/>
                <p:nvPr/>
              </p:nvPicPr>
              <p:blipFill>
                <a:blip r:embed="rId196"/>
                <a:stretch>
                  <a:fillRect/>
                </a:stretch>
              </p:blipFill>
              <p:spPr>
                <a:xfrm>
                  <a:off x="10054437" y="2497125"/>
                  <a:ext cx="287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7259" name="Freihand 137258">
                  <a:extLst>
                    <a:ext uri="{FF2B5EF4-FFF2-40B4-BE49-F238E27FC236}">
                      <a16:creationId xmlns:a16="http://schemas.microsoft.com/office/drawing/2014/main" id="{2C91E836-64F3-401D-9E6A-F9CAB1E97DF8}"/>
                    </a:ext>
                  </a:extLst>
                </p14:cNvPr>
                <p14:cNvContentPartPr/>
                <p14:nvPr/>
              </p14:nvContentPartPr>
              <p14:xfrm>
                <a:off x="10369437" y="2426925"/>
                <a:ext cx="225000" cy="210240"/>
              </p14:xfrm>
            </p:contentPart>
          </mc:Choice>
          <mc:Fallback xmlns="">
            <p:pic>
              <p:nvPicPr>
                <p:cNvPr id="137259" name="Freihand 137258">
                  <a:extLst>
                    <a:ext uri="{FF2B5EF4-FFF2-40B4-BE49-F238E27FC236}">
                      <a16:creationId xmlns:a16="http://schemas.microsoft.com/office/drawing/2014/main" id="{2C91E836-64F3-401D-9E6A-F9CAB1E97DF8}"/>
                    </a:ext>
                  </a:extLst>
                </p:cNvPr>
                <p:cNvPicPr/>
                <p:nvPr/>
              </p:nvPicPr>
              <p:blipFill>
                <a:blip r:embed="rId198"/>
                <a:stretch>
                  <a:fillRect/>
                </a:stretch>
              </p:blipFill>
              <p:spPr>
                <a:xfrm>
                  <a:off x="10365117" y="2422605"/>
                  <a:ext cx="233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260" name="Freihand 137259">
                  <a:extLst>
                    <a:ext uri="{FF2B5EF4-FFF2-40B4-BE49-F238E27FC236}">
                      <a16:creationId xmlns:a16="http://schemas.microsoft.com/office/drawing/2014/main" id="{BB4DEBC5-B2CA-44B4-B536-974BD96E975E}"/>
                    </a:ext>
                  </a:extLst>
                </p14:cNvPr>
                <p14:cNvContentPartPr/>
                <p14:nvPr/>
              </p14:nvContentPartPr>
              <p14:xfrm>
                <a:off x="10593717" y="2458965"/>
                <a:ext cx="137160" cy="73080"/>
              </p14:xfrm>
            </p:contentPart>
          </mc:Choice>
          <mc:Fallback xmlns="">
            <p:pic>
              <p:nvPicPr>
                <p:cNvPr id="137260" name="Freihand 137259">
                  <a:extLst>
                    <a:ext uri="{FF2B5EF4-FFF2-40B4-BE49-F238E27FC236}">
                      <a16:creationId xmlns:a16="http://schemas.microsoft.com/office/drawing/2014/main" id="{BB4DEBC5-B2CA-44B4-B536-974BD96E975E}"/>
                    </a:ext>
                  </a:extLst>
                </p:cNvPr>
                <p:cNvPicPr/>
                <p:nvPr/>
              </p:nvPicPr>
              <p:blipFill>
                <a:blip r:embed="rId200"/>
                <a:stretch>
                  <a:fillRect/>
                </a:stretch>
              </p:blipFill>
              <p:spPr>
                <a:xfrm>
                  <a:off x="10589397" y="2454645"/>
                  <a:ext cx="145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262" name="Freihand 137261">
                  <a:extLst>
                    <a:ext uri="{FF2B5EF4-FFF2-40B4-BE49-F238E27FC236}">
                      <a16:creationId xmlns:a16="http://schemas.microsoft.com/office/drawing/2014/main" id="{3A155E72-7A65-4188-8DAC-A763734A4C39}"/>
                    </a:ext>
                  </a:extLst>
                </p14:cNvPr>
                <p14:cNvContentPartPr/>
                <p14:nvPr/>
              </p14:nvContentPartPr>
              <p14:xfrm>
                <a:off x="10865157" y="2484885"/>
                <a:ext cx="148680" cy="78120"/>
              </p14:xfrm>
            </p:contentPart>
          </mc:Choice>
          <mc:Fallback xmlns="">
            <p:pic>
              <p:nvPicPr>
                <p:cNvPr id="137262" name="Freihand 137261">
                  <a:extLst>
                    <a:ext uri="{FF2B5EF4-FFF2-40B4-BE49-F238E27FC236}">
                      <a16:creationId xmlns:a16="http://schemas.microsoft.com/office/drawing/2014/main" id="{3A155E72-7A65-4188-8DAC-A763734A4C39}"/>
                    </a:ext>
                  </a:extLst>
                </p:cNvPr>
                <p:cNvPicPr/>
                <p:nvPr/>
              </p:nvPicPr>
              <p:blipFill>
                <a:blip r:embed="rId202"/>
                <a:stretch>
                  <a:fillRect/>
                </a:stretch>
              </p:blipFill>
              <p:spPr>
                <a:xfrm>
                  <a:off x="10860837" y="2480565"/>
                  <a:ext cx="157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264" name="Freihand 137263">
                  <a:extLst>
                    <a:ext uri="{FF2B5EF4-FFF2-40B4-BE49-F238E27FC236}">
                      <a16:creationId xmlns:a16="http://schemas.microsoft.com/office/drawing/2014/main" id="{C1A060A4-E3EC-40CC-8C63-9917AC5074ED}"/>
                    </a:ext>
                  </a:extLst>
                </p14:cNvPr>
                <p14:cNvContentPartPr/>
                <p14:nvPr/>
              </p14:nvContentPartPr>
              <p14:xfrm>
                <a:off x="11041917" y="2497125"/>
                <a:ext cx="110880" cy="67680"/>
              </p14:xfrm>
            </p:contentPart>
          </mc:Choice>
          <mc:Fallback xmlns="">
            <p:pic>
              <p:nvPicPr>
                <p:cNvPr id="137264" name="Freihand 137263">
                  <a:extLst>
                    <a:ext uri="{FF2B5EF4-FFF2-40B4-BE49-F238E27FC236}">
                      <a16:creationId xmlns:a16="http://schemas.microsoft.com/office/drawing/2014/main" id="{C1A060A4-E3EC-40CC-8C63-9917AC5074ED}"/>
                    </a:ext>
                  </a:extLst>
                </p:cNvPr>
                <p:cNvPicPr/>
                <p:nvPr/>
              </p:nvPicPr>
              <p:blipFill>
                <a:blip r:embed="rId204"/>
                <a:stretch>
                  <a:fillRect/>
                </a:stretch>
              </p:blipFill>
              <p:spPr>
                <a:xfrm>
                  <a:off x="11037597" y="2492805"/>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7265" name="Freihand 137264">
                  <a:extLst>
                    <a:ext uri="{FF2B5EF4-FFF2-40B4-BE49-F238E27FC236}">
                      <a16:creationId xmlns:a16="http://schemas.microsoft.com/office/drawing/2014/main" id="{25723336-492A-4579-8F03-1C6244BAE45B}"/>
                    </a:ext>
                  </a:extLst>
                </p14:cNvPr>
                <p14:cNvContentPartPr/>
                <p14:nvPr/>
              </p14:nvContentPartPr>
              <p14:xfrm>
                <a:off x="11274117" y="2457165"/>
                <a:ext cx="82440" cy="79920"/>
              </p14:xfrm>
            </p:contentPart>
          </mc:Choice>
          <mc:Fallback xmlns="">
            <p:pic>
              <p:nvPicPr>
                <p:cNvPr id="137265" name="Freihand 137264">
                  <a:extLst>
                    <a:ext uri="{FF2B5EF4-FFF2-40B4-BE49-F238E27FC236}">
                      <a16:creationId xmlns:a16="http://schemas.microsoft.com/office/drawing/2014/main" id="{25723336-492A-4579-8F03-1C6244BAE45B}"/>
                    </a:ext>
                  </a:extLst>
                </p:cNvPr>
                <p:cNvPicPr/>
                <p:nvPr/>
              </p:nvPicPr>
              <p:blipFill>
                <a:blip r:embed="rId206"/>
                <a:stretch>
                  <a:fillRect/>
                </a:stretch>
              </p:blipFill>
              <p:spPr>
                <a:xfrm>
                  <a:off x="11269797" y="2452845"/>
                  <a:ext cx="91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266" name="Freihand 137265">
                  <a:extLst>
                    <a:ext uri="{FF2B5EF4-FFF2-40B4-BE49-F238E27FC236}">
                      <a16:creationId xmlns:a16="http://schemas.microsoft.com/office/drawing/2014/main" id="{C9305FE0-7CB9-42A4-B30C-F36168E328F4}"/>
                    </a:ext>
                  </a:extLst>
                </p14:cNvPr>
                <p14:cNvContentPartPr/>
                <p14:nvPr/>
              </p14:nvContentPartPr>
              <p14:xfrm>
                <a:off x="11392917" y="2474085"/>
                <a:ext cx="99360" cy="52920"/>
              </p14:xfrm>
            </p:contentPart>
          </mc:Choice>
          <mc:Fallback xmlns="">
            <p:pic>
              <p:nvPicPr>
                <p:cNvPr id="137266" name="Freihand 137265">
                  <a:extLst>
                    <a:ext uri="{FF2B5EF4-FFF2-40B4-BE49-F238E27FC236}">
                      <a16:creationId xmlns:a16="http://schemas.microsoft.com/office/drawing/2014/main" id="{C9305FE0-7CB9-42A4-B30C-F36168E328F4}"/>
                    </a:ext>
                  </a:extLst>
                </p:cNvPr>
                <p:cNvPicPr/>
                <p:nvPr/>
              </p:nvPicPr>
              <p:blipFill>
                <a:blip r:embed="rId208"/>
                <a:stretch>
                  <a:fillRect/>
                </a:stretch>
              </p:blipFill>
              <p:spPr>
                <a:xfrm>
                  <a:off x="11388597" y="2469765"/>
                  <a:ext cx="108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267" name="Freihand 137266">
                  <a:extLst>
                    <a:ext uri="{FF2B5EF4-FFF2-40B4-BE49-F238E27FC236}">
                      <a16:creationId xmlns:a16="http://schemas.microsoft.com/office/drawing/2014/main" id="{9CEDDBFE-856C-4B14-8DB9-24C8FDE51674}"/>
                    </a:ext>
                  </a:extLst>
                </p14:cNvPr>
                <p14:cNvContentPartPr/>
                <p14:nvPr/>
              </p14:nvContentPartPr>
              <p14:xfrm>
                <a:off x="11464557" y="2467605"/>
                <a:ext cx="514800" cy="174240"/>
              </p14:xfrm>
            </p:contentPart>
          </mc:Choice>
          <mc:Fallback xmlns="">
            <p:pic>
              <p:nvPicPr>
                <p:cNvPr id="137267" name="Freihand 137266">
                  <a:extLst>
                    <a:ext uri="{FF2B5EF4-FFF2-40B4-BE49-F238E27FC236}">
                      <a16:creationId xmlns:a16="http://schemas.microsoft.com/office/drawing/2014/main" id="{9CEDDBFE-856C-4B14-8DB9-24C8FDE51674}"/>
                    </a:ext>
                  </a:extLst>
                </p:cNvPr>
                <p:cNvPicPr/>
                <p:nvPr/>
              </p:nvPicPr>
              <p:blipFill>
                <a:blip r:embed="rId210"/>
                <a:stretch>
                  <a:fillRect/>
                </a:stretch>
              </p:blipFill>
              <p:spPr>
                <a:xfrm>
                  <a:off x="11460237" y="2463285"/>
                  <a:ext cx="523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268" name="Freihand 137267">
                  <a:extLst>
                    <a:ext uri="{FF2B5EF4-FFF2-40B4-BE49-F238E27FC236}">
                      <a16:creationId xmlns:a16="http://schemas.microsoft.com/office/drawing/2014/main" id="{5694C82B-BA60-4D59-A805-E4FBD47819CA}"/>
                    </a:ext>
                  </a:extLst>
                </p14:cNvPr>
                <p14:cNvContentPartPr/>
                <p14:nvPr/>
              </p14:nvContentPartPr>
              <p14:xfrm>
                <a:off x="9540717" y="2754165"/>
                <a:ext cx="162000" cy="154080"/>
              </p14:xfrm>
            </p:contentPart>
          </mc:Choice>
          <mc:Fallback xmlns="">
            <p:pic>
              <p:nvPicPr>
                <p:cNvPr id="137268" name="Freihand 137267">
                  <a:extLst>
                    <a:ext uri="{FF2B5EF4-FFF2-40B4-BE49-F238E27FC236}">
                      <a16:creationId xmlns:a16="http://schemas.microsoft.com/office/drawing/2014/main" id="{5694C82B-BA60-4D59-A805-E4FBD47819CA}"/>
                    </a:ext>
                  </a:extLst>
                </p:cNvPr>
                <p:cNvPicPr/>
                <p:nvPr/>
              </p:nvPicPr>
              <p:blipFill>
                <a:blip r:embed="rId212"/>
                <a:stretch>
                  <a:fillRect/>
                </a:stretch>
              </p:blipFill>
              <p:spPr>
                <a:xfrm>
                  <a:off x="9536397" y="2749845"/>
                  <a:ext cx="170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270" name="Freihand 137269">
                  <a:extLst>
                    <a:ext uri="{FF2B5EF4-FFF2-40B4-BE49-F238E27FC236}">
                      <a16:creationId xmlns:a16="http://schemas.microsoft.com/office/drawing/2014/main" id="{F0BDAA62-6E4E-4E0A-BD6E-232ECE434E37}"/>
                    </a:ext>
                  </a:extLst>
                </p14:cNvPr>
                <p14:cNvContentPartPr/>
                <p14:nvPr/>
              </p14:nvContentPartPr>
              <p14:xfrm>
                <a:off x="9674637" y="2816085"/>
                <a:ext cx="189360" cy="87480"/>
              </p14:xfrm>
            </p:contentPart>
          </mc:Choice>
          <mc:Fallback xmlns="">
            <p:pic>
              <p:nvPicPr>
                <p:cNvPr id="137270" name="Freihand 137269">
                  <a:extLst>
                    <a:ext uri="{FF2B5EF4-FFF2-40B4-BE49-F238E27FC236}">
                      <a16:creationId xmlns:a16="http://schemas.microsoft.com/office/drawing/2014/main" id="{F0BDAA62-6E4E-4E0A-BD6E-232ECE434E37}"/>
                    </a:ext>
                  </a:extLst>
                </p:cNvPr>
                <p:cNvPicPr/>
                <p:nvPr/>
              </p:nvPicPr>
              <p:blipFill>
                <a:blip r:embed="rId214"/>
                <a:stretch>
                  <a:fillRect/>
                </a:stretch>
              </p:blipFill>
              <p:spPr>
                <a:xfrm>
                  <a:off x="9670317" y="2811765"/>
                  <a:ext cx="19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272" name="Freihand 137271">
                  <a:extLst>
                    <a:ext uri="{FF2B5EF4-FFF2-40B4-BE49-F238E27FC236}">
                      <a16:creationId xmlns:a16="http://schemas.microsoft.com/office/drawing/2014/main" id="{A2EF56AB-4858-4251-927B-BE84693826FA}"/>
                    </a:ext>
                  </a:extLst>
                </p14:cNvPr>
                <p14:cNvContentPartPr/>
                <p14:nvPr/>
              </p14:nvContentPartPr>
              <p14:xfrm>
                <a:off x="10043637" y="2732565"/>
                <a:ext cx="18000" cy="173160"/>
              </p14:xfrm>
            </p:contentPart>
          </mc:Choice>
          <mc:Fallback xmlns="">
            <p:pic>
              <p:nvPicPr>
                <p:cNvPr id="137272" name="Freihand 137271">
                  <a:extLst>
                    <a:ext uri="{FF2B5EF4-FFF2-40B4-BE49-F238E27FC236}">
                      <a16:creationId xmlns:a16="http://schemas.microsoft.com/office/drawing/2014/main" id="{A2EF56AB-4858-4251-927B-BE84693826FA}"/>
                    </a:ext>
                  </a:extLst>
                </p:cNvPr>
                <p:cNvPicPr/>
                <p:nvPr/>
              </p:nvPicPr>
              <p:blipFill>
                <a:blip r:embed="rId216"/>
                <a:stretch>
                  <a:fillRect/>
                </a:stretch>
              </p:blipFill>
              <p:spPr>
                <a:xfrm>
                  <a:off x="10039317" y="2728245"/>
                  <a:ext cx="26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7273" name="Freihand 137272">
                  <a:extLst>
                    <a:ext uri="{FF2B5EF4-FFF2-40B4-BE49-F238E27FC236}">
                      <a16:creationId xmlns:a16="http://schemas.microsoft.com/office/drawing/2014/main" id="{D4D84B20-A2F9-4307-8805-B950AD012251}"/>
                    </a:ext>
                  </a:extLst>
                </p14:cNvPr>
                <p14:cNvContentPartPr/>
                <p14:nvPr/>
              </p14:nvContentPartPr>
              <p14:xfrm>
                <a:off x="9998997" y="2797365"/>
                <a:ext cx="102960" cy="5760"/>
              </p14:xfrm>
            </p:contentPart>
          </mc:Choice>
          <mc:Fallback xmlns="">
            <p:pic>
              <p:nvPicPr>
                <p:cNvPr id="137273" name="Freihand 137272">
                  <a:extLst>
                    <a:ext uri="{FF2B5EF4-FFF2-40B4-BE49-F238E27FC236}">
                      <a16:creationId xmlns:a16="http://schemas.microsoft.com/office/drawing/2014/main" id="{D4D84B20-A2F9-4307-8805-B950AD012251}"/>
                    </a:ext>
                  </a:extLst>
                </p:cNvPr>
                <p:cNvPicPr/>
                <p:nvPr/>
              </p:nvPicPr>
              <p:blipFill>
                <a:blip r:embed="rId218"/>
                <a:stretch>
                  <a:fillRect/>
                </a:stretch>
              </p:blipFill>
              <p:spPr>
                <a:xfrm>
                  <a:off x="9994677" y="2793045"/>
                  <a:ext cx="111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274" name="Freihand 137273">
                  <a:extLst>
                    <a:ext uri="{FF2B5EF4-FFF2-40B4-BE49-F238E27FC236}">
                      <a16:creationId xmlns:a16="http://schemas.microsoft.com/office/drawing/2014/main" id="{3ABA0C33-CC2D-4CB2-88E1-382F815F87C2}"/>
                    </a:ext>
                  </a:extLst>
                </p14:cNvPr>
                <p14:cNvContentPartPr/>
                <p14:nvPr/>
              </p14:nvContentPartPr>
              <p14:xfrm>
                <a:off x="10130037" y="2812485"/>
                <a:ext cx="70200" cy="84960"/>
              </p14:xfrm>
            </p:contentPart>
          </mc:Choice>
          <mc:Fallback xmlns="">
            <p:pic>
              <p:nvPicPr>
                <p:cNvPr id="137274" name="Freihand 137273">
                  <a:extLst>
                    <a:ext uri="{FF2B5EF4-FFF2-40B4-BE49-F238E27FC236}">
                      <a16:creationId xmlns:a16="http://schemas.microsoft.com/office/drawing/2014/main" id="{3ABA0C33-CC2D-4CB2-88E1-382F815F87C2}"/>
                    </a:ext>
                  </a:extLst>
                </p:cNvPr>
                <p:cNvPicPr/>
                <p:nvPr/>
              </p:nvPicPr>
              <p:blipFill>
                <a:blip r:embed="rId220"/>
                <a:stretch>
                  <a:fillRect/>
                </a:stretch>
              </p:blipFill>
              <p:spPr>
                <a:xfrm>
                  <a:off x="10125717" y="2808165"/>
                  <a:ext cx="78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275" name="Freihand 137274">
                  <a:extLst>
                    <a:ext uri="{FF2B5EF4-FFF2-40B4-BE49-F238E27FC236}">
                      <a16:creationId xmlns:a16="http://schemas.microsoft.com/office/drawing/2014/main" id="{3AE999F2-A6BF-475B-8A2E-EAA70DC7CF27}"/>
                    </a:ext>
                  </a:extLst>
                </p14:cNvPr>
                <p14:cNvContentPartPr/>
                <p14:nvPr/>
              </p14:nvContentPartPr>
              <p14:xfrm>
                <a:off x="10365117" y="2730765"/>
                <a:ext cx="148680" cy="152640"/>
              </p14:xfrm>
            </p:contentPart>
          </mc:Choice>
          <mc:Fallback xmlns="">
            <p:pic>
              <p:nvPicPr>
                <p:cNvPr id="137275" name="Freihand 137274">
                  <a:extLst>
                    <a:ext uri="{FF2B5EF4-FFF2-40B4-BE49-F238E27FC236}">
                      <a16:creationId xmlns:a16="http://schemas.microsoft.com/office/drawing/2014/main" id="{3AE999F2-A6BF-475B-8A2E-EAA70DC7CF27}"/>
                    </a:ext>
                  </a:extLst>
                </p:cNvPr>
                <p:cNvPicPr/>
                <p:nvPr/>
              </p:nvPicPr>
              <p:blipFill>
                <a:blip r:embed="rId222"/>
                <a:stretch>
                  <a:fillRect/>
                </a:stretch>
              </p:blipFill>
              <p:spPr>
                <a:xfrm>
                  <a:off x="10360797" y="2726445"/>
                  <a:ext cx="157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276" name="Freihand 137275">
                  <a:extLst>
                    <a:ext uri="{FF2B5EF4-FFF2-40B4-BE49-F238E27FC236}">
                      <a16:creationId xmlns:a16="http://schemas.microsoft.com/office/drawing/2014/main" id="{ED9A972D-28BA-48BD-9142-2AC773CCE57B}"/>
                    </a:ext>
                  </a:extLst>
                </p14:cNvPr>
                <p14:cNvContentPartPr/>
                <p14:nvPr/>
              </p14:nvContentPartPr>
              <p14:xfrm>
                <a:off x="10538277" y="2780445"/>
                <a:ext cx="77760" cy="82800"/>
              </p14:xfrm>
            </p:contentPart>
          </mc:Choice>
          <mc:Fallback xmlns="">
            <p:pic>
              <p:nvPicPr>
                <p:cNvPr id="137276" name="Freihand 137275">
                  <a:extLst>
                    <a:ext uri="{FF2B5EF4-FFF2-40B4-BE49-F238E27FC236}">
                      <a16:creationId xmlns:a16="http://schemas.microsoft.com/office/drawing/2014/main" id="{ED9A972D-28BA-48BD-9142-2AC773CCE57B}"/>
                    </a:ext>
                  </a:extLst>
                </p:cNvPr>
                <p:cNvPicPr/>
                <p:nvPr/>
              </p:nvPicPr>
              <p:blipFill>
                <a:blip r:embed="rId224"/>
                <a:stretch>
                  <a:fillRect/>
                </a:stretch>
              </p:blipFill>
              <p:spPr>
                <a:xfrm>
                  <a:off x="10533957" y="2776125"/>
                  <a:ext cx="86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277" name="Freihand 137276">
                  <a:extLst>
                    <a:ext uri="{FF2B5EF4-FFF2-40B4-BE49-F238E27FC236}">
                      <a16:creationId xmlns:a16="http://schemas.microsoft.com/office/drawing/2014/main" id="{C63A0812-3FD8-4F26-8B73-A60A416BA69E}"/>
                    </a:ext>
                  </a:extLst>
                </p14:cNvPr>
                <p14:cNvContentPartPr/>
                <p14:nvPr/>
              </p14:nvContentPartPr>
              <p14:xfrm>
                <a:off x="10639077" y="2722125"/>
                <a:ext cx="213840" cy="143640"/>
              </p14:xfrm>
            </p:contentPart>
          </mc:Choice>
          <mc:Fallback xmlns="">
            <p:pic>
              <p:nvPicPr>
                <p:cNvPr id="137277" name="Freihand 137276">
                  <a:extLst>
                    <a:ext uri="{FF2B5EF4-FFF2-40B4-BE49-F238E27FC236}">
                      <a16:creationId xmlns:a16="http://schemas.microsoft.com/office/drawing/2014/main" id="{C63A0812-3FD8-4F26-8B73-A60A416BA69E}"/>
                    </a:ext>
                  </a:extLst>
                </p:cNvPr>
                <p:cNvPicPr/>
                <p:nvPr/>
              </p:nvPicPr>
              <p:blipFill>
                <a:blip r:embed="rId226"/>
                <a:stretch>
                  <a:fillRect/>
                </a:stretch>
              </p:blipFill>
              <p:spPr>
                <a:xfrm>
                  <a:off x="10634757" y="2717805"/>
                  <a:ext cx="222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7278" name="Freihand 137277">
                  <a:extLst>
                    <a:ext uri="{FF2B5EF4-FFF2-40B4-BE49-F238E27FC236}">
                      <a16:creationId xmlns:a16="http://schemas.microsoft.com/office/drawing/2014/main" id="{FDC8FAE5-1A83-44F8-B212-B016A3CAD885}"/>
                    </a:ext>
                  </a:extLst>
                </p14:cNvPr>
                <p14:cNvContentPartPr/>
                <p14:nvPr/>
              </p14:nvContentPartPr>
              <p14:xfrm>
                <a:off x="10956237" y="2768925"/>
                <a:ext cx="287280" cy="99720"/>
              </p14:xfrm>
            </p:contentPart>
          </mc:Choice>
          <mc:Fallback xmlns="">
            <p:pic>
              <p:nvPicPr>
                <p:cNvPr id="137278" name="Freihand 137277">
                  <a:extLst>
                    <a:ext uri="{FF2B5EF4-FFF2-40B4-BE49-F238E27FC236}">
                      <a16:creationId xmlns:a16="http://schemas.microsoft.com/office/drawing/2014/main" id="{FDC8FAE5-1A83-44F8-B212-B016A3CAD885}"/>
                    </a:ext>
                  </a:extLst>
                </p:cNvPr>
                <p:cNvPicPr/>
                <p:nvPr/>
              </p:nvPicPr>
              <p:blipFill>
                <a:blip r:embed="rId228"/>
                <a:stretch>
                  <a:fillRect/>
                </a:stretch>
              </p:blipFill>
              <p:spPr>
                <a:xfrm>
                  <a:off x="10951917" y="2764605"/>
                  <a:ext cx="2959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279" name="Freihand 137278">
                  <a:extLst>
                    <a:ext uri="{FF2B5EF4-FFF2-40B4-BE49-F238E27FC236}">
                      <a16:creationId xmlns:a16="http://schemas.microsoft.com/office/drawing/2014/main" id="{3ABE2178-F008-46BD-85B1-9DB7F6D75F66}"/>
                    </a:ext>
                  </a:extLst>
                </p14:cNvPr>
                <p14:cNvContentPartPr/>
                <p14:nvPr/>
              </p14:nvContentPartPr>
              <p14:xfrm>
                <a:off x="11302917" y="2713485"/>
                <a:ext cx="145440" cy="127080"/>
              </p14:xfrm>
            </p:contentPart>
          </mc:Choice>
          <mc:Fallback xmlns="">
            <p:pic>
              <p:nvPicPr>
                <p:cNvPr id="137279" name="Freihand 137278">
                  <a:extLst>
                    <a:ext uri="{FF2B5EF4-FFF2-40B4-BE49-F238E27FC236}">
                      <a16:creationId xmlns:a16="http://schemas.microsoft.com/office/drawing/2014/main" id="{3ABE2178-F008-46BD-85B1-9DB7F6D75F66}"/>
                    </a:ext>
                  </a:extLst>
                </p:cNvPr>
                <p:cNvPicPr/>
                <p:nvPr/>
              </p:nvPicPr>
              <p:blipFill>
                <a:blip r:embed="rId230"/>
                <a:stretch>
                  <a:fillRect/>
                </a:stretch>
              </p:blipFill>
              <p:spPr>
                <a:xfrm>
                  <a:off x="11298597" y="2709165"/>
                  <a:ext cx="154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280" name="Freihand 137279">
                  <a:extLst>
                    <a:ext uri="{FF2B5EF4-FFF2-40B4-BE49-F238E27FC236}">
                      <a16:creationId xmlns:a16="http://schemas.microsoft.com/office/drawing/2014/main" id="{E68921E0-9B8B-4B90-A11A-A0405106A208}"/>
                    </a:ext>
                  </a:extLst>
                </p14:cNvPr>
                <p14:cNvContentPartPr/>
                <p14:nvPr/>
              </p14:nvContentPartPr>
              <p14:xfrm>
                <a:off x="11241357" y="2617365"/>
                <a:ext cx="360" cy="360"/>
              </p14:xfrm>
            </p:contentPart>
          </mc:Choice>
          <mc:Fallback xmlns="">
            <p:pic>
              <p:nvPicPr>
                <p:cNvPr id="137280" name="Freihand 137279">
                  <a:extLst>
                    <a:ext uri="{FF2B5EF4-FFF2-40B4-BE49-F238E27FC236}">
                      <a16:creationId xmlns:a16="http://schemas.microsoft.com/office/drawing/2014/main" id="{E68921E0-9B8B-4B90-A11A-A0405106A208}"/>
                    </a:ext>
                  </a:extLst>
                </p:cNvPr>
                <p:cNvPicPr/>
                <p:nvPr/>
              </p:nvPicPr>
              <p:blipFill>
                <a:blip r:embed="rId8"/>
                <a:stretch>
                  <a:fillRect/>
                </a:stretch>
              </p:blipFill>
              <p:spPr>
                <a:xfrm>
                  <a:off x="11237037" y="2613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359" name="Freihand 137358">
                  <a:extLst>
                    <a:ext uri="{FF2B5EF4-FFF2-40B4-BE49-F238E27FC236}">
                      <a16:creationId xmlns:a16="http://schemas.microsoft.com/office/drawing/2014/main" id="{73487127-363A-4469-902E-A62A9B28ED75}"/>
                    </a:ext>
                  </a:extLst>
                </p14:cNvPr>
                <p14:cNvContentPartPr/>
                <p14:nvPr/>
              </p14:nvContentPartPr>
              <p14:xfrm>
                <a:off x="11211117" y="2247645"/>
                <a:ext cx="710280" cy="117720"/>
              </p14:xfrm>
            </p:contentPart>
          </mc:Choice>
          <mc:Fallback xmlns="">
            <p:pic>
              <p:nvPicPr>
                <p:cNvPr id="137359" name="Freihand 137358">
                  <a:extLst>
                    <a:ext uri="{FF2B5EF4-FFF2-40B4-BE49-F238E27FC236}">
                      <a16:creationId xmlns:a16="http://schemas.microsoft.com/office/drawing/2014/main" id="{73487127-363A-4469-902E-A62A9B28ED75}"/>
                    </a:ext>
                  </a:extLst>
                </p:cNvPr>
                <p:cNvPicPr/>
                <p:nvPr/>
              </p:nvPicPr>
              <p:blipFill>
                <a:blip r:embed="rId233"/>
                <a:stretch>
                  <a:fillRect/>
                </a:stretch>
              </p:blipFill>
              <p:spPr>
                <a:xfrm>
                  <a:off x="11206797" y="2243325"/>
                  <a:ext cx="718920" cy="126360"/>
                </a:xfrm>
                <a:prstGeom prst="rect">
                  <a:avLst/>
                </a:prstGeom>
              </p:spPr>
            </p:pic>
          </mc:Fallback>
        </mc:AlternateContent>
      </p:grpSp>
      <p:grpSp>
        <p:nvGrpSpPr>
          <p:cNvPr id="137361" name="Gruppieren 137360">
            <a:extLst>
              <a:ext uri="{FF2B5EF4-FFF2-40B4-BE49-F238E27FC236}">
                <a16:creationId xmlns:a16="http://schemas.microsoft.com/office/drawing/2014/main" id="{E79A6286-8EDE-443A-8815-BCFF1B04EF3D}"/>
              </a:ext>
            </a:extLst>
          </p:cNvPr>
          <p:cNvGrpSpPr/>
          <p:nvPr/>
        </p:nvGrpSpPr>
        <p:grpSpPr>
          <a:xfrm>
            <a:off x="9547197" y="1157565"/>
            <a:ext cx="1603800" cy="290160"/>
            <a:chOff x="9547197" y="1157565"/>
            <a:chExt cx="1603800" cy="290160"/>
          </a:xfrm>
        </p:grpSpPr>
        <mc:AlternateContent xmlns:mc="http://schemas.openxmlformats.org/markup-compatibility/2006" xmlns:p14="http://schemas.microsoft.com/office/powerpoint/2010/main">
          <mc:Choice Requires="p14">
            <p:contentPart p14:bwMode="auto" r:id="rId234">
              <p14:nvContentPartPr>
                <p14:cNvPr id="56" name="Freihand 55">
                  <a:extLst>
                    <a:ext uri="{FF2B5EF4-FFF2-40B4-BE49-F238E27FC236}">
                      <a16:creationId xmlns:a16="http://schemas.microsoft.com/office/drawing/2014/main" id="{05B9394E-2B33-41AB-A8A5-0B28A79BC62E}"/>
                    </a:ext>
                  </a:extLst>
                </p14:cNvPr>
                <p14:cNvContentPartPr/>
                <p14:nvPr/>
              </p14:nvContentPartPr>
              <p14:xfrm>
                <a:off x="9547197" y="1187085"/>
                <a:ext cx="196920" cy="223200"/>
              </p14:xfrm>
            </p:contentPart>
          </mc:Choice>
          <mc:Fallback xmlns="">
            <p:pic>
              <p:nvPicPr>
                <p:cNvPr id="56" name="Freihand 55">
                  <a:extLst>
                    <a:ext uri="{FF2B5EF4-FFF2-40B4-BE49-F238E27FC236}">
                      <a16:creationId xmlns:a16="http://schemas.microsoft.com/office/drawing/2014/main" id="{05B9394E-2B33-41AB-A8A5-0B28A79BC62E}"/>
                    </a:ext>
                  </a:extLst>
                </p:cNvPr>
                <p:cNvPicPr/>
                <p:nvPr/>
              </p:nvPicPr>
              <p:blipFill>
                <a:blip r:embed="rId235"/>
                <a:stretch>
                  <a:fillRect/>
                </a:stretch>
              </p:blipFill>
              <p:spPr>
                <a:xfrm>
                  <a:off x="9542877" y="1182765"/>
                  <a:ext cx="205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7" name="Freihand 56">
                  <a:extLst>
                    <a:ext uri="{FF2B5EF4-FFF2-40B4-BE49-F238E27FC236}">
                      <a16:creationId xmlns:a16="http://schemas.microsoft.com/office/drawing/2014/main" id="{51056EB1-9130-4003-8B13-8D6E99AF9386}"/>
                    </a:ext>
                  </a:extLst>
                </p14:cNvPr>
                <p14:cNvContentPartPr/>
                <p14:nvPr/>
              </p14:nvContentPartPr>
              <p14:xfrm>
                <a:off x="9807477" y="1249005"/>
                <a:ext cx="93600" cy="106920"/>
              </p14:xfrm>
            </p:contentPart>
          </mc:Choice>
          <mc:Fallback xmlns="">
            <p:pic>
              <p:nvPicPr>
                <p:cNvPr id="57" name="Freihand 56">
                  <a:extLst>
                    <a:ext uri="{FF2B5EF4-FFF2-40B4-BE49-F238E27FC236}">
                      <a16:creationId xmlns:a16="http://schemas.microsoft.com/office/drawing/2014/main" id="{51056EB1-9130-4003-8B13-8D6E99AF9386}"/>
                    </a:ext>
                  </a:extLst>
                </p:cNvPr>
                <p:cNvPicPr/>
                <p:nvPr/>
              </p:nvPicPr>
              <p:blipFill>
                <a:blip r:embed="rId237"/>
                <a:stretch>
                  <a:fillRect/>
                </a:stretch>
              </p:blipFill>
              <p:spPr>
                <a:xfrm>
                  <a:off x="9803157" y="1244685"/>
                  <a:ext cx="102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8" name="Freihand 57">
                  <a:extLst>
                    <a:ext uri="{FF2B5EF4-FFF2-40B4-BE49-F238E27FC236}">
                      <a16:creationId xmlns:a16="http://schemas.microsoft.com/office/drawing/2014/main" id="{2000B4A9-1A89-4AF6-A81B-899D70BD8D53}"/>
                    </a:ext>
                  </a:extLst>
                </p14:cNvPr>
                <p14:cNvContentPartPr/>
                <p14:nvPr/>
              </p14:nvContentPartPr>
              <p14:xfrm>
                <a:off x="10060557" y="1264845"/>
                <a:ext cx="117720" cy="87480"/>
              </p14:xfrm>
            </p:contentPart>
          </mc:Choice>
          <mc:Fallback xmlns="">
            <p:pic>
              <p:nvPicPr>
                <p:cNvPr id="58" name="Freihand 57">
                  <a:extLst>
                    <a:ext uri="{FF2B5EF4-FFF2-40B4-BE49-F238E27FC236}">
                      <a16:creationId xmlns:a16="http://schemas.microsoft.com/office/drawing/2014/main" id="{2000B4A9-1A89-4AF6-A81B-899D70BD8D53}"/>
                    </a:ext>
                  </a:extLst>
                </p:cNvPr>
                <p:cNvPicPr/>
                <p:nvPr/>
              </p:nvPicPr>
              <p:blipFill>
                <a:blip r:embed="rId239"/>
                <a:stretch>
                  <a:fillRect/>
                </a:stretch>
              </p:blipFill>
              <p:spPr>
                <a:xfrm>
                  <a:off x="10056237" y="1260525"/>
                  <a:ext cx="126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9" name="Freihand 58">
                  <a:extLst>
                    <a:ext uri="{FF2B5EF4-FFF2-40B4-BE49-F238E27FC236}">
                      <a16:creationId xmlns:a16="http://schemas.microsoft.com/office/drawing/2014/main" id="{6487C346-9308-42A1-AF41-6C32F649DE5B}"/>
                    </a:ext>
                  </a:extLst>
                </p14:cNvPr>
                <p14:cNvContentPartPr/>
                <p14:nvPr/>
              </p14:nvContentPartPr>
              <p14:xfrm>
                <a:off x="10223997" y="1274565"/>
                <a:ext cx="163440" cy="61200"/>
              </p14:xfrm>
            </p:contentPart>
          </mc:Choice>
          <mc:Fallback xmlns="">
            <p:pic>
              <p:nvPicPr>
                <p:cNvPr id="59" name="Freihand 58">
                  <a:extLst>
                    <a:ext uri="{FF2B5EF4-FFF2-40B4-BE49-F238E27FC236}">
                      <a16:creationId xmlns:a16="http://schemas.microsoft.com/office/drawing/2014/main" id="{6487C346-9308-42A1-AF41-6C32F649DE5B}"/>
                    </a:ext>
                  </a:extLst>
                </p:cNvPr>
                <p:cNvPicPr/>
                <p:nvPr/>
              </p:nvPicPr>
              <p:blipFill>
                <a:blip r:embed="rId241"/>
                <a:stretch>
                  <a:fillRect/>
                </a:stretch>
              </p:blipFill>
              <p:spPr>
                <a:xfrm>
                  <a:off x="10219677" y="1270245"/>
                  <a:ext cx="172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0" name="Freihand 59">
                  <a:extLst>
                    <a:ext uri="{FF2B5EF4-FFF2-40B4-BE49-F238E27FC236}">
                      <a16:creationId xmlns:a16="http://schemas.microsoft.com/office/drawing/2014/main" id="{E8AD184B-BB4E-4609-8C37-E2D3085B8372}"/>
                    </a:ext>
                  </a:extLst>
                </p14:cNvPr>
                <p14:cNvContentPartPr/>
                <p14:nvPr/>
              </p14:nvContentPartPr>
              <p14:xfrm>
                <a:off x="10446117" y="1207245"/>
                <a:ext cx="205920" cy="130320"/>
              </p14:xfrm>
            </p:contentPart>
          </mc:Choice>
          <mc:Fallback xmlns="">
            <p:pic>
              <p:nvPicPr>
                <p:cNvPr id="60" name="Freihand 59">
                  <a:extLst>
                    <a:ext uri="{FF2B5EF4-FFF2-40B4-BE49-F238E27FC236}">
                      <a16:creationId xmlns:a16="http://schemas.microsoft.com/office/drawing/2014/main" id="{E8AD184B-BB4E-4609-8C37-E2D3085B8372}"/>
                    </a:ext>
                  </a:extLst>
                </p:cNvPr>
                <p:cNvPicPr/>
                <p:nvPr/>
              </p:nvPicPr>
              <p:blipFill>
                <a:blip r:embed="rId243"/>
                <a:stretch>
                  <a:fillRect/>
                </a:stretch>
              </p:blipFill>
              <p:spPr>
                <a:xfrm>
                  <a:off x="10441797" y="1202925"/>
                  <a:ext cx="214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1" name="Freihand 60">
                  <a:extLst>
                    <a:ext uri="{FF2B5EF4-FFF2-40B4-BE49-F238E27FC236}">
                      <a16:creationId xmlns:a16="http://schemas.microsoft.com/office/drawing/2014/main" id="{4C28952D-8885-4EDD-B7E3-A5C6F7B87168}"/>
                    </a:ext>
                  </a:extLst>
                </p14:cNvPr>
                <p14:cNvContentPartPr/>
                <p14:nvPr/>
              </p14:nvContentPartPr>
              <p14:xfrm>
                <a:off x="10678317" y="1167285"/>
                <a:ext cx="136800" cy="155880"/>
              </p14:xfrm>
            </p:contentPart>
          </mc:Choice>
          <mc:Fallback xmlns="">
            <p:pic>
              <p:nvPicPr>
                <p:cNvPr id="61" name="Freihand 60">
                  <a:extLst>
                    <a:ext uri="{FF2B5EF4-FFF2-40B4-BE49-F238E27FC236}">
                      <a16:creationId xmlns:a16="http://schemas.microsoft.com/office/drawing/2014/main" id="{4C28952D-8885-4EDD-B7E3-A5C6F7B87168}"/>
                    </a:ext>
                  </a:extLst>
                </p:cNvPr>
                <p:cNvPicPr/>
                <p:nvPr/>
              </p:nvPicPr>
              <p:blipFill>
                <a:blip r:embed="rId245"/>
                <a:stretch>
                  <a:fillRect/>
                </a:stretch>
              </p:blipFill>
              <p:spPr>
                <a:xfrm>
                  <a:off x="10673997" y="1162965"/>
                  <a:ext cx="145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62" name="Freihand 61">
                  <a:extLst>
                    <a:ext uri="{FF2B5EF4-FFF2-40B4-BE49-F238E27FC236}">
                      <a16:creationId xmlns:a16="http://schemas.microsoft.com/office/drawing/2014/main" id="{12A9C1F4-3806-4F73-BEF6-016EDC5E88C9}"/>
                    </a:ext>
                  </a:extLst>
                </p14:cNvPr>
                <p14:cNvContentPartPr/>
                <p14:nvPr/>
              </p14:nvContentPartPr>
              <p14:xfrm>
                <a:off x="10818717" y="1157565"/>
                <a:ext cx="10800" cy="49680"/>
              </p14:xfrm>
            </p:contentPart>
          </mc:Choice>
          <mc:Fallback xmlns="">
            <p:pic>
              <p:nvPicPr>
                <p:cNvPr id="62" name="Freihand 61">
                  <a:extLst>
                    <a:ext uri="{FF2B5EF4-FFF2-40B4-BE49-F238E27FC236}">
                      <a16:creationId xmlns:a16="http://schemas.microsoft.com/office/drawing/2014/main" id="{12A9C1F4-3806-4F73-BEF6-016EDC5E88C9}"/>
                    </a:ext>
                  </a:extLst>
                </p:cNvPr>
                <p:cNvPicPr/>
                <p:nvPr/>
              </p:nvPicPr>
              <p:blipFill>
                <a:blip r:embed="rId247"/>
                <a:stretch>
                  <a:fillRect/>
                </a:stretch>
              </p:blipFill>
              <p:spPr>
                <a:xfrm>
                  <a:off x="10814397" y="1153245"/>
                  <a:ext cx="19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63" name="Freihand 62">
                  <a:extLst>
                    <a:ext uri="{FF2B5EF4-FFF2-40B4-BE49-F238E27FC236}">
                      <a16:creationId xmlns:a16="http://schemas.microsoft.com/office/drawing/2014/main" id="{6F410891-AD44-4D76-83A9-757EB44EFD2A}"/>
                    </a:ext>
                  </a:extLst>
                </p14:cNvPr>
                <p14:cNvContentPartPr/>
                <p14:nvPr/>
              </p14:nvContentPartPr>
              <p14:xfrm>
                <a:off x="10850397" y="1236765"/>
                <a:ext cx="139680" cy="50760"/>
              </p14:xfrm>
            </p:contentPart>
          </mc:Choice>
          <mc:Fallback xmlns="">
            <p:pic>
              <p:nvPicPr>
                <p:cNvPr id="63" name="Freihand 62">
                  <a:extLst>
                    <a:ext uri="{FF2B5EF4-FFF2-40B4-BE49-F238E27FC236}">
                      <a16:creationId xmlns:a16="http://schemas.microsoft.com/office/drawing/2014/main" id="{6F410891-AD44-4D76-83A9-757EB44EFD2A}"/>
                    </a:ext>
                  </a:extLst>
                </p:cNvPr>
                <p:cNvPicPr/>
                <p:nvPr/>
              </p:nvPicPr>
              <p:blipFill>
                <a:blip r:embed="rId249"/>
                <a:stretch>
                  <a:fillRect/>
                </a:stretch>
              </p:blipFill>
              <p:spPr>
                <a:xfrm>
                  <a:off x="10846077" y="1232445"/>
                  <a:ext cx="148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7216" name="Freihand 137215">
                  <a:extLst>
                    <a:ext uri="{FF2B5EF4-FFF2-40B4-BE49-F238E27FC236}">
                      <a16:creationId xmlns:a16="http://schemas.microsoft.com/office/drawing/2014/main" id="{D7119D36-37EE-4FD1-8A58-7666E1C32EB3}"/>
                    </a:ext>
                  </a:extLst>
                </p14:cNvPr>
                <p14:cNvContentPartPr/>
                <p14:nvPr/>
              </p14:nvContentPartPr>
              <p14:xfrm>
                <a:off x="11004477" y="1214805"/>
                <a:ext cx="118800" cy="90360"/>
              </p14:xfrm>
            </p:contentPart>
          </mc:Choice>
          <mc:Fallback xmlns="">
            <p:pic>
              <p:nvPicPr>
                <p:cNvPr id="137216" name="Freihand 137215">
                  <a:extLst>
                    <a:ext uri="{FF2B5EF4-FFF2-40B4-BE49-F238E27FC236}">
                      <a16:creationId xmlns:a16="http://schemas.microsoft.com/office/drawing/2014/main" id="{D7119D36-37EE-4FD1-8A58-7666E1C32EB3}"/>
                    </a:ext>
                  </a:extLst>
                </p:cNvPr>
                <p:cNvPicPr/>
                <p:nvPr/>
              </p:nvPicPr>
              <p:blipFill>
                <a:blip r:embed="rId251"/>
                <a:stretch>
                  <a:fillRect/>
                </a:stretch>
              </p:blipFill>
              <p:spPr>
                <a:xfrm>
                  <a:off x="11000157" y="1210485"/>
                  <a:ext cx="127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7360" name="Freihand 137359">
                  <a:extLst>
                    <a:ext uri="{FF2B5EF4-FFF2-40B4-BE49-F238E27FC236}">
                      <a16:creationId xmlns:a16="http://schemas.microsoft.com/office/drawing/2014/main" id="{A60C1311-9338-4782-8FDF-A379063B7222}"/>
                    </a:ext>
                  </a:extLst>
                </p14:cNvPr>
                <p14:cNvContentPartPr/>
                <p14:nvPr/>
              </p14:nvContentPartPr>
              <p14:xfrm>
                <a:off x="9959757" y="1341165"/>
                <a:ext cx="1191240" cy="106560"/>
              </p14:xfrm>
            </p:contentPart>
          </mc:Choice>
          <mc:Fallback xmlns="">
            <p:pic>
              <p:nvPicPr>
                <p:cNvPr id="137360" name="Freihand 137359">
                  <a:extLst>
                    <a:ext uri="{FF2B5EF4-FFF2-40B4-BE49-F238E27FC236}">
                      <a16:creationId xmlns:a16="http://schemas.microsoft.com/office/drawing/2014/main" id="{A60C1311-9338-4782-8FDF-A379063B7222}"/>
                    </a:ext>
                  </a:extLst>
                </p:cNvPr>
                <p:cNvPicPr/>
                <p:nvPr/>
              </p:nvPicPr>
              <p:blipFill>
                <a:blip r:embed="rId253"/>
                <a:stretch>
                  <a:fillRect/>
                </a:stretch>
              </p:blipFill>
              <p:spPr>
                <a:xfrm>
                  <a:off x="9955437" y="1336845"/>
                  <a:ext cx="1199880" cy="115200"/>
                </a:xfrm>
                <a:prstGeom prst="rect">
                  <a:avLst/>
                </a:prstGeom>
              </p:spPr>
            </p:pic>
          </mc:Fallback>
        </mc:AlternateContent>
      </p:grpSp>
      <p:grpSp>
        <p:nvGrpSpPr>
          <p:cNvPr id="137366" name="Gruppieren 137365">
            <a:extLst>
              <a:ext uri="{FF2B5EF4-FFF2-40B4-BE49-F238E27FC236}">
                <a16:creationId xmlns:a16="http://schemas.microsoft.com/office/drawing/2014/main" id="{C75A7948-237A-46D8-B6BA-769EABD110C8}"/>
              </a:ext>
            </a:extLst>
          </p:cNvPr>
          <p:cNvGrpSpPr/>
          <p:nvPr/>
        </p:nvGrpSpPr>
        <p:grpSpPr>
          <a:xfrm>
            <a:off x="5217117" y="3117405"/>
            <a:ext cx="3842640" cy="928800"/>
            <a:chOff x="5217117" y="3117405"/>
            <a:chExt cx="3842640" cy="928800"/>
          </a:xfrm>
        </p:grpSpPr>
        <mc:AlternateContent xmlns:mc="http://schemas.openxmlformats.org/markup-compatibility/2006" xmlns:p14="http://schemas.microsoft.com/office/powerpoint/2010/main">
          <mc:Choice Requires="p14">
            <p:contentPart p14:bwMode="auto" r:id="rId254">
              <p14:nvContentPartPr>
                <p14:cNvPr id="137310" name="Freihand 137309">
                  <a:extLst>
                    <a:ext uri="{FF2B5EF4-FFF2-40B4-BE49-F238E27FC236}">
                      <a16:creationId xmlns:a16="http://schemas.microsoft.com/office/drawing/2014/main" id="{5FE901A5-48DB-4930-B572-AB05504CB04B}"/>
                    </a:ext>
                  </a:extLst>
                </p14:cNvPr>
                <p14:cNvContentPartPr/>
                <p14:nvPr/>
              </p14:nvContentPartPr>
              <p14:xfrm>
                <a:off x="5217117" y="3303525"/>
                <a:ext cx="155880" cy="241200"/>
              </p14:xfrm>
            </p:contentPart>
          </mc:Choice>
          <mc:Fallback xmlns="">
            <p:pic>
              <p:nvPicPr>
                <p:cNvPr id="137310" name="Freihand 137309">
                  <a:extLst>
                    <a:ext uri="{FF2B5EF4-FFF2-40B4-BE49-F238E27FC236}">
                      <a16:creationId xmlns:a16="http://schemas.microsoft.com/office/drawing/2014/main" id="{5FE901A5-48DB-4930-B572-AB05504CB04B}"/>
                    </a:ext>
                  </a:extLst>
                </p:cNvPr>
                <p:cNvPicPr/>
                <p:nvPr/>
              </p:nvPicPr>
              <p:blipFill>
                <a:blip r:embed="rId255"/>
                <a:stretch>
                  <a:fillRect/>
                </a:stretch>
              </p:blipFill>
              <p:spPr>
                <a:xfrm>
                  <a:off x="5212797" y="3299205"/>
                  <a:ext cx="164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311" name="Freihand 137310">
                  <a:extLst>
                    <a:ext uri="{FF2B5EF4-FFF2-40B4-BE49-F238E27FC236}">
                      <a16:creationId xmlns:a16="http://schemas.microsoft.com/office/drawing/2014/main" id="{8ECA66C8-F18F-4A11-8B58-895840A7ADD9}"/>
                    </a:ext>
                  </a:extLst>
                </p14:cNvPr>
                <p14:cNvContentPartPr/>
                <p14:nvPr/>
              </p14:nvContentPartPr>
              <p14:xfrm>
                <a:off x="5386677" y="3365085"/>
                <a:ext cx="31680" cy="119880"/>
              </p14:xfrm>
            </p:contentPart>
          </mc:Choice>
          <mc:Fallback xmlns="">
            <p:pic>
              <p:nvPicPr>
                <p:cNvPr id="137311" name="Freihand 137310">
                  <a:extLst>
                    <a:ext uri="{FF2B5EF4-FFF2-40B4-BE49-F238E27FC236}">
                      <a16:creationId xmlns:a16="http://schemas.microsoft.com/office/drawing/2014/main" id="{8ECA66C8-F18F-4A11-8B58-895840A7ADD9}"/>
                    </a:ext>
                  </a:extLst>
                </p:cNvPr>
                <p:cNvPicPr/>
                <p:nvPr/>
              </p:nvPicPr>
              <p:blipFill>
                <a:blip r:embed="rId257"/>
                <a:stretch>
                  <a:fillRect/>
                </a:stretch>
              </p:blipFill>
              <p:spPr>
                <a:xfrm>
                  <a:off x="5382357" y="3360765"/>
                  <a:ext cx="40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7312" name="Freihand 137311">
                  <a:extLst>
                    <a:ext uri="{FF2B5EF4-FFF2-40B4-BE49-F238E27FC236}">
                      <a16:creationId xmlns:a16="http://schemas.microsoft.com/office/drawing/2014/main" id="{02A28013-B4B1-440E-B5F0-48A9E4A07C15}"/>
                    </a:ext>
                  </a:extLst>
                </p14:cNvPr>
                <p14:cNvContentPartPr/>
                <p14:nvPr/>
              </p14:nvContentPartPr>
              <p14:xfrm>
                <a:off x="5371917" y="3283365"/>
                <a:ext cx="31320" cy="33480"/>
              </p14:xfrm>
            </p:contentPart>
          </mc:Choice>
          <mc:Fallback xmlns="">
            <p:pic>
              <p:nvPicPr>
                <p:cNvPr id="137312" name="Freihand 137311">
                  <a:extLst>
                    <a:ext uri="{FF2B5EF4-FFF2-40B4-BE49-F238E27FC236}">
                      <a16:creationId xmlns:a16="http://schemas.microsoft.com/office/drawing/2014/main" id="{02A28013-B4B1-440E-B5F0-48A9E4A07C15}"/>
                    </a:ext>
                  </a:extLst>
                </p:cNvPr>
                <p:cNvPicPr/>
                <p:nvPr/>
              </p:nvPicPr>
              <p:blipFill>
                <a:blip r:embed="rId259"/>
                <a:stretch>
                  <a:fillRect/>
                </a:stretch>
              </p:blipFill>
              <p:spPr>
                <a:xfrm>
                  <a:off x="5367597" y="3279045"/>
                  <a:ext cx="39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7313" name="Freihand 137312">
                  <a:extLst>
                    <a:ext uri="{FF2B5EF4-FFF2-40B4-BE49-F238E27FC236}">
                      <a16:creationId xmlns:a16="http://schemas.microsoft.com/office/drawing/2014/main" id="{F8143F35-33DC-4D7B-9843-C7C96668D350}"/>
                    </a:ext>
                  </a:extLst>
                </p14:cNvPr>
                <p14:cNvContentPartPr/>
                <p14:nvPr/>
              </p14:nvContentPartPr>
              <p14:xfrm>
                <a:off x="5442477" y="3367605"/>
                <a:ext cx="91800" cy="84600"/>
              </p14:xfrm>
            </p:contentPart>
          </mc:Choice>
          <mc:Fallback xmlns="">
            <p:pic>
              <p:nvPicPr>
                <p:cNvPr id="137313" name="Freihand 137312">
                  <a:extLst>
                    <a:ext uri="{FF2B5EF4-FFF2-40B4-BE49-F238E27FC236}">
                      <a16:creationId xmlns:a16="http://schemas.microsoft.com/office/drawing/2014/main" id="{F8143F35-33DC-4D7B-9843-C7C96668D350}"/>
                    </a:ext>
                  </a:extLst>
                </p:cNvPr>
                <p:cNvPicPr/>
                <p:nvPr/>
              </p:nvPicPr>
              <p:blipFill>
                <a:blip r:embed="rId261"/>
                <a:stretch>
                  <a:fillRect/>
                </a:stretch>
              </p:blipFill>
              <p:spPr>
                <a:xfrm>
                  <a:off x="5438157" y="3363285"/>
                  <a:ext cx="100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7314" name="Freihand 137313">
                  <a:extLst>
                    <a:ext uri="{FF2B5EF4-FFF2-40B4-BE49-F238E27FC236}">
                      <a16:creationId xmlns:a16="http://schemas.microsoft.com/office/drawing/2014/main" id="{7C07465B-A6B9-436D-A0DB-E344C41F932B}"/>
                    </a:ext>
                  </a:extLst>
                </p14:cNvPr>
                <p14:cNvContentPartPr/>
                <p14:nvPr/>
              </p14:nvContentPartPr>
              <p14:xfrm>
                <a:off x="5690517" y="3301365"/>
                <a:ext cx="106200" cy="119160"/>
              </p14:xfrm>
            </p:contentPart>
          </mc:Choice>
          <mc:Fallback xmlns="">
            <p:pic>
              <p:nvPicPr>
                <p:cNvPr id="137314" name="Freihand 137313">
                  <a:extLst>
                    <a:ext uri="{FF2B5EF4-FFF2-40B4-BE49-F238E27FC236}">
                      <a16:creationId xmlns:a16="http://schemas.microsoft.com/office/drawing/2014/main" id="{7C07465B-A6B9-436D-A0DB-E344C41F932B}"/>
                    </a:ext>
                  </a:extLst>
                </p:cNvPr>
                <p:cNvPicPr/>
                <p:nvPr/>
              </p:nvPicPr>
              <p:blipFill>
                <a:blip r:embed="rId263"/>
                <a:stretch>
                  <a:fillRect/>
                </a:stretch>
              </p:blipFill>
              <p:spPr>
                <a:xfrm>
                  <a:off x="5686197" y="3297045"/>
                  <a:ext cx="1148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7315" name="Freihand 137314">
                  <a:extLst>
                    <a:ext uri="{FF2B5EF4-FFF2-40B4-BE49-F238E27FC236}">
                      <a16:creationId xmlns:a16="http://schemas.microsoft.com/office/drawing/2014/main" id="{048F33E0-58C8-442E-A14B-AF9BEE108CA6}"/>
                    </a:ext>
                  </a:extLst>
                </p14:cNvPr>
                <p14:cNvContentPartPr/>
                <p14:nvPr/>
              </p14:nvContentPartPr>
              <p14:xfrm>
                <a:off x="5792397" y="3365805"/>
                <a:ext cx="360" cy="360"/>
              </p14:xfrm>
            </p:contentPart>
          </mc:Choice>
          <mc:Fallback xmlns="">
            <p:pic>
              <p:nvPicPr>
                <p:cNvPr id="137315" name="Freihand 137314">
                  <a:extLst>
                    <a:ext uri="{FF2B5EF4-FFF2-40B4-BE49-F238E27FC236}">
                      <a16:creationId xmlns:a16="http://schemas.microsoft.com/office/drawing/2014/main" id="{048F33E0-58C8-442E-A14B-AF9BEE108CA6}"/>
                    </a:ext>
                  </a:extLst>
                </p:cNvPr>
                <p:cNvPicPr/>
                <p:nvPr/>
              </p:nvPicPr>
              <p:blipFill>
                <a:blip r:embed="rId8"/>
                <a:stretch>
                  <a:fillRect/>
                </a:stretch>
              </p:blipFill>
              <p:spPr>
                <a:xfrm>
                  <a:off x="5788077" y="3361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7316" name="Freihand 137315">
                  <a:extLst>
                    <a:ext uri="{FF2B5EF4-FFF2-40B4-BE49-F238E27FC236}">
                      <a16:creationId xmlns:a16="http://schemas.microsoft.com/office/drawing/2014/main" id="{EDE5F0B8-E645-4384-91AF-7AFAD9BACFAB}"/>
                    </a:ext>
                  </a:extLst>
                </p14:cNvPr>
                <p14:cNvContentPartPr/>
                <p14:nvPr/>
              </p14:nvContentPartPr>
              <p14:xfrm>
                <a:off x="5822637" y="3297765"/>
                <a:ext cx="212760" cy="77760"/>
              </p14:xfrm>
            </p:contentPart>
          </mc:Choice>
          <mc:Fallback xmlns="">
            <p:pic>
              <p:nvPicPr>
                <p:cNvPr id="137316" name="Freihand 137315">
                  <a:extLst>
                    <a:ext uri="{FF2B5EF4-FFF2-40B4-BE49-F238E27FC236}">
                      <a16:creationId xmlns:a16="http://schemas.microsoft.com/office/drawing/2014/main" id="{EDE5F0B8-E645-4384-91AF-7AFAD9BACFAB}"/>
                    </a:ext>
                  </a:extLst>
                </p:cNvPr>
                <p:cNvPicPr/>
                <p:nvPr/>
              </p:nvPicPr>
              <p:blipFill>
                <a:blip r:embed="rId266"/>
                <a:stretch>
                  <a:fillRect/>
                </a:stretch>
              </p:blipFill>
              <p:spPr>
                <a:xfrm>
                  <a:off x="5818317" y="3293445"/>
                  <a:ext cx="221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7317" name="Freihand 137316">
                  <a:extLst>
                    <a:ext uri="{FF2B5EF4-FFF2-40B4-BE49-F238E27FC236}">
                      <a16:creationId xmlns:a16="http://schemas.microsoft.com/office/drawing/2014/main" id="{BA0879F5-22F7-4F09-81B6-F36D84378E4E}"/>
                    </a:ext>
                  </a:extLst>
                </p14:cNvPr>
                <p14:cNvContentPartPr/>
                <p14:nvPr/>
              </p14:nvContentPartPr>
              <p14:xfrm>
                <a:off x="6097317" y="3209205"/>
                <a:ext cx="222840" cy="102600"/>
              </p14:xfrm>
            </p:contentPart>
          </mc:Choice>
          <mc:Fallback xmlns="">
            <p:pic>
              <p:nvPicPr>
                <p:cNvPr id="137317" name="Freihand 137316">
                  <a:extLst>
                    <a:ext uri="{FF2B5EF4-FFF2-40B4-BE49-F238E27FC236}">
                      <a16:creationId xmlns:a16="http://schemas.microsoft.com/office/drawing/2014/main" id="{BA0879F5-22F7-4F09-81B6-F36D84378E4E}"/>
                    </a:ext>
                  </a:extLst>
                </p:cNvPr>
                <p:cNvPicPr/>
                <p:nvPr/>
              </p:nvPicPr>
              <p:blipFill>
                <a:blip r:embed="rId268"/>
                <a:stretch>
                  <a:fillRect/>
                </a:stretch>
              </p:blipFill>
              <p:spPr>
                <a:xfrm>
                  <a:off x="6092997" y="3204885"/>
                  <a:ext cx="231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7318" name="Freihand 137317">
                  <a:extLst>
                    <a:ext uri="{FF2B5EF4-FFF2-40B4-BE49-F238E27FC236}">
                      <a16:creationId xmlns:a16="http://schemas.microsoft.com/office/drawing/2014/main" id="{D51F5BF6-11E4-47EE-8CB2-94F54F189762}"/>
                    </a:ext>
                  </a:extLst>
                </p14:cNvPr>
                <p14:cNvContentPartPr/>
                <p14:nvPr/>
              </p14:nvContentPartPr>
              <p14:xfrm>
                <a:off x="6347877" y="3117405"/>
                <a:ext cx="162360" cy="168840"/>
              </p14:xfrm>
            </p:contentPart>
          </mc:Choice>
          <mc:Fallback xmlns="">
            <p:pic>
              <p:nvPicPr>
                <p:cNvPr id="137318" name="Freihand 137317">
                  <a:extLst>
                    <a:ext uri="{FF2B5EF4-FFF2-40B4-BE49-F238E27FC236}">
                      <a16:creationId xmlns:a16="http://schemas.microsoft.com/office/drawing/2014/main" id="{D51F5BF6-11E4-47EE-8CB2-94F54F189762}"/>
                    </a:ext>
                  </a:extLst>
                </p:cNvPr>
                <p:cNvPicPr/>
                <p:nvPr/>
              </p:nvPicPr>
              <p:blipFill>
                <a:blip r:embed="rId270"/>
                <a:stretch>
                  <a:fillRect/>
                </a:stretch>
              </p:blipFill>
              <p:spPr>
                <a:xfrm>
                  <a:off x="6343557" y="3113085"/>
                  <a:ext cx="171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7319" name="Freihand 137318">
                  <a:extLst>
                    <a:ext uri="{FF2B5EF4-FFF2-40B4-BE49-F238E27FC236}">
                      <a16:creationId xmlns:a16="http://schemas.microsoft.com/office/drawing/2014/main" id="{53029F62-B66B-4CB2-B403-F9AF8010D3C7}"/>
                    </a:ext>
                  </a:extLst>
                </p14:cNvPr>
                <p14:cNvContentPartPr/>
                <p14:nvPr/>
              </p14:nvContentPartPr>
              <p14:xfrm>
                <a:off x="6497637" y="3150885"/>
                <a:ext cx="11160" cy="32040"/>
              </p14:xfrm>
            </p:contentPart>
          </mc:Choice>
          <mc:Fallback xmlns="">
            <p:pic>
              <p:nvPicPr>
                <p:cNvPr id="137319" name="Freihand 137318">
                  <a:extLst>
                    <a:ext uri="{FF2B5EF4-FFF2-40B4-BE49-F238E27FC236}">
                      <a16:creationId xmlns:a16="http://schemas.microsoft.com/office/drawing/2014/main" id="{53029F62-B66B-4CB2-B403-F9AF8010D3C7}"/>
                    </a:ext>
                  </a:extLst>
                </p:cNvPr>
                <p:cNvPicPr/>
                <p:nvPr/>
              </p:nvPicPr>
              <p:blipFill>
                <a:blip r:embed="rId272"/>
                <a:stretch>
                  <a:fillRect/>
                </a:stretch>
              </p:blipFill>
              <p:spPr>
                <a:xfrm>
                  <a:off x="6493317" y="3146565"/>
                  <a:ext cx="19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7320" name="Freihand 137319">
                  <a:extLst>
                    <a:ext uri="{FF2B5EF4-FFF2-40B4-BE49-F238E27FC236}">
                      <a16:creationId xmlns:a16="http://schemas.microsoft.com/office/drawing/2014/main" id="{D550088E-B435-4A56-9F15-8265DDB1612F}"/>
                    </a:ext>
                  </a:extLst>
                </p14:cNvPr>
                <p14:cNvContentPartPr/>
                <p14:nvPr/>
              </p14:nvContentPartPr>
              <p14:xfrm>
                <a:off x="6533637" y="3209205"/>
                <a:ext cx="191880" cy="35640"/>
              </p14:xfrm>
            </p:contentPart>
          </mc:Choice>
          <mc:Fallback xmlns="">
            <p:pic>
              <p:nvPicPr>
                <p:cNvPr id="137320" name="Freihand 137319">
                  <a:extLst>
                    <a:ext uri="{FF2B5EF4-FFF2-40B4-BE49-F238E27FC236}">
                      <a16:creationId xmlns:a16="http://schemas.microsoft.com/office/drawing/2014/main" id="{D550088E-B435-4A56-9F15-8265DDB1612F}"/>
                    </a:ext>
                  </a:extLst>
                </p:cNvPr>
                <p:cNvPicPr/>
                <p:nvPr/>
              </p:nvPicPr>
              <p:blipFill>
                <a:blip r:embed="rId274"/>
                <a:stretch>
                  <a:fillRect/>
                </a:stretch>
              </p:blipFill>
              <p:spPr>
                <a:xfrm>
                  <a:off x="6529317" y="3204885"/>
                  <a:ext cx="2005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7322" name="Freihand 137321">
                  <a:extLst>
                    <a:ext uri="{FF2B5EF4-FFF2-40B4-BE49-F238E27FC236}">
                      <a16:creationId xmlns:a16="http://schemas.microsoft.com/office/drawing/2014/main" id="{7C5267A0-6C13-47A7-9A7C-85B8A17450C6}"/>
                    </a:ext>
                  </a:extLst>
                </p14:cNvPr>
                <p14:cNvContentPartPr/>
                <p14:nvPr/>
              </p14:nvContentPartPr>
              <p14:xfrm>
                <a:off x="6888597" y="3242325"/>
                <a:ext cx="39960" cy="104400"/>
              </p14:xfrm>
            </p:contentPart>
          </mc:Choice>
          <mc:Fallback xmlns="">
            <p:pic>
              <p:nvPicPr>
                <p:cNvPr id="137322" name="Freihand 137321">
                  <a:extLst>
                    <a:ext uri="{FF2B5EF4-FFF2-40B4-BE49-F238E27FC236}">
                      <a16:creationId xmlns:a16="http://schemas.microsoft.com/office/drawing/2014/main" id="{7C5267A0-6C13-47A7-9A7C-85B8A17450C6}"/>
                    </a:ext>
                  </a:extLst>
                </p:cNvPr>
                <p:cNvPicPr/>
                <p:nvPr/>
              </p:nvPicPr>
              <p:blipFill>
                <a:blip r:embed="rId276"/>
                <a:stretch>
                  <a:fillRect/>
                </a:stretch>
              </p:blipFill>
              <p:spPr>
                <a:xfrm>
                  <a:off x="6884277" y="3238005"/>
                  <a:ext cx="48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7323" name="Freihand 137322">
                  <a:extLst>
                    <a:ext uri="{FF2B5EF4-FFF2-40B4-BE49-F238E27FC236}">
                      <a16:creationId xmlns:a16="http://schemas.microsoft.com/office/drawing/2014/main" id="{3A556B93-68BD-4CE2-882F-50EA6E9DBAE2}"/>
                    </a:ext>
                  </a:extLst>
                </p14:cNvPr>
                <p14:cNvContentPartPr/>
                <p14:nvPr/>
              </p14:nvContentPartPr>
              <p14:xfrm>
                <a:off x="7023237" y="3160965"/>
                <a:ext cx="315360" cy="118440"/>
              </p14:xfrm>
            </p:contentPart>
          </mc:Choice>
          <mc:Fallback xmlns="">
            <p:pic>
              <p:nvPicPr>
                <p:cNvPr id="137323" name="Freihand 137322">
                  <a:extLst>
                    <a:ext uri="{FF2B5EF4-FFF2-40B4-BE49-F238E27FC236}">
                      <a16:creationId xmlns:a16="http://schemas.microsoft.com/office/drawing/2014/main" id="{3A556B93-68BD-4CE2-882F-50EA6E9DBAE2}"/>
                    </a:ext>
                  </a:extLst>
                </p:cNvPr>
                <p:cNvPicPr/>
                <p:nvPr/>
              </p:nvPicPr>
              <p:blipFill>
                <a:blip r:embed="rId278"/>
                <a:stretch>
                  <a:fillRect/>
                </a:stretch>
              </p:blipFill>
              <p:spPr>
                <a:xfrm>
                  <a:off x="7018917" y="3156645"/>
                  <a:ext cx="324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7325" name="Freihand 137324">
                  <a:extLst>
                    <a:ext uri="{FF2B5EF4-FFF2-40B4-BE49-F238E27FC236}">
                      <a16:creationId xmlns:a16="http://schemas.microsoft.com/office/drawing/2014/main" id="{30EFEA2A-F923-4136-8B32-A0104365C8CD}"/>
                    </a:ext>
                  </a:extLst>
                </p14:cNvPr>
                <p14:cNvContentPartPr/>
                <p14:nvPr/>
              </p14:nvContentPartPr>
              <p14:xfrm>
                <a:off x="7475397" y="3123525"/>
                <a:ext cx="133920" cy="111240"/>
              </p14:xfrm>
            </p:contentPart>
          </mc:Choice>
          <mc:Fallback xmlns="">
            <p:pic>
              <p:nvPicPr>
                <p:cNvPr id="137325" name="Freihand 137324">
                  <a:extLst>
                    <a:ext uri="{FF2B5EF4-FFF2-40B4-BE49-F238E27FC236}">
                      <a16:creationId xmlns:a16="http://schemas.microsoft.com/office/drawing/2014/main" id="{30EFEA2A-F923-4136-8B32-A0104365C8CD}"/>
                    </a:ext>
                  </a:extLst>
                </p:cNvPr>
                <p:cNvPicPr/>
                <p:nvPr/>
              </p:nvPicPr>
              <p:blipFill>
                <a:blip r:embed="rId280"/>
                <a:stretch>
                  <a:fillRect/>
                </a:stretch>
              </p:blipFill>
              <p:spPr>
                <a:xfrm>
                  <a:off x="7471077" y="3119205"/>
                  <a:ext cx="142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7326" name="Freihand 137325">
                  <a:extLst>
                    <a:ext uri="{FF2B5EF4-FFF2-40B4-BE49-F238E27FC236}">
                      <a16:creationId xmlns:a16="http://schemas.microsoft.com/office/drawing/2014/main" id="{2ADC69C4-0005-4FD6-AE85-9A06B4F59600}"/>
                    </a:ext>
                  </a:extLst>
                </p14:cNvPr>
                <p14:cNvContentPartPr/>
                <p14:nvPr/>
              </p14:nvContentPartPr>
              <p14:xfrm>
                <a:off x="7631997" y="3151245"/>
                <a:ext cx="313920" cy="59400"/>
              </p14:xfrm>
            </p:contentPart>
          </mc:Choice>
          <mc:Fallback xmlns="">
            <p:pic>
              <p:nvPicPr>
                <p:cNvPr id="137326" name="Freihand 137325">
                  <a:extLst>
                    <a:ext uri="{FF2B5EF4-FFF2-40B4-BE49-F238E27FC236}">
                      <a16:creationId xmlns:a16="http://schemas.microsoft.com/office/drawing/2014/main" id="{2ADC69C4-0005-4FD6-AE85-9A06B4F59600}"/>
                    </a:ext>
                  </a:extLst>
                </p:cNvPr>
                <p:cNvPicPr/>
                <p:nvPr/>
              </p:nvPicPr>
              <p:blipFill>
                <a:blip r:embed="rId282"/>
                <a:stretch>
                  <a:fillRect/>
                </a:stretch>
              </p:blipFill>
              <p:spPr>
                <a:xfrm>
                  <a:off x="7627677" y="3146925"/>
                  <a:ext cx="322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7328" name="Freihand 137327">
                  <a:extLst>
                    <a:ext uri="{FF2B5EF4-FFF2-40B4-BE49-F238E27FC236}">
                      <a16:creationId xmlns:a16="http://schemas.microsoft.com/office/drawing/2014/main" id="{45E77CA3-0E58-467C-A35B-DD8C6BD8B2BC}"/>
                    </a:ext>
                  </a:extLst>
                </p14:cNvPr>
                <p14:cNvContentPartPr/>
                <p14:nvPr/>
              </p14:nvContentPartPr>
              <p14:xfrm>
                <a:off x="5510157" y="3654885"/>
                <a:ext cx="147600" cy="116280"/>
              </p14:xfrm>
            </p:contentPart>
          </mc:Choice>
          <mc:Fallback xmlns="">
            <p:pic>
              <p:nvPicPr>
                <p:cNvPr id="137328" name="Freihand 137327">
                  <a:extLst>
                    <a:ext uri="{FF2B5EF4-FFF2-40B4-BE49-F238E27FC236}">
                      <a16:creationId xmlns:a16="http://schemas.microsoft.com/office/drawing/2014/main" id="{45E77CA3-0E58-467C-A35B-DD8C6BD8B2BC}"/>
                    </a:ext>
                  </a:extLst>
                </p:cNvPr>
                <p:cNvPicPr/>
                <p:nvPr/>
              </p:nvPicPr>
              <p:blipFill>
                <a:blip r:embed="rId284"/>
                <a:stretch>
                  <a:fillRect/>
                </a:stretch>
              </p:blipFill>
              <p:spPr>
                <a:xfrm>
                  <a:off x="5505837" y="3650565"/>
                  <a:ext cx="15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7329" name="Freihand 137328">
                  <a:extLst>
                    <a:ext uri="{FF2B5EF4-FFF2-40B4-BE49-F238E27FC236}">
                      <a16:creationId xmlns:a16="http://schemas.microsoft.com/office/drawing/2014/main" id="{47E58A9E-59B9-4BEC-BF62-032681923DF7}"/>
                    </a:ext>
                  </a:extLst>
                </p14:cNvPr>
                <p14:cNvContentPartPr/>
                <p14:nvPr/>
              </p14:nvContentPartPr>
              <p14:xfrm>
                <a:off x="5686557" y="3563805"/>
                <a:ext cx="136800" cy="145800"/>
              </p14:xfrm>
            </p:contentPart>
          </mc:Choice>
          <mc:Fallback xmlns="">
            <p:pic>
              <p:nvPicPr>
                <p:cNvPr id="137329" name="Freihand 137328">
                  <a:extLst>
                    <a:ext uri="{FF2B5EF4-FFF2-40B4-BE49-F238E27FC236}">
                      <a16:creationId xmlns:a16="http://schemas.microsoft.com/office/drawing/2014/main" id="{47E58A9E-59B9-4BEC-BF62-032681923DF7}"/>
                    </a:ext>
                  </a:extLst>
                </p:cNvPr>
                <p:cNvPicPr/>
                <p:nvPr/>
              </p:nvPicPr>
              <p:blipFill>
                <a:blip r:embed="rId286"/>
                <a:stretch>
                  <a:fillRect/>
                </a:stretch>
              </p:blipFill>
              <p:spPr>
                <a:xfrm>
                  <a:off x="5682237" y="3559485"/>
                  <a:ext cx="145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7330" name="Freihand 137329">
                  <a:extLst>
                    <a:ext uri="{FF2B5EF4-FFF2-40B4-BE49-F238E27FC236}">
                      <a16:creationId xmlns:a16="http://schemas.microsoft.com/office/drawing/2014/main" id="{CA2DA954-F71C-49CC-B6A4-16FED30AEB7F}"/>
                    </a:ext>
                  </a:extLst>
                </p14:cNvPr>
                <p14:cNvContentPartPr/>
                <p14:nvPr/>
              </p14:nvContentPartPr>
              <p14:xfrm>
                <a:off x="5830917" y="3624645"/>
                <a:ext cx="218160" cy="62640"/>
              </p14:xfrm>
            </p:contentPart>
          </mc:Choice>
          <mc:Fallback xmlns="">
            <p:pic>
              <p:nvPicPr>
                <p:cNvPr id="137330" name="Freihand 137329">
                  <a:extLst>
                    <a:ext uri="{FF2B5EF4-FFF2-40B4-BE49-F238E27FC236}">
                      <a16:creationId xmlns:a16="http://schemas.microsoft.com/office/drawing/2014/main" id="{CA2DA954-F71C-49CC-B6A4-16FED30AEB7F}"/>
                    </a:ext>
                  </a:extLst>
                </p:cNvPr>
                <p:cNvPicPr/>
                <p:nvPr/>
              </p:nvPicPr>
              <p:blipFill>
                <a:blip r:embed="rId288"/>
                <a:stretch>
                  <a:fillRect/>
                </a:stretch>
              </p:blipFill>
              <p:spPr>
                <a:xfrm>
                  <a:off x="5826597" y="3620325"/>
                  <a:ext cx="226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7331" name="Freihand 137330">
                  <a:extLst>
                    <a:ext uri="{FF2B5EF4-FFF2-40B4-BE49-F238E27FC236}">
                      <a16:creationId xmlns:a16="http://schemas.microsoft.com/office/drawing/2014/main" id="{727D2AE2-41BB-478C-BE14-1AADB48D0CDD}"/>
                    </a:ext>
                  </a:extLst>
                </p14:cNvPr>
                <p14:cNvContentPartPr/>
                <p14:nvPr/>
              </p14:nvContentPartPr>
              <p14:xfrm>
                <a:off x="6091557" y="3573885"/>
                <a:ext cx="227160" cy="250560"/>
              </p14:xfrm>
            </p:contentPart>
          </mc:Choice>
          <mc:Fallback xmlns="">
            <p:pic>
              <p:nvPicPr>
                <p:cNvPr id="137331" name="Freihand 137330">
                  <a:extLst>
                    <a:ext uri="{FF2B5EF4-FFF2-40B4-BE49-F238E27FC236}">
                      <a16:creationId xmlns:a16="http://schemas.microsoft.com/office/drawing/2014/main" id="{727D2AE2-41BB-478C-BE14-1AADB48D0CDD}"/>
                    </a:ext>
                  </a:extLst>
                </p:cNvPr>
                <p:cNvPicPr/>
                <p:nvPr/>
              </p:nvPicPr>
              <p:blipFill>
                <a:blip r:embed="rId290"/>
                <a:stretch>
                  <a:fillRect/>
                </a:stretch>
              </p:blipFill>
              <p:spPr>
                <a:xfrm>
                  <a:off x="6087237" y="3569565"/>
                  <a:ext cx="2358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7333" name="Freihand 137332">
                  <a:extLst>
                    <a:ext uri="{FF2B5EF4-FFF2-40B4-BE49-F238E27FC236}">
                      <a16:creationId xmlns:a16="http://schemas.microsoft.com/office/drawing/2014/main" id="{47258D69-4098-48AA-AACC-74FA0854FE25}"/>
                    </a:ext>
                  </a:extLst>
                </p14:cNvPr>
                <p14:cNvContentPartPr/>
                <p14:nvPr/>
              </p14:nvContentPartPr>
              <p14:xfrm>
                <a:off x="6428517" y="3621405"/>
                <a:ext cx="20160" cy="103680"/>
              </p14:xfrm>
            </p:contentPart>
          </mc:Choice>
          <mc:Fallback xmlns="">
            <p:pic>
              <p:nvPicPr>
                <p:cNvPr id="137333" name="Freihand 137332">
                  <a:extLst>
                    <a:ext uri="{FF2B5EF4-FFF2-40B4-BE49-F238E27FC236}">
                      <a16:creationId xmlns:a16="http://schemas.microsoft.com/office/drawing/2014/main" id="{47258D69-4098-48AA-AACC-74FA0854FE25}"/>
                    </a:ext>
                  </a:extLst>
                </p:cNvPr>
                <p:cNvPicPr/>
                <p:nvPr/>
              </p:nvPicPr>
              <p:blipFill>
                <a:blip r:embed="rId292"/>
                <a:stretch>
                  <a:fillRect/>
                </a:stretch>
              </p:blipFill>
              <p:spPr>
                <a:xfrm>
                  <a:off x="6424197" y="3617085"/>
                  <a:ext cx="28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7335" name="Freihand 137334">
                  <a:extLst>
                    <a:ext uri="{FF2B5EF4-FFF2-40B4-BE49-F238E27FC236}">
                      <a16:creationId xmlns:a16="http://schemas.microsoft.com/office/drawing/2014/main" id="{4DF63FE7-252E-43A7-9A2B-B4E603879810}"/>
                    </a:ext>
                  </a:extLst>
                </p14:cNvPr>
                <p14:cNvContentPartPr/>
                <p14:nvPr/>
              </p14:nvContentPartPr>
              <p14:xfrm>
                <a:off x="6580077" y="3495765"/>
                <a:ext cx="190080" cy="245160"/>
              </p14:xfrm>
            </p:contentPart>
          </mc:Choice>
          <mc:Fallback xmlns="">
            <p:pic>
              <p:nvPicPr>
                <p:cNvPr id="137335" name="Freihand 137334">
                  <a:extLst>
                    <a:ext uri="{FF2B5EF4-FFF2-40B4-BE49-F238E27FC236}">
                      <a16:creationId xmlns:a16="http://schemas.microsoft.com/office/drawing/2014/main" id="{4DF63FE7-252E-43A7-9A2B-B4E603879810}"/>
                    </a:ext>
                  </a:extLst>
                </p:cNvPr>
                <p:cNvPicPr/>
                <p:nvPr/>
              </p:nvPicPr>
              <p:blipFill>
                <a:blip r:embed="rId294"/>
                <a:stretch>
                  <a:fillRect/>
                </a:stretch>
              </p:blipFill>
              <p:spPr>
                <a:xfrm>
                  <a:off x="6575757" y="3491445"/>
                  <a:ext cx="198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7336" name="Freihand 137335">
                  <a:extLst>
                    <a:ext uri="{FF2B5EF4-FFF2-40B4-BE49-F238E27FC236}">
                      <a16:creationId xmlns:a16="http://schemas.microsoft.com/office/drawing/2014/main" id="{ED186A41-6D81-4953-AFAF-17FAB1E2E056}"/>
                    </a:ext>
                  </a:extLst>
                </p14:cNvPr>
                <p14:cNvContentPartPr/>
                <p14:nvPr/>
              </p14:nvContentPartPr>
              <p14:xfrm>
                <a:off x="6629037" y="3444285"/>
                <a:ext cx="360" cy="360"/>
              </p14:xfrm>
            </p:contentPart>
          </mc:Choice>
          <mc:Fallback xmlns="">
            <p:pic>
              <p:nvPicPr>
                <p:cNvPr id="137336" name="Freihand 137335">
                  <a:extLst>
                    <a:ext uri="{FF2B5EF4-FFF2-40B4-BE49-F238E27FC236}">
                      <a16:creationId xmlns:a16="http://schemas.microsoft.com/office/drawing/2014/main" id="{ED186A41-6D81-4953-AFAF-17FAB1E2E056}"/>
                    </a:ext>
                  </a:extLst>
                </p:cNvPr>
                <p:cNvPicPr/>
                <p:nvPr/>
              </p:nvPicPr>
              <p:blipFill>
                <a:blip r:embed="rId8"/>
                <a:stretch>
                  <a:fillRect/>
                </a:stretch>
              </p:blipFill>
              <p:spPr>
                <a:xfrm>
                  <a:off x="6624717" y="3439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7337" name="Freihand 137336">
                  <a:extLst>
                    <a:ext uri="{FF2B5EF4-FFF2-40B4-BE49-F238E27FC236}">
                      <a16:creationId xmlns:a16="http://schemas.microsoft.com/office/drawing/2014/main" id="{6B95587D-40C6-4BD1-A01F-54F7001DB515}"/>
                    </a:ext>
                  </a:extLst>
                </p14:cNvPr>
                <p14:cNvContentPartPr/>
                <p14:nvPr/>
              </p14:nvContentPartPr>
              <p14:xfrm>
                <a:off x="6935757" y="3500805"/>
                <a:ext cx="358200" cy="126360"/>
              </p14:xfrm>
            </p:contentPart>
          </mc:Choice>
          <mc:Fallback xmlns="">
            <p:pic>
              <p:nvPicPr>
                <p:cNvPr id="137337" name="Freihand 137336">
                  <a:extLst>
                    <a:ext uri="{FF2B5EF4-FFF2-40B4-BE49-F238E27FC236}">
                      <a16:creationId xmlns:a16="http://schemas.microsoft.com/office/drawing/2014/main" id="{6B95587D-40C6-4BD1-A01F-54F7001DB515}"/>
                    </a:ext>
                  </a:extLst>
                </p:cNvPr>
                <p:cNvPicPr/>
                <p:nvPr/>
              </p:nvPicPr>
              <p:blipFill>
                <a:blip r:embed="rId297"/>
                <a:stretch>
                  <a:fillRect/>
                </a:stretch>
              </p:blipFill>
              <p:spPr>
                <a:xfrm>
                  <a:off x="6931437" y="3496485"/>
                  <a:ext cx="366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7338" name="Freihand 137337">
                  <a:extLst>
                    <a:ext uri="{FF2B5EF4-FFF2-40B4-BE49-F238E27FC236}">
                      <a16:creationId xmlns:a16="http://schemas.microsoft.com/office/drawing/2014/main" id="{880392DA-779A-4BE2-A02A-B37A84B6464C}"/>
                    </a:ext>
                  </a:extLst>
                </p14:cNvPr>
                <p14:cNvContentPartPr/>
                <p14:nvPr/>
              </p14:nvContentPartPr>
              <p14:xfrm>
                <a:off x="7461357" y="3497565"/>
                <a:ext cx="285840" cy="68400"/>
              </p14:xfrm>
            </p:contentPart>
          </mc:Choice>
          <mc:Fallback xmlns="">
            <p:pic>
              <p:nvPicPr>
                <p:cNvPr id="137338" name="Freihand 137337">
                  <a:extLst>
                    <a:ext uri="{FF2B5EF4-FFF2-40B4-BE49-F238E27FC236}">
                      <a16:creationId xmlns:a16="http://schemas.microsoft.com/office/drawing/2014/main" id="{880392DA-779A-4BE2-A02A-B37A84B6464C}"/>
                    </a:ext>
                  </a:extLst>
                </p:cNvPr>
                <p:cNvPicPr/>
                <p:nvPr/>
              </p:nvPicPr>
              <p:blipFill>
                <a:blip r:embed="rId299"/>
                <a:stretch>
                  <a:fillRect/>
                </a:stretch>
              </p:blipFill>
              <p:spPr>
                <a:xfrm>
                  <a:off x="7457037" y="3493245"/>
                  <a:ext cx="294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7339" name="Freihand 137338">
                  <a:extLst>
                    <a:ext uri="{FF2B5EF4-FFF2-40B4-BE49-F238E27FC236}">
                      <a16:creationId xmlns:a16="http://schemas.microsoft.com/office/drawing/2014/main" id="{FBD20264-4CC7-438A-B295-57A8F046E38A}"/>
                    </a:ext>
                  </a:extLst>
                </p14:cNvPr>
                <p14:cNvContentPartPr/>
                <p14:nvPr/>
              </p14:nvContentPartPr>
              <p14:xfrm>
                <a:off x="7722717" y="3438165"/>
                <a:ext cx="52200" cy="5400"/>
              </p14:xfrm>
            </p:contentPart>
          </mc:Choice>
          <mc:Fallback xmlns="">
            <p:pic>
              <p:nvPicPr>
                <p:cNvPr id="137339" name="Freihand 137338">
                  <a:extLst>
                    <a:ext uri="{FF2B5EF4-FFF2-40B4-BE49-F238E27FC236}">
                      <a16:creationId xmlns:a16="http://schemas.microsoft.com/office/drawing/2014/main" id="{FBD20264-4CC7-438A-B295-57A8F046E38A}"/>
                    </a:ext>
                  </a:extLst>
                </p:cNvPr>
                <p:cNvPicPr/>
                <p:nvPr/>
              </p:nvPicPr>
              <p:blipFill>
                <a:blip r:embed="rId301"/>
                <a:stretch>
                  <a:fillRect/>
                </a:stretch>
              </p:blipFill>
              <p:spPr>
                <a:xfrm>
                  <a:off x="7718397" y="3433845"/>
                  <a:ext cx="60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7340" name="Freihand 137339">
                  <a:extLst>
                    <a:ext uri="{FF2B5EF4-FFF2-40B4-BE49-F238E27FC236}">
                      <a16:creationId xmlns:a16="http://schemas.microsoft.com/office/drawing/2014/main" id="{4AB89329-FAE7-41BA-ACB7-23DEAE6E99EB}"/>
                    </a:ext>
                  </a:extLst>
                </p14:cNvPr>
                <p14:cNvContentPartPr/>
                <p14:nvPr/>
              </p14:nvContentPartPr>
              <p14:xfrm>
                <a:off x="7785717" y="3452925"/>
                <a:ext cx="113040" cy="195480"/>
              </p14:xfrm>
            </p:contentPart>
          </mc:Choice>
          <mc:Fallback xmlns="">
            <p:pic>
              <p:nvPicPr>
                <p:cNvPr id="137340" name="Freihand 137339">
                  <a:extLst>
                    <a:ext uri="{FF2B5EF4-FFF2-40B4-BE49-F238E27FC236}">
                      <a16:creationId xmlns:a16="http://schemas.microsoft.com/office/drawing/2014/main" id="{4AB89329-FAE7-41BA-ACB7-23DEAE6E99EB}"/>
                    </a:ext>
                  </a:extLst>
                </p:cNvPr>
                <p:cNvPicPr/>
                <p:nvPr/>
              </p:nvPicPr>
              <p:blipFill>
                <a:blip r:embed="rId303"/>
                <a:stretch>
                  <a:fillRect/>
                </a:stretch>
              </p:blipFill>
              <p:spPr>
                <a:xfrm>
                  <a:off x="7781397" y="3448605"/>
                  <a:ext cx="121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7341" name="Freihand 137340">
                  <a:extLst>
                    <a:ext uri="{FF2B5EF4-FFF2-40B4-BE49-F238E27FC236}">
                      <a16:creationId xmlns:a16="http://schemas.microsoft.com/office/drawing/2014/main" id="{D6CDB49A-F134-4398-B90F-F3E7EA67029A}"/>
                    </a:ext>
                  </a:extLst>
                </p14:cNvPr>
                <p14:cNvContentPartPr/>
                <p14:nvPr/>
              </p14:nvContentPartPr>
              <p14:xfrm>
                <a:off x="7910277" y="3420525"/>
                <a:ext cx="129240" cy="104400"/>
              </p14:xfrm>
            </p:contentPart>
          </mc:Choice>
          <mc:Fallback xmlns="">
            <p:pic>
              <p:nvPicPr>
                <p:cNvPr id="137341" name="Freihand 137340">
                  <a:extLst>
                    <a:ext uri="{FF2B5EF4-FFF2-40B4-BE49-F238E27FC236}">
                      <a16:creationId xmlns:a16="http://schemas.microsoft.com/office/drawing/2014/main" id="{D6CDB49A-F134-4398-B90F-F3E7EA67029A}"/>
                    </a:ext>
                  </a:extLst>
                </p:cNvPr>
                <p:cNvPicPr/>
                <p:nvPr/>
              </p:nvPicPr>
              <p:blipFill>
                <a:blip r:embed="rId305"/>
                <a:stretch>
                  <a:fillRect/>
                </a:stretch>
              </p:blipFill>
              <p:spPr>
                <a:xfrm>
                  <a:off x="7905957" y="3416205"/>
                  <a:ext cx="137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7342" name="Freihand 137341">
                  <a:extLst>
                    <a:ext uri="{FF2B5EF4-FFF2-40B4-BE49-F238E27FC236}">
                      <a16:creationId xmlns:a16="http://schemas.microsoft.com/office/drawing/2014/main" id="{7B2D2903-6206-45A6-90E0-37E3944D0A2A}"/>
                    </a:ext>
                  </a:extLst>
                </p14:cNvPr>
                <p14:cNvContentPartPr/>
                <p14:nvPr/>
              </p14:nvContentPartPr>
              <p14:xfrm>
                <a:off x="8011797" y="3389925"/>
                <a:ext cx="350280" cy="102240"/>
              </p14:xfrm>
            </p:contentPart>
          </mc:Choice>
          <mc:Fallback xmlns="">
            <p:pic>
              <p:nvPicPr>
                <p:cNvPr id="137342" name="Freihand 137341">
                  <a:extLst>
                    <a:ext uri="{FF2B5EF4-FFF2-40B4-BE49-F238E27FC236}">
                      <a16:creationId xmlns:a16="http://schemas.microsoft.com/office/drawing/2014/main" id="{7B2D2903-6206-45A6-90E0-37E3944D0A2A}"/>
                    </a:ext>
                  </a:extLst>
                </p:cNvPr>
                <p:cNvPicPr/>
                <p:nvPr/>
              </p:nvPicPr>
              <p:blipFill>
                <a:blip r:embed="rId307"/>
                <a:stretch>
                  <a:fillRect/>
                </a:stretch>
              </p:blipFill>
              <p:spPr>
                <a:xfrm>
                  <a:off x="8007477" y="3385605"/>
                  <a:ext cx="358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7344" name="Freihand 137343">
                  <a:extLst>
                    <a:ext uri="{FF2B5EF4-FFF2-40B4-BE49-F238E27FC236}">
                      <a16:creationId xmlns:a16="http://schemas.microsoft.com/office/drawing/2014/main" id="{96EE6E20-5144-4C8F-8CC2-0431961AFBE3}"/>
                    </a:ext>
                  </a:extLst>
                </p14:cNvPr>
                <p14:cNvContentPartPr/>
                <p14:nvPr/>
              </p14:nvContentPartPr>
              <p14:xfrm>
                <a:off x="6221517" y="3851805"/>
                <a:ext cx="340200" cy="194400"/>
              </p14:xfrm>
            </p:contentPart>
          </mc:Choice>
          <mc:Fallback xmlns="">
            <p:pic>
              <p:nvPicPr>
                <p:cNvPr id="137344" name="Freihand 137343">
                  <a:extLst>
                    <a:ext uri="{FF2B5EF4-FFF2-40B4-BE49-F238E27FC236}">
                      <a16:creationId xmlns:a16="http://schemas.microsoft.com/office/drawing/2014/main" id="{96EE6E20-5144-4C8F-8CC2-0431961AFBE3}"/>
                    </a:ext>
                  </a:extLst>
                </p:cNvPr>
                <p:cNvPicPr/>
                <p:nvPr/>
              </p:nvPicPr>
              <p:blipFill>
                <a:blip r:embed="rId309"/>
                <a:stretch>
                  <a:fillRect/>
                </a:stretch>
              </p:blipFill>
              <p:spPr>
                <a:xfrm>
                  <a:off x="6217197" y="3847485"/>
                  <a:ext cx="3488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7345" name="Freihand 137344">
                  <a:extLst>
                    <a:ext uri="{FF2B5EF4-FFF2-40B4-BE49-F238E27FC236}">
                      <a16:creationId xmlns:a16="http://schemas.microsoft.com/office/drawing/2014/main" id="{615E72DC-003D-4996-9AC0-AA8CF2C1D48D}"/>
                    </a:ext>
                  </a:extLst>
                </p14:cNvPr>
                <p14:cNvContentPartPr/>
                <p14:nvPr/>
              </p14:nvContentPartPr>
              <p14:xfrm>
                <a:off x="6645237" y="3924885"/>
                <a:ext cx="213840" cy="55800"/>
              </p14:xfrm>
            </p:contentPart>
          </mc:Choice>
          <mc:Fallback xmlns="">
            <p:pic>
              <p:nvPicPr>
                <p:cNvPr id="137345" name="Freihand 137344">
                  <a:extLst>
                    <a:ext uri="{FF2B5EF4-FFF2-40B4-BE49-F238E27FC236}">
                      <a16:creationId xmlns:a16="http://schemas.microsoft.com/office/drawing/2014/main" id="{615E72DC-003D-4996-9AC0-AA8CF2C1D48D}"/>
                    </a:ext>
                  </a:extLst>
                </p:cNvPr>
                <p:cNvPicPr/>
                <p:nvPr/>
              </p:nvPicPr>
              <p:blipFill>
                <a:blip r:embed="rId311"/>
                <a:stretch>
                  <a:fillRect/>
                </a:stretch>
              </p:blipFill>
              <p:spPr>
                <a:xfrm>
                  <a:off x="6640917" y="3920565"/>
                  <a:ext cx="222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7346" name="Freihand 137345">
                  <a:extLst>
                    <a:ext uri="{FF2B5EF4-FFF2-40B4-BE49-F238E27FC236}">
                      <a16:creationId xmlns:a16="http://schemas.microsoft.com/office/drawing/2014/main" id="{D42BC606-2B06-4FCE-B857-C34CD7ABE636}"/>
                    </a:ext>
                  </a:extLst>
                </p14:cNvPr>
                <p14:cNvContentPartPr/>
                <p14:nvPr/>
              </p14:nvContentPartPr>
              <p14:xfrm>
                <a:off x="6811197" y="3837405"/>
                <a:ext cx="360" cy="360"/>
              </p14:xfrm>
            </p:contentPart>
          </mc:Choice>
          <mc:Fallback xmlns="">
            <p:pic>
              <p:nvPicPr>
                <p:cNvPr id="137346" name="Freihand 137345">
                  <a:extLst>
                    <a:ext uri="{FF2B5EF4-FFF2-40B4-BE49-F238E27FC236}">
                      <a16:creationId xmlns:a16="http://schemas.microsoft.com/office/drawing/2014/main" id="{D42BC606-2B06-4FCE-B857-C34CD7ABE636}"/>
                    </a:ext>
                  </a:extLst>
                </p:cNvPr>
                <p:cNvPicPr/>
                <p:nvPr/>
              </p:nvPicPr>
              <p:blipFill>
                <a:blip r:embed="rId8"/>
                <a:stretch>
                  <a:fillRect/>
                </a:stretch>
              </p:blipFill>
              <p:spPr>
                <a:xfrm>
                  <a:off x="6806877" y="38330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7347" name="Freihand 137346">
                  <a:extLst>
                    <a:ext uri="{FF2B5EF4-FFF2-40B4-BE49-F238E27FC236}">
                      <a16:creationId xmlns:a16="http://schemas.microsoft.com/office/drawing/2014/main" id="{310A9F08-FF57-41BC-9B9F-690743ADD627}"/>
                    </a:ext>
                  </a:extLst>
                </p14:cNvPr>
                <p14:cNvContentPartPr/>
                <p14:nvPr/>
              </p14:nvContentPartPr>
              <p14:xfrm>
                <a:off x="6943677" y="3792765"/>
                <a:ext cx="106920" cy="227160"/>
              </p14:xfrm>
            </p:contentPart>
          </mc:Choice>
          <mc:Fallback xmlns="">
            <p:pic>
              <p:nvPicPr>
                <p:cNvPr id="137347" name="Freihand 137346">
                  <a:extLst>
                    <a:ext uri="{FF2B5EF4-FFF2-40B4-BE49-F238E27FC236}">
                      <a16:creationId xmlns:a16="http://schemas.microsoft.com/office/drawing/2014/main" id="{310A9F08-FF57-41BC-9B9F-690743ADD627}"/>
                    </a:ext>
                  </a:extLst>
                </p:cNvPr>
                <p:cNvPicPr/>
                <p:nvPr/>
              </p:nvPicPr>
              <p:blipFill>
                <a:blip r:embed="rId314"/>
                <a:stretch>
                  <a:fillRect/>
                </a:stretch>
              </p:blipFill>
              <p:spPr>
                <a:xfrm>
                  <a:off x="6939357" y="3788445"/>
                  <a:ext cx="115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7349" name="Freihand 137348">
                  <a:extLst>
                    <a:ext uri="{FF2B5EF4-FFF2-40B4-BE49-F238E27FC236}">
                      <a16:creationId xmlns:a16="http://schemas.microsoft.com/office/drawing/2014/main" id="{F0A5999D-E16B-4E51-A443-39D5A944F8CF}"/>
                    </a:ext>
                  </a:extLst>
                </p14:cNvPr>
                <p14:cNvContentPartPr/>
                <p14:nvPr/>
              </p14:nvContentPartPr>
              <p14:xfrm>
                <a:off x="7052757" y="3823365"/>
                <a:ext cx="390960" cy="99000"/>
              </p14:xfrm>
            </p:contentPart>
          </mc:Choice>
          <mc:Fallback xmlns="">
            <p:pic>
              <p:nvPicPr>
                <p:cNvPr id="137349" name="Freihand 137348">
                  <a:extLst>
                    <a:ext uri="{FF2B5EF4-FFF2-40B4-BE49-F238E27FC236}">
                      <a16:creationId xmlns:a16="http://schemas.microsoft.com/office/drawing/2014/main" id="{F0A5999D-E16B-4E51-A443-39D5A944F8CF}"/>
                    </a:ext>
                  </a:extLst>
                </p:cNvPr>
                <p:cNvPicPr/>
                <p:nvPr/>
              </p:nvPicPr>
              <p:blipFill>
                <a:blip r:embed="rId316"/>
                <a:stretch>
                  <a:fillRect/>
                </a:stretch>
              </p:blipFill>
              <p:spPr>
                <a:xfrm>
                  <a:off x="7048437" y="3819045"/>
                  <a:ext cx="399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7350" name="Freihand 137349">
                  <a:extLst>
                    <a:ext uri="{FF2B5EF4-FFF2-40B4-BE49-F238E27FC236}">
                      <a16:creationId xmlns:a16="http://schemas.microsoft.com/office/drawing/2014/main" id="{48FE8B8E-81BF-462F-BD85-BE73184CE4CE}"/>
                    </a:ext>
                  </a:extLst>
                </p14:cNvPr>
                <p14:cNvContentPartPr/>
                <p14:nvPr/>
              </p14:nvContentPartPr>
              <p14:xfrm>
                <a:off x="7466757" y="3670005"/>
                <a:ext cx="315720" cy="165600"/>
              </p14:xfrm>
            </p:contentPart>
          </mc:Choice>
          <mc:Fallback xmlns="">
            <p:pic>
              <p:nvPicPr>
                <p:cNvPr id="137350" name="Freihand 137349">
                  <a:extLst>
                    <a:ext uri="{FF2B5EF4-FFF2-40B4-BE49-F238E27FC236}">
                      <a16:creationId xmlns:a16="http://schemas.microsoft.com/office/drawing/2014/main" id="{48FE8B8E-81BF-462F-BD85-BE73184CE4CE}"/>
                    </a:ext>
                  </a:extLst>
                </p:cNvPr>
                <p:cNvPicPr/>
                <p:nvPr/>
              </p:nvPicPr>
              <p:blipFill>
                <a:blip r:embed="rId318"/>
                <a:stretch>
                  <a:fillRect/>
                </a:stretch>
              </p:blipFill>
              <p:spPr>
                <a:xfrm>
                  <a:off x="7462437" y="3665685"/>
                  <a:ext cx="324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7351" name="Freihand 137350">
                  <a:extLst>
                    <a:ext uri="{FF2B5EF4-FFF2-40B4-BE49-F238E27FC236}">
                      <a16:creationId xmlns:a16="http://schemas.microsoft.com/office/drawing/2014/main" id="{AEB9883F-BA56-443E-BBB4-7F5033D3E7E9}"/>
                    </a:ext>
                  </a:extLst>
                </p14:cNvPr>
                <p14:cNvContentPartPr/>
                <p14:nvPr/>
              </p14:nvContentPartPr>
              <p14:xfrm>
                <a:off x="7737477" y="3649845"/>
                <a:ext cx="38160" cy="41040"/>
              </p14:xfrm>
            </p:contentPart>
          </mc:Choice>
          <mc:Fallback xmlns="">
            <p:pic>
              <p:nvPicPr>
                <p:cNvPr id="137351" name="Freihand 137350">
                  <a:extLst>
                    <a:ext uri="{FF2B5EF4-FFF2-40B4-BE49-F238E27FC236}">
                      <a16:creationId xmlns:a16="http://schemas.microsoft.com/office/drawing/2014/main" id="{AEB9883F-BA56-443E-BBB4-7F5033D3E7E9}"/>
                    </a:ext>
                  </a:extLst>
                </p:cNvPr>
                <p:cNvPicPr/>
                <p:nvPr/>
              </p:nvPicPr>
              <p:blipFill>
                <a:blip r:embed="rId320"/>
                <a:stretch>
                  <a:fillRect/>
                </a:stretch>
              </p:blipFill>
              <p:spPr>
                <a:xfrm>
                  <a:off x="7733157" y="3645525"/>
                  <a:ext cx="46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7352" name="Freihand 137351">
                  <a:extLst>
                    <a:ext uri="{FF2B5EF4-FFF2-40B4-BE49-F238E27FC236}">
                      <a16:creationId xmlns:a16="http://schemas.microsoft.com/office/drawing/2014/main" id="{8EDD930C-B400-4C24-BEF3-67D2BF2DDB46}"/>
                    </a:ext>
                  </a:extLst>
                </p14:cNvPr>
                <p14:cNvContentPartPr/>
                <p14:nvPr/>
              </p14:nvContentPartPr>
              <p14:xfrm>
                <a:off x="7793637" y="3729405"/>
                <a:ext cx="168840" cy="47880"/>
              </p14:xfrm>
            </p:contentPart>
          </mc:Choice>
          <mc:Fallback xmlns="">
            <p:pic>
              <p:nvPicPr>
                <p:cNvPr id="137352" name="Freihand 137351">
                  <a:extLst>
                    <a:ext uri="{FF2B5EF4-FFF2-40B4-BE49-F238E27FC236}">
                      <a16:creationId xmlns:a16="http://schemas.microsoft.com/office/drawing/2014/main" id="{8EDD930C-B400-4C24-BEF3-67D2BF2DDB46}"/>
                    </a:ext>
                  </a:extLst>
                </p:cNvPr>
                <p:cNvPicPr/>
                <p:nvPr/>
              </p:nvPicPr>
              <p:blipFill>
                <a:blip r:embed="rId322"/>
                <a:stretch>
                  <a:fillRect/>
                </a:stretch>
              </p:blipFill>
              <p:spPr>
                <a:xfrm>
                  <a:off x="7789317" y="3725085"/>
                  <a:ext cx="1774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7353" name="Freihand 137352">
                  <a:extLst>
                    <a:ext uri="{FF2B5EF4-FFF2-40B4-BE49-F238E27FC236}">
                      <a16:creationId xmlns:a16="http://schemas.microsoft.com/office/drawing/2014/main" id="{3B37CD7D-A07B-4EC8-A332-9D944CAD9B3C}"/>
                    </a:ext>
                  </a:extLst>
                </p14:cNvPr>
                <p14:cNvContentPartPr/>
                <p14:nvPr/>
              </p14:nvContentPartPr>
              <p14:xfrm>
                <a:off x="8075517" y="3661725"/>
                <a:ext cx="133560" cy="127080"/>
              </p14:xfrm>
            </p:contentPart>
          </mc:Choice>
          <mc:Fallback xmlns="">
            <p:pic>
              <p:nvPicPr>
                <p:cNvPr id="137353" name="Freihand 137352">
                  <a:extLst>
                    <a:ext uri="{FF2B5EF4-FFF2-40B4-BE49-F238E27FC236}">
                      <a16:creationId xmlns:a16="http://schemas.microsoft.com/office/drawing/2014/main" id="{3B37CD7D-A07B-4EC8-A332-9D944CAD9B3C}"/>
                    </a:ext>
                  </a:extLst>
                </p:cNvPr>
                <p:cNvPicPr/>
                <p:nvPr/>
              </p:nvPicPr>
              <p:blipFill>
                <a:blip r:embed="rId324"/>
                <a:stretch>
                  <a:fillRect/>
                </a:stretch>
              </p:blipFill>
              <p:spPr>
                <a:xfrm>
                  <a:off x="8071197" y="3657405"/>
                  <a:ext cx="142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7354" name="Freihand 137353">
                  <a:extLst>
                    <a:ext uri="{FF2B5EF4-FFF2-40B4-BE49-F238E27FC236}">
                      <a16:creationId xmlns:a16="http://schemas.microsoft.com/office/drawing/2014/main" id="{EC1974F8-7142-4C89-93D3-4D95F2F9D73B}"/>
                    </a:ext>
                  </a:extLst>
                </p14:cNvPr>
                <p14:cNvContentPartPr/>
                <p14:nvPr/>
              </p14:nvContentPartPr>
              <p14:xfrm>
                <a:off x="8259837" y="3657765"/>
                <a:ext cx="83880" cy="248040"/>
              </p14:xfrm>
            </p:contentPart>
          </mc:Choice>
          <mc:Fallback xmlns="">
            <p:pic>
              <p:nvPicPr>
                <p:cNvPr id="137354" name="Freihand 137353">
                  <a:extLst>
                    <a:ext uri="{FF2B5EF4-FFF2-40B4-BE49-F238E27FC236}">
                      <a16:creationId xmlns:a16="http://schemas.microsoft.com/office/drawing/2014/main" id="{EC1974F8-7142-4C89-93D3-4D95F2F9D73B}"/>
                    </a:ext>
                  </a:extLst>
                </p:cNvPr>
                <p:cNvPicPr/>
                <p:nvPr/>
              </p:nvPicPr>
              <p:blipFill>
                <a:blip r:embed="rId326"/>
                <a:stretch>
                  <a:fillRect/>
                </a:stretch>
              </p:blipFill>
              <p:spPr>
                <a:xfrm>
                  <a:off x="8255517" y="3653445"/>
                  <a:ext cx="925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7355" name="Freihand 137354">
                  <a:extLst>
                    <a:ext uri="{FF2B5EF4-FFF2-40B4-BE49-F238E27FC236}">
                      <a16:creationId xmlns:a16="http://schemas.microsoft.com/office/drawing/2014/main" id="{CF129E0A-5B92-460D-911C-BAA6A12E524E}"/>
                    </a:ext>
                  </a:extLst>
                </p14:cNvPr>
                <p14:cNvContentPartPr/>
                <p14:nvPr/>
              </p14:nvContentPartPr>
              <p14:xfrm>
                <a:off x="8376837" y="3637965"/>
                <a:ext cx="114480" cy="102960"/>
              </p14:xfrm>
            </p:contentPart>
          </mc:Choice>
          <mc:Fallback xmlns="">
            <p:pic>
              <p:nvPicPr>
                <p:cNvPr id="137355" name="Freihand 137354">
                  <a:extLst>
                    <a:ext uri="{FF2B5EF4-FFF2-40B4-BE49-F238E27FC236}">
                      <a16:creationId xmlns:a16="http://schemas.microsoft.com/office/drawing/2014/main" id="{CF129E0A-5B92-460D-911C-BAA6A12E524E}"/>
                    </a:ext>
                  </a:extLst>
                </p:cNvPr>
                <p:cNvPicPr/>
                <p:nvPr/>
              </p:nvPicPr>
              <p:blipFill>
                <a:blip r:embed="rId328"/>
                <a:stretch>
                  <a:fillRect/>
                </a:stretch>
              </p:blipFill>
              <p:spPr>
                <a:xfrm>
                  <a:off x="8372517" y="3633645"/>
                  <a:ext cx="123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7356" name="Freihand 137355">
                  <a:extLst>
                    <a:ext uri="{FF2B5EF4-FFF2-40B4-BE49-F238E27FC236}">
                      <a16:creationId xmlns:a16="http://schemas.microsoft.com/office/drawing/2014/main" id="{C48412D7-830C-49C0-B952-81CF194BDA4A}"/>
                    </a:ext>
                  </a:extLst>
                </p14:cNvPr>
                <p14:cNvContentPartPr/>
                <p14:nvPr/>
              </p14:nvContentPartPr>
              <p14:xfrm>
                <a:off x="8531277" y="3511965"/>
                <a:ext cx="309240" cy="186120"/>
              </p14:xfrm>
            </p:contentPart>
          </mc:Choice>
          <mc:Fallback xmlns="">
            <p:pic>
              <p:nvPicPr>
                <p:cNvPr id="137356" name="Freihand 137355">
                  <a:extLst>
                    <a:ext uri="{FF2B5EF4-FFF2-40B4-BE49-F238E27FC236}">
                      <a16:creationId xmlns:a16="http://schemas.microsoft.com/office/drawing/2014/main" id="{C48412D7-830C-49C0-B952-81CF194BDA4A}"/>
                    </a:ext>
                  </a:extLst>
                </p:cNvPr>
                <p:cNvPicPr/>
                <p:nvPr/>
              </p:nvPicPr>
              <p:blipFill>
                <a:blip r:embed="rId330"/>
                <a:stretch>
                  <a:fillRect/>
                </a:stretch>
              </p:blipFill>
              <p:spPr>
                <a:xfrm>
                  <a:off x="8526957" y="3507645"/>
                  <a:ext cx="317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7357" name="Freihand 137356">
                  <a:extLst>
                    <a:ext uri="{FF2B5EF4-FFF2-40B4-BE49-F238E27FC236}">
                      <a16:creationId xmlns:a16="http://schemas.microsoft.com/office/drawing/2014/main" id="{90D6B91F-A9C7-4020-8A4A-DE1EE027D2FD}"/>
                    </a:ext>
                  </a:extLst>
                </p14:cNvPr>
                <p14:cNvContentPartPr/>
                <p14:nvPr/>
              </p14:nvContentPartPr>
              <p14:xfrm>
                <a:off x="8869317" y="3544005"/>
                <a:ext cx="190440" cy="117000"/>
              </p14:xfrm>
            </p:contentPart>
          </mc:Choice>
          <mc:Fallback xmlns="">
            <p:pic>
              <p:nvPicPr>
                <p:cNvPr id="137357" name="Freihand 137356">
                  <a:extLst>
                    <a:ext uri="{FF2B5EF4-FFF2-40B4-BE49-F238E27FC236}">
                      <a16:creationId xmlns:a16="http://schemas.microsoft.com/office/drawing/2014/main" id="{90D6B91F-A9C7-4020-8A4A-DE1EE027D2FD}"/>
                    </a:ext>
                  </a:extLst>
                </p:cNvPr>
                <p:cNvPicPr/>
                <p:nvPr/>
              </p:nvPicPr>
              <p:blipFill>
                <a:blip r:embed="rId332"/>
                <a:stretch>
                  <a:fillRect/>
                </a:stretch>
              </p:blipFill>
              <p:spPr>
                <a:xfrm>
                  <a:off x="8864997" y="3539685"/>
                  <a:ext cx="199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7363" name="Freihand 137362">
                  <a:extLst>
                    <a:ext uri="{FF2B5EF4-FFF2-40B4-BE49-F238E27FC236}">
                      <a16:creationId xmlns:a16="http://schemas.microsoft.com/office/drawing/2014/main" id="{09D34F00-B14C-4E9C-8AE3-7F6B139F4A2A}"/>
                    </a:ext>
                  </a:extLst>
                </p14:cNvPr>
                <p14:cNvContentPartPr/>
                <p14:nvPr/>
              </p14:nvContentPartPr>
              <p14:xfrm>
                <a:off x="5654877" y="3281205"/>
                <a:ext cx="1027080" cy="219960"/>
              </p14:xfrm>
            </p:contentPart>
          </mc:Choice>
          <mc:Fallback xmlns="">
            <p:pic>
              <p:nvPicPr>
                <p:cNvPr id="137363" name="Freihand 137362">
                  <a:extLst>
                    <a:ext uri="{FF2B5EF4-FFF2-40B4-BE49-F238E27FC236}">
                      <a16:creationId xmlns:a16="http://schemas.microsoft.com/office/drawing/2014/main" id="{09D34F00-B14C-4E9C-8AE3-7F6B139F4A2A}"/>
                    </a:ext>
                  </a:extLst>
                </p:cNvPr>
                <p:cNvPicPr/>
                <p:nvPr/>
              </p:nvPicPr>
              <p:blipFill>
                <a:blip r:embed="rId334"/>
                <a:stretch>
                  <a:fillRect/>
                </a:stretch>
              </p:blipFill>
              <p:spPr>
                <a:xfrm>
                  <a:off x="5650557" y="3276885"/>
                  <a:ext cx="10357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7364" name="Freihand 137363">
                  <a:extLst>
                    <a:ext uri="{FF2B5EF4-FFF2-40B4-BE49-F238E27FC236}">
                      <a16:creationId xmlns:a16="http://schemas.microsoft.com/office/drawing/2014/main" id="{6F228924-42BD-463D-B699-98C50888B270}"/>
                    </a:ext>
                  </a:extLst>
                </p14:cNvPr>
                <p14:cNvContentPartPr/>
                <p14:nvPr/>
              </p14:nvContentPartPr>
              <p14:xfrm>
                <a:off x="7403037" y="3255285"/>
                <a:ext cx="572760" cy="93240"/>
              </p14:xfrm>
            </p:contentPart>
          </mc:Choice>
          <mc:Fallback xmlns="">
            <p:pic>
              <p:nvPicPr>
                <p:cNvPr id="137364" name="Freihand 137363">
                  <a:extLst>
                    <a:ext uri="{FF2B5EF4-FFF2-40B4-BE49-F238E27FC236}">
                      <a16:creationId xmlns:a16="http://schemas.microsoft.com/office/drawing/2014/main" id="{6F228924-42BD-463D-B699-98C50888B270}"/>
                    </a:ext>
                  </a:extLst>
                </p:cNvPr>
                <p:cNvPicPr/>
                <p:nvPr/>
              </p:nvPicPr>
              <p:blipFill>
                <a:blip r:embed="rId336"/>
                <a:stretch>
                  <a:fillRect/>
                </a:stretch>
              </p:blipFill>
              <p:spPr>
                <a:xfrm>
                  <a:off x="7398717" y="3250965"/>
                  <a:ext cx="581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7365" name="Freihand 137364">
                  <a:extLst>
                    <a:ext uri="{FF2B5EF4-FFF2-40B4-BE49-F238E27FC236}">
                      <a16:creationId xmlns:a16="http://schemas.microsoft.com/office/drawing/2014/main" id="{284D81E7-EBB4-4F1F-AEA1-F2431D4CA619}"/>
                    </a:ext>
                  </a:extLst>
                </p14:cNvPr>
                <p14:cNvContentPartPr/>
                <p14:nvPr/>
              </p14:nvContentPartPr>
              <p14:xfrm>
                <a:off x="5626437" y="3692325"/>
                <a:ext cx="804600" cy="238320"/>
              </p14:xfrm>
            </p:contentPart>
          </mc:Choice>
          <mc:Fallback xmlns="">
            <p:pic>
              <p:nvPicPr>
                <p:cNvPr id="137365" name="Freihand 137364">
                  <a:extLst>
                    <a:ext uri="{FF2B5EF4-FFF2-40B4-BE49-F238E27FC236}">
                      <a16:creationId xmlns:a16="http://schemas.microsoft.com/office/drawing/2014/main" id="{284D81E7-EBB4-4F1F-AEA1-F2431D4CA619}"/>
                    </a:ext>
                  </a:extLst>
                </p:cNvPr>
                <p:cNvPicPr/>
                <p:nvPr/>
              </p:nvPicPr>
              <p:blipFill>
                <a:blip r:embed="rId338"/>
                <a:stretch>
                  <a:fillRect/>
                </a:stretch>
              </p:blipFill>
              <p:spPr>
                <a:xfrm>
                  <a:off x="5622117" y="3688005"/>
                  <a:ext cx="813240" cy="24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9">
            <p14:nvContentPartPr>
              <p14:cNvPr id="6" name="Freihand 5">
                <a:extLst>
                  <a:ext uri="{FF2B5EF4-FFF2-40B4-BE49-F238E27FC236}">
                    <a16:creationId xmlns:a16="http://schemas.microsoft.com/office/drawing/2014/main" id="{BBAE4C65-6C30-4329-AB1F-9329CD1CFED1}"/>
                  </a:ext>
                </a:extLst>
              </p14:cNvPr>
              <p14:cNvContentPartPr/>
              <p14:nvPr/>
            </p14:nvContentPartPr>
            <p14:xfrm>
              <a:off x="863277" y="2526645"/>
              <a:ext cx="1835640" cy="554400"/>
            </p14:xfrm>
          </p:contentPart>
        </mc:Choice>
        <mc:Fallback>
          <p:pic>
            <p:nvPicPr>
              <p:cNvPr id="6" name="Freihand 5">
                <a:extLst>
                  <a:ext uri="{FF2B5EF4-FFF2-40B4-BE49-F238E27FC236}">
                    <a16:creationId xmlns:a16="http://schemas.microsoft.com/office/drawing/2014/main" id="{BBAE4C65-6C30-4329-AB1F-9329CD1CFED1}"/>
                  </a:ext>
                </a:extLst>
              </p:cNvPr>
              <p:cNvPicPr/>
              <p:nvPr/>
            </p:nvPicPr>
            <p:blipFill>
              <a:blip r:embed="rId340"/>
              <a:stretch>
                <a:fillRect/>
              </a:stretch>
            </p:blipFill>
            <p:spPr>
              <a:xfrm>
                <a:off x="858957" y="2522325"/>
                <a:ext cx="1844280" cy="563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 name="Freihand 16">
                <a:extLst>
                  <a:ext uri="{FF2B5EF4-FFF2-40B4-BE49-F238E27FC236}">
                    <a16:creationId xmlns:a16="http://schemas.microsoft.com/office/drawing/2014/main" id="{D715FDF5-CA1B-4615-9751-53FCE1381E57}"/>
                  </a:ext>
                </a:extLst>
              </p14:cNvPr>
              <p14:cNvContentPartPr/>
              <p14:nvPr/>
            </p14:nvContentPartPr>
            <p14:xfrm>
              <a:off x="802077" y="2507205"/>
              <a:ext cx="1800360" cy="513720"/>
            </p14:xfrm>
          </p:contentPart>
        </mc:Choice>
        <mc:Fallback>
          <p:pic>
            <p:nvPicPr>
              <p:cNvPr id="17" name="Freihand 16">
                <a:extLst>
                  <a:ext uri="{FF2B5EF4-FFF2-40B4-BE49-F238E27FC236}">
                    <a16:creationId xmlns:a16="http://schemas.microsoft.com/office/drawing/2014/main" id="{D715FDF5-CA1B-4615-9751-53FCE1381E57}"/>
                  </a:ext>
                </a:extLst>
              </p:cNvPr>
              <p:cNvPicPr/>
              <p:nvPr/>
            </p:nvPicPr>
            <p:blipFill>
              <a:blip r:embed="rId342"/>
              <a:stretch>
                <a:fillRect/>
              </a:stretch>
            </p:blipFill>
            <p:spPr>
              <a:xfrm>
                <a:off x="797757" y="2502885"/>
                <a:ext cx="180900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 name="Freihand 19">
                <a:extLst>
                  <a:ext uri="{FF2B5EF4-FFF2-40B4-BE49-F238E27FC236}">
                    <a16:creationId xmlns:a16="http://schemas.microsoft.com/office/drawing/2014/main" id="{B979601A-3D7D-4893-8C76-5B1912816245}"/>
                  </a:ext>
                </a:extLst>
              </p14:cNvPr>
              <p14:cNvContentPartPr/>
              <p14:nvPr/>
            </p14:nvContentPartPr>
            <p14:xfrm>
              <a:off x="420837" y="4081485"/>
              <a:ext cx="3110760" cy="620280"/>
            </p14:xfrm>
          </p:contentPart>
        </mc:Choice>
        <mc:Fallback>
          <p:pic>
            <p:nvPicPr>
              <p:cNvPr id="20" name="Freihand 19">
                <a:extLst>
                  <a:ext uri="{FF2B5EF4-FFF2-40B4-BE49-F238E27FC236}">
                    <a16:creationId xmlns:a16="http://schemas.microsoft.com/office/drawing/2014/main" id="{B979601A-3D7D-4893-8C76-5B1912816245}"/>
                  </a:ext>
                </a:extLst>
              </p:cNvPr>
              <p:cNvPicPr/>
              <p:nvPr/>
            </p:nvPicPr>
            <p:blipFill>
              <a:blip r:embed="rId344"/>
              <a:stretch>
                <a:fillRect/>
              </a:stretch>
            </p:blipFill>
            <p:spPr>
              <a:xfrm>
                <a:off x="416517" y="4077165"/>
                <a:ext cx="311940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 name="Freihand 21">
                <a:extLst>
                  <a:ext uri="{FF2B5EF4-FFF2-40B4-BE49-F238E27FC236}">
                    <a16:creationId xmlns:a16="http://schemas.microsoft.com/office/drawing/2014/main" id="{02769661-55CC-4E09-B630-B9461AA8E10C}"/>
                  </a:ext>
                </a:extLst>
              </p14:cNvPr>
              <p14:cNvContentPartPr/>
              <p14:nvPr/>
            </p14:nvContentPartPr>
            <p14:xfrm>
              <a:off x="209157" y="547005"/>
              <a:ext cx="3829320" cy="3098880"/>
            </p14:xfrm>
          </p:contentPart>
        </mc:Choice>
        <mc:Fallback>
          <p:pic>
            <p:nvPicPr>
              <p:cNvPr id="22" name="Freihand 21">
                <a:extLst>
                  <a:ext uri="{FF2B5EF4-FFF2-40B4-BE49-F238E27FC236}">
                    <a16:creationId xmlns:a16="http://schemas.microsoft.com/office/drawing/2014/main" id="{02769661-55CC-4E09-B630-B9461AA8E10C}"/>
                  </a:ext>
                </a:extLst>
              </p:cNvPr>
              <p:cNvPicPr/>
              <p:nvPr/>
            </p:nvPicPr>
            <p:blipFill>
              <a:blip r:embed="rId346"/>
              <a:stretch>
                <a:fillRect/>
              </a:stretch>
            </p:blipFill>
            <p:spPr>
              <a:xfrm>
                <a:off x="204837" y="542685"/>
                <a:ext cx="3837960" cy="3107520"/>
              </a:xfrm>
              <a:prstGeom prst="rect">
                <a:avLst/>
              </a:prstGeom>
            </p:spPr>
          </p:pic>
        </mc:Fallback>
      </mc:AlternateContent>
    </p:spTree>
    <p:extLst>
      <p:ext uri="{BB962C8B-B14F-4D97-AF65-F5344CB8AC3E}">
        <p14:creationId xmlns:p14="http://schemas.microsoft.com/office/powerpoint/2010/main" val="3891771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Medium- and long-term unemployment</a:t>
            </a:r>
          </a:p>
        </p:txBody>
      </p:sp>
      <p:sp>
        <p:nvSpPr>
          <p:cNvPr id="138244" name="Text Box 3"/>
          <p:cNvSpPr txBox="1">
            <a:spLocks noChangeArrowheads="1"/>
          </p:cNvSpPr>
          <p:nvPr/>
        </p:nvSpPr>
        <p:spPr bwMode="auto">
          <a:xfrm>
            <a:off x="6726" y="604352"/>
            <a:ext cx="8895227"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err="1">
                <a:solidFill>
                  <a:schemeClr val="tx1"/>
                </a:solidFill>
              </a:rPr>
              <a:t>Cyclical</a:t>
            </a:r>
            <a:r>
              <a:rPr lang="de-DE" b="1" dirty="0">
                <a:solidFill>
                  <a:schemeClr val="tx1"/>
                </a:solidFill>
              </a:rPr>
              <a:t> </a:t>
            </a:r>
            <a:r>
              <a:rPr lang="de-DE" b="1" dirty="0" err="1">
                <a:solidFill>
                  <a:schemeClr val="tx1"/>
                </a:solidFill>
              </a:rPr>
              <a:t>unemployment</a:t>
            </a:r>
            <a:r>
              <a:rPr lang="de-DE" b="1" dirty="0">
                <a:solidFill>
                  <a:schemeClr val="tx1"/>
                </a:solidFill>
              </a:rPr>
              <a:t>:</a:t>
            </a:r>
          </a:p>
          <a:p>
            <a:pPr eaLnBrk="1" hangingPunct="1">
              <a:buFontTx/>
              <a:buNone/>
            </a:pPr>
            <a:r>
              <a:rPr lang="de-DE" dirty="0" err="1">
                <a:solidFill>
                  <a:schemeClr val="tx1"/>
                </a:solidFill>
              </a:rPr>
              <a:t>Within</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business</a:t>
            </a:r>
            <a:r>
              <a:rPr lang="de-DE" dirty="0">
                <a:solidFill>
                  <a:schemeClr val="tx1"/>
                </a:solidFill>
              </a:rPr>
              <a:t> </a:t>
            </a:r>
            <a:r>
              <a:rPr lang="de-DE" dirty="0" err="1">
                <a:solidFill>
                  <a:schemeClr val="tx1"/>
                </a:solidFill>
              </a:rPr>
              <a:t>cycle</a:t>
            </a:r>
            <a:r>
              <a:rPr lang="de-DE" dirty="0">
                <a:solidFill>
                  <a:schemeClr val="tx1"/>
                </a:solidFill>
              </a:rPr>
              <a:t> </a:t>
            </a:r>
            <a:r>
              <a:rPr lang="de-DE" dirty="0" err="1">
                <a:solidFill>
                  <a:schemeClr val="tx1"/>
                </a:solidFill>
              </a:rPr>
              <a:t>we</a:t>
            </a:r>
            <a:r>
              <a:rPr lang="de-DE" dirty="0">
                <a:solidFill>
                  <a:schemeClr val="tx1"/>
                </a:solidFill>
              </a:rPr>
              <a:t> </a:t>
            </a:r>
            <a:r>
              <a:rPr lang="de-DE" dirty="0" err="1">
                <a:solidFill>
                  <a:schemeClr val="tx1"/>
                </a:solidFill>
              </a:rPr>
              <a:t>have</a:t>
            </a:r>
            <a:r>
              <a:rPr lang="de-DE" dirty="0">
                <a:solidFill>
                  <a:schemeClr val="tx1"/>
                </a:solidFill>
              </a:rPr>
              <a:t> an </a:t>
            </a:r>
            <a:r>
              <a:rPr lang="de-DE" dirty="0" err="1">
                <a:solidFill>
                  <a:schemeClr val="tx1"/>
                </a:solidFill>
              </a:rPr>
              <a:t>under</a:t>
            </a:r>
            <a:r>
              <a:rPr lang="de-DE" dirty="0">
                <a:solidFill>
                  <a:schemeClr val="tx1"/>
                </a:solidFill>
              </a:rPr>
              <a:t> </a:t>
            </a:r>
            <a:r>
              <a:rPr lang="de-DE" dirty="0" err="1">
                <a:solidFill>
                  <a:schemeClr val="tx1"/>
                </a:solidFill>
              </a:rPr>
              <a:t>utilization</a:t>
            </a:r>
            <a:r>
              <a:rPr lang="de-DE" dirty="0">
                <a:solidFill>
                  <a:schemeClr val="tx1"/>
                </a:solidFill>
              </a:rPr>
              <a:t> </a:t>
            </a:r>
            <a:r>
              <a:rPr lang="de-DE" dirty="0" err="1">
                <a:solidFill>
                  <a:schemeClr val="tx1"/>
                </a:solidFill>
              </a:rPr>
              <a:t>of</a:t>
            </a:r>
            <a:r>
              <a:rPr lang="de-DE" dirty="0">
                <a:solidFill>
                  <a:schemeClr val="tx1"/>
                </a:solidFill>
              </a:rPr>
              <a:t> potential </a:t>
            </a:r>
            <a:r>
              <a:rPr lang="de-DE" dirty="0" err="1">
                <a:solidFill>
                  <a:schemeClr val="tx1"/>
                </a:solidFill>
              </a:rPr>
              <a:t>output</a:t>
            </a:r>
            <a:r>
              <a:rPr lang="de-DE" dirty="0">
                <a:solidFill>
                  <a:schemeClr val="tx1"/>
                </a:solidFill>
              </a:rPr>
              <a:t> </a:t>
            </a:r>
            <a:r>
              <a:rPr lang="de-DE" dirty="0">
                <a:solidFill>
                  <a:schemeClr val="tx1"/>
                </a:solidFill>
                <a:cs typeface="Times New Roman" pitchFamily="18" charset="0"/>
              </a:rPr>
              <a:t>→ </a:t>
            </a:r>
            <a:r>
              <a:rPr lang="de-DE" dirty="0" err="1">
                <a:solidFill>
                  <a:schemeClr val="tx1"/>
                </a:solidFill>
                <a:cs typeface="Times New Roman" pitchFamily="18" charset="0"/>
              </a:rPr>
              <a:t>causing</a:t>
            </a:r>
            <a:r>
              <a:rPr lang="de-DE" dirty="0">
                <a:solidFill>
                  <a:schemeClr val="tx1"/>
                </a:solidFill>
                <a:cs typeface="Times New Roman" pitchFamily="18" charset="0"/>
              </a:rPr>
              <a:t> a </a:t>
            </a:r>
            <a:r>
              <a:rPr lang="de-DE" dirty="0" err="1">
                <a:solidFill>
                  <a:schemeClr val="tx1"/>
                </a:solidFill>
                <a:cs typeface="Times New Roman" pitchFamily="18" charset="0"/>
              </a:rPr>
              <a:t>decrease</a:t>
            </a:r>
            <a:r>
              <a:rPr lang="de-DE" dirty="0">
                <a:solidFill>
                  <a:schemeClr val="tx1"/>
                </a:solidFill>
                <a:cs typeface="Times New Roman" pitchFamily="18" charset="0"/>
              </a:rPr>
              <a:t> in </a:t>
            </a:r>
            <a:r>
              <a:rPr lang="de-DE" dirty="0" err="1">
                <a:solidFill>
                  <a:schemeClr val="tx1"/>
                </a:solidFill>
                <a:cs typeface="Times New Roman" pitchFamily="18" charset="0"/>
              </a:rPr>
              <a:t>labor</a:t>
            </a:r>
            <a:r>
              <a:rPr lang="de-DE" dirty="0">
                <a:solidFill>
                  <a:schemeClr val="tx1"/>
                </a:solidFill>
                <a:cs typeface="Times New Roman" pitchFamily="18" charset="0"/>
              </a:rPr>
              <a:t> </a:t>
            </a:r>
            <a:r>
              <a:rPr lang="de-DE" dirty="0" err="1">
                <a:solidFill>
                  <a:schemeClr val="tx1"/>
                </a:solidFill>
                <a:cs typeface="Times New Roman" pitchFamily="18" charset="0"/>
              </a:rPr>
              <a:t>demand</a:t>
            </a:r>
            <a:endParaRPr lang="de-DE" dirty="0">
              <a:solidFill>
                <a:schemeClr val="tx1"/>
              </a:solidFill>
              <a:cs typeface="Times New Roman" pitchFamily="18" charset="0"/>
            </a:endParaRPr>
          </a:p>
          <a:p>
            <a:pPr eaLnBrk="1" hangingPunct="1">
              <a:buFontTx/>
              <a:buNone/>
            </a:pPr>
            <a:endParaRPr lang="de-DE" dirty="0">
              <a:solidFill>
                <a:schemeClr val="tx1"/>
              </a:solidFill>
            </a:endParaRPr>
          </a:p>
          <a:p>
            <a:pPr eaLnBrk="1" hangingPunct="1"/>
            <a:r>
              <a:rPr lang="de-DE" b="1" dirty="0" err="1">
                <a:solidFill>
                  <a:schemeClr val="tx1"/>
                </a:solidFill>
              </a:rPr>
              <a:t>Structural</a:t>
            </a:r>
            <a:r>
              <a:rPr lang="de-DE" b="1" dirty="0">
                <a:solidFill>
                  <a:schemeClr val="tx1"/>
                </a:solidFill>
              </a:rPr>
              <a:t> </a:t>
            </a:r>
            <a:r>
              <a:rPr lang="de-DE" b="1" dirty="0" err="1">
                <a:solidFill>
                  <a:schemeClr val="tx1"/>
                </a:solidFill>
              </a:rPr>
              <a:t>unemployment</a:t>
            </a:r>
            <a:r>
              <a:rPr lang="de-DE" b="1" dirty="0">
                <a:solidFill>
                  <a:schemeClr val="tx1"/>
                </a:solidFill>
              </a:rPr>
              <a:t> :</a:t>
            </a:r>
          </a:p>
          <a:p>
            <a:pPr eaLnBrk="1" hangingPunct="1"/>
            <a:endParaRPr lang="de-DE" b="1" dirty="0">
              <a:solidFill>
                <a:schemeClr val="tx1"/>
              </a:solidFill>
            </a:endParaRPr>
          </a:p>
          <a:p>
            <a:pPr eaLnBrk="1" hangingPunct="1">
              <a:buFontTx/>
              <a:buChar char="•"/>
            </a:pPr>
            <a:r>
              <a:rPr lang="de-DE" dirty="0">
                <a:solidFill>
                  <a:schemeClr val="tx1"/>
                </a:solidFill>
              </a:rPr>
              <a:t> </a:t>
            </a:r>
            <a:r>
              <a:rPr lang="de-DE" dirty="0" err="1">
                <a:solidFill>
                  <a:schemeClr val="tx1"/>
                </a:solidFill>
              </a:rPr>
              <a:t>Sectoral</a:t>
            </a:r>
            <a:r>
              <a:rPr lang="de-DE" dirty="0">
                <a:solidFill>
                  <a:schemeClr val="tx1"/>
                </a:solidFill>
              </a:rPr>
              <a:t> </a:t>
            </a:r>
            <a:r>
              <a:rPr lang="de-DE" dirty="0" err="1">
                <a:solidFill>
                  <a:schemeClr val="tx1"/>
                </a:solidFill>
              </a:rPr>
              <a:t>change</a:t>
            </a:r>
            <a:r>
              <a:rPr lang="de-DE" dirty="0">
                <a:solidFill>
                  <a:schemeClr val="tx1"/>
                </a:solidFill>
              </a:rPr>
              <a:t>, i.e. legislative </a:t>
            </a:r>
            <a:r>
              <a:rPr lang="de-DE" dirty="0" err="1">
                <a:solidFill>
                  <a:schemeClr val="tx1"/>
                </a:solidFill>
              </a:rPr>
              <a:t>amendment</a:t>
            </a:r>
            <a:r>
              <a:rPr lang="de-DE" dirty="0">
                <a:solidFill>
                  <a:schemeClr val="tx1"/>
                </a:solidFill>
              </a:rPr>
              <a:t> (Change in Energy </a:t>
            </a:r>
            <a:r>
              <a:rPr lang="de-DE" dirty="0" err="1">
                <a:solidFill>
                  <a:schemeClr val="tx1"/>
                </a:solidFill>
              </a:rPr>
              <a:t>politics</a:t>
            </a:r>
            <a:r>
              <a:rPr lang="de-DE" dirty="0">
                <a:solidFill>
                  <a:schemeClr val="tx1"/>
                </a:solidFill>
              </a:rPr>
              <a:t>)</a:t>
            </a:r>
          </a:p>
          <a:p>
            <a:pPr eaLnBrk="1" hangingPunct="1">
              <a:buFontTx/>
              <a:buNone/>
            </a:pPr>
            <a:r>
              <a:rPr lang="de-DE" dirty="0">
                <a:solidFill>
                  <a:schemeClr val="tx1"/>
                </a:solidFill>
              </a:rPr>
              <a:t>            					     →  </a:t>
            </a:r>
            <a:r>
              <a:rPr lang="de-DE" dirty="0" err="1">
                <a:solidFill>
                  <a:schemeClr val="tx1"/>
                </a:solidFill>
              </a:rPr>
              <a:t>job</a:t>
            </a:r>
            <a:r>
              <a:rPr lang="de-DE" dirty="0">
                <a:solidFill>
                  <a:schemeClr val="tx1"/>
                </a:solidFill>
              </a:rPr>
              <a:t> </a:t>
            </a:r>
            <a:r>
              <a:rPr lang="de-DE" dirty="0" err="1">
                <a:solidFill>
                  <a:schemeClr val="tx1"/>
                </a:solidFill>
              </a:rPr>
              <a:t>loss</a:t>
            </a:r>
            <a:r>
              <a:rPr lang="de-DE" dirty="0">
                <a:solidFill>
                  <a:schemeClr val="tx1"/>
                </a:solidFill>
              </a:rPr>
              <a:t> in </a:t>
            </a:r>
            <a:r>
              <a:rPr lang="de-DE" dirty="0" err="1">
                <a:solidFill>
                  <a:schemeClr val="tx1"/>
                </a:solidFill>
              </a:rPr>
              <a:t>the</a:t>
            </a:r>
            <a:r>
              <a:rPr lang="de-DE" dirty="0">
                <a:solidFill>
                  <a:schemeClr val="tx1"/>
                </a:solidFill>
              </a:rPr>
              <a:t> </a:t>
            </a:r>
            <a:r>
              <a:rPr lang="de-DE" dirty="0" err="1">
                <a:solidFill>
                  <a:schemeClr val="tx1"/>
                </a:solidFill>
              </a:rPr>
              <a:t>coal</a:t>
            </a:r>
            <a:r>
              <a:rPr lang="de-DE" dirty="0">
                <a:solidFill>
                  <a:schemeClr val="tx1"/>
                </a:solidFill>
              </a:rPr>
              <a:t> </a:t>
            </a:r>
            <a:r>
              <a:rPr lang="de-DE" dirty="0" err="1">
                <a:solidFill>
                  <a:schemeClr val="tx1"/>
                </a:solidFill>
              </a:rPr>
              <a:t>industry</a:t>
            </a:r>
            <a:r>
              <a:rPr lang="de-DE" dirty="0">
                <a:solidFill>
                  <a:schemeClr val="tx1"/>
                </a:solidFill>
              </a:rPr>
              <a:t> </a:t>
            </a:r>
            <a:r>
              <a:rPr lang="de-DE" dirty="0" err="1">
                <a:solidFill>
                  <a:schemeClr val="tx1"/>
                </a:solidFill>
              </a:rPr>
              <a:t>or</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nuclear</a:t>
            </a:r>
            <a:r>
              <a:rPr lang="de-DE" dirty="0">
                <a:solidFill>
                  <a:schemeClr val="tx1"/>
                </a:solidFill>
              </a:rPr>
              <a:t> 								    </a:t>
            </a:r>
            <a:r>
              <a:rPr lang="de-DE" dirty="0" err="1">
                <a:solidFill>
                  <a:schemeClr val="tx1"/>
                </a:solidFill>
              </a:rPr>
              <a:t>sector</a:t>
            </a:r>
            <a:endParaRPr lang="de-DE" dirty="0">
              <a:solidFill>
                <a:schemeClr val="tx1"/>
              </a:solidFill>
            </a:endParaRPr>
          </a:p>
          <a:p>
            <a:pPr eaLnBrk="1" hangingPunct="1">
              <a:buFontTx/>
              <a:buChar char="•"/>
            </a:pPr>
            <a:r>
              <a:rPr lang="de-DE" dirty="0">
                <a:solidFill>
                  <a:schemeClr val="tx1"/>
                </a:solidFill>
              </a:rPr>
              <a:t> Technological </a:t>
            </a:r>
            <a:r>
              <a:rPr lang="de-DE" dirty="0" err="1">
                <a:solidFill>
                  <a:schemeClr val="tx1"/>
                </a:solidFill>
              </a:rPr>
              <a:t>change</a:t>
            </a:r>
            <a:r>
              <a:rPr lang="de-DE" dirty="0">
                <a:solidFill>
                  <a:schemeClr val="tx1"/>
                </a:solidFill>
              </a:rPr>
              <a:t>, i.e. </a:t>
            </a:r>
            <a:r>
              <a:rPr lang="de-DE" dirty="0" err="1">
                <a:solidFill>
                  <a:schemeClr val="tx1"/>
                </a:solidFill>
              </a:rPr>
              <a:t>digitalization</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many</a:t>
            </a:r>
            <a:r>
              <a:rPr lang="de-DE" dirty="0">
                <a:solidFill>
                  <a:schemeClr val="tx1"/>
                </a:solidFill>
              </a:rPr>
              <a:t> </a:t>
            </a:r>
            <a:r>
              <a:rPr lang="de-DE" dirty="0" err="1">
                <a:solidFill>
                  <a:schemeClr val="tx1"/>
                </a:solidFill>
              </a:rPr>
              <a:t>process</a:t>
            </a:r>
            <a:r>
              <a:rPr lang="de-DE" dirty="0">
                <a:solidFill>
                  <a:schemeClr val="tx1"/>
                </a:solidFill>
              </a:rPr>
              <a:t> will </a:t>
            </a:r>
            <a:r>
              <a:rPr lang="de-DE" dirty="0" err="1">
                <a:solidFill>
                  <a:schemeClr val="tx1"/>
                </a:solidFill>
              </a:rPr>
              <a:t>change</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labor</a:t>
            </a:r>
            <a:r>
              <a:rPr lang="de-DE" dirty="0">
                <a:solidFill>
                  <a:schemeClr val="tx1"/>
                </a:solidFill>
              </a:rPr>
              <a:t> </a:t>
            </a:r>
            <a:r>
              <a:rPr lang="de-DE" dirty="0" err="1">
                <a:solidFill>
                  <a:schemeClr val="tx1"/>
                </a:solidFill>
              </a:rPr>
              <a:t>market</a:t>
            </a:r>
            <a:r>
              <a:rPr lang="de-DE" dirty="0">
                <a:solidFill>
                  <a:schemeClr val="tx1"/>
                </a:solidFill>
              </a:rPr>
              <a:t> </a:t>
            </a:r>
            <a:r>
              <a:rPr lang="de-DE" dirty="0" err="1">
                <a:solidFill>
                  <a:schemeClr val="tx1"/>
                </a:solidFill>
              </a:rPr>
              <a:t>dramatically</a:t>
            </a:r>
            <a:r>
              <a:rPr lang="de-DE" dirty="0">
                <a:solidFill>
                  <a:schemeClr val="tx1"/>
                </a:solidFill>
              </a:rPr>
              <a:t> (i.e. AI)</a:t>
            </a:r>
          </a:p>
          <a:p>
            <a:pPr marL="3200400" lvl="7" indent="0" eaLnBrk="1" hangingPunct="1"/>
            <a:r>
              <a:rPr lang="de-DE" dirty="0">
                <a:solidFill>
                  <a:schemeClr val="tx1"/>
                </a:solidFill>
              </a:rPr>
              <a:t> → </a:t>
            </a:r>
            <a:r>
              <a:rPr lang="de-DE" dirty="0" err="1">
                <a:solidFill>
                  <a:schemeClr val="tx1"/>
                </a:solidFill>
              </a:rPr>
              <a:t>new</a:t>
            </a:r>
            <a:r>
              <a:rPr lang="de-DE" dirty="0">
                <a:solidFill>
                  <a:schemeClr val="tx1"/>
                </a:solidFill>
              </a:rPr>
              <a:t> </a:t>
            </a:r>
            <a:r>
              <a:rPr lang="de-DE" dirty="0" err="1">
                <a:solidFill>
                  <a:schemeClr val="tx1"/>
                </a:solidFill>
              </a:rPr>
              <a:t>skills</a:t>
            </a:r>
            <a:r>
              <a:rPr lang="de-DE" dirty="0">
                <a:solidFill>
                  <a:schemeClr val="tx1"/>
                </a:solidFill>
              </a:rPr>
              <a:t> </a:t>
            </a:r>
            <a:r>
              <a:rPr lang="de-DE" dirty="0" err="1">
                <a:solidFill>
                  <a:schemeClr val="tx1"/>
                </a:solidFill>
              </a:rPr>
              <a:t>are</a:t>
            </a:r>
            <a:r>
              <a:rPr lang="de-DE" dirty="0">
                <a:solidFill>
                  <a:schemeClr val="tx1"/>
                </a:solidFill>
              </a:rPr>
              <a:t> </a:t>
            </a:r>
            <a:r>
              <a:rPr lang="de-DE" dirty="0" err="1">
                <a:solidFill>
                  <a:schemeClr val="tx1"/>
                </a:solidFill>
              </a:rPr>
              <a:t>needed</a:t>
            </a:r>
            <a:r>
              <a:rPr lang="de-DE" dirty="0">
                <a:solidFill>
                  <a:schemeClr val="tx1"/>
                </a:solidFill>
              </a:rPr>
              <a:t> in </a:t>
            </a:r>
            <a:r>
              <a:rPr lang="de-DE" dirty="0" err="1">
                <a:solidFill>
                  <a:schemeClr val="tx1"/>
                </a:solidFill>
              </a:rPr>
              <a:t>the</a:t>
            </a:r>
            <a:r>
              <a:rPr lang="de-DE" dirty="0">
                <a:solidFill>
                  <a:schemeClr val="tx1"/>
                </a:solidFill>
              </a:rPr>
              <a:t> </a:t>
            </a:r>
            <a:r>
              <a:rPr lang="de-DE" dirty="0" err="1">
                <a:solidFill>
                  <a:schemeClr val="tx1"/>
                </a:solidFill>
              </a:rPr>
              <a:t>future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 </a:t>
            </a:r>
            <a:r>
              <a:rPr lang="de-DE" dirty="0" err="1">
                <a:solidFill>
                  <a:schemeClr val="tx1"/>
                </a:solidFill>
              </a:rPr>
              <a:t>descrepancy</a:t>
            </a:r>
            <a:r>
              <a:rPr lang="de-DE" dirty="0">
                <a:solidFill>
                  <a:schemeClr val="tx1"/>
                </a:solidFill>
              </a:rPr>
              <a:t> in </a:t>
            </a:r>
            <a:r>
              <a:rPr lang="de-DE" dirty="0" err="1">
                <a:solidFill>
                  <a:schemeClr val="tx1"/>
                </a:solidFill>
              </a:rPr>
              <a:t>job</a:t>
            </a:r>
            <a:r>
              <a:rPr lang="de-DE" dirty="0">
                <a:solidFill>
                  <a:schemeClr val="tx1"/>
                </a:solidFill>
              </a:rPr>
              <a:t> </a:t>
            </a:r>
            <a:r>
              <a:rPr lang="de-DE" dirty="0" err="1">
                <a:solidFill>
                  <a:schemeClr val="tx1"/>
                </a:solidFill>
              </a:rPr>
              <a:t>demand</a:t>
            </a:r>
            <a:r>
              <a:rPr lang="de-DE" dirty="0">
                <a:solidFill>
                  <a:schemeClr val="tx1"/>
                </a:solidFill>
              </a:rPr>
              <a:t> and </a:t>
            </a:r>
            <a:r>
              <a:rPr lang="de-DE" dirty="0" err="1">
                <a:solidFill>
                  <a:schemeClr val="tx1"/>
                </a:solidFill>
              </a:rPr>
              <a:t>supply</a:t>
            </a:r>
            <a:r>
              <a:rPr lang="de-DE" dirty="0">
                <a:solidFill>
                  <a:schemeClr val="tx1"/>
                </a:solidFill>
              </a:rPr>
              <a:t> </a:t>
            </a:r>
            <a:r>
              <a:rPr lang="de-DE" dirty="0" err="1">
                <a:solidFill>
                  <a:schemeClr val="tx1"/>
                </a:solidFill>
              </a:rPr>
              <a:t>specially</a:t>
            </a:r>
            <a:r>
              <a:rPr lang="de-DE" dirty="0">
                <a:solidFill>
                  <a:schemeClr val="tx1"/>
                </a:solidFill>
              </a:rPr>
              <a:t> </a:t>
            </a:r>
            <a:r>
              <a:rPr lang="de-DE" dirty="0" err="1">
                <a:solidFill>
                  <a:schemeClr val="tx1"/>
                </a:solidFill>
              </a:rPr>
              <a:t>because</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demographic</a:t>
            </a:r>
            <a:r>
              <a:rPr lang="de-DE" dirty="0">
                <a:solidFill>
                  <a:schemeClr val="tx1"/>
                </a:solidFill>
              </a:rPr>
              <a:t> </a:t>
            </a:r>
            <a:r>
              <a:rPr lang="de-DE" dirty="0" err="1">
                <a:solidFill>
                  <a:schemeClr val="tx1"/>
                </a:solidFill>
              </a:rPr>
              <a:t>change</a:t>
            </a:r>
            <a:r>
              <a:rPr lang="de-DE" dirty="0">
                <a:solidFill>
                  <a:schemeClr val="tx1"/>
                </a:solidFill>
              </a:rPr>
              <a:t> in </a:t>
            </a:r>
            <a:r>
              <a:rPr lang="de-DE" dirty="0" err="1">
                <a:solidFill>
                  <a:schemeClr val="tx1"/>
                </a:solidFill>
              </a:rPr>
              <a:t>the</a:t>
            </a:r>
            <a:r>
              <a:rPr lang="de-DE" dirty="0">
                <a:solidFill>
                  <a:schemeClr val="tx1"/>
                </a:solidFill>
              </a:rPr>
              <a:t> rural </a:t>
            </a:r>
            <a:r>
              <a:rPr lang="de-DE" dirty="0" err="1">
                <a:solidFill>
                  <a:schemeClr val="tx1"/>
                </a:solidFill>
              </a:rPr>
              <a:t>area</a:t>
            </a:r>
            <a:endParaRPr lang="de-DE" dirty="0">
              <a:solidFill>
                <a:schemeClr val="tx1"/>
              </a:solidFill>
            </a:endParaRP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38256" name="Freihand 138255">
                <a:extLst>
                  <a:ext uri="{FF2B5EF4-FFF2-40B4-BE49-F238E27FC236}">
                    <a16:creationId xmlns:a16="http://schemas.microsoft.com/office/drawing/2014/main" id="{0EB8FA93-51A9-4B7F-B209-B686A69F2960}"/>
                  </a:ext>
                </a:extLst>
              </p14:cNvPr>
              <p14:cNvContentPartPr/>
              <p14:nvPr/>
            </p14:nvContentPartPr>
            <p14:xfrm>
              <a:off x="9850041" y="1447725"/>
              <a:ext cx="1519920" cy="498600"/>
            </p14:xfrm>
          </p:contentPart>
        </mc:Choice>
        <mc:Fallback xmlns="">
          <p:pic>
            <p:nvPicPr>
              <p:cNvPr id="138256" name="Freihand 138255">
                <a:extLst>
                  <a:ext uri="{FF2B5EF4-FFF2-40B4-BE49-F238E27FC236}">
                    <a16:creationId xmlns:a16="http://schemas.microsoft.com/office/drawing/2014/main" id="{0EB8FA93-51A9-4B7F-B209-B686A69F2960}"/>
                  </a:ext>
                </a:extLst>
              </p:cNvPr>
              <p:cNvPicPr/>
              <p:nvPr/>
            </p:nvPicPr>
            <p:blipFill>
              <a:blip r:embed="rId4"/>
              <a:stretch>
                <a:fillRect/>
              </a:stretch>
            </p:blipFill>
            <p:spPr>
              <a:xfrm>
                <a:off x="9845721" y="1443405"/>
                <a:ext cx="15285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68BDD30-97E0-4EC4-8ADA-3D2ED5421C42}"/>
                  </a:ext>
                </a:extLst>
              </p14:cNvPr>
              <p14:cNvContentPartPr/>
              <p14:nvPr/>
            </p14:nvContentPartPr>
            <p14:xfrm>
              <a:off x="1303641" y="1318125"/>
              <a:ext cx="1590480" cy="43920"/>
            </p14:xfrm>
          </p:contentPart>
        </mc:Choice>
        <mc:Fallback xmlns="">
          <p:pic>
            <p:nvPicPr>
              <p:cNvPr id="2" name="Freihand 1">
                <a:extLst>
                  <a:ext uri="{FF2B5EF4-FFF2-40B4-BE49-F238E27FC236}">
                    <a16:creationId xmlns:a16="http://schemas.microsoft.com/office/drawing/2014/main" id="{168BDD30-97E0-4EC4-8ADA-3D2ED5421C42}"/>
                  </a:ext>
                </a:extLst>
              </p:cNvPr>
              <p:cNvPicPr/>
              <p:nvPr/>
            </p:nvPicPr>
            <p:blipFill>
              <a:blip r:embed="rId6"/>
              <a:stretch>
                <a:fillRect/>
              </a:stretch>
            </p:blipFill>
            <p:spPr>
              <a:xfrm>
                <a:off x="1299321" y="1313805"/>
                <a:ext cx="1599120" cy="52560"/>
              </a:xfrm>
              <a:prstGeom prst="rect">
                <a:avLst/>
              </a:prstGeom>
            </p:spPr>
          </p:pic>
        </mc:Fallback>
      </mc:AlternateContent>
      <p:grpSp>
        <p:nvGrpSpPr>
          <p:cNvPr id="138301" name="Gruppieren 138300">
            <a:extLst>
              <a:ext uri="{FF2B5EF4-FFF2-40B4-BE49-F238E27FC236}">
                <a16:creationId xmlns:a16="http://schemas.microsoft.com/office/drawing/2014/main" id="{37D465ED-ACDF-42F5-9B3E-FEB55DFD6627}"/>
              </a:ext>
            </a:extLst>
          </p:cNvPr>
          <p:cNvGrpSpPr/>
          <p:nvPr/>
        </p:nvGrpSpPr>
        <p:grpSpPr>
          <a:xfrm>
            <a:off x="3123081" y="559245"/>
            <a:ext cx="8912160" cy="2379240"/>
            <a:chOff x="3123081" y="559245"/>
            <a:chExt cx="8912160" cy="237924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152D5F0F-E50C-4F2A-B92E-38640203B3D1}"/>
                    </a:ext>
                  </a:extLst>
                </p14:cNvPr>
                <p14:cNvContentPartPr/>
                <p14:nvPr/>
              </p14:nvContentPartPr>
              <p14:xfrm>
                <a:off x="3219561" y="809805"/>
                <a:ext cx="572040" cy="52560"/>
              </p14:xfrm>
            </p:contentPart>
          </mc:Choice>
          <mc:Fallback xmlns="">
            <p:pic>
              <p:nvPicPr>
                <p:cNvPr id="3" name="Freihand 2">
                  <a:extLst>
                    <a:ext uri="{FF2B5EF4-FFF2-40B4-BE49-F238E27FC236}">
                      <a16:creationId xmlns:a16="http://schemas.microsoft.com/office/drawing/2014/main" id="{152D5F0F-E50C-4F2A-B92E-38640203B3D1}"/>
                    </a:ext>
                  </a:extLst>
                </p:cNvPr>
                <p:cNvPicPr/>
                <p:nvPr/>
              </p:nvPicPr>
              <p:blipFill>
                <a:blip r:embed="rId8"/>
                <a:stretch>
                  <a:fillRect/>
                </a:stretch>
              </p:blipFill>
              <p:spPr>
                <a:xfrm>
                  <a:off x="3215241" y="805485"/>
                  <a:ext cx="580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BB5025EF-D31C-46ED-AC69-864E63674C5E}"/>
                    </a:ext>
                  </a:extLst>
                </p14:cNvPr>
                <p14:cNvContentPartPr/>
                <p14:nvPr/>
              </p14:nvContentPartPr>
              <p14:xfrm>
                <a:off x="3123081" y="747165"/>
                <a:ext cx="438120" cy="169920"/>
              </p14:xfrm>
            </p:contentPart>
          </mc:Choice>
          <mc:Fallback xmlns="">
            <p:pic>
              <p:nvPicPr>
                <p:cNvPr id="4" name="Freihand 3">
                  <a:extLst>
                    <a:ext uri="{FF2B5EF4-FFF2-40B4-BE49-F238E27FC236}">
                      <a16:creationId xmlns:a16="http://schemas.microsoft.com/office/drawing/2014/main" id="{BB5025EF-D31C-46ED-AC69-864E63674C5E}"/>
                    </a:ext>
                  </a:extLst>
                </p:cNvPr>
                <p:cNvPicPr/>
                <p:nvPr/>
              </p:nvPicPr>
              <p:blipFill>
                <a:blip r:embed="rId10"/>
                <a:stretch>
                  <a:fillRect/>
                </a:stretch>
              </p:blipFill>
              <p:spPr>
                <a:xfrm>
                  <a:off x="3118761" y="742845"/>
                  <a:ext cx="446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93A3FCB-94DB-46EB-A412-87AE346EABEE}"/>
                    </a:ext>
                  </a:extLst>
                </p14:cNvPr>
                <p14:cNvContentPartPr/>
                <p14:nvPr/>
              </p14:nvContentPartPr>
              <p14:xfrm>
                <a:off x="3951801" y="777045"/>
                <a:ext cx="202320" cy="60120"/>
              </p14:xfrm>
            </p:contentPart>
          </mc:Choice>
          <mc:Fallback xmlns="">
            <p:pic>
              <p:nvPicPr>
                <p:cNvPr id="7" name="Freihand 6">
                  <a:extLst>
                    <a:ext uri="{FF2B5EF4-FFF2-40B4-BE49-F238E27FC236}">
                      <a16:creationId xmlns:a16="http://schemas.microsoft.com/office/drawing/2014/main" id="{193A3FCB-94DB-46EB-A412-87AE346EABEE}"/>
                    </a:ext>
                  </a:extLst>
                </p:cNvPr>
                <p:cNvPicPr/>
                <p:nvPr/>
              </p:nvPicPr>
              <p:blipFill>
                <a:blip r:embed="rId12"/>
                <a:stretch>
                  <a:fillRect/>
                </a:stretch>
              </p:blipFill>
              <p:spPr>
                <a:xfrm>
                  <a:off x="3947481" y="772725"/>
                  <a:ext cx="210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89C7D9E-AFF6-45BF-AAF5-1223ABD1A563}"/>
                    </a:ext>
                  </a:extLst>
                </p14:cNvPr>
                <p14:cNvContentPartPr/>
                <p14:nvPr/>
              </p14:nvContentPartPr>
              <p14:xfrm>
                <a:off x="4114161" y="737805"/>
                <a:ext cx="360" cy="360"/>
              </p14:xfrm>
            </p:contentPart>
          </mc:Choice>
          <mc:Fallback xmlns="">
            <p:pic>
              <p:nvPicPr>
                <p:cNvPr id="8" name="Freihand 7">
                  <a:extLst>
                    <a:ext uri="{FF2B5EF4-FFF2-40B4-BE49-F238E27FC236}">
                      <a16:creationId xmlns:a16="http://schemas.microsoft.com/office/drawing/2014/main" id="{489C7D9E-AFF6-45BF-AAF5-1223ABD1A563}"/>
                    </a:ext>
                  </a:extLst>
                </p:cNvPr>
                <p:cNvPicPr/>
                <p:nvPr/>
              </p:nvPicPr>
              <p:blipFill>
                <a:blip r:embed="rId14"/>
                <a:stretch>
                  <a:fillRect/>
                </a:stretch>
              </p:blipFill>
              <p:spPr>
                <a:xfrm>
                  <a:off x="4109841" y="733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30EECF55-AE14-43F3-B12B-039EDF88B3C6}"/>
                    </a:ext>
                  </a:extLst>
                </p14:cNvPr>
                <p14:cNvContentPartPr/>
                <p14:nvPr/>
              </p14:nvContentPartPr>
              <p14:xfrm>
                <a:off x="4362201" y="772365"/>
                <a:ext cx="320040" cy="183600"/>
              </p14:xfrm>
            </p:contentPart>
          </mc:Choice>
          <mc:Fallback xmlns="">
            <p:pic>
              <p:nvPicPr>
                <p:cNvPr id="9" name="Freihand 8">
                  <a:extLst>
                    <a:ext uri="{FF2B5EF4-FFF2-40B4-BE49-F238E27FC236}">
                      <a16:creationId xmlns:a16="http://schemas.microsoft.com/office/drawing/2014/main" id="{30EECF55-AE14-43F3-B12B-039EDF88B3C6}"/>
                    </a:ext>
                  </a:extLst>
                </p:cNvPr>
                <p:cNvPicPr/>
                <p:nvPr/>
              </p:nvPicPr>
              <p:blipFill>
                <a:blip r:embed="rId16"/>
                <a:stretch>
                  <a:fillRect/>
                </a:stretch>
              </p:blipFill>
              <p:spPr>
                <a:xfrm>
                  <a:off x="4357881" y="768045"/>
                  <a:ext cx="328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5201D6D0-B40B-493E-B6A2-3DDD5351D73C}"/>
                    </a:ext>
                  </a:extLst>
                </p14:cNvPr>
                <p14:cNvContentPartPr/>
                <p14:nvPr/>
              </p14:nvContentPartPr>
              <p14:xfrm>
                <a:off x="4711761" y="765525"/>
                <a:ext cx="179640" cy="42120"/>
              </p14:xfrm>
            </p:contentPart>
          </mc:Choice>
          <mc:Fallback xmlns="">
            <p:pic>
              <p:nvPicPr>
                <p:cNvPr id="10" name="Freihand 9">
                  <a:extLst>
                    <a:ext uri="{FF2B5EF4-FFF2-40B4-BE49-F238E27FC236}">
                      <a16:creationId xmlns:a16="http://schemas.microsoft.com/office/drawing/2014/main" id="{5201D6D0-B40B-493E-B6A2-3DDD5351D73C}"/>
                    </a:ext>
                  </a:extLst>
                </p:cNvPr>
                <p:cNvPicPr/>
                <p:nvPr/>
              </p:nvPicPr>
              <p:blipFill>
                <a:blip r:embed="rId18"/>
                <a:stretch>
                  <a:fillRect/>
                </a:stretch>
              </p:blipFill>
              <p:spPr>
                <a:xfrm>
                  <a:off x="4707441" y="761205"/>
                  <a:ext cx="188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B74BBEC5-4F09-446E-A637-B31DD8209252}"/>
                    </a:ext>
                  </a:extLst>
                </p14:cNvPr>
                <p14:cNvContentPartPr/>
                <p14:nvPr/>
              </p14:nvContentPartPr>
              <p14:xfrm>
                <a:off x="4884921" y="692085"/>
                <a:ext cx="232920" cy="128520"/>
              </p14:xfrm>
            </p:contentPart>
          </mc:Choice>
          <mc:Fallback xmlns="">
            <p:pic>
              <p:nvPicPr>
                <p:cNvPr id="11" name="Freihand 10">
                  <a:extLst>
                    <a:ext uri="{FF2B5EF4-FFF2-40B4-BE49-F238E27FC236}">
                      <a16:creationId xmlns:a16="http://schemas.microsoft.com/office/drawing/2014/main" id="{B74BBEC5-4F09-446E-A637-B31DD8209252}"/>
                    </a:ext>
                  </a:extLst>
                </p:cNvPr>
                <p:cNvPicPr/>
                <p:nvPr/>
              </p:nvPicPr>
              <p:blipFill>
                <a:blip r:embed="rId20"/>
                <a:stretch>
                  <a:fillRect/>
                </a:stretch>
              </p:blipFill>
              <p:spPr>
                <a:xfrm>
                  <a:off x="4880601" y="687765"/>
                  <a:ext cx="241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3B68EE68-4D51-4D2A-8410-7A00EFC87957}"/>
                    </a:ext>
                  </a:extLst>
                </p14:cNvPr>
                <p14:cNvContentPartPr/>
                <p14:nvPr/>
              </p14:nvContentPartPr>
              <p14:xfrm>
                <a:off x="5296041" y="707565"/>
                <a:ext cx="292320" cy="92880"/>
              </p14:xfrm>
            </p:contentPart>
          </mc:Choice>
          <mc:Fallback xmlns="">
            <p:pic>
              <p:nvPicPr>
                <p:cNvPr id="12" name="Freihand 11">
                  <a:extLst>
                    <a:ext uri="{FF2B5EF4-FFF2-40B4-BE49-F238E27FC236}">
                      <a16:creationId xmlns:a16="http://schemas.microsoft.com/office/drawing/2014/main" id="{3B68EE68-4D51-4D2A-8410-7A00EFC87957}"/>
                    </a:ext>
                  </a:extLst>
                </p:cNvPr>
                <p:cNvPicPr/>
                <p:nvPr/>
              </p:nvPicPr>
              <p:blipFill>
                <a:blip r:embed="rId22"/>
                <a:stretch>
                  <a:fillRect/>
                </a:stretch>
              </p:blipFill>
              <p:spPr>
                <a:xfrm>
                  <a:off x="5291721" y="703245"/>
                  <a:ext cx="300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7474C550-AAB9-45AE-9398-05B5E7FBFE00}"/>
                    </a:ext>
                  </a:extLst>
                </p14:cNvPr>
                <p14:cNvContentPartPr/>
                <p14:nvPr/>
              </p14:nvContentPartPr>
              <p14:xfrm>
                <a:off x="5639841" y="727725"/>
                <a:ext cx="310320" cy="81360"/>
              </p14:xfrm>
            </p:contentPart>
          </mc:Choice>
          <mc:Fallback xmlns="">
            <p:pic>
              <p:nvPicPr>
                <p:cNvPr id="13" name="Freihand 12">
                  <a:extLst>
                    <a:ext uri="{FF2B5EF4-FFF2-40B4-BE49-F238E27FC236}">
                      <a16:creationId xmlns:a16="http://schemas.microsoft.com/office/drawing/2014/main" id="{7474C550-AAB9-45AE-9398-05B5E7FBFE00}"/>
                    </a:ext>
                  </a:extLst>
                </p:cNvPr>
                <p:cNvPicPr/>
                <p:nvPr/>
              </p:nvPicPr>
              <p:blipFill>
                <a:blip r:embed="rId24"/>
                <a:stretch>
                  <a:fillRect/>
                </a:stretch>
              </p:blipFill>
              <p:spPr>
                <a:xfrm>
                  <a:off x="5635521" y="723405"/>
                  <a:ext cx="318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E8E4DE3B-22E1-4F4F-B7E9-D2C236BB60F0}"/>
                    </a:ext>
                  </a:extLst>
                </p14:cNvPr>
                <p14:cNvContentPartPr/>
                <p14:nvPr/>
              </p14:nvContentPartPr>
              <p14:xfrm>
                <a:off x="5946921" y="748965"/>
                <a:ext cx="113400" cy="135720"/>
              </p14:xfrm>
            </p:contentPart>
          </mc:Choice>
          <mc:Fallback xmlns="">
            <p:pic>
              <p:nvPicPr>
                <p:cNvPr id="14" name="Freihand 13">
                  <a:extLst>
                    <a:ext uri="{FF2B5EF4-FFF2-40B4-BE49-F238E27FC236}">
                      <a16:creationId xmlns:a16="http://schemas.microsoft.com/office/drawing/2014/main" id="{E8E4DE3B-22E1-4F4F-B7E9-D2C236BB60F0}"/>
                    </a:ext>
                  </a:extLst>
                </p:cNvPr>
                <p:cNvPicPr/>
                <p:nvPr/>
              </p:nvPicPr>
              <p:blipFill>
                <a:blip r:embed="rId26"/>
                <a:stretch>
                  <a:fillRect/>
                </a:stretch>
              </p:blipFill>
              <p:spPr>
                <a:xfrm>
                  <a:off x="5942601" y="744645"/>
                  <a:ext cx="122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E1889BC3-EE8F-45E5-860C-49680F38535E}"/>
                    </a:ext>
                  </a:extLst>
                </p14:cNvPr>
                <p14:cNvContentPartPr/>
                <p14:nvPr/>
              </p14:nvContentPartPr>
              <p14:xfrm>
                <a:off x="6124401" y="641685"/>
                <a:ext cx="26640" cy="156240"/>
              </p14:xfrm>
            </p:contentPart>
          </mc:Choice>
          <mc:Fallback xmlns="">
            <p:pic>
              <p:nvPicPr>
                <p:cNvPr id="15" name="Freihand 14">
                  <a:extLst>
                    <a:ext uri="{FF2B5EF4-FFF2-40B4-BE49-F238E27FC236}">
                      <a16:creationId xmlns:a16="http://schemas.microsoft.com/office/drawing/2014/main" id="{E1889BC3-EE8F-45E5-860C-49680F38535E}"/>
                    </a:ext>
                  </a:extLst>
                </p:cNvPr>
                <p:cNvPicPr/>
                <p:nvPr/>
              </p:nvPicPr>
              <p:blipFill>
                <a:blip r:embed="rId28"/>
                <a:stretch>
                  <a:fillRect/>
                </a:stretch>
              </p:blipFill>
              <p:spPr>
                <a:xfrm>
                  <a:off x="6120081" y="637365"/>
                  <a:ext cx="35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034BA19-EAAD-48D5-A0F7-64CCAC9FA539}"/>
                    </a:ext>
                  </a:extLst>
                </p14:cNvPr>
                <p14:cNvContentPartPr/>
                <p14:nvPr/>
              </p14:nvContentPartPr>
              <p14:xfrm>
                <a:off x="6174441" y="726285"/>
                <a:ext cx="93960" cy="65880"/>
              </p14:xfrm>
            </p:contentPart>
          </mc:Choice>
          <mc:Fallback xmlns="">
            <p:pic>
              <p:nvPicPr>
                <p:cNvPr id="16" name="Freihand 15">
                  <a:extLst>
                    <a:ext uri="{FF2B5EF4-FFF2-40B4-BE49-F238E27FC236}">
                      <a16:creationId xmlns:a16="http://schemas.microsoft.com/office/drawing/2014/main" id="{1034BA19-EAAD-48D5-A0F7-64CCAC9FA539}"/>
                    </a:ext>
                  </a:extLst>
                </p:cNvPr>
                <p:cNvPicPr/>
                <p:nvPr/>
              </p:nvPicPr>
              <p:blipFill>
                <a:blip r:embed="rId30"/>
                <a:stretch>
                  <a:fillRect/>
                </a:stretch>
              </p:blipFill>
              <p:spPr>
                <a:xfrm>
                  <a:off x="6170121" y="721965"/>
                  <a:ext cx="102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C515DF12-C14C-4334-8E3F-8637E28BC566}"/>
                    </a:ext>
                  </a:extLst>
                </p14:cNvPr>
                <p14:cNvContentPartPr/>
                <p14:nvPr/>
              </p14:nvContentPartPr>
              <p14:xfrm>
                <a:off x="6297201" y="729525"/>
                <a:ext cx="68400" cy="180000"/>
              </p14:xfrm>
            </p:contentPart>
          </mc:Choice>
          <mc:Fallback xmlns="">
            <p:pic>
              <p:nvPicPr>
                <p:cNvPr id="18" name="Freihand 17">
                  <a:extLst>
                    <a:ext uri="{FF2B5EF4-FFF2-40B4-BE49-F238E27FC236}">
                      <a16:creationId xmlns:a16="http://schemas.microsoft.com/office/drawing/2014/main" id="{C515DF12-C14C-4334-8E3F-8637E28BC566}"/>
                    </a:ext>
                  </a:extLst>
                </p:cNvPr>
                <p:cNvPicPr/>
                <p:nvPr/>
              </p:nvPicPr>
              <p:blipFill>
                <a:blip r:embed="rId32"/>
                <a:stretch>
                  <a:fillRect/>
                </a:stretch>
              </p:blipFill>
              <p:spPr>
                <a:xfrm>
                  <a:off x="6292521" y="725205"/>
                  <a:ext cx="77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C82EFB01-1307-4EAB-9D61-92B083856A59}"/>
                    </a:ext>
                  </a:extLst>
                </p14:cNvPr>
                <p14:cNvContentPartPr/>
                <p14:nvPr/>
              </p14:nvContentPartPr>
              <p14:xfrm>
                <a:off x="6440481" y="739965"/>
                <a:ext cx="189360" cy="71640"/>
              </p14:xfrm>
            </p:contentPart>
          </mc:Choice>
          <mc:Fallback xmlns="">
            <p:pic>
              <p:nvPicPr>
                <p:cNvPr id="19" name="Freihand 18">
                  <a:extLst>
                    <a:ext uri="{FF2B5EF4-FFF2-40B4-BE49-F238E27FC236}">
                      <a16:creationId xmlns:a16="http://schemas.microsoft.com/office/drawing/2014/main" id="{C82EFB01-1307-4EAB-9D61-92B083856A59}"/>
                    </a:ext>
                  </a:extLst>
                </p:cNvPr>
                <p:cNvPicPr/>
                <p:nvPr/>
              </p:nvPicPr>
              <p:blipFill>
                <a:blip r:embed="rId34"/>
                <a:stretch>
                  <a:fillRect/>
                </a:stretch>
              </p:blipFill>
              <p:spPr>
                <a:xfrm>
                  <a:off x="6436161" y="735645"/>
                  <a:ext cx="198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B3988F30-8B67-4803-925E-54DFECD8A48E}"/>
                    </a:ext>
                  </a:extLst>
                </p14:cNvPr>
                <p14:cNvContentPartPr/>
                <p14:nvPr/>
              </p14:nvContentPartPr>
              <p14:xfrm>
                <a:off x="6665121" y="675885"/>
                <a:ext cx="272160" cy="140760"/>
              </p14:xfrm>
            </p:contentPart>
          </mc:Choice>
          <mc:Fallback xmlns="">
            <p:pic>
              <p:nvPicPr>
                <p:cNvPr id="20" name="Freihand 19">
                  <a:extLst>
                    <a:ext uri="{FF2B5EF4-FFF2-40B4-BE49-F238E27FC236}">
                      <a16:creationId xmlns:a16="http://schemas.microsoft.com/office/drawing/2014/main" id="{B3988F30-8B67-4803-925E-54DFECD8A48E}"/>
                    </a:ext>
                  </a:extLst>
                </p:cNvPr>
                <p:cNvPicPr/>
                <p:nvPr/>
              </p:nvPicPr>
              <p:blipFill>
                <a:blip r:embed="rId36"/>
                <a:stretch>
                  <a:fillRect/>
                </a:stretch>
              </p:blipFill>
              <p:spPr>
                <a:xfrm>
                  <a:off x="6660801" y="671565"/>
                  <a:ext cx="280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B474C283-C99E-4CF2-B3C9-5E107416176D}"/>
                    </a:ext>
                  </a:extLst>
                </p14:cNvPr>
                <p14:cNvContentPartPr/>
                <p14:nvPr/>
              </p14:nvContentPartPr>
              <p14:xfrm>
                <a:off x="7037721" y="677325"/>
                <a:ext cx="108000" cy="195840"/>
              </p14:xfrm>
            </p:contentPart>
          </mc:Choice>
          <mc:Fallback xmlns="">
            <p:pic>
              <p:nvPicPr>
                <p:cNvPr id="21" name="Freihand 20">
                  <a:extLst>
                    <a:ext uri="{FF2B5EF4-FFF2-40B4-BE49-F238E27FC236}">
                      <a16:creationId xmlns:a16="http://schemas.microsoft.com/office/drawing/2014/main" id="{B474C283-C99E-4CF2-B3C9-5E107416176D}"/>
                    </a:ext>
                  </a:extLst>
                </p:cNvPr>
                <p:cNvPicPr/>
                <p:nvPr/>
              </p:nvPicPr>
              <p:blipFill>
                <a:blip r:embed="rId38"/>
                <a:stretch>
                  <a:fillRect/>
                </a:stretch>
              </p:blipFill>
              <p:spPr>
                <a:xfrm>
                  <a:off x="7033401" y="673005"/>
                  <a:ext cx="116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9A18960D-80F8-4B64-AE4E-3D5EFC478FFA}"/>
                    </a:ext>
                  </a:extLst>
                </p14:cNvPr>
                <p14:cNvContentPartPr/>
                <p14:nvPr/>
              </p14:nvContentPartPr>
              <p14:xfrm>
                <a:off x="7135641" y="726285"/>
                <a:ext cx="73080" cy="66960"/>
              </p14:xfrm>
            </p:contentPart>
          </mc:Choice>
          <mc:Fallback xmlns="">
            <p:pic>
              <p:nvPicPr>
                <p:cNvPr id="22" name="Freihand 21">
                  <a:extLst>
                    <a:ext uri="{FF2B5EF4-FFF2-40B4-BE49-F238E27FC236}">
                      <a16:creationId xmlns:a16="http://schemas.microsoft.com/office/drawing/2014/main" id="{9A18960D-80F8-4B64-AE4E-3D5EFC478FFA}"/>
                    </a:ext>
                  </a:extLst>
                </p:cNvPr>
                <p:cNvPicPr/>
                <p:nvPr/>
              </p:nvPicPr>
              <p:blipFill>
                <a:blip r:embed="rId40"/>
                <a:stretch>
                  <a:fillRect/>
                </a:stretch>
              </p:blipFill>
              <p:spPr>
                <a:xfrm>
                  <a:off x="7131321" y="721965"/>
                  <a:ext cx="81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2DC2C94E-4BA5-4A53-A858-928277735891}"/>
                    </a:ext>
                  </a:extLst>
                </p14:cNvPr>
                <p14:cNvContentPartPr/>
                <p14:nvPr/>
              </p14:nvContentPartPr>
              <p14:xfrm>
                <a:off x="7249401" y="666885"/>
                <a:ext cx="87120" cy="131400"/>
              </p14:xfrm>
            </p:contentPart>
          </mc:Choice>
          <mc:Fallback xmlns="">
            <p:pic>
              <p:nvPicPr>
                <p:cNvPr id="23" name="Freihand 22">
                  <a:extLst>
                    <a:ext uri="{FF2B5EF4-FFF2-40B4-BE49-F238E27FC236}">
                      <a16:creationId xmlns:a16="http://schemas.microsoft.com/office/drawing/2014/main" id="{2DC2C94E-4BA5-4A53-A858-928277735891}"/>
                    </a:ext>
                  </a:extLst>
                </p:cNvPr>
                <p:cNvPicPr/>
                <p:nvPr/>
              </p:nvPicPr>
              <p:blipFill>
                <a:blip r:embed="rId42"/>
                <a:stretch>
                  <a:fillRect/>
                </a:stretch>
              </p:blipFill>
              <p:spPr>
                <a:xfrm>
                  <a:off x="7245081" y="662565"/>
                  <a:ext cx="95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8366BD52-FEA1-495B-85F9-1BA42EB3904E}"/>
                    </a:ext>
                  </a:extLst>
                </p14:cNvPr>
                <p14:cNvContentPartPr/>
                <p14:nvPr/>
              </p14:nvContentPartPr>
              <p14:xfrm>
                <a:off x="7349481" y="739245"/>
                <a:ext cx="266040" cy="76680"/>
              </p14:xfrm>
            </p:contentPart>
          </mc:Choice>
          <mc:Fallback xmlns="">
            <p:pic>
              <p:nvPicPr>
                <p:cNvPr id="24" name="Freihand 23">
                  <a:extLst>
                    <a:ext uri="{FF2B5EF4-FFF2-40B4-BE49-F238E27FC236}">
                      <a16:creationId xmlns:a16="http://schemas.microsoft.com/office/drawing/2014/main" id="{8366BD52-FEA1-495B-85F9-1BA42EB3904E}"/>
                    </a:ext>
                  </a:extLst>
                </p:cNvPr>
                <p:cNvPicPr/>
                <p:nvPr/>
              </p:nvPicPr>
              <p:blipFill>
                <a:blip r:embed="rId44"/>
                <a:stretch>
                  <a:fillRect/>
                </a:stretch>
              </p:blipFill>
              <p:spPr>
                <a:xfrm>
                  <a:off x="7345161" y="734925"/>
                  <a:ext cx="274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BADA72E7-FBEA-4FB8-8FF3-EE155ABFA22C}"/>
                    </a:ext>
                  </a:extLst>
                </p14:cNvPr>
                <p14:cNvContentPartPr/>
                <p14:nvPr/>
              </p14:nvContentPartPr>
              <p14:xfrm>
                <a:off x="7628121" y="755805"/>
                <a:ext cx="66600" cy="46440"/>
              </p14:xfrm>
            </p:contentPart>
          </mc:Choice>
          <mc:Fallback xmlns="">
            <p:pic>
              <p:nvPicPr>
                <p:cNvPr id="25" name="Freihand 24">
                  <a:extLst>
                    <a:ext uri="{FF2B5EF4-FFF2-40B4-BE49-F238E27FC236}">
                      <a16:creationId xmlns:a16="http://schemas.microsoft.com/office/drawing/2014/main" id="{BADA72E7-FBEA-4FB8-8FF3-EE155ABFA22C}"/>
                    </a:ext>
                  </a:extLst>
                </p:cNvPr>
                <p:cNvPicPr/>
                <p:nvPr/>
              </p:nvPicPr>
              <p:blipFill>
                <a:blip r:embed="rId46"/>
                <a:stretch>
                  <a:fillRect/>
                </a:stretch>
              </p:blipFill>
              <p:spPr>
                <a:xfrm>
                  <a:off x="7623801" y="751485"/>
                  <a:ext cx="752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BC138639-E2D8-4B01-A10F-873EA5568D4D}"/>
                    </a:ext>
                  </a:extLst>
                </p14:cNvPr>
                <p14:cNvContentPartPr/>
                <p14:nvPr/>
              </p14:nvContentPartPr>
              <p14:xfrm>
                <a:off x="7629201" y="718725"/>
                <a:ext cx="94320" cy="115920"/>
              </p14:xfrm>
            </p:contentPart>
          </mc:Choice>
          <mc:Fallback xmlns="">
            <p:pic>
              <p:nvPicPr>
                <p:cNvPr id="26" name="Freihand 25">
                  <a:extLst>
                    <a:ext uri="{FF2B5EF4-FFF2-40B4-BE49-F238E27FC236}">
                      <a16:creationId xmlns:a16="http://schemas.microsoft.com/office/drawing/2014/main" id="{BC138639-E2D8-4B01-A10F-873EA5568D4D}"/>
                    </a:ext>
                  </a:extLst>
                </p:cNvPr>
                <p:cNvPicPr/>
                <p:nvPr/>
              </p:nvPicPr>
              <p:blipFill>
                <a:blip r:embed="rId48"/>
                <a:stretch>
                  <a:fillRect/>
                </a:stretch>
              </p:blipFill>
              <p:spPr>
                <a:xfrm>
                  <a:off x="7624881" y="714405"/>
                  <a:ext cx="102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89047AEA-B013-45FC-BC51-59F63BE015E9}"/>
                    </a:ext>
                  </a:extLst>
                </p14:cNvPr>
                <p14:cNvContentPartPr/>
                <p14:nvPr/>
              </p14:nvContentPartPr>
              <p14:xfrm>
                <a:off x="11231001" y="662925"/>
                <a:ext cx="218160" cy="81360"/>
              </p14:xfrm>
            </p:contentPart>
          </mc:Choice>
          <mc:Fallback xmlns="">
            <p:pic>
              <p:nvPicPr>
                <p:cNvPr id="44" name="Freihand 43">
                  <a:extLst>
                    <a:ext uri="{FF2B5EF4-FFF2-40B4-BE49-F238E27FC236}">
                      <a16:creationId xmlns:a16="http://schemas.microsoft.com/office/drawing/2014/main" id="{89047AEA-B013-45FC-BC51-59F63BE015E9}"/>
                    </a:ext>
                  </a:extLst>
                </p:cNvPr>
                <p:cNvPicPr/>
                <p:nvPr/>
              </p:nvPicPr>
              <p:blipFill>
                <a:blip r:embed="rId50"/>
                <a:stretch>
                  <a:fillRect/>
                </a:stretch>
              </p:blipFill>
              <p:spPr>
                <a:xfrm>
                  <a:off x="11226681" y="658605"/>
                  <a:ext cx="226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Freihand 44">
                  <a:extLst>
                    <a:ext uri="{FF2B5EF4-FFF2-40B4-BE49-F238E27FC236}">
                      <a16:creationId xmlns:a16="http://schemas.microsoft.com/office/drawing/2014/main" id="{150AA99E-816B-4E95-ABE2-8C29517DA1CB}"/>
                    </a:ext>
                  </a:extLst>
                </p14:cNvPr>
                <p14:cNvContentPartPr/>
                <p14:nvPr/>
              </p14:nvContentPartPr>
              <p14:xfrm>
                <a:off x="11492721" y="680925"/>
                <a:ext cx="220320" cy="68040"/>
              </p14:xfrm>
            </p:contentPart>
          </mc:Choice>
          <mc:Fallback xmlns="">
            <p:pic>
              <p:nvPicPr>
                <p:cNvPr id="45" name="Freihand 44">
                  <a:extLst>
                    <a:ext uri="{FF2B5EF4-FFF2-40B4-BE49-F238E27FC236}">
                      <a16:creationId xmlns:a16="http://schemas.microsoft.com/office/drawing/2014/main" id="{150AA99E-816B-4E95-ABE2-8C29517DA1CB}"/>
                    </a:ext>
                  </a:extLst>
                </p:cNvPr>
                <p:cNvPicPr/>
                <p:nvPr/>
              </p:nvPicPr>
              <p:blipFill>
                <a:blip r:embed="rId52"/>
                <a:stretch>
                  <a:fillRect/>
                </a:stretch>
              </p:blipFill>
              <p:spPr>
                <a:xfrm>
                  <a:off x="11488401" y="676605"/>
                  <a:ext cx="228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Freihand 45">
                  <a:extLst>
                    <a:ext uri="{FF2B5EF4-FFF2-40B4-BE49-F238E27FC236}">
                      <a16:creationId xmlns:a16="http://schemas.microsoft.com/office/drawing/2014/main" id="{CC10D5E6-679F-45C8-A691-43860D02EE30}"/>
                    </a:ext>
                  </a:extLst>
                </p14:cNvPr>
                <p14:cNvContentPartPr/>
                <p14:nvPr/>
              </p14:nvContentPartPr>
              <p14:xfrm>
                <a:off x="11707281" y="589125"/>
                <a:ext cx="169920" cy="149040"/>
              </p14:xfrm>
            </p:contentPart>
          </mc:Choice>
          <mc:Fallback xmlns="">
            <p:pic>
              <p:nvPicPr>
                <p:cNvPr id="46" name="Freihand 45">
                  <a:extLst>
                    <a:ext uri="{FF2B5EF4-FFF2-40B4-BE49-F238E27FC236}">
                      <a16:creationId xmlns:a16="http://schemas.microsoft.com/office/drawing/2014/main" id="{CC10D5E6-679F-45C8-A691-43860D02EE30}"/>
                    </a:ext>
                  </a:extLst>
                </p:cNvPr>
                <p:cNvPicPr/>
                <p:nvPr/>
              </p:nvPicPr>
              <p:blipFill>
                <a:blip r:embed="rId54"/>
                <a:stretch>
                  <a:fillRect/>
                </a:stretch>
              </p:blipFill>
              <p:spPr>
                <a:xfrm>
                  <a:off x="11702961" y="584805"/>
                  <a:ext cx="17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6562FB2F-7BE6-4CE8-8CD2-AE753FFA4E2A}"/>
                    </a:ext>
                  </a:extLst>
                </p14:cNvPr>
                <p14:cNvContentPartPr/>
                <p14:nvPr/>
              </p14:nvContentPartPr>
              <p14:xfrm>
                <a:off x="7896321" y="637005"/>
                <a:ext cx="29880" cy="216000"/>
              </p14:xfrm>
            </p:contentPart>
          </mc:Choice>
          <mc:Fallback xmlns="">
            <p:pic>
              <p:nvPicPr>
                <p:cNvPr id="28" name="Freihand 27">
                  <a:extLst>
                    <a:ext uri="{FF2B5EF4-FFF2-40B4-BE49-F238E27FC236}">
                      <a16:creationId xmlns:a16="http://schemas.microsoft.com/office/drawing/2014/main" id="{6562FB2F-7BE6-4CE8-8CD2-AE753FFA4E2A}"/>
                    </a:ext>
                  </a:extLst>
                </p:cNvPr>
                <p:cNvPicPr/>
                <p:nvPr/>
              </p:nvPicPr>
              <p:blipFill>
                <a:blip r:embed="rId56"/>
                <a:stretch>
                  <a:fillRect/>
                </a:stretch>
              </p:blipFill>
              <p:spPr>
                <a:xfrm>
                  <a:off x="7892001" y="632685"/>
                  <a:ext cx="38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E81004E3-CCB7-4FCF-8F85-BE7150CDED1E}"/>
                    </a:ext>
                  </a:extLst>
                </p14:cNvPr>
                <p14:cNvContentPartPr/>
                <p14:nvPr/>
              </p14:nvContentPartPr>
              <p14:xfrm>
                <a:off x="7912521" y="720525"/>
                <a:ext cx="225000" cy="138960"/>
              </p14:xfrm>
            </p:contentPart>
          </mc:Choice>
          <mc:Fallback xmlns="">
            <p:pic>
              <p:nvPicPr>
                <p:cNvPr id="29" name="Freihand 28">
                  <a:extLst>
                    <a:ext uri="{FF2B5EF4-FFF2-40B4-BE49-F238E27FC236}">
                      <a16:creationId xmlns:a16="http://schemas.microsoft.com/office/drawing/2014/main" id="{E81004E3-CCB7-4FCF-8F85-BE7150CDED1E}"/>
                    </a:ext>
                  </a:extLst>
                </p:cNvPr>
                <p:cNvPicPr/>
                <p:nvPr/>
              </p:nvPicPr>
              <p:blipFill>
                <a:blip r:embed="rId58"/>
                <a:stretch>
                  <a:fillRect/>
                </a:stretch>
              </p:blipFill>
              <p:spPr>
                <a:xfrm>
                  <a:off x="7908201" y="716205"/>
                  <a:ext cx="233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F3436634-3625-41D2-AD36-2915DC5D5F34}"/>
                    </a:ext>
                  </a:extLst>
                </p14:cNvPr>
                <p14:cNvContentPartPr/>
                <p14:nvPr/>
              </p14:nvContentPartPr>
              <p14:xfrm>
                <a:off x="8186481" y="621885"/>
                <a:ext cx="134280" cy="192240"/>
              </p14:xfrm>
            </p:contentPart>
          </mc:Choice>
          <mc:Fallback xmlns="">
            <p:pic>
              <p:nvPicPr>
                <p:cNvPr id="30" name="Freihand 29">
                  <a:extLst>
                    <a:ext uri="{FF2B5EF4-FFF2-40B4-BE49-F238E27FC236}">
                      <a16:creationId xmlns:a16="http://schemas.microsoft.com/office/drawing/2014/main" id="{F3436634-3625-41D2-AD36-2915DC5D5F34}"/>
                    </a:ext>
                  </a:extLst>
                </p:cNvPr>
                <p:cNvPicPr/>
                <p:nvPr/>
              </p:nvPicPr>
              <p:blipFill>
                <a:blip r:embed="rId60"/>
                <a:stretch>
                  <a:fillRect/>
                </a:stretch>
              </p:blipFill>
              <p:spPr>
                <a:xfrm>
                  <a:off x="8182161" y="617565"/>
                  <a:ext cx="142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1363E4BA-C404-43CE-8A2C-47E3F0B50CDA}"/>
                    </a:ext>
                  </a:extLst>
                </p14:cNvPr>
                <p14:cNvContentPartPr/>
                <p14:nvPr/>
              </p14:nvContentPartPr>
              <p14:xfrm>
                <a:off x="8135361" y="611805"/>
                <a:ext cx="360" cy="360"/>
              </p14:xfrm>
            </p:contentPart>
          </mc:Choice>
          <mc:Fallback xmlns="">
            <p:pic>
              <p:nvPicPr>
                <p:cNvPr id="31" name="Freihand 30">
                  <a:extLst>
                    <a:ext uri="{FF2B5EF4-FFF2-40B4-BE49-F238E27FC236}">
                      <a16:creationId xmlns:a16="http://schemas.microsoft.com/office/drawing/2014/main" id="{1363E4BA-C404-43CE-8A2C-47E3F0B50CDA}"/>
                    </a:ext>
                  </a:extLst>
                </p:cNvPr>
                <p:cNvPicPr/>
                <p:nvPr/>
              </p:nvPicPr>
              <p:blipFill>
                <a:blip r:embed="rId14"/>
                <a:stretch>
                  <a:fillRect/>
                </a:stretch>
              </p:blipFill>
              <p:spPr>
                <a:xfrm>
                  <a:off x="8131041" y="607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E9843C61-2CEC-4B71-8B84-245373AC0CC8}"/>
                    </a:ext>
                  </a:extLst>
                </p14:cNvPr>
                <p14:cNvContentPartPr/>
                <p14:nvPr/>
              </p14:nvContentPartPr>
              <p14:xfrm>
                <a:off x="8463321" y="703965"/>
                <a:ext cx="152640" cy="115920"/>
              </p14:xfrm>
            </p:contentPart>
          </mc:Choice>
          <mc:Fallback xmlns="">
            <p:pic>
              <p:nvPicPr>
                <p:cNvPr id="32" name="Freihand 31">
                  <a:extLst>
                    <a:ext uri="{FF2B5EF4-FFF2-40B4-BE49-F238E27FC236}">
                      <a16:creationId xmlns:a16="http://schemas.microsoft.com/office/drawing/2014/main" id="{E9843C61-2CEC-4B71-8B84-245373AC0CC8}"/>
                    </a:ext>
                  </a:extLst>
                </p:cNvPr>
                <p:cNvPicPr/>
                <p:nvPr/>
              </p:nvPicPr>
              <p:blipFill>
                <a:blip r:embed="rId63"/>
                <a:stretch>
                  <a:fillRect/>
                </a:stretch>
              </p:blipFill>
              <p:spPr>
                <a:xfrm>
                  <a:off x="8459001" y="699645"/>
                  <a:ext cx="161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99CFDB3F-2CF2-4449-B953-66350E01E62E}"/>
                    </a:ext>
                  </a:extLst>
                </p14:cNvPr>
                <p14:cNvContentPartPr/>
                <p14:nvPr/>
              </p14:nvContentPartPr>
              <p14:xfrm>
                <a:off x="8749161" y="655725"/>
                <a:ext cx="373320" cy="163080"/>
              </p14:xfrm>
            </p:contentPart>
          </mc:Choice>
          <mc:Fallback xmlns="">
            <p:pic>
              <p:nvPicPr>
                <p:cNvPr id="33" name="Freihand 32">
                  <a:extLst>
                    <a:ext uri="{FF2B5EF4-FFF2-40B4-BE49-F238E27FC236}">
                      <a16:creationId xmlns:a16="http://schemas.microsoft.com/office/drawing/2014/main" id="{99CFDB3F-2CF2-4449-B953-66350E01E62E}"/>
                    </a:ext>
                  </a:extLst>
                </p:cNvPr>
                <p:cNvPicPr/>
                <p:nvPr/>
              </p:nvPicPr>
              <p:blipFill>
                <a:blip r:embed="rId65"/>
                <a:stretch>
                  <a:fillRect/>
                </a:stretch>
              </p:blipFill>
              <p:spPr>
                <a:xfrm>
                  <a:off x="8744841" y="651405"/>
                  <a:ext cx="381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843C6CE1-E929-4DA3-BE07-56E1FCF7FBEA}"/>
                    </a:ext>
                  </a:extLst>
                </p14:cNvPr>
                <p14:cNvContentPartPr/>
                <p14:nvPr/>
              </p14:nvContentPartPr>
              <p14:xfrm>
                <a:off x="9148041" y="687765"/>
                <a:ext cx="3240" cy="24120"/>
              </p14:xfrm>
            </p:contentPart>
          </mc:Choice>
          <mc:Fallback xmlns="">
            <p:pic>
              <p:nvPicPr>
                <p:cNvPr id="34" name="Freihand 33">
                  <a:extLst>
                    <a:ext uri="{FF2B5EF4-FFF2-40B4-BE49-F238E27FC236}">
                      <a16:creationId xmlns:a16="http://schemas.microsoft.com/office/drawing/2014/main" id="{843C6CE1-E929-4DA3-BE07-56E1FCF7FBEA}"/>
                    </a:ext>
                  </a:extLst>
                </p:cNvPr>
                <p:cNvPicPr/>
                <p:nvPr/>
              </p:nvPicPr>
              <p:blipFill>
                <a:blip r:embed="rId67"/>
                <a:stretch>
                  <a:fillRect/>
                </a:stretch>
              </p:blipFill>
              <p:spPr>
                <a:xfrm>
                  <a:off x="9143721" y="683445"/>
                  <a:ext cx="11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981EE87D-0EC7-43BA-AF1E-6A9DC9513BD4}"/>
                    </a:ext>
                  </a:extLst>
                </p14:cNvPr>
                <p14:cNvContentPartPr/>
                <p14:nvPr/>
              </p14:nvContentPartPr>
              <p14:xfrm>
                <a:off x="9185481" y="734925"/>
                <a:ext cx="70920" cy="77400"/>
              </p14:xfrm>
            </p:contentPart>
          </mc:Choice>
          <mc:Fallback xmlns="">
            <p:pic>
              <p:nvPicPr>
                <p:cNvPr id="35" name="Freihand 34">
                  <a:extLst>
                    <a:ext uri="{FF2B5EF4-FFF2-40B4-BE49-F238E27FC236}">
                      <a16:creationId xmlns:a16="http://schemas.microsoft.com/office/drawing/2014/main" id="{981EE87D-0EC7-43BA-AF1E-6A9DC9513BD4}"/>
                    </a:ext>
                  </a:extLst>
                </p:cNvPr>
                <p:cNvPicPr/>
                <p:nvPr/>
              </p:nvPicPr>
              <p:blipFill>
                <a:blip r:embed="rId69"/>
                <a:stretch>
                  <a:fillRect/>
                </a:stretch>
              </p:blipFill>
              <p:spPr>
                <a:xfrm>
                  <a:off x="9181161" y="730605"/>
                  <a:ext cx="79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F0E071C3-0895-4418-AA99-FA757FE81BFE}"/>
                    </a:ext>
                  </a:extLst>
                </p14:cNvPr>
                <p14:cNvContentPartPr/>
                <p14:nvPr/>
              </p14:nvContentPartPr>
              <p14:xfrm>
                <a:off x="9407961" y="695685"/>
                <a:ext cx="84240" cy="134280"/>
              </p14:xfrm>
            </p:contentPart>
          </mc:Choice>
          <mc:Fallback xmlns="">
            <p:pic>
              <p:nvPicPr>
                <p:cNvPr id="36" name="Freihand 35">
                  <a:extLst>
                    <a:ext uri="{FF2B5EF4-FFF2-40B4-BE49-F238E27FC236}">
                      <a16:creationId xmlns:a16="http://schemas.microsoft.com/office/drawing/2014/main" id="{F0E071C3-0895-4418-AA99-FA757FE81BFE}"/>
                    </a:ext>
                  </a:extLst>
                </p:cNvPr>
                <p:cNvPicPr/>
                <p:nvPr/>
              </p:nvPicPr>
              <p:blipFill>
                <a:blip r:embed="rId71"/>
                <a:stretch>
                  <a:fillRect/>
                </a:stretch>
              </p:blipFill>
              <p:spPr>
                <a:xfrm>
                  <a:off x="9403641" y="691365"/>
                  <a:ext cx="92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BDC14CE4-AFCB-4107-AFD8-C24AA1014814}"/>
                    </a:ext>
                  </a:extLst>
                </p14:cNvPr>
                <p14:cNvContentPartPr/>
                <p14:nvPr/>
              </p14:nvContentPartPr>
              <p14:xfrm>
                <a:off x="9529641" y="664005"/>
                <a:ext cx="215640" cy="142560"/>
              </p14:xfrm>
            </p:contentPart>
          </mc:Choice>
          <mc:Fallback xmlns="">
            <p:pic>
              <p:nvPicPr>
                <p:cNvPr id="37" name="Freihand 36">
                  <a:extLst>
                    <a:ext uri="{FF2B5EF4-FFF2-40B4-BE49-F238E27FC236}">
                      <a16:creationId xmlns:a16="http://schemas.microsoft.com/office/drawing/2014/main" id="{BDC14CE4-AFCB-4107-AFD8-C24AA1014814}"/>
                    </a:ext>
                  </a:extLst>
                </p:cNvPr>
                <p:cNvPicPr/>
                <p:nvPr/>
              </p:nvPicPr>
              <p:blipFill>
                <a:blip r:embed="rId73"/>
                <a:stretch>
                  <a:fillRect/>
                </a:stretch>
              </p:blipFill>
              <p:spPr>
                <a:xfrm>
                  <a:off x="9525321" y="659685"/>
                  <a:ext cx="224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145D5605-5C8B-43BF-9AE7-4640218EDB47}"/>
                    </a:ext>
                  </a:extLst>
                </p14:cNvPr>
                <p14:cNvContentPartPr/>
                <p14:nvPr/>
              </p14:nvContentPartPr>
              <p14:xfrm>
                <a:off x="9711441" y="636285"/>
                <a:ext cx="180720" cy="226080"/>
              </p14:xfrm>
            </p:contentPart>
          </mc:Choice>
          <mc:Fallback xmlns="">
            <p:pic>
              <p:nvPicPr>
                <p:cNvPr id="38" name="Freihand 37">
                  <a:extLst>
                    <a:ext uri="{FF2B5EF4-FFF2-40B4-BE49-F238E27FC236}">
                      <a16:creationId xmlns:a16="http://schemas.microsoft.com/office/drawing/2014/main" id="{145D5605-5C8B-43BF-9AE7-4640218EDB47}"/>
                    </a:ext>
                  </a:extLst>
                </p:cNvPr>
                <p:cNvPicPr/>
                <p:nvPr/>
              </p:nvPicPr>
              <p:blipFill>
                <a:blip r:embed="rId75"/>
                <a:stretch>
                  <a:fillRect/>
                </a:stretch>
              </p:blipFill>
              <p:spPr>
                <a:xfrm>
                  <a:off x="9707121" y="631965"/>
                  <a:ext cx="189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9534AD73-E692-4916-A8B9-78E743F84CF4}"/>
                    </a:ext>
                  </a:extLst>
                </p14:cNvPr>
                <p14:cNvContentPartPr/>
                <p14:nvPr/>
              </p14:nvContentPartPr>
              <p14:xfrm>
                <a:off x="9730161" y="559245"/>
                <a:ext cx="360" cy="360"/>
              </p14:xfrm>
            </p:contentPart>
          </mc:Choice>
          <mc:Fallback xmlns="">
            <p:pic>
              <p:nvPicPr>
                <p:cNvPr id="39" name="Freihand 38">
                  <a:extLst>
                    <a:ext uri="{FF2B5EF4-FFF2-40B4-BE49-F238E27FC236}">
                      <a16:creationId xmlns:a16="http://schemas.microsoft.com/office/drawing/2014/main" id="{9534AD73-E692-4916-A8B9-78E743F84CF4}"/>
                    </a:ext>
                  </a:extLst>
                </p:cNvPr>
                <p:cNvPicPr/>
                <p:nvPr/>
              </p:nvPicPr>
              <p:blipFill>
                <a:blip r:embed="rId14"/>
                <a:stretch>
                  <a:fillRect/>
                </a:stretch>
              </p:blipFill>
              <p:spPr>
                <a:xfrm>
                  <a:off x="9725841" y="554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0" name="Freihand 39">
                  <a:extLst>
                    <a:ext uri="{FF2B5EF4-FFF2-40B4-BE49-F238E27FC236}">
                      <a16:creationId xmlns:a16="http://schemas.microsoft.com/office/drawing/2014/main" id="{0848847B-4FD4-4EB8-943B-CF67C1A2DA7A}"/>
                    </a:ext>
                  </a:extLst>
                </p14:cNvPr>
                <p14:cNvContentPartPr/>
                <p14:nvPr/>
              </p14:nvContentPartPr>
              <p14:xfrm>
                <a:off x="10019961" y="655005"/>
                <a:ext cx="243000" cy="275400"/>
              </p14:xfrm>
            </p:contentPart>
          </mc:Choice>
          <mc:Fallback xmlns="">
            <p:pic>
              <p:nvPicPr>
                <p:cNvPr id="40" name="Freihand 39">
                  <a:extLst>
                    <a:ext uri="{FF2B5EF4-FFF2-40B4-BE49-F238E27FC236}">
                      <a16:creationId xmlns:a16="http://schemas.microsoft.com/office/drawing/2014/main" id="{0848847B-4FD4-4EB8-943B-CF67C1A2DA7A}"/>
                    </a:ext>
                  </a:extLst>
                </p:cNvPr>
                <p:cNvPicPr/>
                <p:nvPr/>
              </p:nvPicPr>
              <p:blipFill>
                <a:blip r:embed="rId78"/>
                <a:stretch>
                  <a:fillRect/>
                </a:stretch>
              </p:blipFill>
              <p:spPr>
                <a:xfrm>
                  <a:off x="10015641" y="650685"/>
                  <a:ext cx="251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1" name="Freihand 40">
                  <a:extLst>
                    <a:ext uri="{FF2B5EF4-FFF2-40B4-BE49-F238E27FC236}">
                      <a16:creationId xmlns:a16="http://schemas.microsoft.com/office/drawing/2014/main" id="{D848EFB7-5EFE-4F59-BA1D-26899CC23A27}"/>
                    </a:ext>
                  </a:extLst>
                </p14:cNvPr>
                <p14:cNvContentPartPr/>
                <p14:nvPr/>
              </p14:nvContentPartPr>
              <p14:xfrm>
                <a:off x="10459881" y="628365"/>
                <a:ext cx="115200" cy="153360"/>
              </p14:xfrm>
            </p:contentPart>
          </mc:Choice>
          <mc:Fallback xmlns="">
            <p:pic>
              <p:nvPicPr>
                <p:cNvPr id="41" name="Freihand 40">
                  <a:extLst>
                    <a:ext uri="{FF2B5EF4-FFF2-40B4-BE49-F238E27FC236}">
                      <a16:creationId xmlns:a16="http://schemas.microsoft.com/office/drawing/2014/main" id="{D848EFB7-5EFE-4F59-BA1D-26899CC23A27}"/>
                    </a:ext>
                  </a:extLst>
                </p:cNvPr>
                <p:cNvPicPr/>
                <p:nvPr/>
              </p:nvPicPr>
              <p:blipFill>
                <a:blip r:embed="rId80"/>
                <a:stretch>
                  <a:fillRect/>
                </a:stretch>
              </p:blipFill>
              <p:spPr>
                <a:xfrm>
                  <a:off x="10455561" y="624045"/>
                  <a:ext cx="123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Freihand 41">
                  <a:extLst>
                    <a:ext uri="{FF2B5EF4-FFF2-40B4-BE49-F238E27FC236}">
                      <a16:creationId xmlns:a16="http://schemas.microsoft.com/office/drawing/2014/main" id="{DD45211E-BCC0-449D-B094-CC25D937650A}"/>
                    </a:ext>
                  </a:extLst>
                </p14:cNvPr>
                <p14:cNvContentPartPr/>
                <p14:nvPr/>
              </p14:nvContentPartPr>
              <p14:xfrm>
                <a:off x="10672641" y="705765"/>
                <a:ext cx="105480" cy="21600"/>
              </p14:xfrm>
            </p:contentPart>
          </mc:Choice>
          <mc:Fallback xmlns="">
            <p:pic>
              <p:nvPicPr>
                <p:cNvPr id="42" name="Freihand 41">
                  <a:extLst>
                    <a:ext uri="{FF2B5EF4-FFF2-40B4-BE49-F238E27FC236}">
                      <a16:creationId xmlns:a16="http://schemas.microsoft.com/office/drawing/2014/main" id="{DD45211E-BCC0-449D-B094-CC25D937650A}"/>
                    </a:ext>
                  </a:extLst>
                </p:cNvPr>
                <p:cNvPicPr/>
                <p:nvPr/>
              </p:nvPicPr>
              <p:blipFill>
                <a:blip r:embed="rId82"/>
                <a:stretch>
                  <a:fillRect/>
                </a:stretch>
              </p:blipFill>
              <p:spPr>
                <a:xfrm>
                  <a:off x="10668321" y="701445"/>
                  <a:ext cx="114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3" name="Freihand 42">
                  <a:extLst>
                    <a:ext uri="{FF2B5EF4-FFF2-40B4-BE49-F238E27FC236}">
                      <a16:creationId xmlns:a16="http://schemas.microsoft.com/office/drawing/2014/main" id="{C9D301A0-995D-4999-AF50-9AA8785C9606}"/>
                    </a:ext>
                  </a:extLst>
                </p14:cNvPr>
                <p14:cNvContentPartPr/>
                <p14:nvPr/>
              </p14:nvContentPartPr>
              <p14:xfrm>
                <a:off x="10876041" y="625125"/>
                <a:ext cx="178560" cy="151560"/>
              </p14:xfrm>
            </p:contentPart>
          </mc:Choice>
          <mc:Fallback xmlns="">
            <p:pic>
              <p:nvPicPr>
                <p:cNvPr id="43" name="Freihand 42">
                  <a:extLst>
                    <a:ext uri="{FF2B5EF4-FFF2-40B4-BE49-F238E27FC236}">
                      <a16:creationId xmlns:a16="http://schemas.microsoft.com/office/drawing/2014/main" id="{C9D301A0-995D-4999-AF50-9AA8785C9606}"/>
                    </a:ext>
                  </a:extLst>
                </p:cNvPr>
                <p:cNvPicPr/>
                <p:nvPr/>
              </p:nvPicPr>
              <p:blipFill>
                <a:blip r:embed="rId84"/>
                <a:stretch>
                  <a:fillRect/>
                </a:stretch>
              </p:blipFill>
              <p:spPr>
                <a:xfrm>
                  <a:off x="10871721" y="620805"/>
                  <a:ext cx="187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255AD1E2-A302-4D5B-A8CE-A2165780B9A7}"/>
                    </a:ext>
                  </a:extLst>
                </p14:cNvPr>
                <p14:cNvContentPartPr/>
                <p14:nvPr/>
              </p14:nvContentPartPr>
              <p14:xfrm>
                <a:off x="9264681" y="977565"/>
                <a:ext cx="281160" cy="190080"/>
              </p14:xfrm>
            </p:contentPart>
          </mc:Choice>
          <mc:Fallback xmlns="">
            <p:pic>
              <p:nvPicPr>
                <p:cNvPr id="47" name="Freihand 46">
                  <a:extLst>
                    <a:ext uri="{FF2B5EF4-FFF2-40B4-BE49-F238E27FC236}">
                      <a16:creationId xmlns:a16="http://schemas.microsoft.com/office/drawing/2014/main" id="{255AD1E2-A302-4D5B-A8CE-A2165780B9A7}"/>
                    </a:ext>
                  </a:extLst>
                </p:cNvPr>
                <p:cNvPicPr/>
                <p:nvPr/>
              </p:nvPicPr>
              <p:blipFill>
                <a:blip r:embed="rId86"/>
                <a:stretch>
                  <a:fillRect/>
                </a:stretch>
              </p:blipFill>
              <p:spPr>
                <a:xfrm>
                  <a:off x="9260361" y="973245"/>
                  <a:ext cx="289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58467714-8B18-4F4A-8941-CDBEB188AAEC}"/>
                    </a:ext>
                  </a:extLst>
                </p14:cNvPr>
                <p14:cNvContentPartPr/>
                <p14:nvPr/>
              </p14:nvContentPartPr>
              <p14:xfrm>
                <a:off x="9758241" y="961725"/>
                <a:ext cx="77760" cy="165600"/>
              </p14:xfrm>
            </p:contentPart>
          </mc:Choice>
          <mc:Fallback xmlns="">
            <p:pic>
              <p:nvPicPr>
                <p:cNvPr id="48" name="Freihand 47">
                  <a:extLst>
                    <a:ext uri="{FF2B5EF4-FFF2-40B4-BE49-F238E27FC236}">
                      <a16:creationId xmlns:a16="http://schemas.microsoft.com/office/drawing/2014/main" id="{58467714-8B18-4F4A-8941-CDBEB188AAEC}"/>
                    </a:ext>
                  </a:extLst>
                </p:cNvPr>
                <p:cNvPicPr/>
                <p:nvPr/>
              </p:nvPicPr>
              <p:blipFill>
                <a:blip r:embed="rId88"/>
                <a:stretch>
                  <a:fillRect/>
                </a:stretch>
              </p:blipFill>
              <p:spPr>
                <a:xfrm>
                  <a:off x="9753921" y="957405"/>
                  <a:ext cx="86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77097A33-0CB8-4F21-A08D-33835C9F940C}"/>
                    </a:ext>
                  </a:extLst>
                </p14:cNvPr>
                <p14:cNvContentPartPr/>
                <p14:nvPr/>
              </p14:nvContentPartPr>
              <p14:xfrm>
                <a:off x="9897201" y="1046685"/>
                <a:ext cx="106560" cy="82440"/>
              </p14:xfrm>
            </p:contentPart>
          </mc:Choice>
          <mc:Fallback xmlns="">
            <p:pic>
              <p:nvPicPr>
                <p:cNvPr id="49" name="Freihand 48">
                  <a:extLst>
                    <a:ext uri="{FF2B5EF4-FFF2-40B4-BE49-F238E27FC236}">
                      <a16:creationId xmlns:a16="http://schemas.microsoft.com/office/drawing/2014/main" id="{77097A33-0CB8-4F21-A08D-33835C9F940C}"/>
                    </a:ext>
                  </a:extLst>
                </p:cNvPr>
                <p:cNvPicPr/>
                <p:nvPr/>
              </p:nvPicPr>
              <p:blipFill>
                <a:blip r:embed="rId90"/>
                <a:stretch>
                  <a:fillRect/>
                </a:stretch>
              </p:blipFill>
              <p:spPr>
                <a:xfrm>
                  <a:off x="9892881" y="1042365"/>
                  <a:ext cx="115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9962CD42-CE26-456B-933D-E497FDD78B4D}"/>
                    </a:ext>
                  </a:extLst>
                </p14:cNvPr>
                <p14:cNvContentPartPr/>
                <p14:nvPr/>
              </p14:nvContentPartPr>
              <p14:xfrm>
                <a:off x="10048401" y="1026885"/>
                <a:ext cx="71640" cy="98280"/>
              </p14:xfrm>
            </p:contentPart>
          </mc:Choice>
          <mc:Fallback xmlns="">
            <p:pic>
              <p:nvPicPr>
                <p:cNvPr id="50" name="Freihand 49">
                  <a:extLst>
                    <a:ext uri="{FF2B5EF4-FFF2-40B4-BE49-F238E27FC236}">
                      <a16:creationId xmlns:a16="http://schemas.microsoft.com/office/drawing/2014/main" id="{9962CD42-CE26-456B-933D-E497FDD78B4D}"/>
                    </a:ext>
                  </a:extLst>
                </p:cNvPr>
                <p:cNvPicPr/>
                <p:nvPr/>
              </p:nvPicPr>
              <p:blipFill>
                <a:blip r:embed="rId92"/>
                <a:stretch>
                  <a:fillRect/>
                </a:stretch>
              </p:blipFill>
              <p:spPr>
                <a:xfrm>
                  <a:off x="10044081" y="1022565"/>
                  <a:ext cx="80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F589CA0B-1108-4627-8273-35FFFE3DFC89}"/>
                    </a:ext>
                  </a:extLst>
                </p14:cNvPr>
                <p14:cNvContentPartPr/>
                <p14:nvPr/>
              </p14:nvContentPartPr>
              <p14:xfrm>
                <a:off x="10146681" y="1026885"/>
                <a:ext cx="146160" cy="74160"/>
              </p14:xfrm>
            </p:contentPart>
          </mc:Choice>
          <mc:Fallback xmlns="">
            <p:pic>
              <p:nvPicPr>
                <p:cNvPr id="51" name="Freihand 50">
                  <a:extLst>
                    <a:ext uri="{FF2B5EF4-FFF2-40B4-BE49-F238E27FC236}">
                      <a16:creationId xmlns:a16="http://schemas.microsoft.com/office/drawing/2014/main" id="{F589CA0B-1108-4627-8273-35FFFE3DFC89}"/>
                    </a:ext>
                  </a:extLst>
                </p:cNvPr>
                <p:cNvPicPr/>
                <p:nvPr/>
              </p:nvPicPr>
              <p:blipFill>
                <a:blip r:embed="rId94"/>
                <a:stretch>
                  <a:fillRect/>
                </a:stretch>
              </p:blipFill>
              <p:spPr>
                <a:xfrm>
                  <a:off x="10142361" y="1022565"/>
                  <a:ext cx="154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A90F4896-98B4-4125-A2CC-4FF309BD8B71}"/>
                    </a:ext>
                  </a:extLst>
                </p14:cNvPr>
                <p14:cNvContentPartPr/>
                <p14:nvPr/>
              </p14:nvContentPartPr>
              <p14:xfrm>
                <a:off x="10283481" y="997725"/>
                <a:ext cx="360" cy="360"/>
              </p14:xfrm>
            </p:contentPart>
          </mc:Choice>
          <mc:Fallback xmlns="">
            <p:pic>
              <p:nvPicPr>
                <p:cNvPr id="52" name="Freihand 51">
                  <a:extLst>
                    <a:ext uri="{FF2B5EF4-FFF2-40B4-BE49-F238E27FC236}">
                      <a16:creationId xmlns:a16="http://schemas.microsoft.com/office/drawing/2014/main" id="{A90F4896-98B4-4125-A2CC-4FF309BD8B71}"/>
                    </a:ext>
                  </a:extLst>
                </p:cNvPr>
                <p:cNvPicPr/>
                <p:nvPr/>
              </p:nvPicPr>
              <p:blipFill>
                <a:blip r:embed="rId14"/>
                <a:stretch>
                  <a:fillRect/>
                </a:stretch>
              </p:blipFill>
              <p:spPr>
                <a:xfrm>
                  <a:off x="10279161" y="993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18D7A98A-9F4D-4876-A83E-23C3533751DD}"/>
                    </a:ext>
                  </a:extLst>
                </p14:cNvPr>
                <p14:cNvContentPartPr/>
                <p14:nvPr/>
              </p14:nvContentPartPr>
              <p14:xfrm>
                <a:off x="10333161" y="1017885"/>
                <a:ext cx="101880" cy="92520"/>
              </p14:xfrm>
            </p:contentPart>
          </mc:Choice>
          <mc:Fallback xmlns="">
            <p:pic>
              <p:nvPicPr>
                <p:cNvPr id="53" name="Freihand 52">
                  <a:extLst>
                    <a:ext uri="{FF2B5EF4-FFF2-40B4-BE49-F238E27FC236}">
                      <a16:creationId xmlns:a16="http://schemas.microsoft.com/office/drawing/2014/main" id="{18D7A98A-9F4D-4876-A83E-23C3533751DD}"/>
                    </a:ext>
                  </a:extLst>
                </p:cNvPr>
                <p:cNvPicPr/>
                <p:nvPr/>
              </p:nvPicPr>
              <p:blipFill>
                <a:blip r:embed="rId97"/>
                <a:stretch>
                  <a:fillRect/>
                </a:stretch>
              </p:blipFill>
              <p:spPr>
                <a:xfrm>
                  <a:off x="10328841" y="1013565"/>
                  <a:ext cx="110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C3BA9F3C-C171-4CA0-B417-8CC3780E8305}"/>
                    </a:ext>
                  </a:extLst>
                </p14:cNvPr>
                <p14:cNvContentPartPr/>
                <p14:nvPr/>
              </p14:nvContentPartPr>
              <p14:xfrm>
                <a:off x="10439001" y="1019685"/>
                <a:ext cx="95760" cy="86400"/>
              </p14:xfrm>
            </p:contentPart>
          </mc:Choice>
          <mc:Fallback xmlns="">
            <p:pic>
              <p:nvPicPr>
                <p:cNvPr id="58" name="Freihand 57">
                  <a:extLst>
                    <a:ext uri="{FF2B5EF4-FFF2-40B4-BE49-F238E27FC236}">
                      <a16:creationId xmlns:a16="http://schemas.microsoft.com/office/drawing/2014/main" id="{C3BA9F3C-C171-4CA0-B417-8CC3780E8305}"/>
                    </a:ext>
                  </a:extLst>
                </p:cNvPr>
                <p:cNvPicPr/>
                <p:nvPr/>
              </p:nvPicPr>
              <p:blipFill>
                <a:blip r:embed="rId99"/>
                <a:stretch>
                  <a:fillRect/>
                </a:stretch>
              </p:blipFill>
              <p:spPr>
                <a:xfrm>
                  <a:off x="10434681" y="1015365"/>
                  <a:ext cx="104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B7BD4C41-6409-4639-91FF-7D7A33338447}"/>
                    </a:ext>
                  </a:extLst>
                </p14:cNvPr>
                <p14:cNvContentPartPr/>
                <p14:nvPr/>
              </p14:nvContentPartPr>
              <p14:xfrm>
                <a:off x="10546281" y="1026885"/>
                <a:ext cx="86400" cy="96120"/>
              </p14:xfrm>
            </p:contentPart>
          </mc:Choice>
          <mc:Fallback xmlns="">
            <p:pic>
              <p:nvPicPr>
                <p:cNvPr id="59" name="Freihand 58">
                  <a:extLst>
                    <a:ext uri="{FF2B5EF4-FFF2-40B4-BE49-F238E27FC236}">
                      <a16:creationId xmlns:a16="http://schemas.microsoft.com/office/drawing/2014/main" id="{B7BD4C41-6409-4639-91FF-7D7A33338447}"/>
                    </a:ext>
                  </a:extLst>
                </p:cNvPr>
                <p:cNvPicPr/>
                <p:nvPr/>
              </p:nvPicPr>
              <p:blipFill>
                <a:blip r:embed="rId101"/>
                <a:stretch>
                  <a:fillRect/>
                </a:stretch>
              </p:blipFill>
              <p:spPr>
                <a:xfrm>
                  <a:off x="10541961" y="1022565"/>
                  <a:ext cx="95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F36FD506-9944-4906-AB39-D68A04575E56}"/>
                    </a:ext>
                  </a:extLst>
                </p14:cNvPr>
                <p14:cNvContentPartPr/>
                <p14:nvPr/>
              </p14:nvContentPartPr>
              <p14:xfrm>
                <a:off x="10806561" y="988365"/>
                <a:ext cx="135000" cy="93240"/>
              </p14:xfrm>
            </p:contentPart>
          </mc:Choice>
          <mc:Fallback xmlns="">
            <p:pic>
              <p:nvPicPr>
                <p:cNvPr id="60" name="Freihand 59">
                  <a:extLst>
                    <a:ext uri="{FF2B5EF4-FFF2-40B4-BE49-F238E27FC236}">
                      <a16:creationId xmlns:a16="http://schemas.microsoft.com/office/drawing/2014/main" id="{F36FD506-9944-4906-AB39-D68A04575E56}"/>
                    </a:ext>
                  </a:extLst>
                </p:cNvPr>
                <p:cNvPicPr/>
                <p:nvPr/>
              </p:nvPicPr>
              <p:blipFill>
                <a:blip r:embed="rId103"/>
                <a:stretch>
                  <a:fillRect/>
                </a:stretch>
              </p:blipFill>
              <p:spPr>
                <a:xfrm>
                  <a:off x="10802241" y="984045"/>
                  <a:ext cx="143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6A34C225-9F0D-4103-B8A8-18687C40D09A}"/>
                    </a:ext>
                  </a:extLst>
                </p14:cNvPr>
                <p14:cNvContentPartPr/>
                <p14:nvPr/>
              </p14:nvContentPartPr>
              <p14:xfrm>
                <a:off x="10989081" y="976485"/>
                <a:ext cx="115200" cy="261720"/>
              </p14:xfrm>
            </p:contentPart>
          </mc:Choice>
          <mc:Fallback xmlns="">
            <p:pic>
              <p:nvPicPr>
                <p:cNvPr id="61" name="Freihand 60">
                  <a:extLst>
                    <a:ext uri="{FF2B5EF4-FFF2-40B4-BE49-F238E27FC236}">
                      <a16:creationId xmlns:a16="http://schemas.microsoft.com/office/drawing/2014/main" id="{6A34C225-9F0D-4103-B8A8-18687C40D09A}"/>
                    </a:ext>
                  </a:extLst>
                </p:cNvPr>
                <p:cNvPicPr/>
                <p:nvPr/>
              </p:nvPicPr>
              <p:blipFill>
                <a:blip r:embed="rId105"/>
                <a:stretch>
                  <a:fillRect/>
                </a:stretch>
              </p:blipFill>
              <p:spPr>
                <a:xfrm>
                  <a:off x="10984761" y="972165"/>
                  <a:ext cx="123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BDD88A86-9901-4088-8143-C13262A365D3}"/>
                    </a:ext>
                  </a:extLst>
                </p14:cNvPr>
                <p14:cNvContentPartPr/>
                <p14:nvPr/>
              </p14:nvContentPartPr>
              <p14:xfrm>
                <a:off x="11180241" y="957405"/>
                <a:ext cx="121320" cy="81720"/>
              </p14:xfrm>
            </p:contentPart>
          </mc:Choice>
          <mc:Fallback xmlns="">
            <p:pic>
              <p:nvPicPr>
                <p:cNvPr id="62" name="Freihand 61">
                  <a:extLst>
                    <a:ext uri="{FF2B5EF4-FFF2-40B4-BE49-F238E27FC236}">
                      <a16:creationId xmlns:a16="http://schemas.microsoft.com/office/drawing/2014/main" id="{BDD88A86-9901-4088-8143-C13262A365D3}"/>
                    </a:ext>
                  </a:extLst>
                </p:cNvPr>
                <p:cNvPicPr/>
                <p:nvPr/>
              </p:nvPicPr>
              <p:blipFill>
                <a:blip r:embed="rId107"/>
                <a:stretch>
                  <a:fillRect/>
                </a:stretch>
              </p:blipFill>
              <p:spPr>
                <a:xfrm>
                  <a:off x="11175921" y="953085"/>
                  <a:ext cx="129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891FEA84-767B-488A-838A-6A3211926B80}"/>
                    </a:ext>
                  </a:extLst>
                </p14:cNvPr>
                <p14:cNvContentPartPr/>
                <p14:nvPr/>
              </p14:nvContentPartPr>
              <p14:xfrm>
                <a:off x="11346201" y="876765"/>
                <a:ext cx="60480" cy="177120"/>
              </p14:xfrm>
            </p:contentPart>
          </mc:Choice>
          <mc:Fallback xmlns="">
            <p:pic>
              <p:nvPicPr>
                <p:cNvPr id="63" name="Freihand 62">
                  <a:extLst>
                    <a:ext uri="{FF2B5EF4-FFF2-40B4-BE49-F238E27FC236}">
                      <a16:creationId xmlns:a16="http://schemas.microsoft.com/office/drawing/2014/main" id="{891FEA84-767B-488A-838A-6A3211926B80}"/>
                    </a:ext>
                  </a:extLst>
                </p:cNvPr>
                <p:cNvPicPr/>
                <p:nvPr/>
              </p:nvPicPr>
              <p:blipFill>
                <a:blip r:embed="rId109"/>
                <a:stretch>
                  <a:fillRect/>
                </a:stretch>
              </p:blipFill>
              <p:spPr>
                <a:xfrm>
                  <a:off x="11341881" y="872445"/>
                  <a:ext cx="69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8240" name="Freihand 138239">
                  <a:extLst>
                    <a:ext uri="{FF2B5EF4-FFF2-40B4-BE49-F238E27FC236}">
                      <a16:creationId xmlns:a16="http://schemas.microsoft.com/office/drawing/2014/main" id="{1CF0156C-0F5F-4D97-8442-0BBE69BAF98F}"/>
                    </a:ext>
                  </a:extLst>
                </p14:cNvPr>
                <p14:cNvContentPartPr/>
                <p14:nvPr/>
              </p14:nvContentPartPr>
              <p14:xfrm>
                <a:off x="11414961" y="940485"/>
                <a:ext cx="124200" cy="117720"/>
              </p14:xfrm>
            </p:contentPart>
          </mc:Choice>
          <mc:Fallback xmlns="">
            <p:pic>
              <p:nvPicPr>
                <p:cNvPr id="138240" name="Freihand 138239">
                  <a:extLst>
                    <a:ext uri="{FF2B5EF4-FFF2-40B4-BE49-F238E27FC236}">
                      <a16:creationId xmlns:a16="http://schemas.microsoft.com/office/drawing/2014/main" id="{1CF0156C-0F5F-4D97-8442-0BBE69BAF98F}"/>
                    </a:ext>
                  </a:extLst>
                </p:cNvPr>
                <p:cNvPicPr/>
                <p:nvPr/>
              </p:nvPicPr>
              <p:blipFill>
                <a:blip r:embed="rId111"/>
                <a:stretch>
                  <a:fillRect/>
                </a:stretch>
              </p:blipFill>
              <p:spPr>
                <a:xfrm>
                  <a:off x="11410641" y="936165"/>
                  <a:ext cx="132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8241" name="Freihand 138240">
                  <a:extLst>
                    <a:ext uri="{FF2B5EF4-FFF2-40B4-BE49-F238E27FC236}">
                      <a16:creationId xmlns:a16="http://schemas.microsoft.com/office/drawing/2014/main" id="{13ED9CCC-2A49-4501-8631-44F60EC9E797}"/>
                    </a:ext>
                  </a:extLst>
                </p14:cNvPr>
                <p14:cNvContentPartPr/>
                <p14:nvPr/>
              </p14:nvContentPartPr>
              <p14:xfrm>
                <a:off x="9832041" y="1360605"/>
                <a:ext cx="36720" cy="703080"/>
              </p14:xfrm>
            </p:contentPart>
          </mc:Choice>
          <mc:Fallback xmlns="">
            <p:pic>
              <p:nvPicPr>
                <p:cNvPr id="138241" name="Freihand 138240">
                  <a:extLst>
                    <a:ext uri="{FF2B5EF4-FFF2-40B4-BE49-F238E27FC236}">
                      <a16:creationId xmlns:a16="http://schemas.microsoft.com/office/drawing/2014/main" id="{13ED9CCC-2A49-4501-8631-44F60EC9E797}"/>
                    </a:ext>
                  </a:extLst>
                </p:cNvPr>
                <p:cNvPicPr/>
                <p:nvPr/>
              </p:nvPicPr>
              <p:blipFill>
                <a:blip r:embed="rId113"/>
                <a:stretch>
                  <a:fillRect/>
                </a:stretch>
              </p:blipFill>
              <p:spPr>
                <a:xfrm>
                  <a:off x="9827721" y="1356285"/>
                  <a:ext cx="45360" cy="711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8242" name="Freihand 138241">
                  <a:extLst>
                    <a:ext uri="{FF2B5EF4-FFF2-40B4-BE49-F238E27FC236}">
                      <a16:creationId xmlns:a16="http://schemas.microsoft.com/office/drawing/2014/main" id="{C7F9388D-DE14-449F-8741-542F7EC6D0EF}"/>
                    </a:ext>
                  </a:extLst>
                </p14:cNvPr>
                <p14:cNvContentPartPr/>
                <p14:nvPr/>
              </p14:nvContentPartPr>
              <p14:xfrm>
                <a:off x="9521721" y="1960725"/>
                <a:ext cx="1706040" cy="123120"/>
              </p14:xfrm>
            </p:contentPart>
          </mc:Choice>
          <mc:Fallback xmlns="">
            <p:pic>
              <p:nvPicPr>
                <p:cNvPr id="138242" name="Freihand 138241">
                  <a:extLst>
                    <a:ext uri="{FF2B5EF4-FFF2-40B4-BE49-F238E27FC236}">
                      <a16:creationId xmlns:a16="http://schemas.microsoft.com/office/drawing/2014/main" id="{C7F9388D-DE14-449F-8741-542F7EC6D0EF}"/>
                    </a:ext>
                  </a:extLst>
                </p:cNvPr>
                <p:cNvPicPr/>
                <p:nvPr/>
              </p:nvPicPr>
              <p:blipFill>
                <a:blip r:embed="rId115"/>
                <a:stretch>
                  <a:fillRect/>
                </a:stretch>
              </p:blipFill>
              <p:spPr>
                <a:xfrm>
                  <a:off x="9517401" y="1956405"/>
                  <a:ext cx="1714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8245" name="Freihand 138244">
                  <a:extLst>
                    <a:ext uri="{FF2B5EF4-FFF2-40B4-BE49-F238E27FC236}">
                      <a16:creationId xmlns:a16="http://schemas.microsoft.com/office/drawing/2014/main" id="{15E00052-D613-4593-9566-D5F511D93643}"/>
                    </a:ext>
                  </a:extLst>
                </p14:cNvPr>
                <p14:cNvContentPartPr/>
                <p14:nvPr/>
              </p14:nvContentPartPr>
              <p14:xfrm>
                <a:off x="11215881" y="1907445"/>
                <a:ext cx="211320" cy="159120"/>
              </p14:xfrm>
            </p:contentPart>
          </mc:Choice>
          <mc:Fallback xmlns="">
            <p:pic>
              <p:nvPicPr>
                <p:cNvPr id="138245" name="Freihand 138244">
                  <a:extLst>
                    <a:ext uri="{FF2B5EF4-FFF2-40B4-BE49-F238E27FC236}">
                      <a16:creationId xmlns:a16="http://schemas.microsoft.com/office/drawing/2014/main" id="{15E00052-D613-4593-9566-D5F511D93643}"/>
                    </a:ext>
                  </a:extLst>
                </p:cNvPr>
                <p:cNvPicPr/>
                <p:nvPr/>
              </p:nvPicPr>
              <p:blipFill>
                <a:blip r:embed="rId117"/>
                <a:stretch>
                  <a:fillRect/>
                </a:stretch>
              </p:blipFill>
              <p:spPr>
                <a:xfrm>
                  <a:off x="11211561" y="1903125"/>
                  <a:ext cx="21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8246" name="Freihand 138245">
                  <a:extLst>
                    <a:ext uri="{FF2B5EF4-FFF2-40B4-BE49-F238E27FC236}">
                      <a16:creationId xmlns:a16="http://schemas.microsoft.com/office/drawing/2014/main" id="{1FCAFF86-264A-45A5-84FD-06B5222A7D29}"/>
                    </a:ext>
                  </a:extLst>
                </p14:cNvPr>
                <p14:cNvContentPartPr/>
                <p14:nvPr/>
              </p14:nvContentPartPr>
              <p14:xfrm>
                <a:off x="9672561" y="1269165"/>
                <a:ext cx="264600" cy="182880"/>
              </p14:xfrm>
            </p:contentPart>
          </mc:Choice>
          <mc:Fallback xmlns="">
            <p:pic>
              <p:nvPicPr>
                <p:cNvPr id="138246" name="Freihand 138245">
                  <a:extLst>
                    <a:ext uri="{FF2B5EF4-FFF2-40B4-BE49-F238E27FC236}">
                      <a16:creationId xmlns:a16="http://schemas.microsoft.com/office/drawing/2014/main" id="{1FCAFF86-264A-45A5-84FD-06B5222A7D29}"/>
                    </a:ext>
                  </a:extLst>
                </p:cNvPr>
                <p:cNvPicPr/>
                <p:nvPr/>
              </p:nvPicPr>
              <p:blipFill>
                <a:blip r:embed="rId119"/>
                <a:stretch>
                  <a:fillRect/>
                </a:stretch>
              </p:blipFill>
              <p:spPr>
                <a:xfrm>
                  <a:off x="9668241" y="1264845"/>
                  <a:ext cx="273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8248" name="Freihand 138247">
                  <a:extLst>
                    <a:ext uri="{FF2B5EF4-FFF2-40B4-BE49-F238E27FC236}">
                      <a16:creationId xmlns:a16="http://schemas.microsoft.com/office/drawing/2014/main" id="{394B6090-9B96-4B90-95DE-AF459BAB4987}"/>
                    </a:ext>
                  </a:extLst>
                </p14:cNvPr>
                <p14:cNvContentPartPr/>
                <p14:nvPr/>
              </p14:nvContentPartPr>
              <p14:xfrm>
                <a:off x="9347481" y="1276365"/>
                <a:ext cx="137520" cy="180000"/>
              </p14:xfrm>
            </p:contentPart>
          </mc:Choice>
          <mc:Fallback xmlns="">
            <p:pic>
              <p:nvPicPr>
                <p:cNvPr id="138248" name="Freihand 138247">
                  <a:extLst>
                    <a:ext uri="{FF2B5EF4-FFF2-40B4-BE49-F238E27FC236}">
                      <a16:creationId xmlns:a16="http://schemas.microsoft.com/office/drawing/2014/main" id="{394B6090-9B96-4B90-95DE-AF459BAB4987}"/>
                    </a:ext>
                  </a:extLst>
                </p:cNvPr>
                <p:cNvPicPr/>
                <p:nvPr/>
              </p:nvPicPr>
              <p:blipFill>
                <a:blip r:embed="rId121"/>
                <a:stretch>
                  <a:fillRect/>
                </a:stretch>
              </p:blipFill>
              <p:spPr>
                <a:xfrm>
                  <a:off x="9343161" y="1272045"/>
                  <a:ext cx="1461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8249" name="Freihand 138248">
                  <a:extLst>
                    <a:ext uri="{FF2B5EF4-FFF2-40B4-BE49-F238E27FC236}">
                      <a16:creationId xmlns:a16="http://schemas.microsoft.com/office/drawing/2014/main" id="{F4430FB1-8B4A-48B0-92D4-23F10318DB06}"/>
                    </a:ext>
                  </a:extLst>
                </p14:cNvPr>
                <p14:cNvContentPartPr/>
                <p14:nvPr/>
              </p14:nvContentPartPr>
              <p14:xfrm>
                <a:off x="9553041" y="1296885"/>
                <a:ext cx="32400" cy="96120"/>
              </p14:xfrm>
            </p:contentPart>
          </mc:Choice>
          <mc:Fallback xmlns="">
            <p:pic>
              <p:nvPicPr>
                <p:cNvPr id="138249" name="Freihand 138248">
                  <a:extLst>
                    <a:ext uri="{FF2B5EF4-FFF2-40B4-BE49-F238E27FC236}">
                      <a16:creationId xmlns:a16="http://schemas.microsoft.com/office/drawing/2014/main" id="{F4430FB1-8B4A-48B0-92D4-23F10318DB06}"/>
                    </a:ext>
                  </a:extLst>
                </p:cNvPr>
                <p:cNvPicPr/>
                <p:nvPr/>
              </p:nvPicPr>
              <p:blipFill>
                <a:blip r:embed="rId123"/>
                <a:stretch>
                  <a:fillRect/>
                </a:stretch>
              </p:blipFill>
              <p:spPr>
                <a:xfrm>
                  <a:off x="9548721" y="1292565"/>
                  <a:ext cx="41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8250" name="Freihand 138249">
                  <a:extLst>
                    <a:ext uri="{FF2B5EF4-FFF2-40B4-BE49-F238E27FC236}">
                      <a16:creationId xmlns:a16="http://schemas.microsoft.com/office/drawing/2014/main" id="{CB5D71B0-0E81-410B-A549-AE55144BF269}"/>
                    </a:ext>
                  </a:extLst>
                </p14:cNvPr>
                <p14:cNvContentPartPr/>
                <p14:nvPr/>
              </p14:nvContentPartPr>
              <p14:xfrm>
                <a:off x="9500841" y="1282485"/>
                <a:ext cx="144720" cy="141120"/>
              </p14:xfrm>
            </p:contentPart>
          </mc:Choice>
          <mc:Fallback xmlns="">
            <p:pic>
              <p:nvPicPr>
                <p:cNvPr id="138250" name="Freihand 138249">
                  <a:extLst>
                    <a:ext uri="{FF2B5EF4-FFF2-40B4-BE49-F238E27FC236}">
                      <a16:creationId xmlns:a16="http://schemas.microsoft.com/office/drawing/2014/main" id="{CB5D71B0-0E81-410B-A549-AE55144BF269}"/>
                    </a:ext>
                  </a:extLst>
                </p:cNvPr>
                <p:cNvPicPr/>
                <p:nvPr/>
              </p:nvPicPr>
              <p:blipFill>
                <a:blip r:embed="rId125"/>
                <a:stretch>
                  <a:fillRect/>
                </a:stretch>
              </p:blipFill>
              <p:spPr>
                <a:xfrm>
                  <a:off x="9496521" y="1278165"/>
                  <a:ext cx="153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8251" name="Freihand 138250">
                  <a:extLst>
                    <a:ext uri="{FF2B5EF4-FFF2-40B4-BE49-F238E27FC236}">
                      <a16:creationId xmlns:a16="http://schemas.microsoft.com/office/drawing/2014/main" id="{D6FA2A61-F7C7-4878-A0B6-6E849A06CC8F}"/>
                    </a:ext>
                  </a:extLst>
                </p14:cNvPr>
                <p14:cNvContentPartPr/>
                <p14:nvPr/>
              </p14:nvContentPartPr>
              <p14:xfrm>
                <a:off x="9686601" y="1285365"/>
                <a:ext cx="14760" cy="127800"/>
              </p14:xfrm>
            </p:contentPart>
          </mc:Choice>
          <mc:Fallback xmlns="">
            <p:pic>
              <p:nvPicPr>
                <p:cNvPr id="138251" name="Freihand 138250">
                  <a:extLst>
                    <a:ext uri="{FF2B5EF4-FFF2-40B4-BE49-F238E27FC236}">
                      <a16:creationId xmlns:a16="http://schemas.microsoft.com/office/drawing/2014/main" id="{D6FA2A61-F7C7-4878-A0B6-6E849A06CC8F}"/>
                    </a:ext>
                  </a:extLst>
                </p:cNvPr>
                <p:cNvPicPr/>
                <p:nvPr/>
              </p:nvPicPr>
              <p:blipFill>
                <a:blip r:embed="rId127"/>
                <a:stretch>
                  <a:fillRect/>
                </a:stretch>
              </p:blipFill>
              <p:spPr>
                <a:xfrm>
                  <a:off x="9682281" y="1281045"/>
                  <a:ext cx="23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8252" name="Freihand 138251">
                  <a:extLst>
                    <a:ext uri="{FF2B5EF4-FFF2-40B4-BE49-F238E27FC236}">
                      <a16:creationId xmlns:a16="http://schemas.microsoft.com/office/drawing/2014/main" id="{08E37560-8976-4C05-9A2D-FA83CBB25457}"/>
                    </a:ext>
                  </a:extLst>
                </p14:cNvPr>
                <p14:cNvContentPartPr/>
                <p14:nvPr/>
              </p14:nvContentPartPr>
              <p14:xfrm>
                <a:off x="9645561" y="1265925"/>
                <a:ext cx="106560" cy="75960"/>
              </p14:xfrm>
            </p:contentPart>
          </mc:Choice>
          <mc:Fallback xmlns="">
            <p:pic>
              <p:nvPicPr>
                <p:cNvPr id="138252" name="Freihand 138251">
                  <a:extLst>
                    <a:ext uri="{FF2B5EF4-FFF2-40B4-BE49-F238E27FC236}">
                      <a16:creationId xmlns:a16="http://schemas.microsoft.com/office/drawing/2014/main" id="{08E37560-8976-4C05-9A2D-FA83CBB25457}"/>
                    </a:ext>
                  </a:extLst>
                </p:cNvPr>
                <p:cNvPicPr/>
                <p:nvPr/>
              </p:nvPicPr>
              <p:blipFill>
                <a:blip r:embed="rId129"/>
                <a:stretch>
                  <a:fillRect/>
                </a:stretch>
              </p:blipFill>
              <p:spPr>
                <a:xfrm>
                  <a:off x="9641241" y="1261605"/>
                  <a:ext cx="115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8253" name="Freihand 138252">
                  <a:extLst>
                    <a:ext uri="{FF2B5EF4-FFF2-40B4-BE49-F238E27FC236}">
                      <a16:creationId xmlns:a16="http://schemas.microsoft.com/office/drawing/2014/main" id="{CCDB52EE-7F85-40F6-9A50-626F3AD96602}"/>
                    </a:ext>
                  </a:extLst>
                </p14:cNvPr>
                <p14:cNvContentPartPr/>
                <p14:nvPr/>
              </p14:nvContentPartPr>
              <p14:xfrm>
                <a:off x="11262681" y="2147205"/>
                <a:ext cx="88560" cy="213120"/>
              </p14:xfrm>
            </p:contentPart>
          </mc:Choice>
          <mc:Fallback xmlns="">
            <p:pic>
              <p:nvPicPr>
                <p:cNvPr id="138253" name="Freihand 138252">
                  <a:extLst>
                    <a:ext uri="{FF2B5EF4-FFF2-40B4-BE49-F238E27FC236}">
                      <a16:creationId xmlns:a16="http://schemas.microsoft.com/office/drawing/2014/main" id="{CCDB52EE-7F85-40F6-9A50-626F3AD96602}"/>
                    </a:ext>
                  </a:extLst>
                </p:cNvPr>
                <p:cNvPicPr/>
                <p:nvPr/>
              </p:nvPicPr>
              <p:blipFill>
                <a:blip r:embed="rId131"/>
                <a:stretch>
                  <a:fillRect/>
                </a:stretch>
              </p:blipFill>
              <p:spPr>
                <a:xfrm>
                  <a:off x="11258361" y="2142885"/>
                  <a:ext cx="97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8254" name="Freihand 138253">
                  <a:extLst>
                    <a:ext uri="{FF2B5EF4-FFF2-40B4-BE49-F238E27FC236}">
                      <a16:creationId xmlns:a16="http://schemas.microsoft.com/office/drawing/2014/main" id="{9135F80D-23CA-416F-BEB4-ADEB71FD60BE}"/>
                    </a:ext>
                  </a:extLst>
                </p14:cNvPr>
                <p14:cNvContentPartPr/>
                <p14:nvPr/>
              </p14:nvContentPartPr>
              <p14:xfrm>
                <a:off x="11241081" y="2241525"/>
                <a:ext cx="165240" cy="11880"/>
              </p14:xfrm>
            </p:contentPart>
          </mc:Choice>
          <mc:Fallback xmlns="">
            <p:pic>
              <p:nvPicPr>
                <p:cNvPr id="138254" name="Freihand 138253">
                  <a:extLst>
                    <a:ext uri="{FF2B5EF4-FFF2-40B4-BE49-F238E27FC236}">
                      <a16:creationId xmlns:a16="http://schemas.microsoft.com/office/drawing/2014/main" id="{9135F80D-23CA-416F-BEB4-ADEB71FD60BE}"/>
                    </a:ext>
                  </a:extLst>
                </p:cNvPr>
                <p:cNvPicPr/>
                <p:nvPr/>
              </p:nvPicPr>
              <p:blipFill>
                <a:blip r:embed="rId133"/>
                <a:stretch>
                  <a:fillRect/>
                </a:stretch>
              </p:blipFill>
              <p:spPr>
                <a:xfrm>
                  <a:off x="11236761" y="2237205"/>
                  <a:ext cx="1738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8258" name="Freihand 138257">
                  <a:extLst>
                    <a:ext uri="{FF2B5EF4-FFF2-40B4-BE49-F238E27FC236}">
                      <a16:creationId xmlns:a16="http://schemas.microsoft.com/office/drawing/2014/main" id="{CE964710-C530-4849-BCF7-82091E40FDB4}"/>
                    </a:ext>
                  </a:extLst>
                </p14:cNvPr>
                <p14:cNvContentPartPr/>
                <p14:nvPr/>
              </p14:nvContentPartPr>
              <p14:xfrm>
                <a:off x="9951561" y="1538085"/>
                <a:ext cx="1261440" cy="377280"/>
              </p14:xfrm>
            </p:contentPart>
          </mc:Choice>
          <mc:Fallback xmlns="">
            <p:pic>
              <p:nvPicPr>
                <p:cNvPr id="138258" name="Freihand 138257">
                  <a:extLst>
                    <a:ext uri="{FF2B5EF4-FFF2-40B4-BE49-F238E27FC236}">
                      <a16:creationId xmlns:a16="http://schemas.microsoft.com/office/drawing/2014/main" id="{CE964710-C530-4849-BCF7-82091E40FDB4}"/>
                    </a:ext>
                  </a:extLst>
                </p:cNvPr>
                <p:cNvPicPr/>
                <p:nvPr/>
              </p:nvPicPr>
              <p:blipFill>
                <a:blip r:embed="rId135"/>
                <a:stretch>
                  <a:fillRect/>
                </a:stretch>
              </p:blipFill>
              <p:spPr>
                <a:xfrm>
                  <a:off x="9947241" y="1533765"/>
                  <a:ext cx="12700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8259" name="Freihand 138258">
                  <a:extLst>
                    <a:ext uri="{FF2B5EF4-FFF2-40B4-BE49-F238E27FC236}">
                      <a16:creationId xmlns:a16="http://schemas.microsoft.com/office/drawing/2014/main" id="{76A9D87F-C6E6-4AF3-8410-BBC3344806BC}"/>
                    </a:ext>
                  </a:extLst>
                </p14:cNvPr>
                <p14:cNvContentPartPr/>
                <p14:nvPr/>
              </p14:nvContentPartPr>
              <p14:xfrm>
                <a:off x="11210121" y="1282125"/>
                <a:ext cx="149040" cy="276480"/>
              </p14:xfrm>
            </p:contentPart>
          </mc:Choice>
          <mc:Fallback xmlns="">
            <p:pic>
              <p:nvPicPr>
                <p:cNvPr id="138259" name="Freihand 138258">
                  <a:extLst>
                    <a:ext uri="{FF2B5EF4-FFF2-40B4-BE49-F238E27FC236}">
                      <a16:creationId xmlns:a16="http://schemas.microsoft.com/office/drawing/2014/main" id="{76A9D87F-C6E6-4AF3-8410-BBC3344806BC}"/>
                    </a:ext>
                  </a:extLst>
                </p:cNvPr>
                <p:cNvPicPr/>
                <p:nvPr/>
              </p:nvPicPr>
              <p:blipFill>
                <a:blip r:embed="rId137"/>
                <a:stretch>
                  <a:fillRect/>
                </a:stretch>
              </p:blipFill>
              <p:spPr>
                <a:xfrm>
                  <a:off x="11205801" y="1277805"/>
                  <a:ext cx="1576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8261" name="Freihand 138260">
                  <a:extLst>
                    <a:ext uri="{FF2B5EF4-FFF2-40B4-BE49-F238E27FC236}">
                      <a16:creationId xmlns:a16="http://schemas.microsoft.com/office/drawing/2014/main" id="{3CAA7FDB-FE01-4568-80D8-875542AFC119}"/>
                    </a:ext>
                  </a:extLst>
                </p14:cNvPr>
                <p14:cNvContentPartPr/>
                <p14:nvPr/>
              </p14:nvContentPartPr>
              <p14:xfrm>
                <a:off x="10188441" y="1362405"/>
                <a:ext cx="46080" cy="181440"/>
              </p14:xfrm>
            </p:contentPart>
          </mc:Choice>
          <mc:Fallback xmlns="">
            <p:pic>
              <p:nvPicPr>
                <p:cNvPr id="138261" name="Freihand 138260">
                  <a:extLst>
                    <a:ext uri="{FF2B5EF4-FFF2-40B4-BE49-F238E27FC236}">
                      <a16:creationId xmlns:a16="http://schemas.microsoft.com/office/drawing/2014/main" id="{3CAA7FDB-FE01-4568-80D8-875542AFC119}"/>
                    </a:ext>
                  </a:extLst>
                </p:cNvPr>
                <p:cNvPicPr/>
                <p:nvPr/>
              </p:nvPicPr>
              <p:blipFill>
                <a:blip r:embed="rId139"/>
                <a:stretch>
                  <a:fillRect/>
                </a:stretch>
              </p:blipFill>
              <p:spPr>
                <a:xfrm>
                  <a:off x="10184121" y="1358085"/>
                  <a:ext cx="54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8262" name="Freihand 138261">
                  <a:extLst>
                    <a:ext uri="{FF2B5EF4-FFF2-40B4-BE49-F238E27FC236}">
                      <a16:creationId xmlns:a16="http://schemas.microsoft.com/office/drawing/2014/main" id="{1003BE2C-EB19-4D86-99C7-81466E4959AF}"/>
                    </a:ext>
                  </a:extLst>
                </p14:cNvPr>
                <p14:cNvContentPartPr/>
                <p14:nvPr/>
              </p14:nvContentPartPr>
              <p14:xfrm>
                <a:off x="10151001" y="1469685"/>
                <a:ext cx="127800" cy="127080"/>
              </p14:xfrm>
            </p:contentPart>
          </mc:Choice>
          <mc:Fallback xmlns="">
            <p:pic>
              <p:nvPicPr>
                <p:cNvPr id="138262" name="Freihand 138261">
                  <a:extLst>
                    <a:ext uri="{FF2B5EF4-FFF2-40B4-BE49-F238E27FC236}">
                      <a16:creationId xmlns:a16="http://schemas.microsoft.com/office/drawing/2014/main" id="{1003BE2C-EB19-4D86-99C7-81466E4959AF}"/>
                    </a:ext>
                  </a:extLst>
                </p:cNvPr>
                <p:cNvPicPr/>
                <p:nvPr/>
              </p:nvPicPr>
              <p:blipFill>
                <a:blip r:embed="rId141"/>
                <a:stretch>
                  <a:fillRect/>
                </a:stretch>
              </p:blipFill>
              <p:spPr>
                <a:xfrm>
                  <a:off x="10146681" y="1465365"/>
                  <a:ext cx="136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8263" name="Freihand 138262">
                  <a:extLst>
                    <a:ext uri="{FF2B5EF4-FFF2-40B4-BE49-F238E27FC236}">
                      <a16:creationId xmlns:a16="http://schemas.microsoft.com/office/drawing/2014/main" id="{0518E4C2-D206-4D92-9599-CCCB5C407CCB}"/>
                    </a:ext>
                  </a:extLst>
                </p14:cNvPr>
                <p14:cNvContentPartPr/>
                <p14:nvPr/>
              </p14:nvContentPartPr>
              <p14:xfrm>
                <a:off x="10106001" y="1233525"/>
                <a:ext cx="18000" cy="115200"/>
              </p14:xfrm>
            </p:contentPart>
          </mc:Choice>
          <mc:Fallback xmlns="">
            <p:pic>
              <p:nvPicPr>
                <p:cNvPr id="138263" name="Freihand 138262">
                  <a:extLst>
                    <a:ext uri="{FF2B5EF4-FFF2-40B4-BE49-F238E27FC236}">
                      <a16:creationId xmlns:a16="http://schemas.microsoft.com/office/drawing/2014/main" id="{0518E4C2-D206-4D92-9599-CCCB5C407CCB}"/>
                    </a:ext>
                  </a:extLst>
                </p:cNvPr>
                <p:cNvPicPr/>
                <p:nvPr/>
              </p:nvPicPr>
              <p:blipFill>
                <a:blip r:embed="rId143"/>
                <a:stretch>
                  <a:fillRect/>
                </a:stretch>
              </p:blipFill>
              <p:spPr>
                <a:xfrm>
                  <a:off x="10101681" y="1229205"/>
                  <a:ext cx="26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8264" name="Freihand 138263">
                  <a:extLst>
                    <a:ext uri="{FF2B5EF4-FFF2-40B4-BE49-F238E27FC236}">
                      <a16:creationId xmlns:a16="http://schemas.microsoft.com/office/drawing/2014/main" id="{8C71C952-EFBC-4363-A1C6-1DDD52BC1377}"/>
                    </a:ext>
                  </a:extLst>
                </p14:cNvPr>
                <p14:cNvContentPartPr/>
                <p14:nvPr/>
              </p14:nvContentPartPr>
              <p14:xfrm>
                <a:off x="10014561" y="1191405"/>
                <a:ext cx="134280" cy="176400"/>
              </p14:xfrm>
            </p:contentPart>
          </mc:Choice>
          <mc:Fallback xmlns="">
            <p:pic>
              <p:nvPicPr>
                <p:cNvPr id="138264" name="Freihand 138263">
                  <a:extLst>
                    <a:ext uri="{FF2B5EF4-FFF2-40B4-BE49-F238E27FC236}">
                      <a16:creationId xmlns:a16="http://schemas.microsoft.com/office/drawing/2014/main" id="{8C71C952-EFBC-4363-A1C6-1DDD52BC1377}"/>
                    </a:ext>
                  </a:extLst>
                </p:cNvPr>
                <p:cNvPicPr/>
                <p:nvPr/>
              </p:nvPicPr>
              <p:blipFill>
                <a:blip r:embed="rId145"/>
                <a:stretch>
                  <a:fillRect/>
                </a:stretch>
              </p:blipFill>
              <p:spPr>
                <a:xfrm>
                  <a:off x="10010241" y="1187085"/>
                  <a:ext cx="142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8265" name="Freihand 138264">
                  <a:extLst>
                    <a:ext uri="{FF2B5EF4-FFF2-40B4-BE49-F238E27FC236}">
                      <a16:creationId xmlns:a16="http://schemas.microsoft.com/office/drawing/2014/main" id="{8E2956C7-0533-498A-9024-40D316E81A85}"/>
                    </a:ext>
                  </a:extLst>
                </p14:cNvPr>
                <p14:cNvContentPartPr/>
                <p14:nvPr/>
              </p14:nvContentPartPr>
              <p14:xfrm>
                <a:off x="10162881" y="1260165"/>
                <a:ext cx="32040" cy="60840"/>
              </p14:xfrm>
            </p:contentPart>
          </mc:Choice>
          <mc:Fallback xmlns="">
            <p:pic>
              <p:nvPicPr>
                <p:cNvPr id="138265" name="Freihand 138264">
                  <a:extLst>
                    <a:ext uri="{FF2B5EF4-FFF2-40B4-BE49-F238E27FC236}">
                      <a16:creationId xmlns:a16="http://schemas.microsoft.com/office/drawing/2014/main" id="{8E2956C7-0533-498A-9024-40D316E81A85}"/>
                    </a:ext>
                  </a:extLst>
                </p:cNvPr>
                <p:cNvPicPr/>
                <p:nvPr/>
              </p:nvPicPr>
              <p:blipFill>
                <a:blip r:embed="rId147"/>
                <a:stretch>
                  <a:fillRect/>
                </a:stretch>
              </p:blipFill>
              <p:spPr>
                <a:xfrm>
                  <a:off x="10158561" y="1255845"/>
                  <a:ext cx="4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8266" name="Freihand 138265">
                  <a:extLst>
                    <a:ext uri="{FF2B5EF4-FFF2-40B4-BE49-F238E27FC236}">
                      <a16:creationId xmlns:a16="http://schemas.microsoft.com/office/drawing/2014/main" id="{19CAB7E7-0EA9-4BB3-8320-4702DD862EAC}"/>
                    </a:ext>
                  </a:extLst>
                </p14:cNvPr>
                <p14:cNvContentPartPr/>
                <p14:nvPr/>
              </p14:nvContentPartPr>
              <p14:xfrm>
                <a:off x="10214721" y="1254765"/>
                <a:ext cx="183600" cy="66240"/>
              </p14:xfrm>
            </p:contentPart>
          </mc:Choice>
          <mc:Fallback xmlns="">
            <p:pic>
              <p:nvPicPr>
                <p:cNvPr id="138266" name="Freihand 138265">
                  <a:extLst>
                    <a:ext uri="{FF2B5EF4-FFF2-40B4-BE49-F238E27FC236}">
                      <a16:creationId xmlns:a16="http://schemas.microsoft.com/office/drawing/2014/main" id="{19CAB7E7-0EA9-4BB3-8320-4702DD862EAC}"/>
                    </a:ext>
                  </a:extLst>
                </p:cNvPr>
                <p:cNvPicPr/>
                <p:nvPr/>
              </p:nvPicPr>
              <p:blipFill>
                <a:blip r:embed="rId149"/>
                <a:stretch>
                  <a:fillRect/>
                </a:stretch>
              </p:blipFill>
              <p:spPr>
                <a:xfrm>
                  <a:off x="10210401" y="1250445"/>
                  <a:ext cx="192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8267" name="Freihand 138266">
                  <a:extLst>
                    <a:ext uri="{FF2B5EF4-FFF2-40B4-BE49-F238E27FC236}">
                      <a16:creationId xmlns:a16="http://schemas.microsoft.com/office/drawing/2014/main" id="{8C87E8CE-DC5C-4E29-9343-D279F042C516}"/>
                    </a:ext>
                  </a:extLst>
                </p14:cNvPr>
                <p14:cNvContentPartPr/>
                <p14:nvPr/>
              </p14:nvContentPartPr>
              <p14:xfrm>
                <a:off x="10494081" y="1219125"/>
                <a:ext cx="70200" cy="156600"/>
              </p14:xfrm>
            </p:contentPart>
          </mc:Choice>
          <mc:Fallback xmlns="">
            <p:pic>
              <p:nvPicPr>
                <p:cNvPr id="138267" name="Freihand 138266">
                  <a:extLst>
                    <a:ext uri="{FF2B5EF4-FFF2-40B4-BE49-F238E27FC236}">
                      <a16:creationId xmlns:a16="http://schemas.microsoft.com/office/drawing/2014/main" id="{8C87E8CE-DC5C-4E29-9343-D279F042C516}"/>
                    </a:ext>
                  </a:extLst>
                </p:cNvPr>
                <p:cNvPicPr/>
                <p:nvPr/>
              </p:nvPicPr>
              <p:blipFill>
                <a:blip r:embed="rId151"/>
                <a:stretch>
                  <a:fillRect/>
                </a:stretch>
              </p:blipFill>
              <p:spPr>
                <a:xfrm>
                  <a:off x="10489761" y="1214805"/>
                  <a:ext cx="78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8268" name="Freihand 138267">
                  <a:extLst>
                    <a:ext uri="{FF2B5EF4-FFF2-40B4-BE49-F238E27FC236}">
                      <a16:creationId xmlns:a16="http://schemas.microsoft.com/office/drawing/2014/main" id="{0A6E61B8-066F-48B6-BFD1-A9B78691D560}"/>
                    </a:ext>
                  </a:extLst>
                </p14:cNvPr>
                <p14:cNvContentPartPr/>
                <p14:nvPr/>
              </p14:nvContentPartPr>
              <p14:xfrm>
                <a:off x="10581561" y="1164045"/>
                <a:ext cx="94680" cy="109800"/>
              </p14:xfrm>
            </p:contentPart>
          </mc:Choice>
          <mc:Fallback xmlns="">
            <p:pic>
              <p:nvPicPr>
                <p:cNvPr id="138268" name="Freihand 138267">
                  <a:extLst>
                    <a:ext uri="{FF2B5EF4-FFF2-40B4-BE49-F238E27FC236}">
                      <a16:creationId xmlns:a16="http://schemas.microsoft.com/office/drawing/2014/main" id="{0A6E61B8-066F-48B6-BFD1-A9B78691D560}"/>
                    </a:ext>
                  </a:extLst>
                </p:cNvPr>
                <p:cNvPicPr/>
                <p:nvPr/>
              </p:nvPicPr>
              <p:blipFill>
                <a:blip r:embed="rId153"/>
                <a:stretch>
                  <a:fillRect/>
                </a:stretch>
              </p:blipFill>
              <p:spPr>
                <a:xfrm>
                  <a:off x="10577241" y="1159725"/>
                  <a:ext cx="103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8269" name="Freihand 138268">
                  <a:extLst>
                    <a:ext uri="{FF2B5EF4-FFF2-40B4-BE49-F238E27FC236}">
                      <a16:creationId xmlns:a16="http://schemas.microsoft.com/office/drawing/2014/main" id="{ABBCF98E-AB97-407F-A965-C51B0CE08BD1}"/>
                    </a:ext>
                  </a:extLst>
                </p14:cNvPr>
                <p14:cNvContentPartPr/>
                <p14:nvPr/>
              </p14:nvContentPartPr>
              <p14:xfrm>
                <a:off x="10682001" y="1187805"/>
                <a:ext cx="74520" cy="69120"/>
              </p14:xfrm>
            </p:contentPart>
          </mc:Choice>
          <mc:Fallback xmlns="">
            <p:pic>
              <p:nvPicPr>
                <p:cNvPr id="138269" name="Freihand 138268">
                  <a:extLst>
                    <a:ext uri="{FF2B5EF4-FFF2-40B4-BE49-F238E27FC236}">
                      <a16:creationId xmlns:a16="http://schemas.microsoft.com/office/drawing/2014/main" id="{ABBCF98E-AB97-407F-A965-C51B0CE08BD1}"/>
                    </a:ext>
                  </a:extLst>
                </p:cNvPr>
                <p:cNvPicPr/>
                <p:nvPr/>
              </p:nvPicPr>
              <p:blipFill>
                <a:blip r:embed="rId155"/>
                <a:stretch>
                  <a:fillRect/>
                </a:stretch>
              </p:blipFill>
              <p:spPr>
                <a:xfrm>
                  <a:off x="10677681" y="1183485"/>
                  <a:ext cx="83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8270" name="Freihand 138269">
                  <a:extLst>
                    <a:ext uri="{FF2B5EF4-FFF2-40B4-BE49-F238E27FC236}">
                      <a16:creationId xmlns:a16="http://schemas.microsoft.com/office/drawing/2014/main" id="{B3100830-20D1-40A7-AEB1-33674AF3DF5C}"/>
                    </a:ext>
                  </a:extLst>
                </p14:cNvPr>
                <p14:cNvContentPartPr/>
                <p14:nvPr/>
              </p14:nvContentPartPr>
              <p14:xfrm>
                <a:off x="10755441" y="1171605"/>
                <a:ext cx="73080" cy="77040"/>
              </p14:xfrm>
            </p:contentPart>
          </mc:Choice>
          <mc:Fallback xmlns="">
            <p:pic>
              <p:nvPicPr>
                <p:cNvPr id="138270" name="Freihand 138269">
                  <a:extLst>
                    <a:ext uri="{FF2B5EF4-FFF2-40B4-BE49-F238E27FC236}">
                      <a16:creationId xmlns:a16="http://schemas.microsoft.com/office/drawing/2014/main" id="{B3100830-20D1-40A7-AEB1-33674AF3DF5C}"/>
                    </a:ext>
                  </a:extLst>
                </p:cNvPr>
                <p:cNvPicPr/>
                <p:nvPr/>
              </p:nvPicPr>
              <p:blipFill>
                <a:blip r:embed="rId157"/>
                <a:stretch>
                  <a:fillRect/>
                </a:stretch>
              </p:blipFill>
              <p:spPr>
                <a:xfrm>
                  <a:off x="10751121" y="1167285"/>
                  <a:ext cx="81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8271" name="Freihand 138270">
                  <a:extLst>
                    <a:ext uri="{FF2B5EF4-FFF2-40B4-BE49-F238E27FC236}">
                      <a16:creationId xmlns:a16="http://schemas.microsoft.com/office/drawing/2014/main" id="{BA00E1AE-899E-4807-BB43-68691226F6DD}"/>
                    </a:ext>
                  </a:extLst>
                </p14:cNvPr>
                <p14:cNvContentPartPr/>
                <p14:nvPr/>
              </p14:nvContentPartPr>
              <p14:xfrm>
                <a:off x="10354041" y="1476525"/>
                <a:ext cx="115560" cy="41400"/>
              </p14:xfrm>
            </p:contentPart>
          </mc:Choice>
          <mc:Fallback xmlns="">
            <p:pic>
              <p:nvPicPr>
                <p:cNvPr id="138271" name="Freihand 138270">
                  <a:extLst>
                    <a:ext uri="{FF2B5EF4-FFF2-40B4-BE49-F238E27FC236}">
                      <a16:creationId xmlns:a16="http://schemas.microsoft.com/office/drawing/2014/main" id="{BA00E1AE-899E-4807-BB43-68691226F6DD}"/>
                    </a:ext>
                  </a:extLst>
                </p:cNvPr>
                <p:cNvPicPr/>
                <p:nvPr/>
              </p:nvPicPr>
              <p:blipFill>
                <a:blip r:embed="rId159"/>
                <a:stretch>
                  <a:fillRect/>
                </a:stretch>
              </p:blipFill>
              <p:spPr>
                <a:xfrm>
                  <a:off x="10349721" y="1472205"/>
                  <a:ext cx="124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8272" name="Freihand 138271">
                  <a:extLst>
                    <a:ext uri="{FF2B5EF4-FFF2-40B4-BE49-F238E27FC236}">
                      <a16:creationId xmlns:a16="http://schemas.microsoft.com/office/drawing/2014/main" id="{4F01EBFB-AB46-4EB7-941E-DB56D7313D78}"/>
                    </a:ext>
                  </a:extLst>
                </p14:cNvPr>
                <p14:cNvContentPartPr/>
                <p14:nvPr/>
              </p14:nvContentPartPr>
              <p14:xfrm>
                <a:off x="10448361" y="1442325"/>
                <a:ext cx="46800" cy="80640"/>
              </p14:xfrm>
            </p:contentPart>
          </mc:Choice>
          <mc:Fallback xmlns="">
            <p:pic>
              <p:nvPicPr>
                <p:cNvPr id="138272" name="Freihand 138271">
                  <a:extLst>
                    <a:ext uri="{FF2B5EF4-FFF2-40B4-BE49-F238E27FC236}">
                      <a16:creationId xmlns:a16="http://schemas.microsoft.com/office/drawing/2014/main" id="{4F01EBFB-AB46-4EB7-941E-DB56D7313D78}"/>
                    </a:ext>
                  </a:extLst>
                </p:cNvPr>
                <p:cNvPicPr/>
                <p:nvPr/>
              </p:nvPicPr>
              <p:blipFill>
                <a:blip r:embed="rId161"/>
                <a:stretch>
                  <a:fillRect/>
                </a:stretch>
              </p:blipFill>
              <p:spPr>
                <a:xfrm>
                  <a:off x="10444041" y="1438005"/>
                  <a:ext cx="55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8273" name="Freihand 138272">
                  <a:extLst>
                    <a:ext uri="{FF2B5EF4-FFF2-40B4-BE49-F238E27FC236}">
                      <a16:creationId xmlns:a16="http://schemas.microsoft.com/office/drawing/2014/main" id="{0061CD5C-292A-42DF-9AED-7197B0D9D4DD}"/>
                    </a:ext>
                  </a:extLst>
                </p14:cNvPr>
                <p14:cNvContentPartPr/>
                <p14:nvPr/>
              </p14:nvContentPartPr>
              <p14:xfrm>
                <a:off x="10553481" y="1385805"/>
                <a:ext cx="65160" cy="86040"/>
              </p14:xfrm>
            </p:contentPart>
          </mc:Choice>
          <mc:Fallback xmlns="">
            <p:pic>
              <p:nvPicPr>
                <p:cNvPr id="138273" name="Freihand 138272">
                  <a:extLst>
                    <a:ext uri="{FF2B5EF4-FFF2-40B4-BE49-F238E27FC236}">
                      <a16:creationId xmlns:a16="http://schemas.microsoft.com/office/drawing/2014/main" id="{0061CD5C-292A-42DF-9AED-7197B0D9D4DD}"/>
                    </a:ext>
                  </a:extLst>
                </p:cNvPr>
                <p:cNvPicPr/>
                <p:nvPr/>
              </p:nvPicPr>
              <p:blipFill>
                <a:blip r:embed="rId163"/>
                <a:stretch>
                  <a:fillRect/>
                </a:stretch>
              </p:blipFill>
              <p:spPr>
                <a:xfrm>
                  <a:off x="10549161" y="1381485"/>
                  <a:ext cx="73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8274" name="Freihand 138273">
                  <a:extLst>
                    <a:ext uri="{FF2B5EF4-FFF2-40B4-BE49-F238E27FC236}">
                      <a16:creationId xmlns:a16="http://schemas.microsoft.com/office/drawing/2014/main" id="{9DF4E4B7-7E10-42C2-9B58-2772180A2333}"/>
                    </a:ext>
                  </a:extLst>
                </p14:cNvPr>
                <p14:cNvContentPartPr/>
                <p14:nvPr/>
              </p14:nvContentPartPr>
              <p14:xfrm>
                <a:off x="10603161" y="1416405"/>
                <a:ext cx="50400" cy="60480"/>
              </p14:xfrm>
            </p:contentPart>
          </mc:Choice>
          <mc:Fallback xmlns="">
            <p:pic>
              <p:nvPicPr>
                <p:cNvPr id="138274" name="Freihand 138273">
                  <a:extLst>
                    <a:ext uri="{FF2B5EF4-FFF2-40B4-BE49-F238E27FC236}">
                      <a16:creationId xmlns:a16="http://schemas.microsoft.com/office/drawing/2014/main" id="{9DF4E4B7-7E10-42C2-9B58-2772180A2333}"/>
                    </a:ext>
                  </a:extLst>
                </p:cNvPr>
                <p:cNvPicPr/>
                <p:nvPr/>
              </p:nvPicPr>
              <p:blipFill>
                <a:blip r:embed="rId165"/>
                <a:stretch>
                  <a:fillRect/>
                </a:stretch>
              </p:blipFill>
              <p:spPr>
                <a:xfrm>
                  <a:off x="10598841" y="1412085"/>
                  <a:ext cx="59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8275" name="Freihand 138274">
                  <a:extLst>
                    <a:ext uri="{FF2B5EF4-FFF2-40B4-BE49-F238E27FC236}">
                      <a16:creationId xmlns:a16="http://schemas.microsoft.com/office/drawing/2014/main" id="{FAF78035-58EF-47DC-8002-7C7081B33B70}"/>
                    </a:ext>
                  </a:extLst>
                </p14:cNvPr>
                <p14:cNvContentPartPr/>
                <p14:nvPr/>
              </p14:nvContentPartPr>
              <p14:xfrm>
                <a:off x="10682001" y="1375005"/>
                <a:ext cx="108720" cy="82080"/>
              </p14:xfrm>
            </p:contentPart>
          </mc:Choice>
          <mc:Fallback xmlns="">
            <p:pic>
              <p:nvPicPr>
                <p:cNvPr id="138275" name="Freihand 138274">
                  <a:extLst>
                    <a:ext uri="{FF2B5EF4-FFF2-40B4-BE49-F238E27FC236}">
                      <a16:creationId xmlns:a16="http://schemas.microsoft.com/office/drawing/2014/main" id="{FAF78035-58EF-47DC-8002-7C7081B33B70}"/>
                    </a:ext>
                  </a:extLst>
                </p:cNvPr>
                <p:cNvPicPr/>
                <p:nvPr/>
              </p:nvPicPr>
              <p:blipFill>
                <a:blip r:embed="rId167"/>
                <a:stretch>
                  <a:fillRect/>
                </a:stretch>
              </p:blipFill>
              <p:spPr>
                <a:xfrm>
                  <a:off x="10677681" y="1370685"/>
                  <a:ext cx="117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8276" name="Freihand 138275">
                  <a:extLst>
                    <a:ext uri="{FF2B5EF4-FFF2-40B4-BE49-F238E27FC236}">
                      <a16:creationId xmlns:a16="http://schemas.microsoft.com/office/drawing/2014/main" id="{DF70938B-1204-4121-9B1A-50BA2E6F15BF}"/>
                    </a:ext>
                  </a:extLst>
                </p14:cNvPr>
                <p14:cNvContentPartPr/>
                <p14:nvPr/>
              </p14:nvContentPartPr>
              <p14:xfrm>
                <a:off x="10876041" y="1322085"/>
                <a:ext cx="147600" cy="80640"/>
              </p14:xfrm>
            </p:contentPart>
          </mc:Choice>
          <mc:Fallback xmlns="">
            <p:pic>
              <p:nvPicPr>
                <p:cNvPr id="138276" name="Freihand 138275">
                  <a:extLst>
                    <a:ext uri="{FF2B5EF4-FFF2-40B4-BE49-F238E27FC236}">
                      <a16:creationId xmlns:a16="http://schemas.microsoft.com/office/drawing/2014/main" id="{DF70938B-1204-4121-9B1A-50BA2E6F15BF}"/>
                    </a:ext>
                  </a:extLst>
                </p:cNvPr>
                <p:cNvPicPr/>
                <p:nvPr/>
              </p:nvPicPr>
              <p:blipFill>
                <a:blip r:embed="rId169"/>
                <a:stretch>
                  <a:fillRect/>
                </a:stretch>
              </p:blipFill>
              <p:spPr>
                <a:xfrm>
                  <a:off x="10871721" y="1317765"/>
                  <a:ext cx="156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8277" name="Freihand 138276">
                  <a:extLst>
                    <a:ext uri="{FF2B5EF4-FFF2-40B4-BE49-F238E27FC236}">
                      <a16:creationId xmlns:a16="http://schemas.microsoft.com/office/drawing/2014/main" id="{DBAA8837-FEE3-4F57-A290-09948CCED390}"/>
                    </a:ext>
                  </a:extLst>
                </p14:cNvPr>
                <p14:cNvContentPartPr/>
                <p14:nvPr/>
              </p14:nvContentPartPr>
              <p14:xfrm>
                <a:off x="11007801" y="1287525"/>
                <a:ext cx="62640" cy="73440"/>
              </p14:xfrm>
            </p:contentPart>
          </mc:Choice>
          <mc:Fallback xmlns="">
            <p:pic>
              <p:nvPicPr>
                <p:cNvPr id="138277" name="Freihand 138276">
                  <a:extLst>
                    <a:ext uri="{FF2B5EF4-FFF2-40B4-BE49-F238E27FC236}">
                      <a16:creationId xmlns:a16="http://schemas.microsoft.com/office/drawing/2014/main" id="{DBAA8837-FEE3-4F57-A290-09948CCED390}"/>
                    </a:ext>
                  </a:extLst>
                </p:cNvPr>
                <p:cNvPicPr/>
                <p:nvPr/>
              </p:nvPicPr>
              <p:blipFill>
                <a:blip r:embed="rId171"/>
                <a:stretch>
                  <a:fillRect/>
                </a:stretch>
              </p:blipFill>
              <p:spPr>
                <a:xfrm>
                  <a:off x="11003481" y="1283205"/>
                  <a:ext cx="712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8278" name="Freihand 138277">
                  <a:extLst>
                    <a:ext uri="{FF2B5EF4-FFF2-40B4-BE49-F238E27FC236}">
                      <a16:creationId xmlns:a16="http://schemas.microsoft.com/office/drawing/2014/main" id="{79969823-DD00-4A46-8AAD-A7CA887AB511}"/>
                    </a:ext>
                  </a:extLst>
                </p14:cNvPr>
                <p14:cNvContentPartPr/>
                <p14:nvPr/>
              </p14:nvContentPartPr>
              <p14:xfrm>
                <a:off x="11107881" y="1218765"/>
                <a:ext cx="158760" cy="92520"/>
              </p14:xfrm>
            </p:contentPart>
          </mc:Choice>
          <mc:Fallback xmlns="">
            <p:pic>
              <p:nvPicPr>
                <p:cNvPr id="138278" name="Freihand 138277">
                  <a:extLst>
                    <a:ext uri="{FF2B5EF4-FFF2-40B4-BE49-F238E27FC236}">
                      <a16:creationId xmlns:a16="http://schemas.microsoft.com/office/drawing/2014/main" id="{79969823-DD00-4A46-8AAD-A7CA887AB511}"/>
                    </a:ext>
                  </a:extLst>
                </p:cNvPr>
                <p:cNvPicPr/>
                <p:nvPr/>
              </p:nvPicPr>
              <p:blipFill>
                <a:blip r:embed="rId173"/>
                <a:stretch>
                  <a:fillRect/>
                </a:stretch>
              </p:blipFill>
              <p:spPr>
                <a:xfrm>
                  <a:off x="11103561" y="1214445"/>
                  <a:ext cx="167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8279" name="Freihand 138278">
                  <a:extLst>
                    <a:ext uri="{FF2B5EF4-FFF2-40B4-BE49-F238E27FC236}">
                      <a16:creationId xmlns:a16="http://schemas.microsoft.com/office/drawing/2014/main" id="{06EE7C97-4A24-4482-B7A6-D4E84E7BA1BB}"/>
                    </a:ext>
                  </a:extLst>
                </p14:cNvPr>
                <p14:cNvContentPartPr/>
                <p14:nvPr/>
              </p14:nvContentPartPr>
              <p14:xfrm>
                <a:off x="11301561" y="1175565"/>
                <a:ext cx="66240" cy="159120"/>
              </p14:xfrm>
            </p:contentPart>
          </mc:Choice>
          <mc:Fallback xmlns="">
            <p:pic>
              <p:nvPicPr>
                <p:cNvPr id="138279" name="Freihand 138278">
                  <a:extLst>
                    <a:ext uri="{FF2B5EF4-FFF2-40B4-BE49-F238E27FC236}">
                      <a16:creationId xmlns:a16="http://schemas.microsoft.com/office/drawing/2014/main" id="{06EE7C97-4A24-4482-B7A6-D4E84E7BA1BB}"/>
                    </a:ext>
                  </a:extLst>
                </p:cNvPr>
                <p:cNvPicPr/>
                <p:nvPr/>
              </p:nvPicPr>
              <p:blipFill>
                <a:blip r:embed="rId175"/>
                <a:stretch>
                  <a:fillRect/>
                </a:stretch>
              </p:blipFill>
              <p:spPr>
                <a:xfrm>
                  <a:off x="11297241" y="1171245"/>
                  <a:ext cx="74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8280" name="Freihand 138279">
                  <a:extLst>
                    <a:ext uri="{FF2B5EF4-FFF2-40B4-BE49-F238E27FC236}">
                      <a16:creationId xmlns:a16="http://schemas.microsoft.com/office/drawing/2014/main" id="{8A1EABDD-00C4-4713-A1F9-E0CA17D932EB}"/>
                    </a:ext>
                  </a:extLst>
                </p14:cNvPr>
                <p14:cNvContentPartPr/>
                <p14:nvPr/>
              </p14:nvContentPartPr>
              <p14:xfrm>
                <a:off x="11385801" y="1111845"/>
                <a:ext cx="45000" cy="84240"/>
              </p14:xfrm>
            </p:contentPart>
          </mc:Choice>
          <mc:Fallback xmlns="">
            <p:pic>
              <p:nvPicPr>
                <p:cNvPr id="138280" name="Freihand 138279">
                  <a:extLst>
                    <a:ext uri="{FF2B5EF4-FFF2-40B4-BE49-F238E27FC236}">
                      <a16:creationId xmlns:a16="http://schemas.microsoft.com/office/drawing/2014/main" id="{8A1EABDD-00C4-4713-A1F9-E0CA17D932EB}"/>
                    </a:ext>
                  </a:extLst>
                </p:cNvPr>
                <p:cNvPicPr/>
                <p:nvPr/>
              </p:nvPicPr>
              <p:blipFill>
                <a:blip r:embed="rId177"/>
                <a:stretch>
                  <a:fillRect/>
                </a:stretch>
              </p:blipFill>
              <p:spPr>
                <a:xfrm>
                  <a:off x="11381481" y="1107525"/>
                  <a:ext cx="53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8281" name="Freihand 138280">
                  <a:extLst>
                    <a:ext uri="{FF2B5EF4-FFF2-40B4-BE49-F238E27FC236}">
                      <a16:creationId xmlns:a16="http://schemas.microsoft.com/office/drawing/2014/main" id="{7CB42D13-E6CA-439A-B2C9-D9DD1ABBDFED}"/>
                    </a:ext>
                  </a:extLst>
                </p14:cNvPr>
                <p14:cNvContentPartPr/>
                <p14:nvPr/>
              </p14:nvContentPartPr>
              <p14:xfrm>
                <a:off x="11438361" y="1101045"/>
                <a:ext cx="306360" cy="147600"/>
              </p14:xfrm>
            </p:contentPart>
          </mc:Choice>
          <mc:Fallback xmlns="">
            <p:pic>
              <p:nvPicPr>
                <p:cNvPr id="138281" name="Freihand 138280">
                  <a:extLst>
                    <a:ext uri="{FF2B5EF4-FFF2-40B4-BE49-F238E27FC236}">
                      <a16:creationId xmlns:a16="http://schemas.microsoft.com/office/drawing/2014/main" id="{7CB42D13-E6CA-439A-B2C9-D9DD1ABBDFED}"/>
                    </a:ext>
                  </a:extLst>
                </p:cNvPr>
                <p:cNvPicPr/>
                <p:nvPr/>
              </p:nvPicPr>
              <p:blipFill>
                <a:blip r:embed="rId179"/>
                <a:stretch>
                  <a:fillRect/>
                </a:stretch>
              </p:blipFill>
              <p:spPr>
                <a:xfrm>
                  <a:off x="11434041" y="1096725"/>
                  <a:ext cx="315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8282" name="Freihand 138281">
                  <a:extLst>
                    <a:ext uri="{FF2B5EF4-FFF2-40B4-BE49-F238E27FC236}">
                      <a16:creationId xmlns:a16="http://schemas.microsoft.com/office/drawing/2014/main" id="{7B05BB11-C536-44B5-892B-1C6ECCD5FD72}"/>
                    </a:ext>
                  </a:extLst>
                </p14:cNvPr>
                <p14:cNvContentPartPr/>
                <p14:nvPr/>
              </p14:nvContentPartPr>
              <p14:xfrm>
                <a:off x="11741121" y="962445"/>
                <a:ext cx="185400" cy="154440"/>
              </p14:xfrm>
            </p:contentPart>
          </mc:Choice>
          <mc:Fallback xmlns="">
            <p:pic>
              <p:nvPicPr>
                <p:cNvPr id="138282" name="Freihand 138281">
                  <a:extLst>
                    <a:ext uri="{FF2B5EF4-FFF2-40B4-BE49-F238E27FC236}">
                      <a16:creationId xmlns:a16="http://schemas.microsoft.com/office/drawing/2014/main" id="{7B05BB11-C536-44B5-892B-1C6ECCD5FD72}"/>
                    </a:ext>
                  </a:extLst>
                </p:cNvPr>
                <p:cNvPicPr/>
                <p:nvPr/>
              </p:nvPicPr>
              <p:blipFill>
                <a:blip r:embed="rId181"/>
                <a:stretch>
                  <a:fillRect/>
                </a:stretch>
              </p:blipFill>
              <p:spPr>
                <a:xfrm>
                  <a:off x="11736801" y="958125"/>
                  <a:ext cx="1940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8284" name="Freihand 138283">
                  <a:extLst>
                    <a:ext uri="{FF2B5EF4-FFF2-40B4-BE49-F238E27FC236}">
                      <a16:creationId xmlns:a16="http://schemas.microsoft.com/office/drawing/2014/main" id="{1A802CF6-AF2B-4538-BB64-4C89C2A2069B}"/>
                    </a:ext>
                  </a:extLst>
                </p14:cNvPr>
                <p14:cNvContentPartPr/>
                <p14:nvPr/>
              </p14:nvContentPartPr>
              <p14:xfrm>
                <a:off x="10831401" y="1936965"/>
                <a:ext cx="51120" cy="350280"/>
              </p14:xfrm>
            </p:contentPart>
          </mc:Choice>
          <mc:Fallback xmlns="">
            <p:pic>
              <p:nvPicPr>
                <p:cNvPr id="138284" name="Freihand 138283">
                  <a:extLst>
                    <a:ext uri="{FF2B5EF4-FFF2-40B4-BE49-F238E27FC236}">
                      <a16:creationId xmlns:a16="http://schemas.microsoft.com/office/drawing/2014/main" id="{1A802CF6-AF2B-4538-BB64-4C89C2A2069B}"/>
                    </a:ext>
                  </a:extLst>
                </p:cNvPr>
                <p:cNvPicPr/>
                <p:nvPr/>
              </p:nvPicPr>
              <p:blipFill>
                <a:blip r:embed="rId183"/>
                <a:stretch>
                  <a:fillRect/>
                </a:stretch>
              </p:blipFill>
              <p:spPr>
                <a:xfrm>
                  <a:off x="10827081" y="1932645"/>
                  <a:ext cx="597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8285" name="Freihand 138284">
                  <a:extLst>
                    <a:ext uri="{FF2B5EF4-FFF2-40B4-BE49-F238E27FC236}">
                      <a16:creationId xmlns:a16="http://schemas.microsoft.com/office/drawing/2014/main" id="{35F40D6C-57D9-49F2-9E49-21668D5BEB31}"/>
                    </a:ext>
                  </a:extLst>
                </p14:cNvPr>
                <p14:cNvContentPartPr/>
                <p14:nvPr/>
              </p14:nvContentPartPr>
              <p14:xfrm>
                <a:off x="10775241" y="1869285"/>
                <a:ext cx="161280" cy="160560"/>
              </p14:xfrm>
            </p:contentPart>
          </mc:Choice>
          <mc:Fallback xmlns="">
            <p:pic>
              <p:nvPicPr>
                <p:cNvPr id="138285" name="Freihand 138284">
                  <a:extLst>
                    <a:ext uri="{FF2B5EF4-FFF2-40B4-BE49-F238E27FC236}">
                      <a16:creationId xmlns:a16="http://schemas.microsoft.com/office/drawing/2014/main" id="{35F40D6C-57D9-49F2-9E49-21668D5BEB31}"/>
                    </a:ext>
                  </a:extLst>
                </p:cNvPr>
                <p:cNvPicPr/>
                <p:nvPr/>
              </p:nvPicPr>
              <p:blipFill>
                <a:blip r:embed="rId185"/>
                <a:stretch>
                  <a:fillRect/>
                </a:stretch>
              </p:blipFill>
              <p:spPr>
                <a:xfrm>
                  <a:off x="10770921" y="1864965"/>
                  <a:ext cx="1699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8286" name="Freihand 138285">
                  <a:extLst>
                    <a:ext uri="{FF2B5EF4-FFF2-40B4-BE49-F238E27FC236}">
                      <a16:creationId xmlns:a16="http://schemas.microsoft.com/office/drawing/2014/main" id="{C5F2D6AF-4CBB-479E-86C3-7854F3EFD1F4}"/>
                    </a:ext>
                  </a:extLst>
                </p14:cNvPr>
                <p14:cNvContentPartPr/>
                <p14:nvPr/>
              </p14:nvContentPartPr>
              <p14:xfrm>
                <a:off x="10587681" y="2463645"/>
                <a:ext cx="112680" cy="106920"/>
              </p14:xfrm>
            </p:contentPart>
          </mc:Choice>
          <mc:Fallback xmlns="">
            <p:pic>
              <p:nvPicPr>
                <p:cNvPr id="138286" name="Freihand 138285">
                  <a:extLst>
                    <a:ext uri="{FF2B5EF4-FFF2-40B4-BE49-F238E27FC236}">
                      <a16:creationId xmlns:a16="http://schemas.microsoft.com/office/drawing/2014/main" id="{C5F2D6AF-4CBB-479E-86C3-7854F3EFD1F4}"/>
                    </a:ext>
                  </a:extLst>
                </p:cNvPr>
                <p:cNvPicPr/>
                <p:nvPr/>
              </p:nvPicPr>
              <p:blipFill>
                <a:blip r:embed="rId187"/>
                <a:stretch>
                  <a:fillRect/>
                </a:stretch>
              </p:blipFill>
              <p:spPr>
                <a:xfrm>
                  <a:off x="10583361" y="2459325"/>
                  <a:ext cx="121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8287" name="Freihand 138286">
                  <a:extLst>
                    <a:ext uri="{FF2B5EF4-FFF2-40B4-BE49-F238E27FC236}">
                      <a16:creationId xmlns:a16="http://schemas.microsoft.com/office/drawing/2014/main" id="{910C1EDD-CB15-4FA6-AADA-B6B25D900885}"/>
                    </a:ext>
                  </a:extLst>
                </p14:cNvPr>
                <p14:cNvContentPartPr/>
                <p14:nvPr/>
              </p14:nvContentPartPr>
              <p14:xfrm>
                <a:off x="10739601" y="2448165"/>
                <a:ext cx="151920" cy="117720"/>
              </p14:xfrm>
            </p:contentPart>
          </mc:Choice>
          <mc:Fallback xmlns="">
            <p:pic>
              <p:nvPicPr>
                <p:cNvPr id="138287" name="Freihand 138286">
                  <a:extLst>
                    <a:ext uri="{FF2B5EF4-FFF2-40B4-BE49-F238E27FC236}">
                      <a16:creationId xmlns:a16="http://schemas.microsoft.com/office/drawing/2014/main" id="{910C1EDD-CB15-4FA6-AADA-B6B25D900885}"/>
                    </a:ext>
                  </a:extLst>
                </p:cNvPr>
                <p:cNvPicPr/>
                <p:nvPr/>
              </p:nvPicPr>
              <p:blipFill>
                <a:blip r:embed="rId189"/>
                <a:stretch>
                  <a:fillRect/>
                </a:stretch>
              </p:blipFill>
              <p:spPr>
                <a:xfrm>
                  <a:off x="10735281" y="2443845"/>
                  <a:ext cx="160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8288" name="Freihand 138287">
                  <a:extLst>
                    <a:ext uri="{FF2B5EF4-FFF2-40B4-BE49-F238E27FC236}">
                      <a16:creationId xmlns:a16="http://schemas.microsoft.com/office/drawing/2014/main" id="{850EA670-11C5-44B2-9149-E17FAA27EF2D}"/>
                    </a:ext>
                  </a:extLst>
                </p14:cNvPr>
                <p14:cNvContentPartPr/>
                <p14:nvPr/>
              </p14:nvContentPartPr>
              <p14:xfrm>
                <a:off x="10849401" y="2376165"/>
                <a:ext cx="5040" cy="26640"/>
              </p14:xfrm>
            </p:contentPart>
          </mc:Choice>
          <mc:Fallback xmlns="">
            <p:pic>
              <p:nvPicPr>
                <p:cNvPr id="138288" name="Freihand 138287">
                  <a:extLst>
                    <a:ext uri="{FF2B5EF4-FFF2-40B4-BE49-F238E27FC236}">
                      <a16:creationId xmlns:a16="http://schemas.microsoft.com/office/drawing/2014/main" id="{850EA670-11C5-44B2-9149-E17FAA27EF2D}"/>
                    </a:ext>
                  </a:extLst>
                </p:cNvPr>
                <p:cNvPicPr/>
                <p:nvPr/>
              </p:nvPicPr>
              <p:blipFill>
                <a:blip r:embed="rId191"/>
                <a:stretch>
                  <a:fillRect/>
                </a:stretch>
              </p:blipFill>
              <p:spPr>
                <a:xfrm>
                  <a:off x="10845081" y="2371845"/>
                  <a:ext cx="13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8289" name="Freihand 138288">
                  <a:extLst>
                    <a:ext uri="{FF2B5EF4-FFF2-40B4-BE49-F238E27FC236}">
                      <a16:creationId xmlns:a16="http://schemas.microsoft.com/office/drawing/2014/main" id="{E373CE9B-C7BE-4374-B1F6-4CE12AE97B9B}"/>
                    </a:ext>
                  </a:extLst>
                </p14:cNvPr>
                <p14:cNvContentPartPr/>
                <p14:nvPr/>
              </p14:nvContentPartPr>
              <p14:xfrm>
                <a:off x="10894761" y="2445645"/>
                <a:ext cx="103320" cy="88560"/>
              </p14:xfrm>
            </p:contentPart>
          </mc:Choice>
          <mc:Fallback xmlns="">
            <p:pic>
              <p:nvPicPr>
                <p:cNvPr id="138289" name="Freihand 138288">
                  <a:extLst>
                    <a:ext uri="{FF2B5EF4-FFF2-40B4-BE49-F238E27FC236}">
                      <a16:creationId xmlns:a16="http://schemas.microsoft.com/office/drawing/2014/main" id="{E373CE9B-C7BE-4374-B1F6-4CE12AE97B9B}"/>
                    </a:ext>
                  </a:extLst>
                </p:cNvPr>
                <p:cNvPicPr/>
                <p:nvPr/>
              </p:nvPicPr>
              <p:blipFill>
                <a:blip r:embed="rId193"/>
                <a:stretch>
                  <a:fillRect/>
                </a:stretch>
              </p:blipFill>
              <p:spPr>
                <a:xfrm>
                  <a:off x="10890441" y="2441325"/>
                  <a:ext cx="111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290" name="Freihand 138289">
                  <a:extLst>
                    <a:ext uri="{FF2B5EF4-FFF2-40B4-BE49-F238E27FC236}">
                      <a16:creationId xmlns:a16="http://schemas.microsoft.com/office/drawing/2014/main" id="{03AB505B-D19A-4F23-AA96-5F85FD37ED6E}"/>
                    </a:ext>
                  </a:extLst>
                </p14:cNvPr>
                <p14:cNvContentPartPr/>
                <p14:nvPr/>
              </p14:nvContentPartPr>
              <p14:xfrm>
                <a:off x="11018241" y="2350245"/>
                <a:ext cx="34200" cy="174960"/>
              </p14:xfrm>
            </p:contentPart>
          </mc:Choice>
          <mc:Fallback xmlns="">
            <p:pic>
              <p:nvPicPr>
                <p:cNvPr id="138290" name="Freihand 138289">
                  <a:extLst>
                    <a:ext uri="{FF2B5EF4-FFF2-40B4-BE49-F238E27FC236}">
                      <a16:creationId xmlns:a16="http://schemas.microsoft.com/office/drawing/2014/main" id="{03AB505B-D19A-4F23-AA96-5F85FD37ED6E}"/>
                    </a:ext>
                  </a:extLst>
                </p:cNvPr>
                <p:cNvPicPr/>
                <p:nvPr/>
              </p:nvPicPr>
              <p:blipFill>
                <a:blip r:embed="rId195"/>
                <a:stretch>
                  <a:fillRect/>
                </a:stretch>
              </p:blipFill>
              <p:spPr>
                <a:xfrm>
                  <a:off x="11013921" y="2345925"/>
                  <a:ext cx="42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291" name="Freihand 138290">
                  <a:extLst>
                    <a:ext uri="{FF2B5EF4-FFF2-40B4-BE49-F238E27FC236}">
                      <a16:creationId xmlns:a16="http://schemas.microsoft.com/office/drawing/2014/main" id="{BA2ECFBA-45C8-45F2-9302-F1B667190FB0}"/>
                    </a:ext>
                  </a:extLst>
                </p14:cNvPr>
                <p14:cNvContentPartPr/>
                <p14:nvPr/>
              </p14:nvContentPartPr>
              <p14:xfrm>
                <a:off x="11076561" y="2418285"/>
                <a:ext cx="104400" cy="91440"/>
              </p14:xfrm>
            </p:contentPart>
          </mc:Choice>
          <mc:Fallback xmlns="">
            <p:pic>
              <p:nvPicPr>
                <p:cNvPr id="138291" name="Freihand 138290">
                  <a:extLst>
                    <a:ext uri="{FF2B5EF4-FFF2-40B4-BE49-F238E27FC236}">
                      <a16:creationId xmlns:a16="http://schemas.microsoft.com/office/drawing/2014/main" id="{BA2ECFBA-45C8-45F2-9302-F1B667190FB0}"/>
                    </a:ext>
                  </a:extLst>
                </p:cNvPr>
                <p:cNvPicPr/>
                <p:nvPr/>
              </p:nvPicPr>
              <p:blipFill>
                <a:blip r:embed="rId197"/>
                <a:stretch>
                  <a:fillRect/>
                </a:stretch>
              </p:blipFill>
              <p:spPr>
                <a:xfrm>
                  <a:off x="11072241" y="2413965"/>
                  <a:ext cx="113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293" name="Freihand 138292">
                  <a:extLst>
                    <a:ext uri="{FF2B5EF4-FFF2-40B4-BE49-F238E27FC236}">
                      <a16:creationId xmlns:a16="http://schemas.microsoft.com/office/drawing/2014/main" id="{580CDDA8-8867-42DA-BE75-8C042D319273}"/>
                    </a:ext>
                  </a:extLst>
                </p14:cNvPr>
                <p14:cNvContentPartPr/>
                <p14:nvPr/>
              </p14:nvContentPartPr>
              <p14:xfrm>
                <a:off x="10571841" y="2727885"/>
                <a:ext cx="154080" cy="112680"/>
              </p14:xfrm>
            </p:contentPart>
          </mc:Choice>
          <mc:Fallback xmlns="">
            <p:pic>
              <p:nvPicPr>
                <p:cNvPr id="138293" name="Freihand 138292">
                  <a:extLst>
                    <a:ext uri="{FF2B5EF4-FFF2-40B4-BE49-F238E27FC236}">
                      <a16:creationId xmlns:a16="http://schemas.microsoft.com/office/drawing/2014/main" id="{580CDDA8-8867-42DA-BE75-8C042D319273}"/>
                    </a:ext>
                  </a:extLst>
                </p:cNvPr>
                <p:cNvPicPr/>
                <p:nvPr/>
              </p:nvPicPr>
              <p:blipFill>
                <a:blip r:embed="rId199"/>
                <a:stretch>
                  <a:fillRect/>
                </a:stretch>
              </p:blipFill>
              <p:spPr>
                <a:xfrm>
                  <a:off x="10567521" y="2723565"/>
                  <a:ext cx="162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8294" name="Freihand 138293">
                  <a:extLst>
                    <a:ext uri="{FF2B5EF4-FFF2-40B4-BE49-F238E27FC236}">
                      <a16:creationId xmlns:a16="http://schemas.microsoft.com/office/drawing/2014/main" id="{A8576001-50AE-4D68-AF94-A4CD6AAA6BC8}"/>
                    </a:ext>
                  </a:extLst>
                </p14:cNvPr>
                <p14:cNvContentPartPr/>
                <p14:nvPr/>
              </p14:nvContentPartPr>
              <p14:xfrm>
                <a:off x="10728801" y="2685405"/>
                <a:ext cx="131760" cy="253080"/>
              </p14:xfrm>
            </p:contentPart>
          </mc:Choice>
          <mc:Fallback xmlns="">
            <p:pic>
              <p:nvPicPr>
                <p:cNvPr id="138294" name="Freihand 138293">
                  <a:extLst>
                    <a:ext uri="{FF2B5EF4-FFF2-40B4-BE49-F238E27FC236}">
                      <a16:creationId xmlns:a16="http://schemas.microsoft.com/office/drawing/2014/main" id="{A8576001-50AE-4D68-AF94-A4CD6AAA6BC8}"/>
                    </a:ext>
                  </a:extLst>
                </p:cNvPr>
                <p:cNvPicPr/>
                <p:nvPr/>
              </p:nvPicPr>
              <p:blipFill>
                <a:blip r:embed="rId201"/>
                <a:stretch>
                  <a:fillRect/>
                </a:stretch>
              </p:blipFill>
              <p:spPr>
                <a:xfrm>
                  <a:off x="10724481" y="2681085"/>
                  <a:ext cx="1404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295" name="Freihand 138294">
                  <a:extLst>
                    <a:ext uri="{FF2B5EF4-FFF2-40B4-BE49-F238E27FC236}">
                      <a16:creationId xmlns:a16="http://schemas.microsoft.com/office/drawing/2014/main" id="{ABE1B64D-C415-4379-8F54-2938B7FF76DE}"/>
                    </a:ext>
                  </a:extLst>
                </p14:cNvPr>
                <p14:cNvContentPartPr/>
                <p14:nvPr/>
              </p14:nvContentPartPr>
              <p14:xfrm>
                <a:off x="10734201" y="2666325"/>
                <a:ext cx="360" cy="360"/>
              </p14:xfrm>
            </p:contentPart>
          </mc:Choice>
          <mc:Fallback xmlns="">
            <p:pic>
              <p:nvPicPr>
                <p:cNvPr id="138295" name="Freihand 138294">
                  <a:extLst>
                    <a:ext uri="{FF2B5EF4-FFF2-40B4-BE49-F238E27FC236}">
                      <a16:creationId xmlns:a16="http://schemas.microsoft.com/office/drawing/2014/main" id="{ABE1B64D-C415-4379-8F54-2938B7FF76DE}"/>
                    </a:ext>
                  </a:extLst>
                </p:cNvPr>
                <p:cNvPicPr/>
                <p:nvPr/>
              </p:nvPicPr>
              <p:blipFill>
                <a:blip r:embed="rId14"/>
                <a:stretch>
                  <a:fillRect/>
                </a:stretch>
              </p:blipFill>
              <p:spPr>
                <a:xfrm>
                  <a:off x="10729881" y="2662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8296" name="Freihand 138295">
                  <a:extLst>
                    <a:ext uri="{FF2B5EF4-FFF2-40B4-BE49-F238E27FC236}">
                      <a16:creationId xmlns:a16="http://schemas.microsoft.com/office/drawing/2014/main" id="{C9A45BA7-B30A-46CA-9E43-5752432A9BF1}"/>
                    </a:ext>
                  </a:extLst>
                </p14:cNvPr>
                <p14:cNvContentPartPr/>
                <p14:nvPr/>
              </p14:nvContentPartPr>
              <p14:xfrm>
                <a:off x="10925001" y="2731845"/>
                <a:ext cx="186120" cy="55080"/>
              </p14:xfrm>
            </p:contentPart>
          </mc:Choice>
          <mc:Fallback xmlns="">
            <p:pic>
              <p:nvPicPr>
                <p:cNvPr id="138296" name="Freihand 138295">
                  <a:extLst>
                    <a:ext uri="{FF2B5EF4-FFF2-40B4-BE49-F238E27FC236}">
                      <a16:creationId xmlns:a16="http://schemas.microsoft.com/office/drawing/2014/main" id="{C9A45BA7-B30A-46CA-9E43-5752432A9BF1}"/>
                    </a:ext>
                  </a:extLst>
                </p:cNvPr>
                <p:cNvPicPr/>
                <p:nvPr/>
              </p:nvPicPr>
              <p:blipFill>
                <a:blip r:embed="rId204"/>
                <a:stretch>
                  <a:fillRect/>
                </a:stretch>
              </p:blipFill>
              <p:spPr>
                <a:xfrm>
                  <a:off x="10920681" y="2727525"/>
                  <a:ext cx="194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297" name="Freihand 138296">
                  <a:extLst>
                    <a:ext uri="{FF2B5EF4-FFF2-40B4-BE49-F238E27FC236}">
                      <a16:creationId xmlns:a16="http://schemas.microsoft.com/office/drawing/2014/main" id="{B614AFC1-EFEB-4E3B-B262-740D2E9FE19D}"/>
                    </a:ext>
                  </a:extLst>
                </p14:cNvPr>
                <p14:cNvContentPartPr/>
                <p14:nvPr/>
              </p14:nvContentPartPr>
              <p14:xfrm>
                <a:off x="11144601" y="2678565"/>
                <a:ext cx="239040" cy="66600"/>
              </p14:xfrm>
            </p:contentPart>
          </mc:Choice>
          <mc:Fallback xmlns="">
            <p:pic>
              <p:nvPicPr>
                <p:cNvPr id="138297" name="Freihand 138296">
                  <a:extLst>
                    <a:ext uri="{FF2B5EF4-FFF2-40B4-BE49-F238E27FC236}">
                      <a16:creationId xmlns:a16="http://schemas.microsoft.com/office/drawing/2014/main" id="{B614AFC1-EFEB-4E3B-B262-740D2E9FE19D}"/>
                    </a:ext>
                  </a:extLst>
                </p:cNvPr>
                <p:cNvPicPr/>
                <p:nvPr/>
              </p:nvPicPr>
              <p:blipFill>
                <a:blip r:embed="rId206"/>
                <a:stretch>
                  <a:fillRect/>
                </a:stretch>
              </p:blipFill>
              <p:spPr>
                <a:xfrm>
                  <a:off x="11140281" y="2674245"/>
                  <a:ext cx="247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8298" name="Freihand 138297">
                  <a:extLst>
                    <a:ext uri="{FF2B5EF4-FFF2-40B4-BE49-F238E27FC236}">
                      <a16:creationId xmlns:a16="http://schemas.microsoft.com/office/drawing/2014/main" id="{EBF2041D-8924-42B3-BC74-7BBB3C91B389}"/>
                    </a:ext>
                  </a:extLst>
                </p14:cNvPr>
                <p14:cNvContentPartPr/>
                <p14:nvPr/>
              </p14:nvContentPartPr>
              <p14:xfrm>
                <a:off x="11408121" y="2632485"/>
                <a:ext cx="97920" cy="216720"/>
              </p14:xfrm>
            </p:contentPart>
          </mc:Choice>
          <mc:Fallback xmlns="">
            <p:pic>
              <p:nvPicPr>
                <p:cNvPr id="138298" name="Freihand 138297">
                  <a:extLst>
                    <a:ext uri="{FF2B5EF4-FFF2-40B4-BE49-F238E27FC236}">
                      <a16:creationId xmlns:a16="http://schemas.microsoft.com/office/drawing/2014/main" id="{EBF2041D-8924-42B3-BC74-7BBB3C91B389}"/>
                    </a:ext>
                  </a:extLst>
                </p:cNvPr>
                <p:cNvPicPr/>
                <p:nvPr/>
              </p:nvPicPr>
              <p:blipFill>
                <a:blip r:embed="rId208"/>
                <a:stretch>
                  <a:fillRect/>
                </a:stretch>
              </p:blipFill>
              <p:spPr>
                <a:xfrm>
                  <a:off x="11403801" y="2628165"/>
                  <a:ext cx="106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299" name="Freihand 138298">
                  <a:extLst>
                    <a:ext uri="{FF2B5EF4-FFF2-40B4-BE49-F238E27FC236}">
                      <a16:creationId xmlns:a16="http://schemas.microsoft.com/office/drawing/2014/main" id="{E5650E30-623D-4DF1-B1C3-B96CD656FC7A}"/>
                    </a:ext>
                  </a:extLst>
                </p14:cNvPr>
                <p14:cNvContentPartPr/>
                <p14:nvPr/>
              </p14:nvContentPartPr>
              <p14:xfrm>
                <a:off x="11524761" y="2534925"/>
                <a:ext cx="30960" cy="167760"/>
              </p14:xfrm>
            </p:contentPart>
          </mc:Choice>
          <mc:Fallback xmlns="">
            <p:pic>
              <p:nvPicPr>
                <p:cNvPr id="138299" name="Freihand 138298">
                  <a:extLst>
                    <a:ext uri="{FF2B5EF4-FFF2-40B4-BE49-F238E27FC236}">
                      <a16:creationId xmlns:a16="http://schemas.microsoft.com/office/drawing/2014/main" id="{E5650E30-623D-4DF1-B1C3-B96CD656FC7A}"/>
                    </a:ext>
                  </a:extLst>
                </p:cNvPr>
                <p:cNvPicPr/>
                <p:nvPr/>
              </p:nvPicPr>
              <p:blipFill>
                <a:blip r:embed="rId210"/>
                <a:stretch>
                  <a:fillRect/>
                </a:stretch>
              </p:blipFill>
              <p:spPr>
                <a:xfrm>
                  <a:off x="11520441" y="2530605"/>
                  <a:ext cx="39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300" name="Freihand 138299">
                  <a:extLst>
                    <a:ext uri="{FF2B5EF4-FFF2-40B4-BE49-F238E27FC236}">
                      <a16:creationId xmlns:a16="http://schemas.microsoft.com/office/drawing/2014/main" id="{C450B9DD-D76E-4081-8E2F-3ED72197B562}"/>
                    </a:ext>
                  </a:extLst>
                </p14:cNvPr>
                <p14:cNvContentPartPr/>
                <p14:nvPr/>
              </p14:nvContentPartPr>
              <p14:xfrm>
                <a:off x="11573361" y="2461845"/>
                <a:ext cx="461880" cy="307800"/>
              </p14:xfrm>
            </p:contentPart>
          </mc:Choice>
          <mc:Fallback xmlns="">
            <p:pic>
              <p:nvPicPr>
                <p:cNvPr id="138300" name="Freihand 138299">
                  <a:extLst>
                    <a:ext uri="{FF2B5EF4-FFF2-40B4-BE49-F238E27FC236}">
                      <a16:creationId xmlns:a16="http://schemas.microsoft.com/office/drawing/2014/main" id="{C450B9DD-D76E-4081-8E2F-3ED72197B562}"/>
                    </a:ext>
                  </a:extLst>
                </p:cNvPr>
                <p:cNvPicPr/>
                <p:nvPr/>
              </p:nvPicPr>
              <p:blipFill>
                <a:blip r:embed="rId212"/>
                <a:stretch>
                  <a:fillRect/>
                </a:stretch>
              </p:blipFill>
              <p:spPr>
                <a:xfrm>
                  <a:off x="11569041" y="2457525"/>
                  <a:ext cx="470520" cy="31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138302" name="Freihand 138301">
                <a:extLst>
                  <a:ext uri="{FF2B5EF4-FFF2-40B4-BE49-F238E27FC236}">
                    <a16:creationId xmlns:a16="http://schemas.microsoft.com/office/drawing/2014/main" id="{B8B7DE9F-DDD5-4548-AB62-6DA6C262152C}"/>
                  </a:ext>
                </a:extLst>
              </p14:cNvPr>
              <p14:cNvContentPartPr/>
              <p14:nvPr/>
            </p14:nvContentPartPr>
            <p14:xfrm>
              <a:off x="117081" y="2356725"/>
              <a:ext cx="3663720" cy="81360"/>
            </p14:xfrm>
          </p:contentPart>
        </mc:Choice>
        <mc:Fallback xmlns="">
          <p:pic>
            <p:nvPicPr>
              <p:cNvPr id="138302" name="Freihand 138301">
                <a:extLst>
                  <a:ext uri="{FF2B5EF4-FFF2-40B4-BE49-F238E27FC236}">
                    <a16:creationId xmlns:a16="http://schemas.microsoft.com/office/drawing/2014/main" id="{B8B7DE9F-DDD5-4548-AB62-6DA6C262152C}"/>
                  </a:ext>
                </a:extLst>
              </p:cNvPr>
              <p:cNvPicPr/>
              <p:nvPr/>
            </p:nvPicPr>
            <p:blipFill>
              <a:blip r:embed="rId214"/>
              <a:stretch>
                <a:fillRect/>
              </a:stretch>
            </p:blipFill>
            <p:spPr>
              <a:xfrm>
                <a:off x="112761" y="2352405"/>
                <a:ext cx="3672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8303" name="Freihand 138302">
                <a:extLst>
                  <a:ext uri="{FF2B5EF4-FFF2-40B4-BE49-F238E27FC236}">
                    <a16:creationId xmlns:a16="http://schemas.microsoft.com/office/drawing/2014/main" id="{970760F6-E13B-499F-8004-322B7D0E339B}"/>
                  </a:ext>
                </a:extLst>
              </p14:cNvPr>
              <p14:cNvContentPartPr/>
              <p14:nvPr/>
            </p14:nvContentPartPr>
            <p14:xfrm>
              <a:off x="272241" y="2979885"/>
              <a:ext cx="1955880" cy="100080"/>
            </p14:xfrm>
          </p:contentPart>
        </mc:Choice>
        <mc:Fallback xmlns="">
          <p:pic>
            <p:nvPicPr>
              <p:cNvPr id="138303" name="Freihand 138302">
                <a:extLst>
                  <a:ext uri="{FF2B5EF4-FFF2-40B4-BE49-F238E27FC236}">
                    <a16:creationId xmlns:a16="http://schemas.microsoft.com/office/drawing/2014/main" id="{970760F6-E13B-499F-8004-322B7D0E339B}"/>
                  </a:ext>
                </a:extLst>
              </p:cNvPr>
              <p:cNvPicPr/>
              <p:nvPr/>
            </p:nvPicPr>
            <p:blipFill>
              <a:blip r:embed="rId216"/>
              <a:stretch>
                <a:fillRect/>
              </a:stretch>
            </p:blipFill>
            <p:spPr>
              <a:xfrm>
                <a:off x="267921" y="2975565"/>
                <a:ext cx="19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304" name="Freihand 138303">
                <a:extLst>
                  <a:ext uri="{FF2B5EF4-FFF2-40B4-BE49-F238E27FC236}">
                    <a16:creationId xmlns:a16="http://schemas.microsoft.com/office/drawing/2014/main" id="{08C2B6E7-914F-46D7-ADF6-F629191AD85C}"/>
                  </a:ext>
                </a:extLst>
              </p14:cNvPr>
              <p14:cNvContentPartPr/>
              <p14:nvPr/>
            </p14:nvContentPartPr>
            <p14:xfrm>
              <a:off x="2548881" y="2993925"/>
              <a:ext cx="2754720" cy="94320"/>
            </p14:xfrm>
          </p:contentPart>
        </mc:Choice>
        <mc:Fallback xmlns="">
          <p:pic>
            <p:nvPicPr>
              <p:cNvPr id="138304" name="Freihand 138303">
                <a:extLst>
                  <a:ext uri="{FF2B5EF4-FFF2-40B4-BE49-F238E27FC236}">
                    <a16:creationId xmlns:a16="http://schemas.microsoft.com/office/drawing/2014/main" id="{08C2B6E7-914F-46D7-ADF6-F629191AD85C}"/>
                  </a:ext>
                </a:extLst>
              </p:cNvPr>
              <p:cNvPicPr/>
              <p:nvPr/>
            </p:nvPicPr>
            <p:blipFill>
              <a:blip r:embed="rId218"/>
              <a:stretch>
                <a:fillRect/>
              </a:stretch>
            </p:blipFill>
            <p:spPr>
              <a:xfrm>
                <a:off x="2544561" y="2989605"/>
                <a:ext cx="2763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305" name="Freihand 138304">
                <a:extLst>
                  <a:ext uri="{FF2B5EF4-FFF2-40B4-BE49-F238E27FC236}">
                    <a16:creationId xmlns:a16="http://schemas.microsoft.com/office/drawing/2014/main" id="{F76A2D1E-4CC7-4EC5-8164-0B9F526C9B4C}"/>
                  </a:ext>
                </a:extLst>
              </p14:cNvPr>
              <p14:cNvContentPartPr/>
              <p14:nvPr/>
            </p14:nvContentPartPr>
            <p14:xfrm>
              <a:off x="7492041" y="3264645"/>
              <a:ext cx="842040" cy="68400"/>
            </p14:xfrm>
          </p:contentPart>
        </mc:Choice>
        <mc:Fallback xmlns="">
          <p:pic>
            <p:nvPicPr>
              <p:cNvPr id="138305" name="Freihand 138304">
                <a:extLst>
                  <a:ext uri="{FF2B5EF4-FFF2-40B4-BE49-F238E27FC236}">
                    <a16:creationId xmlns:a16="http://schemas.microsoft.com/office/drawing/2014/main" id="{F76A2D1E-4CC7-4EC5-8164-0B9F526C9B4C}"/>
                  </a:ext>
                </a:extLst>
              </p:cNvPr>
              <p:cNvPicPr/>
              <p:nvPr/>
            </p:nvPicPr>
            <p:blipFill>
              <a:blip r:embed="rId220"/>
              <a:stretch>
                <a:fillRect/>
              </a:stretch>
            </p:blipFill>
            <p:spPr>
              <a:xfrm>
                <a:off x="7487721" y="3260325"/>
                <a:ext cx="850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306" name="Freihand 138305">
                <a:extLst>
                  <a:ext uri="{FF2B5EF4-FFF2-40B4-BE49-F238E27FC236}">
                    <a16:creationId xmlns:a16="http://schemas.microsoft.com/office/drawing/2014/main" id="{8907AB6D-D08B-42C2-A8D1-0260330BAD3B}"/>
                  </a:ext>
                </a:extLst>
              </p14:cNvPr>
              <p14:cNvContentPartPr/>
              <p14:nvPr/>
            </p14:nvContentPartPr>
            <p14:xfrm>
              <a:off x="3386241" y="3641925"/>
              <a:ext cx="1067040" cy="40680"/>
            </p14:xfrm>
          </p:contentPart>
        </mc:Choice>
        <mc:Fallback xmlns="">
          <p:pic>
            <p:nvPicPr>
              <p:cNvPr id="138306" name="Freihand 138305">
                <a:extLst>
                  <a:ext uri="{FF2B5EF4-FFF2-40B4-BE49-F238E27FC236}">
                    <a16:creationId xmlns:a16="http://schemas.microsoft.com/office/drawing/2014/main" id="{8907AB6D-D08B-42C2-A8D1-0260330BAD3B}"/>
                  </a:ext>
                </a:extLst>
              </p:cNvPr>
              <p:cNvPicPr/>
              <p:nvPr/>
            </p:nvPicPr>
            <p:blipFill>
              <a:blip r:embed="rId222"/>
              <a:stretch>
                <a:fillRect/>
              </a:stretch>
            </p:blipFill>
            <p:spPr>
              <a:xfrm>
                <a:off x="3381921" y="3637605"/>
                <a:ext cx="1075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307" name="Freihand 138306">
                <a:extLst>
                  <a:ext uri="{FF2B5EF4-FFF2-40B4-BE49-F238E27FC236}">
                    <a16:creationId xmlns:a16="http://schemas.microsoft.com/office/drawing/2014/main" id="{218300AC-1638-48D5-B98F-D8E1F936A961}"/>
                  </a:ext>
                </a:extLst>
              </p14:cNvPr>
              <p14:cNvContentPartPr/>
              <p14:nvPr/>
            </p14:nvContentPartPr>
            <p14:xfrm>
              <a:off x="4976721" y="2946405"/>
              <a:ext cx="1702800" cy="422280"/>
            </p14:xfrm>
          </p:contentPart>
        </mc:Choice>
        <mc:Fallback xmlns="">
          <p:pic>
            <p:nvPicPr>
              <p:cNvPr id="138307" name="Freihand 138306">
                <a:extLst>
                  <a:ext uri="{FF2B5EF4-FFF2-40B4-BE49-F238E27FC236}">
                    <a16:creationId xmlns:a16="http://schemas.microsoft.com/office/drawing/2014/main" id="{218300AC-1638-48D5-B98F-D8E1F936A961}"/>
                  </a:ext>
                </a:extLst>
              </p:cNvPr>
              <p:cNvPicPr/>
              <p:nvPr/>
            </p:nvPicPr>
            <p:blipFill>
              <a:blip r:embed="rId224"/>
              <a:stretch>
                <a:fillRect/>
              </a:stretch>
            </p:blipFill>
            <p:spPr>
              <a:xfrm>
                <a:off x="4972401" y="2942085"/>
                <a:ext cx="171144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308" name="Freihand 138307">
                <a:extLst>
                  <a:ext uri="{FF2B5EF4-FFF2-40B4-BE49-F238E27FC236}">
                    <a16:creationId xmlns:a16="http://schemas.microsoft.com/office/drawing/2014/main" id="{E057A34B-7B62-430C-A059-F63D49D64759}"/>
                  </a:ext>
                </a:extLst>
              </p14:cNvPr>
              <p14:cNvContentPartPr/>
              <p14:nvPr/>
            </p14:nvContentPartPr>
            <p14:xfrm>
              <a:off x="267921" y="3900765"/>
              <a:ext cx="2379960" cy="115560"/>
            </p14:xfrm>
          </p:contentPart>
        </mc:Choice>
        <mc:Fallback xmlns="">
          <p:pic>
            <p:nvPicPr>
              <p:cNvPr id="138308" name="Freihand 138307">
                <a:extLst>
                  <a:ext uri="{FF2B5EF4-FFF2-40B4-BE49-F238E27FC236}">
                    <a16:creationId xmlns:a16="http://schemas.microsoft.com/office/drawing/2014/main" id="{E057A34B-7B62-430C-A059-F63D49D64759}"/>
                  </a:ext>
                </a:extLst>
              </p:cNvPr>
              <p:cNvPicPr/>
              <p:nvPr/>
            </p:nvPicPr>
            <p:blipFill>
              <a:blip r:embed="rId226"/>
              <a:stretch>
                <a:fillRect/>
              </a:stretch>
            </p:blipFill>
            <p:spPr>
              <a:xfrm>
                <a:off x="263601" y="3896445"/>
                <a:ext cx="2388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309" name="Freihand 138308">
                <a:extLst>
                  <a:ext uri="{FF2B5EF4-FFF2-40B4-BE49-F238E27FC236}">
                    <a16:creationId xmlns:a16="http://schemas.microsoft.com/office/drawing/2014/main" id="{940DDF0E-CD3C-4DDB-84FF-AEB20A7CED17}"/>
                  </a:ext>
                </a:extLst>
              </p14:cNvPr>
              <p14:cNvContentPartPr/>
              <p14:nvPr/>
            </p14:nvContentPartPr>
            <p14:xfrm>
              <a:off x="6152121" y="4318365"/>
              <a:ext cx="1071000" cy="99000"/>
            </p14:xfrm>
          </p:contentPart>
        </mc:Choice>
        <mc:Fallback xmlns="">
          <p:pic>
            <p:nvPicPr>
              <p:cNvPr id="138309" name="Freihand 138308">
                <a:extLst>
                  <a:ext uri="{FF2B5EF4-FFF2-40B4-BE49-F238E27FC236}">
                    <a16:creationId xmlns:a16="http://schemas.microsoft.com/office/drawing/2014/main" id="{940DDF0E-CD3C-4DDB-84FF-AEB20A7CED17}"/>
                  </a:ext>
                </a:extLst>
              </p:cNvPr>
              <p:cNvPicPr/>
              <p:nvPr/>
            </p:nvPicPr>
            <p:blipFill>
              <a:blip r:embed="rId228"/>
              <a:stretch>
                <a:fillRect/>
              </a:stretch>
            </p:blipFill>
            <p:spPr>
              <a:xfrm>
                <a:off x="6147801" y="4314045"/>
                <a:ext cx="1079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310" name="Freihand 138309">
                <a:extLst>
                  <a:ext uri="{FF2B5EF4-FFF2-40B4-BE49-F238E27FC236}">
                    <a16:creationId xmlns:a16="http://schemas.microsoft.com/office/drawing/2014/main" id="{8F3881FF-6105-4C34-A05A-B6A5171F88CE}"/>
                  </a:ext>
                </a:extLst>
              </p14:cNvPr>
              <p14:cNvContentPartPr/>
              <p14:nvPr/>
            </p14:nvContentPartPr>
            <p14:xfrm>
              <a:off x="232281" y="5326005"/>
              <a:ext cx="2560320" cy="44640"/>
            </p14:xfrm>
          </p:contentPart>
        </mc:Choice>
        <mc:Fallback xmlns="">
          <p:pic>
            <p:nvPicPr>
              <p:cNvPr id="138310" name="Freihand 138309">
                <a:extLst>
                  <a:ext uri="{FF2B5EF4-FFF2-40B4-BE49-F238E27FC236}">
                    <a16:creationId xmlns:a16="http://schemas.microsoft.com/office/drawing/2014/main" id="{8F3881FF-6105-4C34-A05A-B6A5171F88CE}"/>
                  </a:ext>
                </a:extLst>
              </p:cNvPr>
              <p:cNvPicPr/>
              <p:nvPr/>
            </p:nvPicPr>
            <p:blipFill>
              <a:blip r:embed="rId230"/>
              <a:stretch>
                <a:fillRect/>
              </a:stretch>
            </p:blipFill>
            <p:spPr>
              <a:xfrm>
                <a:off x="227961" y="5321685"/>
                <a:ext cx="2568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311" name="Freihand 138310">
                <a:extLst>
                  <a:ext uri="{FF2B5EF4-FFF2-40B4-BE49-F238E27FC236}">
                    <a16:creationId xmlns:a16="http://schemas.microsoft.com/office/drawing/2014/main" id="{CEC8C6FB-1631-4DA0-B6C4-3025B67924D3}"/>
                  </a:ext>
                </a:extLst>
              </p14:cNvPr>
              <p14:cNvContentPartPr/>
              <p14:nvPr/>
            </p14:nvContentPartPr>
            <p14:xfrm>
              <a:off x="3565521" y="5327805"/>
              <a:ext cx="3033360" cy="57240"/>
            </p14:xfrm>
          </p:contentPart>
        </mc:Choice>
        <mc:Fallback xmlns="">
          <p:pic>
            <p:nvPicPr>
              <p:cNvPr id="138311" name="Freihand 138310">
                <a:extLst>
                  <a:ext uri="{FF2B5EF4-FFF2-40B4-BE49-F238E27FC236}">
                    <a16:creationId xmlns:a16="http://schemas.microsoft.com/office/drawing/2014/main" id="{CEC8C6FB-1631-4DA0-B6C4-3025B67924D3}"/>
                  </a:ext>
                </a:extLst>
              </p:cNvPr>
              <p:cNvPicPr/>
              <p:nvPr/>
            </p:nvPicPr>
            <p:blipFill>
              <a:blip r:embed="rId232"/>
              <a:stretch>
                <a:fillRect/>
              </a:stretch>
            </p:blipFill>
            <p:spPr>
              <a:xfrm>
                <a:off x="3561201" y="5323485"/>
                <a:ext cx="3042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 name="Freihand 4">
                <a:extLst>
                  <a:ext uri="{FF2B5EF4-FFF2-40B4-BE49-F238E27FC236}">
                    <a16:creationId xmlns:a16="http://schemas.microsoft.com/office/drawing/2014/main" id="{FE175DD9-BF7C-48BF-908E-55B8F2547011}"/>
                  </a:ext>
                </a:extLst>
              </p14:cNvPr>
              <p14:cNvContentPartPr/>
              <p14:nvPr/>
            </p14:nvContentPartPr>
            <p14:xfrm>
              <a:off x="9753201" y="1124445"/>
              <a:ext cx="1964880" cy="1113480"/>
            </p14:xfrm>
          </p:contentPart>
        </mc:Choice>
        <mc:Fallback>
          <p:pic>
            <p:nvPicPr>
              <p:cNvPr id="5" name="Freihand 4">
                <a:extLst>
                  <a:ext uri="{FF2B5EF4-FFF2-40B4-BE49-F238E27FC236}">
                    <a16:creationId xmlns:a16="http://schemas.microsoft.com/office/drawing/2014/main" id="{FE175DD9-BF7C-48BF-908E-55B8F2547011}"/>
                  </a:ext>
                </a:extLst>
              </p:cNvPr>
              <p:cNvPicPr/>
              <p:nvPr/>
            </p:nvPicPr>
            <p:blipFill>
              <a:blip r:embed="rId234"/>
              <a:stretch>
                <a:fillRect/>
              </a:stretch>
            </p:blipFill>
            <p:spPr>
              <a:xfrm>
                <a:off x="9748881" y="1120125"/>
                <a:ext cx="1973520" cy="1122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 name="Freihand 16">
                <a:extLst>
                  <a:ext uri="{FF2B5EF4-FFF2-40B4-BE49-F238E27FC236}">
                    <a16:creationId xmlns:a16="http://schemas.microsoft.com/office/drawing/2014/main" id="{649CFB61-9861-46CF-B0D7-CEED2F6EB717}"/>
                  </a:ext>
                </a:extLst>
              </p14:cNvPr>
              <p14:cNvContentPartPr/>
              <p14:nvPr/>
            </p14:nvContentPartPr>
            <p14:xfrm>
              <a:off x="9986481" y="1645365"/>
              <a:ext cx="360360" cy="155160"/>
            </p14:xfrm>
          </p:contentPart>
        </mc:Choice>
        <mc:Fallback>
          <p:pic>
            <p:nvPicPr>
              <p:cNvPr id="17" name="Freihand 16">
                <a:extLst>
                  <a:ext uri="{FF2B5EF4-FFF2-40B4-BE49-F238E27FC236}">
                    <a16:creationId xmlns:a16="http://schemas.microsoft.com/office/drawing/2014/main" id="{649CFB61-9861-46CF-B0D7-CEED2F6EB717}"/>
                  </a:ext>
                </a:extLst>
              </p:cNvPr>
              <p:cNvPicPr/>
              <p:nvPr/>
            </p:nvPicPr>
            <p:blipFill>
              <a:blip r:embed="rId236"/>
              <a:stretch>
                <a:fillRect/>
              </a:stretch>
            </p:blipFill>
            <p:spPr>
              <a:xfrm>
                <a:off x="9982161" y="1641045"/>
                <a:ext cx="369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7" name="Freihand 26">
                <a:extLst>
                  <a:ext uri="{FF2B5EF4-FFF2-40B4-BE49-F238E27FC236}">
                    <a16:creationId xmlns:a16="http://schemas.microsoft.com/office/drawing/2014/main" id="{81EEEBDA-34C7-40E5-846F-6E6742477D54}"/>
                  </a:ext>
                </a:extLst>
              </p14:cNvPr>
              <p14:cNvContentPartPr/>
              <p14:nvPr/>
            </p14:nvContentPartPr>
            <p14:xfrm>
              <a:off x="10764081" y="1772085"/>
              <a:ext cx="361080" cy="132840"/>
            </p14:xfrm>
          </p:contentPart>
        </mc:Choice>
        <mc:Fallback>
          <p:pic>
            <p:nvPicPr>
              <p:cNvPr id="27" name="Freihand 26">
                <a:extLst>
                  <a:ext uri="{FF2B5EF4-FFF2-40B4-BE49-F238E27FC236}">
                    <a16:creationId xmlns:a16="http://schemas.microsoft.com/office/drawing/2014/main" id="{81EEEBDA-34C7-40E5-846F-6E6742477D54}"/>
                  </a:ext>
                </a:extLst>
              </p:cNvPr>
              <p:cNvPicPr/>
              <p:nvPr/>
            </p:nvPicPr>
            <p:blipFill>
              <a:blip r:embed="rId238"/>
              <a:stretch>
                <a:fillRect/>
              </a:stretch>
            </p:blipFill>
            <p:spPr>
              <a:xfrm>
                <a:off x="10759761" y="1767765"/>
                <a:ext cx="369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283" name="Freihand 138282">
                <a:extLst>
                  <a:ext uri="{FF2B5EF4-FFF2-40B4-BE49-F238E27FC236}">
                    <a16:creationId xmlns:a16="http://schemas.microsoft.com/office/drawing/2014/main" id="{B483CE00-FC35-4579-9EE6-B22C81F2AAAF}"/>
                  </a:ext>
                </a:extLst>
              </p14:cNvPr>
              <p14:cNvContentPartPr/>
              <p14:nvPr/>
            </p14:nvContentPartPr>
            <p14:xfrm>
              <a:off x="11217321" y="1242885"/>
              <a:ext cx="898920" cy="783360"/>
            </p14:xfrm>
          </p:contentPart>
        </mc:Choice>
        <mc:Fallback>
          <p:pic>
            <p:nvPicPr>
              <p:cNvPr id="138283" name="Freihand 138282">
                <a:extLst>
                  <a:ext uri="{FF2B5EF4-FFF2-40B4-BE49-F238E27FC236}">
                    <a16:creationId xmlns:a16="http://schemas.microsoft.com/office/drawing/2014/main" id="{B483CE00-FC35-4579-9EE6-B22C81F2AAAF}"/>
                  </a:ext>
                </a:extLst>
              </p:cNvPr>
              <p:cNvPicPr/>
              <p:nvPr/>
            </p:nvPicPr>
            <p:blipFill>
              <a:blip r:embed="rId240"/>
              <a:stretch>
                <a:fillRect/>
              </a:stretch>
            </p:blipFill>
            <p:spPr>
              <a:xfrm>
                <a:off x="11213001" y="1238565"/>
                <a:ext cx="907560" cy="792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312" name="Freihand 138311">
                <a:extLst>
                  <a:ext uri="{FF2B5EF4-FFF2-40B4-BE49-F238E27FC236}">
                    <a16:creationId xmlns:a16="http://schemas.microsoft.com/office/drawing/2014/main" id="{D8019ADD-6112-4632-8FEA-290B2ED5D2B3}"/>
                  </a:ext>
                </a:extLst>
              </p14:cNvPr>
              <p14:cNvContentPartPr/>
              <p14:nvPr/>
            </p14:nvContentPartPr>
            <p14:xfrm>
              <a:off x="163881" y="2223885"/>
              <a:ext cx="3003480" cy="173160"/>
            </p14:xfrm>
          </p:contentPart>
        </mc:Choice>
        <mc:Fallback>
          <p:pic>
            <p:nvPicPr>
              <p:cNvPr id="138312" name="Freihand 138311">
                <a:extLst>
                  <a:ext uri="{FF2B5EF4-FFF2-40B4-BE49-F238E27FC236}">
                    <a16:creationId xmlns:a16="http://schemas.microsoft.com/office/drawing/2014/main" id="{D8019ADD-6112-4632-8FEA-290B2ED5D2B3}"/>
                  </a:ext>
                </a:extLst>
              </p:cNvPr>
              <p:cNvPicPr/>
              <p:nvPr/>
            </p:nvPicPr>
            <p:blipFill>
              <a:blip r:embed="rId242"/>
              <a:stretch>
                <a:fillRect/>
              </a:stretch>
            </p:blipFill>
            <p:spPr>
              <a:xfrm>
                <a:off x="159561" y="2219565"/>
                <a:ext cx="30121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8313" name="Freihand 138312">
                <a:extLst>
                  <a:ext uri="{FF2B5EF4-FFF2-40B4-BE49-F238E27FC236}">
                    <a16:creationId xmlns:a16="http://schemas.microsoft.com/office/drawing/2014/main" id="{2E4F506E-ECDA-4571-889C-C881D574A96E}"/>
                  </a:ext>
                </a:extLst>
              </p14:cNvPr>
              <p14:cNvContentPartPr/>
              <p14:nvPr/>
            </p14:nvContentPartPr>
            <p14:xfrm>
              <a:off x="-41319" y="330285"/>
              <a:ext cx="3072960" cy="949320"/>
            </p14:xfrm>
          </p:contentPart>
        </mc:Choice>
        <mc:Fallback>
          <p:pic>
            <p:nvPicPr>
              <p:cNvPr id="138313" name="Freihand 138312">
                <a:extLst>
                  <a:ext uri="{FF2B5EF4-FFF2-40B4-BE49-F238E27FC236}">
                    <a16:creationId xmlns:a16="http://schemas.microsoft.com/office/drawing/2014/main" id="{2E4F506E-ECDA-4571-889C-C881D574A96E}"/>
                  </a:ext>
                </a:extLst>
              </p:cNvPr>
              <p:cNvPicPr/>
              <p:nvPr/>
            </p:nvPicPr>
            <p:blipFill>
              <a:blip r:embed="rId244"/>
              <a:stretch>
                <a:fillRect/>
              </a:stretch>
            </p:blipFill>
            <p:spPr>
              <a:xfrm>
                <a:off x="-45639" y="325965"/>
                <a:ext cx="3081600" cy="957960"/>
              </a:xfrm>
              <a:prstGeom prst="rect">
                <a:avLst/>
              </a:prstGeom>
            </p:spPr>
          </p:pic>
        </mc:Fallback>
      </mc:AlternateContent>
      <p:grpSp>
        <p:nvGrpSpPr>
          <p:cNvPr id="138316" name="Gruppieren 138315">
            <a:extLst>
              <a:ext uri="{FF2B5EF4-FFF2-40B4-BE49-F238E27FC236}">
                <a16:creationId xmlns:a16="http://schemas.microsoft.com/office/drawing/2014/main" id="{360364AD-B17A-4A5E-B9F8-F9145CE8999C}"/>
              </a:ext>
            </a:extLst>
          </p:cNvPr>
          <p:cNvGrpSpPr/>
          <p:nvPr/>
        </p:nvGrpSpPr>
        <p:grpSpPr>
          <a:xfrm>
            <a:off x="9949041" y="1364205"/>
            <a:ext cx="2006280" cy="549360"/>
            <a:chOff x="9949041" y="1364205"/>
            <a:chExt cx="2006280" cy="549360"/>
          </a:xfrm>
        </p:grpSpPr>
        <mc:AlternateContent xmlns:mc="http://schemas.openxmlformats.org/markup-compatibility/2006">
          <mc:Choice xmlns:p14="http://schemas.microsoft.com/office/powerpoint/2010/main" Requires="p14">
            <p:contentPart p14:bwMode="auto" r:id="rId245">
              <p14:nvContentPartPr>
                <p14:cNvPr id="54" name="Freihand 53">
                  <a:extLst>
                    <a:ext uri="{FF2B5EF4-FFF2-40B4-BE49-F238E27FC236}">
                      <a16:creationId xmlns:a16="http://schemas.microsoft.com/office/drawing/2014/main" id="{E4DFBA23-5D44-48B4-B68A-E1A5F512BDFB}"/>
                    </a:ext>
                  </a:extLst>
                </p14:cNvPr>
                <p14:cNvContentPartPr/>
                <p14:nvPr/>
              </p14:nvContentPartPr>
              <p14:xfrm>
                <a:off x="9949041" y="1573365"/>
                <a:ext cx="1083600" cy="340200"/>
              </p14:xfrm>
            </p:contentPart>
          </mc:Choice>
          <mc:Fallback>
            <p:pic>
              <p:nvPicPr>
                <p:cNvPr id="54" name="Freihand 53">
                  <a:extLst>
                    <a:ext uri="{FF2B5EF4-FFF2-40B4-BE49-F238E27FC236}">
                      <a16:creationId xmlns:a16="http://schemas.microsoft.com/office/drawing/2014/main" id="{E4DFBA23-5D44-48B4-B68A-E1A5F512BDFB}"/>
                    </a:ext>
                  </a:extLst>
                </p:cNvPr>
                <p:cNvPicPr/>
                <p:nvPr/>
              </p:nvPicPr>
              <p:blipFill>
                <a:blip r:embed="rId246"/>
                <a:stretch>
                  <a:fillRect/>
                </a:stretch>
              </p:blipFill>
              <p:spPr>
                <a:xfrm>
                  <a:off x="9944721" y="1569045"/>
                  <a:ext cx="10922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5" name="Freihand 54">
                  <a:extLst>
                    <a:ext uri="{FF2B5EF4-FFF2-40B4-BE49-F238E27FC236}">
                      <a16:creationId xmlns:a16="http://schemas.microsoft.com/office/drawing/2014/main" id="{8D06D831-A22D-4B9F-947C-E26786456DDB}"/>
                    </a:ext>
                  </a:extLst>
                </p14:cNvPr>
                <p14:cNvContentPartPr/>
                <p14:nvPr/>
              </p14:nvContentPartPr>
              <p14:xfrm>
                <a:off x="11222721" y="1420005"/>
                <a:ext cx="272880" cy="114840"/>
              </p14:xfrm>
            </p:contentPart>
          </mc:Choice>
          <mc:Fallback>
            <p:pic>
              <p:nvPicPr>
                <p:cNvPr id="55" name="Freihand 54">
                  <a:extLst>
                    <a:ext uri="{FF2B5EF4-FFF2-40B4-BE49-F238E27FC236}">
                      <a16:creationId xmlns:a16="http://schemas.microsoft.com/office/drawing/2014/main" id="{8D06D831-A22D-4B9F-947C-E26786456DDB}"/>
                    </a:ext>
                  </a:extLst>
                </p:cNvPr>
                <p:cNvPicPr/>
                <p:nvPr/>
              </p:nvPicPr>
              <p:blipFill>
                <a:blip r:embed="rId248"/>
                <a:stretch>
                  <a:fillRect/>
                </a:stretch>
              </p:blipFill>
              <p:spPr>
                <a:xfrm>
                  <a:off x="11218401" y="1415685"/>
                  <a:ext cx="281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7" name="Freihand 56">
                  <a:extLst>
                    <a:ext uri="{FF2B5EF4-FFF2-40B4-BE49-F238E27FC236}">
                      <a16:creationId xmlns:a16="http://schemas.microsoft.com/office/drawing/2014/main" id="{F69356A9-B627-4975-8AC5-0CBB7CF64C00}"/>
                    </a:ext>
                  </a:extLst>
                </p14:cNvPr>
                <p14:cNvContentPartPr/>
                <p14:nvPr/>
              </p14:nvContentPartPr>
              <p14:xfrm>
                <a:off x="11520441" y="1364205"/>
                <a:ext cx="313920" cy="165600"/>
              </p14:xfrm>
            </p:contentPart>
          </mc:Choice>
          <mc:Fallback>
            <p:pic>
              <p:nvPicPr>
                <p:cNvPr id="57" name="Freihand 56">
                  <a:extLst>
                    <a:ext uri="{FF2B5EF4-FFF2-40B4-BE49-F238E27FC236}">
                      <a16:creationId xmlns:a16="http://schemas.microsoft.com/office/drawing/2014/main" id="{F69356A9-B627-4975-8AC5-0CBB7CF64C00}"/>
                    </a:ext>
                  </a:extLst>
                </p:cNvPr>
                <p:cNvPicPr/>
                <p:nvPr/>
              </p:nvPicPr>
              <p:blipFill>
                <a:blip r:embed="rId250"/>
                <a:stretch>
                  <a:fillRect/>
                </a:stretch>
              </p:blipFill>
              <p:spPr>
                <a:xfrm>
                  <a:off x="11516121" y="1359885"/>
                  <a:ext cx="322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8247" name="Freihand 138246">
                  <a:extLst>
                    <a:ext uri="{FF2B5EF4-FFF2-40B4-BE49-F238E27FC236}">
                      <a16:creationId xmlns:a16="http://schemas.microsoft.com/office/drawing/2014/main" id="{6101D9A1-C7AD-4108-B650-FDBCB8865032}"/>
                    </a:ext>
                  </a:extLst>
                </p14:cNvPr>
                <p14:cNvContentPartPr/>
                <p14:nvPr/>
              </p14:nvContentPartPr>
              <p14:xfrm>
                <a:off x="11514681" y="1623405"/>
                <a:ext cx="74880" cy="157680"/>
              </p14:xfrm>
            </p:contentPart>
          </mc:Choice>
          <mc:Fallback>
            <p:pic>
              <p:nvPicPr>
                <p:cNvPr id="138247" name="Freihand 138246">
                  <a:extLst>
                    <a:ext uri="{FF2B5EF4-FFF2-40B4-BE49-F238E27FC236}">
                      <a16:creationId xmlns:a16="http://schemas.microsoft.com/office/drawing/2014/main" id="{6101D9A1-C7AD-4108-B650-FDBCB8865032}"/>
                    </a:ext>
                  </a:extLst>
                </p:cNvPr>
                <p:cNvPicPr/>
                <p:nvPr/>
              </p:nvPicPr>
              <p:blipFill>
                <a:blip r:embed="rId252"/>
                <a:stretch>
                  <a:fillRect/>
                </a:stretch>
              </p:blipFill>
              <p:spPr>
                <a:xfrm>
                  <a:off x="11510361" y="1619085"/>
                  <a:ext cx="83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8255" name="Freihand 138254">
                  <a:extLst>
                    <a:ext uri="{FF2B5EF4-FFF2-40B4-BE49-F238E27FC236}">
                      <a16:creationId xmlns:a16="http://schemas.microsoft.com/office/drawing/2014/main" id="{159759B7-D37E-42F0-910A-4350A854670A}"/>
                    </a:ext>
                  </a:extLst>
                </p14:cNvPr>
                <p14:cNvContentPartPr/>
                <p14:nvPr/>
              </p14:nvContentPartPr>
              <p14:xfrm>
                <a:off x="11594601" y="1619805"/>
                <a:ext cx="228600" cy="104400"/>
              </p14:xfrm>
            </p:contentPart>
          </mc:Choice>
          <mc:Fallback>
            <p:pic>
              <p:nvPicPr>
                <p:cNvPr id="138255" name="Freihand 138254">
                  <a:extLst>
                    <a:ext uri="{FF2B5EF4-FFF2-40B4-BE49-F238E27FC236}">
                      <a16:creationId xmlns:a16="http://schemas.microsoft.com/office/drawing/2014/main" id="{159759B7-D37E-42F0-910A-4350A854670A}"/>
                    </a:ext>
                  </a:extLst>
                </p:cNvPr>
                <p:cNvPicPr/>
                <p:nvPr/>
              </p:nvPicPr>
              <p:blipFill>
                <a:blip r:embed="rId254"/>
                <a:stretch>
                  <a:fillRect/>
                </a:stretch>
              </p:blipFill>
              <p:spPr>
                <a:xfrm>
                  <a:off x="11590281" y="1615485"/>
                  <a:ext cx="237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8257" name="Freihand 138256">
                  <a:extLst>
                    <a:ext uri="{FF2B5EF4-FFF2-40B4-BE49-F238E27FC236}">
                      <a16:creationId xmlns:a16="http://schemas.microsoft.com/office/drawing/2014/main" id="{B9195D95-5DCF-42B3-9867-695BE7B5F989}"/>
                    </a:ext>
                  </a:extLst>
                </p14:cNvPr>
                <p14:cNvContentPartPr/>
                <p14:nvPr/>
              </p14:nvContentPartPr>
              <p14:xfrm>
                <a:off x="11825001" y="1531605"/>
                <a:ext cx="130320" cy="124920"/>
              </p14:xfrm>
            </p:contentPart>
          </mc:Choice>
          <mc:Fallback>
            <p:pic>
              <p:nvPicPr>
                <p:cNvPr id="138257" name="Freihand 138256">
                  <a:extLst>
                    <a:ext uri="{FF2B5EF4-FFF2-40B4-BE49-F238E27FC236}">
                      <a16:creationId xmlns:a16="http://schemas.microsoft.com/office/drawing/2014/main" id="{B9195D95-5DCF-42B3-9867-695BE7B5F989}"/>
                    </a:ext>
                  </a:extLst>
                </p:cNvPr>
                <p:cNvPicPr/>
                <p:nvPr/>
              </p:nvPicPr>
              <p:blipFill>
                <a:blip r:embed="rId256"/>
                <a:stretch>
                  <a:fillRect/>
                </a:stretch>
              </p:blipFill>
              <p:spPr>
                <a:xfrm>
                  <a:off x="11820681" y="1527285"/>
                  <a:ext cx="138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8314" name="Freihand 138313">
                  <a:extLst>
                    <a:ext uri="{FF2B5EF4-FFF2-40B4-BE49-F238E27FC236}">
                      <a16:creationId xmlns:a16="http://schemas.microsoft.com/office/drawing/2014/main" id="{06E256B1-7AD6-4107-B7DF-CD35916CFBE5}"/>
                    </a:ext>
                  </a:extLst>
                </p14:cNvPr>
                <p14:cNvContentPartPr/>
                <p14:nvPr/>
              </p14:nvContentPartPr>
              <p14:xfrm>
                <a:off x="11377521" y="1503525"/>
                <a:ext cx="60480" cy="173520"/>
              </p14:xfrm>
            </p:contentPart>
          </mc:Choice>
          <mc:Fallback>
            <p:pic>
              <p:nvPicPr>
                <p:cNvPr id="138314" name="Freihand 138313">
                  <a:extLst>
                    <a:ext uri="{FF2B5EF4-FFF2-40B4-BE49-F238E27FC236}">
                      <a16:creationId xmlns:a16="http://schemas.microsoft.com/office/drawing/2014/main" id="{06E256B1-7AD6-4107-B7DF-CD35916CFBE5}"/>
                    </a:ext>
                  </a:extLst>
                </p:cNvPr>
                <p:cNvPicPr/>
                <p:nvPr/>
              </p:nvPicPr>
              <p:blipFill>
                <a:blip r:embed="rId258"/>
                <a:stretch>
                  <a:fillRect/>
                </a:stretch>
              </p:blipFill>
              <p:spPr>
                <a:xfrm>
                  <a:off x="11373201" y="1499205"/>
                  <a:ext cx="69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8315" name="Freihand 138314">
                  <a:extLst>
                    <a:ext uri="{FF2B5EF4-FFF2-40B4-BE49-F238E27FC236}">
                      <a16:creationId xmlns:a16="http://schemas.microsoft.com/office/drawing/2014/main" id="{29860A0A-6DF4-483A-AE3A-51566A2C519C}"/>
                    </a:ext>
                  </a:extLst>
                </p14:cNvPr>
                <p14:cNvContentPartPr/>
                <p14:nvPr/>
              </p14:nvContentPartPr>
              <p14:xfrm>
                <a:off x="11358801" y="1584165"/>
                <a:ext cx="137520" cy="192600"/>
              </p14:xfrm>
            </p:contentPart>
          </mc:Choice>
          <mc:Fallback>
            <p:pic>
              <p:nvPicPr>
                <p:cNvPr id="138315" name="Freihand 138314">
                  <a:extLst>
                    <a:ext uri="{FF2B5EF4-FFF2-40B4-BE49-F238E27FC236}">
                      <a16:creationId xmlns:a16="http://schemas.microsoft.com/office/drawing/2014/main" id="{29860A0A-6DF4-483A-AE3A-51566A2C519C}"/>
                    </a:ext>
                  </a:extLst>
                </p:cNvPr>
                <p:cNvPicPr/>
                <p:nvPr/>
              </p:nvPicPr>
              <p:blipFill>
                <a:blip r:embed="rId260"/>
                <a:stretch>
                  <a:fillRect/>
                </a:stretch>
              </p:blipFill>
              <p:spPr>
                <a:xfrm>
                  <a:off x="11354481" y="1579845"/>
                  <a:ext cx="146160" cy="20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1">
            <p14:nvContentPartPr>
              <p14:cNvPr id="138317" name="Freihand 138316">
                <a:extLst>
                  <a:ext uri="{FF2B5EF4-FFF2-40B4-BE49-F238E27FC236}">
                    <a16:creationId xmlns:a16="http://schemas.microsoft.com/office/drawing/2014/main" id="{D278DDA9-ADA1-436F-833C-6983A8BF2182}"/>
                  </a:ext>
                </a:extLst>
              </p14:cNvPr>
              <p14:cNvContentPartPr/>
              <p14:nvPr/>
            </p14:nvContentPartPr>
            <p14:xfrm>
              <a:off x="223281" y="2997165"/>
              <a:ext cx="2214000" cy="69480"/>
            </p14:xfrm>
          </p:contentPart>
        </mc:Choice>
        <mc:Fallback>
          <p:pic>
            <p:nvPicPr>
              <p:cNvPr id="138317" name="Freihand 138316">
                <a:extLst>
                  <a:ext uri="{FF2B5EF4-FFF2-40B4-BE49-F238E27FC236}">
                    <a16:creationId xmlns:a16="http://schemas.microsoft.com/office/drawing/2014/main" id="{D278DDA9-ADA1-436F-833C-6983A8BF2182}"/>
                  </a:ext>
                </a:extLst>
              </p:cNvPr>
              <p:cNvPicPr/>
              <p:nvPr/>
            </p:nvPicPr>
            <p:blipFill>
              <a:blip r:embed="rId262"/>
              <a:stretch>
                <a:fillRect/>
              </a:stretch>
            </p:blipFill>
            <p:spPr>
              <a:xfrm>
                <a:off x="218961" y="2992845"/>
                <a:ext cx="2222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8318" name="Freihand 138317">
                <a:extLst>
                  <a:ext uri="{FF2B5EF4-FFF2-40B4-BE49-F238E27FC236}">
                    <a16:creationId xmlns:a16="http://schemas.microsoft.com/office/drawing/2014/main" id="{94D831A2-5A81-4AFE-8D72-7E739AE68F3C}"/>
                  </a:ext>
                </a:extLst>
              </p14:cNvPr>
              <p14:cNvContentPartPr/>
              <p14:nvPr/>
            </p14:nvContentPartPr>
            <p14:xfrm>
              <a:off x="50841" y="3444285"/>
              <a:ext cx="2910960" cy="887040"/>
            </p14:xfrm>
          </p:contentPart>
        </mc:Choice>
        <mc:Fallback>
          <p:pic>
            <p:nvPicPr>
              <p:cNvPr id="138318" name="Freihand 138317">
                <a:extLst>
                  <a:ext uri="{FF2B5EF4-FFF2-40B4-BE49-F238E27FC236}">
                    <a16:creationId xmlns:a16="http://schemas.microsoft.com/office/drawing/2014/main" id="{94D831A2-5A81-4AFE-8D72-7E739AE68F3C}"/>
                  </a:ext>
                </a:extLst>
              </p:cNvPr>
              <p:cNvPicPr/>
              <p:nvPr/>
            </p:nvPicPr>
            <p:blipFill>
              <a:blip r:embed="rId264"/>
              <a:stretch>
                <a:fillRect/>
              </a:stretch>
            </p:blipFill>
            <p:spPr>
              <a:xfrm>
                <a:off x="46521" y="3439965"/>
                <a:ext cx="2919600" cy="895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8319" name="Freihand 138318">
                <a:extLst>
                  <a:ext uri="{FF2B5EF4-FFF2-40B4-BE49-F238E27FC236}">
                    <a16:creationId xmlns:a16="http://schemas.microsoft.com/office/drawing/2014/main" id="{75AFC502-505F-47C0-8FF0-4053571BC31F}"/>
                  </a:ext>
                </a:extLst>
              </p14:cNvPr>
              <p14:cNvContentPartPr/>
              <p14:nvPr/>
            </p14:nvContentPartPr>
            <p14:xfrm>
              <a:off x="5968521" y="3915165"/>
              <a:ext cx="1461960" cy="589320"/>
            </p14:xfrm>
          </p:contentPart>
        </mc:Choice>
        <mc:Fallback>
          <p:pic>
            <p:nvPicPr>
              <p:cNvPr id="138319" name="Freihand 138318">
                <a:extLst>
                  <a:ext uri="{FF2B5EF4-FFF2-40B4-BE49-F238E27FC236}">
                    <a16:creationId xmlns:a16="http://schemas.microsoft.com/office/drawing/2014/main" id="{75AFC502-505F-47C0-8FF0-4053571BC31F}"/>
                  </a:ext>
                </a:extLst>
              </p:cNvPr>
              <p:cNvPicPr/>
              <p:nvPr/>
            </p:nvPicPr>
            <p:blipFill>
              <a:blip r:embed="rId266"/>
              <a:stretch>
                <a:fillRect/>
              </a:stretch>
            </p:blipFill>
            <p:spPr>
              <a:xfrm>
                <a:off x="5964201" y="3910845"/>
                <a:ext cx="1470600" cy="59796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Hidden unemployment</a:t>
            </a:r>
          </a:p>
        </p:txBody>
      </p:sp>
      <p:sp>
        <p:nvSpPr>
          <p:cNvPr id="139268" name="Text Box 3"/>
          <p:cNvSpPr txBox="1">
            <a:spLocks noChangeArrowheads="1"/>
          </p:cNvSpPr>
          <p:nvPr/>
        </p:nvSpPr>
        <p:spPr bwMode="auto">
          <a:xfrm>
            <a:off x="1919289" y="1223964"/>
            <a:ext cx="7559675"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People in qualification programs</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Early retirement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Short time work</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Job creation sheme</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29C7503-2B75-4426-B2F3-8EF0CE212BAA}"/>
                  </a:ext>
                </a:extLst>
              </p14:cNvPr>
              <p14:cNvContentPartPr/>
              <p14:nvPr/>
            </p14:nvContentPartPr>
            <p14:xfrm>
              <a:off x="2400117" y="2018685"/>
              <a:ext cx="4701240" cy="88920"/>
            </p14:xfrm>
          </p:contentPart>
        </mc:Choice>
        <mc:Fallback xmlns="">
          <p:pic>
            <p:nvPicPr>
              <p:cNvPr id="2" name="Freihand 1">
                <a:extLst>
                  <a:ext uri="{FF2B5EF4-FFF2-40B4-BE49-F238E27FC236}">
                    <a16:creationId xmlns:a16="http://schemas.microsoft.com/office/drawing/2014/main" id="{329C7503-2B75-4426-B2F3-8EF0CE212BAA}"/>
                  </a:ext>
                </a:extLst>
              </p:cNvPr>
              <p:cNvPicPr/>
              <p:nvPr/>
            </p:nvPicPr>
            <p:blipFill>
              <a:blip r:embed="rId4"/>
              <a:stretch>
                <a:fillRect/>
              </a:stretch>
            </p:blipFill>
            <p:spPr>
              <a:xfrm>
                <a:off x="2395797" y="2014365"/>
                <a:ext cx="4709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190651D-552C-4031-AAAF-8AD5F6636079}"/>
                  </a:ext>
                </a:extLst>
              </p14:cNvPr>
              <p14:cNvContentPartPr/>
              <p14:nvPr/>
            </p14:nvContentPartPr>
            <p14:xfrm>
              <a:off x="2297877" y="2735445"/>
              <a:ext cx="2342520" cy="114480"/>
            </p14:xfrm>
          </p:contentPart>
        </mc:Choice>
        <mc:Fallback xmlns="">
          <p:pic>
            <p:nvPicPr>
              <p:cNvPr id="3" name="Freihand 2">
                <a:extLst>
                  <a:ext uri="{FF2B5EF4-FFF2-40B4-BE49-F238E27FC236}">
                    <a16:creationId xmlns:a16="http://schemas.microsoft.com/office/drawing/2014/main" id="{1190651D-552C-4031-AAAF-8AD5F6636079}"/>
                  </a:ext>
                </a:extLst>
              </p:cNvPr>
              <p:cNvPicPr/>
              <p:nvPr/>
            </p:nvPicPr>
            <p:blipFill>
              <a:blip r:embed="rId6"/>
              <a:stretch>
                <a:fillRect/>
              </a:stretch>
            </p:blipFill>
            <p:spPr>
              <a:xfrm>
                <a:off x="2293557" y="2731125"/>
                <a:ext cx="2351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4DDA81D-2581-4ECB-B91A-AE42E633A21F}"/>
                  </a:ext>
                </a:extLst>
              </p14:cNvPr>
              <p14:cNvContentPartPr/>
              <p14:nvPr/>
            </p14:nvContentPartPr>
            <p14:xfrm>
              <a:off x="2344677" y="3459765"/>
              <a:ext cx="2625120" cy="51840"/>
            </p14:xfrm>
          </p:contentPart>
        </mc:Choice>
        <mc:Fallback xmlns="">
          <p:pic>
            <p:nvPicPr>
              <p:cNvPr id="5" name="Freihand 4">
                <a:extLst>
                  <a:ext uri="{FF2B5EF4-FFF2-40B4-BE49-F238E27FC236}">
                    <a16:creationId xmlns:a16="http://schemas.microsoft.com/office/drawing/2014/main" id="{04DDA81D-2581-4ECB-B91A-AE42E633A21F}"/>
                  </a:ext>
                </a:extLst>
              </p:cNvPr>
              <p:cNvPicPr/>
              <p:nvPr/>
            </p:nvPicPr>
            <p:blipFill>
              <a:blip r:embed="rId8"/>
              <a:stretch>
                <a:fillRect/>
              </a:stretch>
            </p:blipFill>
            <p:spPr>
              <a:xfrm>
                <a:off x="2340357" y="3455445"/>
                <a:ext cx="2633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CC78A61-4347-431A-8FDC-C09BD0657A4F}"/>
                  </a:ext>
                </a:extLst>
              </p14:cNvPr>
              <p14:cNvContentPartPr/>
              <p14:nvPr/>
            </p14:nvContentPartPr>
            <p14:xfrm>
              <a:off x="2281317" y="4323405"/>
              <a:ext cx="2861280" cy="63000"/>
            </p14:xfrm>
          </p:contentPart>
        </mc:Choice>
        <mc:Fallback xmlns="">
          <p:pic>
            <p:nvPicPr>
              <p:cNvPr id="6" name="Freihand 5">
                <a:extLst>
                  <a:ext uri="{FF2B5EF4-FFF2-40B4-BE49-F238E27FC236}">
                    <a16:creationId xmlns:a16="http://schemas.microsoft.com/office/drawing/2014/main" id="{ECC78A61-4347-431A-8FDC-C09BD0657A4F}"/>
                  </a:ext>
                </a:extLst>
              </p:cNvPr>
              <p:cNvPicPr/>
              <p:nvPr/>
            </p:nvPicPr>
            <p:blipFill>
              <a:blip r:embed="rId10"/>
              <a:stretch>
                <a:fillRect/>
              </a:stretch>
            </p:blipFill>
            <p:spPr>
              <a:xfrm>
                <a:off x="2276997" y="4319085"/>
                <a:ext cx="2869920" cy="7164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Hidden unemployment Germany</a:t>
            </a:r>
            <a:endParaRPr lang="de-DE" sz="2400" b="1" dirty="0">
              <a:solidFill>
                <a:srgbClr val="000000"/>
              </a:solidFill>
              <a:latin typeface="Sparkasse Rg" pitchFamily="34" charset="0"/>
            </a:endParaRPr>
          </a:p>
        </p:txBody>
      </p:sp>
      <p:sp>
        <p:nvSpPr>
          <p:cNvPr id="140293" name="Text Box 4"/>
          <p:cNvSpPr txBox="1">
            <a:spLocks noChangeArrowheads="1"/>
          </p:cNvSpPr>
          <p:nvPr/>
        </p:nvSpPr>
        <p:spPr bwMode="auto">
          <a:xfrm>
            <a:off x="1611313" y="6235701"/>
            <a:ext cx="10871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6135B61-49F5-4B00-8EE7-03D10801AE64}"/>
              </a:ext>
            </a:extLst>
          </p:cNvPr>
          <p:cNvPicPr>
            <a:picLocks noChangeAspect="1"/>
          </p:cNvPicPr>
          <p:nvPr/>
        </p:nvPicPr>
        <p:blipFill>
          <a:blip r:embed="rId3"/>
          <a:stretch>
            <a:fillRect/>
          </a:stretch>
        </p:blipFill>
        <p:spPr>
          <a:xfrm>
            <a:off x="284128" y="657056"/>
            <a:ext cx="7993643" cy="488972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B9937A9-5B01-4E97-8CC7-1CA107184960}"/>
                  </a:ext>
                </a:extLst>
              </p14:cNvPr>
              <p14:cNvContentPartPr/>
              <p14:nvPr/>
            </p14:nvContentPartPr>
            <p14:xfrm>
              <a:off x="7685637" y="2248725"/>
              <a:ext cx="550440" cy="755280"/>
            </p14:xfrm>
          </p:contentPart>
        </mc:Choice>
        <mc:Fallback xmlns="">
          <p:pic>
            <p:nvPicPr>
              <p:cNvPr id="3" name="Freihand 2">
                <a:extLst>
                  <a:ext uri="{FF2B5EF4-FFF2-40B4-BE49-F238E27FC236}">
                    <a16:creationId xmlns:a16="http://schemas.microsoft.com/office/drawing/2014/main" id="{2B9937A9-5B01-4E97-8CC7-1CA107184960}"/>
                  </a:ext>
                </a:extLst>
              </p:cNvPr>
              <p:cNvPicPr/>
              <p:nvPr/>
            </p:nvPicPr>
            <p:blipFill>
              <a:blip r:embed="rId5"/>
              <a:stretch>
                <a:fillRect/>
              </a:stretch>
            </p:blipFill>
            <p:spPr>
              <a:xfrm>
                <a:off x="7681317" y="2244405"/>
                <a:ext cx="55908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671C8998-3439-44ED-8CDF-4788006FF548}"/>
                  </a:ext>
                </a:extLst>
              </p14:cNvPr>
              <p14:cNvContentPartPr/>
              <p14:nvPr/>
            </p14:nvContentPartPr>
            <p14:xfrm>
              <a:off x="8122317" y="2116245"/>
              <a:ext cx="524160" cy="334080"/>
            </p14:xfrm>
          </p:contentPart>
        </mc:Choice>
        <mc:Fallback xmlns="">
          <p:pic>
            <p:nvPicPr>
              <p:cNvPr id="4" name="Freihand 3">
                <a:extLst>
                  <a:ext uri="{FF2B5EF4-FFF2-40B4-BE49-F238E27FC236}">
                    <a16:creationId xmlns:a16="http://schemas.microsoft.com/office/drawing/2014/main" id="{671C8998-3439-44ED-8CDF-4788006FF548}"/>
                  </a:ext>
                </a:extLst>
              </p:cNvPr>
              <p:cNvPicPr/>
              <p:nvPr/>
            </p:nvPicPr>
            <p:blipFill>
              <a:blip r:embed="rId7"/>
              <a:stretch>
                <a:fillRect/>
              </a:stretch>
            </p:blipFill>
            <p:spPr>
              <a:xfrm>
                <a:off x="8117997" y="2111925"/>
                <a:ext cx="5328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F68DFA6-41D1-4002-8865-CF14A613A154}"/>
                  </a:ext>
                </a:extLst>
              </p14:cNvPr>
              <p14:cNvContentPartPr/>
              <p14:nvPr/>
            </p14:nvContentPartPr>
            <p14:xfrm>
              <a:off x="8044917" y="2273205"/>
              <a:ext cx="313920" cy="234000"/>
            </p14:xfrm>
          </p:contentPart>
        </mc:Choice>
        <mc:Fallback xmlns="">
          <p:pic>
            <p:nvPicPr>
              <p:cNvPr id="5" name="Freihand 4">
                <a:extLst>
                  <a:ext uri="{FF2B5EF4-FFF2-40B4-BE49-F238E27FC236}">
                    <a16:creationId xmlns:a16="http://schemas.microsoft.com/office/drawing/2014/main" id="{CF68DFA6-41D1-4002-8865-CF14A613A154}"/>
                  </a:ext>
                </a:extLst>
              </p:cNvPr>
              <p:cNvPicPr/>
              <p:nvPr/>
            </p:nvPicPr>
            <p:blipFill>
              <a:blip r:embed="rId9"/>
              <a:stretch>
                <a:fillRect/>
              </a:stretch>
            </p:blipFill>
            <p:spPr>
              <a:xfrm>
                <a:off x="8040597" y="2268885"/>
                <a:ext cx="322560" cy="242640"/>
              </a:xfrm>
              <a:prstGeom prst="rect">
                <a:avLst/>
              </a:prstGeom>
            </p:spPr>
          </p:pic>
        </mc:Fallback>
      </mc:AlternateContent>
      <p:grpSp>
        <p:nvGrpSpPr>
          <p:cNvPr id="60" name="Gruppieren 59">
            <a:extLst>
              <a:ext uri="{FF2B5EF4-FFF2-40B4-BE49-F238E27FC236}">
                <a16:creationId xmlns:a16="http://schemas.microsoft.com/office/drawing/2014/main" id="{6565016A-C8FF-420F-A940-16421E53AC37}"/>
              </a:ext>
            </a:extLst>
          </p:cNvPr>
          <p:cNvGrpSpPr/>
          <p:nvPr/>
        </p:nvGrpSpPr>
        <p:grpSpPr>
          <a:xfrm>
            <a:off x="8847717" y="1200405"/>
            <a:ext cx="2341080" cy="1809000"/>
            <a:chOff x="8847717" y="1200405"/>
            <a:chExt cx="2341080" cy="180900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6716167A-932B-4F5A-A150-090951E08653}"/>
                    </a:ext>
                  </a:extLst>
                </p14:cNvPr>
                <p14:cNvContentPartPr/>
                <p14:nvPr/>
              </p14:nvContentPartPr>
              <p14:xfrm>
                <a:off x="8847717" y="1970445"/>
                <a:ext cx="127440" cy="276120"/>
              </p14:xfrm>
            </p:contentPart>
          </mc:Choice>
          <mc:Fallback xmlns="">
            <p:pic>
              <p:nvPicPr>
                <p:cNvPr id="8" name="Freihand 7">
                  <a:extLst>
                    <a:ext uri="{FF2B5EF4-FFF2-40B4-BE49-F238E27FC236}">
                      <a16:creationId xmlns:a16="http://schemas.microsoft.com/office/drawing/2014/main" id="{6716167A-932B-4F5A-A150-090951E08653}"/>
                    </a:ext>
                  </a:extLst>
                </p:cNvPr>
                <p:cNvPicPr/>
                <p:nvPr/>
              </p:nvPicPr>
              <p:blipFill>
                <a:blip r:embed="rId11"/>
                <a:stretch>
                  <a:fillRect/>
                </a:stretch>
              </p:blipFill>
              <p:spPr>
                <a:xfrm>
                  <a:off x="8843397" y="1966125"/>
                  <a:ext cx="136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BBB4C1D3-EB3D-42FD-A9AF-613A8576ADA0}"/>
                    </a:ext>
                  </a:extLst>
                </p14:cNvPr>
                <p14:cNvContentPartPr/>
                <p14:nvPr/>
              </p14:nvContentPartPr>
              <p14:xfrm>
                <a:off x="8993877" y="1902405"/>
                <a:ext cx="129240" cy="137160"/>
              </p14:xfrm>
            </p:contentPart>
          </mc:Choice>
          <mc:Fallback xmlns="">
            <p:pic>
              <p:nvPicPr>
                <p:cNvPr id="9" name="Freihand 8">
                  <a:extLst>
                    <a:ext uri="{FF2B5EF4-FFF2-40B4-BE49-F238E27FC236}">
                      <a16:creationId xmlns:a16="http://schemas.microsoft.com/office/drawing/2014/main" id="{BBB4C1D3-EB3D-42FD-A9AF-613A8576ADA0}"/>
                    </a:ext>
                  </a:extLst>
                </p:cNvPr>
                <p:cNvPicPr/>
                <p:nvPr/>
              </p:nvPicPr>
              <p:blipFill>
                <a:blip r:embed="rId13"/>
                <a:stretch>
                  <a:fillRect/>
                </a:stretch>
              </p:blipFill>
              <p:spPr>
                <a:xfrm>
                  <a:off x="8989557" y="1898085"/>
                  <a:ext cx="137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638973C4-C14F-4D6C-AC14-E821DBE9825F}"/>
                    </a:ext>
                  </a:extLst>
                </p14:cNvPr>
                <p14:cNvContentPartPr/>
                <p14:nvPr/>
              </p14:nvContentPartPr>
              <p14:xfrm>
                <a:off x="9103677" y="1883685"/>
                <a:ext cx="84600" cy="105480"/>
              </p14:xfrm>
            </p:contentPart>
          </mc:Choice>
          <mc:Fallback xmlns="">
            <p:pic>
              <p:nvPicPr>
                <p:cNvPr id="10" name="Freihand 9">
                  <a:extLst>
                    <a:ext uri="{FF2B5EF4-FFF2-40B4-BE49-F238E27FC236}">
                      <a16:creationId xmlns:a16="http://schemas.microsoft.com/office/drawing/2014/main" id="{638973C4-C14F-4D6C-AC14-E821DBE9825F}"/>
                    </a:ext>
                  </a:extLst>
                </p:cNvPr>
                <p:cNvPicPr/>
                <p:nvPr/>
              </p:nvPicPr>
              <p:blipFill>
                <a:blip r:embed="rId15"/>
                <a:stretch>
                  <a:fillRect/>
                </a:stretch>
              </p:blipFill>
              <p:spPr>
                <a:xfrm>
                  <a:off x="9099357" y="1879365"/>
                  <a:ext cx="93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1CC5CDA4-4EF2-4F77-88EA-A368E0AA0A2F}"/>
                    </a:ext>
                  </a:extLst>
                </p14:cNvPr>
                <p14:cNvContentPartPr/>
                <p14:nvPr/>
              </p14:nvContentPartPr>
              <p14:xfrm>
                <a:off x="9219597" y="1822845"/>
                <a:ext cx="61200" cy="224640"/>
              </p14:xfrm>
            </p:contentPart>
          </mc:Choice>
          <mc:Fallback xmlns="">
            <p:pic>
              <p:nvPicPr>
                <p:cNvPr id="11" name="Freihand 10">
                  <a:extLst>
                    <a:ext uri="{FF2B5EF4-FFF2-40B4-BE49-F238E27FC236}">
                      <a16:creationId xmlns:a16="http://schemas.microsoft.com/office/drawing/2014/main" id="{1CC5CDA4-4EF2-4F77-88EA-A368E0AA0A2F}"/>
                    </a:ext>
                  </a:extLst>
                </p:cNvPr>
                <p:cNvPicPr/>
                <p:nvPr/>
              </p:nvPicPr>
              <p:blipFill>
                <a:blip r:embed="rId17"/>
                <a:stretch>
                  <a:fillRect/>
                </a:stretch>
              </p:blipFill>
              <p:spPr>
                <a:xfrm>
                  <a:off x="9215277" y="1818525"/>
                  <a:ext cx="69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0EE87CE2-C6C7-4693-B0C2-FAF9C3020FD8}"/>
                    </a:ext>
                  </a:extLst>
                </p14:cNvPr>
                <p14:cNvContentPartPr/>
                <p14:nvPr/>
              </p14:nvContentPartPr>
              <p14:xfrm>
                <a:off x="9307437" y="1730685"/>
                <a:ext cx="52200" cy="149760"/>
              </p14:xfrm>
            </p:contentPart>
          </mc:Choice>
          <mc:Fallback xmlns="">
            <p:pic>
              <p:nvPicPr>
                <p:cNvPr id="12" name="Freihand 11">
                  <a:extLst>
                    <a:ext uri="{FF2B5EF4-FFF2-40B4-BE49-F238E27FC236}">
                      <a16:creationId xmlns:a16="http://schemas.microsoft.com/office/drawing/2014/main" id="{0EE87CE2-C6C7-4693-B0C2-FAF9C3020FD8}"/>
                    </a:ext>
                  </a:extLst>
                </p:cNvPr>
                <p:cNvPicPr/>
                <p:nvPr/>
              </p:nvPicPr>
              <p:blipFill>
                <a:blip r:embed="rId19"/>
                <a:stretch>
                  <a:fillRect/>
                </a:stretch>
              </p:blipFill>
              <p:spPr>
                <a:xfrm>
                  <a:off x="9303117" y="1726365"/>
                  <a:ext cx="60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4B9151D9-BB6F-4999-9F2D-D8423F381CAE}"/>
                    </a:ext>
                  </a:extLst>
                </p14:cNvPr>
                <p14:cNvContentPartPr/>
                <p14:nvPr/>
              </p14:nvContentPartPr>
              <p14:xfrm>
                <a:off x="9351357" y="1774245"/>
                <a:ext cx="98280" cy="72000"/>
              </p14:xfrm>
            </p:contentPart>
          </mc:Choice>
          <mc:Fallback xmlns="">
            <p:pic>
              <p:nvPicPr>
                <p:cNvPr id="13" name="Freihand 12">
                  <a:extLst>
                    <a:ext uri="{FF2B5EF4-FFF2-40B4-BE49-F238E27FC236}">
                      <a16:creationId xmlns:a16="http://schemas.microsoft.com/office/drawing/2014/main" id="{4B9151D9-BB6F-4999-9F2D-D8423F381CAE}"/>
                    </a:ext>
                  </a:extLst>
                </p:cNvPr>
                <p:cNvPicPr/>
                <p:nvPr/>
              </p:nvPicPr>
              <p:blipFill>
                <a:blip r:embed="rId21"/>
                <a:stretch>
                  <a:fillRect/>
                </a:stretch>
              </p:blipFill>
              <p:spPr>
                <a:xfrm>
                  <a:off x="9347037" y="1769925"/>
                  <a:ext cx="10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6D44D245-0FE0-4DBE-AE14-72B33CE397FA}"/>
                    </a:ext>
                  </a:extLst>
                </p14:cNvPr>
                <p14:cNvContentPartPr/>
                <p14:nvPr/>
              </p14:nvContentPartPr>
              <p14:xfrm>
                <a:off x="9644757" y="1610805"/>
                <a:ext cx="172080" cy="115200"/>
              </p14:xfrm>
            </p:contentPart>
          </mc:Choice>
          <mc:Fallback xmlns="">
            <p:pic>
              <p:nvPicPr>
                <p:cNvPr id="14" name="Freihand 13">
                  <a:extLst>
                    <a:ext uri="{FF2B5EF4-FFF2-40B4-BE49-F238E27FC236}">
                      <a16:creationId xmlns:a16="http://schemas.microsoft.com/office/drawing/2014/main" id="{6D44D245-0FE0-4DBE-AE14-72B33CE397FA}"/>
                    </a:ext>
                  </a:extLst>
                </p:cNvPr>
                <p:cNvPicPr/>
                <p:nvPr/>
              </p:nvPicPr>
              <p:blipFill>
                <a:blip r:embed="rId23"/>
                <a:stretch>
                  <a:fillRect/>
                </a:stretch>
              </p:blipFill>
              <p:spPr>
                <a:xfrm>
                  <a:off x="9640437" y="1606485"/>
                  <a:ext cx="180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33616FA4-10B2-4E80-BBD4-4C1608A803C2}"/>
                    </a:ext>
                  </a:extLst>
                </p14:cNvPr>
                <p14:cNvContentPartPr/>
                <p14:nvPr/>
              </p14:nvContentPartPr>
              <p14:xfrm>
                <a:off x="9826917" y="1533765"/>
                <a:ext cx="120600" cy="106920"/>
              </p14:xfrm>
            </p:contentPart>
          </mc:Choice>
          <mc:Fallback xmlns="">
            <p:pic>
              <p:nvPicPr>
                <p:cNvPr id="15" name="Freihand 14">
                  <a:extLst>
                    <a:ext uri="{FF2B5EF4-FFF2-40B4-BE49-F238E27FC236}">
                      <a16:creationId xmlns:a16="http://schemas.microsoft.com/office/drawing/2014/main" id="{33616FA4-10B2-4E80-BBD4-4C1608A803C2}"/>
                    </a:ext>
                  </a:extLst>
                </p:cNvPr>
                <p:cNvPicPr/>
                <p:nvPr/>
              </p:nvPicPr>
              <p:blipFill>
                <a:blip r:embed="rId25"/>
                <a:stretch>
                  <a:fillRect/>
                </a:stretch>
              </p:blipFill>
              <p:spPr>
                <a:xfrm>
                  <a:off x="9822597" y="1529445"/>
                  <a:ext cx="129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7068D45F-3CD3-443C-82F0-86E42F6C9F45}"/>
                    </a:ext>
                  </a:extLst>
                </p14:cNvPr>
                <p14:cNvContentPartPr/>
                <p14:nvPr/>
              </p14:nvContentPartPr>
              <p14:xfrm>
                <a:off x="9953277" y="1543485"/>
                <a:ext cx="57600" cy="79200"/>
              </p14:xfrm>
            </p:contentPart>
          </mc:Choice>
          <mc:Fallback xmlns="">
            <p:pic>
              <p:nvPicPr>
                <p:cNvPr id="16" name="Freihand 15">
                  <a:extLst>
                    <a:ext uri="{FF2B5EF4-FFF2-40B4-BE49-F238E27FC236}">
                      <a16:creationId xmlns:a16="http://schemas.microsoft.com/office/drawing/2014/main" id="{7068D45F-3CD3-443C-82F0-86E42F6C9F45}"/>
                    </a:ext>
                  </a:extLst>
                </p:cNvPr>
                <p:cNvPicPr/>
                <p:nvPr/>
              </p:nvPicPr>
              <p:blipFill>
                <a:blip r:embed="rId27"/>
                <a:stretch>
                  <a:fillRect/>
                </a:stretch>
              </p:blipFill>
              <p:spPr>
                <a:xfrm>
                  <a:off x="9948957" y="1539165"/>
                  <a:ext cx="66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52E86273-5223-4E8C-9766-A133D8E95EDD}"/>
                    </a:ext>
                  </a:extLst>
                </p14:cNvPr>
                <p14:cNvContentPartPr/>
                <p14:nvPr/>
              </p14:nvContentPartPr>
              <p14:xfrm>
                <a:off x="10196277" y="1448445"/>
                <a:ext cx="110520" cy="85680"/>
              </p14:xfrm>
            </p:contentPart>
          </mc:Choice>
          <mc:Fallback xmlns="">
            <p:pic>
              <p:nvPicPr>
                <p:cNvPr id="17" name="Freihand 16">
                  <a:extLst>
                    <a:ext uri="{FF2B5EF4-FFF2-40B4-BE49-F238E27FC236}">
                      <a16:creationId xmlns:a16="http://schemas.microsoft.com/office/drawing/2014/main" id="{52E86273-5223-4E8C-9766-A133D8E95EDD}"/>
                    </a:ext>
                  </a:extLst>
                </p:cNvPr>
                <p:cNvPicPr/>
                <p:nvPr/>
              </p:nvPicPr>
              <p:blipFill>
                <a:blip r:embed="rId29"/>
                <a:stretch>
                  <a:fillRect/>
                </a:stretch>
              </p:blipFill>
              <p:spPr>
                <a:xfrm>
                  <a:off x="10191957" y="1444125"/>
                  <a:ext cx="119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527937C2-621F-4095-BC4D-2CBFA7B7E7A9}"/>
                    </a:ext>
                  </a:extLst>
                </p14:cNvPr>
                <p14:cNvContentPartPr/>
                <p14:nvPr/>
              </p14:nvContentPartPr>
              <p14:xfrm>
                <a:off x="10310037" y="1353405"/>
                <a:ext cx="183600" cy="121680"/>
              </p14:xfrm>
            </p:contentPart>
          </mc:Choice>
          <mc:Fallback xmlns="">
            <p:pic>
              <p:nvPicPr>
                <p:cNvPr id="18" name="Freihand 17">
                  <a:extLst>
                    <a:ext uri="{FF2B5EF4-FFF2-40B4-BE49-F238E27FC236}">
                      <a16:creationId xmlns:a16="http://schemas.microsoft.com/office/drawing/2014/main" id="{527937C2-621F-4095-BC4D-2CBFA7B7E7A9}"/>
                    </a:ext>
                  </a:extLst>
                </p:cNvPr>
                <p:cNvPicPr/>
                <p:nvPr/>
              </p:nvPicPr>
              <p:blipFill>
                <a:blip r:embed="rId31"/>
                <a:stretch>
                  <a:fillRect/>
                </a:stretch>
              </p:blipFill>
              <p:spPr>
                <a:xfrm>
                  <a:off x="10305717" y="1349085"/>
                  <a:ext cx="1922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ED9ED1D2-7D01-472C-A728-9A2FD4579EB2}"/>
                    </a:ext>
                  </a:extLst>
                </p14:cNvPr>
                <p14:cNvContentPartPr/>
                <p14:nvPr/>
              </p14:nvContentPartPr>
              <p14:xfrm>
                <a:off x="10492557" y="1222365"/>
                <a:ext cx="91080" cy="142200"/>
              </p14:xfrm>
            </p:contentPart>
          </mc:Choice>
          <mc:Fallback xmlns="">
            <p:pic>
              <p:nvPicPr>
                <p:cNvPr id="20" name="Freihand 19">
                  <a:extLst>
                    <a:ext uri="{FF2B5EF4-FFF2-40B4-BE49-F238E27FC236}">
                      <a16:creationId xmlns:a16="http://schemas.microsoft.com/office/drawing/2014/main" id="{ED9ED1D2-7D01-472C-A728-9A2FD4579EB2}"/>
                    </a:ext>
                  </a:extLst>
                </p:cNvPr>
                <p:cNvPicPr/>
                <p:nvPr/>
              </p:nvPicPr>
              <p:blipFill>
                <a:blip r:embed="rId33"/>
                <a:stretch>
                  <a:fillRect/>
                </a:stretch>
              </p:blipFill>
              <p:spPr>
                <a:xfrm>
                  <a:off x="10488237" y="1218045"/>
                  <a:ext cx="997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F9D7E0A8-0407-45C4-81EC-36AD05F7B108}"/>
                    </a:ext>
                  </a:extLst>
                </p14:cNvPr>
                <p14:cNvContentPartPr/>
                <p14:nvPr/>
              </p14:nvContentPartPr>
              <p14:xfrm>
                <a:off x="10570317" y="1200405"/>
                <a:ext cx="129960" cy="142560"/>
              </p14:xfrm>
            </p:contentPart>
          </mc:Choice>
          <mc:Fallback xmlns="">
            <p:pic>
              <p:nvPicPr>
                <p:cNvPr id="21" name="Freihand 20">
                  <a:extLst>
                    <a:ext uri="{FF2B5EF4-FFF2-40B4-BE49-F238E27FC236}">
                      <a16:creationId xmlns:a16="http://schemas.microsoft.com/office/drawing/2014/main" id="{F9D7E0A8-0407-45C4-81EC-36AD05F7B108}"/>
                    </a:ext>
                  </a:extLst>
                </p:cNvPr>
                <p:cNvPicPr/>
                <p:nvPr/>
              </p:nvPicPr>
              <p:blipFill>
                <a:blip r:embed="rId35"/>
                <a:stretch>
                  <a:fillRect/>
                </a:stretch>
              </p:blipFill>
              <p:spPr>
                <a:xfrm>
                  <a:off x="10565997" y="1196085"/>
                  <a:ext cx="138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D3E67D71-5F52-4C05-90D1-9CCCBCE4F2A7}"/>
                    </a:ext>
                  </a:extLst>
                </p14:cNvPr>
                <p14:cNvContentPartPr/>
                <p14:nvPr/>
              </p14:nvContentPartPr>
              <p14:xfrm>
                <a:off x="9146157" y="2207685"/>
                <a:ext cx="202680" cy="248760"/>
              </p14:xfrm>
            </p:contentPart>
          </mc:Choice>
          <mc:Fallback xmlns="">
            <p:pic>
              <p:nvPicPr>
                <p:cNvPr id="22" name="Freihand 21">
                  <a:extLst>
                    <a:ext uri="{FF2B5EF4-FFF2-40B4-BE49-F238E27FC236}">
                      <a16:creationId xmlns:a16="http://schemas.microsoft.com/office/drawing/2014/main" id="{D3E67D71-5F52-4C05-90D1-9CCCBCE4F2A7}"/>
                    </a:ext>
                  </a:extLst>
                </p:cNvPr>
                <p:cNvPicPr/>
                <p:nvPr/>
              </p:nvPicPr>
              <p:blipFill>
                <a:blip r:embed="rId37"/>
                <a:stretch>
                  <a:fillRect/>
                </a:stretch>
              </p:blipFill>
              <p:spPr>
                <a:xfrm>
                  <a:off x="9141837" y="2203365"/>
                  <a:ext cx="211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940E89ED-2501-4A54-852D-A0483C9B82FF}"/>
                    </a:ext>
                  </a:extLst>
                </p14:cNvPr>
                <p14:cNvContentPartPr/>
                <p14:nvPr/>
              </p14:nvContentPartPr>
              <p14:xfrm>
                <a:off x="9367197" y="2105085"/>
                <a:ext cx="246960" cy="118080"/>
              </p14:xfrm>
            </p:contentPart>
          </mc:Choice>
          <mc:Fallback xmlns="">
            <p:pic>
              <p:nvPicPr>
                <p:cNvPr id="23" name="Freihand 22">
                  <a:extLst>
                    <a:ext uri="{FF2B5EF4-FFF2-40B4-BE49-F238E27FC236}">
                      <a16:creationId xmlns:a16="http://schemas.microsoft.com/office/drawing/2014/main" id="{940E89ED-2501-4A54-852D-A0483C9B82FF}"/>
                    </a:ext>
                  </a:extLst>
                </p:cNvPr>
                <p:cNvPicPr/>
                <p:nvPr/>
              </p:nvPicPr>
              <p:blipFill>
                <a:blip r:embed="rId39"/>
                <a:stretch>
                  <a:fillRect/>
                </a:stretch>
              </p:blipFill>
              <p:spPr>
                <a:xfrm>
                  <a:off x="9362877" y="2100765"/>
                  <a:ext cx="255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5A99DF35-2F41-40F1-87EC-EB77A77E6CDD}"/>
                    </a:ext>
                  </a:extLst>
                </p14:cNvPr>
                <p14:cNvContentPartPr/>
                <p14:nvPr/>
              </p14:nvContentPartPr>
              <p14:xfrm>
                <a:off x="9607677" y="2000685"/>
                <a:ext cx="145440" cy="113760"/>
              </p14:xfrm>
            </p:contentPart>
          </mc:Choice>
          <mc:Fallback xmlns="">
            <p:pic>
              <p:nvPicPr>
                <p:cNvPr id="24" name="Freihand 23">
                  <a:extLst>
                    <a:ext uri="{FF2B5EF4-FFF2-40B4-BE49-F238E27FC236}">
                      <a16:creationId xmlns:a16="http://schemas.microsoft.com/office/drawing/2014/main" id="{5A99DF35-2F41-40F1-87EC-EB77A77E6CDD}"/>
                    </a:ext>
                  </a:extLst>
                </p:cNvPr>
                <p:cNvPicPr/>
                <p:nvPr/>
              </p:nvPicPr>
              <p:blipFill>
                <a:blip r:embed="rId41"/>
                <a:stretch>
                  <a:fillRect/>
                </a:stretch>
              </p:blipFill>
              <p:spPr>
                <a:xfrm>
                  <a:off x="9603357" y="1996365"/>
                  <a:ext cx="154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4E3875D1-E4C0-4FA7-A512-07B209BEBF7F}"/>
                    </a:ext>
                  </a:extLst>
                </p14:cNvPr>
                <p14:cNvContentPartPr/>
                <p14:nvPr/>
              </p14:nvContentPartPr>
              <p14:xfrm>
                <a:off x="9716037" y="1962525"/>
                <a:ext cx="47880" cy="41400"/>
              </p14:xfrm>
            </p:contentPart>
          </mc:Choice>
          <mc:Fallback xmlns="">
            <p:pic>
              <p:nvPicPr>
                <p:cNvPr id="25" name="Freihand 24">
                  <a:extLst>
                    <a:ext uri="{FF2B5EF4-FFF2-40B4-BE49-F238E27FC236}">
                      <a16:creationId xmlns:a16="http://schemas.microsoft.com/office/drawing/2014/main" id="{4E3875D1-E4C0-4FA7-A512-07B209BEBF7F}"/>
                    </a:ext>
                  </a:extLst>
                </p:cNvPr>
                <p:cNvPicPr/>
                <p:nvPr/>
              </p:nvPicPr>
              <p:blipFill>
                <a:blip r:embed="rId43"/>
                <a:stretch>
                  <a:fillRect/>
                </a:stretch>
              </p:blipFill>
              <p:spPr>
                <a:xfrm>
                  <a:off x="9711717" y="1958205"/>
                  <a:ext cx="56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D6895CDA-AF91-4AC3-BB78-8F233EE91037}"/>
                    </a:ext>
                  </a:extLst>
                </p14:cNvPr>
                <p14:cNvContentPartPr/>
                <p14:nvPr/>
              </p14:nvContentPartPr>
              <p14:xfrm>
                <a:off x="9755637" y="1855965"/>
                <a:ext cx="297360" cy="260640"/>
              </p14:xfrm>
            </p:contentPart>
          </mc:Choice>
          <mc:Fallback xmlns="">
            <p:pic>
              <p:nvPicPr>
                <p:cNvPr id="26" name="Freihand 25">
                  <a:extLst>
                    <a:ext uri="{FF2B5EF4-FFF2-40B4-BE49-F238E27FC236}">
                      <a16:creationId xmlns:a16="http://schemas.microsoft.com/office/drawing/2014/main" id="{D6895CDA-AF91-4AC3-BB78-8F233EE91037}"/>
                    </a:ext>
                  </a:extLst>
                </p:cNvPr>
                <p:cNvPicPr/>
                <p:nvPr/>
              </p:nvPicPr>
              <p:blipFill>
                <a:blip r:embed="rId45"/>
                <a:stretch>
                  <a:fillRect/>
                </a:stretch>
              </p:blipFill>
              <p:spPr>
                <a:xfrm>
                  <a:off x="9751317" y="1851645"/>
                  <a:ext cx="306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CC3EE39E-3562-46DF-877C-F7A4E4737C0C}"/>
                    </a:ext>
                  </a:extLst>
                </p14:cNvPr>
                <p14:cNvContentPartPr/>
                <p14:nvPr/>
              </p14:nvContentPartPr>
              <p14:xfrm>
                <a:off x="10240557" y="1717005"/>
                <a:ext cx="201960" cy="139680"/>
              </p14:xfrm>
            </p:contentPart>
          </mc:Choice>
          <mc:Fallback xmlns="">
            <p:pic>
              <p:nvPicPr>
                <p:cNvPr id="27" name="Freihand 26">
                  <a:extLst>
                    <a:ext uri="{FF2B5EF4-FFF2-40B4-BE49-F238E27FC236}">
                      <a16:creationId xmlns:a16="http://schemas.microsoft.com/office/drawing/2014/main" id="{CC3EE39E-3562-46DF-877C-F7A4E4737C0C}"/>
                    </a:ext>
                  </a:extLst>
                </p:cNvPr>
                <p:cNvPicPr/>
                <p:nvPr/>
              </p:nvPicPr>
              <p:blipFill>
                <a:blip r:embed="rId47"/>
                <a:stretch>
                  <a:fillRect/>
                </a:stretch>
              </p:blipFill>
              <p:spPr>
                <a:xfrm>
                  <a:off x="10236237" y="1712685"/>
                  <a:ext cx="210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2C153166-2B7A-4E89-819E-08BFCE5B6CDE}"/>
                    </a:ext>
                  </a:extLst>
                </p14:cNvPr>
                <p14:cNvContentPartPr/>
                <p14:nvPr/>
              </p14:nvContentPartPr>
              <p14:xfrm>
                <a:off x="10466997" y="1646805"/>
                <a:ext cx="127080" cy="110520"/>
              </p14:xfrm>
            </p:contentPart>
          </mc:Choice>
          <mc:Fallback xmlns="">
            <p:pic>
              <p:nvPicPr>
                <p:cNvPr id="28" name="Freihand 27">
                  <a:extLst>
                    <a:ext uri="{FF2B5EF4-FFF2-40B4-BE49-F238E27FC236}">
                      <a16:creationId xmlns:a16="http://schemas.microsoft.com/office/drawing/2014/main" id="{2C153166-2B7A-4E89-819E-08BFCE5B6CDE}"/>
                    </a:ext>
                  </a:extLst>
                </p:cNvPr>
                <p:cNvPicPr/>
                <p:nvPr/>
              </p:nvPicPr>
              <p:blipFill>
                <a:blip r:embed="rId49"/>
                <a:stretch>
                  <a:fillRect/>
                </a:stretch>
              </p:blipFill>
              <p:spPr>
                <a:xfrm>
                  <a:off x="10462677" y="1642485"/>
                  <a:ext cx="135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72678434-F51A-4938-9449-69C5F4F8B3CE}"/>
                    </a:ext>
                  </a:extLst>
                </p14:cNvPr>
                <p14:cNvContentPartPr/>
                <p14:nvPr/>
              </p14:nvContentPartPr>
              <p14:xfrm>
                <a:off x="10583997" y="1514325"/>
                <a:ext cx="103320" cy="169560"/>
              </p14:xfrm>
            </p:contentPart>
          </mc:Choice>
          <mc:Fallback xmlns="">
            <p:pic>
              <p:nvPicPr>
                <p:cNvPr id="29" name="Freihand 28">
                  <a:extLst>
                    <a:ext uri="{FF2B5EF4-FFF2-40B4-BE49-F238E27FC236}">
                      <a16:creationId xmlns:a16="http://schemas.microsoft.com/office/drawing/2014/main" id="{72678434-F51A-4938-9449-69C5F4F8B3CE}"/>
                    </a:ext>
                  </a:extLst>
                </p:cNvPr>
                <p:cNvPicPr/>
                <p:nvPr/>
              </p:nvPicPr>
              <p:blipFill>
                <a:blip r:embed="rId51"/>
                <a:stretch>
                  <a:fillRect/>
                </a:stretch>
              </p:blipFill>
              <p:spPr>
                <a:xfrm>
                  <a:off x="10579677" y="1510005"/>
                  <a:ext cx="111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CB53F3FF-85F2-4792-996D-C9B3BBFA8B14}"/>
                    </a:ext>
                  </a:extLst>
                </p14:cNvPr>
                <p14:cNvContentPartPr/>
                <p14:nvPr/>
              </p14:nvContentPartPr>
              <p14:xfrm>
                <a:off x="10650597" y="1624845"/>
                <a:ext cx="83880" cy="20880"/>
              </p14:xfrm>
            </p:contentPart>
          </mc:Choice>
          <mc:Fallback xmlns="">
            <p:pic>
              <p:nvPicPr>
                <p:cNvPr id="30" name="Freihand 29">
                  <a:extLst>
                    <a:ext uri="{FF2B5EF4-FFF2-40B4-BE49-F238E27FC236}">
                      <a16:creationId xmlns:a16="http://schemas.microsoft.com/office/drawing/2014/main" id="{CB53F3FF-85F2-4792-996D-C9B3BBFA8B14}"/>
                    </a:ext>
                  </a:extLst>
                </p:cNvPr>
                <p:cNvPicPr/>
                <p:nvPr/>
              </p:nvPicPr>
              <p:blipFill>
                <a:blip r:embed="rId53"/>
                <a:stretch>
                  <a:fillRect/>
                </a:stretch>
              </p:blipFill>
              <p:spPr>
                <a:xfrm>
                  <a:off x="10646277" y="1620525"/>
                  <a:ext cx="925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7CB768BC-5B45-418D-999E-69090B260D5C}"/>
                    </a:ext>
                  </a:extLst>
                </p14:cNvPr>
                <p14:cNvContentPartPr/>
                <p14:nvPr/>
              </p14:nvContentPartPr>
              <p14:xfrm>
                <a:off x="10796397" y="1634565"/>
                <a:ext cx="18360" cy="19080"/>
              </p14:xfrm>
            </p:contentPart>
          </mc:Choice>
          <mc:Fallback xmlns="">
            <p:pic>
              <p:nvPicPr>
                <p:cNvPr id="32" name="Freihand 31">
                  <a:extLst>
                    <a:ext uri="{FF2B5EF4-FFF2-40B4-BE49-F238E27FC236}">
                      <a16:creationId xmlns:a16="http://schemas.microsoft.com/office/drawing/2014/main" id="{7CB768BC-5B45-418D-999E-69090B260D5C}"/>
                    </a:ext>
                  </a:extLst>
                </p:cNvPr>
                <p:cNvPicPr/>
                <p:nvPr/>
              </p:nvPicPr>
              <p:blipFill>
                <a:blip r:embed="rId55"/>
                <a:stretch>
                  <a:fillRect/>
                </a:stretch>
              </p:blipFill>
              <p:spPr>
                <a:xfrm>
                  <a:off x="10792077" y="1630245"/>
                  <a:ext cx="27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B8AC6BED-2EAC-47AC-B558-C0090A7FA0C3}"/>
                    </a:ext>
                  </a:extLst>
                </p14:cNvPr>
                <p14:cNvContentPartPr/>
                <p14:nvPr/>
              </p14:nvContentPartPr>
              <p14:xfrm>
                <a:off x="10808277" y="1591365"/>
                <a:ext cx="27360" cy="20520"/>
              </p14:xfrm>
            </p:contentPart>
          </mc:Choice>
          <mc:Fallback xmlns="">
            <p:pic>
              <p:nvPicPr>
                <p:cNvPr id="33" name="Freihand 32">
                  <a:extLst>
                    <a:ext uri="{FF2B5EF4-FFF2-40B4-BE49-F238E27FC236}">
                      <a16:creationId xmlns:a16="http://schemas.microsoft.com/office/drawing/2014/main" id="{B8AC6BED-2EAC-47AC-B558-C0090A7FA0C3}"/>
                    </a:ext>
                  </a:extLst>
                </p:cNvPr>
                <p:cNvPicPr/>
                <p:nvPr/>
              </p:nvPicPr>
              <p:blipFill>
                <a:blip r:embed="rId57"/>
                <a:stretch>
                  <a:fillRect/>
                </a:stretch>
              </p:blipFill>
              <p:spPr>
                <a:xfrm>
                  <a:off x="10803957" y="1587045"/>
                  <a:ext cx="36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6098A70C-C9D2-44FE-B922-CD2C850C67AE}"/>
                    </a:ext>
                  </a:extLst>
                </p14:cNvPr>
                <p14:cNvContentPartPr/>
                <p14:nvPr/>
              </p14:nvContentPartPr>
              <p14:xfrm>
                <a:off x="10909077" y="1419645"/>
                <a:ext cx="59760" cy="118800"/>
              </p14:xfrm>
            </p:contentPart>
          </mc:Choice>
          <mc:Fallback xmlns="">
            <p:pic>
              <p:nvPicPr>
                <p:cNvPr id="34" name="Freihand 33">
                  <a:extLst>
                    <a:ext uri="{FF2B5EF4-FFF2-40B4-BE49-F238E27FC236}">
                      <a16:creationId xmlns:a16="http://schemas.microsoft.com/office/drawing/2014/main" id="{6098A70C-C9D2-44FE-B922-CD2C850C67AE}"/>
                    </a:ext>
                  </a:extLst>
                </p:cNvPr>
                <p:cNvPicPr/>
                <p:nvPr/>
              </p:nvPicPr>
              <p:blipFill>
                <a:blip r:embed="rId59"/>
                <a:stretch>
                  <a:fillRect/>
                </a:stretch>
              </p:blipFill>
              <p:spPr>
                <a:xfrm>
                  <a:off x="10904757" y="1415325"/>
                  <a:ext cx="68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86C46392-009A-40D2-963E-9B4AE92160CB}"/>
                    </a:ext>
                  </a:extLst>
                </p14:cNvPr>
                <p14:cNvContentPartPr/>
                <p14:nvPr/>
              </p14:nvContentPartPr>
              <p14:xfrm>
                <a:off x="10851477" y="1384365"/>
                <a:ext cx="168120" cy="195120"/>
              </p14:xfrm>
            </p:contentPart>
          </mc:Choice>
          <mc:Fallback xmlns="">
            <p:pic>
              <p:nvPicPr>
                <p:cNvPr id="35" name="Freihand 34">
                  <a:extLst>
                    <a:ext uri="{FF2B5EF4-FFF2-40B4-BE49-F238E27FC236}">
                      <a16:creationId xmlns:a16="http://schemas.microsoft.com/office/drawing/2014/main" id="{86C46392-009A-40D2-963E-9B4AE92160CB}"/>
                    </a:ext>
                  </a:extLst>
                </p:cNvPr>
                <p:cNvPicPr/>
                <p:nvPr/>
              </p:nvPicPr>
              <p:blipFill>
                <a:blip r:embed="rId61"/>
                <a:stretch>
                  <a:fillRect/>
                </a:stretch>
              </p:blipFill>
              <p:spPr>
                <a:xfrm>
                  <a:off x="10847157" y="1380045"/>
                  <a:ext cx="176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B8791486-5697-4816-B2DB-0B783DAB586C}"/>
                    </a:ext>
                  </a:extLst>
                </p14:cNvPr>
                <p14:cNvContentPartPr/>
                <p14:nvPr/>
              </p14:nvContentPartPr>
              <p14:xfrm>
                <a:off x="11026077" y="1316685"/>
                <a:ext cx="162720" cy="169920"/>
              </p14:xfrm>
            </p:contentPart>
          </mc:Choice>
          <mc:Fallback xmlns="">
            <p:pic>
              <p:nvPicPr>
                <p:cNvPr id="36" name="Freihand 35">
                  <a:extLst>
                    <a:ext uri="{FF2B5EF4-FFF2-40B4-BE49-F238E27FC236}">
                      <a16:creationId xmlns:a16="http://schemas.microsoft.com/office/drawing/2014/main" id="{B8791486-5697-4816-B2DB-0B783DAB586C}"/>
                    </a:ext>
                  </a:extLst>
                </p:cNvPr>
                <p:cNvPicPr/>
                <p:nvPr/>
              </p:nvPicPr>
              <p:blipFill>
                <a:blip r:embed="rId63"/>
                <a:stretch>
                  <a:fillRect/>
                </a:stretch>
              </p:blipFill>
              <p:spPr>
                <a:xfrm>
                  <a:off x="11021757" y="1312365"/>
                  <a:ext cx="171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2264E17C-DB38-4291-802D-52AABA8A32CA}"/>
                    </a:ext>
                  </a:extLst>
                </p14:cNvPr>
                <p14:cNvContentPartPr/>
                <p14:nvPr/>
              </p14:nvContentPartPr>
              <p14:xfrm>
                <a:off x="9288717" y="2510805"/>
                <a:ext cx="231840" cy="198360"/>
              </p14:xfrm>
            </p:contentPart>
          </mc:Choice>
          <mc:Fallback xmlns="">
            <p:pic>
              <p:nvPicPr>
                <p:cNvPr id="38" name="Freihand 37">
                  <a:extLst>
                    <a:ext uri="{FF2B5EF4-FFF2-40B4-BE49-F238E27FC236}">
                      <a16:creationId xmlns:a16="http://schemas.microsoft.com/office/drawing/2014/main" id="{2264E17C-DB38-4291-802D-52AABA8A32CA}"/>
                    </a:ext>
                  </a:extLst>
                </p:cNvPr>
                <p:cNvPicPr/>
                <p:nvPr/>
              </p:nvPicPr>
              <p:blipFill>
                <a:blip r:embed="rId65"/>
                <a:stretch>
                  <a:fillRect/>
                </a:stretch>
              </p:blipFill>
              <p:spPr>
                <a:xfrm>
                  <a:off x="9284397" y="2506485"/>
                  <a:ext cx="240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7281C035-10BA-4269-ADF3-F0E2AF85F192}"/>
                    </a:ext>
                  </a:extLst>
                </p14:cNvPr>
                <p14:cNvContentPartPr/>
                <p14:nvPr/>
              </p14:nvContentPartPr>
              <p14:xfrm>
                <a:off x="9518037" y="2487405"/>
                <a:ext cx="193320" cy="196920"/>
              </p14:xfrm>
            </p:contentPart>
          </mc:Choice>
          <mc:Fallback xmlns="">
            <p:pic>
              <p:nvPicPr>
                <p:cNvPr id="39" name="Freihand 38">
                  <a:extLst>
                    <a:ext uri="{FF2B5EF4-FFF2-40B4-BE49-F238E27FC236}">
                      <a16:creationId xmlns:a16="http://schemas.microsoft.com/office/drawing/2014/main" id="{7281C035-10BA-4269-ADF3-F0E2AF85F192}"/>
                    </a:ext>
                  </a:extLst>
                </p:cNvPr>
                <p:cNvPicPr/>
                <p:nvPr/>
              </p:nvPicPr>
              <p:blipFill>
                <a:blip r:embed="rId67"/>
                <a:stretch>
                  <a:fillRect/>
                </a:stretch>
              </p:blipFill>
              <p:spPr>
                <a:xfrm>
                  <a:off x="9513717" y="2483085"/>
                  <a:ext cx="2019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2FD48475-CB93-42CC-A027-CFB8C2F176BA}"/>
                    </a:ext>
                  </a:extLst>
                </p14:cNvPr>
                <p14:cNvContentPartPr/>
                <p14:nvPr/>
              </p14:nvContentPartPr>
              <p14:xfrm>
                <a:off x="9783357" y="2276445"/>
                <a:ext cx="133200" cy="168120"/>
              </p14:xfrm>
            </p:contentPart>
          </mc:Choice>
          <mc:Fallback xmlns="">
            <p:pic>
              <p:nvPicPr>
                <p:cNvPr id="40" name="Freihand 39">
                  <a:extLst>
                    <a:ext uri="{FF2B5EF4-FFF2-40B4-BE49-F238E27FC236}">
                      <a16:creationId xmlns:a16="http://schemas.microsoft.com/office/drawing/2014/main" id="{2FD48475-CB93-42CC-A027-CFB8C2F176BA}"/>
                    </a:ext>
                  </a:extLst>
                </p:cNvPr>
                <p:cNvPicPr/>
                <p:nvPr/>
              </p:nvPicPr>
              <p:blipFill>
                <a:blip r:embed="rId69"/>
                <a:stretch>
                  <a:fillRect/>
                </a:stretch>
              </p:blipFill>
              <p:spPr>
                <a:xfrm>
                  <a:off x="9779037" y="2272125"/>
                  <a:ext cx="141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5980E50B-64D5-439E-B9B7-9D775AB43BE1}"/>
                    </a:ext>
                  </a:extLst>
                </p14:cNvPr>
                <p14:cNvContentPartPr/>
                <p14:nvPr/>
              </p14:nvContentPartPr>
              <p14:xfrm>
                <a:off x="9875157" y="2209485"/>
                <a:ext cx="11880" cy="72000"/>
              </p14:xfrm>
            </p:contentPart>
          </mc:Choice>
          <mc:Fallback xmlns="">
            <p:pic>
              <p:nvPicPr>
                <p:cNvPr id="41" name="Freihand 40">
                  <a:extLst>
                    <a:ext uri="{FF2B5EF4-FFF2-40B4-BE49-F238E27FC236}">
                      <a16:creationId xmlns:a16="http://schemas.microsoft.com/office/drawing/2014/main" id="{5980E50B-64D5-439E-B9B7-9D775AB43BE1}"/>
                    </a:ext>
                  </a:extLst>
                </p:cNvPr>
                <p:cNvPicPr/>
                <p:nvPr/>
              </p:nvPicPr>
              <p:blipFill>
                <a:blip r:embed="rId71"/>
                <a:stretch>
                  <a:fillRect/>
                </a:stretch>
              </p:blipFill>
              <p:spPr>
                <a:xfrm>
                  <a:off x="9870837" y="2205165"/>
                  <a:ext cx="20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C816ED20-1FD1-4BA1-9B7D-FE76CE9530A2}"/>
                    </a:ext>
                  </a:extLst>
                </p14:cNvPr>
                <p14:cNvContentPartPr/>
                <p14:nvPr/>
              </p14:nvContentPartPr>
              <p14:xfrm>
                <a:off x="9901077" y="2176365"/>
                <a:ext cx="228240" cy="246240"/>
              </p14:xfrm>
            </p:contentPart>
          </mc:Choice>
          <mc:Fallback xmlns="">
            <p:pic>
              <p:nvPicPr>
                <p:cNvPr id="42" name="Freihand 41">
                  <a:extLst>
                    <a:ext uri="{FF2B5EF4-FFF2-40B4-BE49-F238E27FC236}">
                      <a16:creationId xmlns:a16="http://schemas.microsoft.com/office/drawing/2014/main" id="{C816ED20-1FD1-4BA1-9B7D-FE76CE9530A2}"/>
                    </a:ext>
                  </a:extLst>
                </p:cNvPr>
                <p:cNvPicPr/>
                <p:nvPr/>
              </p:nvPicPr>
              <p:blipFill>
                <a:blip r:embed="rId73"/>
                <a:stretch>
                  <a:fillRect/>
                </a:stretch>
              </p:blipFill>
              <p:spPr>
                <a:xfrm>
                  <a:off x="9896757" y="2172045"/>
                  <a:ext cx="236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00BAA1A1-B80C-4F24-8440-B973FCBADF75}"/>
                    </a:ext>
                  </a:extLst>
                </p14:cNvPr>
                <p14:cNvContentPartPr/>
                <p14:nvPr/>
              </p14:nvContentPartPr>
              <p14:xfrm>
                <a:off x="10059477" y="2120205"/>
                <a:ext cx="25920" cy="15840"/>
              </p14:xfrm>
            </p:contentPart>
          </mc:Choice>
          <mc:Fallback xmlns="">
            <p:pic>
              <p:nvPicPr>
                <p:cNvPr id="43" name="Freihand 42">
                  <a:extLst>
                    <a:ext uri="{FF2B5EF4-FFF2-40B4-BE49-F238E27FC236}">
                      <a16:creationId xmlns:a16="http://schemas.microsoft.com/office/drawing/2014/main" id="{00BAA1A1-B80C-4F24-8440-B973FCBADF75}"/>
                    </a:ext>
                  </a:extLst>
                </p:cNvPr>
                <p:cNvPicPr/>
                <p:nvPr/>
              </p:nvPicPr>
              <p:blipFill>
                <a:blip r:embed="rId75"/>
                <a:stretch>
                  <a:fillRect/>
                </a:stretch>
              </p:blipFill>
              <p:spPr>
                <a:xfrm>
                  <a:off x="10055157" y="2115885"/>
                  <a:ext cx="345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EDFD462F-BFAA-4F32-B5F4-4F392160AD48}"/>
                    </a:ext>
                  </a:extLst>
                </p14:cNvPr>
                <p14:cNvContentPartPr/>
                <p14:nvPr/>
              </p14:nvContentPartPr>
              <p14:xfrm>
                <a:off x="10110237" y="2130285"/>
                <a:ext cx="138960" cy="86040"/>
              </p14:xfrm>
            </p:contentPart>
          </mc:Choice>
          <mc:Fallback xmlns="">
            <p:pic>
              <p:nvPicPr>
                <p:cNvPr id="44" name="Freihand 43">
                  <a:extLst>
                    <a:ext uri="{FF2B5EF4-FFF2-40B4-BE49-F238E27FC236}">
                      <a16:creationId xmlns:a16="http://schemas.microsoft.com/office/drawing/2014/main" id="{EDFD462F-BFAA-4F32-B5F4-4F392160AD48}"/>
                    </a:ext>
                  </a:extLst>
                </p:cNvPr>
                <p:cNvPicPr/>
                <p:nvPr/>
              </p:nvPicPr>
              <p:blipFill>
                <a:blip r:embed="rId77"/>
                <a:stretch>
                  <a:fillRect/>
                </a:stretch>
              </p:blipFill>
              <p:spPr>
                <a:xfrm>
                  <a:off x="10105917" y="2125965"/>
                  <a:ext cx="147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BCBB6B6C-98A1-403C-8AF8-359548163A54}"/>
                    </a:ext>
                  </a:extLst>
                </p14:cNvPr>
                <p14:cNvContentPartPr/>
                <p14:nvPr/>
              </p14:nvContentPartPr>
              <p14:xfrm>
                <a:off x="10172877" y="2064765"/>
                <a:ext cx="27360" cy="23040"/>
              </p14:xfrm>
            </p:contentPart>
          </mc:Choice>
          <mc:Fallback xmlns="">
            <p:pic>
              <p:nvPicPr>
                <p:cNvPr id="45" name="Freihand 44">
                  <a:extLst>
                    <a:ext uri="{FF2B5EF4-FFF2-40B4-BE49-F238E27FC236}">
                      <a16:creationId xmlns:a16="http://schemas.microsoft.com/office/drawing/2014/main" id="{BCBB6B6C-98A1-403C-8AF8-359548163A54}"/>
                    </a:ext>
                  </a:extLst>
                </p:cNvPr>
                <p:cNvPicPr/>
                <p:nvPr/>
              </p:nvPicPr>
              <p:blipFill>
                <a:blip r:embed="rId79"/>
                <a:stretch>
                  <a:fillRect/>
                </a:stretch>
              </p:blipFill>
              <p:spPr>
                <a:xfrm>
                  <a:off x="10168557" y="2060445"/>
                  <a:ext cx="36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36BB17BC-C687-4686-B766-8EBF9CC0A562}"/>
                    </a:ext>
                  </a:extLst>
                </p14:cNvPr>
                <p14:cNvContentPartPr/>
                <p14:nvPr/>
              </p14:nvContentPartPr>
              <p14:xfrm>
                <a:off x="10247037" y="2095005"/>
                <a:ext cx="128880" cy="74160"/>
              </p14:xfrm>
            </p:contentPart>
          </mc:Choice>
          <mc:Fallback xmlns="">
            <p:pic>
              <p:nvPicPr>
                <p:cNvPr id="46" name="Freihand 45">
                  <a:extLst>
                    <a:ext uri="{FF2B5EF4-FFF2-40B4-BE49-F238E27FC236}">
                      <a16:creationId xmlns:a16="http://schemas.microsoft.com/office/drawing/2014/main" id="{36BB17BC-C687-4686-B766-8EBF9CC0A562}"/>
                    </a:ext>
                  </a:extLst>
                </p:cNvPr>
                <p:cNvPicPr/>
                <p:nvPr/>
              </p:nvPicPr>
              <p:blipFill>
                <a:blip r:embed="rId81"/>
                <a:stretch>
                  <a:fillRect/>
                </a:stretch>
              </p:blipFill>
              <p:spPr>
                <a:xfrm>
                  <a:off x="10242717" y="2090685"/>
                  <a:ext cx="137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A1DDC1CC-BA55-4B45-AC02-2CE5E04F050E}"/>
                    </a:ext>
                  </a:extLst>
                </p14:cNvPr>
                <p14:cNvContentPartPr/>
                <p14:nvPr/>
              </p14:nvContentPartPr>
              <p14:xfrm>
                <a:off x="10339557" y="1965765"/>
                <a:ext cx="86040" cy="173880"/>
              </p14:xfrm>
            </p:contentPart>
          </mc:Choice>
          <mc:Fallback xmlns="">
            <p:pic>
              <p:nvPicPr>
                <p:cNvPr id="47" name="Freihand 46">
                  <a:extLst>
                    <a:ext uri="{FF2B5EF4-FFF2-40B4-BE49-F238E27FC236}">
                      <a16:creationId xmlns:a16="http://schemas.microsoft.com/office/drawing/2014/main" id="{A1DDC1CC-BA55-4B45-AC02-2CE5E04F050E}"/>
                    </a:ext>
                  </a:extLst>
                </p:cNvPr>
                <p:cNvPicPr/>
                <p:nvPr/>
              </p:nvPicPr>
              <p:blipFill>
                <a:blip r:embed="rId83"/>
                <a:stretch>
                  <a:fillRect/>
                </a:stretch>
              </p:blipFill>
              <p:spPr>
                <a:xfrm>
                  <a:off x="10335237" y="1961445"/>
                  <a:ext cx="94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0AC4B3C4-6453-468A-A719-3780E5657C13}"/>
                    </a:ext>
                  </a:extLst>
                </p14:cNvPr>
                <p14:cNvContentPartPr/>
                <p14:nvPr/>
              </p14:nvContentPartPr>
              <p14:xfrm>
                <a:off x="10398957" y="1952445"/>
                <a:ext cx="194760" cy="268560"/>
              </p14:xfrm>
            </p:contentPart>
          </mc:Choice>
          <mc:Fallback xmlns="">
            <p:pic>
              <p:nvPicPr>
                <p:cNvPr id="48" name="Freihand 47">
                  <a:extLst>
                    <a:ext uri="{FF2B5EF4-FFF2-40B4-BE49-F238E27FC236}">
                      <a16:creationId xmlns:a16="http://schemas.microsoft.com/office/drawing/2014/main" id="{0AC4B3C4-6453-468A-A719-3780E5657C13}"/>
                    </a:ext>
                  </a:extLst>
                </p:cNvPr>
                <p:cNvPicPr/>
                <p:nvPr/>
              </p:nvPicPr>
              <p:blipFill>
                <a:blip r:embed="rId85"/>
                <a:stretch>
                  <a:fillRect/>
                </a:stretch>
              </p:blipFill>
              <p:spPr>
                <a:xfrm>
                  <a:off x="10394637" y="1948125"/>
                  <a:ext cx="2034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361CDCDD-6731-444B-A660-4FEE9F9EEF5A}"/>
                    </a:ext>
                  </a:extLst>
                </p14:cNvPr>
                <p14:cNvContentPartPr/>
                <p14:nvPr/>
              </p14:nvContentPartPr>
              <p14:xfrm>
                <a:off x="10670037" y="1888365"/>
                <a:ext cx="161280" cy="107280"/>
              </p14:xfrm>
            </p:contentPart>
          </mc:Choice>
          <mc:Fallback xmlns="">
            <p:pic>
              <p:nvPicPr>
                <p:cNvPr id="50" name="Freihand 49">
                  <a:extLst>
                    <a:ext uri="{FF2B5EF4-FFF2-40B4-BE49-F238E27FC236}">
                      <a16:creationId xmlns:a16="http://schemas.microsoft.com/office/drawing/2014/main" id="{361CDCDD-6731-444B-A660-4FEE9F9EEF5A}"/>
                    </a:ext>
                  </a:extLst>
                </p:cNvPr>
                <p:cNvPicPr/>
                <p:nvPr/>
              </p:nvPicPr>
              <p:blipFill>
                <a:blip r:embed="rId87"/>
                <a:stretch>
                  <a:fillRect/>
                </a:stretch>
              </p:blipFill>
              <p:spPr>
                <a:xfrm>
                  <a:off x="10665717" y="1884045"/>
                  <a:ext cx="169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04BDDDAC-7477-480A-8D6C-90E25FB9CEF1}"/>
                    </a:ext>
                  </a:extLst>
                </p14:cNvPr>
                <p14:cNvContentPartPr/>
                <p14:nvPr/>
              </p14:nvContentPartPr>
              <p14:xfrm>
                <a:off x="10840677" y="1736805"/>
                <a:ext cx="136080" cy="163440"/>
              </p14:xfrm>
            </p:contentPart>
          </mc:Choice>
          <mc:Fallback xmlns="">
            <p:pic>
              <p:nvPicPr>
                <p:cNvPr id="51" name="Freihand 50">
                  <a:extLst>
                    <a:ext uri="{FF2B5EF4-FFF2-40B4-BE49-F238E27FC236}">
                      <a16:creationId xmlns:a16="http://schemas.microsoft.com/office/drawing/2014/main" id="{04BDDDAC-7477-480A-8D6C-90E25FB9CEF1}"/>
                    </a:ext>
                  </a:extLst>
                </p:cNvPr>
                <p:cNvPicPr/>
                <p:nvPr/>
              </p:nvPicPr>
              <p:blipFill>
                <a:blip r:embed="rId89"/>
                <a:stretch>
                  <a:fillRect/>
                </a:stretch>
              </p:blipFill>
              <p:spPr>
                <a:xfrm>
                  <a:off x="10836357" y="1732485"/>
                  <a:ext cx="144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285485AA-BF7B-4CBE-9997-AE992C5F25A3}"/>
                    </a:ext>
                  </a:extLst>
                </p14:cNvPr>
                <p14:cNvContentPartPr/>
                <p14:nvPr/>
              </p14:nvContentPartPr>
              <p14:xfrm>
                <a:off x="10699917" y="1849125"/>
                <a:ext cx="411480" cy="245520"/>
              </p14:xfrm>
            </p:contentPart>
          </mc:Choice>
          <mc:Fallback xmlns="">
            <p:pic>
              <p:nvPicPr>
                <p:cNvPr id="52" name="Freihand 51">
                  <a:extLst>
                    <a:ext uri="{FF2B5EF4-FFF2-40B4-BE49-F238E27FC236}">
                      <a16:creationId xmlns:a16="http://schemas.microsoft.com/office/drawing/2014/main" id="{285485AA-BF7B-4CBE-9997-AE992C5F25A3}"/>
                    </a:ext>
                  </a:extLst>
                </p:cNvPr>
                <p:cNvPicPr/>
                <p:nvPr/>
              </p:nvPicPr>
              <p:blipFill>
                <a:blip r:embed="rId91"/>
                <a:stretch>
                  <a:fillRect/>
                </a:stretch>
              </p:blipFill>
              <p:spPr>
                <a:xfrm>
                  <a:off x="10695597" y="1844805"/>
                  <a:ext cx="420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317C38DF-EA49-4472-8F68-8B66A89D5D89}"/>
                    </a:ext>
                  </a:extLst>
                </p14:cNvPr>
                <p14:cNvContentPartPr/>
                <p14:nvPr/>
              </p14:nvContentPartPr>
              <p14:xfrm>
                <a:off x="9580317" y="2901405"/>
                <a:ext cx="230400" cy="108000"/>
              </p14:xfrm>
            </p:contentPart>
          </mc:Choice>
          <mc:Fallback xmlns="">
            <p:pic>
              <p:nvPicPr>
                <p:cNvPr id="54" name="Freihand 53">
                  <a:extLst>
                    <a:ext uri="{FF2B5EF4-FFF2-40B4-BE49-F238E27FC236}">
                      <a16:creationId xmlns:a16="http://schemas.microsoft.com/office/drawing/2014/main" id="{317C38DF-EA49-4472-8F68-8B66A89D5D89}"/>
                    </a:ext>
                  </a:extLst>
                </p:cNvPr>
                <p:cNvPicPr/>
                <p:nvPr/>
              </p:nvPicPr>
              <p:blipFill>
                <a:blip r:embed="rId93"/>
                <a:stretch>
                  <a:fillRect/>
                </a:stretch>
              </p:blipFill>
              <p:spPr>
                <a:xfrm>
                  <a:off x="9575997" y="2897085"/>
                  <a:ext cx="239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A5E37E6A-AD7B-4B4B-BE18-F35C496BB9DF}"/>
                    </a:ext>
                  </a:extLst>
                </p14:cNvPr>
                <p14:cNvContentPartPr/>
                <p14:nvPr/>
              </p14:nvContentPartPr>
              <p14:xfrm>
                <a:off x="9832317" y="2767845"/>
                <a:ext cx="261720" cy="142560"/>
              </p14:xfrm>
            </p:contentPart>
          </mc:Choice>
          <mc:Fallback xmlns="">
            <p:pic>
              <p:nvPicPr>
                <p:cNvPr id="55" name="Freihand 54">
                  <a:extLst>
                    <a:ext uri="{FF2B5EF4-FFF2-40B4-BE49-F238E27FC236}">
                      <a16:creationId xmlns:a16="http://schemas.microsoft.com/office/drawing/2014/main" id="{A5E37E6A-AD7B-4B4B-BE18-F35C496BB9DF}"/>
                    </a:ext>
                  </a:extLst>
                </p:cNvPr>
                <p:cNvPicPr/>
                <p:nvPr/>
              </p:nvPicPr>
              <p:blipFill>
                <a:blip r:embed="rId95"/>
                <a:stretch>
                  <a:fillRect/>
                </a:stretch>
              </p:blipFill>
              <p:spPr>
                <a:xfrm>
                  <a:off x="9827997" y="2763525"/>
                  <a:ext cx="270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107015BE-D1D9-46B5-A50B-576A8DDA3701}"/>
                    </a:ext>
                  </a:extLst>
                </p14:cNvPr>
                <p14:cNvContentPartPr/>
                <p14:nvPr/>
              </p14:nvContentPartPr>
              <p14:xfrm>
                <a:off x="10105557" y="2733645"/>
                <a:ext cx="68400" cy="197280"/>
              </p14:xfrm>
            </p:contentPart>
          </mc:Choice>
          <mc:Fallback xmlns="">
            <p:pic>
              <p:nvPicPr>
                <p:cNvPr id="56" name="Freihand 55">
                  <a:extLst>
                    <a:ext uri="{FF2B5EF4-FFF2-40B4-BE49-F238E27FC236}">
                      <a16:creationId xmlns:a16="http://schemas.microsoft.com/office/drawing/2014/main" id="{107015BE-D1D9-46B5-A50B-576A8DDA3701}"/>
                    </a:ext>
                  </a:extLst>
                </p:cNvPr>
                <p:cNvPicPr/>
                <p:nvPr/>
              </p:nvPicPr>
              <p:blipFill>
                <a:blip r:embed="rId97"/>
                <a:stretch>
                  <a:fillRect/>
                </a:stretch>
              </p:blipFill>
              <p:spPr>
                <a:xfrm>
                  <a:off x="10101237" y="2729325"/>
                  <a:ext cx="770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9582EC83-0046-4426-A721-69248B617B94}"/>
                    </a:ext>
                  </a:extLst>
                </p14:cNvPr>
                <p14:cNvContentPartPr/>
                <p14:nvPr/>
              </p14:nvContentPartPr>
              <p14:xfrm>
                <a:off x="10163157" y="2581365"/>
                <a:ext cx="66600" cy="171360"/>
              </p14:xfrm>
            </p:contentPart>
          </mc:Choice>
          <mc:Fallback xmlns="">
            <p:pic>
              <p:nvPicPr>
                <p:cNvPr id="57" name="Freihand 56">
                  <a:extLst>
                    <a:ext uri="{FF2B5EF4-FFF2-40B4-BE49-F238E27FC236}">
                      <a16:creationId xmlns:a16="http://schemas.microsoft.com/office/drawing/2014/main" id="{9582EC83-0046-4426-A721-69248B617B94}"/>
                    </a:ext>
                  </a:extLst>
                </p:cNvPr>
                <p:cNvPicPr/>
                <p:nvPr/>
              </p:nvPicPr>
              <p:blipFill>
                <a:blip r:embed="rId99"/>
                <a:stretch>
                  <a:fillRect/>
                </a:stretch>
              </p:blipFill>
              <p:spPr>
                <a:xfrm>
                  <a:off x="10158837" y="2577045"/>
                  <a:ext cx="75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56C97D77-5135-4EEF-8E5D-47C921E2BFE8}"/>
                    </a:ext>
                  </a:extLst>
                </p14:cNvPr>
                <p14:cNvContentPartPr/>
                <p14:nvPr/>
              </p14:nvContentPartPr>
              <p14:xfrm>
                <a:off x="10240197" y="2561925"/>
                <a:ext cx="242640" cy="249840"/>
              </p14:xfrm>
            </p:contentPart>
          </mc:Choice>
          <mc:Fallback xmlns="">
            <p:pic>
              <p:nvPicPr>
                <p:cNvPr id="58" name="Freihand 57">
                  <a:extLst>
                    <a:ext uri="{FF2B5EF4-FFF2-40B4-BE49-F238E27FC236}">
                      <a16:creationId xmlns:a16="http://schemas.microsoft.com/office/drawing/2014/main" id="{56C97D77-5135-4EEF-8E5D-47C921E2BFE8}"/>
                    </a:ext>
                  </a:extLst>
                </p:cNvPr>
                <p:cNvPicPr/>
                <p:nvPr/>
              </p:nvPicPr>
              <p:blipFill>
                <a:blip r:embed="rId101"/>
                <a:stretch>
                  <a:fillRect/>
                </a:stretch>
              </p:blipFill>
              <p:spPr>
                <a:xfrm>
                  <a:off x="10235877" y="2557605"/>
                  <a:ext cx="251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D969EC7F-1690-4277-925A-A5AAF67D949F}"/>
                    </a:ext>
                  </a:extLst>
                </p14:cNvPr>
                <p14:cNvContentPartPr/>
                <p14:nvPr/>
              </p14:nvContentPartPr>
              <p14:xfrm>
                <a:off x="10494357" y="2381925"/>
                <a:ext cx="159840" cy="211680"/>
              </p14:xfrm>
            </p:contentPart>
          </mc:Choice>
          <mc:Fallback xmlns="">
            <p:pic>
              <p:nvPicPr>
                <p:cNvPr id="59" name="Freihand 58">
                  <a:extLst>
                    <a:ext uri="{FF2B5EF4-FFF2-40B4-BE49-F238E27FC236}">
                      <a16:creationId xmlns:a16="http://schemas.microsoft.com/office/drawing/2014/main" id="{D969EC7F-1690-4277-925A-A5AAF67D949F}"/>
                    </a:ext>
                  </a:extLst>
                </p:cNvPr>
                <p:cNvPicPr/>
                <p:nvPr/>
              </p:nvPicPr>
              <p:blipFill>
                <a:blip r:embed="rId103"/>
                <a:stretch>
                  <a:fillRect/>
                </a:stretch>
              </p:blipFill>
              <p:spPr>
                <a:xfrm>
                  <a:off x="10490037" y="2377605"/>
                  <a:ext cx="168480" cy="22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7" name="Freihand 6">
                <a:extLst>
                  <a:ext uri="{FF2B5EF4-FFF2-40B4-BE49-F238E27FC236}">
                    <a16:creationId xmlns:a16="http://schemas.microsoft.com/office/drawing/2014/main" id="{D685DAB0-7AAE-4A67-BEF1-C59F167A5A1D}"/>
                  </a:ext>
                </a:extLst>
              </p14:cNvPr>
              <p14:cNvContentPartPr/>
              <p14:nvPr/>
            </p14:nvContentPartPr>
            <p14:xfrm>
              <a:off x="7521477" y="2228565"/>
              <a:ext cx="792360" cy="745920"/>
            </p14:xfrm>
          </p:contentPart>
        </mc:Choice>
        <mc:Fallback>
          <p:pic>
            <p:nvPicPr>
              <p:cNvPr id="7" name="Freihand 6">
                <a:extLst>
                  <a:ext uri="{FF2B5EF4-FFF2-40B4-BE49-F238E27FC236}">
                    <a16:creationId xmlns:a16="http://schemas.microsoft.com/office/drawing/2014/main" id="{D685DAB0-7AAE-4A67-BEF1-C59F167A5A1D}"/>
                  </a:ext>
                </a:extLst>
              </p:cNvPr>
              <p:cNvPicPr/>
              <p:nvPr/>
            </p:nvPicPr>
            <p:blipFill>
              <a:blip r:embed="rId105"/>
              <a:stretch>
                <a:fillRect/>
              </a:stretch>
            </p:blipFill>
            <p:spPr>
              <a:xfrm>
                <a:off x="7517157" y="2224245"/>
                <a:ext cx="801000" cy="754560"/>
              </a:xfrm>
              <a:prstGeom prst="rect">
                <a:avLst/>
              </a:prstGeom>
            </p:spPr>
          </p:pic>
        </mc:Fallback>
      </mc:AlternateContent>
    </p:spTree>
    <p:extLst>
      <p:ext uri="{BB962C8B-B14F-4D97-AF65-F5344CB8AC3E}">
        <p14:creationId xmlns:p14="http://schemas.microsoft.com/office/powerpoint/2010/main" val="587567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Development of short-time-work in Germany</a:t>
            </a:r>
            <a:endParaRPr lang="de-DE" sz="2400" b="1" dirty="0">
              <a:solidFill>
                <a:srgbClr val="000000"/>
              </a:solidFill>
              <a:latin typeface="Sparkasse Rg" pitchFamily="34" charset="0"/>
            </a:endParaRPr>
          </a:p>
        </p:txBody>
      </p:sp>
      <p:sp>
        <p:nvSpPr>
          <p:cNvPr id="141316" name="Text Box 3"/>
          <p:cNvSpPr txBox="1">
            <a:spLocks noChangeArrowheads="1"/>
          </p:cNvSpPr>
          <p:nvPr/>
        </p:nvSpPr>
        <p:spPr bwMode="auto">
          <a:xfrm>
            <a:off x="744677" y="122101"/>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CF4DEAF-E04A-4680-BED2-FF386C35FE8F}"/>
              </a:ext>
            </a:extLst>
          </p:cNvPr>
          <p:cNvPicPr>
            <a:picLocks noChangeAspect="1"/>
          </p:cNvPicPr>
          <p:nvPr/>
        </p:nvPicPr>
        <p:blipFill>
          <a:blip r:embed="rId3"/>
          <a:stretch>
            <a:fillRect/>
          </a:stretch>
        </p:blipFill>
        <p:spPr>
          <a:xfrm>
            <a:off x="249622" y="460348"/>
            <a:ext cx="8272912" cy="5060558"/>
          </a:xfrm>
          <a:prstGeom prst="rect">
            <a:avLst/>
          </a:prstGeom>
        </p:spPr>
      </p:pic>
      <mc:AlternateContent xmlns:mc="http://schemas.openxmlformats.org/markup-compatibility/2006" xmlns:p14="http://schemas.microsoft.com/office/powerpoint/2010/main">
        <mc:Choice Requires="p14">
          <p:contentPart p14:bwMode="auto" r:id="rId4">
            <p14:nvContentPartPr>
              <p14:cNvPr id="48" name="Freihand 47">
                <a:extLst>
                  <a:ext uri="{FF2B5EF4-FFF2-40B4-BE49-F238E27FC236}">
                    <a16:creationId xmlns:a16="http://schemas.microsoft.com/office/drawing/2014/main" id="{8F0E7C27-7A52-4869-9D77-4AD40993BB11}"/>
                  </a:ext>
                </a:extLst>
              </p14:cNvPr>
              <p14:cNvContentPartPr/>
              <p14:nvPr/>
            </p14:nvContentPartPr>
            <p14:xfrm>
              <a:off x="3321717" y="3286245"/>
              <a:ext cx="2779200" cy="90720"/>
            </p14:xfrm>
          </p:contentPart>
        </mc:Choice>
        <mc:Fallback xmlns="">
          <p:pic>
            <p:nvPicPr>
              <p:cNvPr id="48" name="Freihand 47">
                <a:extLst>
                  <a:ext uri="{FF2B5EF4-FFF2-40B4-BE49-F238E27FC236}">
                    <a16:creationId xmlns:a16="http://schemas.microsoft.com/office/drawing/2014/main" id="{8F0E7C27-7A52-4869-9D77-4AD40993BB11}"/>
                  </a:ext>
                </a:extLst>
              </p:cNvPr>
              <p:cNvPicPr/>
              <p:nvPr/>
            </p:nvPicPr>
            <p:blipFill>
              <a:blip r:embed="rId5"/>
              <a:stretch>
                <a:fillRect/>
              </a:stretch>
            </p:blipFill>
            <p:spPr>
              <a:xfrm>
                <a:off x="3317397" y="3281925"/>
                <a:ext cx="2787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Freihand 49">
                <a:extLst>
                  <a:ext uri="{FF2B5EF4-FFF2-40B4-BE49-F238E27FC236}">
                    <a16:creationId xmlns:a16="http://schemas.microsoft.com/office/drawing/2014/main" id="{3EBFD462-6663-45B8-8287-AC279EA07ABF}"/>
                  </a:ext>
                </a:extLst>
              </p14:cNvPr>
              <p14:cNvContentPartPr/>
              <p14:nvPr/>
            </p14:nvContentPartPr>
            <p14:xfrm>
              <a:off x="1275837" y="3717165"/>
              <a:ext cx="693720" cy="60840"/>
            </p14:xfrm>
          </p:contentPart>
        </mc:Choice>
        <mc:Fallback xmlns="">
          <p:pic>
            <p:nvPicPr>
              <p:cNvPr id="50" name="Freihand 49">
                <a:extLst>
                  <a:ext uri="{FF2B5EF4-FFF2-40B4-BE49-F238E27FC236}">
                    <a16:creationId xmlns:a16="http://schemas.microsoft.com/office/drawing/2014/main" id="{3EBFD462-6663-45B8-8287-AC279EA07ABF}"/>
                  </a:ext>
                </a:extLst>
              </p:cNvPr>
              <p:cNvPicPr/>
              <p:nvPr/>
            </p:nvPicPr>
            <p:blipFill>
              <a:blip r:embed="rId7"/>
              <a:stretch>
                <a:fillRect/>
              </a:stretch>
            </p:blipFill>
            <p:spPr>
              <a:xfrm>
                <a:off x="1271517" y="3712845"/>
                <a:ext cx="702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A730EDCA-664F-4EB1-9974-2FEDEDAD5241}"/>
                  </a:ext>
                </a:extLst>
              </p14:cNvPr>
              <p14:cNvContentPartPr/>
              <p14:nvPr/>
            </p14:nvContentPartPr>
            <p14:xfrm>
              <a:off x="3549957" y="2038485"/>
              <a:ext cx="72000" cy="283680"/>
            </p14:xfrm>
          </p:contentPart>
        </mc:Choice>
        <mc:Fallback xmlns="">
          <p:pic>
            <p:nvPicPr>
              <p:cNvPr id="10" name="Freihand 9">
                <a:extLst>
                  <a:ext uri="{FF2B5EF4-FFF2-40B4-BE49-F238E27FC236}">
                    <a16:creationId xmlns:a16="http://schemas.microsoft.com/office/drawing/2014/main" id="{A730EDCA-664F-4EB1-9974-2FEDEDAD5241}"/>
                  </a:ext>
                </a:extLst>
              </p:cNvPr>
              <p:cNvPicPr/>
              <p:nvPr/>
            </p:nvPicPr>
            <p:blipFill>
              <a:blip r:embed="rId9"/>
              <a:stretch>
                <a:fillRect/>
              </a:stretch>
            </p:blipFill>
            <p:spPr>
              <a:xfrm>
                <a:off x="3545637" y="2034165"/>
                <a:ext cx="806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2D582C2A-6120-40B9-B918-3A5174B2D3C6}"/>
                  </a:ext>
                </a:extLst>
              </p14:cNvPr>
              <p14:cNvContentPartPr/>
              <p14:nvPr/>
            </p14:nvContentPartPr>
            <p14:xfrm>
              <a:off x="3529797" y="2198685"/>
              <a:ext cx="176400" cy="205920"/>
            </p14:xfrm>
          </p:contentPart>
        </mc:Choice>
        <mc:Fallback xmlns="">
          <p:pic>
            <p:nvPicPr>
              <p:cNvPr id="11" name="Freihand 10">
                <a:extLst>
                  <a:ext uri="{FF2B5EF4-FFF2-40B4-BE49-F238E27FC236}">
                    <a16:creationId xmlns:a16="http://schemas.microsoft.com/office/drawing/2014/main" id="{2D582C2A-6120-40B9-B918-3A5174B2D3C6}"/>
                  </a:ext>
                </a:extLst>
              </p:cNvPr>
              <p:cNvPicPr/>
              <p:nvPr/>
            </p:nvPicPr>
            <p:blipFill>
              <a:blip r:embed="rId11"/>
              <a:stretch>
                <a:fillRect/>
              </a:stretch>
            </p:blipFill>
            <p:spPr>
              <a:xfrm>
                <a:off x="3525477" y="2194365"/>
                <a:ext cx="185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45F92B54-59DA-4108-9683-0279884A8D22}"/>
                  </a:ext>
                </a:extLst>
              </p14:cNvPr>
              <p14:cNvContentPartPr/>
              <p14:nvPr/>
            </p14:nvContentPartPr>
            <p14:xfrm>
              <a:off x="3192117" y="1748325"/>
              <a:ext cx="83160" cy="165240"/>
            </p14:xfrm>
          </p:contentPart>
        </mc:Choice>
        <mc:Fallback xmlns="">
          <p:pic>
            <p:nvPicPr>
              <p:cNvPr id="14" name="Freihand 13">
                <a:extLst>
                  <a:ext uri="{FF2B5EF4-FFF2-40B4-BE49-F238E27FC236}">
                    <a16:creationId xmlns:a16="http://schemas.microsoft.com/office/drawing/2014/main" id="{45F92B54-59DA-4108-9683-0279884A8D22}"/>
                  </a:ext>
                </a:extLst>
              </p:cNvPr>
              <p:cNvPicPr/>
              <p:nvPr/>
            </p:nvPicPr>
            <p:blipFill>
              <a:blip r:embed="rId13"/>
              <a:stretch>
                <a:fillRect/>
              </a:stretch>
            </p:blipFill>
            <p:spPr>
              <a:xfrm>
                <a:off x="3187797" y="1744005"/>
                <a:ext cx="91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16CF5AD1-E4C9-411B-8B72-A43DB3FBC280}"/>
                  </a:ext>
                </a:extLst>
              </p14:cNvPr>
              <p14:cNvContentPartPr/>
              <p14:nvPr/>
            </p14:nvContentPartPr>
            <p14:xfrm>
              <a:off x="3290037" y="1675605"/>
              <a:ext cx="213840" cy="149040"/>
            </p14:xfrm>
          </p:contentPart>
        </mc:Choice>
        <mc:Fallback xmlns="">
          <p:pic>
            <p:nvPicPr>
              <p:cNvPr id="15" name="Freihand 14">
                <a:extLst>
                  <a:ext uri="{FF2B5EF4-FFF2-40B4-BE49-F238E27FC236}">
                    <a16:creationId xmlns:a16="http://schemas.microsoft.com/office/drawing/2014/main" id="{16CF5AD1-E4C9-411B-8B72-A43DB3FBC280}"/>
                  </a:ext>
                </a:extLst>
              </p:cNvPr>
              <p:cNvPicPr/>
              <p:nvPr/>
            </p:nvPicPr>
            <p:blipFill>
              <a:blip r:embed="rId15"/>
              <a:stretch>
                <a:fillRect/>
              </a:stretch>
            </p:blipFill>
            <p:spPr>
              <a:xfrm>
                <a:off x="3285717" y="1671285"/>
                <a:ext cx="222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79C79219-1068-4EE2-BD60-39CBA752375A}"/>
                  </a:ext>
                </a:extLst>
              </p14:cNvPr>
              <p14:cNvContentPartPr/>
              <p14:nvPr/>
            </p14:nvContentPartPr>
            <p14:xfrm>
              <a:off x="3509637" y="1424325"/>
              <a:ext cx="322200" cy="284760"/>
            </p14:xfrm>
          </p:contentPart>
        </mc:Choice>
        <mc:Fallback xmlns="">
          <p:pic>
            <p:nvPicPr>
              <p:cNvPr id="16" name="Freihand 15">
                <a:extLst>
                  <a:ext uri="{FF2B5EF4-FFF2-40B4-BE49-F238E27FC236}">
                    <a16:creationId xmlns:a16="http://schemas.microsoft.com/office/drawing/2014/main" id="{79C79219-1068-4EE2-BD60-39CBA752375A}"/>
                  </a:ext>
                </a:extLst>
              </p:cNvPr>
              <p:cNvPicPr/>
              <p:nvPr/>
            </p:nvPicPr>
            <p:blipFill>
              <a:blip r:embed="rId17"/>
              <a:stretch>
                <a:fillRect/>
              </a:stretch>
            </p:blipFill>
            <p:spPr>
              <a:xfrm>
                <a:off x="3505317" y="1420005"/>
                <a:ext cx="3308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C47EF0D8-7ECE-46F5-8455-A02C9B41BE39}"/>
                  </a:ext>
                </a:extLst>
              </p14:cNvPr>
              <p14:cNvContentPartPr/>
              <p14:nvPr/>
            </p14:nvContentPartPr>
            <p14:xfrm>
              <a:off x="3885837" y="1349805"/>
              <a:ext cx="167400" cy="112320"/>
            </p14:xfrm>
          </p:contentPart>
        </mc:Choice>
        <mc:Fallback xmlns="">
          <p:pic>
            <p:nvPicPr>
              <p:cNvPr id="18" name="Freihand 17">
                <a:extLst>
                  <a:ext uri="{FF2B5EF4-FFF2-40B4-BE49-F238E27FC236}">
                    <a16:creationId xmlns:a16="http://schemas.microsoft.com/office/drawing/2014/main" id="{C47EF0D8-7ECE-46F5-8455-A02C9B41BE39}"/>
                  </a:ext>
                </a:extLst>
              </p:cNvPr>
              <p:cNvPicPr/>
              <p:nvPr/>
            </p:nvPicPr>
            <p:blipFill>
              <a:blip r:embed="rId19"/>
              <a:stretch>
                <a:fillRect/>
              </a:stretch>
            </p:blipFill>
            <p:spPr>
              <a:xfrm>
                <a:off x="3881517" y="1345485"/>
                <a:ext cx="176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Freihand 18">
                <a:extLst>
                  <a:ext uri="{FF2B5EF4-FFF2-40B4-BE49-F238E27FC236}">
                    <a16:creationId xmlns:a16="http://schemas.microsoft.com/office/drawing/2014/main" id="{ED778EC1-AC61-493E-841A-934D27AB1437}"/>
                  </a:ext>
                </a:extLst>
              </p14:cNvPr>
              <p14:cNvContentPartPr/>
              <p14:nvPr/>
            </p14:nvContentPartPr>
            <p14:xfrm>
              <a:off x="3998157" y="1273485"/>
              <a:ext cx="29880" cy="2520"/>
            </p14:xfrm>
          </p:contentPart>
        </mc:Choice>
        <mc:Fallback xmlns="">
          <p:pic>
            <p:nvPicPr>
              <p:cNvPr id="19" name="Freihand 18">
                <a:extLst>
                  <a:ext uri="{FF2B5EF4-FFF2-40B4-BE49-F238E27FC236}">
                    <a16:creationId xmlns:a16="http://schemas.microsoft.com/office/drawing/2014/main" id="{ED778EC1-AC61-493E-841A-934D27AB1437}"/>
                  </a:ext>
                </a:extLst>
              </p:cNvPr>
              <p:cNvPicPr/>
              <p:nvPr/>
            </p:nvPicPr>
            <p:blipFill>
              <a:blip r:embed="rId21"/>
              <a:stretch>
                <a:fillRect/>
              </a:stretch>
            </p:blipFill>
            <p:spPr>
              <a:xfrm>
                <a:off x="3993837" y="1269165"/>
                <a:ext cx="38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Freihand 19">
                <a:extLst>
                  <a:ext uri="{FF2B5EF4-FFF2-40B4-BE49-F238E27FC236}">
                    <a16:creationId xmlns:a16="http://schemas.microsoft.com/office/drawing/2014/main" id="{41445092-718B-4E79-92A4-125933123885}"/>
                  </a:ext>
                </a:extLst>
              </p14:cNvPr>
              <p14:cNvContentPartPr/>
              <p14:nvPr/>
            </p14:nvContentPartPr>
            <p14:xfrm>
              <a:off x="4082037" y="1273125"/>
              <a:ext cx="81720" cy="102960"/>
            </p14:xfrm>
          </p:contentPart>
        </mc:Choice>
        <mc:Fallback xmlns="">
          <p:pic>
            <p:nvPicPr>
              <p:cNvPr id="20" name="Freihand 19">
                <a:extLst>
                  <a:ext uri="{FF2B5EF4-FFF2-40B4-BE49-F238E27FC236}">
                    <a16:creationId xmlns:a16="http://schemas.microsoft.com/office/drawing/2014/main" id="{41445092-718B-4E79-92A4-125933123885}"/>
                  </a:ext>
                </a:extLst>
              </p:cNvPr>
              <p:cNvPicPr/>
              <p:nvPr/>
            </p:nvPicPr>
            <p:blipFill>
              <a:blip r:embed="rId23"/>
              <a:stretch>
                <a:fillRect/>
              </a:stretch>
            </p:blipFill>
            <p:spPr>
              <a:xfrm>
                <a:off x="4077717" y="1268805"/>
                <a:ext cx="90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3366AFEB-4F70-4601-94E4-9EFBE84B720E}"/>
                  </a:ext>
                </a:extLst>
              </p14:cNvPr>
              <p14:cNvContentPartPr/>
              <p14:nvPr/>
            </p14:nvContentPartPr>
            <p14:xfrm>
              <a:off x="4165197" y="1204365"/>
              <a:ext cx="132120" cy="138240"/>
            </p14:xfrm>
          </p:contentPart>
        </mc:Choice>
        <mc:Fallback xmlns="">
          <p:pic>
            <p:nvPicPr>
              <p:cNvPr id="21" name="Freihand 20">
                <a:extLst>
                  <a:ext uri="{FF2B5EF4-FFF2-40B4-BE49-F238E27FC236}">
                    <a16:creationId xmlns:a16="http://schemas.microsoft.com/office/drawing/2014/main" id="{3366AFEB-4F70-4601-94E4-9EFBE84B720E}"/>
                  </a:ext>
                </a:extLst>
              </p:cNvPr>
              <p:cNvPicPr/>
              <p:nvPr/>
            </p:nvPicPr>
            <p:blipFill>
              <a:blip r:embed="rId25"/>
              <a:stretch>
                <a:fillRect/>
              </a:stretch>
            </p:blipFill>
            <p:spPr>
              <a:xfrm>
                <a:off x="4160877" y="1200045"/>
                <a:ext cx="140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DA062D68-D613-486E-82F0-F9165315F92C}"/>
                  </a:ext>
                </a:extLst>
              </p14:cNvPr>
              <p14:cNvContentPartPr/>
              <p14:nvPr/>
            </p14:nvContentPartPr>
            <p14:xfrm>
              <a:off x="4305597" y="1120125"/>
              <a:ext cx="155880" cy="145080"/>
            </p14:xfrm>
          </p:contentPart>
        </mc:Choice>
        <mc:Fallback xmlns="">
          <p:pic>
            <p:nvPicPr>
              <p:cNvPr id="22" name="Freihand 21">
                <a:extLst>
                  <a:ext uri="{FF2B5EF4-FFF2-40B4-BE49-F238E27FC236}">
                    <a16:creationId xmlns:a16="http://schemas.microsoft.com/office/drawing/2014/main" id="{DA062D68-D613-486E-82F0-F9165315F92C}"/>
                  </a:ext>
                </a:extLst>
              </p:cNvPr>
              <p:cNvPicPr/>
              <p:nvPr/>
            </p:nvPicPr>
            <p:blipFill>
              <a:blip r:embed="rId27"/>
              <a:stretch>
                <a:fillRect/>
              </a:stretch>
            </p:blipFill>
            <p:spPr>
              <a:xfrm>
                <a:off x="4301277" y="1115805"/>
                <a:ext cx="164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860CDAF8-88F3-49D9-872B-A6A017BF3A99}"/>
                  </a:ext>
                </a:extLst>
              </p14:cNvPr>
              <p14:cNvContentPartPr/>
              <p14:nvPr/>
            </p14:nvContentPartPr>
            <p14:xfrm>
              <a:off x="4461117" y="1055325"/>
              <a:ext cx="124920" cy="113040"/>
            </p14:xfrm>
          </p:contentPart>
        </mc:Choice>
        <mc:Fallback xmlns="">
          <p:pic>
            <p:nvPicPr>
              <p:cNvPr id="23" name="Freihand 22">
                <a:extLst>
                  <a:ext uri="{FF2B5EF4-FFF2-40B4-BE49-F238E27FC236}">
                    <a16:creationId xmlns:a16="http://schemas.microsoft.com/office/drawing/2014/main" id="{860CDAF8-88F3-49D9-872B-A6A017BF3A99}"/>
                  </a:ext>
                </a:extLst>
              </p:cNvPr>
              <p:cNvPicPr/>
              <p:nvPr/>
            </p:nvPicPr>
            <p:blipFill>
              <a:blip r:embed="rId29"/>
              <a:stretch>
                <a:fillRect/>
              </a:stretch>
            </p:blipFill>
            <p:spPr>
              <a:xfrm>
                <a:off x="4456797" y="1051005"/>
                <a:ext cx="133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AFC511A8-1D07-4065-B493-1AFB49FCACFD}"/>
                  </a:ext>
                </a:extLst>
              </p14:cNvPr>
              <p14:cNvContentPartPr/>
              <p14:nvPr/>
            </p14:nvContentPartPr>
            <p14:xfrm>
              <a:off x="4561917" y="1029765"/>
              <a:ext cx="26280" cy="23760"/>
            </p14:xfrm>
          </p:contentPart>
        </mc:Choice>
        <mc:Fallback xmlns="">
          <p:pic>
            <p:nvPicPr>
              <p:cNvPr id="24" name="Freihand 23">
                <a:extLst>
                  <a:ext uri="{FF2B5EF4-FFF2-40B4-BE49-F238E27FC236}">
                    <a16:creationId xmlns:a16="http://schemas.microsoft.com/office/drawing/2014/main" id="{AFC511A8-1D07-4065-B493-1AFB49FCACFD}"/>
                  </a:ext>
                </a:extLst>
              </p:cNvPr>
              <p:cNvPicPr/>
              <p:nvPr/>
            </p:nvPicPr>
            <p:blipFill>
              <a:blip r:embed="rId31"/>
              <a:stretch>
                <a:fillRect/>
              </a:stretch>
            </p:blipFill>
            <p:spPr>
              <a:xfrm>
                <a:off x="4557597" y="1025445"/>
                <a:ext cx="34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4697163C-356C-43DF-848F-AE47099B76D8}"/>
                  </a:ext>
                </a:extLst>
              </p14:cNvPr>
              <p14:cNvContentPartPr/>
              <p14:nvPr/>
            </p14:nvContentPartPr>
            <p14:xfrm>
              <a:off x="4620957" y="1018965"/>
              <a:ext cx="95040" cy="209520"/>
            </p14:xfrm>
          </p:contentPart>
        </mc:Choice>
        <mc:Fallback xmlns="">
          <p:pic>
            <p:nvPicPr>
              <p:cNvPr id="25" name="Freihand 24">
                <a:extLst>
                  <a:ext uri="{FF2B5EF4-FFF2-40B4-BE49-F238E27FC236}">
                    <a16:creationId xmlns:a16="http://schemas.microsoft.com/office/drawing/2014/main" id="{4697163C-356C-43DF-848F-AE47099B76D8}"/>
                  </a:ext>
                </a:extLst>
              </p:cNvPr>
              <p:cNvPicPr/>
              <p:nvPr/>
            </p:nvPicPr>
            <p:blipFill>
              <a:blip r:embed="rId33"/>
              <a:stretch>
                <a:fillRect/>
              </a:stretch>
            </p:blipFill>
            <p:spPr>
              <a:xfrm>
                <a:off x="4616637" y="1014645"/>
                <a:ext cx="103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912D92C2-7891-47C1-9DA2-F28B5978697D}"/>
                  </a:ext>
                </a:extLst>
              </p14:cNvPr>
              <p14:cNvContentPartPr/>
              <p14:nvPr/>
            </p14:nvContentPartPr>
            <p14:xfrm>
              <a:off x="3380037" y="1920045"/>
              <a:ext cx="92880" cy="139320"/>
            </p14:xfrm>
          </p:contentPart>
        </mc:Choice>
        <mc:Fallback xmlns="">
          <p:pic>
            <p:nvPicPr>
              <p:cNvPr id="27" name="Freihand 26">
                <a:extLst>
                  <a:ext uri="{FF2B5EF4-FFF2-40B4-BE49-F238E27FC236}">
                    <a16:creationId xmlns:a16="http://schemas.microsoft.com/office/drawing/2014/main" id="{912D92C2-7891-47C1-9DA2-F28B5978697D}"/>
                  </a:ext>
                </a:extLst>
              </p:cNvPr>
              <p:cNvPicPr/>
              <p:nvPr/>
            </p:nvPicPr>
            <p:blipFill>
              <a:blip r:embed="rId35"/>
              <a:stretch>
                <a:fillRect/>
              </a:stretch>
            </p:blipFill>
            <p:spPr>
              <a:xfrm>
                <a:off x="3375717" y="1915725"/>
                <a:ext cx="101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9EA8301F-2C6C-4754-AEFA-4F2538F2E676}"/>
                  </a:ext>
                </a:extLst>
              </p14:cNvPr>
              <p14:cNvContentPartPr/>
              <p14:nvPr/>
            </p14:nvContentPartPr>
            <p14:xfrm>
              <a:off x="3436917" y="1852005"/>
              <a:ext cx="133200" cy="125280"/>
            </p14:xfrm>
          </p:contentPart>
        </mc:Choice>
        <mc:Fallback xmlns="">
          <p:pic>
            <p:nvPicPr>
              <p:cNvPr id="28" name="Freihand 27">
                <a:extLst>
                  <a:ext uri="{FF2B5EF4-FFF2-40B4-BE49-F238E27FC236}">
                    <a16:creationId xmlns:a16="http://schemas.microsoft.com/office/drawing/2014/main" id="{9EA8301F-2C6C-4754-AEFA-4F2538F2E676}"/>
                  </a:ext>
                </a:extLst>
              </p:cNvPr>
              <p:cNvPicPr/>
              <p:nvPr/>
            </p:nvPicPr>
            <p:blipFill>
              <a:blip r:embed="rId37"/>
              <a:stretch>
                <a:fillRect/>
              </a:stretch>
            </p:blipFill>
            <p:spPr>
              <a:xfrm>
                <a:off x="3432597" y="1847685"/>
                <a:ext cx="141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D61261AD-F220-4DCB-8ED1-D38BA877A19F}"/>
                  </a:ext>
                </a:extLst>
              </p14:cNvPr>
              <p14:cNvContentPartPr/>
              <p14:nvPr/>
            </p14:nvContentPartPr>
            <p14:xfrm>
              <a:off x="3585957" y="1727085"/>
              <a:ext cx="137520" cy="200880"/>
            </p14:xfrm>
          </p:contentPart>
        </mc:Choice>
        <mc:Fallback xmlns="">
          <p:pic>
            <p:nvPicPr>
              <p:cNvPr id="29" name="Freihand 28">
                <a:extLst>
                  <a:ext uri="{FF2B5EF4-FFF2-40B4-BE49-F238E27FC236}">
                    <a16:creationId xmlns:a16="http://schemas.microsoft.com/office/drawing/2014/main" id="{D61261AD-F220-4DCB-8ED1-D38BA877A19F}"/>
                  </a:ext>
                </a:extLst>
              </p:cNvPr>
              <p:cNvPicPr/>
              <p:nvPr/>
            </p:nvPicPr>
            <p:blipFill>
              <a:blip r:embed="rId39"/>
              <a:stretch>
                <a:fillRect/>
              </a:stretch>
            </p:blipFill>
            <p:spPr>
              <a:xfrm>
                <a:off x="3581637" y="1722765"/>
                <a:ext cx="146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6381527F-511B-4A8E-92E2-F8654E11B85E}"/>
                  </a:ext>
                </a:extLst>
              </p14:cNvPr>
              <p14:cNvContentPartPr/>
              <p14:nvPr/>
            </p14:nvContentPartPr>
            <p14:xfrm>
              <a:off x="3824277" y="1608645"/>
              <a:ext cx="289080" cy="153720"/>
            </p14:xfrm>
          </p:contentPart>
        </mc:Choice>
        <mc:Fallback xmlns="">
          <p:pic>
            <p:nvPicPr>
              <p:cNvPr id="30" name="Freihand 29">
                <a:extLst>
                  <a:ext uri="{FF2B5EF4-FFF2-40B4-BE49-F238E27FC236}">
                    <a16:creationId xmlns:a16="http://schemas.microsoft.com/office/drawing/2014/main" id="{6381527F-511B-4A8E-92E2-F8654E11B85E}"/>
                  </a:ext>
                </a:extLst>
              </p:cNvPr>
              <p:cNvPicPr/>
              <p:nvPr/>
            </p:nvPicPr>
            <p:blipFill>
              <a:blip r:embed="rId41"/>
              <a:stretch>
                <a:fillRect/>
              </a:stretch>
            </p:blipFill>
            <p:spPr>
              <a:xfrm>
                <a:off x="3819957" y="1604325"/>
                <a:ext cx="297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B92FCD44-D1C5-4032-A2AB-BFDD7702B674}"/>
                  </a:ext>
                </a:extLst>
              </p14:cNvPr>
              <p14:cNvContentPartPr/>
              <p14:nvPr/>
            </p14:nvContentPartPr>
            <p14:xfrm>
              <a:off x="4045317" y="1555365"/>
              <a:ext cx="72720" cy="6840"/>
            </p14:xfrm>
          </p:contentPart>
        </mc:Choice>
        <mc:Fallback xmlns="">
          <p:pic>
            <p:nvPicPr>
              <p:cNvPr id="31" name="Freihand 30">
                <a:extLst>
                  <a:ext uri="{FF2B5EF4-FFF2-40B4-BE49-F238E27FC236}">
                    <a16:creationId xmlns:a16="http://schemas.microsoft.com/office/drawing/2014/main" id="{B92FCD44-D1C5-4032-A2AB-BFDD7702B674}"/>
                  </a:ext>
                </a:extLst>
              </p:cNvPr>
              <p:cNvPicPr/>
              <p:nvPr/>
            </p:nvPicPr>
            <p:blipFill>
              <a:blip r:embed="rId43"/>
              <a:stretch>
                <a:fillRect/>
              </a:stretch>
            </p:blipFill>
            <p:spPr>
              <a:xfrm>
                <a:off x="4040997" y="1551045"/>
                <a:ext cx="81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C93E8647-31AA-4EEB-A76F-7F0A12E1A9FD}"/>
                  </a:ext>
                </a:extLst>
              </p14:cNvPr>
              <p14:cNvContentPartPr/>
              <p14:nvPr/>
            </p14:nvContentPartPr>
            <p14:xfrm>
              <a:off x="4155477" y="1522245"/>
              <a:ext cx="106560" cy="68400"/>
            </p14:xfrm>
          </p:contentPart>
        </mc:Choice>
        <mc:Fallback xmlns="">
          <p:pic>
            <p:nvPicPr>
              <p:cNvPr id="32" name="Freihand 31">
                <a:extLst>
                  <a:ext uri="{FF2B5EF4-FFF2-40B4-BE49-F238E27FC236}">
                    <a16:creationId xmlns:a16="http://schemas.microsoft.com/office/drawing/2014/main" id="{C93E8647-31AA-4EEB-A76F-7F0A12E1A9FD}"/>
                  </a:ext>
                </a:extLst>
              </p:cNvPr>
              <p:cNvPicPr/>
              <p:nvPr/>
            </p:nvPicPr>
            <p:blipFill>
              <a:blip r:embed="rId45"/>
              <a:stretch>
                <a:fillRect/>
              </a:stretch>
            </p:blipFill>
            <p:spPr>
              <a:xfrm>
                <a:off x="4151157" y="1517925"/>
                <a:ext cx="115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C2FAA3BC-8BA6-4388-82E1-DB0E36BDD172}"/>
                  </a:ext>
                </a:extLst>
              </p14:cNvPr>
              <p14:cNvContentPartPr/>
              <p14:nvPr/>
            </p14:nvContentPartPr>
            <p14:xfrm>
              <a:off x="4367517" y="1372485"/>
              <a:ext cx="151200" cy="129240"/>
            </p14:xfrm>
          </p:contentPart>
        </mc:Choice>
        <mc:Fallback xmlns="">
          <p:pic>
            <p:nvPicPr>
              <p:cNvPr id="33" name="Freihand 32">
                <a:extLst>
                  <a:ext uri="{FF2B5EF4-FFF2-40B4-BE49-F238E27FC236}">
                    <a16:creationId xmlns:a16="http://schemas.microsoft.com/office/drawing/2014/main" id="{C2FAA3BC-8BA6-4388-82E1-DB0E36BDD172}"/>
                  </a:ext>
                </a:extLst>
              </p:cNvPr>
              <p:cNvPicPr/>
              <p:nvPr/>
            </p:nvPicPr>
            <p:blipFill>
              <a:blip r:embed="rId47"/>
              <a:stretch>
                <a:fillRect/>
              </a:stretch>
            </p:blipFill>
            <p:spPr>
              <a:xfrm>
                <a:off x="4363197" y="1368165"/>
                <a:ext cx="159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F2F3FEF9-EA23-4ACB-99D1-3722C3F978BA}"/>
                  </a:ext>
                </a:extLst>
              </p14:cNvPr>
              <p14:cNvContentPartPr/>
              <p14:nvPr/>
            </p14:nvContentPartPr>
            <p14:xfrm>
              <a:off x="4519077" y="1235325"/>
              <a:ext cx="131040" cy="169920"/>
            </p14:xfrm>
          </p:contentPart>
        </mc:Choice>
        <mc:Fallback xmlns="">
          <p:pic>
            <p:nvPicPr>
              <p:cNvPr id="34" name="Freihand 33">
                <a:extLst>
                  <a:ext uri="{FF2B5EF4-FFF2-40B4-BE49-F238E27FC236}">
                    <a16:creationId xmlns:a16="http://schemas.microsoft.com/office/drawing/2014/main" id="{F2F3FEF9-EA23-4ACB-99D1-3722C3F978BA}"/>
                  </a:ext>
                </a:extLst>
              </p:cNvPr>
              <p:cNvPicPr/>
              <p:nvPr/>
            </p:nvPicPr>
            <p:blipFill>
              <a:blip r:embed="rId49"/>
              <a:stretch>
                <a:fillRect/>
              </a:stretch>
            </p:blipFill>
            <p:spPr>
              <a:xfrm>
                <a:off x="4514757" y="1231005"/>
                <a:ext cx="139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9AC0135D-976B-4D24-8D36-3B7EBC23D186}"/>
                  </a:ext>
                </a:extLst>
              </p14:cNvPr>
              <p14:cNvContentPartPr/>
              <p14:nvPr/>
            </p14:nvContentPartPr>
            <p14:xfrm>
              <a:off x="4635357" y="1320645"/>
              <a:ext cx="63360" cy="33120"/>
            </p14:xfrm>
          </p:contentPart>
        </mc:Choice>
        <mc:Fallback xmlns="">
          <p:pic>
            <p:nvPicPr>
              <p:cNvPr id="35" name="Freihand 34">
                <a:extLst>
                  <a:ext uri="{FF2B5EF4-FFF2-40B4-BE49-F238E27FC236}">
                    <a16:creationId xmlns:a16="http://schemas.microsoft.com/office/drawing/2014/main" id="{9AC0135D-976B-4D24-8D36-3B7EBC23D186}"/>
                  </a:ext>
                </a:extLst>
              </p:cNvPr>
              <p:cNvPicPr/>
              <p:nvPr/>
            </p:nvPicPr>
            <p:blipFill>
              <a:blip r:embed="rId51"/>
              <a:stretch>
                <a:fillRect/>
              </a:stretch>
            </p:blipFill>
            <p:spPr>
              <a:xfrm>
                <a:off x="4631037" y="1316325"/>
                <a:ext cx="72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59B8EC7E-7352-4CB9-A83B-93B97F4CA74C}"/>
                  </a:ext>
                </a:extLst>
              </p14:cNvPr>
              <p14:cNvContentPartPr/>
              <p14:nvPr/>
            </p14:nvContentPartPr>
            <p14:xfrm>
              <a:off x="3882237" y="1886925"/>
              <a:ext cx="271080" cy="186840"/>
            </p14:xfrm>
          </p:contentPart>
        </mc:Choice>
        <mc:Fallback xmlns="">
          <p:pic>
            <p:nvPicPr>
              <p:cNvPr id="36" name="Freihand 35">
                <a:extLst>
                  <a:ext uri="{FF2B5EF4-FFF2-40B4-BE49-F238E27FC236}">
                    <a16:creationId xmlns:a16="http://schemas.microsoft.com/office/drawing/2014/main" id="{59B8EC7E-7352-4CB9-A83B-93B97F4CA74C}"/>
                  </a:ext>
                </a:extLst>
              </p:cNvPr>
              <p:cNvPicPr/>
              <p:nvPr/>
            </p:nvPicPr>
            <p:blipFill>
              <a:blip r:embed="rId53"/>
              <a:stretch>
                <a:fillRect/>
              </a:stretch>
            </p:blipFill>
            <p:spPr>
              <a:xfrm>
                <a:off x="3877917" y="1882605"/>
                <a:ext cx="279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CB41F095-EA0E-4FF9-A4F8-F5A95A118CE6}"/>
                  </a:ext>
                </a:extLst>
              </p14:cNvPr>
              <p14:cNvContentPartPr/>
              <p14:nvPr/>
            </p14:nvContentPartPr>
            <p14:xfrm>
              <a:off x="4173477" y="1814565"/>
              <a:ext cx="138240" cy="88200"/>
            </p14:xfrm>
          </p:contentPart>
        </mc:Choice>
        <mc:Fallback xmlns="">
          <p:pic>
            <p:nvPicPr>
              <p:cNvPr id="37" name="Freihand 36">
                <a:extLst>
                  <a:ext uri="{FF2B5EF4-FFF2-40B4-BE49-F238E27FC236}">
                    <a16:creationId xmlns:a16="http://schemas.microsoft.com/office/drawing/2014/main" id="{CB41F095-EA0E-4FF9-A4F8-F5A95A118CE6}"/>
                  </a:ext>
                </a:extLst>
              </p:cNvPr>
              <p:cNvPicPr/>
              <p:nvPr/>
            </p:nvPicPr>
            <p:blipFill>
              <a:blip r:embed="rId55"/>
              <a:stretch>
                <a:fillRect/>
              </a:stretch>
            </p:blipFill>
            <p:spPr>
              <a:xfrm>
                <a:off x="4169157" y="1810245"/>
                <a:ext cx="146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3A5D2159-8E36-49DC-89DF-CA4CA382888C}"/>
                  </a:ext>
                </a:extLst>
              </p14:cNvPr>
              <p14:cNvContentPartPr/>
              <p14:nvPr/>
            </p14:nvContentPartPr>
            <p14:xfrm>
              <a:off x="4245477" y="1730685"/>
              <a:ext cx="360" cy="360"/>
            </p14:xfrm>
          </p:contentPart>
        </mc:Choice>
        <mc:Fallback xmlns="">
          <p:pic>
            <p:nvPicPr>
              <p:cNvPr id="38" name="Freihand 37">
                <a:extLst>
                  <a:ext uri="{FF2B5EF4-FFF2-40B4-BE49-F238E27FC236}">
                    <a16:creationId xmlns:a16="http://schemas.microsoft.com/office/drawing/2014/main" id="{3A5D2159-8E36-49DC-89DF-CA4CA382888C}"/>
                  </a:ext>
                </a:extLst>
              </p:cNvPr>
              <p:cNvPicPr/>
              <p:nvPr/>
            </p:nvPicPr>
            <p:blipFill>
              <a:blip r:embed="rId57"/>
              <a:stretch>
                <a:fillRect/>
              </a:stretch>
            </p:blipFill>
            <p:spPr>
              <a:xfrm>
                <a:off x="4241157" y="1726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BE572013-B503-40D7-8657-1A800A440B7E}"/>
                  </a:ext>
                </a:extLst>
              </p14:cNvPr>
              <p14:cNvContentPartPr/>
              <p14:nvPr/>
            </p14:nvContentPartPr>
            <p14:xfrm>
              <a:off x="4374717" y="1714125"/>
              <a:ext cx="114840" cy="191160"/>
            </p14:xfrm>
          </p:contentPart>
        </mc:Choice>
        <mc:Fallback xmlns="">
          <p:pic>
            <p:nvPicPr>
              <p:cNvPr id="40" name="Freihand 39">
                <a:extLst>
                  <a:ext uri="{FF2B5EF4-FFF2-40B4-BE49-F238E27FC236}">
                    <a16:creationId xmlns:a16="http://schemas.microsoft.com/office/drawing/2014/main" id="{BE572013-B503-40D7-8657-1A800A440B7E}"/>
                  </a:ext>
                </a:extLst>
              </p:cNvPr>
              <p:cNvPicPr/>
              <p:nvPr/>
            </p:nvPicPr>
            <p:blipFill>
              <a:blip r:embed="rId59"/>
              <a:stretch>
                <a:fillRect/>
              </a:stretch>
            </p:blipFill>
            <p:spPr>
              <a:xfrm>
                <a:off x="4370397" y="1709805"/>
                <a:ext cx="123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0A75A726-39FB-496F-85C1-84FBA13A3C42}"/>
                  </a:ext>
                </a:extLst>
              </p14:cNvPr>
              <p14:cNvContentPartPr/>
              <p14:nvPr/>
            </p14:nvContentPartPr>
            <p14:xfrm>
              <a:off x="4546797" y="1468245"/>
              <a:ext cx="236880" cy="230760"/>
            </p14:xfrm>
          </p:contentPart>
        </mc:Choice>
        <mc:Fallback xmlns="">
          <p:pic>
            <p:nvPicPr>
              <p:cNvPr id="42" name="Freihand 41">
                <a:extLst>
                  <a:ext uri="{FF2B5EF4-FFF2-40B4-BE49-F238E27FC236}">
                    <a16:creationId xmlns:a16="http://schemas.microsoft.com/office/drawing/2014/main" id="{0A75A726-39FB-496F-85C1-84FBA13A3C42}"/>
                  </a:ext>
                </a:extLst>
              </p:cNvPr>
              <p:cNvPicPr/>
              <p:nvPr/>
            </p:nvPicPr>
            <p:blipFill>
              <a:blip r:embed="rId61"/>
              <a:stretch>
                <a:fillRect/>
              </a:stretch>
            </p:blipFill>
            <p:spPr>
              <a:xfrm>
                <a:off x="4542477" y="1463925"/>
                <a:ext cx="245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C7A03CBB-D633-41BA-899C-89073C8F5E64}"/>
                  </a:ext>
                </a:extLst>
              </p14:cNvPr>
              <p14:cNvContentPartPr/>
              <p14:nvPr/>
            </p14:nvContentPartPr>
            <p14:xfrm>
              <a:off x="4777557" y="1358085"/>
              <a:ext cx="162360" cy="178560"/>
            </p14:xfrm>
          </p:contentPart>
        </mc:Choice>
        <mc:Fallback xmlns="">
          <p:pic>
            <p:nvPicPr>
              <p:cNvPr id="43" name="Freihand 42">
                <a:extLst>
                  <a:ext uri="{FF2B5EF4-FFF2-40B4-BE49-F238E27FC236}">
                    <a16:creationId xmlns:a16="http://schemas.microsoft.com/office/drawing/2014/main" id="{C7A03CBB-D633-41BA-899C-89073C8F5E64}"/>
                  </a:ext>
                </a:extLst>
              </p:cNvPr>
              <p:cNvPicPr/>
              <p:nvPr/>
            </p:nvPicPr>
            <p:blipFill>
              <a:blip r:embed="rId63"/>
              <a:stretch>
                <a:fillRect/>
              </a:stretch>
            </p:blipFill>
            <p:spPr>
              <a:xfrm>
                <a:off x="4773237" y="1353765"/>
                <a:ext cx="171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950D68C9-0903-42CE-A3BC-9C7FA019F228}"/>
                  </a:ext>
                </a:extLst>
              </p14:cNvPr>
              <p14:cNvContentPartPr/>
              <p14:nvPr/>
            </p14:nvContentPartPr>
            <p14:xfrm>
              <a:off x="4935597" y="1165845"/>
              <a:ext cx="361080" cy="200880"/>
            </p14:xfrm>
          </p:contentPart>
        </mc:Choice>
        <mc:Fallback xmlns="">
          <p:pic>
            <p:nvPicPr>
              <p:cNvPr id="44" name="Freihand 43">
                <a:extLst>
                  <a:ext uri="{FF2B5EF4-FFF2-40B4-BE49-F238E27FC236}">
                    <a16:creationId xmlns:a16="http://schemas.microsoft.com/office/drawing/2014/main" id="{950D68C9-0903-42CE-A3BC-9C7FA019F228}"/>
                  </a:ext>
                </a:extLst>
              </p:cNvPr>
              <p:cNvPicPr/>
              <p:nvPr/>
            </p:nvPicPr>
            <p:blipFill>
              <a:blip r:embed="rId65"/>
              <a:stretch>
                <a:fillRect/>
              </a:stretch>
            </p:blipFill>
            <p:spPr>
              <a:xfrm>
                <a:off x="4931277" y="1161525"/>
                <a:ext cx="369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408855A6-E959-4D6B-B56B-29638E90B7D8}"/>
                  </a:ext>
                </a:extLst>
              </p14:cNvPr>
              <p14:cNvContentPartPr/>
              <p14:nvPr/>
            </p14:nvContentPartPr>
            <p14:xfrm>
              <a:off x="5225757" y="1089885"/>
              <a:ext cx="51840" cy="12240"/>
            </p14:xfrm>
          </p:contentPart>
        </mc:Choice>
        <mc:Fallback xmlns="">
          <p:pic>
            <p:nvPicPr>
              <p:cNvPr id="45" name="Freihand 44">
                <a:extLst>
                  <a:ext uri="{FF2B5EF4-FFF2-40B4-BE49-F238E27FC236}">
                    <a16:creationId xmlns:a16="http://schemas.microsoft.com/office/drawing/2014/main" id="{408855A6-E959-4D6B-B56B-29638E90B7D8}"/>
                  </a:ext>
                </a:extLst>
              </p:cNvPr>
              <p:cNvPicPr/>
              <p:nvPr/>
            </p:nvPicPr>
            <p:blipFill>
              <a:blip r:embed="rId67"/>
              <a:stretch>
                <a:fillRect/>
              </a:stretch>
            </p:blipFill>
            <p:spPr>
              <a:xfrm>
                <a:off x="5221437" y="1085565"/>
                <a:ext cx="60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C2A07BC0-7F3C-4DD5-82C6-4C54228D38DB}"/>
                  </a:ext>
                </a:extLst>
              </p14:cNvPr>
              <p14:cNvContentPartPr/>
              <p14:nvPr/>
            </p14:nvContentPartPr>
            <p14:xfrm>
              <a:off x="5312157" y="1056405"/>
              <a:ext cx="129600" cy="124200"/>
            </p14:xfrm>
          </p:contentPart>
        </mc:Choice>
        <mc:Fallback xmlns="">
          <p:pic>
            <p:nvPicPr>
              <p:cNvPr id="46" name="Freihand 45">
                <a:extLst>
                  <a:ext uri="{FF2B5EF4-FFF2-40B4-BE49-F238E27FC236}">
                    <a16:creationId xmlns:a16="http://schemas.microsoft.com/office/drawing/2014/main" id="{C2A07BC0-7F3C-4DD5-82C6-4C54228D38DB}"/>
                  </a:ext>
                </a:extLst>
              </p:cNvPr>
              <p:cNvPicPr/>
              <p:nvPr/>
            </p:nvPicPr>
            <p:blipFill>
              <a:blip r:embed="rId69"/>
              <a:stretch>
                <a:fillRect/>
              </a:stretch>
            </p:blipFill>
            <p:spPr>
              <a:xfrm>
                <a:off x="5307837" y="1052085"/>
                <a:ext cx="138240" cy="132840"/>
              </a:xfrm>
              <a:prstGeom prst="rect">
                <a:avLst/>
              </a:prstGeom>
            </p:spPr>
          </p:pic>
        </mc:Fallback>
      </mc:AlternateContent>
      <p:grpSp>
        <p:nvGrpSpPr>
          <p:cNvPr id="141398" name="Gruppieren 141397">
            <a:extLst>
              <a:ext uri="{FF2B5EF4-FFF2-40B4-BE49-F238E27FC236}">
                <a16:creationId xmlns:a16="http://schemas.microsoft.com/office/drawing/2014/main" id="{8E7F215E-F098-475D-82E7-57EC6C2C6120}"/>
              </a:ext>
            </a:extLst>
          </p:cNvPr>
          <p:cNvGrpSpPr/>
          <p:nvPr/>
        </p:nvGrpSpPr>
        <p:grpSpPr>
          <a:xfrm>
            <a:off x="637917" y="2611605"/>
            <a:ext cx="7862400" cy="4125960"/>
            <a:chOff x="637917" y="2611605"/>
            <a:chExt cx="7862400" cy="4125960"/>
          </a:xfrm>
        </p:grpSpPr>
        <mc:AlternateContent xmlns:mc="http://schemas.openxmlformats.org/markup-compatibility/2006" xmlns:p14="http://schemas.microsoft.com/office/powerpoint/2010/main">
          <mc:Choice Requires="p14">
            <p:contentPart p14:bwMode="auto" r:id="rId70">
              <p14:nvContentPartPr>
                <p14:cNvPr id="2" name="Freihand 1">
                  <a:extLst>
                    <a:ext uri="{FF2B5EF4-FFF2-40B4-BE49-F238E27FC236}">
                      <a16:creationId xmlns:a16="http://schemas.microsoft.com/office/drawing/2014/main" id="{F57B9C69-896F-4BFA-9A18-3176791DA477}"/>
                    </a:ext>
                  </a:extLst>
                </p14:cNvPr>
                <p14:cNvContentPartPr/>
                <p14:nvPr/>
              </p14:nvContentPartPr>
              <p14:xfrm>
                <a:off x="3241077" y="2987805"/>
                <a:ext cx="224640" cy="1163520"/>
              </p14:xfrm>
            </p:contentPart>
          </mc:Choice>
          <mc:Fallback xmlns="">
            <p:pic>
              <p:nvPicPr>
                <p:cNvPr id="2" name="Freihand 1">
                  <a:extLst>
                    <a:ext uri="{FF2B5EF4-FFF2-40B4-BE49-F238E27FC236}">
                      <a16:creationId xmlns:a16="http://schemas.microsoft.com/office/drawing/2014/main" id="{F57B9C69-896F-4BFA-9A18-3176791DA477}"/>
                    </a:ext>
                  </a:extLst>
                </p:cNvPr>
                <p:cNvPicPr/>
                <p:nvPr/>
              </p:nvPicPr>
              <p:blipFill>
                <a:blip r:embed="rId71"/>
                <a:stretch>
                  <a:fillRect/>
                </a:stretch>
              </p:blipFill>
              <p:spPr>
                <a:xfrm>
                  <a:off x="3236757" y="2983485"/>
                  <a:ext cx="233280" cy="1172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 name="Freihand 3">
                  <a:extLst>
                    <a:ext uri="{FF2B5EF4-FFF2-40B4-BE49-F238E27FC236}">
                      <a16:creationId xmlns:a16="http://schemas.microsoft.com/office/drawing/2014/main" id="{66388F6E-3B30-47C3-A625-A04C30E9BAF0}"/>
                    </a:ext>
                  </a:extLst>
                </p14:cNvPr>
                <p14:cNvContentPartPr/>
                <p14:nvPr/>
              </p14:nvContentPartPr>
              <p14:xfrm>
                <a:off x="3626997" y="2953965"/>
                <a:ext cx="222480" cy="1045440"/>
              </p14:xfrm>
            </p:contentPart>
          </mc:Choice>
          <mc:Fallback xmlns="">
            <p:pic>
              <p:nvPicPr>
                <p:cNvPr id="4" name="Freihand 3">
                  <a:extLst>
                    <a:ext uri="{FF2B5EF4-FFF2-40B4-BE49-F238E27FC236}">
                      <a16:creationId xmlns:a16="http://schemas.microsoft.com/office/drawing/2014/main" id="{66388F6E-3B30-47C3-A625-A04C30E9BAF0}"/>
                    </a:ext>
                  </a:extLst>
                </p:cNvPr>
                <p:cNvPicPr/>
                <p:nvPr/>
              </p:nvPicPr>
              <p:blipFill>
                <a:blip r:embed="rId73"/>
                <a:stretch>
                  <a:fillRect/>
                </a:stretch>
              </p:blipFill>
              <p:spPr>
                <a:xfrm>
                  <a:off x="3622677" y="2949645"/>
                  <a:ext cx="231120" cy="1054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 name="Freihand 5">
                  <a:extLst>
                    <a:ext uri="{FF2B5EF4-FFF2-40B4-BE49-F238E27FC236}">
                      <a16:creationId xmlns:a16="http://schemas.microsoft.com/office/drawing/2014/main" id="{A3C87754-EBBA-478A-B544-E63B4E05B930}"/>
                    </a:ext>
                  </a:extLst>
                </p14:cNvPr>
                <p14:cNvContentPartPr/>
                <p14:nvPr/>
              </p14:nvContentPartPr>
              <p14:xfrm>
                <a:off x="4016157" y="3207405"/>
                <a:ext cx="201600" cy="842400"/>
              </p14:xfrm>
            </p:contentPart>
          </mc:Choice>
          <mc:Fallback xmlns="">
            <p:pic>
              <p:nvPicPr>
                <p:cNvPr id="6" name="Freihand 5">
                  <a:extLst>
                    <a:ext uri="{FF2B5EF4-FFF2-40B4-BE49-F238E27FC236}">
                      <a16:creationId xmlns:a16="http://schemas.microsoft.com/office/drawing/2014/main" id="{A3C87754-EBBA-478A-B544-E63B4E05B930}"/>
                    </a:ext>
                  </a:extLst>
                </p:cNvPr>
                <p:cNvPicPr/>
                <p:nvPr/>
              </p:nvPicPr>
              <p:blipFill>
                <a:blip r:embed="rId75"/>
                <a:stretch>
                  <a:fillRect/>
                </a:stretch>
              </p:blipFill>
              <p:spPr>
                <a:xfrm>
                  <a:off x="4011837" y="3203085"/>
                  <a:ext cx="21024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 name="Freihand 7">
                  <a:extLst>
                    <a:ext uri="{FF2B5EF4-FFF2-40B4-BE49-F238E27FC236}">
                      <a16:creationId xmlns:a16="http://schemas.microsoft.com/office/drawing/2014/main" id="{7A6A7CFF-799E-42AA-89D1-44A7189F48FF}"/>
                    </a:ext>
                  </a:extLst>
                </p14:cNvPr>
                <p14:cNvContentPartPr/>
                <p14:nvPr/>
              </p14:nvContentPartPr>
              <p14:xfrm>
                <a:off x="3421077" y="2611605"/>
                <a:ext cx="329760" cy="370080"/>
              </p14:xfrm>
            </p:contentPart>
          </mc:Choice>
          <mc:Fallback xmlns="">
            <p:pic>
              <p:nvPicPr>
                <p:cNvPr id="8" name="Freihand 7">
                  <a:extLst>
                    <a:ext uri="{FF2B5EF4-FFF2-40B4-BE49-F238E27FC236}">
                      <a16:creationId xmlns:a16="http://schemas.microsoft.com/office/drawing/2014/main" id="{7A6A7CFF-799E-42AA-89D1-44A7189F48FF}"/>
                    </a:ext>
                  </a:extLst>
                </p:cNvPr>
                <p:cNvPicPr/>
                <p:nvPr/>
              </p:nvPicPr>
              <p:blipFill>
                <a:blip r:embed="rId77"/>
                <a:stretch>
                  <a:fillRect/>
                </a:stretch>
              </p:blipFill>
              <p:spPr>
                <a:xfrm>
                  <a:off x="3416757" y="2607285"/>
                  <a:ext cx="3384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 name="Freihand 8">
                  <a:extLst>
                    <a:ext uri="{FF2B5EF4-FFF2-40B4-BE49-F238E27FC236}">
                      <a16:creationId xmlns:a16="http://schemas.microsoft.com/office/drawing/2014/main" id="{EE993382-EB09-4F13-87C0-0C500968A1F3}"/>
                    </a:ext>
                  </a:extLst>
                </p14:cNvPr>
                <p14:cNvContentPartPr/>
                <p14:nvPr/>
              </p14:nvContentPartPr>
              <p14:xfrm>
                <a:off x="3686037" y="2636805"/>
                <a:ext cx="433440" cy="515520"/>
              </p14:xfrm>
            </p:contentPart>
          </mc:Choice>
          <mc:Fallback xmlns="">
            <p:pic>
              <p:nvPicPr>
                <p:cNvPr id="9" name="Freihand 8">
                  <a:extLst>
                    <a:ext uri="{FF2B5EF4-FFF2-40B4-BE49-F238E27FC236}">
                      <a16:creationId xmlns:a16="http://schemas.microsoft.com/office/drawing/2014/main" id="{EE993382-EB09-4F13-87C0-0C500968A1F3}"/>
                    </a:ext>
                  </a:extLst>
                </p:cNvPr>
                <p:cNvPicPr/>
                <p:nvPr/>
              </p:nvPicPr>
              <p:blipFill>
                <a:blip r:embed="rId79"/>
                <a:stretch>
                  <a:fillRect/>
                </a:stretch>
              </p:blipFill>
              <p:spPr>
                <a:xfrm>
                  <a:off x="3681717" y="2632485"/>
                  <a:ext cx="44208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13C876BA-9743-4944-B2C5-562EFB72C0A5}"/>
                    </a:ext>
                  </a:extLst>
                </p14:cNvPr>
                <p14:cNvContentPartPr/>
                <p14:nvPr/>
              </p14:nvContentPartPr>
              <p14:xfrm>
                <a:off x="1204197" y="3329445"/>
                <a:ext cx="2272320" cy="2589480"/>
              </p14:xfrm>
            </p:contentPart>
          </mc:Choice>
          <mc:Fallback xmlns="">
            <p:pic>
              <p:nvPicPr>
                <p:cNvPr id="51" name="Freihand 50">
                  <a:extLst>
                    <a:ext uri="{FF2B5EF4-FFF2-40B4-BE49-F238E27FC236}">
                      <a16:creationId xmlns:a16="http://schemas.microsoft.com/office/drawing/2014/main" id="{13C876BA-9743-4944-B2C5-562EFB72C0A5}"/>
                    </a:ext>
                  </a:extLst>
                </p:cNvPr>
                <p:cNvPicPr/>
                <p:nvPr/>
              </p:nvPicPr>
              <p:blipFill>
                <a:blip r:embed="rId81"/>
                <a:stretch>
                  <a:fillRect/>
                </a:stretch>
              </p:blipFill>
              <p:spPr>
                <a:xfrm>
                  <a:off x="1199877" y="3325125"/>
                  <a:ext cx="2280960" cy="2598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F7607471-3842-4818-AB4F-FAC2BBC3A34C}"/>
                    </a:ext>
                  </a:extLst>
                </p14:cNvPr>
                <p14:cNvContentPartPr/>
                <p14:nvPr/>
              </p14:nvContentPartPr>
              <p14:xfrm>
                <a:off x="3229917" y="3295965"/>
                <a:ext cx="275760" cy="238680"/>
              </p14:xfrm>
            </p:contentPart>
          </mc:Choice>
          <mc:Fallback xmlns="">
            <p:pic>
              <p:nvPicPr>
                <p:cNvPr id="52" name="Freihand 51">
                  <a:extLst>
                    <a:ext uri="{FF2B5EF4-FFF2-40B4-BE49-F238E27FC236}">
                      <a16:creationId xmlns:a16="http://schemas.microsoft.com/office/drawing/2014/main" id="{F7607471-3842-4818-AB4F-FAC2BBC3A34C}"/>
                    </a:ext>
                  </a:extLst>
                </p:cNvPr>
                <p:cNvPicPr/>
                <p:nvPr/>
              </p:nvPicPr>
              <p:blipFill>
                <a:blip r:embed="rId83"/>
                <a:stretch>
                  <a:fillRect/>
                </a:stretch>
              </p:blipFill>
              <p:spPr>
                <a:xfrm>
                  <a:off x="3225597" y="3291645"/>
                  <a:ext cx="2844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12970D1F-E0D5-4044-A932-84191C69FDB6}"/>
                    </a:ext>
                  </a:extLst>
                </p14:cNvPr>
                <p14:cNvContentPartPr/>
                <p14:nvPr/>
              </p14:nvContentPartPr>
              <p14:xfrm>
                <a:off x="637917" y="5889045"/>
                <a:ext cx="69480" cy="257400"/>
              </p14:xfrm>
            </p:contentPart>
          </mc:Choice>
          <mc:Fallback xmlns="">
            <p:pic>
              <p:nvPicPr>
                <p:cNvPr id="53" name="Freihand 52">
                  <a:extLst>
                    <a:ext uri="{FF2B5EF4-FFF2-40B4-BE49-F238E27FC236}">
                      <a16:creationId xmlns:a16="http://schemas.microsoft.com/office/drawing/2014/main" id="{12970D1F-E0D5-4044-A932-84191C69FDB6}"/>
                    </a:ext>
                  </a:extLst>
                </p:cNvPr>
                <p:cNvPicPr/>
                <p:nvPr/>
              </p:nvPicPr>
              <p:blipFill>
                <a:blip r:embed="rId85"/>
                <a:stretch>
                  <a:fillRect/>
                </a:stretch>
              </p:blipFill>
              <p:spPr>
                <a:xfrm>
                  <a:off x="633597" y="5884725"/>
                  <a:ext cx="78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786EE681-8216-427A-BC68-51484F81B3BA}"/>
                    </a:ext>
                  </a:extLst>
                </p14:cNvPr>
                <p14:cNvContentPartPr/>
                <p14:nvPr/>
              </p14:nvContentPartPr>
              <p14:xfrm>
                <a:off x="763197" y="6029085"/>
                <a:ext cx="108360" cy="111960"/>
              </p14:xfrm>
            </p:contentPart>
          </mc:Choice>
          <mc:Fallback xmlns="">
            <p:pic>
              <p:nvPicPr>
                <p:cNvPr id="54" name="Freihand 53">
                  <a:extLst>
                    <a:ext uri="{FF2B5EF4-FFF2-40B4-BE49-F238E27FC236}">
                      <a16:creationId xmlns:a16="http://schemas.microsoft.com/office/drawing/2014/main" id="{786EE681-8216-427A-BC68-51484F81B3BA}"/>
                    </a:ext>
                  </a:extLst>
                </p:cNvPr>
                <p:cNvPicPr/>
                <p:nvPr/>
              </p:nvPicPr>
              <p:blipFill>
                <a:blip r:embed="rId87"/>
                <a:stretch>
                  <a:fillRect/>
                </a:stretch>
              </p:blipFill>
              <p:spPr>
                <a:xfrm>
                  <a:off x="758877" y="6024765"/>
                  <a:ext cx="117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A69D7986-FB1A-4CF0-9A29-8D6AF9EC3956}"/>
                    </a:ext>
                  </a:extLst>
                </p14:cNvPr>
                <p14:cNvContentPartPr/>
                <p14:nvPr/>
              </p14:nvContentPartPr>
              <p14:xfrm>
                <a:off x="872997" y="5946285"/>
                <a:ext cx="360720" cy="183960"/>
              </p14:xfrm>
            </p:contentPart>
          </mc:Choice>
          <mc:Fallback xmlns="">
            <p:pic>
              <p:nvPicPr>
                <p:cNvPr id="55" name="Freihand 54">
                  <a:extLst>
                    <a:ext uri="{FF2B5EF4-FFF2-40B4-BE49-F238E27FC236}">
                      <a16:creationId xmlns:a16="http://schemas.microsoft.com/office/drawing/2014/main" id="{A69D7986-FB1A-4CF0-9A29-8D6AF9EC3956}"/>
                    </a:ext>
                  </a:extLst>
                </p:cNvPr>
                <p:cNvPicPr/>
                <p:nvPr/>
              </p:nvPicPr>
              <p:blipFill>
                <a:blip r:embed="rId89"/>
                <a:stretch>
                  <a:fillRect/>
                </a:stretch>
              </p:blipFill>
              <p:spPr>
                <a:xfrm>
                  <a:off x="868677" y="5941965"/>
                  <a:ext cx="369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DE0F8603-B4E8-43B6-90C3-94F01C723110}"/>
                    </a:ext>
                  </a:extLst>
                </p14:cNvPr>
                <p14:cNvContentPartPr/>
                <p14:nvPr/>
              </p14:nvContentPartPr>
              <p14:xfrm>
                <a:off x="1348197" y="5997765"/>
                <a:ext cx="200520" cy="86040"/>
              </p14:xfrm>
            </p:contentPart>
          </mc:Choice>
          <mc:Fallback xmlns="">
            <p:pic>
              <p:nvPicPr>
                <p:cNvPr id="57" name="Freihand 56">
                  <a:extLst>
                    <a:ext uri="{FF2B5EF4-FFF2-40B4-BE49-F238E27FC236}">
                      <a16:creationId xmlns:a16="http://schemas.microsoft.com/office/drawing/2014/main" id="{DE0F8603-B4E8-43B6-90C3-94F01C723110}"/>
                    </a:ext>
                  </a:extLst>
                </p:cNvPr>
                <p:cNvPicPr/>
                <p:nvPr/>
              </p:nvPicPr>
              <p:blipFill>
                <a:blip r:embed="rId91"/>
                <a:stretch>
                  <a:fillRect/>
                </a:stretch>
              </p:blipFill>
              <p:spPr>
                <a:xfrm>
                  <a:off x="1343877" y="5993445"/>
                  <a:ext cx="209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29EE6035-D190-4D0E-B43F-0553EDEA1170}"/>
                    </a:ext>
                  </a:extLst>
                </p14:cNvPr>
                <p14:cNvContentPartPr/>
                <p14:nvPr/>
              </p14:nvContentPartPr>
              <p14:xfrm>
                <a:off x="1549797" y="5917845"/>
                <a:ext cx="143640" cy="140400"/>
              </p14:xfrm>
            </p:contentPart>
          </mc:Choice>
          <mc:Fallback xmlns="">
            <p:pic>
              <p:nvPicPr>
                <p:cNvPr id="58" name="Freihand 57">
                  <a:extLst>
                    <a:ext uri="{FF2B5EF4-FFF2-40B4-BE49-F238E27FC236}">
                      <a16:creationId xmlns:a16="http://schemas.microsoft.com/office/drawing/2014/main" id="{29EE6035-D190-4D0E-B43F-0553EDEA1170}"/>
                    </a:ext>
                  </a:extLst>
                </p:cNvPr>
                <p:cNvPicPr/>
                <p:nvPr/>
              </p:nvPicPr>
              <p:blipFill>
                <a:blip r:embed="rId93"/>
                <a:stretch>
                  <a:fillRect/>
                </a:stretch>
              </p:blipFill>
              <p:spPr>
                <a:xfrm>
                  <a:off x="1545477" y="5913525"/>
                  <a:ext cx="152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B255446D-BB34-4536-82B7-86927D40F965}"/>
                    </a:ext>
                  </a:extLst>
                </p14:cNvPr>
                <p14:cNvContentPartPr/>
                <p14:nvPr/>
              </p14:nvContentPartPr>
              <p14:xfrm>
                <a:off x="1730157" y="5947725"/>
                <a:ext cx="164880" cy="100440"/>
              </p14:xfrm>
            </p:contentPart>
          </mc:Choice>
          <mc:Fallback xmlns="">
            <p:pic>
              <p:nvPicPr>
                <p:cNvPr id="59" name="Freihand 58">
                  <a:extLst>
                    <a:ext uri="{FF2B5EF4-FFF2-40B4-BE49-F238E27FC236}">
                      <a16:creationId xmlns:a16="http://schemas.microsoft.com/office/drawing/2014/main" id="{B255446D-BB34-4536-82B7-86927D40F965}"/>
                    </a:ext>
                  </a:extLst>
                </p:cNvPr>
                <p:cNvPicPr/>
                <p:nvPr/>
              </p:nvPicPr>
              <p:blipFill>
                <a:blip r:embed="rId95"/>
                <a:stretch>
                  <a:fillRect/>
                </a:stretch>
              </p:blipFill>
              <p:spPr>
                <a:xfrm>
                  <a:off x="1725837" y="5943405"/>
                  <a:ext cx="173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A6D32944-1099-483F-8049-2BE365E50756}"/>
                    </a:ext>
                  </a:extLst>
                </p14:cNvPr>
                <p14:cNvContentPartPr/>
                <p14:nvPr/>
              </p14:nvContentPartPr>
              <p14:xfrm>
                <a:off x="1889997" y="5944485"/>
                <a:ext cx="121320" cy="74520"/>
              </p14:xfrm>
            </p:contentPart>
          </mc:Choice>
          <mc:Fallback xmlns="">
            <p:pic>
              <p:nvPicPr>
                <p:cNvPr id="60" name="Freihand 59">
                  <a:extLst>
                    <a:ext uri="{FF2B5EF4-FFF2-40B4-BE49-F238E27FC236}">
                      <a16:creationId xmlns:a16="http://schemas.microsoft.com/office/drawing/2014/main" id="{A6D32944-1099-483F-8049-2BE365E50756}"/>
                    </a:ext>
                  </a:extLst>
                </p:cNvPr>
                <p:cNvPicPr/>
                <p:nvPr/>
              </p:nvPicPr>
              <p:blipFill>
                <a:blip r:embed="rId97"/>
                <a:stretch>
                  <a:fillRect/>
                </a:stretch>
              </p:blipFill>
              <p:spPr>
                <a:xfrm>
                  <a:off x="1885677" y="5940165"/>
                  <a:ext cx="129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B9896D5F-FAB8-4DA7-96BF-59299546ED32}"/>
                    </a:ext>
                  </a:extLst>
                </p14:cNvPr>
                <p14:cNvContentPartPr/>
                <p14:nvPr/>
              </p14:nvContentPartPr>
              <p14:xfrm>
                <a:off x="2000877" y="5910285"/>
                <a:ext cx="89640" cy="111960"/>
              </p14:xfrm>
            </p:contentPart>
          </mc:Choice>
          <mc:Fallback xmlns="">
            <p:pic>
              <p:nvPicPr>
                <p:cNvPr id="61" name="Freihand 60">
                  <a:extLst>
                    <a:ext uri="{FF2B5EF4-FFF2-40B4-BE49-F238E27FC236}">
                      <a16:creationId xmlns:a16="http://schemas.microsoft.com/office/drawing/2014/main" id="{B9896D5F-FAB8-4DA7-96BF-59299546ED32}"/>
                    </a:ext>
                  </a:extLst>
                </p:cNvPr>
                <p:cNvPicPr/>
                <p:nvPr/>
              </p:nvPicPr>
              <p:blipFill>
                <a:blip r:embed="rId99"/>
                <a:stretch>
                  <a:fillRect/>
                </a:stretch>
              </p:blipFill>
              <p:spPr>
                <a:xfrm>
                  <a:off x="1996557" y="5905965"/>
                  <a:ext cx="98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FA9FD662-6781-4569-A5C9-7D25D2D19B25}"/>
                    </a:ext>
                  </a:extLst>
                </p14:cNvPr>
                <p14:cNvContentPartPr/>
                <p14:nvPr/>
              </p14:nvContentPartPr>
              <p14:xfrm>
                <a:off x="2111037" y="5914245"/>
                <a:ext cx="103680" cy="80280"/>
              </p14:xfrm>
            </p:contentPart>
          </mc:Choice>
          <mc:Fallback xmlns="">
            <p:pic>
              <p:nvPicPr>
                <p:cNvPr id="62" name="Freihand 61">
                  <a:extLst>
                    <a:ext uri="{FF2B5EF4-FFF2-40B4-BE49-F238E27FC236}">
                      <a16:creationId xmlns:a16="http://schemas.microsoft.com/office/drawing/2014/main" id="{FA9FD662-6781-4569-A5C9-7D25D2D19B25}"/>
                    </a:ext>
                  </a:extLst>
                </p:cNvPr>
                <p:cNvPicPr/>
                <p:nvPr/>
              </p:nvPicPr>
              <p:blipFill>
                <a:blip r:embed="rId101"/>
                <a:stretch>
                  <a:fillRect/>
                </a:stretch>
              </p:blipFill>
              <p:spPr>
                <a:xfrm>
                  <a:off x="2106717" y="5909925"/>
                  <a:ext cx="112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1D436F54-E359-4A8B-96F9-01CA6257BB23}"/>
                    </a:ext>
                  </a:extLst>
                </p14:cNvPr>
                <p14:cNvContentPartPr/>
                <p14:nvPr/>
              </p14:nvContentPartPr>
              <p14:xfrm>
                <a:off x="2236677" y="5840445"/>
                <a:ext cx="111240" cy="123840"/>
              </p14:xfrm>
            </p:contentPart>
          </mc:Choice>
          <mc:Fallback xmlns="">
            <p:pic>
              <p:nvPicPr>
                <p:cNvPr id="63" name="Freihand 62">
                  <a:extLst>
                    <a:ext uri="{FF2B5EF4-FFF2-40B4-BE49-F238E27FC236}">
                      <a16:creationId xmlns:a16="http://schemas.microsoft.com/office/drawing/2014/main" id="{1D436F54-E359-4A8B-96F9-01CA6257BB23}"/>
                    </a:ext>
                  </a:extLst>
                </p:cNvPr>
                <p:cNvPicPr/>
                <p:nvPr/>
              </p:nvPicPr>
              <p:blipFill>
                <a:blip r:embed="rId103"/>
                <a:stretch>
                  <a:fillRect/>
                </a:stretch>
              </p:blipFill>
              <p:spPr>
                <a:xfrm>
                  <a:off x="2232357" y="5836125"/>
                  <a:ext cx="119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1312" name="Freihand 141311">
                  <a:extLst>
                    <a:ext uri="{FF2B5EF4-FFF2-40B4-BE49-F238E27FC236}">
                      <a16:creationId xmlns:a16="http://schemas.microsoft.com/office/drawing/2014/main" id="{6B487DBD-0702-454B-AA5C-5B64CDF825A7}"/>
                    </a:ext>
                  </a:extLst>
                </p14:cNvPr>
                <p14:cNvContentPartPr/>
                <p14:nvPr/>
              </p14:nvContentPartPr>
              <p14:xfrm>
                <a:off x="985317" y="6209085"/>
                <a:ext cx="182520" cy="261720"/>
              </p14:xfrm>
            </p:contentPart>
          </mc:Choice>
          <mc:Fallback xmlns="">
            <p:pic>
              <p:nvPicPr>
                <p:cNvPr id="141312" name="Freihand 141311">
                  <a:extLst>
                    <a:ext uri="{FF2B5EF4-FFF2-40B4-BE49-F238E27FC236}">
                      <a16:creationId xmlns:a16="http://schemas.microsoft.com/office/drawing/2014/main" id="{6B487DBD-0702-454B-AA5C-5B64CDF825A7}"/>
                    </a:ext>
                  </a:extLst>
                </p:cNvPr>
                <p:cNvPicPr/>
                <p:nvPr/>
              </p:nvPicPr>
              <p:blipFill>
                <a:blip r:embed="rId105"/>
                <a:stretch>
                  <a:fillRect/>
                </a:stretch>
              </p:blipFill>
              <p:spPr>
                <a:xfrm>
                  <a:off x="980997" y="6204765"/>
                  <a:ext cx="1911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1313" name="Freihand 141312">
                  <a:extLst>
                    <a:ext uri="{FF2B5EF4-FFF2-40B4-BE49-F238E27FC236}">
                      <a16:creationId xmlns:a16="http://schemas.microsoft.com/office/drawing/2014/main" id="{BEC1848A-841B-40D2-AE67-835ED0EE67C2}"/>
                    </a:ext>
                  </a:extLst>
                </p14:cNvPr>
                <p14:cNvContentPartPr/>
                <p14:nvPr/>
              </p14:nvContentPartPr>
              <p14:xfrm>
                <a:off x="1216797" y="6204765"/>
                <a:ext cx="264240" cy="146880"/>
              </p14:xfrm>
            </p:contentPart>
          </mc:Choice>
          <mc:Fallback xmlns="">
            <p:pic>
              <p:nvPicPr>
                <p:cNvPr id="141313" name="Freihand 141312">
                  <a:extLst>
                    <a:ext uri="{FF2B5EF4-FFF2-40B4-BE49-F238E27FC236}">
                      <a16:creationId xmlns:a16="http://schemas.microsoft.com/office/drawing/2014/main" id="{BEC1848A-841B-40D2-AE67-835ED0EE67C2}"/>
                    </a:ext>
                  </a:extLst>
                </p:cNvPr>
                <p:cNvPicPr/>
                <p:nvPr/>
              </p:nvPicPr>
              <p:blipFill>
                <a:blip r:embed="rId107"/>
                <a:stretch>
                  <a:fillRect/>
                </a:stretch>
              </p:blipFill>
              <p:spPr>
                <a:xfrm>
                  <a:off x="1212477" y="6200445"/>
                  <a:ext cx="272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1314" name="Freihand 141313">
                  <a:extLst>
                    <a:ext uri="{FF2B5EF4-FFF2-40B4-BE49-F238E27FC236}">
                      <a16:creationId xmlns:a16="http://schemas.microsoft.com/office/drawing/2014/main" id="{F5384615-CE33-40F0-B58C-16C69FE2AB9B}"/>
                    </a:ext>
                  </a:extLst>
                </p14:cNvPr>
                <p14:cNvContentPartPr/>
                <p14:nvPr/>
              </p14:nvContentPartPr>
              <p14:xfrm>
                <a:off x="1640877" y="6179205"/>
                <a:ext cx="244080" cy="159480"/>
              </p14:xfrm>
            </p:contentPart>
          </mc:Choice>
          <mc:Fallback xmlns="">
            <p:pic>
              <p:nvPicPr>
                <p:cNvPr id="141314" name="Freihand 141313">
                  <a:extLst>
                    <a:ext uri="{FF2B5EF4-FFF2-40B4-BE49-F238E27FC236}">
                      <a16:creationId xmlns:a16="http://schemas.microsoft.com/office/drawing/2014/main" id="{F5384615-CE33-40F0-B58C-16C69FE2AB9B}"/>
                    </a:ext>
                  </a:extLst>
                </p:cNvPr>
                <p:cNvPicPr/>
                <p:nvPr/>
              </p:nvPicPr>
              <p:blipFill>
                <a:blip r:embed="rId109"/>
                <a:stretch>
                  <a:fillRect/>
                </a:stretch>
              </p:blipFill>
              <p:spPr>
                <a:xfrm>
                  <a:off x="1636557" y="6174885"/>
                  <a:ext cx="252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1317" name="Freihand 141316">
                  <a:extLst>
                    <a:ext uri="{FF2B5EF4-FFF2-40B4-BE49-F238E27FC236}">
                      <a16:creationId xmlns:a16="http://schemas.microsoft.com/office/drawing/2014/main" id="{7B2C0C5D-E574-45FD-BCAE-AAFCE9B76DC6}"/>
                    </a:ext>
                  </a:extLst>
                </p14:cNvPr>
                <p14:cNvContentPartPr/>
                <p14:nvPr/>
              </p14:nvContentPartPr>
              <p14:xfrm>
                <a:off x="1859757" y="6195045"/>
                <a:ext cx="116640" cy="72000"/>
              </p14:xfrm>
            </p:contentPart>
          </mc:Choice>
          <mc:Fallback xmlns="">
            <p:pic>
              <p:nvPicPr>
                <p:cNvPr id="141317" name="Freihand 141316">
                  <a:extLst>
                    <a:ext uri="{FF2B5EF4-FFF2-40B4-BE49-F238E27FC236}">
                      <a16:creationId xmlns:a16="http://schemas.microsoft.com/office/drawing/2014/main" id="{7B2C0C5D-E574-45FD-BCAE-AAFCE9B76DC6}"/>
                    </a:ext>
                  </a:extLst>
                </p:cNvPr>
                <p:cNvPicPr/>
                <p:nvPr/>
              </p:nvPicPr>
              <p:blipFill>
                <a:blip r:embed="rId111"/>
                <a:stretch>
                  <a:fillRect/>
                </a:stretch>
              </p:blipFill>
              <p:spPr>
                <a:xfrm>
                  <a:off x="1855437" y="6190725"/>
                  <a:ext cx="125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1318" name="Freihand 141317">
                  <a:extLst>
                    <a:ext uri="{FF2B5EF4-FFF2-40B4-BE49-F238E27FC236}">
                      <a16:creationId xmlns:a16="http://schemas.microsoft.com/office/drawing/2014/main" id="{4BA0A519-38F1-4800-8B02-CD1B6C3F086E}"/>
                    </a:ext>
                  </a:extLst>
                </p14:cNvPr>
                <p14:cNvContentPartPr/>
                <p14:nvPr/>
              </p14:nvContentPartPr>
              <p14:xfrm>
                <a:off x="2035437" y="6205125"/>
                <a:ext cx="45720" cy="63720"/>
              </p14:xfrm>
            </p:contentPart>
          </mc:Choice>
          <mc:Fallback xmlns="">
            <p:pic>
              <p:nvPicPr>
                <p:cNvPr id="141318" name="Freihand 141317">
                  <a:extLst>
                    <a:ext uri="{FF2B5EF4-FFF2-40B4-BE49-F238E27FC236}">
                      <a16:creationId xmlns:a16="http://schemas.microsoft.com/office/drawing/2014/main" id="{4BA0A519-38F1-4800-8B02-CD1B6C3F086E}"/>
                    </a:ext>
                  </a:extLst>
                </p:cNvPr>
                <p:cNvPicPr/>
                <p:nvPr/>
              </p:nvPicPr>
              <p:blipFill>
                <a:blip r:embed="rId113"/>
                <a:stretch>
                  <a:fillRect/>
                </a:stretch>
              </p:blipFill>
              <p:spPr>
                <a:xfrm>
                  <a:off x="2031117" y="6200805"/>
                  <a:ext cx="54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1320" name="Freihand 141319">
                  <a:extLst>
                    <a:ext uri="{FF2B5EF4-FFF2-40B4-BE49-F238E27FC236}">
                      <a16:creationId xmlns:a16="http://schemas.microsoft.com/office/drawing/2014/main" id="{B9BDEA71-1AAA-48EC-87CC-20B001F05FD6}"/>
                    </a:ext>
                  </a:extLst>
                </p14:cNvPr>
                <p14:cNvContentPartPr/>
                <p14:nvPr/>
              </p14:nvContentPartPr>
              <p14:xfrm>
                <a:off x="2108157" y="6203325"/>
                <a:ext cx="360" cy="2160"/>
              </p14:xfrm>
            </p:contentPart>
          </mc:Choice>
          <mc:Fallback xmlns="">
            <p:pic>
              <p:nvPicPr>
                <p:cNvPr id="141320" name="Freihand 141319">
                  <a:extLst>
                    <a:ext uri="{FF2B5EF4-FFF2-40B4-BE49-F238E27FC236}">
                      <a16:creationId xmlns:a16="http://schemas.microsoft.com/office/drawing/2014/main" id="{B9BDEA71-1AAA-48EC-87CC-20B001F05FD6}"/>
                    </a:ext>
                  </a:extLst>
                </p:cNvPr>
                <p:cNvPicPr/>
                <p:nvPr/>
              </p:nvPicPr>
              <p:blipFill>
                <a:blip r:embed="rId115"/>
                <a:stretch>
                  <a:fillRect/>
                </a:stretch>
              </p:blipFill>
              <p:spPr>
                <a:xfrm>
                  <a:off x="2103837" y="6199005"/>
                  <a:ext cx="90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1321" name="Freihand 141320">
                  <a:extLst>
                    <a:ext uri="{FF2B5EF4-FFF2-40B4-BE49-F238E27FC236}">
                      <a16:creationId xmlns:a16="http://schemas.microsoft.com/office/drawing/2014/main" id="{FA6228E6-D228-40FD-B357-DA1F25357CF8}"/>
                    </a:ext>
                  </a:extLst>
                </p14:cNvPr>
                <p14:cNvContentPartPr/>
                <p14:nvPr/>
              </p14:nvContentPartPr>
              <p14:xfrm>
                <a:off x="2138037" y="6172725"/>
                <a:ext cx="86760" cy="62640"/>
              </p14:xfrm>
            </p:contentPart>
          </mc:Choice>
          <mc:Fallback xmlns="">
            <p:pic>
              <p:nvPicPr>
                <p:cNvPr id="141321" name="Freihand 141320">
                  <a:extLst>
                    <a:ext uri="{FF2B5EF4-FFF2-40B4-BE49-F238E27FC236}">
                      <a16:creationId xmlns:a16="http://schemas.microsoft.com/office/drawing/2014/main" id="{FA6228E6-D228-40FD-B357-DA1F25357CF8}"/>
                    </a:ext>
                  </a:extLst>
                </p:cNvPr>
                <p:cNvPicPr/>
                <p:nvPr/>
              </p:nvPicPr>
              <p:blipFill>
                <a:blip r:embed="rId117"/>
                <a:stretch>
                  <a:fillRect/>
                </a:stretch>
              </p:blipFill>
              <p:spPr>
                <a:xfrm>
                  <a:off x="2133717" y="6168405"/>
                  <a:ext cx="954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1322" name="Freihand 141321">
                  <a:extLst>
                    <a:ext uri="{FF2B5EF4-FFF2-40B4-BE49-F238E27FC236}">
                      <a16:creationId xmlns:a16="http://schemas.microsoft.com/office/drawing/2014/main" id="{AAF0D738-E25C-4AF7-8F70-AD6E33BC8262}"/>
                    </a:ext>
                  </a:extLst>
                </p14:cNvPr>
                <p14:cNvContentPartPr/>
                <p14:nvPr/>
              </p14:nvContentPartPr>
              <p14:xfrm>
                <a:off x="2260437" y="6145365"/>
                <a:ext cx="65160" cy="60120"/>
              </p14:xfrm>
            </p:contentPart>
          </mc:Choice>
          <mc:Fallback xmlns="">
            <p:pic>
              <p:nvPicPr>
                <p:cNvPr id="141322" name="Freihand 141321">
                  <a:extLst>
                    <a:ext uri="{FF2B5EF4-FFF2-40B4-BE49-F238E27FC236}">
                      <a16:creationId xmlns:a16="http://schemas.microsoft.com/office/drawing/2014/main" id="{AAF0D738-E25C-4AF7-8F70-AD6E33BC8262}"/>
                    </a:ext>
                  </a:extLst>
                </p:cNvPr>
                <p:cNvPicPr/>
                <p:nvPr/>
              </p:nvPicPr>
              <p:blipFill>
                <a:blip r:embed="rId119"/>
                <a:stretch>
                  <a:fillRect/>
                </a:stretch>
              </p:blipFill>
              <p:spPr>
                <a:xfrm>
                  <a:off x="2256117" y="6141045"/>
                  <a:ext cx="73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1323" name="Freihand 141322">
                  <a:extLst>
                    <a:ext uri="{FF2B5EF4-FFF2-40B4-BE49-F238E27FC236}">
                      <a16:creationId xmlns:a16="http://schemas.microsoft.com/office/drawing/2014/main" id="{9A3268F5-D010-4059-A318-13304A178937}"/>
                    </a:ext>
                  </a:extLst>
                </p14:cNvPr>
                <p14:cNvContentPartPr/>
                <p14:nvPr/>
              </p14:nvContentPartPr>
              <p14:xfrm>
                <a:off x="2354757" y="6066885"/>
                <a:ext cx="30240" cy="151200"/>
              </p14:xfrm>
            </p:contentPart>
          </mc:Choice>
          <mc:Fallback xmlns="">
            <p:pic>
              <p:nvPicPr>
                <p:cNvPr id="141323" name="Freihand 141322">
                  <a:extLst>
                    <a:ext uri="{FF2B5EF4-FFF2-40B4-BE49-F238E27FC236}">
                      <a16:creationId xmlns:a16="http://schemas.microsoft.com/office/drawing/2014/main" id="{9A3268F5-D010-4059-A318-13304A178937}"/>
                    </a:ext>
                  </a:extLst>
                </p:cNvPr>
                <p:cNvPicPr/>
                <p:nvPr/>
              </p:nvPicPr>
              <p:blipFill>
                <a:blip r:embed="rId121"/>
                <a:stretch>
                  <a:fillRect/>
                </a:stretch>
              </p:blipFill>
              <p:spPr>
                <a:xfrm>
                  <a:off x="2350437" y="6062565"/>
                  <a:ext cx="38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1324" name="Freihand 141323">
                  <a:extLst>
                    <a:ext uri="{FF2B5EF4-FFF2-40B4-BE49-F238E27FC236}">
                      <a16:creationId xmlns:a16="http://schemas.microsoft.com/office/drawing/2014/main" id="{2A16D6B5-EA7D-4444-AFAD-F6CFCA1DBB63}"/>
                    </a:ext>
                  </a:extLst>
                </p14:cNvPr>
                <p14:cNvContentPartPr/>
                <p14:nvPr/>
              </p14:nvContentPartPr>
              <p14:xfrm>
                <a:off x="2427117" y="6028005"/>
                <a:ext cx="197280" cy="178920"/>
              </p14:xfrm>
            </p:contentPart>
          </mc:Choice>
          <mc:Fallback xmlns="">
            <p:pic>
              <p:nvPicPr>
                <p:cNvPr id="141324" name="Freihand 141323">
                  <a:extLst>
                    <a:ext uri="{FF2B5EF4-FFF2-40B4-BE49-F238E27FC236}">
                      <a16:creationId xmlns:a16="http://schemas.microsoft.com/office/drawing/2014/main" id="{2A16D6B5-EA7D-4444-AFAD-F6CFCA1DBB63}"/>
                    </a:ext>
                  </a:extLst>
                </p:cNvPr>
                <p:cNvPicPr/>
                <p:nvPr/>
              </p:nvPicPr>
              <p:blipFill>
                <a:blip r:embed="rId123"/>
                <a:stretch>
                  <a:fillRect/>
                </a:stretch>
              </p:blipFill>
              <p:spPr>
                <a:xfrm>
                  <a:off x="2422797" y="6023685"/>
                  <a:ext cx="205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1325" name="Freihand 141324">
                  <a:extLst>
                    <a:ext uri="{FF2B5EF4-FFF2-40B4-BE49-F238E27FC236}">
                      <a16:creationId xmlns:a16="http://schemas.microsoft.com/office/drawing/2014/main" id="{EAA5CBCD-B46D-4702-88BC-808A8DC07768}"/>
                    </a:ext>
                  </a:extLst>
                </p14:cNvPr>
                <p14:cNvContentPartPr/>
                <p14:nvPr/>
              </p14:nvContentPartPr>
              <p14:xfrm>
                <a:off x="2738877" y="6061125"/>
                <a:ext cx="95040" cy="110520"/>
              </p14:xfrm>
            </p:contentPart>
          </mc:Choice>
          <mc:Fallback xmlns="">
            <p:pic>
              <p:nvPicPr>
                <p:cNvPr id="141325" name="Freihand 141324">
                  <a:extLst>
                    <a:ext uri="{FF2B5EF4-FFF2-40B4-BE49-F238E27FC236}">
                      <a16:creationId xmlns:a16="http://schemas.microsoft.com/office/drawing/2014/main" id="{EAA5CBCD-B46D-4702-88BC-808A8DC07768}"/>
                    </a:ext>
                  </a:extLst>
                </p:cNvPr>
                <p:cNvPicPr/>
                <p:nvPr/>
              </p:nvPicPr>
              <p:blipFill>
                <a:blip r:embed="rId125"/>
                <a:stretch>
                  <a:fillRect/>
                </a:stretch>
              </p:blipFill>
              <p:spPr>
                <a:xfrm>
                  <a:off x="2734557" y="6056805"/>
                  <a:ext cx="103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1326" name="Freihand 141325">
                  <a:extLst>
                    <a:ext uri="{FF2B5EF4-FFF2-40B4-BE49-F238E27FC236}">
                      <a16:creationId xmlns:a16="http://schemas.microsoft.com/office/drawing/2014/main" id="{27ED9D39-8E11-4764-B821-7C7264C9BCAD}"/>
                    </a:ext>
                  </a:extLst>
                </p14:cNvPr>
                <p14:cNvContentPartPr/>
                <p14:nvPr/>
              </p14:nvContentPartPr>
              <p14:xfrm>
                <a:off x="2863797" y="6047805"/>
                <a:ext cx="30240" cy="105480"/>
              </p14:xfrm>
            </p:contentPart>
          </mc:Choice>
          <mc:Fallback xmlns="">
            <p:pic>
              <p:nvPicPr>
                <p:cNvPr id="141326" name="Freihand 141325">
                  <a:extLst>
                    <a:ext uri="{FF2B5EF4-FFF2-40B4-BE49-F238E27FC236}">
                      <a16:creationId xmlns:a16="http://schemas.microsoft.com/office/drawing/2014/main" id="{27ED9D39-8E11-4764-B821-7C7264C9BCAD}"/>
                    </a:ext>
                  </a:extLst>
                </p:cNvPr>
                <p:cNvPicPr/>
                <p:nvPr/>
              </p:nvPicPr>
              <p:blipFill>
                <a:blip r:embed="rId127"/>
                <a:stretch>
                  <a:fillRect/>
                </a:stretch>
              </p:blipFill>
              <p:spPr>
                <a:xfrm>
                  <a:off x="2859477" y="6043485"/>
                  <a:ext cx="38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1327" name="Freihand 141326">
                  <a:extLst>
                    <a:ext uri="{FF2B5EF4-FFF2-40B4-BE49-F238E27FC236}">
                      <a16:creationId xmlns:a16="http://schemas.microsoft.com/office/drawing/2014/main" id="{51B151E8-B846-4ED1-A5DF-556A2C4D9FB9}"/>
                    </a:ext>
                  </a:extLst>
                </p14:cNvPr>
                <p14:cNvContentPartPr/>
                <p14:nvPr/>
              </p14:nvContentPartPr>
              <p14:xfrm>
                <a:off x="2897997" y="5977245"/>
                <a:ext cx="12960" cy="23040"/>
              </p14:xfrm>
            </p:contentPart>
          </mc:Choice>
          <mc:Fallback xmlns="">
            <p:pic>
              <p:nvPicPr>
                <p:cNvPr id="141327" name="Freihand 141326">
                  <a:extLst>
                    <a:ext uri="{FF2B5EF4-FFF2-40B4-BE49-F238E27FC236}">
                      <a16:creationId xmlns:a16="http://schemas.microsoft.com/office/drawing/2014/main" id="{51B151E8-B846-4ED1-A5DF-556A2C4D9FB9}"/>
                    </a:ext>
                  </a:extLst>
                </p:cNvPr>
                <p:cNvPicPr/>
                <p:nvPr/>
              </p:nvPicPr>
              <p:blipFill>
                <a:blip r:embed="rId129"/>
                <a:stretch>
                  <a:fillRect/>
                </a:stretch>
              </p:blipFill>
              <p:spPr>
                <a:xfrm>
                  <a:off x="2893677" y="5972925"/>
                  <a:ext cx="21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1329" name="Freihand 141328">
                  <a:extLst>
                    <a:ext uri="{FF2B5EF4-FFF2-40B4-BE49-F238E27FC236}">
                      <a16:creationId xmlns:a16="http://schemas.microsoft.com/office/drawing/2014/main" id="{CCE1C6EC-A360-4408-8DD0-404F3A2EB81E}"/>
                    </a:ext>
                  </a:extLst>
                </p14:cNvPr>
                <p14:cNvContentPartPr/>
                <p14:nvPr/>
              </p14:nvContentPartPr>
              <p14:xfrm>
                <a:off x="2860917" y="6024765"/>
                <a:ext cx="97200" cy="138600"/>
              </p14:xfrm>
            </p:contentPart>
          </mc:Choice>
          <mc:Fallback xmlns="">
            <p:pic>
              <p:nvPicPr>
                <p:cNvPr id="141329" name="Freihand 141328">
                  <a:extLst>
                    <a:ext uri="{FF2B5EF4-FFF2-40B4-BE49-F238E27FC236}">
                      <a16:creationId xmlns:a16="http://schemas.microsoft.com/office/drawing/2014/main" id="{CCE1C6EC-A360-4408-8DD0-404F3A2EB81E}"/>
                    </a:ext>
                  </a:extLst>
                </p:cNvPr>
                <p:cNvPicPr/>
                <p:nvPr/>
              </p:nvPicPr>
              <p:blipFill>
                <a:blip r:embed="rId131"/>
                <a:stretch>
                  <a:fillRect/>
                </a:stretch>
              </p:blipFill>
              <p:spPr>
                <a:xfrm>
                  <a:off x="2856597" y="6020445"/>
                  <a:ext cx="105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1330" name="Freihand 141329">
                  <a:extLst>
                    <a:ext uri="{FF2B5EF4-FFF2-40B4-BE49-F238E27FC236}">
                      <a16:creationId xmlns:a16="http://schemas.microsoft.com/office/drawing/2014/main" id="{20B79A2F-FB28-4189-8356-31605F839E8E}"/>
                    </a:ext>
                  </a:extLst>
                </p14:cNvPr>
                <p14:cNvContentPartPr/>
                <p14:nvPr/>
              </p14:nvContentPartPr>
              <p14:xfrm>
                <a:off x="2967117" y="6021525"/>
                <a:ext cx="19440" cy="109080"/>
              </p14:xfrm>
            </p:contentPart>
          </mc:Choice>
          <mc:Fallback xmlns="">
            <p:pic>
              <p:nvPicPr>
                <p:cNvPr id="141330" name="Freihand 141329">
                  <a:extLst>
                    <a:ext uri="{FF2B5EF4-FFF2-40B4-BE49-F238E27FC236}">
                      <a16:creationId xmlns:a16="http://schemas.microsoft.com/office/drawing/2014/main" id="{20B79A2F-FB28-4189-8356-31605F839E8E}"/>
                    </a:ext>
                  </a:extLst>
                </p:cNvPr>
                <p:cNvPicPr/>
                <p:nvPr/>
              </p:nvPicPr>
              <p:blipFill>
                <a:blip r:embed="rId133"/>
                <a:stretch>
                  <a:fillRect/>
                </a:stretch>
              </p:blipFill>
              <p:spPr>
                <a:xfrm>
                  <a:off x="2962797" y="6017205"/>
                  <a:ext cx="2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1331" name="Freihand 141330">
                  <a:extLst>
                    <a:ext uri="{FF2B5EF4-FFF2-40B4-BE49-F238E27FC236}">
                      <a16:creationId xmlns:a16="http://schemas.microsoft.com/office/drawing/2014/main" id="{434BCFD2-CDAA-47AD-B075-36CADAC63769}"/>
                    </a:ext>
                  </a:extLst>
                </p14:cNvPr>
                <p14:cNvContentPartPr/>
                <p14:nvPr/>
              </p14:nvContentPartPr>
              <p14:xfrm>
                <a:off x="2998437" y="5979405"/>
                <a:ext cx="15120" cy="4680"/>
              </p14:xfrm>
            </p:contentPart>
          </mc:Choice>
          <mc:Fallback xmlns="">
            <p:pic>
              <p:nvPicPr>
                <p:cNvPr id="141331" name="Freihand 141330">
                  <a:extLst>
                    <a:ext uri="{FF2B5EF4-FFF2-40B4-BE49-F238E27FC236}">
                      <a16:creationId xmlns:a16="http://schemas.microsoft.com/office/drawing/2014/main" id="{434BCFD2-CDAA-47AD-B075-36CADAC63769}"/>
                    </a:ext>
                  </a:extLst>
                </p:cNvPr>
                <p:cNvPicPr/>
                <p:nvPr/>
              </p:nvPicPr>
              <p:blipFill>
                <a:blip r:embed="rId135"/>
                <a:stretch>
                  <a:fillRect/>
                </a:stretch>
              </p:blipFill>
              <p:spPr>
                <a:xfrm>
                  <a:off x="2994117" y="5975085"/>
                  <a:ext cx="23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1332" name="Freihand 141331">
                  <a:extLst>
                    <a:ext uri="{FF2B5EF4-FFF2-40B4-BE49-F238E27FC236}">
                      <a16:creationId xmlns:a16="http://schemas.microsoft.com/office/drawing/2014/main" id="{655C217B-01C8-430A-A911-818BEDFEC5EF}"/>
                    </a:ext>
                  </a:extLst>
                </p14:cNvPr>
                <p14:cNvContentPartPr/>
                <p14:nvPr/>
              </p14:nvContentPartPr>
              <p14:xfrm>
                <a:off x="3009957" y="6001725"/>
                <a:ext cx="82440" cy="112320"/>
              </p14:xfrm>
            </p:contentPart>
          </mc:Choice>
          <mc:Fallback xmlns="">
            <p:pic>
              <p:nvPicPr>
                <p:cNvPr id="141332" name="Freihand 141331">
                  <a:extLst>
                    <a:ext uri="{FF2B5EF4-FFF2-40B4-BE49-F238E27FC236}">
                      <a16:creationId xmlns:a16="http://schemas.microsoft.com/office/drawing/2014/main" id="{655C217B-01C8-430A-A911-818BEDFEC5EF}"/>
                    </a:ext>
                  </a:extLst>
                </p:cNvPr>
                <p:cNvPicPr/>
                <p:nvPr/>
              </p:nvPicPr>
              <p:blipFill>
                <a:blip r:embed="rId137"/>
                <a:stretch>
                  <a:fillRect/>
                </a:stretch>
              </p:blipFill>
              <p:spPr>
                <a:xfrm>
                  <a:off x="3005637" y="5997405"/>
                  <a:ext cx="91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1333" name="Freihand 141332">
                  <a:extLst>
                    <a:ext uri="{FF2B5EF4-FFF2-40B4-BE49-F238E27FC236}">
                      <a16:creationId xmlns:a16="http://schemas.microsoft.com/office/drawing/2014/main" id="{AC07D4E6-7000-4FB8-B4AC-106E9C902BEC}"/>
                    </a:ext>
                  </a:extLst>
                </p14:cNvPr>
                <p14:cNvContentPartPr/>
                <p14:nvPr/>
              </p14:nvContentPartPr>
              <p14:xfrm>
                <a:off x="3132717" y="5935485"/>
                <a:ext cx="32040" cy="156960"/>
              </p14:xfrm>
            </p:contentPart>
          </mc:Choice>
          <mc:Fallback xmlns="">
            <p:pic>
              <p:nvPicPr>
                <p:cNvPr id="141333" name="Freihand 141332">
                  <a:extLst>
                    <a:ext uri="{FF2B5EF4-FFF2-40B4-BE49-F238E27FC236}">
                      <a16:creationId xmlns:a16="http://schemas.microsoft.com/office/drawing/2014/main" id="{AC07D4E6-7000-4FB8-B4AC-106E9C902BEC}"/>
                    </a:ext>
                  </a:extLst>
                </p:cNvPr>
                <p:cNvPicPr/>
                <p:nvPr/>
              </p:nvPicPr>
              <p:blipFill>
                <a:blip r:embed="rId139"/>
                <a:stretch>
                  <a:fillRect/>
                </a:stretch>
              </p:blipFill>
              <p:spPr>
                <a:xfrm>
                  <a:off x="3128397" y="5931165"/>
                  <a:ext cx="40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1334" name="Freihand 141333">
                  <a:extLst>
                    <a:ext uri="{FF2B5EF4-FFF2-40B4-BE49-F238E27FC236}">
                      <a16:creationId xmlns:a16="http://schemas.microsoft.com/office/drawing/2014/main" id="{A672F43F-5192-4808-B97F-E0A59D2982D6}"/>
                    </a:ext>
                  </a:extLst>
                </p14:cNvPr>
                <p14:cNvContentPartPr/>
                <p14:nvPr/>
              </p14:nvContentPartPr>
              <p14:xfrm>
                <a:off x="3198957" y="5965005"/>
                <a:ext cx="102600" cy="120960"/>
              </p14:xfrm>
            </p:contentPart>
          </mc:Choice>
          <mc:Fallback xmlns="">
            <p:pic>
              <p:nvPicPr>
                <p:cNvPr id="141334" name="Freihand 141333">
                  <a:extLst>
                    <a:ext uri="{FF2B5EF4-FFF2-40B4-BE49-F238E27FC236}">
                      <a16:creationId xmlns:a16="http://schemas.microsoft.com/office/drawing/2014/main" id="{A672F43F-5192-4808-B97F-E0A59D2982D6}"/>
                    </a:ext>
                  </a:extLst>
                </p:cNvPr>
                <p:cNvPicPr/>
                <p:nvPr/>
              </p:nvPicPr>
              <p:blipFill>
                <a:blip r:embed="rId141"/>
                <a:stretch>
                  <a:fillRect/>
                </a:stretch>
              </p:blipFill>
              <p:spPr>
                <a:xfrm>
                  <a:off x="3194637" y="5960685"/>
                  <a:ext cx="111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1335" name="Freihand 141334">
                  <a:extLst>
                    <a:ext uri="{FF2B5EF4-FFF2-40B4-BE49-F238E27FC236}">
                      <a16:creationId xmlns:a16="http://schemas.microsoft.com/office/drawing/2014/main" id="{4FFACE70-679A-4D6C-A6E2-8973495F6FB1}"/>
                    </a:ext>
                  </a:extLst>
                </p14:cNvPr>
                <p14:cNvContentPartPr/>
                <p14:nvPr/>
              </p14:nvContentPartPr>
              <p14:xfrm>
                <a:off x="1173237" y="6571965"/>
                <a:ext cx="256320" cy="43200"/>
              </p14:xfrm>
            </p:contentPart>
          </mc:Choice>
          <mc:Fallback xmlns="">
            <p:pic>
              <p:nvPicPr>
                <p:cNvPr id="141335" name="Freihand 141334">
                  <a:extLst>
                    <a:ext uri="{FF2B5EF4-FFF2-40B4-BE49-F238E27FC236}">
                      <a16:creationId xmlns:a16="http://schemas.microsoft.com/office/drawing/2014/main" id="{4FFACE70-679A-4D6C-A6E2-8973495F6FB1}"/>
                    </a:ext>
                  </a:extLst>
                </p:cNvPr>
                <p:cNvPicPr/>
                <p:nvPr/>
              </p:nvPicPr>
              <p:blipFill>
                <a:blip r:embed="rId143"/>
                <a:stretch>
                  <a:fillRect/>
                </a:stretch>
              </p:blipFill>
              <p:spPr>
                <a:xfrm>
                  <a:off x="1168917" y="6567645"/>
                  <a:ext cx="264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1336" name="Freihand 141335">
                  <a:extLst>
                    <a:ext uri="{FF2B5EF4-FFF2-40B4-BE49-F238E27FC236}">
                      <a16:creationId xmlns:a16="http://schemas.microsoft.com/office/drawing/2014/main" id="{1CF1903A-014E-449F-98EE-AE106AB85474}"/>
                    </a:ext>
                  </a:extLst>
                </p14:cNvPr>
                <p14:cNvContentPartPr/>
                <p14:nvPr/>
              </p14:nvContentPartPr>
              <p14:xfrm>
                <a:off x="1382757" y="6530205"/>
                <a:ext cx="108360" cy="106920"/>
              </p14:xfrm>
            </p:contentPart>
          </mc:Choice>
          <mc:Fallback xmlns="">
            <p:pic>
              <p:nvPicPr>
                <p:cNvPr id="141336" name="Freihand 141335">
                  <a:extLst>
                    <a:ext uri="{FF2B5EF4-FFF2-40B4-BE49-F238E27FC236}">
                      <a16:creationId xmlns:a16="http://schemas.microsoft.com/office/drawing/2014/main" id="{1CF1903A-014E-449F-98EE-AE106AB85474}"/>
                    </a:ext>
                  </a:extLst>
                </p:cNvPr>
                <p:cNvPicPr/>
                <p:nvPr/>
              </p:nvPicPr>
              <p:blipFill>
                <a:blip r:embed="rId145"/>
                <a:stretch>
                  <a:fillRect/>
                </a:stretch>
              </p:blipFill>
              <p:spPr>
                <a:xfrm>
                  <a:off x="1378437" y="6525885"/>
                  <a:ext cx="11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1337" name="Freihand 141336">
                  <a:extLst>
                    <a:ext uri="{FF2B5EF4-FFF2-40B4-BE49-F238E27FC236}">
                      <a16:creationId xmlns:a16="http://schemas.microsoft.com/office/drawing/2014/main" id="{52F2A5C2-D049-467B-B5E6-FD1D853917C4}"/>
                    </a:ext>
                  </a:extLst>
                </p14:cNvPr>
                <p14:cNvContentPartPr/>
                <p14:nvPr/>
              </p14:nvContentPartPr>
              <p14:xfrm>
                <a:off x="1618197" y="6532725"/>
                <a:ext cx="83520" cy="161640"/>
              </p14:xfrm>
            </p:contentPart>
          </mc:Choice>
          <mc:Fallback xmlns="">
            <p:pic>
              <p:nvPicPr>
                <p:cNvPr id="141337" name="Freihand 141336">
                  <a:extLst>
                    <a:ext uri="{FF2B5EF4-FFF2-40B4-BE49-F238E27FC236}">
                      <a16:creationId xmlns:a16="http://schemas.microsoft.com/office/drawing/2014/main" id="{52F2A5C2-D049-467B-B5E6-FD1D853917C4}"/>
                    </a:ext>
                  </a:extLst>
                </p:cNvPr>
                <p:cNvPicPr/>
                <p:nvPr/>
              </p:nvPicPr>
              <p:blipFill>
                <a:blip r:embed="rId147"/>
                <a:stretch>
                  <a:fillRect/>
                </a:stretch>
              </p:blipFill>
              <p:spPr>
                <a:xfrm>
                  <a:off x="1613877" y="6528405"/>
                  <a:ext cx="92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1338" name="Freihand 141337">
                  <a:extLst>
                    <a:ext uri="{FF2B5EF4-FFF2-40B4-BE49-F238E27FC236}">
                      <a16:creationId xmlns:a16="http://schemas.microsoft.com/office/drawing/2014/main" id="{71DEBF7A-1ECE-4D8A-8311-CBE34ABFA939}"/>
                    </a:ext>
                  </a:extLst>
                </p14:cNvPr>
                <p14:cNvContentPartPr/>
                <p14:nvPr/>
              </p14:nvContentPartPr>
              <p14:xfrm>
                <a:off x="1739517" y="6517965"/>
                <a:ext cx="104040" cy="69480"/>
              </p14:xfrm>
            </p:contentPart>
          </mc:Choice>
          <mc:Fallback xmlns="">
            <p:pic>
              <p:nvPicPr>
                <p:cNvPr id="141338" name="Freihand 141337">
                  <a:extLst>
                    <a:ext uri="{FF2B5EF4-FFF2-40B4-BE49-F238E27FC236}">
                      <a16:creationId xmlns:a16="http://schemas.microsoft.com/office/drawing/2014/main" id="{71DEBF7A-1ECE-4D8A-8311-CBE34ABFA939}"/>
                    </a:ext>
                  </a:extLst>
                </p:cNvPr>
                <p:cNvPicPr/>
                <p:nvPr/>
              </p:nvPicPr>
              <p:blipFill>
                <a:blip r:embed="rId149"/>
                <a:stretch>
                  <a:fillRect/>
                </a:stretch>
              </p:blipFill>
              <p:spPr>
                <a:xfrm>
                  <a:off x="1735197" y="6513645"/>
                  <a:ext cx="112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1341" name="Freihand 141340">
                  <a:extLst>
                    <a:ext uri="{FF2B5EF4-FFF2-40B4-BE49-F238E27FC236}">
                      <a16:creationId xmlns:a16="http://schemas.microsoft.com/office/drawing/2014/main" id="{F447FCF1-2016-454D-9077-508E95559A83}"/>
                    </a:ext>
                  </a:extLst>
                </p14:cNvPr>
                <p14:cNvContentPartPr/>
                <p14:nvPr/>
              </p14:nvContentPartPr>
              <p14:xfrm>
                <a:off x="1895397" y="6416085"/>
                <a:ext cx="130320" cy="144000"/>
              </p14:xfrm>
            </p:contentPart>
          </mc:Choice>
          <mc:Fallback xmlns="">
            <p:pic>
              <p:nvPicPr>
                <p:cNvPr id="141341" name="Freihand 141340">
                  <a:extLst>
                    <a:ext uri="{FF2B5EF4-FFF2-40B4-BE49-F238E27FC236}">
                      <a16:creationId xmlns:a16="http://schemas.microsoft.com/office/drawing/2014/main" id="{F447FCF1-2016-454D-9077-508E95559A83}"/>
                    </a:ext>
                  </a:extLst>
                </p:cNvPr>
                <p:cNvPicPr/>
                <p:nvPr/>
              </p:nvPicPr>
              <p:blipFill>
                <a:blip r:embed="rId151"/>
                <a:stretch>
                  <a:fillRect/>
                </a:stretch>
              </p:blipFill>
              <p:spPr>
                <a:xfrm>
                  <a:off x="1891077" y="6411765"/>
                  <a:ext cx="138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1343" name="Freihand 141342">
                  <a:extLst>
                    <a:ext uri="{FF2B5EF4-FFF2-40B4-BE49-F238E27FC236}">
                      <a16:creationId xmlns:a16="http://schemas.microsoft.com/office/drawing/2014/main" id="{795D75AE-8C96-475C-A2EE-F57715BAFC34}"/>
                    </a:ext>
                  </a:extLst>
                </p14:cNvPr>
                <p14:cNvContentPartPr/>
                <p14:nvPr/>
              </p14:nvContentPartPr>
              <p14:xfrm>
                <a:off x="2060637" y="6373605"/>
                <a:ext cx="129240" cy="162720"/>
              </p14:xfrm>
            </p:contentPart>
          </mc:Choice>
          <mc:Fallback xmlns="">
            <p:pic>
              <p:nvPicPr>
                <p:cNvPr id="141343" name="Freihand 141342">
                  <a:extLst>
                    <a:ext uri="{FF2B5EF4-FFF2-40B4-BE49-F238E27FC236}">
                      <a16:creationId xmlns:a16="http://schemas.microsoft.com/office/drawing/2014/main" id="{795D75AE-8C96-475C-A2EE-F57715BAFC34}"/>
                    </a:ext>
                  </a:extLst>
                </p:cNvPr>
                <p:cNvPicPr/>
                <p:nvPr/>
              </p:nvPicPr>
              <p:blipFill>
                <a:blip r:embed="rId153"/>
                <a:stretch>
                  <a:fillRect/>
                </a:stretch>
              </p:blipFill>
              <p:spPr>
                <a:xfrm>
                  <a:off x="2056317" y="6369285"/>
                  <a:ext cx="137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1344" name="Freihand 141343">
                  <a:extLst>
                    <a:ext uri="{FF2B5EF4-FFF2-40B4-BE49-F238E27FC236}">
                      <a16:creationId xmlns:a16="http://schemas.microsoft.com/office/drawing/2014/main" id="{68FCD2B1-8ACE-47BC-B7E1-75B78DB8E469}"/>
                    </a:ext>
                  </a:extLst>
                </p14:cNvPr>
                <p14:cNvContentPartPr/>
                <p14:nvPr/>
              </p14:nvContentPartPr>
              <p14:xfrm>
                <a:off x="2175837" y="6368565"/>
                <a:ext cx="39960" cy="24120"/>
              </p14:xfrm>
            </p:contentPart>
          </mc:Choice>
          <mc:Fallback xmlns="">
            <p:pic>
              <p:nvPicPr>
                <p:cNvPr id="141344" name="Freihand 141343">
                  <a:extLst>
                    <a:ext uri="{FF2B5EF4-FFF2-40B4-BE49-F238E27FC236}">
                      <a16:creationId xmlns:a16="http://schemas.microsoft.com/office/drawing/2014/main" id="{68FCD2B1-8ACE-47BC-B7E1-75B78DB8E469}"/>
                    </a:ext>
                  </a:extLst>
                </p:cNvPr>
                <p:cNvPicPr/>
                <p:nvPr/>
              </p:nvPicPr>
              <p:blipFill>
                <a:blip r:embed="rId155"/>
                <a:stretch>
                  <a:fillRect/>
                </a:stretch>
              </p:blipFill>
              <p:spPr>
                <a:xfrm>
                  <a:off x="2171517" y="6364245"/>
                  <a:ext cx="48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1345" name="Freihand 141344">
                  <a:extLst>
                    <a:ext uri="{FF2B5EF4-FFF2-40B4-BE49-F238E27FC236}">
                      <a16:creationId xmlns:a16="http://schemas.microsoft.com/office/drawing/2014/main" id="{C3EEB024-C00B-4DAB-96A9-38457FC03533}"/>
                    </a:ext>
                  </a:extLst>
                </p14:cNvPr>
                <p14:cNvContentPartPr/>
                <p14:nvPr/>
              </p14:nvContentPartPr>
              <p14:xfrm>
                <a:off x="2237757" y="6428685"/>
                <a:ext cx="88920" cy="60480"/>
              </p14:xfrm>
            </p:contentPart>
          </mc:Choice>
          <mc:Fallback xmlns="">
            <p:pic>
              <p:nvPicPr>
                <p:cNvPr id="141345" name="Freihand 141344">
                  <a:extLst>
                    <a:ext uri="{FF2B5EF4-FFF2-40B4-BE49-F238E27FC236}">
                      <a16:creationId xmlns:a16="http://schemas.microsoft.com/office/drawing/2014/main" id="{C3EEB024-C00B-4DAB-96A9-38457FC03533}"/>
                    </a:ext>
                  </a:extLst>
                </p:cNvPr>
                <p:cNvPicPr/>
                <p:nvPr/>
              </p:nvPicPr>
              <p:blipFill>
                <a:blip r:embed="rId157"/>
                <a:stretch>
                  <a:fillRect/>
                </a:stretch>
              </p:blipFill>
              <p:spPr>
                <a:xfrm>
                  <a:off x="2233437" y="6424365"/>
                  <a:ext cx="97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1346" name="Freihand 141345">
                  <a:extLst>
                    <a:ext uri="{FF2B5EF4-FFF2-40B4-BE49-F238E27FC236}">
                      <a16:creationId xmlns:a16="http://schemas.microsoft.com/office/drawing/2014/main" id="{1FC84A5D-6799-4991-914C-2380AE4549AC}"/>
                    </a:ext>
                  </a:extLst>
                </p14:cNvPr>
                <p14:cNvContentPartPr/>
                <p14:nvPr/>
              </p14:nvContentPartPr>
              <p14:xfrm>
                <a:off x="2299317" y="6349845"/>
                <a:ext cx="204120" cy="127080"/>
              </p14:xfrm>
            </p:contentPart>
          </mc:Choice>
          <mc:Fallback xmlns="">
            <p:pic>
              <p:nvPicPr>
                <p:cNvPr id="141346" name="Freihand 141345">
                  <a:extLst>
                    <a:ext uri="{FF2B5EF4-FFF2-40B4-BE49-F238E27FC236}">
                      <a16:creationId xmlns:a16="http://schemas.microsoft.com/office/drawing/2014/main" id="{1FC84A5D-6799-4991-914C-2380AE4549AC}"/>
                    </a:ext>
                  </a:extLst>
                </p:cNvPr>
                <p:cNvPicPr/>
                <p:nvPr/>
              </p:nvPicPr>
              <p:blipFill>
                <a:blip r:embed="rId159"/>
                <a:stretch>
                  <a:fillRect/>
                </a:stretch>
              </p:blipFill>
              <p:spPr>
                <a:xfrm>
                  <a:off x="2294997" y="6345525"/>
                  <a:ext cx="212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1347" name="Freihand 141346">
                  <a:extLst>
                    <a:ext uri="{FF2B5EF4-FFF2-40B4-BE49-F238E27FC236}">
                      <a16:creationId xmlns:a16="http://schemas.microsoft.com/office/drawing/2014/main" id="{C69A6462-D3D6-47AC-822C-1953BF20AD98}"/>
                    </a:ext>
                  </a:extLst>
                </p14:cNvPr>
                <p14:cNvContentPartPr/>
                <p14:nvPr/>
              </p14:nvContentPartPr>
              <p14:xfrm>
                <a:off x="2654637" y="6367845"/>
                <a:ext cx="88920" cy="77040"/>
              </p14:xfrm>
            </p:contentPart>
          </mc:Choice>
          <mc:Fallback xmlns="">
            <p:pic>
              <p:nvPicPr>
                <p:cNvPr id="141347" name="Freihand 141346">
                  <a:extLst>
                    <a:ext uri="{FF2B5EF4-FFF2-40B4-BE49-F238E27FC236}">
                      <a16:creationId xmlns:a16="http://schemas.microsoft.com/office/drawing/2014/main" id="{C69A6462-D3D6-47AC-822C-1953BF20AD98}"/>
                    </a:ext>
                  </a:extLst>
                </p:cNvPr>
                <p:cNvPicPr/>
                <p:nvPr/>
              </p:nvPicPr>
              <p:blipFill>
                <a:blip r:embed="rId161"/>
                <a:stretch>
                  <a:fillRect/>
                </a:stretch>
              </p:blipFill>
              <p:spPr>
                <a:xfrm>
                  <a:off x="2650317" y="6363525"/>
                  <a:ext cx="97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1348" name="Freihand 141347">
                  <a:extLst>
                    <a:ext uri="{FF2B5EF4-FFF2-40B4-BE49-F238E27FC236}">
                      <a16:creationId xmlns:a16="http://schemas.microsoft.com/office/drawing/2014/main" id="{BBF5AF73-A4B2-457A-8F94-DFDA43E0FD80}"/>
                    </a:ext>
                  </a:extLst>
                </p14:cNvPr>
                <p14:cNvContentPartPr/>
                <p14:nvPr/>
              </p14:nvContentPartPr>
              <p14:xfrm>
                <a:off x="2768757" y="6350205"/>
                <a:ext cx="262440" cy="78480"/>
              </p14:xfrm>
            </p:contentPart>
          </mc:Choice>
          <mc:Fallback xmlns="">
            <p:pic>
              <p:nvPicPr>
                <p:cNvPr id="141348" name="Freihand 141347">
                  <a:extLst>
                    <a:ext uri="{FF2B5EF4-FFF2-40B4-BE49-F238E27FC236}">
                      <a16:creationId xmlns:a16="http://schemas.microsoft.com/office/drawing/2014/main" id="{BBF5AF73-A4B2-457A-8F94-DFDA43E0FD80}"/>
                    </a:ext>
                  </a:extLst>
                </p:cNvPr>
                <p:cNvPicPr/>
                <p:nvPr/>
              </p:nvPicPr>
              <p:blipFill>
                <a:blip r:embed="rId163"/>
                <a:stretch>
                  <a:fillRect/>
                </a:stretch>
              </p:blipFill>
              <p:spPr>
                <a:xfrm>
                  <a:off x="2764437" y="6345885"/>
                  <a:ext cx="271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1349" name="Freihand 141348">
                  <a:extLst>
                    <a:ext uri="{FF2B5EF4-FFF2-40B4-BE49-F238E27FC236}">
                      <a16:creationId xmlns:a16="http://schemas.microsoft.com/office/drawing/2014/main" id="{2195CB03-DE41-41F6-BAEE-89E300BAACB7}"/>
                    </a:ext>
                  </a:extLst>
                </p14:cNvPr>
                <p14:cNvContentPartPr/>
                <p14:nvPr/>
              </p14:nvContentPartPr>
              <p14:xfrm>
                <a:off x="3038397" y="6374685"/>
                <a:ext cx="360" cy="360"/>
              </p14:xfrm>
            </p:contentPart>
          </mc:Choice>
          <mc:Fallback xmlns="">
            <p:pic>
              <p:nvPicPr>
                <p:cNvPr id="141349" name="Freihand 141348">
                  <a:extLst>
                    <a:ext uri="{FF2B5EF4-FFF2-40B4-BE49-F238E27FC236}">
                      <a16:creationId xmlns:a16="http://schemas.microsoft.com/office/drawing/2014/main" id="{2195CB03-DE41-41F6-BAEE-89E300BAACB7}"/>
                    </a:ext>
                  </a:extLst>
                </p:cNvPr>
                <p:cNvPicPr/>
                <p:nvPr/>
              </p:nvPicPr>
              <p:blipFill>
                <a:blip r:embed="rId57"/>
                <a:stretch>
                  <a:fillRect/>
                </a:stretch>
              </p:blipFill>
              <p:spPr>
                <a:xfrm>
                  <a:off x="3034077" y="6370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1350" name="Freihand 141349">
                  <a:extLst>
                    <a:ext uri="{FF2B5EF4-FFF2-40B4-BE49-F238E27FC236}">
                      <a16:creationId xmlns:a16="http://schemas.microsoft.com/office/drawing/2014/main" id="{4D5FD0C6-C629-478C-9499-F58BB697882C}"/>
                    </a:ext>
                  </a:extLst>
                </p14:cNvPr>
                <p14:cNvContentPartPr/>
                <p14:nvPr/>
              </p14:nvContentPartPr>
              <p14:xfrm>
                <a:off x="2814477" y="6260205"/>
                <a:ext cx="95400" cy="145080"/>
              </p14:xfrm>
            </p:contentPart>
          </mc:Choice>
          <mc:Fallback xmlns="">
            <p:pic>
              <p:nvPicPr>
                <p:cNvPr id="141350" name="Freihand 141349">
                  <a:extLst>
                    <a:ext uri="{FF2B5EF4-FFF2-40B4-BE49-F238E27FC236}">
                      <a16:creationId xmlns:a16="http://schemas.microsoft.com/office/drawing/2014/main" id="{4D5FD0C6-C629-478C-9499-F58BB697882C}"/>
                    </a:ext>
                  </a:extLst>
                </p:cNvPr>
                <p:cNvPicPr/>
                <p:nvPr/>
              </p:nvPicPr>
              <p:blipFill>
                <a:blip r:embed="rId166"/>
                <a:stretch>
                  <a:fillRect/>
                </a:stretch>
              </p:blipFill>
              <p:spPr>
                <a:xfrm>
                  <a:off x="2810157" y="6255885"/>
                  <a:ext cx="104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1351" name="Freihand 141350">
                  <a:extLst>
                    <a:ext uri="{FF2B5EF4-FFF2-40B4-BE49-F238E27FC236}">
                      <a16:creationId xmlns:a16="http://schemas.microsoft.com/office/drawing/2014/main" id="{A9556A1A-5AFC-4EC2-958F-1EAF8751648E}"/>
                    </a:ext>
                  </a:extLst>
                </p14:cNvPr>
                <p14:cNvContentPartPr/>
                <p14:nvPr/>
              </p14:nvContentPartPr>
              <p14:xfrm>
                <a:off x="2994837" y="6286125"/>
                <a:ext cx="276840" cy="120960"/>
              </p14:xfrm>
            </p:contentPart>
          </mc:Choice>
          <mc:Fallback xmlns="">
            <p:pic>
              <p:nvPicPr>
                <p:cNvPr id="141351" name="Freihand 141350">
                  <a:extLst>
                    <a:ext uri="{FF2B5EF4-FFF2-40B4-BE49-F238E27FC236}">
                      <a16:creationId xmlns:a16="http://schemas.microsoft.com/office/drawing/2014/main" id="{A9556A1A-5AFC-4EC2-958F-1EAF8751648E}"/>
                    </a:ext>
                  </a:extLst>
                </p:cNvPr>
                <p:cNvPicPr/>
                <p:nvPr/>
              </p:nvPicPr>
              <p:blipFill>
                <a:blip r:embed="rId168"/>
                <a:stretch>
                  <a:fillRect/>
                </a:stretch>
              </p:blipFill>
              <p:spPr>
                <a:xfrm>
                  <a:off x="2990517" y="6281805"/>
                  <a:ext cx="285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352" name="Freihand 141351">
                  <a:extLst>
                    <a:ext uri="{FF2B5EF4-FFF2-40B4-BE49-F238E27FC236}">
                      <a16:creationId xmlns:a16="http://schemas.microsoft.com/office/drawing/2014/main" id="{6EA89A79-DF98-4138-935B-92A51D7F7ADE}"/>
                    </a:ext>
                  </a:extLst>
                </p14:cNvPr>
                <p14:cNvContentPartPr/>
                <p14:nvPr/>
              </p14:nvContentPartPr>
              <p14:xfrm>
                <a:off x="3237117" y="6261285"/>
                <a:ext cx="164160" cy="242640"/>
              </p14:xfrm>
            </p:contentPart>
          </mc:Choice>
          <mc:Fallback xmlns="">
            <p:pic>
              <p:nvPicPr>
                <p:cNvPr id="141352" name="Freihand 141351">
                  <a:extLst>
                    <a:ext uri="{FF2B5EF4-FFF2-40B4-BE49-F238E27FC236}">
                      <a16:creationId xmlns:a16="http://schemas.microsoft.com/office/drawing/2014/main" id="{6EA89A79-DF98-4138-935B-92A51D7F7ADE}"/>
                    </a:ext>
                  </a:extLst>
                </p:cNvPr>
                <p:cNvPicPr/>
                <p:nvPr/>
              </p:nvPicPr>
              <p:blipFill>
                <a:blip r:embed="rId170"/>
                <a:stretch>
                  <a:fillRect/>
                </a:stretch>
              </p:blipFill>
              <p:spPr>
                <a:xfrm>
                  <a:off x="3232797" y="6256965"/>
                  <a:ext cx="172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1354" name="Freihand 141353">
                  <a:extLst>
                    <a:ext uri="{FF2B5EF4-FFF2-40B4-BE49-F238E27FC236}">
                      <a16:creationId xmlns:a16="http://schemas.microsoft.com/office/drawing/2014/main" id="{A7CF654B-99BC-46DE-9AAA-8500B62831BD}"/>
                    </a:ext>
                  </a:extLst>
                </p14:cNvPr>
                <p14:cNvContentPartPr/>
                <p14:nvPr/>
              </p14:nvContentPartPr>
              <p14:xfrm>
                <a:off x="2180517" y="6659805"/>
                <a:ext cx="119520" cy="77760"/>
              </p14:xfrm>
            </p:contentPart>
          </mc:Choice>
          <mc:Fallback xmlns="">
            <p:pic>
              <p:nvPicPr>
                <p:cNvPr id="141354" name="Freihand 141353">
                  <a:extLst>
                    <a:ext uri="{FF2B5EF4-FFF2-40B4-BE49-F238E27FC236}">
                      <a16:creationId xmlns:a16="http://schemas.microsoft.com/office/drawing/2014/main" id="{A7CF654B-99BC-46DE-9AAA-8500B62831BD}"/>
                    </a:ext>
                  </a:extLst>
                </p:cNvPr>
                <p:cNvPicPr/>
                <p:nvPr/>
              </p:nvPicPr>
              <p:blipFill>
                <a:blip r:embed="rId172"/>
                <a:stretch>
                  <a:fillRect/>
                </a:stretch>
              </p:blipFill>
              <p:spPr>
                <a:xfrm>
                  <a:off x="2176197" y="6655485"/>
                  <a:ext cx="128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1355" name="Freihand 141354">
                  <a:extLst>
                    <a:ext uri="{FF2B5EF4-FFF2-40B4-BE49-F238E27FC236}">
                      <a16:creationId xmlns:a16="http://schemas.microsoft.com/office/drawing/2014/main" id="{71D754B4-C708-4E41-B28F-10D202E315AF}"/>
                    </a:ext>
                  </a:extLst>
                </p14:cNvPr>
                <p14:cNvContentPartPr/>
                <p14:nvPr/>
              </p14:nvContentPartPr>
              <p14:xfrm>
                <a:off x="2321997" y="6631005"/>
                <a:ext cx="246240" cy="98640"/>
              </p14:xfrm>
            </p:contentPart>
          </mc:Choice>
          <mc:Fallback xmlns="">
            <p:pic>
              <p:nvPicPr>
                <p:cNvPr id="141355" name="Freihand 141354">
                  <a:extLst>
                    <a:ext uri="{FF2B5EF4-FFF2-40B4-BE49-F238E27FC236}">
                      <a16:creationId xmlns:a16="http://schemas.microsoft.com/office/drawing/2014/main" id="{71D754B4-C708-4E41-B28F-10D202E315AF}"/>
                    </a:ext>
                  </a:extLst>
                </p:cNvPr>
                <p:cNvPicPr/>
                <p:nvPr/>
              </p:nvPicPr>
              <p:blipFill>
                <a:blip r:embed="rId174"/>
                <a:stretch>
                  <a:fillRect/>
                </a:stretch>
              </p:blipFill>
              <p:spPr>
                <a:xfrm>
                  <a:off x="2317677" y="6626685"/>
                  <a:ext cx="254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1356" name="Freihand 141355">
                  <a:extLst>
                    <a:ext uri="{FF2B5EF4-FFF2-40B4-BE49-F238E27FC236}">
                      <a16:creationId xmlns:a16="http://schemas.microsoft.com/office/drawing/2014/main" id="{95F5337E-C382-43EB-A1CF-4585DC50EDAF}"/>
                    </a:ext>
                  </a:extLst>
                </p14:cNvPr>
                <p14:cNvContentPartPr/>
                <p14:nvPr/>
              </p14:nvContentPartPr>
              <p14:xfrm>
                <a:off x="2657877" y="6531645"/>
                <a:ext cx="192960" cy="151200"/>
              </p14:xfrm>
            </p:contentPart>
          </mc:Choice>
          <mc:Fallback xmlns="">
            <p:pic>
              <p:nvPicPr>
                <p:cNvPr id="141356" name="Freihand 141355">
                  <a:extLst>
                    <a:ext uri="{FF2B5EF4-FFF2-40B4-BE49-F238E27FC236}">
                      <a16:creationId xmlns:a16="http://schemas.microsoft.com/office/drawing/2014/main" id="{95F5337E-C382-43EB-A1CF-4585DC50EDAF}"/>
                    </a:ext>
                  </a:extLst>
                </p:cNvPr>
                <p:cNvPicPr/>
                <p:nvPr/>
              </p:nvPicPr>
              <p:blipFill>
                <a:blip r:embed="rId176"/>
                <a:stretch>
                  <a:fillRect/>
                </a:stretch>
              </p:blipFill>
              <p:spPr>
                <a:xfrm>
                  <a:off x="2653557" y="6527325"/>
                  <a:ext cx="201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1357" name="Freihand 141356">
                  <a:extLst>
                    <a:ext uri="{FF2B5EF4-FFF2-40B4-BE49-F238E27FC236}">
                      <a16:creationId xmlns:a16="http://schemas.microsoft.com/office/drawing/2014/main" id="{A8B08297-92EE-4AAF-9CCB-A95C6B273376}"/>
                    </a:ext>
                  </a:extLst>
                </p14:cNvPr>
                <p14:cNvContentPartPr/>
                <p14:nvPr/>
              </p14:nvContentPartPr>
              <p14:xfrm>
                <a:off x="2700717" y="6509685"/>
                <a:ext cx="70920" cy="5040"/>
              </p14:xfrm>
            </p:contentPart>
          </mc:Choice>
          <mc:Fallback xmlns="">
            <p:pic>
              <p:nvPicPr>
                <p:cNvPr id="141357" name="Freihand 141356">
                  <a:extLst>
                    <a:ext uri="{FF2B5EF4-FFF2-40B4-BE49-F238E27FC236}">
                      <a16:creationId xmlns:a16="http://schemas.microsoft.com/office/drawing/2014/main" id="{A8B08297-92EE-4AAF-9CCB-A95C6B273376}"/>
                    </a:ext>
                  </a:extLst>
                </p:cNvPr>
                <p:cNvPicPr/>
                <p:nvPr/>
              </p:nvPicPr>
              <p:blipFill>
                <a:blip r:embed="rId178"/>
                <a:stretch>
                  <a:fillRect/>
                </a:stretch>
              </p:blipFill>
              <p:spPr>
                <a:xfrm>
                  <a:off x="2696397" y="6505365"/>
                  <a:ext cx="79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358" name="Freihand 141357">
                  <a:extLst>
                    <a:ext uri="{FF2B5EF4-FFF2-40B4-BE49-F238E27FC236}">
                      <a16:creationId xmlns:a16="http://schemas.microsoft.com/office/drawing/2014/main" id="{D884FCD0-C5F2-4C27-8A7B-A571EA6D2925}"/>
                    </a:ext>
                  </a:extLst>
                </p14:cNvPr>
                <p14:cNvContentPartPr/>
                <p14:nvPr/>
              </p14:nvContentPartPr>
              <p14:xfrm>
                <a:off x="2962797" y="6582405"/>
                <a:ext cx="13680" cy="83160"/>
              </p14:xfrm>
            </p:contentPart>
          </mc:Choice>
          <mc:Fallback xmlns="">
            <p:pic>
              <p:nvPicPr>
                <p:cNvPr id="141358" name="Freihand 141357">
                  <a:extLst>
                    <a:ext uri="{FF2B5EF4-FFF2-40B4-BE49-F238E27FC236}">
                      <a16:creationId xmlns:a16="http://schemas.microsoft.com/office/drawing/2014/main" id="{D884FCD0-C5F2-4C27-8A7B-A571EA6D2925}"/>
                    </a:ext>
                  </a:extLst>
                </p:cNvPr>
                <p:cNvPicPr/>
                <p:nvPr/>
              </p:nvPicPr>
              <p:blipFill>
                <a:blip r:embed="rId180"/>
                <a:stretch>
                  <a:fillRect/>
                </a:stretch>
              </p:blipFill>
              <p:spPr>
                <a:xfrm>
                  <a:off x="2958477" y="6578085"/>
                  <a:ext cx="22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1359" name="Freihand 141358">
                  <a:extLst>
                    <a:ext uri="{FF2B5EF4-FFF2-40B4-BE49-F238E27FC236}">
                      <a16:creationId xmlns:a16="http://schemas.microsoft.com/office/drawing/2014/main" id="{AABBD44E-359F-4019-B5B2-6138B25E6628}"/>
                    </a:ext>
                  </a:extLst>
                </p14:cNvPr>
                <p14:cNvContentPartPr/>
                <p14:nvPr/>
              </p14:nvContentPartPr>
              <p14:xfrm>
                <a:off x="2963517" y="6538845"/>
                <a:ext cx="18360" cy="8280"/>
              </p14:xfrm>
            </p:contentPart>
          </mc:Choice>
          <mc:Fallback xmlns="">
            <p:pic>
              <p:nvPicPr>
                <p:cNvPr id="141359" name="Freihand 141358">
                  <a:extLst>
                    <a:ext uri="{FF2B5EF4-FFF2-40B4-BE49-F238E27FC236}">
                      <a16:creationId xmlns:a16="http://schemas.microsoft.com/office/drawing/2014/main" id="{AABBD44E-359F-4019-B5B2-6138B25E6628}"/>
                    </a:ext>
                  </a:extLst>
                </p:cNvPr>
                <p:cNvPicPr/>
                <p:nvPr/>
              </p:nvPicPr>
              <p:blipFill>
                <a:blip r:embed="rId182"/>
                <a:stretch>
                  <a:fillRect/>
                </a:stretch>
              </p:blipFill>
              <p:spPr>
                <a:xfrm>
                  <a:off x="2959197" y="6534525"/>
                  <a:ext cx="27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360" name="Freihand 141359">
                  <a:extLst>
                    <a:ext uri="{FF2B5EF4-FFF2-40B4-BE49-F238E27FC236}">
                      <a16:creationId xmlns:a16="http://schemas.microsoft.com/office/drawing/2014/main" id="{9BC90B1B-BBD3-4E2C-8397-E7325D3B017B}"/>
                    </a:ext>
                  </a:extLst>
                </p14:cNvPr>
                <p14:cNvContentPartPr/>
                <p14:nvPr/>
              </p14:nvContentPartPr>
              <p14:xfrm>
                <a:off x="3021477" y="6566565"/>
                <a:ext cx="88200" cy="96480"/>
              </p14:xfrm>
            </p:contentPart>
          </mc:Choice>
          <mc:Fallback xmlns="">
            <p:pic>
              <p:nvPicPr>
                <p:cNvPr id="141360" name="Freihand 141359">
                  <a:extLst>
                    <a:ext uri="{FF2B5EF4-FFF2-40B4-BE49-F238E27FC236}">
                      <a16:creationId xmlns:a16="http://schemas.microsoft.com/office/drawing/2014/main" id="{9BC90B1B-BBD3-4E2C-8397-E7325D3B017B}"/>
                    </a:ext>
                  </a:extLst>
                </p:cNvPr>
                <p:cNvPicPr/>
                <p:nvPr/>
              </p:nvPicPr>
              <p:blipFill>
                <a:blip r:embed="rId184"/>
                <a:stretch>
                  <a:fillRect/>
                </a:stretch>
              </p:blipFill>
              <p:spPr>
                <a:xfrm>
                  <a:off x="3017157" y="6562245"/>
                  <a:ext cx="96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1361" name="Freihand 141360">
                  <a:extLst>
                    <a:ext uri="{FF2B5EF4-FFF2-40B4-BE49-F238E27FC236}">
                      <a16:creationId xmlns:a16="http://schemas.microsoft.com/office/drawing/2014/main" id="{97EB7CCA-EDA6-4A78-AE2A-801B74AF7CA4}"/>
                    </a:ext>
                  </a:extLst>
                </p14:cNvPr>
                <p14:cNvContentPartPr/>
                <p14:nvPr/>
              </p14:nvContentPartPr>
              <p14:xfrm>
                <a:off x="3232797" y="6499605"/>
                <a:ext cx="119880" cy="128880"/>
              </p14:xfrm>
            </p:contentPart>
          </mc:Choice>
          <mc:Fallback xmlns="">
            <p:pic>
              <p:nvPicPr>
                <p:cNvPr id="141361" name="Freihand 141360">
                  <a:extLst>
                    <a:ext uri="{FF2B5EF4-FFF2-40B4-BE49-F238E27FC236}">
                      <a16:creationId xmlns:a16="http://schemas.microsoft.com/office/drawing/2014/main" id="{97EB7CCA-EDA6-4A78-AE2A-801B74AF7CA4}"/>
                    </a:ext>
                  </a:extLst>
                </p:cNvPr>
                <p:cNvPicPr/>
                <p:nvPr/>
              </p:nvPicPr>
              <p:blipFill>
                <a:blip r:embed="rId186"/>
                <a:stretch>
                  <a:fillRect/>
                </a:stretch>
              </p:blipFill>
              <p:spPr>
                <a:xfrm>
                  <a:off x="3228477" y="6495285"/>
                  <a:ext cx="128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1362" name="Freihand 141361">
                  <a:extLst>
                    <a:ext uri="{FF2B5EF4-FFF2-40B4-BE49-F238E27FC236}">
                      <a16:creationId xmlns:a16="http://schemas.microsoft.com/office/drawing/2014/main" id="{78CA76C9-A2A8-4593-8059-FAC8F58CAD4E}"/>
                    </a:ext>
                  </a:extLst>
                </p14:cNvPr>
                <p14:cNvContentPartPr/>
                <p14:nvPr/>
              </p14:nvContentPartPr>
              <p14:xfrm>
                <a:off x="3349077" y="6514365"/>
                <a:ext cx="114840" cy="89280"/>
              </p14:xfrm>
            </p:contentPart>
          </mc:Choice>
          <mc:Fallback xmlns="">
            <p:pic>
              <p:nvPicPr>
                <p:cNvPr id="141362" name="Freihand 141361">
                  <a:extLst>
                    <a:ext uri="{FF2B5EF4-FFF2-40B4-BE49-F238E27FC236}">
                      <a16:creationId xmlns:a16="http://schemas.microsoft.com/office/drawing/2014/main" id="{78CA76C9-A2A8-4593-8059-FAC8F58CAD4E}"/>
                    </a:ext>
                  </a:extLst>
                </p:cNvPr>
                <p:cNvPicPr/>
                <p:nvPr/>
              </p:nvPicPr>
              <p:blipFill>
                <a:blip r:embed="rId188"/>
                <a:stretch>
                  <a:fillRect/>
                </a:stretch>
              </p:blipFill>
              <p:spPr>
                <a:xfrm>
                  <a:off x="3344757" y="6510045"/>
                  <a:ext cx="123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363" name="Freihand 141362">
                  <a:extLst>
                    <a:ext uri="{FF2B5EF4-FFF2-40B4-BE49-F238E27FC236}">
                      <a16:creationId xmlns:a16="http://schemas.microsoft.com/office/drawing/2014/main" id="{B476921C-A6DC-4C1A-AFE0-F25B1BE6F470}"/>
                    </a:ext>
                  </a:extLst>
                </p14:cNvPr>
                <p14:cNvContentPartPr/>
                <p14:nvPr/>
              </p14:nvContentPartPr>
              <p14:xfrm>
                <a:off x="3512877" y="6480525"/>
                <a:ext cx="74160" cy="107640"/>
              </p14:xfrm>
            </p:contentPart>
          </mc:Choice>
          <mc:Fallback xmlns="">
            <p:pic>
              <p:nvPicPr>
                <p:cNvPr id="141363" name="Freihand 141362">
                  <a:extLst>
                    <a:ext uri="{FF2B5EF4-FFF2-40B4-BE49-F238E27FC236}">
                      <a16:creationId xmlns:a16="http://schemas.microsoft.com/office/drawing/2014/main" id="{B476921C-A6DC-4C1A-AFE0-F25B1BE6F470}"/>
                    </a:ext>
                  </a:extLst>
                </p:cNvPr>
                <p:cNvPicPr/>
                <p:nvPr/>
              </p:nvPicPr>
              <p:blipFill>
                <a:blip r:embed="rId190"/>
                <a:stretch>
                  <a:fillRect/>
                </a:stretch>
              </p:blipFill>
              <p:spPr>
                <a:xfrm>
                  <a:off x="3508557" y="6476205"/>
                  <a:ext cx="82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1364" name="Freihand 141363">
                  <a:extLst>
                    <a:ext uri="{FF2B5EF4-FFF2-40B4-BE49-F238E27FC236}">
                      <a16:creationId xmlns:a16="http://schemas.microsoft.com/office/drawing/2014/main" id="{75336724-4490-4A8F-84B8-8D57FD45F077}"/>
                    </a:ext>
                  </a:extLst>
                </p14:cNvPr>
                <p14:cNvContentPartPr/>
                <p14:nvPr/>
              </p14:nvContentPartPr>
              <p14:xfrm>
                <a:off x="3623757" y="6489165"/>
                <a:ext cx="25200" cy="76680"/>
              </p14:xfrm>
            </p:contentPart>
          </mc:Choice>
          <mc:Fallback xmlns="">
            <p:pic>
              <p:nvPicPr>
                <p:cNvPr id="141364" name="Freihand 141363">
                  <a:extLst>
                    <a:ext uri="{FF2B5EF4-FFF2-40B4-BE49-F238E27FC236}">
                      <a16:creationId xmlns:a16="http://schemas.microsoft.com/office/drawing/2014/main" id="{75336724-4490-4A8F-84B8-8D57FD45F077}"/>
                    </a:ext>
                  </a:extLst>
                </p:cNvPr>
                <p:cNvPicPr/>
                <p:nvPr/>
              </p:nvPicPr>
              <p:blipFill>
                <a:blip r:embed="rId192"/>
                <a:stretch>
                  <a:fillRect/>
                </a:stretch>
              </p:blipFill>
              <p:spPr>
                <a:xfrm>
                  <a:off x="3619437" y="6484845"/>
                  <a:ext cx="3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1365" name="Freihand 141364">
                  <a:extLst>
                    <a:ext uri="{FF2B5EF4-FFF2-40B4-BE49-F238E27FC236}">
                      <a16:creationId xmlns:a16="http://schemas.microsoft.com/office/drawing/2014/main" id="{4E1EB664-9C90-448D-A58C-C2AB8C9CCEC3}"/>
                    </a:ext>
                  </a:extLst>
                </p14:cNvPr>
                <p14:cNvContentPartPr/>
                <p14:nvPr/>
              </p14:nvContentPartPr>
              <p14:xfrm>
                <a:off x="3678117" y="6461445"/>
                <a:ext cx="123480" cy="72360"/>
              </p14:xfrm>
            </p:contentPart>
          </mc:Choice>
          <mc:Fallback xmlns="">
            <p:pic>
              <p:nvPicPr>
                <p:cNvPr id="141365" name="Freihand 141364">
                  <a:extLst>
                    <a:ext uri="{FF2B5EF4-FFF2-40B4-BE49-F238E27FC236}">
                      <a16:creationId xmlns:a16="http://schemas.microsoft.com/office/drawing/2014/main" id="{4E1EB664-9C90-448D-A58C-C2AB8C9CCEC3}"/>
                    </a:ext>
                  </a:extLst>
                </p:cNvPr>
                <p:cNvPicPr/>
                <p:nvPr/>
              </p:nvPicPr>
              <p:blipFill>
                <a:blip r:embed="rId194"/>
                <a:stretch>
                  <a:fillRect/>
                </a:stretch>
              </p:blipFill>
              <p:spPr>
                <a:xfrm>
                  <a:off x="3673797" y="6457125"/>
                  <a:ext cx="132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367" name="Freihand 141366">
                  <a:extLst>
                    <a:ext uri="{FF2B5EF4-FFF2-40B4-BE49-F238E27FC236}">
                      <a16:creationId xmlns:a16="http://schemas.microsoft.com/office/drawing/2014/main" id="{FEF48887-8921-43DE-996E-9E7F13220A5A}"/>
                    </a:ext>
                  </a:extLst>
                </p14:cNvPr>
                <p14:cNvContentPartPr/>
                <p14:nvPr/>
              </p14:nvContentPartPr>
              <p14:xfrm>
                <a:off x="3693597" y="6412485"/>
                <a:ext cx="253440" cy="137520"/>
              </p14:xfrm>
            </p:contentPart>
          </mc:Choice>
          <mc:Fallback xmlns="">
            <p:pic>
              <p:nvPicPr>
                <p:cNvPr id="141367" name="Freihand 141366">
                  <a:extLst>
                    <a:ext uri="{FF2B5EF4-FFF2-40B4-BE49-F238E27FC236}">
                      <a16:creationId xmlns:a16="http://schemas.microsoft.com/office/drawing/2014/main" id="{FEF48887-8921-43DE-996E-9E7F13220A5A}"/>
                    </a:ext>
                  </a:extLst>
                </p:cNvPr>
                <p:cNvPicPr/>
                <p:nvPr/>
              </p:nvPicPr>
              <p:blipFill>
                <a:blip r:embed="rId196"/>
                <a:stretch>
                  <a:fillRect/>
                </a:stretch>
              </p:blipFill>
              <p:spPr>
                <a:xfrm>
                  <a:off x="3689277" y="6408165"/>
                  <a:ext cx="262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1368" name="Freihand 141367">
                  <a:extLst>
                    <a:ext uri="{FF2B5EF4-FFF2-40B4-BE49-F238E27FC236}">
                      <a16:creationId xmlns:a16="http://schemas.microsoft.com/office/drawing/2014/main" id="{2B567177-8F01-407D-B26A-5CE47B4EAEA2}"/>
                    </a:ext>
                  </a:extLst>
                </p14:cNvPr>
                <p14:cNvContentPartPr/>
                <p14:nvPr/>
              </p14:nvContentPartPr>
              <p14:xfrm>
                <a:off x="3977637" y="6292605"/>
                <a:ext cx="135720" cy="173160"/>
              </p14:xfrm>
            </p:contentPart>
          </mc:Choice>
          <mc:Fallback xmlns="">
            <p:pic>
              <p:nvPicPr>
                <p:cNvPr id="141368" name="Freihand 141367">
                  <a:extLst>
                    <a:ext uri="{FF2B5EF4-FFF2-40B4-BE49-F238E27FC236}">
                      <a16:creationId xmlns:a16="http://schemas.microsoft.com/office/drawing/2014/main" id="{2B567177-8F01-407D-B26A-5CE47B4EAEA2}"/>
                    </a:ext>
                  </a:extLst>
                </p:cNvPr>
                <p:cNvPicPr/>
                <p:nvPr/>
              </p:nvPicPr>
              <p:blipFill>
                <a:blip r:embed="rId198"/>
                <a:stretch>
                  <a:fillRect/>
                </a:stretch>
              </p:blipFill>
              <p:spPr>
                <a:xfrm>
                  <a:off x="3973317" y="6288285"/>
                  <a:ext cx="144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369" name="Freihand 141368">
                  <a:extLst>
                    <a:ext uri="{FF2B5EF4-FFF2-40B4-BE49-F238E27FC236}">
                      <a16:creationId xmlns:a16="http://schemas.microsoft.com/office/drawing/2014/main" id="{1A09C664-5B4B-4849-A46D-5DBD8A944453}"/>
                    </a:ext>
                  </a:extLst>
                </p14:cNvPr>
                <p14:cNvContentPartPr/>
                <p14:nvPr/>
              </p14:nvContentPartPr>
              <p14:xfrm>
                <a:off x="4123797" y="6375405"/>
                <a:ext cx="83160" cy="79200"/>
              </p14:xfrm>
            </p:contentPart>
          </mc:Choice>
          <mc:Fallback xmlns="">
            <p:pic>
              <p:nvPicPr>
                <p:cNvPr id="141369" name="Freihand 141368">
                  <a:extLst>
                    <a:ext uri="{FF2B5EF4-FFF2-40B4-BE49-F238E27FC236}">
                      <a16:creationId xmlns:a16="http://schemas.microsoft.com/office/drawing/2014/main" id="{1A09C664-5B4B-4849-A46D-5DBD8A944453}"/>
                    </a:ext>
                  </a:extLst>
                </p:cNvPr>
                <p:cNvPicPr/>
                <p:nvPr/>
              </p:nvPicPr>
              <p:blipFill>
                <a:blip r:embed="rId200"/>
                <a:stretch>
                  <a:fillRect/>
                </a:stretch>
              </p:blipFill>
              <p:spPr>
                <a:xfrm>
                  <a:off x="4119477" y="6371085"/>
                  <a:ext cx="91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1370" name="Freihand 141369">
                  <a:extLst>
                    <a:ext uri="{FF2B5EF4-FFF2-40B4-BE49-F238E27FC236}">
                      <a16:creationId xmlns:a16="http://schemas.microsoft.com/office/drawing/2014/main" id="{14D2CDF6-0C13-4D7C-88FC-C6450914377B}"/>
                    </a:ext>
                  </a:extLst>
                </p14:cNvPr>
                <p14:cNvContentPartPr/>
                <p14:nvPr/>
              </p14:nvContentPartPr>
              <p14:xfrm>
                <a:off x="4328277" y="6367485"/>
                <a:ext cx="108000" cy="91080"/>
              </p14:xfrm>
            </p:contentPart>
          </mc:Choice>
          <mc:Fallback xmlns="">
            <p:pic>
              <p:nvPicPr>
                <p:cNvPr id="141370" name="Freihand 141369">
                  <a:extLst>
                    <a:ext uri="{FF2B5EF4-FFF2-40B4-BE49-F238E27FC236}">
                      <a16:creationId xmlns:a16="http://schemas.microsoft.com/office/drawing/2014/main" id="{14D2CDF6-0C13-4D7C-88FC-C6450914377B}"/>
                    </a:ext>
                  </a:extLst>
                </p:cNvPr>
                <p:cNvPicPr/>
                <p:nvPr/>
              </p:nvPicPr>
              <p:blipFill>
                <a:blip r:embed="rId202"/>
                <a:stretch>
                  <a:fillRect/>
                </a:stretch>
              </p:blipFill>
              <p:spPr>
                <a:xfrm>
                  <a:off x="4323957" y="6363165"/>
                  <a:ext cx="116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1371" name="Freihand 141370">
                  <a:extLst>
                    <a:ext uri="{FF2B5EF4-FFF2-40B4-BE49-F238E27FC236}">
                      <a16:creationId xmlns:a16="http://schemas.microsoft.com/office/drawing/2014/main" id="{B475B89D-323E-4072-B365-A1A0D8FEEA00}"/>
                    </a:ext>
                  </a:extLst>
                </p14:cNvPr>
                <p14:cNvContentPartPr/>
                <p14:nvPr/>
              </p14:nvContentPartPr>
              <p14:xfrm>
                <a:off x="4426197" y="6360285"/>
                <a:ext cx="112320" cy="203400"/>
              </p14:xfrm>
            </p:contentPart>
          </mc:Choice>
          <mc:Fallback xmlns="">
            <p:pic>
              <p:nvPicPr>
                <p:cNvPr id="141371" name="Freihand 141370">
                  <a:extLst>
                    <a:ext uri="{FF2B5EF4-FFF2-40B4-BE49-F238E27FC236}">
                      <a16:creationId xmlns:a16="http://schemas.microsoft.com/office/drawing/2014/main" id="{B475B89D-323E-4072-B365-A1A0D8FEEA00}"/>
                    </a:ext>
                  </a:extLst>
                </p:cNvPr>
                <p:cNvPicPr/>
                <p:nvPr/>
              </p:nvPicPr>
              <p:blipFill>
                <a:blip r:embed="rId204"/>
                <a:stretch>
                  <a:fillRect/>
                </a:stretch>
              </p:blipFill>
              <p:spPr>
                <a:xfrm>
                  <a:off x="4421877" y="6355965"/>
                  <a:ext cx="1209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1372" name="Freihand 141371">
                  <a:extLst>
                    <a:ext uri="{FF2B5EF4-FFF2-40B4-BE49-F238E27FC236}">
                      <a16:creationId xmlns:a16="http://schemas.microsoft.com/office/drawing/2014/main" id="{5E3834EA-2AF7-4AA3-802A-F75E06975647}"/>
                    </a:ext>
                  </a:extLst>
                </p14:cNvPr>
                <p14:cNvContentPartPr/>
                <p14:nvPr/>
              </p14:nvContentPartPr>
              <p14:xfrm>
                <a:off x="4577037" y="6255525"/>
                <a:ext cx="12240" cy="93600"/>
              </p14:xfrm>
            </p:contentPart>
          </mc:Choice>
          <mc:Fallback xmlns="">
            <p:pic>
              <p:nvPicPr>
                <p:cNvPr id="141372" name="Freihand 141371">
                  <a:extLst>
                    <a:ext uri="{FF2B5EF4-FFF2-40B4-BE49-F238E27FC236}">
                      <a16:creationId xmlns:a16="http://schemas.microsoft.com/office/drawing/2014/main" id="{5E3834EA-2AF7-4AA3-802A-F75E06975647}"/>
                    </a:ext>
                  </a:extLst>
                </p:cNvPr>
                <p:cNvPicPr/>
                <p:nvPr/>
              </p:nvPicPr>
              <p:blipFill>
                <a:blip r:embed="rId206"/>
                <a:stretch>
                  <a:fillRect/>
                </a:stretch>
              </p:blipFill>
              <p:spPr>
                <a:xfrm>
                  <a:off x="4572717" y="6251205"/>
                  <a:ext cx="20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1373" name="Freihand 141372">
                  <a:extLst>
                    <a:ext uri="{FF2B5EF4-FFF2-40B4-BE49-F238E27FC236}">
                      <a16:creationId xmlns:a16="http://schemas.microsoft.com/office/drawing/2014/main" id="{C88B65D1-5ADA-46C3-963B-95C0E3FD2823}"/>
                    </a:ext>
                  </a:extLst>
                </p14:cNvPr>
                <p14:cNvContentPartPr/>
                <p14:nvPr/>
              </p14:nvContentPartPr>
              <p14:xfrm>
                <a:off x="4533117" y="6318885"/>
                <a:ext cx="111960" cy="237960"/>
              </p14:xfrm>
            </p:contentPart>
          </mc:Choice>
          <mc:Fallback xmlns="">
            <p:pic>
              <p:nvPicPr>
                <p:cNvPr id="141373" name="Freihand 141372">
                  <a:extLst>
                    <a:ext uri="{FF2B5EF4-FFF2-40B4-BE49-F238E27FC236}">
                      <a16:creationId xmlns:a16="http://schemas.microsoft.com/office/drawing/2014/main" id="{C88B65D1-5ADA-46C3-963B-95C0E3FD2823}"/>
                    </a:ext>
                  </a:extLst>
                </p:cNvPr>
                <p:cNvPicPr/>
                <p:nvPr/>
              </p:nvPicPr>
              <p:blipFill>
                <a:blip r:embed="rId208"/>
                <a:stretch>
                  <a:fillRect/>
                </a:stretch>
              </p:blipFill>
              <p:spPr>
                <a:xfrm>
                  <a:off x="4528797" y="6314565"/>
                  <a:ext cx="120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374" name="Freihand 141373">
                  <a:extLst>
                    <a:ext uri="{FF2B5EF4-FFF2-40B4-BE49-F238E27FC236}">
                      <a16:creationId xmlns:a16="http://schemas.microsoft.com/office/drawing/2014/main" id="{5288C175-94EA-41A5-9A1A-1AC733A15525}"/>
                    </a:ext>
                  </a:extLst>
                </p14:cNvPr>
                <p14:cNvContentPartPr/>
                <p14:nvPr/>
              </p14:nvContentPartPr>
              <p14:xfrm>
                <a:off x="4665237" y="6233925"/>
                <a:ext cx="199440" cy="303480"/>
              </p14:xfrm>
            </p:contentPart>
          </mc:Choice>
          <mc:Fallback xmlns="">
            <p:pic>
              <p:nvPicPr>
                <p:cNvPr id="141374" name="Freihand 141373">
                  <a:extLst>
                    <a:ext uri="{FF2B5EF4-FFF2-40B4-BE49-F238E27FC236}">
                      <a16:creationId xmlns:a16="http://schemas.microsoft.com/office/drawing/2014/main" id="{5288C175-94EA-41A5-9A1A-1AC733A15525}"/>
                    </a:ext>
                  </a:extLst>
                </p:cNvPr>
                <p:cNvPicPr/>
                <p:nvPr/>
              </p:nvPicPr>
              <p:blipFill>
                <a:blip r:embed="rId210"/>
                <a:stretch>
                  <a:fillRect/>
                </a:stretch>
              </p:blipFill>
              <p:spPr>
                <a:xfrm>
                  <a:off x="4660917" y="6229605"/>
                  <a:ext cx="2080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375" name="Freihand 141374">
                  <a:extLst>
                    <a:ext uri="{FF2B5EF4-FFF2-40B4-BE49-F238E27FC236}">
                      <a16:creationId xmlns:a16="http://schemas.microsoft.com/office/drawing/2014/main" id="{9109F11F-97EB-49D9-8352-427F97B6D313}"/>
                    </a:ext>
                  </a:extLst>
                </p14:cNvPr>
                <p14:cNvContentPartPr/>
                <p14:nvPr/>
              </p14:nvContentPartPr>
              <p14:xfrm>
                <a:off x="5000037" y="6189285"/>
                <a:ext cx="270720" cy="210600"/>
              </p14:xfrm>
            </p:contentPart>
          </mc:Choice>
          <mc:Fallback xmlns="">
            <p:pic>
              <p:nvPicPr>
                <p:cNvPr id="141375" name="Freihand 141374">
                  <a:extLst>
                    <a:ext uri="{FF2B5EF4-FFF2-40B4-BE49-F238E27FC236}">
                      <a16:creationId xmlns:a16="http://schemas.microsoft.com/office/drawing/2014/main" id="{9109F11F-97EB-49D9-8352-427F97B6D313}"/>
                    </a:ext>
                  </a:extLst>
                </p:cNvPr>
                <p:cNvPicPr/>
                <p:nvPr/>
              </p:nvPicPr>
              <p:blipFill>
                <a:blip r:embed="rId212"/>
                <a:stretch>
                  <a:fillRect/>
                </a:stretch>
              </p:blipFill>
              <p:spPr>
                <a:xfrm>
                  <a:off x="4995717" y="6184965"/>
                  <a:ext cx="2793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376" name="Freihand 141375">
                  <a:extLst>
                    <a:ext uri="{FF2B5EF4-FFF2-40B4-BE49-F238E27FC236}">
                      <a16:creationId xmlns:a16="http://schemas.microsoft.com/office/drawing/2014/main" id="{4FE636D3-C7EC-44E2-B7CC-0C295125A393}"/>
                    </a:ext>
                  </a:extLst>
                </p14:cNvPr>
                <p14:cNvContentPartPr/>
                <p14:nvPr/>
              </p14:nvContentPartPr>
              <p14:xfrm>
                <a:off x="5333037" y="6245085"/>
                <a:ext cx="100800" cy="102960"/>
              </p14:xfrm>
            </p:contentPart>
          </mc:Choice>
          <mc:Fallback xmlns="">
            <p:pic>
              <p:nvPicPr>
                <p:cNvPr id="141376" name="Freihand 141375">
                  <a:extLst>
                    <a:ext uri="{FF2B5EF4-FFF2-40B4-BE49-F238E27FC236}">
                      <a16:creationId xmlns:a16="http://schemas.microsoft.com/office/drawing/2014/main" id="{4FE636D3-C7EC-44E2-B7CC-0C295125A393}"/>
                    </a:ext>
                  </a:extLst>
                </p:cNvPr>
                <p:cNvPicPr/>
                <p:nvPr/>
              </p:nvPicPr>
              <p:blipFill>
                <a:blip r:embed="rId214"/>
                <a:stretch>
                  <a:fillRect/>
                </a:stretch>
              </p:blipFill>
              <p:spPr>
                <a:xfrm>
                  <a:off x="5328717" y="6240765"/>
                  <a:ext cx="10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377" name="Freihand 141376">
                  <a:extLst>
                    <a:ext uri="{FF2B5EF4-FFF2-40B4-BE49-F238E27FC236}">
                      <a16:creationId xmlns:a16="http://schemas.microsoft.com/office/drawing/2014/main" id="{A0EA44BB-7562-4092-84F3-AB8B96B694AF}"/>
                    </a:ext>
                  </a:extLst>
                </p14:cNvPr>
                <p14:cNvContentPartPr/>
                <p14:nvPr/>
              </p14:nvContentPartPr>
              <p14:xfrm>
                <a:off x="5481717" y="6172365"/>
                <a:ext cx="109800" cy="157680"/>
              </p14:xfrm>
            </p:contentPart>
          </mc:Choice>
          <mc:Fallback xmlns="">
            <p:pic>
              <p:nvPicPr>
                <p:cNvPr id="141377" name="Freihand 141376">
                  <a:extLst>
                    <a:ext uri="{FF2B5EF4-FFF2-40B4-BE49-F238E27FC236}">
                      <a16:creationId xmlns:a16="http://schemas.microsoft.com/office/drawing/2014/main" id="{A0EA44BB-7562-4092-84F3-AB8B96B694AF}"/>
                    </a:ext>
                  </a:extLst>
                </p:cNvPr>
                <p:cNvPicPr/>
                <p:nvPr/>
              </p:nvPicPr>
              <p:blipFill>
                <a:blip r:embed="rId216"/>
                <a:stretch>
                  <a:fillRect/>
                </a:stretch>
              </p:blipFill>
              <p:spPr>
                <a:xfrm>
                  <a:off x="5477397" y="6168045"/>
                  <a:ext cx="118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1378" name="Freihand 141377">
                  <a:extLst>
                    <a:ext uri="{FF2B5EF4-FFF2-40B4-BE49-F238E27FC236}">
                      <a16:creationId xmlns:a16="http://schemas.microsoft.com/office/drawing/2014/main" id="{AA43F8FE-A8C0-4CD4-9C1B-F8C7DE564747}"/>
                    </a:ext>
                  </a:extLst>
                </p14:cNvPr>
                <p14:cNvContentPartPr/>
                <p14:nvPr/>
              </p14:nvContentPartPr>
              <p14:xfrm>
                <a:off x="5597277" y="6167685"/>
                <a:ext cx="263160" cy="154080"/>
              </p14:xfrm>
            </p:contentPart>
          </mc:Choice>
          <mc:Fallback xmlns="">
            <p:pic>
              <p:nvPicPr>
                <p:cNvPr id="141378" name="Freihand 141377">
                  <a:extLst>
                    <a:ext uri="{FF2B5EF4-FFF2-40B4-BE49-F238E27FC236}">
                      <a16:creationId xmlns:a16="http://schemas.microsoft.com/office/drawing/2014/main" id="{AA43F8FE-A8C0-4CD4-9C1B-F8C7DE564747}"/>
                    </a:ext>
                  </a:extLst>
                </p:cNvPr>
                <p:cNvPicPr/>
                <p:nvPr/>
              </p:nvPicPr>
              <p:blipFill>
                <a:blip r:embed="rId218"/>
                <a:stretch>
                  <a:fillRect/>
                </a:stretch>
              </p:blipFill>
              <p:spPr>
                <a:xfrm>
                  <a:off x="5592957" y="6163365"/>
                  <a:ext cx="2718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1379" name="Freihand 141378">
                  <a:extLst>
                    <a:ext uri="{FF2B5EF4-FFF2-40B4-BE49-F238E27FC236}">
                      <a16:creationId xmlns:a16="http://schemas.microsoft.com/office/drawing/2014/main" id="{BC8EFD80-E10E-4F43-9581-958A7FCEB3BF}"/>
                    </a:ext>
                  </a:extLst>
                </p14:cNvPr>
                <p14:cNvContentPartPr/>
                <p14:nvPr/>
              </p14:nvContentPartPr>
              <p14:xfrm>
                <a:off x="6069597" y="6219165"/>
                <a:ext cx="360" cy="360"/>
              </p14:xfrm>
            </p:contentPart>
          </mc:Choice>
          <mc:Fallback xmlns="">
            <p:pic>
              <p:nvPicPr>
                <p:cNvPr id="141379" name="Freihand 141378">
                  <a:extLst>
                    <a:ext uri="{FF2B5EF4-FFF2-40B4-BE49-F238E27FC236}">
                      <a16:creationId xmlns:a16="http://schemas.microsoft.com/office/drawing/2014/main" id="{BC8EFD80-E10E-4F43-9581-958A7FCEB3BF}"/>
                    </a:ext>
                  </a:extLst>
                </p:cNvPr>
                <p:cNvPicPr/>
                <p:nvPr/>
              </p:nvPicPr>
              <p:blipFill>
                <a:blip r:embed="rId57"/>
                <a:stretch>
                  <a:fillRect/>
                </a:stretch>
              </p:blipFill>
              <p:spPr>
                <a:xfrm>
                  <a:off x="6065277" y="6214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380" name="Freihand 141379">
                  <a:extLst>
                    <a:ext uri="{FF2B5EF4-FFF2-40B4-BE49-F238E27FC236}">
                      <a16:creationId xmlns:a16="http://schemas.microsoft.com/office/drawing/2014/main" id="{EAA7A8EF-39FE-43E3-8D25-81FA09271260}"/>
                    </a:ext>
                  </a:extLst>
                </p14:cNvPr>
                <p14:cNvContentPartPr/>
                <p14:nvPr/>
              </p14:nvContentPartPr>
              <p14:xfrm>
                <a:off x="5972037" y="6121245"/>
                <a:ext cx="344160" cy="134280"/>
              </p14:xfrm>
            </p:contentPart>
          </mc:Choice>
          <mc:Fallback xmlns="">
            <p:pic>
              <p:nvPicPr>
                <p:cNvPr id="141380" name="Freihand 141379">
                  <a:extLst>
                    <a:ext uri="{FF2B5EF4-FFF2-40B4-BE49-F238E27FC236}">
                      <a16:creationId xmlns:a16="http://schemas.microsoft.com/office/drawing/2014/main" id="{EAA7A8EF-39FE-43E3-8D25-81FA09271260}"/>
                    </a:ext>
                  </a:extLst>
                </p:cNvPr>
                <p:cNvPicPr/>
                <p:nvPr/>
              </p:nvPicPr>
              <p:blipFill>
                <a:blip r:embed="rId221"/>
                <a:stretch>
                  <a:fillRect/>
                </a:stretch>
              </p:blipFill>
              <p:spPr>
                <a:xfrm>
                  <a:off x="5967717" y="6116925"/>
                  <a:ext cx="352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381" name="Freihand 141380">
                  <a:extLst>
                    <a:ext uri="{FF2B5EF4-FFF2-40B4-BE49-F238E27FC236}">
                      <a16:creationId xmlns:a16="http://schemas.microsoft.com/office/drawing/2014/main" id="{D8D9703F-7D2F-4946-AC51-46953AEB543C}"/>
                    </a:ext>
                  </a:extLst>
                </p14:cNvPr>
                <p14:cNvContentPartPr/>
                <p14:nvPr/>
              </p14:nvContentPartPr>
              <p14:xfrm>
                <a:off x="6246357" y="6097485"/>
                <a:ext cx="360" cy="360"/>
              </p14:xfrm>
            </p:contentPart>
          </mc:Choice>
          <mc:Fallback xmlns="">
            <p:pic>
              <p:nvPicPr>
                <p:cNvPr id="141381" name="Freihand 141380">
                  <a:extLst>
                    <a:ext uri="{FF2B5EF4-FFF2-40B4-BE49-F238E27FC236}">
                      <a16:creationId xmlns:a16="http://schemas.microsoft.com/office/drawing/2014/main" id="{D8D9703F-7D2F-4946-AC51-46953AEB543C}"/>
                    </a:ext>
                  </a:extLst>
                </p:cNvPr>
                <p:cNvPicPr/>
                <p:nvPr/>
              </p:nvPicPr>
              <p:blipFill>
                <a:blip r:embed="rId57"/>
                <a:stretch>
                  <a:fillRect/>
                </a:stretch>
              </p:blipFill>
              <p:spPr>
                <a:xfrm>
                  <a:off x="6242037" y="6093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382" name="Freihand 141381">
                  <a:extLst>
                    <a:ext uri="{FF2B5EF4-FFF2-40B4-BE49-F238E27FC236}">
                      <a16:creationId xmlns:a16="http://schemas.microsoft.com/office/drawing/2014/main" id="{773E6716-DB54-408F-B1CD-C296D0B059A4}"/>
                    </a:ext>
                  </a:extLst>
                </p14:cNvPr>
                <p14:cNvContentPartPr/>
                <p14:nvPr/>
              </p14:nvContentPartPr>
              <p14:xfrm>
                <a:off x="6368397" y="6175605"/>
                <a:ext cx="125280" cy="89280"/>
              </p14:xfrm>
            </p:contentPart>
          </mc:Choice>
          <mc:Fallback xmlns="">
            <p:pic>
              <p:nvPicPr>
                <p:cNvPr id="141382" name="Freihand 141381">
                  <a:extLst>
                    <a:ext uri="{FF2B5EF4-FFF2-40B4-BE49-F238E27FC236}">
                      <a16:creationId xmlns:a16="http://schemas.microsoft.com/office/drawing/2014/main" id="{773E6716-DB54-408F-B1CD-C296D0B059A4}"/>
                    </a:ext>
                  </a:extLst>
                </p:cNvPr>
                <p:cNvPicPr/>
                <p:nvPr/>
              </p:nvPicPr>
              <p:blipFill>
                <a:blip r:embed="rId224"/>
                <a:stretch>
                  <a:fillRect/>
                </a:stretch>
              </p:blipFill>
              <p:spPr>
                <a:xfrm>
                  <a:off x="6364077" y="6171285"/>
                  <a:ext cx="133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383" name="Freihand 141382">
                  <a:extLst>
                    <a:ext uri="{FF2B5EF4-FFF2-40B4-BE49-F238E27FC236}">
                      <a16:creationId xmlns:a16="http://schemas.microsoft.com/office/drawing/2014/main" id="{15908E92-B7B4-4024-9A05-7EE8C2395495}"/>
                    </a:ext>
                  </a:extLst>
                </p14:cNvPr>
                <p14:cNvContentPartPr/>
                <p14:nvPr/>
              </p14:nvContentPartPr>
              <p14:xfrm>
                <a:off x="6631197" y="6168045"/>
                <a:ext cx="209880" cy="78480"/>
              </p14:xfrm>
            </p:contentPart>
          </mc:Choice>
          <mc:Fallback xmlns="">
            <p:pic>
              <p:nvPicPr>
                <p:cNvPr id="141383" name="Freihand 141382">
                  <a:extLst>
                    <a:ext uri="{FF2B5EF4-FFF2-40B4-BE49-F238E27FC236}">
                      <a16:creationId xmlns:a16="http://schemas.microsoft.com/office/drawing/2014/main" id="{15908E92-B7B4-4024-9A05-7EE8C2395495}"/>
                    </a:ext>
                  </a:extLst>
                </p:cNvPr>
                <p:cNvPicPr/>
                <p:nvPr/>
              </p:nvPicPr>
              <p:blipFill>
                <a:blip r:embed="rId226"/>
                <a:stretch>
                  <a:fillRect/>
                </a:stretch>
              </p:blipFill>
              <p:spPr>
                <a:xfrm>
                  <a:off x="6626877" y="6163725"/>
                  <a:ext cx="218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384" name="Freihand 141383">
                  <a:extLst>
                    <a:ext uri="{FF2B5EF4-FFF2-40B4-BE49-F238E27FC236}">
                      <a16:creationId xmlns:a16="http://schemas.microsoft.com/office/drawing/2014/main" id="{C6F951CC-E692-40E7-8017-EAB7512168DE}"/>
                    </a:ext>
                  </a:extLst>
                </p14:cNvPr>
                <p14:cNvContentPartPr/>
                <p14:nvPr/>
              </p14:nvContentPartPr>
              <p14:xfrm>
                <a:off x="6869517" y="6034845"/>
                <a:ext cx="310320" cy="180000"/>
              </p14:xfrm>
            </p:contentPart>
          </mc:Choice>
          <mc:Fallback xmlns="">
            <p:pic>
              <p:nvPicPr>
                <p:cNvPr id="141384" name="Freihand 141383">
                  <a:extLst>
                    <a:ext uri="{FF2B5EF4-FFF2-40B4-BE49-F238E27FC236}">
                      <a16:creationId xmlns:a16="http://schemas.microsoft.com/office/drawing/2014/main" id="{C6F951CC-E692-40E7-8017-EAB7512168DE}"/>
                    </a:ext>
                  </a:extLst>
                </p:cNvPr>
                <p:cNvPicPr/>
                <p:nvPr/>
              </p:nvPicPr>
              <p:blipFill>
                <a:blip r:embed="rId228"/>
                <a:stretch>
                  <a:fillRect/>
                </a:stretch>
              </p:blipFill>
              <p:spPr>
                <a:xfrm>
                  <a:off x="6865197" y="6030525"/>
                  <a:ext cx="318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1385" name="Freihand 141384">
                  <a:extLst>
                    <a:ext uri="{FF2B5EF4-FFF2-40B4-BE49-F238E27FC236}">
                      <a16:creationId xmlns:a16="http://schemas.microsoft.com/office/drawing/2014/main" id="{9D209439-5593-46C4-97D0-817888199074}"/>
                    </a:ext>
                  </a:extLst>
                </p14:cNvPr>
                <p14:cNvContentPartPr/>
                <p14:nvPr/>
              </p14:nvContentPartPr>
              <p14:xfrm>
                <a:off x="7120797" y="6133845"/>
                <a:ext cx="59400" cy="57960"/>
              </p14:xfrm>
            </p:contentPart>
          </mc:Choice>
          <mc:Fallback xmlns="">
            <p:pic>
              <p:nvPicPr>
                <p:cNvPr id="141385" name="Freihand 141384">
                  <a:extLst>
                    <a:ext uri="{FF2B5EF4-FFF2-40B4-BE49-F238E27FC236}">
                      <a16:creationId xmlns:a16="http://schemas.microsoft.com/office/drawing/2014/main" id="{9D209439-5593-46C4-97D0-817888199074}"/>
                    </a:ext>
                  </a:extLst>
                </p:cNvPr>
                <p:cNvPicPr/>
                <p:nvPr/>
              </p:nvPicPr>
              <p:blipFill>
                <a:blip r:embed="rId230"/>
                <a:stretch>
                  <a:fillRect/>
                </a:stretch>
              </p:blipFill>
              <p:spPr>
                <a:xfrm>
                  <a:off x="7116477" y="6129525"/>
                  <a:ext cx="68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1386" name="Freihand 141385">
                  <a:extLst>
                    <a:ext uri="{FF2B5EF4-FFF2-40B4-BE49-F238E27FC236}">
                      <a16:creationId xmlns:a16="http://schemas.microsoft.com/office/drawing/2014/main" id="{CD4420C7-0C7C-481A-9BF8-AC695BDE55A6}"/>
                    </a:ext>
                  </a:extLst>
                </p14:cNvPr>
                <p14:cNvContentPartPr/>
                <p14:nvPr/>
              </p14:nvContentPartPr>
              <p14:xfrm>
                <a:off x="7377477" y="6056805"/>
                <a:ext cx="308520" cy="221760"/>
              </p14:xfrm>
            </p:contentPart>
          </mc:Choice>
          <mc:Fallback xmlns="">
            <p:pic>
              <p:nvPicPr>
                <p:cNvPr id="141386" name="Freihand 141385">
                  <a:extLst>
                    <a:ext uri="{FF2B5EF4-FFF2-40B4-BE49-F238E27FC236}">
                      <a16:creationId xmlns:a16="http://schemas.microsoft.com/office/drawing/2014/main" id="{CD4420C7-0C7C-481A-9BF8-AC695BDE55A6}"/>
                    </a:ext>
                  </a:extLst>
                </p:cNvPr>
                <p:cNvPicPr/>
                <p:nvPr/>
              </p:nvPicPr>
              <p:blipFill>
                <a:blip r:embed="rId232"/>
                <a:stretch>
                  <a:fillRect/>
                </a:stretch>
              </p:blipFill>
              <p:spPr>
                <a:xfrm>
                  <a:off x="7373157" y="6052485"/>
                  <a:ext cx="3171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388" name="Freihand 141387">
                  <a:extLst>
                    <a:ext uri="{FF2B5EF4-FFF2-40B4-BE49-F238E27FC236}">
                      <a16:creationId xmlns:a16="http://schemas.microsoft.com/office/drawing/2014/main" id="{0E8196AA-AEF7-4C93-9BD1-D7BF70EAC279}"/>
                    </a:ext>
                  </a:extLst>
                </p14:cNvPr>
                <p14:cNvContentPartPr/>
                <p14:nvPr/>
              </p14:nvContentPartPr>
              <p14:xfrm>
                <a:off x="7445877" y="6332565"/>
                <a:ext cx="109800" cy="95040"/>
              </p14:xfrm>
            </p:contentPart>
          </mc:Choice>
          <mc:Fallback xmlns="">
            <p:pic>
              <p:nvPicPr>
                <p:cNvPr id="141388" name="Freihand 141387">
                  <a:extLst>
                    <a:ext uri="{FF2B5EF4-FFF2-40B4-BE49-F238E27FC236}">
                      <a16:creationId xmlns:a16="http://schemas.microsoft.com/office/drawing/2014/main" id="{0E8196AA-AEF7-4C93-9BD1-D7BF70EAC279}"/>
                    </a:ext>
                  </a:extLst>
                </p:cNvPr>
                <p:cNvPicPr/>
                <p:nvPr/>
              </p:nvPicPr>
              <p:blipFill>
                <a:blip r:embed="rId234"/>
                <a:stretch>
                  <a:fillRect/>
                </a:stretch>
              </p:blipFill>
              <p:spPr>
                <a:xfrm>
                  <a:off x="7441557" y="6328245"/>
                  <a:ext cx="118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1389" name="Freihand 141388">
                  <a:extLst>
                    <a:ext uri="{FF2B5EF4-FFF2-40B4-BE49-F238E27FC236}">
                      <a16:creationId xmlns:a16="http://schemas.microsoft.com/office/drawing/2014/main" id="{0B383563-B077-4658-A077-CC427A8B4C5D}"/>
                    </a:ext>
                  </a:extLst>
                </p14:cNvPr>
                <p14:cNvContentPartPr/>
                <p14:nvPr/>
              </p14:nvContentPartPr>
              <p14:xfrm>
                <a:off x="7537677" y="6361005"/>
                <a:ext cx="266760" cy="48960"/>
              </p14:xfrm>
            </p:contentPart>
          </mc:Choice>
          <mc:Fallback xmlns="">
            <p:pic>
              <p:nvPicPr>
                <p:cNvPr id="141389" name="Freihand 141388">
                  <a:extLst>
                    <a:ext uri="{FF2B5EF4-FFF2-40B4-BE49-F238E27FC236}">
                      <a16:creationId xmlns:a16="http://schemas.microsoft.com/office/drawing/2014/main" id="{0B383563-B077-4658-A077-CC427A8B4C5D}"/>
                    </a:ext>
                  </a:extLst>
                </p:cNvPr>
                <p:cNvPicPr/>
                <p:nvPr/>
              </p:nvPicPr>
              <p:blipFill>
                <a:blip r:embed="rId236"/>
                <a:stretch>
                  <a:fillRect/>
                </a:stretch>
              </p:blipFill>
              <p:spPr>
                <a:xfrm>
                  <a:off x="7533357" y="6356685"/>
                  <a:ext cx="2754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390" name="Freihand 141389">
                  <a:extLst>
                    <a:ext uri="{FF2B5EF4-FFF2-40B4-BE49-F238E27FC236}">
                      <a16:creationId xmlns:a16="http://schemas.microsoft.com/office/drawing/2014/main" id="{E3B30DC1-530C-4806-960E-6C4559A8D81E}"/>
                    </a:ext>
                  </a:extLst>
                </p14:cNvPr>
                <p14:cNvContentPartPr/>
                <p14:nvPr/>
              </p14:nvContentPartPr>
              <p14:xfrm>
                <a:off x="7823157" y="6330405"/>
                <a:ext cx="102600" cy="69840"/>
              </p14:xfrm>
            </p:contentPart>
          </mc:Choice>
          <mc:Fallback xmlns="">
            <p:pic>
              <p:nvPicPr>
                <p:cNvPr id="141390" name="Freihand 141389">
                  <a:extLst>
                    <a:ext uri="{FF2B5EF4-FFF2-40B4-BE49-F238E27FC236}">
                      <a16:creationId xmlns:a16="http://schemas.microsoft.com/office/drawing/2014/main" id="{E3B30DC1-530C-4806-960E-6C4559A8D81E}"/>
                    </a:ext>
                  </a:extLst>
                </p:cNvPr>
                <p:cNvPicPr/>
                <p:nvPr/>
              </p:nvPicPr>
              <p:blipFill>
                <a:blip r:embed="rId238"/>
                <a:stretch>
                  <a:fillRect/>
                </a:stretch>
              </p:blipFill>
              <p:spPr>
                <a:xfrm>
                  <a:off x="7818837" y="6326085"/>
                  <a:ext cx="111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391" name="Freihand 141390">
                  <a:extLst>
                    <a:ext uri="{FF2B5EF4-FFF2-40B4-BE49-F238E27FC236}">
                      <a16:creationId xmlns:a16="http://schemas.microsoft.com/office/drawing/2014/main" id="{8366583A-70DC-49A0-8868-A72B73AC672F}"/>
                    </a:ext>
                  </a:extLst>
                </p14:cNvPr>
                <p14:cNvContentPartPr/>
                <p14:nvPr/>
              </p14:nvContentPartPr>
              <p14:xfrm>
                <a:off x="7815957" y="6304125"/>
                <a:ext cx="145440" cy="192960"/>
              </p14:xfrm>
            </p:contentPart>
          </mc:Choice>
          <mc:Fallback xmlns="">
            <p:pic>
              <p:nvPicPr>
                <p:cNvPr id="141391" name="Freihand 141390">
                  <a:extLst>
                    <a:ext uri="{FF2B5EF4-FFF2-40B4-BE49-F238E27FC236}">
                      <a16:creationId xmlns:a16="http://schemas.microsoft.com/office/drawing/2014/main" id="{8366583A-70DC-49A0-8868-A72B73AC672F}"/>
                    </a:ext>
                  </a:extLst>
                </p:cNvPr>
                <p:cNvPicPr/>
                <p:nvPr/>
              </p:nvPicPr>
              <p:blipFill>
                <a:blip r:embed="rId240"/>
                <a:stretch>
                  <a:fillRect/>
                </a:stretch>
              </p:blipFill>
              <p:spPr>
                <a:xfrm>
                  <a:off x="7811637" y="6299805"/>
                  <a:ext cx="154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1392" name="Freihand 141391">
                  <a:extLst>
                    <a:ext uri="{FF2B5EF4-FFF2-40B4-BE49-F238E27FC236}">
                      <a16:creationId xmlns:a16="http://schemas.microsoft.com/office/drawing/2014/main" id="{F067CB4F-4B15-4DDF-85E8-26613C53FE61}"/>
                    </a:ext>
                  </a:extLst>
                </p14:cNvPr>
                <p14:cNvContentPartPr/>
                <p14:nvPr/>
              </p14:nvContentPartPr>
              <p14:xfrm>
                <a:off x="7934757" y="6292605"/>
                <a:ext cx="234720" cy="80280"/>
              </p14:xfrm>
            </p:contentPart>
          </mc:Choice>
          <mc:Fallback xmlns="">
            <p:pic>
              <p:nvPicPr>
                <p:cNvPr id="141392" name="Freihand 141391">
                  <a:extLst>
                    <a:ext uri="{FF2B5EF4-FFF2-40B4-BE49-F238E27FC236}">
                      <a16:creationId xmlns:a16="http://schemas.microsoft.com/office/drawing/2014/main" id="{F067CB4F-4B15-4DDF-85E8-26613C53FE61}"/>
                    </a:ext>
                  </a:extLst>
                </p:cNvPr>
                <p:cNvPicPr/>
                <p:nvPr/>
              </p:nvPicPr>
              <p:blipFill>
                <a:blip r:embed="rId242"/>
                <a:stretch>
                  <a:fillRect/>
                </a:stretch>
              </p:blipFill>
              <p:spPr>
                <a:xfrm>
                  <a:off x="7930437" y="6288285"/>
                  <a:ext cx="243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393" name="Freihand 141392">
                  <a:extLst>
                    <a:ext uri="{FF2B5EF4-FFF2-40B4-BE49-F238E27FC236}">
                      <a16:creationId xmlns:a16="http://schemas.microsoft.com/office/drawing/2014/main" id="{EB6CA285-E830-4428-A28B-3B2BBBD92F80}"/>
                    </a:ext>
                  </a:extLst>
                </p14:cNvPr>
                <p14:cNvContentPartPr/>
                <p14:nvPr/>
              </p14:nvContentPartPr>
              <p14:xfrm>
                <a:off x="8232837" y="6290085"/>
                <a:ext cx="16200" cy="59400"/>
              </p14:xfrm>
            </p:contentPart>
          </mc:Choice>
          <mc:Fallback xmlns="">
            <p:pic>
              <p:nvPicPr>
                <p:cNvPr id="141393" name="Freihand 141392">
                  <a:extLst>
                    <a:ext uri="{FF2B5EF4-FFF2-40B4-BE49-F238E27FC236}">
                      <a16:creationId xmlns:a16="http://schemas.microsoft.com/office/drawing/2014/main" id="{EB6CA285-E830-4428-A28B-3B2BBBD92F80}"/>
                    </a:ext>
                  </a:extLst>
                </p:cNvPr>
                <p:cNvPicPr/>
                <p:nvPr/>
              </p:nvPicPr>
              <p:blipFill>
                <a:blip r:embed="rId244"/>
                <a:stretch>
                  <a:fillRect/>
                </a:stretch>
              </p:blipFill>
              <p:spPr>
                <a:xfrm>
                  <a:off x="8228517" y="6285765"/>
                  <a:ext cx="24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394" name="Freihand 141393">
                  <a:extLst>
                    <a:ext uri="{FF2B5EF4-FFF2-40B4-BE49-F238E27FC236}">
                      <a16:creationId xmlns:a16="http://schemas.microsoft.com/office/drawing/2014/main" id="{6157A735-FCFB-4B4F-AD4B-6834161074AC}"/>
                    </a:ext>
                  </a:extLst>
                </p14:cNvPr>
                <p14:cNvContentPartPr/>
                <p14:nvPr/>
              </p14:nvContentPartPr>
              <p14:xfrm>
                <a:off x="8286477" y="6255525"/>
                <a:ext cx="105120" cy="81000"/>
              </p14:xfrm>
            </p:contentPart>
          </mc:Choice>
          <mc:Fallback xmlns="">
            <p:pic>
              <p:nvPicPr>
                <p:cNvPr id="141394" name="Freihand 141393">
                  <a:extLst>
                    <a:ext uri="{FF2B5EF4-FFF2-40B4-BE49-F238E27FC236}">
                      <a16:creationId xmlns:a16="http://schemas.microsoft.com/office/drawing/2014/main" id="{6157A735-FCFB-4B4F-AD4B-6834161074AC}"/>
                    </a:ext>
                  </a:extLst>
                </p:cNvPr>
                <p:cNvPicPr/>
                <p:nvPr/>
              </p:nvPicPr>
              <p:blipFill>
                <a:blip r:embed="rId246"/>
                <a:stretch>
                  <a:fillRect/>
                </a:stretch>
              </p:blipFill>
              <p:spPr>
                <a:xfrm>
                  <a:off x="8282157" y="6251205"/>
                  <a:ext cx="113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395" name="Freihand 141394">
                  <a:extLst>
                    <a:ext uri="{FF2B5EF4-FFF2-40B4-BE49-F238E27FC236}">
                      <a16:creationId xmlns:a16="http://schemas.microsoft.com/office/drawing/2014/main" id="{64065374-273F-48AC-9139-78FDC190E7C6}"/>
                    </a:ext>
                  </a:extLst>
                </p14:cNvPr>
                <p14:cNvContentPartPr/>
                <p14:nvPr/>
              </p14:nvContentPartPr>
              <p14:xfrm>
                <a:off x="8417157" y="6241485"/>
                <a:ext cx="79920" cy="87840"/>
              </p14:xfrm>
            </p:contentPart>
          </mc:Choice>
          <mc:Fallback xmlns="">
            <p:pic>
              <p:nvPicPr>
                <p:cNvPr id="141395" name="Freihand 141394">
                  <a:extLst>
                    <a:ext uri="{FF2B5EF4-FFF2-40B4-BE49-F238E27FC236}">
                      <a16:creationId xmlns:a16="http://schemas.microsoft.com/office/drawing/2014/main" id="{64065374-273F-48AC-9139-78FDC190E7C6}"/>
                    </a:ext>
                  </a:extLst>
                </p:cNvPr>
                <p:cNvPicPr/>
                <p:nvPr/>
              </p:nvPicPr>
              <p:blipFill>
                <a:blip r:embed="rId248"/>
                <a:stretch>
                  <a:fillRect/>
                </a:stretch>
              </p:blipFill>
              <p:spPr>
                <a:xfrm>
                  <a:off x="8412837" y="6237165"/>
                  <a:ext cx="88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1396" name="Freihand 141395">
                  <a:extLst>
                    <a:ext uri="{FF2B5EF4-FFF2-40B4-BE49-F238E27FC236}">
                      <a16:creationId xmlns:a16="http://schemas.microsoft.com/office/drawing/2014/main" id="{E559037A-237B-4CBE-872B-891D42F1C1E4}"/>
                    </a:ext>
                  </a:extLst>
                </p14:cNvPr>
                <p14:cNvContentPartPr/>
                <p14:nvPr/>
              </p14:nvContentPartPr>
              <p14:xfrm>
                <a:off x="8310597" y="6082005"/>
                <a:ext cx="30600" cy="72720"/>
              </p14:xfrm>
            </p:contentPart>
          </mc:Choice>
          <mc:Fallback xmlns="">
            <p:pic>
              <p:nvPicPr>
                <p:cNvPr id="141396" name="Freihand 141395">
                  <a:extLst>
                    <a:ext uri="{FF2B5EF4-FFF2-40B4-BE49-F238E27FC236}">
                      <a16:creationId xmlns:a16="http://schemas.microsoft.com/office/drawing/2014/main" id="{E559037A-237B-4CBE-872B-891D42F1C1E4}"/>
                    </a:ext>
                  </a:extLst>
                </p:cNvPr>
                <p:cNvPicPr/>
                <p:nvPr/>
              </p:nvPicPr>
              <p:blipFill>
                <a:blip r:embed="rId250"/>
                <a:stretch>
                  <a:fillRect/>
                </a:stretch>
              </p:blipFill>
              <p:spPr>
                <a:xfrm>
                  <a:off x="8306277" y="6077685"/>
                  <a:ext cx="39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1397" name="Freihand 141396">
                  <a:extLst>
                    <a:ext uri="{FF2B5EF4-FFF2-40B4-BE49-F238E27FC236}">
                      <a16:creationId xmlns:a16="http://schemas.microsoft.com/office/drawing/2014/main" id="{A5DC37D7-EFCC-4E0B-A77E-B0337CAC802E}"/>
                    </a:ext>
                  </a:extLst>
                </p14:cNvPr>
                <p14:cNvContentPartPr/>
                <p14:nvPr/>
              </p14:nvContentPartPr>
              <p14:xfrm>
                <a:off x="7401957" y="6400245"/>
                <a:ext cx="1098360" cy="168480"/>
              </p14:xfrm>
            </p:contentPart>
          </mc:Choice>
          <mc:Fallback xmlns="">
            <p:pic>
              <p:nvPicPr>
                <p:cNvPr id="141397" name="Freihand 141396">
                  <a:extLst>
                    <a:ext uri="{FF2B5EF4-FFF2-40B4-BE49-F238E27FC236}">
                      <a16:creationId xmlns:a16="http://schemas.microsoft.com/office/drawing/2014/main" id="{A5DC37D7-EFCC-4E0B-A77E-B0337CAC802E}"/>
                    </a:ext>
                  </a:extLst>
                </p:cNvPr>
                <p:cNvPicPr/>
                <p:nvPr/>
              </p:nvPicPr>
              <p:blipFill>
                <a:blip r:embed="rId252"/>
                <a:stretch>
                  <a:fillRect/>
                </a:stretch>
              </p:blipFill>
              <p:spPr>
                <a:xfrm>
                  <a:off x="7397637" y="6395925"/>
                  <a:ext cx="1107000" cy="177120"/>
                </a:xfrm>
                <a:prstGeom prst="rect">
                  <a:avLst/>
                </a:prstGeom>
              </p:spPr>
            </p:pic>
          </mc:Fallback>
        </mc:AlternateContent>
      </p:grpSp>
      <p:pic>
        <p:nvPicPr>
          <p:cNvPr id="151" name="Grafik 150">
            <a:extLst>
              <a:ext uri="{FF2B5EF4-FFF2-40B4-BE49-F238E27FC236}">
                <a16:creationId xmlns:a16="http://schemas.microsoft.com/office/drawing/2014/main" id="{541BE038-5EF8-4A35-9E1B-4BC936CB47D8}"/>
              </a:ext>
            </a:extLst>
          </p:cNvPr>
          <p:cNvPicPr>
            <a:picLocks noChangeAspect="1"/>
          </p:cNvPicPr>
          <p:nvPr/>
        </p:nvPicPr>
        <p:blipFill>
          <a:blip r:embed="rId253"/>
          <a:stretch>
            <a:fillRect/>
          </a:stretch>
        </p:blipFill>
        <p:spPr>
          <a:xfrm>
            <a:off x="7980862" y="381071"/>
            <a:ext cx="4166400" cy="2783684"/>
          </a:xfrm>
          <a:prstGeom prst="rect">
            <a:avLst/>
          </a:prstGeom>
        </p:spPr>
      </p:pic>
      <mc:AlternateContent xmlns:mc="http://schemas.openxmlformats.org/markup-compatibility/2006" xmlns:p14="http://schemas.microsoft.com/office/powerpoint/2010/main">
        <mc:Choice Requires="p14">
          <p:contentPart p14:bwMode="auto" r:id="rId254">
            <p14:nvContentPartPr>
              <p14:cNvPr id="141399" name="Freihand 141398">
                <a:extLst>
                  <a:ext uri="{FF2B5EF4-FFF2-40B4-BE49-F238E27FC236}">
                    <a16:creationId xmlns:a16="http://schemas.microsoft.com/office/drawing/2014/main" id="{1C5D9A3D-5EC2-42DC-BF67-75D6EF723380}"/>
                  </a:ext>
                </a:extLst>
              </p14:cNvPr>
              <p14:cNvContentPartPr/>
              <p14:nvPr/>
            </p14:nvContentPartPr>
            <p14:xfrm>
              <a:off x="10189797" y="1101045"/>
              <a:ext cx="266040" cy="604800"/>
            </p14:xfrm>
          </p:contentPart>
        </mc:Choice>
        <mc:Fallback xmlns="">
          <p:pic>
            <p:nvPicPr>
              <p:cNvPr id="141399" name="Freihand 141398">
                <a:extLst>
                  <a:ext uri="{FF2B5EF4-FFF2-40B4-BE49-F238E27FC236}">
                    <a16:creationId xmlns:a16="http://schemas.microsoft.com/office/drawing/2014/main" id="{1C5D9A3D-5EC2-42DC-BF67-75D6EF723380}"/>
                  </a:ext>
                </a:extLst>
              </p:cNvPr>
              <p:cNvPicPr/>
              <p:nvPr/>
            </p:nvPicPr>
            <p:blipFill>
              <a:blip r:embed="rId255"/>
              <a:stretch>
                <a:fillRect/>
              </a:stretch>
            </p:blipFill>
            <p:spPr>
              <a:xfrm>
                <a:off x="10185477" y="1096725"/>
                <a:ext cx="27468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1400" name="Freihand 141399">
                <a:extLst>
                  <a:ext uri="{FF2B5EF4-FFF2-40B4-BE49-F238E27FC236}">
                    <a16:creationId xmlns:a16="http://schemas.microsoft.com/office/drawing/2014/main" id="{7ED9F424-7AF4-4481-B31F-487D3F520A9E}"/>
                  </a:ext>
                </a:extLst>
              </p14:cNvPr>
              <p14:cNvContentPartPr/>
              <p14:nvPr/>
            </p14:nvContentPartPr>
            <p14:xfrm>
              <a:off x="1896837" y="1012845"/>
              <a:ext cx="947880" cy="1585440"/>
            </p14:xfrm>
          </p:contentPart>
        </mc:Choice>
        <mc:Fallback xmlns="">
          <p:pic>
            <p:nvPicPr>
              <p:cNvPr id="141400" name="Freihand 141399">
                <a:extLst>
                  <a:ext uri="{FF2B5EF4-FFF2-40B4-BE49-F238E27FC236}">
                    <a16:creationId xmlns:a16="http://schemas.microsoft.com/office/drawing/2014/main" id="{7ED9F424-7AF4-4481-B31F-487D3F520A9E}"/>
                  </a:ext>
                </a:extLst>
              </p:cNvPr>
              <p:cNvPicPr/>
              <p:nvPr/>
            </p:nvPicPr>
            <p:blipFill>
              <a:blip r:embed="rId257"/>
              <a:stretch>
                <a:fillRect/>
              </a:stretch>
            </p:blipFill>
            <p:spPr>
              <a:xfrm>
                <a:off x="1892517" y="1008525"/>
                <a:ext cx="956520" cy="1594080"/>
              </a:xfrm>
              <a:prstGeom prst="rect">
                <a:avLst/>
              </a:prstGeom>
            </p:spPr>
          </p:pic>
        </mc:Fallback>
      </mc:AlternateContent>
      <p:grpSp>
        <p:nvGrpSpPr>
          <p:cNvPr id="141419" name="Gruppieren 141418">
            <a:extLst>
              <a:ext uri="{FF2B5EF4-FFF2-40B4-BE49-F238E27FC236}">
                <a16:creationId xmlns:a16="http://schemas.microsoft.com/office/drawing/2014/main" id="{CAE5AD8B-B30A-4291-95F1-7320CA3225BC}"/>
              </a:ext>
            </a:extLst>
          </p:cNvPr>
          <p:cNvGrpSpPr/>
          <p:nvPr/>
        </p:nvGrpSpPr>
        <p:grpSpPr>
          <a:xfrm>
            <a:off x="10120317" y="331725"/>
            <a:ext cx="680400" cy="741600"/>
            <a:chOff x="10120317" y="331725"/>
            <a:chExt cx="680400" cy="741600"/>
          </a:xfrm>
        </p:grpSpPr>
        <mc:AlternateContent xmlns:mc="http://schemas.openxmlformats.org/markup-compatibility/2006" xmlns:p14="http://schemas.microsoft.com/office/powerpoint/2010/main">
          <mc:Choice Requires="p14">
            <p:contentPart p14:bwMode="auto" r:id="rId258">
              <p14:nvContentPartPr>
                <p14:cNvPr id="141401" name="Freihand 141400">
                  <a:extLst>
                    <a:ext uri="{FF2B5EF4-FFF2-40B4-BE49-F238E27FC236}">
                      <a16:creationId xmlns:a16="http://schemas.microsoft.com/office/drawing/2014/main" id="{0DC6A4B9-DB75-47E2-81E7-7B1856773457}"/>
                    </a:ext>
                  </a:extLst>
                </p14:cNvPr>
                <p14:cNvContentPartPr/>
                <p14:nvPr/>
              </p14:nvContentPartPr>
              <p14:xfrm>
                <a:off x="10367637" y="782805"/>
                <a:ext cx="32400" cy="220320"/>
              </p14:xfrm>
            </p:contentPart>
          </mc:Choice>
          <mc:Fallback xmlns="">
            <p:pic>
              <p:nvPicPr>
                <p:cNvPr id="141401" name="Freihand 141400">
                  <a:extLst>
                    <a:ext uri="{FF2B5EF4-FFF2-40B4-BE49-F238E27FC236}">
                      <a16:creationId xmlns:a16="http://schemas.microsoft.com/office/drawing/2014/main" id="{0DC6A4B9-DB75-47E2-81E7-7B1856773457}"/>
                    </a:ext>
                  </a:extLst>
                </p:cNvPr>
                <p:cNvPicPr/>
                <p:nvPr/>
              </p:nvPicPr>
              <p:blipFill>
                <a:blip r:embed="rId259"/>
                <a:stretch>
                  <a:fillRect/>
                </a:stretch>
              </p:blipFill>
              <p:spPr>
                <a:xfrm>
                  <a:off x="10363317" y="778485"/>
                  <a:ext cx="410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1402" name="Freihand 141401">
                  <a:extLst>
                    <a:ext uri="{FF2B5EF4-FFF2-40B4-BE49-F238E27FC236}">
                      <a16:creationId xmlns:a16="http://schemas.microsoft.com/office/drawing/2014/main" id="{9F2436C9-9776-4C0E-B1B7-965016E745AC}"/>
                    </a:ext>
                  </a:extLst>
                </p14:cNvPr>
                <p14:cNvContentPartPr/>
                <p14:nvPr/>
              </p14:nvContentPartPr>
              <p14:xfrm>
                <a:off x="10332717" y="895485"/>
                <a:ext cx="160560" cy="177840"/>
              </p14:xfrm>
            </p:contentPart>
          </mc:Choice>
          <mc:Fallback xmlns="">
            <p:pic>
              <p:nvPicPr>
                <p:cNvPr id="141402" name="Freihand 141401">
                  <a:extLst>
                    <a:ext uri="{FF2B5EF4-FFF2-40B4-BE49-F238E27FC236}">
                      <a16:creationId xmlns:a16="http://schemas.microsoft.com/office/drawing/2014/main" id="{9F2436C9-9776-4C0E-B1B7-965016E745AC}"/>
                    </a:ext>
                  </a:extLst>
                </p:cNvPr>
                <p:cNvPicPr/>
                <p:nvPr/>
              </p:nvPicPr>
              <p:blipFill>
                <a:blip r:embed="rId261"/>
                <a:stretch>
                  <a:fillRect/>
                </a:stretch>
              </p:blipFill>
              <p:spPr>
                <a:xfrm>
                  <a:off x="10328397" y="891165"/>
                  <a:ext cx="169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1403" name="Freihand 141402">
                  <a:extLst>
                    <a:ext uri="{FF2B5EF4-FFF2-40B4-BE49-F238E27FC236}">
                      <a16:creationId xmlns:a16="http://schemas.microsoft.com/office/drawing/2014/main" id="{882B0EE3-45EB-4750-AABB-036F3C7781D9}"/>
                    </a:ext>
                  </a:extLst>
                </p14:cNvPr>
                <p14:cNvContentPartPr/>
                <p14:nvPr/>
              </p14:nvContentPartPr>
              <p14:xfrm>
                <a:off x="10120317" y="462045"/>
                <a:ext cx="64080" cy="147600"/>
              </p14:xfrm>
            </p:contentPart>
          </mc:Choice>
          <mc:Fallback xmlns="">
            <p:pic>
              <p:nvPicPr>
                <p:cNvPr id="141403" name="Freihand 141402">
                  <a:extLst>
                    <a:ext uri="{FF2B5EF4-FFF2-40B4-BE49-F238E27FC236}">
                      <a16:creationId xmlns:a16="http://schemas.microsoft.com/office/drawing/2014/main" id="{882B0EE3-45EB-4750-AABB-036F3C7781D9}"/>
                    </a:ext>
                  </a:extLst>
                </p:cNvPr>
                <p:cNvPicPr/>
                <p:nvPr/>
              </p:nvPicPr>
              <p:blipFill>
                <a:blip r:embed="rId263"/>
                <a:stretch>
                  <a:fillRect/>
                </a:stretch>
              </p:blipFill>
              <p:spPr>
                <a:xfrm>
                  <a:off x="10115997" y="457725"/>
                  <a:ext cx="72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1404" name="Freihand 141403">
                  <a:extLst>
                    <a:ext uri="{FF2B5EF4-FFF2-40B4-BE49-F238E27FC236}">
                      <a16:creationId xmlns:a16="http://schemas.microsoft.com/office/drawing/2014/main" id="{B4E310FE-B8D5-4D30-86FA-C1F709059548}"/>
                    </a:ext>
                  </a:extLst>
                </p14:cNvPr>
                <p14:cNvContentPartPr/>
                <p14:nvPr/>
              </p14:nvContentPartPr>
              <p14:xfrm>
                <a:off x="10208877" y="588405"/>
                <a:ext cx="25200" cy="56520"/>
              </p14:xfrm>
            </p:contentPart>
          </mc:Choice>
          <mc:Fallback xmlns="">
            <p:pic>
              <p:nvPicPr>
                <p:cNvPr id="141404" name="Freihand 141403">
                  <a:extLst>
                    <a:ext uri="{FF2B5EF4-FFF2-40B4-BE49-F238E27FC236}">
                      <a16:creationId xmlns:a16="http://schemas.microsoft.com/office/drawing/2014/main" id="{B4E310FE-B8D5-4D30-86FA-C1F709059548}"/>
                    </a:ext>
                  </a:extLst>
                </p:cNvPr>
                <p:cNvPicPr/>
                <p:nvPr/>
              </p:nvPicPr>
              <p:blipFill>
                <a:blip r:embed="rId265"/>
                <a:stretch>
                  <a:fillRect/>
                </a:stretch>
              </p:blipFill>
              <p:spPr>
                <a:xfrm>
                  <a:off x="10204557" y="584085"/>
                  <a:ext cx="33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1405" name="Freihand 141404">
                  <a:extLst>
                    <a:ext uri="{FF2B5EF4-FFF2-40B4-BE49-F238E27FC236}">
                      <a16:creationId xmlns:a16="http://schemas.microsoft.com/office/drawing/2014/main" id="{1F9BF721-6211-4F05-97DE-379CB9F37129}"/>
                    </a:ext>
                  </a:extLst>
                </p14:cNvPr>
                <p14:cNvContentPartPr/>
                <p14:nvPr/>
              </p14:nvContentPartPr>
              <p14:xfrm>
                <a:off x="10240917" y="414165"/>
                <a:ext cx="107640" cy="164520"/>
              </p14:xfrm>
            </p:contentPart>
          </mc:Choice>
          <mc:Fallback xmlns="">
            <p:pic>
              <p:nvPicPr>
                <p:cNvPr id="141405" name="Freihand 141404">
                  <a:extLst>
                    <a:ext uri="{FF2B5EF4-FFF2-40B4-BE49-F238E27FC236}">
                      <a16:creationId xmlns:a16="http://schemas.microsoft.com/office/drawing/2014/main" id="{1F9BF721-6211-4F05-97DE-379CB9F37129}"/>
                    </a:ext>
                  </a:extLst>
                </p:cNvPr>
                <p:cNvPicPr/>
                <p:nvPr/>
              </p:nvPicPr>
              <p:blipFill>
                <a:blip r:embed="rId267"/>
                <a:stretch>
                  <a:fillRect/>
                </a:stretch>
              </p:blipFill>
              <p:spPr>
                <a:xfrm>
                  <a:off x="10236597" y="409845"/>
                  <a:ext cx="116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1406" name="Freihand 141405">
                  <a:extLst>
                    <a:ext uri="{FF2B5EF4-FFF2-40B4-BE49-F238E27FC236}">
                      <a16:creationId xmlns:a16="http://schemas.microsoft.com/office/drawing/2014/main" id="{195D6B96-C638-4D84-9B56-303083C3CA6F}"/>
                    </a:ext>
                  </a:extLst>
                </p14:cNvPr>
                <p14:cNvContentPartPr/>
                <p14:nvPr/>
              </p14:nvContentPartPr>
              <p14:xfrm>
                <a:off x="10373037" y="353325"/>
                <a:ext cx="117360" cy="194040"/>
              </p14:xfrm>
            </p:contentPart>
          </mc:Choice>
          <mc:Fallback xmlns="">
            <p:pic>
              <p:nvPicPr>
                <p:cNvPr id="141406" name="Freihand 141405">
                  <a:extLst>
                    <a:ext uri="{FF2B5EF4-FFF2-40B4-BE49-F238E27FC236}">
                      <a16:creationId xmlns:a16="http://schemas.microsoft.com/office/drawing/2014/main" id="{195D6B96-C638-4D84-9B56-303083C3CA6F}"/>
                    </a:ext>
                  </a:extLst>
                </p:cNvPr>
                <p:cNvPicPr/>
                <p:nvPr/>
              </p:nvPicPr>
              <p:blipFill>
                <a:blip r:embed="rId269"/>
                <a:stretch>
                  <a:fillRect/>
                </a:stretch>
              </p:blipFill>
              <p:spPr>
                <a:xfrm>
                  <a:off x="10368717" y="349005"/>
                  <a:ext cx="126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1407" name="Freihand 141406">
                  <a:extLst>
                    <a:ext uri="{FF2B5EF4-FFF2-40B4-BE49-F238E27FC236}">
                      <a16:creationId xmlns:a16="http://schemas.microsoft.com/office/drawing/2014/main" id="{F0AF837D-722B-48A7-81C7-1EB35947900F}"/>
                    </a:ext>
                  </a:extLst>
                </p14:cNvPr>
                <p14:cNvContentPartPr/>
                <p14:nvPr/>
              </p14:nvContentPartPr>
              <p14:xfrm>
                <a:off x="10513797" y="331725"/>
                <a:ext cx="12240" cy="153360"/>
              </p14:xfrm>
            </p:contentPart>
          </mc:Choice>
          <mc:Fallback xmlns="">
            <p:pic>
              <p:nvPicPr>
                <p:cNvPr id="141407" name="Freihand 141406">
                  <a:extLst>
                    <a:ext uri="{FF2B5EF4-FFF2-40B4-BE49-F238E27FC236}">
                      <a16:creationId xmlns:a16="http://schemas.microsoft.com/office/drawing/2014/main" id="{F0AF837D-722B-48A7-81C7-1EB35947900F}"/>
                    </a:ext>
                  </a:extLst>
                </p:cNvPr>
                <p:cNvPicPr/>
                <p:nvPr/>
              </p:nvPicPr>
              <p:blipFill>
                <a:blip r:embed="rId271"/>
                <a:stretch>
                  <a:fillRect/>
                </a:stretch>
              </p:blipFill>
              <p:spPr>
                <a:xfrm>
                  <a:off x="10509477" y="327405"/>
                  <a:ext cx="20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1408" name="Freihand 141407">
                  <a:extLst>
                    <a:ext uri="{FF2B5EF4-FFF2-40B4-BE49-F238E27FC236}">
                      <a16:creationId xmlns:a16="http://schemas.microsoft.com/office/drawing/2014/main" id="{02AC3DFD-C364-4145-9F08-31C65F52422B}"/>
                    </a:ext>
                  </a:extLst>
                </p14:cNvPr>
                <p14:cNvContentPartPr/>
                <p14:nvPr/>
              </p14:nvContentPartPr>
              <p14:xfrm>
                <a:off x="10567077" y="392925"/>
                <a:ext cx="57960" cy="97560"/>
              </p14:xfrm>
            </p:contentPart>
          </mc:Choice>
          <mc:Fallback xmlns="">
            <p:pic>
              <p:nvPicPr>
                <p:cNvPr id="141408" name="Freihand 141407">
                  <a:extLst>
                    <a:ext uri="{FF2B5EF4-FFF2-40B4-BE49-F238E27FC236}">
                      <a16:creationId xmlns:a16="http://schemas.microsoft.com/office/drawing/2014/main" id="{02AC3DFD-C364-4145-9F08-31C65F52422B}"/>
                    </a:ext>
                  </a:extLst>
                </p:cNvPr>
                <p:cNvPicPr/>
                <p:nvPr/>
              </p:nvPicPr>
              <p:blipFill>
                <a:blip r:embed="rId273"/>
                <a:stretch>
                  <a:fillRect/>
                </a:stretch>
              </p:blipFill>
              <p:spPr>
                <a:xfrm>
                  <a:off x="10562757" y="388605"/>
                  <a:ext cx="66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1409" name="Freihand 141408">
                  <a:extLst>
                    <a:ext uri="{FF2B5EF4-FFF2-40B4-BE49-F238E27FC236}">
                      <a16:creationId xmlns:a16="http://schemas.microsoft.com/office/drawing/2014/main" id="{6609E670-0EB5-4348-9AB3-11749A689F85}"/>
                    </a:ext>
                  </a:extLst>
                </p14:cNvPr>
                <p14:cNvContentPartPr/>
                <p14:nvPr/>
              </p14:nvContentPartPr>
              <p14:xfrm>
                <a:off x="10166397" y="709365"/>
                <a:ext cx="93240" cy="86400"/>
              </p14:xfrm>
            </p:contentPart>
          </mc:Choice>
          <mc:Fallback xmlns="">
            <p:pic>
              <p:nvPicPr>
                <p:cNvPr id="141409" name="Freihand 141408">
                  <a:extLst>
                    <a:ext uri="{FF2B5EF4-FFF2-40B4-BE49-F238E27FC236}">
                      <a16:creationId xmlns:a16="http://schemas.microsoft.com/office/drawing/2014/main" id="{6609E670-0EB5-4348-9AB3-11749A689F85}"/>
                    </a:ext>
                  </a:extLst>
                </p:cNvPr>
                <p:cNvPicPr/>
                <p:nvPr/>
              </p:nvPicPr>
              <p:blipFill>
                <a:blip r:embed="rId275"/>
                <a:stretch>
                  <a:fillRect/>
                </a:stretch>
              </p:blipFill>
              <p:spPr>
                <a:xfrm>
                  <a:off x="10162077" y="705045"/>
                  <a:ext cx="101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1410" name="Freihand 141409">
                  <a:extLst>
                    <a:ext uri="{FF2B5EF4-FFF2-40B4-BE49-F238E27FC236}">
                      <a16:creationId xmlns:a16="http://schemas.microsoft.com/office/drawing/2014/main" id="{31302D55-FEC7-4237-BC9D-54372E0D6116}"/>
                    </a:ext>
                  </a:extLst>
                </p14:cNvPr>
                <p14:cNvContentPartPr/>
                <p14:nvPr/>
              </p14:nvContentPartPr>
              <p14:xfrm>
                <a:off x="10262517" y="669765"/>
                <a:ext cx="73800" cy="96840"/>
              </p14:xfrm>
            </p:contentPart>
          </mc:Choice>
          <mc:Fallback xmlns="">
            <p:pic>
              <p:nvPicPr>
                <p:cNvPr id="141410" name="Freihand 141409">
                  <a:extLst>
                    <a:ext uri="{FF2B5EF4-FFF2-40B4-BE49-F238E27FC236}">
                      <a16:creationId xmlns:a16="http://schemas.microsoft.com/office/drawing/2014/main" id="{31302D55-FEC7-4237-BC9D-54372E0D6116}"/>
                    </a:ext>
                  </a:extLst>
                </p:cNvPr>
                <p:cNvPicPr/>
                <p:nvPr/>
              </p:nvPicPr>
              <p:blipFill>
                <a:blip r:embed="rId277"/>
                <a:stretch>
                  <a:fillRect/>
                </a:stretch>
              </p:blipFill>
              <p:spPr>
                <a:xfrm>
                  <a:off x="10258197" y="665445"/>
                  <a:ext cx="82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1411" name="Freihand 141410">
                  <a:extLst>
                    <a:ext uri="{FF2B5EF4-FFF2-40B4-BE49-F238E27FC236}">
                      <a16:creationId xmlns:a16="http://schemas.microsoft.com/office/drawing/2014/main" id="{F8AC8C7D-8B78-4C38-8D7C-E5900035CA43}"/>
                    </a:ext>
                  </a:extLst>
                </p14:cNvPr>
                <p14:cNvContentPartPr/>
                <p14:nvPr/>
              </p14:nvContentPartPr>
              <p14:xfrm>
                <a:off x="10344597" y="601365"/>
                <a:ext cx="145080" cy="137160"/>
              </p14:xfrm>
            </p:contentPart>
          </mc:Choice>
          <mc:Fallback xmlns="">
            <p:pic>
              <p:nvPicPr>
                <p:cNvPr id="141411" name="Freihand 141410">
                  <a:extLst>
                    <a:ext uri="{FF2B5EF4-FFF2-40B4-BE49-F238E27FC236}">
                      <a16:creationId xmlns:a16="http://schemas.microsoft.com/office/drawing/2014/main" id="{F8AC8C7D-8B78-4C38-8D7C-E5900035CA43}"/>
                    </a:ext>
                  </a:extLst>
                </p:cNvPr>
                <p:cNvPicPr/>
                <p:nvPr/>
              </p:nvPicPr>
              <p:blipFill>
                <a:blip r:embed="rId279"/>
                <a:stretch>
                  <a:fillRect/>
                </a:stretch>
              </p:blipFill>
              <p:spPr>
                <a:xfrm>
                  <a:off x="10340277" y="597045"/>
                  <a:ext cx="153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1412" name="Freihand 141411">
                  <a:extLst>
                    <a:ext uri="{FF2B5EF4-FFF2-40B4-BE49-F238E27FC236}">
                      <a16:creationId xmlns:a16="http://schemas.microsoft.com/office/drawing/2014/main" id="{A2061196-894D-4ABD-BE87-C3976D77C1D9}"/>
                    </a:ext>
                  </a:extLst>
                </p14:cNvPr>
                <p14:cNvContentPartPr/>
                <p14:nvPr/>
              </p14:nvContentPartPr>
              <p14:xfrm>
                <a:off x="10537557" y="573645"/>
                <a:ext cx="190800" cy="110160"/>
              </p14:xfrm>
            </p:contentPart>
          </mc:Choice>
          <mc:Fallback xmlns="">
            <p:pic>
              <p:nvPicPr>
                <p:cNvPr id="141412" name="Freihand 141411">
                  <a:extLst>
                    <a:ext uri="{FF2B5EF4-FFF2-40B4-BE49-F238E27FC236}">
                      <a16:creationId xmlns:a16="http://schemas.microsoft.com/office/drawing/2014/main" id="{A2061196-894D-4ABD-BE87-C3976D77C1D9}"/>
                    </a:ext>
                  </a:extLst>
                </p:cNvPr>
                <p:cNvPicPr/>
                <p:nvPr/>
              </p:nvPicPr>
              <p:blipFill>
                <a:blip r:embed="rId281"/>
                <a:stretch>
                  <a:fillRect/>
                </a:stretch>
              </p:blipFill>
              <p:spPr>
                <a:xfrm>
                  <a:off x="10533237" y="569325"/>
                  <a:ext cx="199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1413" name="Freihand 141412">
                  <a:extLst>
                    <a:ext uri="{FF2B5EF4-FFF2-40B4-BE49-F238E27FC236}">
                      <a16:creationId xmlns:a16="http://schemas.microsoft.com/office/drawing/2014/main" id="{98F1BBD2-FA39-437D-BDA2-65FCB82E1B7C}"/>
                    </a:ext>
                  </a:extLst>
                </p14:cNvPr>
                <p14:cNvContentPartPr/>
                <p14:nvPr/>
              </p14:nvContentPartPr>
              <p14:xfrm>
                <a:off x="10702797" y="553125"/>
                <a:ext cx="12600" cy="5040"/>
              </p14:xfrm>
            </p:contentPart>
          </mc:Choice>
          <mc:Fallback xmlns="">
            <p:pic>
              <p:nvPicPr>
                <p:cNvPr id="141413" name="Freihand 141412">
                  <a:extLst>
                    <a:ext uri="{FF2B5EF4-FFF2-40B4-BE49-F238E27FC236}">
                      <a16:creationId xmlns:a16="http://schemas.microsoft.com/office/drawing/2014/main" id="{98F1BBD2-FA39-437D-BDA2-65FCB82E1B7C}"/>
                    </a:ext>
                  </a:extLst>
                </p:cNvPr>
                <p:cNvPicPr/>
                <p:nvPr/>
              </p:nvPicPr>
              <p:blipFill>
                <a:blip r:embed="rId283"/>
                <a:stretch>
                  <a:fillRect/>
                </a:stretch>
              </p:blipFill>
              <p:spPr>
                <a:xfrm>
                  <a:off x="10698477" y="548805"/>
                  <a:ext cx="21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1414" name="Freihand 141413">
                  <a:extLst>
                    <a:ext uri="{FF2B5EF4-FFF2-40B4-BE49-F238E27FC236}">
                      <a16:creationId xmlns:a16="http://schemas.microsoft.com/office/drawing/2014/main" id="{1D3D2687-7A08-404C-94BF-E9A7A6ABD04A}"/>
                    </a:ext>
                  </a:extLst>
                </p14:cNvPr>
                <p14:cNvContentPartPr/>
                <p14:nvPr/>
              </p14:nvContentPartPr>
              <p14:xfrm>
                <a:off x="10756077" y="548085"/>
                <a:ext cx="44640" cy="84960"/>
              </p14:xfrm>
            </p:contentPart>
          </mc:Choice>
          <mc:Fallback xmlns="">
            <p:pic>
              <p:nvPicPr>
                <p:cNvPr id="141414" name="Freihand 141413">
                  <a:extLst>
                    <a:ext uri="{FF2B5EF4-FFF2-40B4-BE49-F238E27FC236}">
                      <a16:creationId xmlns:a16="http://schemas.microsoft.com/office/drawing/2014/main" id="{1D3D2687-7A08-404C-94BF-E9A7A6ABD04A}"/>
                    </a:ext>
                  </a:extLst>
                </p:cNvPr>
                <p:cNvPicPr/>
                <p:nvPr/>
              </p:nvPicPr>
              <p:blipFill>
                <a:blip r:embed="rId285"/>
                <a:stretch>
                  <a:fillRect/>
                </a:stretch>
              </p:blipFill>
              <p:spPr>
                <a:xfrm>
                  <a:off x="10751757" y="543765"/>
                  <a:ext cx="53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1415" name="Freihand 141414">
                  <a:extLst>
                    <a:ext uri="{FF2B5EF4-FFF2-40B4-BE49-F238E27FC236}">
                      <a16:creationId xmlns:a16="http://schemas.microsoft.com/office/drawing/2014/main" id="{AC9FA9D0-4CAE-48BC-9C11-AA1D63A57214}"/>
                    </a:ext>
                  </a:extLst>
                </p14:cNvPr>
                <p14:cNvContentPartPr/>
                <p14:nvPr/>
              </p14:nvContentPartPr>
              <p14:xfrm>
                <a:off x="10445757" y="804045"/>
                <a:ext cx="97920" cy="72720"/>
              </p14:xfrm>
            </p:contentPart>
          </mc:Choice>
          <mc:Fallback xmlns="">
            <p:pic>
              <p:nvPicPr>
                <p:cNvPr id="141415" name="Freihand 141414">
                  <a:extLst>
                    <a:ext uri="{FF2B5EF4-FFF2-40B4-BE49-F238E27FC236}">
                      <a16:creationId xmlns:a16="http://schemas.microsoft.com/office/drawing/2014/main" id="{AC9FA9D0-4CAE-48BC-9C11-AA1D63A57214}"/>
                    </a:ext>
                  </a:extLst>
                </p:cNvPr>
                <p:cNvPicPr/>
                <p:nvPr/>
              </p:nvPicPr>
              <p:blipFill>
                <a:blip r:embed="rId287"/>
                <a:stretch>
                  <a:fillRect/>
                </a:stretch>
              </p:blipFill>
              <p:spPr>
                <a:xfrm>
                  <a:off x="10441437" y="799725"/>
                  <a:ext cx="106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1416" name="Freihand 141415">
                  <a:extLst>
                    <a:ext uri="{FF2B5EF4-FFF2-40B4-BE49-F238E27FC236}">
                      <a16:creationId xmlns:a16="http://schemas.microsoft.com/office/drawing/2014/main" id="{618C78E2-9FF1-4238-9E88-9E84C2439B59}"/>
                    </a:ext>
                  </a:extLst>
                </p14:cNvPr>
                <p14:cNvContentPartPr/>
                <p14:nvPr/>
              </p14:nvContentPartPr>
              <p14:xfrm>
                <a:off x="10556637" y="677325"/>
                <a:ext cx="144360" cy="146520"/>
              </p14:xfrm>
            </p:contentPart>
          </mc:Choice>
          <mc:Fallback xmlns="">
            <p:pic>
              <p:nvPicPr>
                <p:cNvPr id="141416" name="Freihand 141415">
                  <a:extLst>
                    <a:ext uri="{FF2B5EF4-FFF2-40B4-BE49-F238E27FC236}">
                      <a16:creationId xmlns:a16="http://schemas.microsoft.com/office/drawing/2014/main" id="{618C78E2-9FF1-4238-9E88-9E84C2439B59}"/>
                    </a:ext>
                  </a:extLst>
                </p:cNvPr>
                <p:cNvPicPr/>
                <p:nvPr/>
              </p:nvPicPr>
              <p:blipFill>
                <a:blip r:embed="rId289"/>
                <a:stretch>
                  <a:fillRect/>
                </a:stretch>
              </p:blipFill>
              <p:spPr>
                <a:xfrm>
                  <a:off x="10552317" y="673005"/>
                  <a:ext cx="153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1417" name="Freihand 141416">
                  <a:extLst>
                    <a:ext uri="{FF2B5EF4-FFF2-40B4-BE49-F238E27FC236}">
                      <a16:creationId xmlns:a16="http://schemas.microsoft.com/office/drawing/2014/main" id="{25F2C59B-7DD4-4A36-841F-443CF0E68985}"/>
                    </a:ext>
                  </a:extLst>
                </p14:cNvPr>
                <p14:cNvContentPartPr/>
                <p14:nvPr/>
              </p14:nvContentPartPr>
              <p14:xfrm>
                <a:off x="10674717" y="773085"/>
                <a:ext cx="45000" cy="21960"/>
              </p14:xfrm>
            </p:contentPart>
          </mc:Choice>
          <mc:Fallback xmlns="">
            <p:pic>
              <p:nvPicPr>
                <p:cNvPr id="141417" name="Freihand 141416">
                  <a:extLst>
                    <a:ext uri="{FF2B5EF4-FFF2-40B4-BE49-F238E27FC236}">
                      <a16:creationId xmlns:a16="http://schemas.microsoft.com/office/drawing/2014/main" id="{25F2C59B-7DD4-4A36-841F-443CF0E68985}"/>
                    </a:ext>
                  </a:extLst>
                </p:cNvPr>
                <p:cNvPicPr/>
                <p:nvPr/>
              </p:nvPicPr>
              <p:blipFill>
                <a:blip r:embed="rId291"/>
                <a:stretch>
                  <a:fillRect/>
                </a:stretch>
              </p:blipFill>
              <p:spPr>
                <a:xfrm>
                  <a:off x="10670397" y="768765"/>
                  <a:ext cx="53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1418" name="Freihand 141417">
                  <a:extLst>
                    <a:ext uri="{FF2B5EF4-FFF2-40B4-BE49-F238E27FC236}">
                      <a16:creationId xmlns:a16="http://schemas.microsoft.com/office/drawing/2014/main" id="{CC46E235-8382-4192-9A48-3C8206F7124C}"/>
                    </a:ext>
                  </a:extLst>
                </p14:cNvPr>
                <p14:cNvContentPartPr/>
                <p14:nvPr/>
              </p14:nvContentPartPr>
              <p14:xfrm>
                <a:off x="10308597" y="803685"/>
                <a:ext cx="489600" cy="223200"/>
              </p14:xfrm>
            </p:contentPart>
          </mc:Choice>
          <mc:Fallback xmlns="">
            <p:pic>
              <p:nvPicPr>
                <p:cNvPr id="141418" name="Freihand 141417">
                  <a:extLst>
                    <a:ext uri="{FF2B5EF4-FFF2-40B4-BE49-F238E27FC236}">
                      <a16:creationId xmlns:a16="http://schemas.microsoft.com/office/drawing/2014/main" id="{CC46E235-8382-4192-9A48-3C8206F7124C}"/>
                    </a:ext>
                  </a:extLst>
                </p:cNvPr>
                <p:cNvPicPr/>
                <p:nvPr/>
              </p:nvPicPr>
              <p:blipFill>
                <a:blip r:embed="rId293"/>
                <a:stretch>
                  <a:fillRect/>
                </a:stretch>
              </p:blipFill>
              <p:spPr>
                <a:xfrm>
                  <a:off x="10304277" y="799365"/>
                  <a:ext cx="498240" cy="231840"/>
                </a:xfrm>
                <a:prstGeom prst="rect">
                  <a:avLst/>
                </a:prstGeom>
              </p:spPr>
            </p:pic>
          </mc:Fallback>
        </mc:AlternateContent>
      </p:grpSp>
      <p:grpSp>
        <p:nvGrpSpPr>
          <p:cNvPr id="141422" name="Gruppieren 141421">
            <a:extLst>
              <a:ext uri="{FF2B5EF4-FFF2-40B4-BE49-F238E27FC236}">
                <a16:creationId xmlns:a16="http://schemas.microsoft.com/office/drawing/2014/main" id="{6047DE88-FCD1-4BB7-A388-4D09ADE07F53}"/>
              </a:ext>
            </a:extLst>
          </p:cNvPr>
          <p:cNvGrpSpPr/>
          <p:nvPr/>
        </p:nvGrpSpPr>
        <p:grpSpPr>
          <a:xfrm>
            <a:off x="9190437" y="571125"/>
            <a:ext cx="266760" cy="985320"/>
            <a:chOff x="9190437" y="571125"/>
            <a:chExt cx="266760" cy="985320"/>
          </a:xfrm>
        </p:grpSpPr>
        <mc:AlternateContent xmlns:mc="http://schemas.openxmlformats.org/markup-compatibility/2006" xmlns:p14="http://schemas.microsoft.com/office/powerpoint/2010/main">
          <mc:Choice Requires="p14">
            <p:contentPart p14:bwMode="auto" r:id="rId294">
              <p14:nvContentPartPr>
                <p14:cNvPr id="141420" name="Freihand 141419">
                  <a:extLst>
                    <a:ext uri="{FF2B5EF4-FFF2-40B4-BE49-F238E27FC236}">
                      <a16:creationId xmlns:a16="http://schemas.microsoft.com/office/drawing/2014/main" id="{10BC582D-EE29-4B23-9C24-864D34EEDF80}"/>
                    </a:ext>
                  </a:extLst>
                </p14:cNvPr>
                <p14:cNvContentPartPr/>
                <p14:nvPr/>
              </p14:nvContentPartPr>
              <p14:xfrm>
                <a:off x="9426957" y="622245"/>
                <a:ext cx="1080" cy="6120"/>
              </p14:xfrm>
            </p:contentPart>
          </mc:Choice>
          <mc:Fallback xmlns="">
            <p:pic>
              <p:nvPicPr>
                <p:cNvPr id="141420" name="Freihand 141419">
                  <a:extLst>
                    <a:ext uri="{FF2B5EF4-FFF2-40B4-BE49-F238E27FC236}">
                      <a16:creationId xmlns:a16="http://schemas.microsoft.com/office/drawing/2014/main" id="{10BC582D-EE29-4B23-9C24-864D34EEDF80}"/>
                    </a:ext>
                  </a:extLst>
                </p:cNvPr>
                <p:cNvPicPr/>
                <p:nvPr/>
              </p:nvPicPr>
              <p:blipFill>
                <a:blip r:embed="rId295"/>
                <a:stretch>
                  <a:fillRect/>
                </a:stretch>
              </p:blipFill>
              <p:spPr>
                <a:xfrm>
                  <a:off x="9422637" y="617925"/>
                  <a:ext cx="9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1421" name="Freihand 141420">
                  <a:extLst>
                    <a:ext uri="{FF2B5EF4-FFF2-40B4-BE49-F238E27FC236}">
                      <a16:creationId xmlns:a16="http://schemas.microsoft.com/office/drawing/2014/main" id="{B1332AF3-E44C-4131-A76E-0DDD047CDEF5}"/>
                    </a:ext>
                  </a:extLst>
                </p14:cNvPr>
                <p14:cNvContentPartPr/>
                <p14:nvPr/>
              </p14:nvContentPartPr>
              <p14:xfrm>
                <a:off x="9190437" y="571125"/>
                <a:ext cx="266760" cy="985320"/>
              </p14:xfrm>
            </p:contentPart>
          </mc:Choice>
          <mc:Fallback xmlns="">
            <p:pic>
              <p:nvPicPr>
                <p:cNvPr id="141421" name="Freihand 141420">
                  <a:extLst>
                    <a:ext uri="{FF2B5EF4-FFF2-40B4-BE49-F238E27FC236}">
                      <a16:creationId xmlns:a16="http://schemas.microsoft.com/office/drawing/2014/main" id="{B1332AF3-E44C-4131-A76E-0DDD047CDEF5}"/>
                    </a:ext>
                  </a:extLst>
                </p:cNvPr>
                <p:cNvPicPr/>
                <p:nvPr/>
              </p:nvPicPr>
              <p:blipFill>
                <a:blip r:embed="rId297"/>
                <a:stretch>
                  <a:fillRect/>
                </a:stretch>
              </p:blipFill>
              <p:spPr>
                <a:xfrm>
                  <a:off x="9186117" y="566805"/>
                  <a:ext cx="275400" cy="9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8">
            <p14:nvContentPartPr>
              <p14:cNvPr id="141423" name="Freihand 141422">
                <a:extLst>
                  <a:ext uri="{FF2B5EF4-FFF2-40B4-BE49-F238E27FC236}">
                    <a16:creationId xmlns:a16="http://schemas.microsoft.com/office/drawing/2014/main" id="{40003EE6-D156-4240-8090-5195EB4F77E4}"/>
                  </a:ext>
                </a:extLst>
              </p14:cNvPr>
              <p14:cNvContentPartPr/>
              <p14:nvPr/>
            </p14:nvContentPartPr>
            <p14:xfrm>
              <a:off x="1955157" y="1124085"/>
              <a:ext cx="711360" cy="1412640"/>
            </p14:xfrm>
          </p:contentPart>
        </mc:Choice>
        <mc:Fallback xmlns="">
          <p:pic>
            <p:nvPicPr>
              <p:cNvPr id="141423" name="Freihand 141422">
                <a:extLst>
                  <a:ext uri="{FF2B5EF4-FFF2-40B4-BE49-F238E27FC236}">
                    <a16:creationId xmlns:a16="http://schemas.microsoft.com/office/drawing/2014/main" id="{40003EE6-D156-4240-8090-5195EB4F77E4}"/>
                  </a:ext>
                </a:extLst>
              </p:cNvPr>
              <p:cNvPicPr/>
              <p:nvPr/>
            </p:nvPicPr>
            <p:blipFill>
              <a:blip r:embed="rId299"/>
              <a:stretch>
                <a:fillRect/>
              </a:stretch>
            </p:blipFill>
            <p:spPr>
              <a:xfrm>
                <a:off x="1950837" y="1119765"/>
                <a:ext cx="720000" cy="1421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1424" name="Freihand 141423">
                <a:extLst>
                  <a:ext uri="{FF2B5EF4-FFF2-40B4-BE49-F238E27FC236}">
                    <a16:creationId xmlns:a16="http://schemas.microsoft.com/office/drawing/2014/main" id="{E55D90A5-614B-40F2-8899-3B91E372FAE8}"/>
                  </a:ext>
                </a:extLst>
              </p14:cNvPr>
              <p14:cNvContentPartPr/>
              <p14:nvPr/>
            </p14:nvContentPartPr>
            <p14:xfrm>
              <a:off x="1338477" y="3780885"/>
              <a:ext cx="478080" cy="135720"/>
            </p14:xfrm>
          </p:contentPart>
        </mc:Choice>
        <mc:Fallback xmlns="">
          <p:pic>
            <p:nvPicPr>
              <p:cNvPr id="141424" name="Freihand 141423">
                <a:extLst>
                  <a:ext uri="{FF2B5EF4-FFF2-40B4-BE49-F238E27FC236}">
                    <a16:creationId xmlns:a16="http://schemas.microsoft.com/office/drawing/2014/main" id="{E55D90A5-614B-40F2-8899-3B91E372FAE8}"/>
                  </a:ext>
                </a:extLst>
              </p:cNvPr>
              <p:cNvPicPr/>
              <p:nvPr/>
            </p:nvPicPr>
            <p:blipFill>
              <a:blip r:embed="rId301"/>
              <a:stretch>
                <a:fillRect/>
              </a:stretch>
            </p:blipFill>
            <p:spPr>
              <a:xfrm>
                <a:off x="1334157" y="3776565"/>
                <a:ext cx="486720" cy="144360"/>
              </a:xfrm>
              <a:prstGeom prst="rect">
                <a:avLst/>
              </a:prstGeom>
            </p:spPr>
          </p:pic>
        </mc:Fallback>
      </mc:AlternateContent>
      <p:grpSp>
        <p:nvGrpSpPr>
          <p:cNvPr id="141427" name="Gruppieren 141426">
            <a:extLst>
              <a:ext uri="{FF2B5EF4-FFF2-40B4-BE49-F238E27FC236}">
                <a16:creationId xmlns:a16="http://schemas.microsoft.com/office/drawing/2014/main" id="{6639C688-8F5E-418C-86C2-9D14C927AE8A}"/>
              </a:ext>
            </a:extLst>
          </p:cNvPr>
          <p:cNvGrpSpPr/>
          <p:nvPr/>
        </p:nvGrpSpPr>
        <p:grpSpPr>
          <a:xfrm>
            <a:off x="1939317" y="1034445"/>
            <a:ext cx="975600" cy="1560240"/>
            <a:chOff x="1939317" y="1034445"/>
            <a:chExt cx="975600" cy="1560240"/>
          </a:xfrm>
        </p:grpSpPr>
        <mc:AlternateContent xmlns:mc="http://schemas.openxmlformats.org/markup-compatibility/2006" xmlns:p14="http://schemas.microsoft.com/office/powerpoint/2010/main">
          <mc:Choice Requires="p14">
            <p:contentPart p14:bwMode="auto" r:id="rId302">
              <p14:nvContentPartPr>
                <p14:cNvPr id="141425" name="Freihand 141424">
                  <a:extLst>
                    <a:ext uri="{FF2B5EF4-FFF2-40B4-BE49-F238E27FC236}">
                      <a16:creationId xmlns:a16="http://schemas.microsoft.com/office/drawing/2014/main" id="{A64CA11D-810B-4897-AA53-3C7013C8DF8F}"/>
                    </a:ext>
                  </a:extLst>
                </p14:cNvPr>
                <p14:cNvContentPartPr/>
                <p14:nvPr/>
              </p14:nvContentPartPr>
              <p14:xfrm>
                <a:off x="2333157" y="1201485"/>
                <a:ext cx="1800" cy="21960"/>
              </p14:xfrm>
            </p:contentPart>
          </mc:Choice>
          <mc:Fallback xmlns="">
            <p:pic>
              <p:nvPicPr>
                <p:cNvPr id="141425" name="Freihand 141424">
                  <a:extLst>
                    <a:ext uri="{FF2B5EF4-FFF2-40B4-BE49-F238E27FC236}">
                      <a16:creationId xmlns:a16="http://schemas.microsoft.com/office/drawing/2014/main" id="{A64CA11D-810B-4897-AA53-3C7013C8DF8F}"/>
                    </a:ext>
                  </a:extLst>
                </p:cNvPr>
                <p:cNvPicPr/>
                <p:nvPr/>
              </p:nvPicPr>
              <p:blipFill>
                <a:blip r:embed="rId303"/>
                <a:stretch>
                  <a:fillRect/>
                </a:stretch>
              </p:blipFill>
              <p:spPr>
                <a:xfrm>
                  <a:off x="2328837" y="1197165"/>
                  <a:ext cx="10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1426" name="Freihand 141425">
                  <a:extLst>
                    <a:ext uri="{FF2B5EF4-FFF2-40B4-BE49-F238E27FC236}">
                      <a16:creationId xmlns:a16="http://schemas.microsoft.com/office/drawing/2014/main" id="{D89181EE-CD83-405F-B9C4-C65021520659}"/>
                    </a:ext>
                  </a:extLst>
                </p14:cNvPr>
                <p14:cNvContentPartPr/>
                <p14:nvPr/>
              </p14:nvContentPartPr>
              <p14:xfrm>
                <a:off x="1939317" y="1034445"/>
                <a:ext cx="975600" cy="1560240"/>
              </p14:xfrm>
            </p:contentPart>
          </mc:Choice>
          <mc:Fallback xmlns="">
            <p:pic>
              <p:nvPicPr>
                <p:cNvPr id="141426" name="Freihand 141425">
                  <a:extLst>
                    <a:ext uri="{FF2B5EF4-FFF2-40B4-BE49-F238E27FC236}">
                      <a16:creationId xmlns:a16="http://schemas.microsoft.com/office/drawing/2014/main" id="{D89181EE-CD83-405F-B9C4-C65021520659}"/>
                    </a:ext>
                  </a:extLst>
                </p:cNvPr>
                <p:cNvPicPr/>
                <p:nvPr/>
              </p:nvPicPr>
              <p:blipFill>
                <a:blip r:embed="rId305"/>
                <a:stretch>
                  <a:fillRect/>
                </a:stretch>
              </p:blipFill>
              <p:spPr>
                <a:xfrm>
                  <a:off x="1934997" y="1030125"/>
                  <a:ext cx="984240" cy="156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6">
            <p14:nvContentPartPr>
              <p14:cNvPr id="141428" name="Freihand 141427">
                <a:extLst>
                  <a:ext uri="{FF2B5EF4-FFF2-40B4-BE49-F238E27FC236}">
                    <a16:creationId xmlns:a16="http://schemas.microsoft.com/office/drawing/2014/main" id="{FF033554-022F-4164-B6F7-CE7A46EA2C38}"/>
                  </a:ext>
                </a:extLst>
              </p14:cNvPr>
              <p14:cNvContentPartPr/>
              <p14:nvPr/>
            </p14:nvContentPartPr>
            <p14:xfrm>
              <a:off x="5987877" y="950565"/>
              <a:ext cx="1595160" cy="766080"/>
            </p14:xfrm>
          </p:contentPart>
        </mc:Choice>
        <mc:Fallback xmlns="">
          <p:pic>
            <p:nvPicPr>
              <p:cNvPr id="141428" name="Freihand 141427">
                <a:extLst>
                  <a:ext uri="{FF2B5EF4-FFF2-40B4-BE49-F238E27FC236}">
                    <a16:creationId xmlns:a16="http://schemas.microsoft.com/office/drawing/2014/main" id="{FF033554-022F-4164-B6F7-CE7A46EA2C38}"/>
                  </a:ext>
                </a:extLst>
              </p:cNvPr>
              <p:cNvPicPr/>
              <p:nvPr/>
            </p:nvPicPr>
            <p:blipFill>
              <a:blip r:embed="rId307"/>
              <a:stretch>
                <a:fillRect/>
              </a:stretch>
            </p:blipFill>
            <p:spPr>
              <a:xfrm>
                <a:off x="5983557" y="946245"/>
                <a:ext cx="1603800" cy="774720"/>
              </a:xfrm>
              <a:prstGeom prst="rect">
                <a:avLst/>
              </a:prstGeom>
            </p:spPr>
          </p:pic>
        </mc:Fallback>
      </mc:AlternateContent>
      <p:grpSp>
        <p:nvGrpSpPr>
          <p:cNvPr id="139" name="Gruppieren 138">
            <a:extLst>
              <a:ext uri="{FF2B5EF4-FFF2-40B4-BE49-F238E27FC236}">
                <a16:creationId xmlns:a16="http://schemas.microsoft.com/office/drawing/2014/main" id="{214713B8-7CF9-4B36-9442-AF5E72B09104}"/>
              </a:ext>
            </a:extLst>
          </p:cNvPr>
          <p:cNvGrpSpPr/>
          <p:nvPr/>
        </p:nvGrpSpPr>
        <p:grpSpPr>
          <a:xfrm>
            <a:off x="1494717" y="293565"/>
            <a:ext cx="979560" cy="759960"/>
            <a:chOff x="1494717" y="293565"/>
            <a:chExt cx="979560" cy="759960"/>
          </a:xfrm>
        </p:grpSpPr>
        <mc:AlternateContent xmlns:mc="http://schemas.openxmlformats.org/markup-compatibility/2006" xmlns:p14="http://schemas.microsoft.com/office/powerpoint/2010/main">
          <mc:Choice Requires="p14">
            <p:contentPart p14:bwMode="auto" r:id="rId308">
              <p14:nvContentPartPr>
                <p14:cNvPr id="141429" name="Freihand 141428">
                  <a:extLst>
                    <a:ext uri="{FF2B5EF4-FFF2-40B4-BE49-F238E27FC236}">
                      <a16:creationId xmlns:a16="http://schemas.microsoft.com/office/drawing/2014/main" id="{FDE944C2-64D4-4422-9265-C4E74546EFA3}"/>
                    </a:ext>
                  </a:extLst>
                </p14:cNvPr>
                <p14:cNvContentPartPr/>
                <p14:nvPr/>
              </p14:nvContentPartPr>
              <p14:xfrm>
                <a:off x="2023197" y="824925"/>
                <a:ext cx="121320" cy="199080"/>
              </p14:xfrm>
            </p:contentPart>
          </mc:Choice>
          <mc:Fallback xmlns="">
            <p:pic>
              <p:nvPicPr>
                <p:cNvPr id="141429" name="Freihand 141428">
                  <a:extLst>
                    <a:ext uri="{FF2B5EF4-FFF2-40B4-BE49-F238E27FC236}">
                      <a16:creationId xmlns:a16="http://schemas.microsoft.com/office/drawing/2014/main" id="{FDE944C2-64D4-4422-9265-C4E74546EFA3}"/>
                    </a:ext>
                  </a:extLst>
                </p:cNvPr>
                <p:cNvPicPr/>
                <p:nvPr/>
              </p:nvPicPr>
              <p:blipFill>
                <a:blip r:embed="rId309"/>
                <a:stretch>
                  <a:fillRect/>
                </a:stretch>
              </p:blipFill>
              <p:spPr>
                <a:xfrm>
                  <a:off x="2018877" y="820605"/>
                  <a:ext cx="129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1430" name="Freihand 141429">
                  <a:extLst>
                    <a:ext uri="{FF2B5EF4-FFF2-40B4-BE49-F238E27FC236}">
                      <a16:creationId xmlns:a16="http://schemas.microsoft.com/office/drawing/2014/main" id="{3E0EC9D0-A1CA-4305-AA0E-C9DDB4D675E4}"/>
                    </a:ext>
                  </a:extLst>
                </p14:cNvPr>
                <p14:cNvContentPartPr/>
                <p14:nvPr/>
              </p14:nvContentPartPr>
              <p14:xfrm>
                <a:off x="1986837" y="890805"/>
                <a:ext cx="171360" cy="162720"/>
              </p14:xfrm>
            </p:contentPart>
          </mc:Choice>
          <mc:Fallback xmlns="">
            <p:pic>
              <p:nvPicPr>
                <p:cNvPr id="141430" name="Freihand 141429">
                  <a:extLst>
                    <a:ext uri="{FF2B5EF4-FFF2-40B4-BE49-F238E27FC236}">
                      <a16:creationId xmlns:a16="http://schemas.microsoft.com/office/drawing/2014/main" id="{3E0EC9D0-A1CA-4305-AA0E-C9DDB4D675E4}"/>
                    </a:ext>
                  </a:extLst>
                </p:cNvPr>
                <p:cNvPicPr/>
                <p:nvPr/>
              </p:nvPicPr>
              <p:blipFill>
                <a:blip r:embed="rId311"/>
                <a:stretch>
                  <a:fillRect/>
                </a:stretch>
              </p:blipFill>
              <p:spPr>
                <a:xfrm>
                  <a:off x="1982517" y="886485"/>
                  <a:ext cx="180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1431" name="Freihand 141430">
                  <a:extLst>
                    <a:ext uri="{FF2B5EF4-FFF2-40B4-BE49-F238E27FC236}">
                      <a16:creationId xmlns:a16="http://schemas.microsoft.com/office/drawing/2014/main" id="{F7E77D3A-21D6-4D73-BA1D-02BC70C1D08D}"/>
                    </a:ext>
                  </a:extLst>
                </p14:cNvPr>
                <p14:cNvContentPartPr/>
                <p14:nvPr/>
              </p14:nvContentPartPr>
              <p14:xfrm>
                <a:off x="1494717" y="639165"/>
                <a:ext cx="277920" cy="212760"/>
              </p14:xfrm>
            </p:contentPart>
          </mc:Choice>
          <mc:Fallback xmlns="">
            <p:pic>
              <p:nvPicPr>
                <p:cNvPr id="141431" name="Freihand 141430">
                  <a:extLst>
                    <a:ext uri="{FF2B5EF4-FFF2-40B4-BE49-F238E27FC236}">
                      <a16:creationId xmlns:a16="http://schemas.microsoft.com/office/drawing/2014/main" id="{F7E77D3A-21D6-4D73-BA1D-02BC70C1D08D}"/>
                    </a:ext>
                  </a:extLst>
                </p:cNvPr>
                <p:cNvPicPr/>
                <p:nvPr/>
              </p:nvPicPr>
              <p:blipFill>
                <a:blip r:embed="rId313"/>
                <a:stretch>
                  <a:fillRect/>
                </a:stretch>
              </p:blipFill>
              <p:spPr>
                <a:xfrm>
                  <a:off x="1490397" y="634845"/>
                  <a:ext cx="286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1432" name="Freihand 141431">
                  <a:extLst>
                    <a:ext uri="{FF2B5EF4-FFF2-40B4-BE49-F238E27FC236}">
                      <a16:creationId xmlns:a16="http://schemas.microsoft.com/office/drawing/2014/main" id="{BDCADC40-344E-4E03-9B57-0CD64DAF1F53}"/>
                    </a:ext>
                  </a:extLst>
                </p14:cNvPr>
                <p14:cNvContentPartPr/>
                <p14:nvPr/>
              </p14:nvContentPartPr>
              <p14:xfrm>
                <a:off x="1691277" y="577965"/>
                <a:ext cx="26640" cy="13320"/>
              </p14:xfrm>
            </p:contentPart>
          </mc:Choice>
          <mc:Fallback xmlns="">
            <p:pic>
              <p:nvPicPr>
                <p:cNvPr id="141432" name="Freihand 141431">
                  <a:extLst>
                    <a:ext uri="{FF2B5EF4-FFF2-40B4-BE49-F238E27FC236}">
                      <a16:creationId xmlns:a16="http://schemas.microsoft.com/office/drawing/2014/main" id="{BDCADC40-344E-4E03-9B57-0CD64DAF1F53}"/>
                    </a:ext>
                  </a:extLst>
                </p:cNvPr>
                <p:cNvPicPr/>
                <p:nvPr/>
              </p:nvPicPr>
              <p:blipFill>
                <a:blip r:embed="rId315"/>
                <a:stretch>
                  <a:fillRect/>
                </a:stretch>
              </p:blipFill>
              <p:spPr>
                <a:xfrm>
                  <a:off x="1686957" y="573645"/>
                  <a:ext cx="35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1433" name="Freihand 141432">
                  <a:extLst>
                    <a:ext uri="{FF2B5EF4-FFF2-40B4-BE49-F238E27FC236}">
                      <a16:creationId xmlns:a16="http://schemas.microsoft.com/office/drawing/2014/main" id="{5934A9F0-CD15-418E-A5E7-C1F269EBEB1D}"/>
                    </a:ext>
                  </a:extLst>
                </p14:cNvPr>
                <p14:cNvContentPartPr/>
                <p14:nvPr/>
              </p14:nvContentPartPr>
              <p14:xfrm>
                <a:off x="1830597" y="582645"/>
                <a:ext cx="44280" cy="89640"/>
              </p14:xfrm>
            </p:contentPart>
          </mc:Choice>
          <mc:Fallback xmlns="">
            <p:pic>
              <p:nvPicPr>
                <p:cNvPr id="141433" name="Freihand 141432">
                  <a:extLst>
                    <a:ext uri="{FF2B5EF4-FFF2-40B4-BE49-F238E27FC236}">
                      <a16:creationId xmlns:a16="http://schemas.microsoft.com/office/drawing/2014/main" id="{5934A9F0-CD15-418E-A5E7-C1F269EBEB1D}"/>
                    </a:ext>
                  </a:extLst>
                </p:cNvPr>
                <p:cNvPicPr/>
                <p:nvPr/>
              </p:nvPicPr>
              <p:blipFill>
                <a:blip r:embed="rId317"/>
                <a:stretch>
                  <a:fillRect/>
                </a:stretch>
              </p:blipFill>
              <p:spPr>
                <a:xfrm>
                  <a:off x="1826277" y="578325"/>
                  <a:ext cx="52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1434" name="Freihand 141433">
                  <a:extLst>
                    <a:ext uri="{FF2B5EF4-FFF2-40B4-BE49-F238E27FC236}">
                      <a16:creationId xmlns:a16="http://schemas.microsoft.com/office/drawing/2014/main" id="{A2FC37E7-1FE1-4C13-978A-83F19146F969}"/>
                    </a:ext>
                  </a:extLst>
                </p14:cNvPr>
                <p14:cNvContentPartPr/>
                <p14:nvPr/>
              </p14:nvContentPartPr>
              <p14:xfrm>
                <a:off x="1831317" y="534045"/>
                <a:ext cx="203040" cy="111960"/>
              </p14:xfrm>
            </p:contentPart>
          </mc:Choice>
          <mc:Fallback xmlns="">
            <p:pic>
              <p:nvPicPr>
                <p:cNvPr id="141434" name="Freihand 141433">
                  <a:extLst>
                    <a:ext uri="{FF2B5EF4-FFF2-40B4-BE49-F238E27FC236}">
                      <a16:creationId xmlns:a16="http://schemas.microsoft.com/office/drawing/2014/main" id="{A2FC37E7-1FE1-4C13-978A-83F19146F969}"/>
                    </a:ext>
                  </a:extLst>
                </p:cNvPr>
                <p:cNvPicPr/>
                <p:nvPr/>
              </p:nvPicPr>
              <p:blipFill>
                <a:blip r:embed="rId319"/>
                <a:stretch>
                  <a:fillRect/>
                </a:stretch>
              </p:blipFill>
              <p:spPr>
                <a:xfrm>
                  <a:off x="1826997" y="529725"/>
                  <a:ext cx="211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1435" name="Freihand 141434">
                  <a:extLst>
                    <a:ext uri="{FF2B5EF4-FFF2-40B4-BE49-F238E27FC236}">
                      <a16:creationId xmlns:a16="http://schemas.microsoft.com/office/drawing/2014/main" id="{09CA7ABE-3A78-484A-AA62-8415AB135B31}"/>
                    </a:ext>
                  </a:extLst>
                </p14:cNvPr>
                <p14:cNvContentPartPr/>
                <p14:nvPr/>
              </p14:nvContentPartPr>
              <p14:xfrm>
                <a:off x="2089437" y="432165"/>
                <a:ext cx="142560" cy="103320"/>
              </p14:xfrm>
            </p:contentPart>
          </mc:Choice>
          <mc:Fallback xmlns="">
            <p:pic>
              <p:nvPicPr>
                <p:cNvPr id="141435" name="Freihand 141434">
                  <a:extLst>
                    <a:ext uri="{FF2B5EF4-FFF2-40B4-BE49-F238E27FC236}">
                      <a16:creationId xmlns:a16="http://schemas.microsoft.com/office/drawing/2014/main" id="{09CA7ABE-3A78-484A-AA62-8415AB135B31}"/>
                    </a:ext>
                  </a:extLst>
                </p:cNvPr>
                <p:cNvPicPr/>
                <p:nvPr/>
              </p:nvPicPr>
              <p:blipFill>
                <a:blip r:embed="rId321"/>
                <a:stretch>
                  <a:fillRect/>
                </a:stretch>
              </p:blipFill>
              <p:spPr>
                <a:xfrm>
                  <a:off x="2085117" y="427845"/>
                  <a:ext cx="151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1436" name="Freihand 141435">
                  <a:extLst>
                    <a:ext uri="{FF2B5EF4-FFF2-40B4-BE49-F238E27FC236}">
                      <a16:creationId xmlns:a16="http://schemas.microsoft.com/office/drawing/2014/main" id="{DC9BF8FB-9268-4479-A183-F529E84224A5}"/>
                    </a:ext>
                  </a:extLst>
                </p14:cNvPr>
                <p14:cNvContentPartPr/>
                <p14:nvPr/>
              </p14:nvContentPartPr>
              <p14:xfrm>
                <a:off x="2170437" y="349725"/>
                <a:ext cx="45360" cy="47520"/>
              </p14:xfrm>
            </p:contentPart>
          </mc:Choice>
          <mc:Fallback xmlns="">
            <p:pic>
              <p:nvPicPr>
                <p:cNvPr id="141436" name="Freihand 141435">
                  <a:extLst>
                    <a:ext uri="{FF2B5EF4-FFF2-40B4-BE49-F238E27FC236}">
                      <a16:creationId xmlns:a16="http://schemas.microsoft.com/office/drawing/2014/main" id="{DC9BF8FB-9268-4479-A183-F529E84224A5}"/>
                    </a:ext>
                  </a:extLst>
                </p:cNvPr>
                <p:cNvPicPr/>
                <p:nvPr/>
              </p:nvPicPr>
              <p:blipFill>
                <a:blip r:embed="rId323"/>
                <a:stretch>
                  <a:fillRect/>
                </a:stretch>
              </p:blipFill>
              <p:spPr>
                <a:xfrm>
                  <a:off x="2166117" y="345405"/>
                  <a:ext cx="54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1437" name="Freihand 141436">
                  <a:extLst>
                    <a:ext uri="{FF2B5EF4-FFF2-40B4-BE49-F238E27FC236}">
                      <a16:creationId xmlns:a16="http://schemas.microsoft.com/office/drawing/2014/main" id="{33CC6A87-F46F-4F1A-B5A3-3866827F7B30}"/>
                    </a:ext>
                  </a:extLst>
                </p14:cNvPr>
                <p14:cNvContentPartPr/>
                <p14:nvPr/>
              </p14:nvContentPartPr>
              <p14:xfrm>
                <a:off x="2258277" y="293565"/>
                <a:ext cx="197640" cy="178920"/>
              </p14:xfrm>
            </p:contentPart>
          </mc:Choice>
          <mc:Fallback xmlns="">
            <p:pic>
              <p:nvPicPr>
                <p:cNvPr id="141437" name="Freihand 141436">
                  <a:extLst>
                    <a:ext uri="{FF2B5EF4-FFF2-40B4-BE49-F238E27FC236}">
                      <a16:creationId xmlns:a16="http://schemas.microsoft.com/office/drawing/2014/main" id="{33CC6A87-F46F-4F1A-B5A3-3866827F7B30}"/>
                    </a:ext>
                  </a:extLst>
                </p:cNvPr>
                <p:cNvPicPr/>
                <p:nvPr/>
              </p:nvPicPr>
              <p:blipFill>
                <a:blip r:embed="rId325"/>
                <a:stretch>
                  <a:fillRect/>
                </a:stretch>
              </p:blipFill>
              <p:spPr>
                <a:xfrm>
                  <a:off x="2253957" y="289245"/>
                  <a:ext cx="206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1438" name="Freihand 141437">
                  <a:extLst>
                    <a:ext uri="{FF2B5EF4-FFF2-40B4-BE49-F238E27FC236}">
                      <a16:creationId xmlns:a16="http://schemas.microsoft.com/office/drawing/2014/main" id="{39533688-5365-4B57-A2C8-1E2CB23D9151}"/>
                    </a:ext>
                  </a:extLst>
                </p14:cNvPr>
                <p14:cNvContentPartPr/>
                <p14:nvPr/>
              </p14:nvContentPartPr>
              <p14:xfrm>
                <a:off x="1965597" y="669405"/>
                <a:ext cx="222480" cy="153720"/>
              </p14:xfrm>
            </p:contentPart>
          </mc:Choice>
          <mc:Fallback xmlns="">
            <p:pic>
              <p:nvPicPr>
                <p:cNvPr id="141438" name="Freihand 141437">
                  <a:extLst>
                    <a:ext uri="{FF2B5EF4-FFF2-40B4-BE49-F238E27FC236}">
                      <a16:creationId xmlns:a16="http://schemas.microsoft.com/office/drawing/2014/main" id="{39533688-5365-4B57-A2C8-1E2CB23D9151}"/>
                    </a:ext>
                  </a:extLst>
                </p:cNvPr>
                <p:cNvPicPr/>
                <p:nvPr/>
              </p:nvPicPr>
              <p:blipFill>
                <a:blip r:embed="rId327"/>
                <a:stretch>
                  <a:fillRect/>
                </a:stretch>
              </p:blipFill>
              <p:spPr>
                <a:xfrm>
                  <a:off x="1961277" y="665085"/>
                  <a:ext cx="231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1439" name="Freihand 141438">
                  <a:extLst>
                    <a:ext uri="{FF2B5EF4-FFF2-40B4-BE49-F238E27FC236}">
                      <a16:creationId xmlns:a16="http://schemas.microsoft.com/office/drawing/2014/main" id="{7872DC7B-CC3A-4C82-8D65-5218F7896D6A}"/>
                    </a:ext>
                  </a:extLst>
                </p14:cNvPr>
                <p14:cNvContentPartPr/>
                <p14:nvPr/>
              </p14:nvContentPartPr>
              <p14:xfrm>
                <a:off x="2124357" y="699645"/>
                <a:ext cx="36000" cy="69480"/>
              </p14:xfrm>
            </p:contentPart>
          </mc:Choice>
          <mc:Fallback xmlns="">
            <p:pic>
              <p:nvPicPr>
                <p:cNvPr id="141439" name="Freihand 141438">
                  <a:extLst>
                    <a:ext uri="{FF2B5EF4-FFF2-40B4-BE49-F238E27FC236}">
                      <a16:creationId xmlns:a16="http://schemas.microsoft.com/office/drawing/2014/main" id="{7872DC7B-CC3A-4C82-8D65-5218F7896D6A}"/>
                    </a:ext>
                  </a:extLst>
                </p:cNvPr>
                <p:cNvPicPr/>
                <p:nvPr/>
              </p:nvPicPr>
              <p:blipFill>
                <a:blip r:embed="rId329"/>
                <a:stretch>
                  <a:fillRect/>
                </a:stretch>
              </p:blipFill>
              <p:spPr>
                <a:xfrm>
                  <a:off x="2120037" y="695325"/>
                  <a:ext cx="44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28" name="Freihand 127">
                  <a:extLst>
                    <a:ext uri="{FF2B5EF4-FFF2-40B4-BE49-F238E27FC236}">
                      <a16:creationId xmlns:a16="http://schemas.microsoft.com/office/drawing/2014/main" id="{DC9D7A4E-41FF-44D5-A10F-F82DA186DCAB}"/>
                    </a:ext>
                  </a:extLst>
                </p14:cNvPr>
                <p14:cNvContentPartPr/>
                <p14:nvPr/>
              </p14:nvContentPartPr>
              <p14:xfrm>
                <a:off x="2117517" y="698205"/>
                <a:ext cx="51480" cy="73440"/>
              </p14:xfrm>
            </p:contentPart>
          </mc:Choice>
          <mc:Fallback xmlns="">
            <p:pic>
              <p:nvPicPr>
                <p:cNvPr id="128" name="Freihand 127">
                  <a:extLst>
                    <a:ext uri="{FF2B5EF4-FFF2-40B4-BE49-F238E27FC236}">
                      <a16:creationId xmlns:a16="http://schemas.microsoft.com/office/drawing/2014/main" id="{DC9D7A4E-41FF-44D5-A10F-F82DA186DCAB}"/>
                    </a:ext>
                  </a:extLst>
                </p:cNvPr>
                <p:cNvPicPr/>
                <p:nvPr/>
              </p:nvPicPr>
              <p:blipFill>
                <a:blip r:embed="rId331"/>
                <a:stretch>
                  <a:fillRect/>
                </a:stretch>
              </p:blipFill>
              <p:spPr>
                <a:xfrm>
                  <a:off x="2113197" y="693885"/>
                  <a:ext cx="60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0" name="Freihand 129">
                  <a:extLst>
                    <a:ext uri="{FF2B5EF4-FFF2-40B4-BE49-F238E27FC236}">
                      <a16:creationId xmlns:a16="http://schemas.microsoft.com/office/drawing/2014/main" id="{0E316173-DE2E-477B-982E-5A8E0BF588E1}"/>
                    </a:ext>
                  </a:extLst>
                </p14:cNvPr>
                <p14:cNvContentPartPr/>
                <p14:nvPr/>
              </p14:nvContentPartPr>
              <p14:xfrm>
                <a:off x="1985397" y="679485"/>
                <a:ext cx="122760" cy="146160"/>
              </p14:xfrm>
            </p:contentPart>
          </mc:Choice>
          <mc:Fallback xmlns="">
            <p:pic>
              <p:nvPicPr>
                <p:cNvPr id="130" name="Freihand 129">
                  <a:extLst>
                    <a:ext uri="{FF2B5EF4-FFF2-40B4-BE49-F238E27FC236}">
                      <a16:creationId xmlns:a16="http://schemas.microsoft.com/office/drawing/2014/main" id="{0E316173-DE2E-477B-982E-5A8E0BF588E1}"/>
                    </a:ext>
                  </a:extLst>
                </p:cNvPr>
                <p:cNvPicPr/>
                <p:nvPr/>
              </p:nvPicPr>
              <p:blipFill>
                <a:blip r:embed="rId333"/>
                <a:stretch>
                  <a:fillRect/>
                </a:stretch>
              </p:blipFill>
              <p:spPr>
                <a:xfrm>
                  <a:off x="1981077" y="675165"/>
                  <a:ext cx="131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31" name="Freihand 130">
                  <a:extLst>
                    <a:ext uri="{FF2B5EF4-FFF2-40B4-BE49-F238E27FC236}">
                      <a16:creationId xmlns:a16="http://schemas.microsoft.com/office/drawing/2014/main" id="{6E50040D-A406-47DF-90B9-173990CF22CD}"/>
                    </a:ext>
                  </a:extLst>
                </p14:cNvPr>
                <p14:cNvContentPartPr/>
                <p14:nvPr/>
              </p14:nvContentPartPr>
              <p14:xfrm>
                <a:off x="2123997" y="647085"/>
                <a:ext cx="133200" cy="127800"/>
              </p14:xfrm>
            </p:contentPart>
          </mc:Choice>
          <mc:Fallback xmlns="">
            <p:pic>
              <p:nvPicPr>
                <p:cNvPr id="131" name="Freihand 130">
                  <a:extLst>
                    <a:ext uri="{FF2B5EF4-FFF2-40B4-BE49-F238E27FC236}">
                      <a16:creationId xmlns:a16="http://schemas.microsoft.com/office/drawing/2014/main" id="{6E50040D-A406-47DF-90B9-173990CF22CD}"/>
                    </a:ext>
                  </a:extLst>
                </p:cNvPr>
                <p:cNvPicPr/>
                <p:nvPr/>
              </p:nvPicPr>
              <p:blipFill>
                <a:blip r:embed="rId335"/>
                <a:stretch>
                  <a:fillRect/>
                </a:stretch>
              </p:blipFill>
              <p:spPr>
                <a:xfrm>
                  <a:off x="2119677" y="642765"/>
                  <a:ext cx="141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32" name="Freihand 131">
                  <a:extLst>
                    <a:ext uri="{FF2B5EF4-FFF2-40B4-BE49-F238E27FC236}">
                      <a16:creationId xmlns:a16="http://schemas.microsoft.com/office/drawing/2014/main" id="{C5AF4031-FA07-4583-903F-1DCC1384873A}"/>
                    </a:ext>
                  </a:extLst>
                </p14:cNvPr>
                <p14:cNvContentPartPr/>
                <p14:nvPr/>
              </p14:nvContentPartPr>
              <p14:xfrm>
                <a:off x="2215437" y="613605"/>
                <a:ext cx="50040" cy="12960"/>
              </p14:xfrm>
            </p:contentPart>
          </mc:Choice>
          <mc:Fallback xmlns="">
            <p:pic>
              <p:nvPicPr>
                <p:cNvPr id="132" name="Freihand 131">
                  <a:extLst>
                    <a:ext uri="{FF2B5EF4-FFF2-40B4-BE49-F238E27FC236}">
                      <a16:creationId xmlns:a16="http://schemas.microsoft.com/office/drawing/2014/main" id="{C5AF4031-FA07-4583-903F-1DCC1384873A}"/>
                    </a:ext>
                  </a:extLst>
                </p:cNvPr>
                <p:cNvPicPr/>
                <p:nvPr/>
              </p:nvPicPr>
              <p:blipFill>
                <a:blip r:embed="rId337"/>
                <a:stretch>
                  <a:fillRect/>
                </a:stretch>
              </p:blipFill>
              <p:spPr>
                <a:xfrm>
                  <a:off x="2211117" y="609285"/>
                  <a:ext cx="58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3" name="Freihand 132">
                  <a:extLst>
                    <a:ext uri="{FF2B5EF4-FFF2-40B4-BE49-F238E27FC236}">
                      <a16:creationId xmlns:a16="http://schemas.microsoft.com/office/drawing/2014/main" id="{BEBE52B3-8469-4E00-A2A8-5A9A9DA057FE}"/>
                    </a:ext>
                  </a:extLst>
                </p14:cNvPr>
                <p14:cNvContentPartPr/>
                <p14:nvPr/>
              </p14:nvContentPartPr>
              <p14:xfrm>
                <a:off x="2256477" y="552045"/>
                <a:ext cx="126720" cy="143640"/>
              </p14:xfrm>
            </p:contentPart>
          </mc:Choice>
          <mc:Fallback xmlns="">
            <p:pic>
              <p:nvPicPr>
                <p:cNvPr id="133" name="Freihand 132">
                  <a:extLst>
                    <a:ext uri="{FF2B5EF4-FFF2-40B4-BE49-F238E27FC236}">
                      <a16:creationId xmlns:a16="http://schemas.microsoft.com/office/drawing/2014/main" id="{BEBE52B3-8469-4E00-A2A8-5A9A9DA057FE}"/>
                    </a:ext>
                  </a:extLst>
                </p:cNvPr>
                <p:cNvPicPr/>
                <p:nvPr/>
              </p:nvPicPr>
              <p:blipFill>
                <a:blip r:embed="rId339"/>
                <a:stretch>
                  <a:fillRect/>
                </a:stretch>
              </p:blipFill>
              <p:spPr>
                <a:xfrm>
                  <a:off x="2252157" y="547725"/>
                  <a:ext cx="135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4" name="Freihand 133">
                  <a:extLst>
                    <a:ext uri="{FF2B5EF4-FFF2-40B4-BE49-F238E27FC236}">
                      <a16:creationId xmlns:a16="http://schemas.microsoft.com/office/drawing/2014/main" id="{F67E4BBD-BF07-4F9C-AE96-A89A58AC7C11}"/>
                    </a:ext>
                  </a:extLst>
                </p14:cNvPr>
                <p14:cNvContentPartPr/>
                <p14:nvPr/>
              </p14:nvContentPartPr>
              <p14:xfrm>
                <a:off x="2322357" y="522165"/>
                <a:ext cx="151920" cy="85320"/>
              </p14:xfrm>
            </p:contentPart>
          </mc:Choice>
          <mc:Fallback xmlns="">
            <p:pic>
              <p:nvPicPr>
                <p:cNvPr id="134" name="Freihand 133">
                  <a:extLst>
                    <a:ext uri="{FF2B5EF4-FFF2-40B4-BE49-F238E27FC236}">
                      <a16:creationId xmlns:a16="http://schemas.microsoft.com/office/drawing/2014/main" id="{F67E4BBD-BF07-4F9C-AE96-A89A58AC7C11}"/>
                    </a:ext>
                  </a:extLst>
                </p:cNvPr>
                <p:cNvPicPr/>
                <p:nvPr/>
              </p:nvPicPr>
              <p:blipFill>
                <a:blip r:embed="rId341"/>
                <a:stretch>
                  <a:fillRect/>
                </a:stretch>
              </p:blipFill>
              <p:spPr>
                <a:xfrm>
                  <a:off x="2318037" y="517845"/>
                  <a:ext cx="160560" cy="93960"/>
                </a:xfrm>
                <a:prstGeom prst="rect">
                  <a:avLst/>
                </a:prstGeom>
              </p:spPr>
            </p:pic>
          </mc:Fallback>
        </mc:AlternateContent>
      </p:grpSp>
      <p:grpSp>
        <p:nvGrpSpPr>
          <p:cNvPr id="149" name="Gruppieren 148">
            <a:extLst>
              <a:ext uri="{FF2B5EF4-FFF2-40B4-BE49-F238E27FC236}">
                <a16:creationId xmlns:a16="http://schemas.microsoft.com/office/drawing/2014/main" id="{E7072998-59CD-4553-AE9A-149CA39BB8DA}"/>
              </a:ext>
            </a:extLst>
          </p:cNvPr>
          <p:cNvGrpSpPr/>
          <p:nvPr/>
        </p:nvGrpSpPr>
        <p:grpSpPr>
          <a:xfrm>
            <a:off x="6222957" y="545205"/>
            <a:ext cx="1542960" cy="282240"/>
            <a:chOff x="6222957" y="545205"/>
            <a:chExt cx="1542960" cy="282240"/>
          </a:xfrm>
        </p:grpSpPr>
        <mc:AlternateContent xmlns:mc="http://schemas.openxmlformats.org/markup-compatibility/2006" xmlns:p14="http://schemas.microsoft.com/office/powerpoint/2010/main">
          <mc:Choice Requires="p14">
            <p:contentPart p14:bwMode="auto" r:id="rId342">
              <p14:nvContentPartPr>
                <p14:cNvPr id="135" name="Freihand 134">
                  <a:extLst>
                    <a:ext uri="{FF2B5EF4-FFF2-40B4-BE49-F238E27FC236}">
                      <a16:creationId xmlns:a16="http://schemas.microsoft.com/office/drawing/2014/main" id="{10A3286C-C361-471E-B06D-B0A9B554C3A0}"/>
                    </a:ext>
                  </a:extLst>
                </p14:cNvPr>
                <p14:cNvContentPartPr/>
                <p14:nvPr/>
              </p14:nvContentPartPr>
              <p14:xfrm>
                <a:off x="6222957" y="680565"/>
                <a:ext cx="125640" cy="124200"/>
              </p14:xfrm>
            </p:contentPart>
          </mc:Choice>
          <mc:Fallback xmlns="">
            <p:pic>
              <p:nvPicPr>
                <p:cNvPr id="135" name="Freihand 134">
                  <a:extLst>
                    <a:ext uri="{FF2B5EF4-FFF2-40B4-BE49-F238E27FC236}">
                      <a16:creationId xmlns:a16="http://schemas.microsoft.com/office/drawing/2014/main" id="{10A3286C-C361-471E-B06D-B0A9B554C3A0}"/>
                    </a:ext>
                  </a:extLst>
                </p:cNvPr>
                <p:cNvPicPr/>
                <p:nvPr/>
              </p:nvPicPr>
              <p:blipFill>
                <a:blip r:embed="rId343"/>
                <a:stretch>
                  <a:fillRect/>
                </a:stretch>
              </p:blipFill>
              <p:spPr>
                <a:xfrm>
                  <a:off x="6218637" y="676245"/>
                  <a:ext cx="134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36" name="Freihand 135">
                  <a:extLst>
                    <a:ext uri="{FF2B5EF4-FFF2-40B4-BE49-F238E27FC236}">
                      <a16:creationId xmlns:a16="http://schemas.microsoft.com/office/drawing/2014/main" id="{282CF111-D142-474F-910C-352323CC233E}"/>
                    </a:ext>
                  </a:extLst>
                </p14:cNvPr>
                <p14:cNvContentPartPr/>
                <p14:nvPr/>
              </p14:nvContentPartPr>
              <p14:xfrm>
                <a:off x="6361557" y="649965"/>
                <a:ext cx="462960" cy="124920"/>
              </p14:xfrm>
            </p:contentPart>
          </mc:Choice>
          <mc:Fallback xmlns="">
            <p:pic>
              <p:nvPicPr>
                <p:cNvPr id="136" name="Freihand 135">
                  <a:extLst>
                    <a:ext uri="{FF2B5EF4-FFF2-40B4-BE49-F238E27FC236}">
                      <a16:creationId xmlns:a16="http://schemas.microsoft.com/office/drawing/2014/main" id="{282CF111-D142-474F-910C-352323CC233E}"/>
                    </a:ext>
                  </a:extLst>
                </p:cNvPr>
                <p:cNvPicPr/>
                <p:nvPr/>
              </p:nvPicPr>
              <p:blipFill>
                <a:blip r:embed="rId345"/>
                <a:stretch>
                  <a:fillRect/>
                </a:stretch>
              </p:blipFill>
              <p:spPr>
                <a:xfrm>
                  <a:off x="6357237" y="645645"/>
                  <a:ext cx="471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37" name="Freihand 136">
                  <a:extLst>
                    <a:ext uri="{FF2B5EF4-FFF2-40B4-BE49-F238E27FC236}">
                      <a16:creationId xmlns:a16="http://schemas.microsoft.com/office/drawing/2014/main" id="{FB1D4148-C421-4E95-A0B4-1987161DE901}"/>
                    </a:ext>
                  </a:extLst>
                </p14:cNvPr>
                <p14:cNvContentPartPr/>
                <p14:nvPr/>
              </p14:nvContentPartPr>
              <p14:xfrm>
                <a:off x="6821637" y="582645"/>
                <a:ext cx="144360" cy="103320"/>
              </p14:xfrm>
            </p:contentPart>
          </mc:Choice>
          <mc:Fallback xmlns="">
            <p:pic>
              <p:nvPicPr>
                <p:cNvPr id="137" name="Freihand 136">
                  <a:extLst>
                    <a:ext uri="{FF2B5EF4-FFF2-40B4-BE49-F238E27FC236}">
                      <a16:creationId xmlns:a16="http://schemas.microsoft.com/office/drawing/2014/main" id="{FB1D4148-C421-4E95-A0B4-1987161DE901}"/>
                    </a:ext>
                  </a:extLst>
                </p:cNvPr>
                <p:cNvPicPr/>
                <p:nvPr/>
              </p:nvPicPr>
              <p:blipFill>
                <a:blip r:embed="rId347"/>
                <a:stretch>
                  <a:fillRect/>
                </a:stretch>
              </p:blipFill>
              <p:spPr>
                <a:xfrm>
                  <a:off x="6817317" y="578325"/>
                  <a:ext cx="153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0" name="Freihand 139">
                  <a:extLst>
                    <a:ext uri="{FF2B5EF4-FFF2-40B4-BE49-F238E27FC236}">
                      <a16:creationId xmlns:a16="http://schemas.microsoft.com/office/drawing/2014/main" id="{2476571D-971D-4C2B-A5A1-5D4CEF5D806F}"/>
                    </a:ext>
                  </a:extLst>
                </p14:cNvPr>
                <p14:cNvContentPartPr/>
                <p14:nvPr/>
              </p14:nvContentPartPr>
              <p14:xfrm>
                <a:off x="6945117" y="813405"/>
                <a:ext cx="24120" cy="1440"/>
              </p14:xfrm>
            </p:contentPart>
          </mc:Choice>
          <mc:Fallback xmlns="">
            <p:pic>
              <p:nvPicPr>
                <p:cNvPr id="140" name="Freihand 139">
                  <a:extLst>
                    <a:ext uri="{FF2B5EF4-FFF2-40B4-BE49-F238E27FC236}">
                      <a16:creationId xmlns:a16="http://schemas.microsoft.com/office/drawing/2014/main" id="{2476571D-971D-4C2B-A5A1-5D4CEF5D806F}"/>
                    </a:ext>
                  </a:extLst>
                </p:cNvPr>
                <p:cNvPicPr/>
                <p:nvPr/>
              </p:nvPicPr>
              <p:blipFill>
                <a:blip r:embed="rId21"/>
                <a:stretch>
                  <a:fillRect/>
                </a:stretch>
              </p:blipFill>
              <p:spPr>
                <a:xfrm>
                  <a:off x="6940797" y="809085"/>
                  <a:ext cx="327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1" name="Freihand 140">
                  <a:extLst>
                    <a:ext uri="{FF2B5EF4-FFF2-40B4-BE49-F238E27FC236}">
                      <a16:creationId xmlns:a16="http://schemas.microsoft.com/office/drawing/2014/main" id="{25A6977E-99F4-4959-A7D7-E662181B60AA}"/>
                    </a:ext>
                  </a:extLst>
                </p14:cNvPr>
                <p14:cNvContentPartPr/>
                <p14:nvPr/>
              </p14:nvContentPartPr>
              <p14:xfrm>
                <a:off x="6895797" y="728085"/>
                <a:ext cx="204480" cy="96840"/>
              </p14:xfrm>
            </p:contentPart>
          </mc:Choice>
          <mc:Fallback xmlns="">
            <p:pic>
              <p:nvPicPr>
                <p:cNvPr id="141" name="Freihand 140">
                  <a:extLst>
                    <a:ext uri="{FF2B5EF4-FFF2-40B4-BE49-F238E27FC236}">
                      <a16:creationId xmlns:a16="http://schemas.microsoft.com/office/drawing/2014/main" id="{25A6977E-99F4-4959-A7D7-E662181B60AA}"/>
                    </a:ext>
                  </a:extLst>
                </p:cNvPr>
                <p:cNvPicPr/>
                <p:nvPr/>
              </p:nvPicPr>
              <p:blipFill>
                <a:blip r:embed="rId350"/>
                <a:stretch>
                  <a:fillRect/>
                </a:stretch>
              </p:blipFill>
              <p:spPr>
                <a:xfrm>
                  <a:off x="6891477" y="723765"/>
                  <a:ext cx="213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2" name="Freihand 141">
                  <a:extLst>
                    <a:ext uri="{FF2B5EF4-FFF2-40B4-BE49-F238E27FC236}">
                      <a16:creationId xmlns:a16="http://schemas.microsoft.com/office/drawing/2014/main" id="{C329CFE5-A702-45C2-894C-DC1E30B2880B}"/>
                    </a:ext>
                  </a:extLst>
                </p14:cNvPr>
                <p14:cNvContentPartPr/>
                <p14:nvPr/>
              </p14:nvContentPartPr>
              <p14:xfrm>
                <a:off x="7224837" y="593445"/>
                <a:ext cx="119160" cy="227880"/>
              </p14:xfrm>
            </p:contentPart>
          </mc:Choice>
          <mc:Fallback xmlns="">
            <p:pic>
              <p:nvPicPr>
                <p:cNvPr id="142" name="Freihand 141">
                  <a:extLst>
                    <a:ext uri="{FF2B5EF4-FFF2-40B4-BE49-F238E27FC236}">
                      <a16:creationId xmlns:a16="http://schemas.microsoft.com/office/drawing/2014/main" id="{C329CFE5-A702-45C2-894C-DC1E30B2880B}"/>
                    </a:ext>
                  </a:extLst>
                </p:cNvPr>
                <p:cNvPicPr/>
                <p:nvPr/>
              </p:nvPicPr>
              <p:blipFill>
                <a:blip r:embed="rId352"/>
                <a:stretch>
                  <a:fillRect/>
                </a:stretch>
              </p:blipFill>
              <p:spPr>
                <a:xfrm>
                  <a:off x="7220517" y="589125"/>
                  <a:ext cx="127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3" name="Freihand 142">
                  <a:extLst>
                    <a:ext uri="{FF2B5EF4-FFF2-40B4-BE49-F238E27FC236}">
                      <a16:creationId xmlns:a16="http://schemas.microsoft.com/office/drawing/2014/main" id="{93026BBC-F99F-4211-A2FF-DBC94D537A6F}"/>
                    </a:ext>
                  </a:extLst>
                </p14:cNvPr>
                <p14:cNvContentPartPr/>
                <p14:nvPr/>
              </p14:nvContentPartPr>
              <p14:xfrm>
                <a:off x="7514277" y="622245"/>
                <a:ext cx="26640" cy="121320"/>
              </p14:xfrm>
            </p:contentPart>
          </mc:Choice>
          <mc:Fallback xmlns="">
            <p:pic>
              <p:nvPicPr>
                <p:cNvPr id="143" name="Freihand 142">
                  <a:extLst>
                    <a:ext uri="{FF2B5EF4-FFF2-40B4-BE49-F238E27FC236}">
                      <a16:creationId xmlns:a16="http://schemas.microsoft.com/office/drawing/2014/main" id="{93026BBC-F99F-4211-A2FF-DBC94D537A6F}"/>
                    </a:ext>
                  </a:extLst>
                </p:cNvPr>
                <p:cNvPicPr/>
                <p:nvPr/>
              </p:nvPicPr>
              <p:blipFill>
                <a:blip r:embed="rId354"/>
                <a:stretch>
                  <a:fillRect/>
                </a:stretch>
              </p:blipFill>
              <p:spPr>
                <a:xfrm>
                  <a:off x="7509957" y="617925"/>
                  <a:ext cx="35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45" name="Freihand 144">
                  <a:extLst>
                    <a:ext uri="{FF2B5EF4-FFF2-40B4-BE49-F238E27FC236}">
                      <a16:creationId xmlns:a16="http://schemas.microsoft.com/office/drawing/2014/main" id="{F935BD08-2B83-46A2-9089-2C05226EDD6D}"/>
                    </a:ext>
                  </a:extLst>
                </p14:cNvPr>
                <p14:cNvContentPartPr/>
                <p14:nvPr/>
              </p14:nvContentPartPr>
              <p14:xfrm>
                <a:off x="7508517" y="554565"/>
                <a:ext cx="164160" cy="206280"/>
              </p14:xfrm>
            </p:contentPart>
          </mc:Choice>
          <mc:Fallback xmlns="">
            <p:pic>
              <p:nvPicPr>
                <p:cNvPr id="145" name="Freihand 144">
                  <a:extLst>
                    <a:ext uri="{FF2B5EF4-FFF2-40B4-BE49-F238E27FC236}">
                      <a16:creationId xmlns:a16="http://schemas.microsoft.com/office/drawing/2014/main" id="{F935BD08-2B83-46A2-9089-2C05226EDD6D}"/>
                    </a:ext>
                  </a:extLst>
                </p:cNvPr>
                <p:cNvPicPr/>
                <p:nvPr/>
              </p:nvPicPr>
              <p:blipFill>
                <a:blip r:embed="rId356"/>
                <a:stretch>
                  <a:fillRect/>
                </a:stretch>
              </p:blipFill>
              <p:spPr>
                <a:xfrm>
                  <a:off x="7504197" y="550245"/>
                  <a:ext cx="1728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46" name="Freihand 145">
                  <a:extLst>
                    <a:ext uri="{FF2B5EF4-FFF2-40B4-BE49-F238E27FC236}">
                      <a16:creationId xmlns:a16="http://schemas.microsoft.com/office/drawing/2014/main" id="{3919EF2C-714C-4645-AA17-4794ECDC4FFE}"/>
                    </a:ext>
                  </a:extLst>
                </p14:cNvPr>
                <p14:cNvContentPartPr/>
                <p14:nvPr/>
              </p14:nvContentPartPr>
              <p14:xfrm>
                <a:off x="7651797" y="545205"/>
                <a:ext cx="7200" cy="8280"/>
              </p14:xfrm>
            </p:contentPart>
          </mc:Choice>
          <mc:Fallback xmlns="">
            <p:pic>
              <p:nvPicPr>
                <p:cNvPr id="146" name="Freihand 145">
                  <a:extLst>
                    <a:ext uri="{FF2B5EF4-FFF2-40B4-BE49-F238E27FC236}">
                      <a16:creationId xmlns:a16="http://schemas.microsoft.com/office/drawing/2014/main" id="{3919EF2C-714C-4645-AA17-4794ECDC4FFE}"/>
                    </a:ext>
                  </a:extLst>
                </p:cNvPr>
                <p:cNvPicPr/>
                <p:nvPr/>
              </p:nvPicPr>
              <p:blipFill>
                <a:blip r:embed="rId358"/>
                <a:stretch>
                  <a:fillRect/>
                </a:stretch>
              </p:blipFill>
              <p:spPr>
                <a:xfrm>
                  <a:off x="7647477" y="540885"/>
                  <a:ext cx="1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7" name="Freihand 146">
                  <a:extLst>
                    <a:ext uri="{FF2B5EF4-FFF2-40B4-BE49-F238E27FC236}">
                      <a16:creationId xmlns:a16="http://schemas.microsoft.com/office/drawing/2014/main" id="{FEB0A7C8-3FA0-4D30-B100-685E14F59DBC}"/>
                    </a:ext>
                  </a:extLst>
                </p14:cNvPr>
                <p14:cNvContentPartPr/>
                <p14:nvPr/>
              </p14:nvContentPartPr>
              <p14:xfrm>
                <a:off x="7727037" y="581205"/>
                <a:ext cx="38880" cy="70200"/>
              </p14:xfrm>
            </p:contentPart>
          </mc:Choice>
          <mc:Fallback xmlns="">
            <p:pic>
              <p:nvPicPr>
                <p:cNvPr id="147" name="Freihand 146">
                  <a:extLst>
                    <a:ext uri="{FF2B5EF4-FFF2-40B4-BE49-F238E27FC236}">
                      <a16:creationId xmlns:a16="http://schemas.microsoft.com/office/drawing/2014/main" id="{FEB0A7C8-3FA0-4D30-B100-685E14F59DBC}"/>
                    </a:ext>
                  </a:extLst>
                </p:cNvPr>
                <p:cNvPicPr/>
                <p:nvPr/>
              </p:nvPicPr>
              <p:blipFill>
                <a:blip r:embed="rId360"/>
                <a:stretch>
                  <a:fillRect/>
                </a:stretch>
              </p:blipFill>
              <p:spPr>
                <a:xfrm>
                  <a:off x="7722717" y="576885"/>
                  <a:ext cx="47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8" name="Freihand 147">
                  <a:extLst>
                    <a:ext uri="{FF2B5EF4-FFF2-40B4-BE49-F238E27FC236}">
                      <a16:creationId xmlns:a16="http://schemas.microsoft.com/office/drawing/2014/main" id="{67D5B17B-3369-4B5C-A923-8ED44461993E}"/>
                    </a:ext>
                  </a:extLst>
                </p14:cNvPr>
                <p14:cNvContentPartPr/>
                <p14:nvPr/>
              </p14:nvContentPartPr>
              <p14:xfrm>
                <a:off x="7418157" y="764805"/>
                <a:ext cx="65880" cy="62640"/>
              </p14:xfrm>
            </p:contentPart>
          </mc:Choice>
          <mc:Fallback xmlns="">
            <p:pic>
              <p:nvPicPr>
                <p:cNvPr id="148" name="Freihand 147">
                  <a:extLst>
                    <a:ext uri="{FF2B5EF4-FFF2-40B4-BE49-F238E27FC236}">
                      <a16:creationId xmlns:a16="http://schemas.microsoft.com/office/drawing/2014/main" id="{67D5B17B-3369-4B5C-A923-8ED44461993E}"/>
                    </a:ext>
                  </a:extLst>
                </p:cNvPr>
                <p:cNvPicPr/>
                <p:nvPr/>
              </p:nvPicPr>
              <p:blipFill>
                <a:blip r:embed="rId362"/>
                <a:stretch>
                  <a:fillRect/>
                </a:stretch>
              </p:blipFill>
              <p:spPr>
                <a:xfrm>
                  <a:off x="7413837" y="760485"/>
                  <a:ext cx="74520" cy="71280"/>
                </a:xfrm>
                <a:prstGeom prst="rect">
                  <a:avLst/>
                </a:prstGeom>
              </p:spPr>
            </p:pic>
          </mc:Fallback>
        </mc:AlternateContent>
      </p:grpSp>
      <p:grpSp>
        <p:nvGrpSpPr>
          <p:cNvPr id="153" name="Gruppieren 152">
            <a:extLst>
              <a:ext uri="{FF2B5EF4-FFF2-40B4-BE49-F238E27FC236}">
                <a16:creationId xmlns:a16="http://schemas.microsoft.com/office/drawing/2014/main" id="{6899F8BF-E3E0-45E5-BC23-582501E36266}"/>
              </a:ext>
            </a:extLst>
          </p:cNvPr>
          <p:cNvGrpSpPr/>
          <p:nvPr/>
        </p:nvGrpSpPr>
        <p:grpSpPr>
          <a:xfrm>
            <a:off x="11134077" y="1446285"/>
            <a:ext cx="365040" cy="573840"/>
            <a:chOff x="11134077" y="1446285"/>
            <a:chExt cx="365040" cy="573840"/>
          </a:xfrm>
        </p:grpSpPr>
        <mc:AlternateContent xmlns:mc="http://schemas.openxmlformats.org/markup-compatibility/2006" xmlns:p14="http://schemas.microsoft.com/office/powerpoint/2010/main">
          <mc:Choice Requires="p14">
            <p:contentPart p14:bwMode="auto" r:id="rId363">
              <p14:nvContentPartPr>
                <p14:cNvPr id="150" name="Freihand 149">
                  <a:extLst>
                    <a:ext uri="{FF2B5EF4-FFF2-40B4-BE49-F238E27FC236}">
                      <a16:creationId xmlns:a16="http://schemas.microsoft.com/office/drawing/2014/main" id="{3526451D-5C96-4D52-A16D-7AC856225192}"/>
                    </a:ext>
                  </a:extLst>
                </p14:cNvPr>
                <p14:cNvContentPartPr/>
                <p14:nvPr/>
              </p14:nvContentPartPr>
              <p14:xfrm>
                <a:off x="11402997" y="1531605"/>
                <a:ext cx="360" cy="360"/>
              </p14:xfrm>
            </p:contentPart>
          </mc:Choice>
          <mc:Fallback xmlns="">
            <p:pic>
              <p:nvPicPr>
                <p:cNvPr id="150" name="Freihand 149">
                  <a:extLst>
                    <a:ext uri="{FF2B5EF4-FFF2-40B4-BE49-F238E27FC236}">
                      <a16:creationId xmlns:a16="http://schemas.microsoft.com/office/drawing/2014/main" id="{3526451D-5C96-4D52-A16D-7AC856225192}"/>
                    </a:ext>
                  </a:extLst>
                </p:cNvPr>
                <p:cNvPicPr/>
                <p:nvPr/>
              </p:nvPicPr>
              <p:blipFill>
                <a:blip r:embed="rId57"/>
                <a:stretch>
                  <a:fillRect/>
                </a:stretch>
              </p:blipFill>
              <p:spPr>
                <a:xfrm>
                  <a:off x="11398677" y="1527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2" name="Freihand 151">
                  <a:extLst>
                    <a:ext uri="{FF2B5EF4-FFF2-40B4-BE49-F238E27FC236}">
                      <a16:creationId xmlns:a16="http://schemas.microsoft.com/office/drawing/2014/main" id="{58AD26B7-D027-4EC0-A4E2-0C1F17486D0C}"/>
                    </a:ext>
                  </a:extLst>
                </p14:cNvPr>
                <p14:cNvContentPartPr/>
                <p14:nvPr/>
              </p14:nvContentPartPr>
              <p14:xfrm>
                <a:off x="11134077" y="1446285"/>
                <a:ext cx="365040" cy="573840"/>
              </p14:xfrm>
            </p:contentPart>
          </mc:Choice>
          <mc:Fallback xmlns="">
            <p:pic>
              <p:nvPicPr>
                <p:cNvPr id="152" name="Freihand 151">
                  <a:extLst>
                    <a:ext uri="{FF2B5EF4-FFF2-40B4-BE49-F238E27FC236}">
                      <a16:creationId xmlns:a16="http://schemas.microsoft.com/office/drawing/2014/main" id="{58AD26B7-D027-4EC0-A4E2-0C1F17486D0C}"/>
                    </a:ext>
                  </a:extLst>
                </p:cNvPr>
                <p:cNvPicPr/>
                <p:nvPr/>
              </p:nvPicPr>
              <p:blipFill>
                <a:blip r:embed="rId365"/>
                <a:stretch>
                  <a:fillRect/>
                </a:stretch>
              </p:blipFill>
              <p:spPr>
                <a:xfrm>
                  <a:off x="11129757" y="1441965"/>
                  <a:ext cx="373680" cy="582480"/>
                </a:xfrm>
                <a:prstGeom prst="rect">
                  <a:avLst/>
                </a:prstGeom>
              </p:spPr>
            </p:pic>
          </mc:Fallback>
        </mc:AlternateContent>
      </p:grpSp>
      <p:grpSp>
        <p:nvGrpSpPr>
          <p:cNvPr id="156" name="Gruppieren 155">
            <a:extLst>
              <a:ext uri="{FF2B5EF4-FFF2-40B4-BE49-F238E27FC236}">
                <a16:creationId xmlns:a16="http://schemas.microsoft.com/office/drawing/2014/main" id="{ADB995AA-7B89-4849-9109-B7B7BEDDD884}"/>
              </a:ext>
            </a:extLst>
          </p:cNvPr>
          <p:cNvGrpSpPr/>
          <p:nvPr/>
        </p:nvGrpSpPr>
        <p:grpSpPr>
          <a:xfrm>
            <a:off x="7003077" y="1491285"/>
            <a:ext cx="4175640" cy="862920"/>
            <a:chOff x="7003077" y="1491285"/>
            <a:chExt cx="4175640" cy="862920"/>
          </a:xfrm>
        </p:grpSpPr>
        <mc:AlternateContent xmlns:mc="http://schemas.openxmlformats.org/markup-compatibility/2006" xmlns:p14="http://schemas.microsoft.com/office/powerpoint/2010/main">
          <mc:Choice Requires="p14">
            <p:contentPart p14:bwMode="auto" r:id="rId366">
              <p14:nvContentPartPr>
                <p14:cNvPr id="154" name="Freihand 153">
                  <a:extLst>
                    <a:ext uri="{FF2B5EF4-FFF2-40B4-BE49-F238E27FC236}">
                      <a16:creationId xmlns:a16="http://schemas.microsoft.com/office/drawing/2014/main" id="{FDCE581B-C657-481D-93BB-761EA3C9009A}"/>
                    </a:ext>
                  </a:extLst>
                </p14:cNvPr>
                <p14:cNvContentPartPr/>
                <p14:nvPr/>
              </p14:nvContentPartPr>
              <p14:xfrm>
                <a:off x="7003077" y="1491285"/>
                <a:ext cx="4026600" cy="748800"/>
              </p14:xfrm>
            </p:contentPart>
          </mc:Choice>
          <mc:Fallback xmlns="">
            <p:pic>
              <p:nvPicPr>
                <p:cNvPr id="154" name="Freihand 153">
                  <a:extLst>
                    <a:ext uri="{FF2B5EF4-FFF2-40B4-BE49-F238E27FC236}">
                      <a16:creationId xmlns:a16="http://schemas.microsoft.com/office/drawing/2014/main" id="{FDCE581B-C657-481D-93BB-761EA3C9009A}"/>
                    </a:ext>
                  </a:extLst>
                </p:cNvPr>
                <p:cNvPicPr/>
                <p:nvPr/>
              </p:nvPicPr>
              <p:blipFill>
                <a:blip r:embed="rId367"/>
                <a:stretch>
                  <a:fillRect/>
                </a:stretch>
              </p:blipFill>
              <p:spPr>
                <a:xfrm>
                  <a:off x="6998757" y="1486965"/>
                  <a:ext cx="403524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55" name="Freihand 154">
                  <a:extLst>
                    <a:ext uri="{FF2B5EF4-FFF2-40B4-BE49-F238E27FC236}">
                      <a16:creationId xmlns:a16="http://schemas.microsoft.com/office/drawing/2014/main" id="{43FE247A-4054-48DC-8C4B-ADE2753E09AB}"/>
                    </a:ext>
                  </a:extLst>
                </p14:cNvPr>
                <p14:cNvContentPartPr/>
                <p14:nvPr/>
              </p14:nvContentPartPr>
              <p14:xfrm>
                <a:off x="10838517" y="2083845"/>
                <a:ext cx="340200" cy="270360"/>
              </p14:xfrm>
            </p:contentPart>
          </mc:Choice>
          <mc:Fallback xmlns="">
            <p:pic>
              <p:nvPicPr>
                <p:cNvPr id="155" name="Freihand 154">
                  <a:extLst>
                    <a:ext uri="{FF2B5EF4-FFF2-40B4-BE49-F238E27FC236}">
                      <a16:creationId xmlns:a16="http://schemas.microsoft.com/office/drawing/2014/main" id="{43FE247A-4054-48DC-8C4B-ADE2753E09AB}"/>
                    </a:ext>
                  </a:extLst>
                </p:cNvPr>
                <p:cNvPicPr/>
                <p:nvPr/>
              </p:nvPicPr>
              <p:blipFill>
                <a:blip r:embed="rId369"/>
                <a:stretch>
                  <a:fillRect/>
                </a:stretch>
              </p:blipFill>
              <p:spPr>
                <a:xfrm>
                  <a:off x="10834197" y="2079525"/>
                  <a:ext cx="348840" cy="279000"/>
                </a:xfrm>
                <a:prstGeom prst="rect">
                  <a:avLst/>
                </a:prstGeom>
              </p:spPr>
            </p:pic>
          </mc:Fallback>
        </mc:AlternateContent>
      </p:grpSp>
      <p:grpSp>
        <p:nvGrpSpPr>
          <p:cNvPr id="173" name="Gruppieren 172">
            <a:extLst>
              <a:ext uri="{FF2B5EF4-FFF2-40B4-BE49-F238E27FC236}">
                <a16:creationId xmlns:a16="http://schemas.microsoft.com/office/drawing/2014/main" id="{54C09C8D-72D0-4F39-9C51-FEC83A7F6E30}"/>
              </a:ext>
            </a:extLst>
          </p:cNvPr>
          <p:cNvGrpSpPr/>
          <p:nvPr/>
        </p:nvGrpSpPr>
        <p:grpSpPr>
          <a:xfrm>
            <a:off x="11056677" y="516045"/>
            <a:ext cx="747360" cy="864360"/>
            <a:chOff x="11056677" y="516045"/>
            <a:chExt cx="747360" cy="864360"/>
          </a:xfrm>
        </p:grpSpPr>
        <mc:AlternateContent xmlns:mc="http://schemas.openxmlformats.org/markup-compatibility/2006" xmlns:p14="http://schemas.microsoft.com/office/powerpoint/2010/main">
          <mc:Choice Requires="p14">
            <p:contentPart p14:bwMode="auto" r:id="rId370">
              <p14:nvContentPartPr>
                <p14:cNvPr id="157" name="Freihand 156">
                  <a:extLst>
                    <a:ext uri="{FF2B5EF4-FFF2-40B4-BE49-F238E27FC236}">
                      <a16:creationId xmlns:a16="http://schemas.microsoft.com/office/drawing/2014/main" id="{522E9D51-164C-4C7B-8312-46744B200C2F}"/>
                    </a:ext>
                  </a:extLst>
                </p14:cNvPr>
                <p14:cNvContentPartPr/>
                <p14:nvPr/>
              </p14:nvContentPartPr>
              <p14:xfrm>
                <a:off x="11262237" y="1033005"/>
                <a:ext cx="20880" cy="295200"/>
              </p14:xfrm>
            </p:contentPart>
          </mc:Choice>
          <mc:Fallback xmlns="">
            <p:pic>
              <p:nvPicPr>
                <p:cNvPr id="157" name="Freihand 156">
                  <a:extLst>
                    <a:ext uri="{FF2B5EF4-FFF2-40B4-BE49-F238E27FC236}">
                      <a16:creationId xmlns:a16="http://schemas.microsoft.com/office/drawing/2014/main" id="{522E9D51-164C-4C7B-8312-46744B200C2F}"/>
                    </a:ext>
                  </a:extLst>
                </p:cNvPr>
                <p:cNvPicPr/>
                <p:nvPr/>
              </p:nvPicPr>
              <p:blipFill>
                <a:blip r:embed="rId371"/>
                <a:stretch>
                  <a:fillRect/>
                </a:stretch>
              </p:blipFill>
              <p:spPr>
                <a:xfrm>
                  <a:off x="11257917" y="1028685"/>
                  <a:ext cx="295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58" name="Freihand 157">
                  <a:extLst>
                    <a:ext uri="{FF2B5EF4-FFF2-40B4-BE49-F238E27FC236}">
                      <a16:creationId xmlns:a16="http://schemas.microsoft.com/office/drawing/2014/main" id="{DD2BBEA9-F2FD-406E-9857-4139A1566C52}"/>
                    </a:ext>
                  </a:extLst>
                </p14:cNvPr>
                <p14:cNvContentPartPr/>
                <p14:nvPr/>
              </p14:nvContentPartPr>
              <p14:xfrm>
                <a:off x="11229837" y="1204365"/>
                <a:ext cx="103680" cy="176040"/>
              </p14:xfrm>
            </p:contentPart>
          </mc:Choice>
          <mc:Fallback xmlns="">
            <p:pic>
              <p:nvPicPr>
                <p:cNvPr id="158" name="Freihand 157">
                  <a:extLst>
                    <a:ext uri="{FF2B5EF4-FFF2-40B4-BE49-F238E27FC236}">
                      <a16:creationId xmlns:a16="http://schemas.microsoft.com/office/drawing/2014/main" id="{DD2BBEA9-F2FD-406E-9857-4139A1566C52}"/>
                    </a:ext>
                  </a:extLst>
                </p:cNvPr>
                <p:cNvPicPr/>
                <p:nvPr/>
              </p:nvPicPr>
              <p:blipFill>
                <a:blip r:embed="rId373"/>
                <a:stretch>
                  <a:fillRect/>
                </a:stretch>
              </p:blipFill>
              <p:spPr>
                <a:xfrm>
                  <a:off x="11225517" y="1200045"/>
                  <a:ext cx="112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59" name="Freihand 158">
                  <a:extLst>
                    <a:ext uri="{FF2B5EF4-FFF2-40B4-BE49-F238E27FC236}">
                      <a16:creationId xmlns:a16="http://schemas.microsoft.com/office/drawing/2014/main" id="{3E0A32AB-2178-41D6-BAF2-489650D84EEC}"/>
                    </a:ext>
                  </a:extLst>
                </p14:cNvPr>
                <p14:cNvContentPartPr/>
                <p14:nvPr/>
              </p14:nvContentPartPr>
              <p14:xfrm>
                <a:off x="11056677" y="751845"/>
                <a:ext cx="117720" cy="109080"/>
              </p14:xfrm>
            </p:contentPart>
          </mc:Choice>
          <mc:Fallback xmlns="">
            <p:pic>
              <p:nvPicPr>
                <p:cNvPr id="159" name="Freihand 158">
                  <a:extLst>
                    <a:ext uri="{FF2B5EF4-FFF2-40B4-BE49-F238E27FC236}">
                      <a16:creationId xmlns:a16="http://schemas.microsoft.com/office/drawing/2014/main" id="{3E0A32AB-2178-41D6-BAF2-489650D84EEC}"/>
                    </a:ext>
                  </a:extLst>
                </p:cNvPr>
                <p:cNvPicPr/>
                <p:nvPr/>
              </p:nvPicPr>
              <p:blipFill>
                <a:blip r:embed="rId375"/>
                <a:stretch>
                  <a:fillRect/>
                </a:stretch>
              </p:blipFill>
              <p:spPr>
                <a:xfrm>
                  <a:off x="11052357" y="747525"/>
                  <a:ext cx="126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0" name="Freihand 159">
                  <a:extLst>
                    <a:ext uri="{FF2B5EF4-FFF2-40B4-BE49-F238E27FC236}">
                      <a16:creationId xmlns:a16="http://schemas.microsoft.com/office/drawing/2014/main" id="{DD83B159-F58C-435D-BE66-10C6DAA0FC35}"/>
                    </a:ext>
                  </a:extLst>
                </p14:cNvPr>
                <p14:cNvContentPartPr/>
                <p14:nvPr/>
              </p14:nvContentPartPr>
              <p14:xfrm>
                <a:off x="11253237" y="590925"/>
                <a:ext cx="76320" cy="181800"/>
              </p14:xfrm>
            </p:contentPart>
          </mc:Choice>
          <mc:Fallback xmlns="">
            <p:pic>
              <p:nvPicPr>
                <p:cNvPr id="160" name="Freihand 159">
                  <a:extLst>
                    <a:ext uri="{FF2B5EF4-FFF2-40B4-BE49-F238E27FC236}">
                      <a16:creationId xmlns:a16="http://schemas.microsoft.com/office/drawing/2014/main" id="{DD83B159-F58C-435D-BE66-10C6DAA0FC35}"/>
                    </a:ext>
                  </a:extLst>
                </p:cNvPr>
                <p:cNvPicPr/>
                <p:nvPr/>
              </p:nvPicPr>
              <p:blipFill>
                <a:blip r:embed="rId377"/>
                <a:stretch>
                  <a:fillRect/>
                </a:stretch>
              </p:blipFill>
              <p:spPr>
                <a:xfrm>
                  <a:off x="11248917" y="586605"/>
                  <a:ext cx="84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1" name="Freihand 160">
                  <a:extLst>
                    <a:ext uri="{FF2B5EF4-FFF2-40B4-BE49-F238E27FC236}">
                      <a16:creationId xmlns:a16="http://schemas.microsoft.com/office/drawing/2014/main" id="{82990B92-EE77-4305-A57F-913CFBC7D31A}"/>
                    </a:ext>
                  </a:extLst>
                </p14:cNvPr>
                <p14:cNvContentPartPr/>
                <p14:nvPr/>
              </p14:nvContentPartPr>
              <p14:xfrm>
                <a:off x="11410917" y="521445"/>
                <a:ext cx="145800" cy="179280"/>
              </p14:xfrm>
            </p:contentPart>
          </mc:Choice>
          <mc:Fallback xmlns="">
            <p:pic>
              <p:nvPicPr>
                <p:cNvPr id="161" name="Freihand 160">
                  <a:extLst>
                    <a:ext uri="{FF2B5EF4-FFF2-40B4-BE49-F238E27FC236}">
                      <a16:creationId xmlns:a16="http://schemas.microsoft.com/office/drawing/2014/main" id="{82990B92-EE77-4305-A57F-913CFBC7D31A}"/>
                    </a:ext>
                  </a:extLst>
                </p:cNvPr>
                <p:cNvPicPr/>
                <p:nvPr/>
              </p:nvPicPr>
              <p:blipFill>
                <a:blip r:embed="rId379"/>
                <a:stretch>
                  <a:fillRect/>
                </a:stretch>
              </p:blipFill>
              <p:spPr>
                <a:xfrm>
                  <a:off x="11406597" y="517125"/>
                  <a:ext cx="154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2" name="Freihand 161">
                  <a:extLst>
                    <a:ext uri="{FF2B5EF4-FFF2-40B4-BE49-F238E27FC236}">
                      <a16:creationId xmlns:a16="http://schemas.microsoft.com/office/drawing/2014/main" id="{EDE1AD07-B57A-4C11-BF32-985162980B86}"/>
                    </a:ext>
                  </a:extLst>
                </p14:cNvPr>
                <p14:cNvContentPartPr/>
                <p14:nvPr/>
              </p14:nvContentPartPr>
              <p14:xfrm>
                <a:off x="11556717" y="516045"/>
                <a:ext cx="8280" cy="28080"/>
              </p14:xfrm>
            </p:contentPart>
          </mc:Choice>
          <mc:Fallback xmlns="">
            <p:pic>
              <p:nvPicPr>
                <p:cNvPr id="162" name="Freihand 161">
                  <a:extLst>
                    <a:ext uri="{FF2B5EF4-FFF2-40B4-BE49-F238E27FC236}">
                      <a16:creationId xmlns:a16="http://schemas.microsoft.com/office/drawing/2014/main" id="{EDE1AD07-B57A-4C11-BF32-985162980B86}"/>
                    </a:ext>
                  </a:extLst>
                </p:cNvPr>
                <p:cNvPicPr/>
                <p:nvPr/>
              </p:nvPicPr>
              <p:blipFill>
                <a:blip r:embed="rId381"/>
                <a:stretch>
                  <a:fillRect/>
                </a:stretch>
              </p:blipFill>
              <p:spPr>
                <a:xfrm>
                  <a:off x="11552397" y="511725"/>
                  <a:ext cx="169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3" name="Freihand 162">
                  <a:extLst>
                    <a:ext uri="{FF2B5EF4-FFF2-40B4-BE49-F238E27FC236}">
                      <a16:creationId xmlns:a16="http://schemas.microsoft.com/office/drawing/2014/main" id="{76E2F94E-9D11-461F-B4A5-9707043DE484}"/>
                    </a:ext>
                  </a:extLst>
                </p14:cNvPr>
                <p14:cNvContentPartPr/>
                <p14:nvPr/>
              </p14:nvContentPartPr>
              <p14:xfrm>
                <a:off x="11591637" y="563205"/>
                <a:ext cx="66600" cy="77400"/>
              </p14:xfrm>
            </p:contentPart>
          </mc:Choice>
          <mc:Fallback xmlns="">
            <p:pic>
              <p:nvPicPr>
                <p:cNvPr id="163" name="Freihand 162">
                  <a:extLst>
                    <a:ext uri="{FF2B5EF4-FFF2-40B4-BE49-F238E27FC236}">
                      <a16:creationId xmlns:a16="http://schemas.microsoft.com/office/drawing/2014/main" id="{76E2F94E-9D11-461F-B4A5-9707043DE484}"/>
                    </a:ext>
                  </a:extLst>
                </p:cNvPr>
                <p:cNvPicPr/>
                <p:nvPr/>
              </p:nvPicPr>
              <p:blipFill>
                <a:blip r:embed="rId383"/>
                <a:stretch>
                  <a:fillRect/>
                </a:stretch>
              </p:blipFill>
              <p:spPr>
                <a:xfrm>
                  <a:off x="11587317" y="558885"/>
                  <a:ext cx="75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4" name="Freihand 163">
                  <a:extLst>
                    <a:ext uri="{FF2B5EF4-FFF2-40B4-BE49-F238E27FC236}">
                      <a16:creationId xmlns:a16="http://schemas.microsoft.com/office/drawing/2014/main" id="{194F4FA2-6510-4651-B6AB-0072F072E893}"/>
                    </a:ext>
                  </a:extLst>
                </p14:cNvPr>
                <p14:cNvContentPartPr/>
                <p14:nvPr/>
              </p14:nvContentPartPr>
              <p14:xfrm>
                <a:off x="11173317" y="908085"/>
                <a:ext cx="61200" cy="110520"/>
              </p14:xfrm>
            </p:contentPart>
          </mc:Choice>
          <mc:Fallback xmlns="">
            <p:pic>
              <p:nvPicPr>
                <p:cNvPr id="164" name="Freihand 163">
                  <a:extLst>
                    <a:ext uri="{FF2B5EF4-FFF2-40B4-BE49-F238E27FC236}">
                      <a16:creationId xmlns:a16="http://schemas.microsoft.com/office/drawing/2014/main" id="{194F4FA2-6510-4651-B6AB-0072F072E893}"/>
                    </a:ext>
                  </a:extLst>
                </p:cNvPr>
                <p:cNvPicPr/>
                <p:nvPr/>
              </p:nvPicPr>
              <p:blipFill>
                <a:blip r:embed="rId385"/>
                <a:stretch>
                  <a:fillRect/>
                </a:stretch>
              </p:blipFill>
              <p:spPr>
                <a:xfrm>
                  <a:off x="11168997" y="903765"/>
                  <a:ext cx="69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5" name="Freihand 164">
                  <a:extLst>
                    <a:ext uri="{FF2B5EF4-FFF2-40B4-BE49-F238E27FC236}">
                      <a16:creationId xmlns:a16="http://schemas.microsoft.com/office/drawing/2014/main" id="{54B54E94-808E-46E8-AD26-C899025BAFC4}"/>
                    </a:ext>
                  </a:extLst>
                </p14:cNvPr>
                <p14:cNvContentPartPr/>
                <p14:nvPr/>
              </p14:nvContentPartPr>
              <p14:xfrm>
                <a:off x="11233077" y="848325"/>
                <a:ext cx="103320" cy="131400"/>
              </p14:xfrm>
            </p:contentPart>
          </mc:Choice>
          <mc:Fallback xmlns="">
            <p:pic>
              <p:nvPicPr>
                <p:cNvPr id="165" name="Freihand 164">
                  <a:extLst>
                    <a:ext uri="{FF2B5EF4-FFF2-40B4-BE49-F238E27FC236}">
                      <a16:creationId xmlns:a16="http://schemas.microsoft.com/office/drawing/2014/main" id="{54B54E94-808E-46E8-AD26-C899025BAFC4}"/>
                    </a:ext>
                  </a:extLst>
                </p:cNvPr>
                <p:cNvPicPr/>
                <p:nvPr/>
              </p:nvPicPr>
              <p:blipFill>
                <a:blip r:embed="rId387"/>
                <a:stretch>
                  <a:fillRect/>
                </a:stretch>
              </p:blipFill>
              <p:spPr>
                <a:xfrm>
                  <a:off x="11228757" y="844005"/>
                  <a:ext cx="111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6" name="Freihand 165">
                  <a:extLst>
                    <a:ext uri="{FF2B5EF4-FFF2-40B4-BE49-F238E27FC236}">
                      <a16:creationId xmlns:a16="http://schemas.microsoft.com/office/drawing/2014/main" id="{CC4C1544-DF93-4267-90B3-45F3452FBDD9}"/>
                    </a:ext>
                  </a:extLst>
                </p14:cNvPr>
                <p14:cNvContentPartPr/>
                <p14:nvPr/>
              </p14:nvContentPartPr>
              <p14:xfrm>
                <a:off x="11347197" y="773805"/>
                <a:ext cx="154440" cy="162000"/>
              </p14:xfrm>
            </p:contentPart>
          </mc:Choice>
          <mc:Fallback xmlns="">
            <p:pic>
              <p:nvPicPr>
                <p:cNvPr id="166" name="Freihand 165">
                  <a:extLst>
                    <a:ext uri="{FF2B5EF4-FFF2-40B4-BE49-F238E27FC236}">
                      <a16:creationId xmlns:a16="http://schemas.microsoft.com/office/drawing/2014/main" id="{CC4C1544-DF93-4267-90B3-45F3452FBDD9}"/>
                    </a:ext>
                  </a:extLst>
                </p:cNvPr>
                <p:cNvPicPr/>
                <p:nvPr/>
              </p:nvPicPr>
              <p:blipFill>
                <a:blip r:embed="rId389"/>
                <a:stretch>
                  <a:fillRect/>
                </a:stretch>
              </p:blipFill>
              <p:spPr>
                <a:xfrm>
                  <a:off x="11342877" y="769485"/>
                  <a:ext cx="163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7" name="Freihand 166">
                  <a:extLst>
                    <a:ext uri="{FF2B5EF4-FFF2-40B4-BE49-F238E27FC236}">
                      <a16:creationId xmlns:a16="http://schemas.microsoft.com/office/drawing/2014/main" id="{733B1543-4159-4DD4-A6F8-41C4E1D66F39}"/>
                    </a:ext>
                  </a:extLst>
                </p14:cNvPr>
                <p14:cNvContentPartPr/>
                <p14:nvPr/>
              </p14:nvContentPartPr>
              <p14:xfrm>
                <a:off x="11548077" y="737805"/>
                <a:ext cx="173880" cy="95400"/>
              </p14:xfrm>
            </p:contentPart>
          </mc:Choice>
          <mc:Fallback xmlns="">
            <p:pic>
              <p:nvPicPr>
                <p:cNvPr id="167" name="Freihand 166">
                  <a:extLst>
                    <a:ext uri="{FF2B5EF4-FFF2-40B4-BE49-F238E27FC236}">
                      <a16:creationId xmlns:a16="http://schemas.microsoft.com/office/drawing/2014/main" id="{733B1543-4159-4DD4-A6F8-41C4E1D66F39}"/>
                    </a:ext>
                  </a:extLst>
                </p:cNvPr>
                <p:cNvPicPr/>
                <p:nvPr/>
              </p:nvPicPr>
              <p:blipFill>
                <a:blip r:embed="rId391"/>
                <a:stretch>
                  <a:fillRect/>
                </a:stretch>
              </p:blipFill>
              <p:spPr>
                <a:xfrm>
                  <a:off x="11543757" y="733485"/>
                  <a:ext cx="182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8" name="Freihand 167">
                  <a:extLst>
                    <a:ext uri="{FF2B5EF4-FFF2-40B4-BE49-F238E27FC236}">
                      <a16:creationId xmlns:a16="http://schemas.microsoft.com/office/drawing/2014/main" id="{EFA6BAF1-029F-4D77-ADAF-BD9C7DE591BB}"/>
                    </a:ext>
                  </a:extLst>
                </p14:cNvPr>
                <p14:cNvContentPartPr/>
                <p14:nvPr/>
              </p14:nvContentPartPr>
              <p14:xfrm>
                <a:off x="11729877" y="713325"/>
                <a:ext cx="74160" cy="85680"/>
              </p14:xfrm>
            </p:contentPart>
          </mc:Choice>
          <mc:Fallback xmlns="">
            <p:pic>
              <p:nvPicPr>
                <p:cNvPr id="168" name="Freihand 167">
                  <a:extLst>
                    <a:ext uri="{FF2B5EF4-FFF2-40B4-BE49-F238E27FC236}">
                      <a16:creationId xmlns:a16="http://schemas.microsoft.com/office/drawing/2014/main" id="{EFA6BAF1-029F-4D77-ADAF-BD9C7DE591BB}"/>
                    </a:ext>
                  </a:extLst>
                </p:cNvPr>
                <p:cNvPicPr/>
                <p:nvPr/>
              </p:nvPicPr>
              <p:blipFill>
                <a:blip r:embed="rId393"/>
                <a:stretch>
                  <a:fillRect/>
                </a:stretch>
              </p:blipFill>
              <p:spPr>
                <a:xfrm>
                  <a:off x="11725557" y="709005"/>
                  <a:ext cx="82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9" name="Freihand 168">
                  <a:extLst>
                    <a:ext uri="{FF2B5EF4-FFF2-40B4-BE49-F238E27FC236}">
                      <a16:creationId xmlns:a16="http://schemas.microsoft.com/office/drawing/2014/main" id="{06119DE5-2B32-426A-8651-5ECCDAE219CE}"/>
                    </a:ext>
                  </a:extLst>
                </p14:cNvPr>
                <p14:cNvContentPartPr/>
                <p14:nvPr/>
              </p14:nvContentPartPr>
              <p14:xfrm>
                <a:off x="11698197" y="662925"/>
                <a:ext cx="14400" cy="18000"/>
              </p14:xfrm>
            </p:contentPart>
          </mc:Choice>
          <mc:Fallback xmlns="">
            <p:pic>
              <p:nvPicPr>
                <p:cNvPr id="169" name="Freihand 168">
                  <a:extLst>
                    <a:ext uri="{FF2B5EF4-FFF2-40B4-BE49-F238E27FC236}">
                      <a16:creationId xmlns:a16="http://schemas.microsoft.com/office/drawing/2014/main" id="{06119DE5-2B32-426A-8651-5ECCDAE219CE}"/>
                    </a:ext>
                  </a:extLst>
                </p:cNvPr>
                <p:cNvPicPr/>
                <p:nvPr/>
              </p:nvPicPr>
              <p:blipFill>
                <a:blip r:embed="rId395"/>
                <a:stretch>
                  <a:fillRect/>
                </a:stretch>
              </p:blipFill>
              <p:spPr>
                <a:xfrm>
                  <a:off x="11693877" y="658605"/>
                  <a:ext cx="23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0" name="Freihand 169">
                  <a:extLst>
                    <a:ext uri="{FF2B5EF4-FFF2-40B4-BE49-F238E27FC236}">
                      <a16:creationId xmlns:a16="http://schemas.microsoft.com/office/drawing/2014/main" id="{1AFB5903-24A6-49CF-B0B2-7CA15CEDEE1C}"/>
                    </a:ext>
                  </a:extLst>
                </p14:cNvPr>
                <p14:cNvContentPartPr/>
                <p14:nvPr/>
              </p14:nvContentPartPr>
              <p14:xfrm>
                <a:off x="11371677" y="1031925"/>
                <a:ext cx="159120" cy="103320"/>
              </p14:xfrm>
            </p:contentPart>
          </mc:Choice>
          <mc:Fallback xmlns="">
            <p:pic>
              <p:nvPicPr>
                <p:cNvPr id="170" name="Freihand 169">
                  <a:extLst>
                    <a:ext uri="{FF2B5EF4-FFF2-40B4-BE49-F238E27FC236}">
                      <a16:creationId xmlns:a16="http://schemas.microsoft.com/office/drawing/2014/main" id="{1AFB5903-24A6-49CF-B0B2-7CA15CEDEE1C}"/>
                    </a:ext>
                  </a:extLst>
                </p:cNvPr>
                <p:cNvPicPr/>
                <p:nvPr/>
              </p:nvPicPr>
              <p:blipFill>
                <a:blip r:embed="rId397"/>
                <a:stretch>
                  <a:fillRect/>
                </a:stretch>
              </p:blipFill>
              <p:spPr>
                <a:xfrm>
                  <a:off x="11367357" y="1027605"/>
                  <a:ext cx="167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1" name="Freihand 170">
                  <a:extLst>
                    <a:ext uri="{FF2B5EF4-FFF2-40B4-BE49-F238E27FC236}">
                      <a16:creationId xmlns:a16="http://schemas.microsoft.com/office/drawing/2014/main" id="{93CA6294-4E2A-4581-9608-F3C90B01D9C9}"/>
                    </a:ext>
                  </a:extLst>
                </p14:cNvPr>
                <p14:cNvContentPartPr/>
                <p14:nvPr/>
              </p14:nvContentPartPr>
              <p14:xfrm>
                <a:off x="11537277" y="891525"/>
                <a:ext cx="146160" cy="180720"/>
              </p14:xfrm>
            </p:contentPart>
          </mc:Choice>
          <mc:Fallback xmlns="">
            <p:pic>
              <p:nvPicPr>
                <p:cNvPr id="171" name="Freihand 170">
                  <a:extLst>
                    <a:ext uri="{FF2B5EF4-FFF2-40B4-BE49-F238E27FC236}">
                      <a16:creationId xmlns:a16="http://schemas.microsoft.com/office/drawing/2014/main" id="{93CA6294-4E2A-4581-9608-F3C90B01D9C9}"/>
                    </a:ext>
                  </a:extLst>
                </p:cNvPr>
                <p:cNvPicPr/>
                <p:nvPr/>
              </p:nvPicPr>
              <p:blipFill>
                <a:blip r:embed="rId399"/>
                <a:stretch>
                  <a:fillRect/>
                </a:stretch>
              </p:blipFill>
              <p:spPr>
                <a:xfrm>
                  <a:off x="11532957" y="887205"/>
                  <a:ext cx="154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2" name="Freihand 171">
                  <a:extLst>
                    <a:ext uri="{FF2B5EF4-FFF2-40B4-BE49-F238E27FC236}">
                      <a16:creationId xmlns:a16="http://schemas.microsoft.com/office/drawing/2014/main" id="{ED35BEC7-69D6-4DFF-9D84-4D10F9608898}"/>
                    </a:ext>
                  </a:extLst>
                </p14:cNvPr>
                <p14:cNvContentPartPr/>
                <p14:nvPr/>
              </p14:nvContentPartPr>
              <p14:xfrm>
                <a:off x="11660037" y="982965"/>
                <a:ext cx="80640" cy="30240"/>
              </p14:xfrm>
            </p:contentPart>
          </mc:Choice>
          <mc:Fallback xmlns="">
            <p:pic>
              <p:nvPicPr>
                <p:cNvPr id="172" name="Freihand 171">
                  <a:extLst>
                    <a:ext uri="{FF2B5EF4-FFF2-40B4-BE49-F238E27FC236}">
                      <a16:creationId xmlns:a16="http://schemas.microsoft.com/office/drawing/2014/main" id="{ED35BEC7-69D6-4DFF-9D84-4D10F9608898}"/>
                    </a:ext>
                  </a:extLst>
                </p:cNvPr>
                <p:cNvPicPr/>
                <p:nvPr/>
              </p:nvPicPr>
              <p:blipFill>
                <a:blip r:embed="rId401"/>
                <a:stretch>
                  <a:fillRect/>
                </a:stretch>
              </p:blipFill>
              <p:spPr>
                <a:xfrm>
                  <a:off x="11655717" y="978645"/>
                  <a:ext cx="89280" cy="3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2">
            <p14:nvContentPartPr>
              <p14:cNvPr id="5" name="Freihand 4">
                <a:extLst>
                  <a:ext uri="{FF2B5EF4-FFF2-40B4-BE49-F238E27FC236}">
                    <a16:creationId xmlns:a16="http://schemas.microsoft.com/office/drawing/2014/main" id="{DE567FB6-9425-44D4-A20A-30D0F6BFE83F}"/>
                  </a:ext>
                </a:extLst>
              </p14:cNvPr>
              <p14:cNvContentPartPr/>
              <p14:nvPr/>
            </p14:nvContentPartPr>
            <p14:xfrm>
              <a:off x="4382997" y="-10635"/>
              <a:ext cx="2597760" cy="437760"/>
            </p14:xfrm>
          </p:contentPart>
        </mc:Choice>
        <mc:Fallback>
          <p:pic>
            <p:nvPicPr>
              <p:cNvPr id="5" name="Freihand 4">
                <a:extLst>
                  <a:ext uri="{FF2B5EF4-FFF2-40B4-BE49-F238E27FC236}">
                    <a16:creationId xmlns:a16="http://schemas.microsoft.com/office/drawing/2014/main" id="{DE567FB6-9425-44D4-A20A-30D0F6BFE83F}"/>
                  </a:ext>
                </a:extLst>
              </p:cNvPr>
              <p:cNvPicPr/>
              <p:nvPr/>
            </p:nvPicPr>
            <p:blipFill>
              <a:blip r:embed="rId403"/>
              <a:stretch>
                <a:fillRect/>
              </a:stretch>
            </p:blipFill>
            <p:spPr>
              <a:xfrm>
                <a:off x="4378677" y="-14955"/>
                <a:ext cx="260640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7" name="Freihand 6">
                <a:extLst>
                  <a:ext uri="{FF2B5EF4-FFF2-40B4-BE49-F238E27FC236}">
                    <a16:creationId xmlns:a16="http://schemas.microsoft.com/office/drawing/2014/main" id="{F768C532-C014-4A35-8B00-22F26C1CD0A7}"/>
                  </a:ext>
                </a:extLst>
              </p14:cNvPr>
              <p14:cNvContentPartPr/>
              <p14:nvPr/>
            </p14:nvContentPartPr>
            <p14:xfrm>
              <a:off x="1965597" y="1128405"/>
              <a:ext cx="909360" cy="1321920"/>
            </p14:xfrm>
          </p:contentPart>
        </mc:Choice>
        <mc:Fallback>
          <p:pic>
            <p:nvPicPr>
              <p:cNvPr id="7" name="Freihand 6">
                <a:extLst>
                  <a:ext uri="{FF2B5EF4-FFF2-40B4-BE49-F238E27FC236}">
                    <a16:creationId xmlns:a16="http://schemas.microsoft.com/office/drawing/2014/main" id="{F768C532-C014-4A35-8B00-22F26C1CD0A7}"/>
                  </a:ext>
                </a:extLst>
              </p:cNvPr>
              <p:cNvPicPr/>
              <p:nvPr/>
            </p:nvPicPr>
            <p:blipFill>
              <a:blip r:embed="rId405"/>
              <a:stretch>
                <a:fillRect/>
              </a:stretch>
            </p:blipFill>
            <p:spPr>
              <a:xfrm>
                <a:off x="1961277" y="1124085"/>
                <a:ext cx="918000" cy="1330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2" name="Freihand 11">
                <a:extLst>
                  <a:ext uri="{FF2B5EF4-FFF2-40B4-BE49-F238E27FC236}">
                    <a16:creationId xmlns:a16="http://schemas.microsoft.com/office/drawing/2014/main" id="{33519F02-FA21-4BDA-8AC5-22956A3F2B61}"/>
                  </a:ext>
                </a:extLst>
              </p14:cNvPr>
              <p14:cNvContentPartPr/>
              <p14:nvPr/>
            </p14:nvContentPartPr>
            <p14:xfrm>
              <a:off x="6044397" y="941565"/>
              <a:ext cx="1531080" cy="809280"/>
            </p14:xfrm>
          </p:contentPart>
        </mc:Choice>
        <mc:Fallback>
          <p:pic>
            <p:nvPicPr>
              <p:cNvPr id="12" name="Freihand 11">
                <a:extLst>
                  <a:ext uri="{FF2B5EF4-FFF2-40B4-BE49-F238E27FC236}">
                    <a16:creationId xmlns:a16="http://schemas.microsoft.com/office/drawing/2014/main" id="{33519F02-FA21-4BDA-8AC5-22956A3F2B61}"/>
                  </a:ext>
                </a:extLst>
              </p:cNvPr>
              <p:cNvPicPr/>
              <p:nvPr/>
            </p:nvPicPr>
            <p:blipFill>
              <a:blip r:embed="rId407"/>
              <a:stretch>
                <a:fillRect/>
              </a:stretch>
            </p:blipFill>
            <p:spPr>
              <a:xfrm>
                <a:off x="6040077" y="937245"/>
                <a:ext cx="1539720" cy="8179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7" name="Freihand 16">
                <a:extLst>
                  <a:ext uri="{FF2B5EF4-FFF2-40B4-BE49-F238E27FC236}">
                    <a16:creationId xmlns:a16="http://schemas.microsoft.com/office/drawing/2014/main" id="{49803D55-AD96-43C5-8E61-1F747B83C40E}"/>
                  </a:ext>
                </a:extLst>
              </p14:cNvPr>
              <p14:cNvContentPartPr/>
              <p14:nvPr/>
            </p14:nvContentPartPr>
            <p14:xfrm>
              <a:off x="4597197" y="391845"/>
              <a:ext cx="1996560" cy="86400"/>
            </p14:xfrm>
          </p:contentPart>
        </mc:Choice>
        <mc:Fallback>
          <p:pic>
            <p:nvPicPr>
              <p:cNvPr id="17" name="Freihand 16">
                <a:extLst>
                  <a:ext uri="{FF2B5EF4-FFF2-40B4-BE49-F238E27FC236}">
                    <a16:creationId xmlns:a16="http://schemas.microsoft.com/office/drawing/2014/main" id="{49803D55-AD96-43C5-8E61-1F747B83C40E}"/>
                  </a:ext>
                </a:extLst>
              </p:cNvPr>
              <p:cNvPicPr/>
              <p:nvPr/>
            </p:nvPicPr>
            <p:blipFill>
              <a:blip r:embed="rId409"/>
              <a:stretch>
                <a:fillRect/>
              </a:stretch>
            </p:blipFill>
            <p:spPr>
              <a:xfrm>
                <a:off x="4592877" y="387525"/>
                <a:ext cx="2005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1" name="Freihand 40">
                <a:extLst>
                  <a:ext uri="{FF2B5EF4-FFF2-40B4-BE49-F238E27FC236}">
                    <a16:creationId xmlns:a16="http://schemas.microsoft.com/office/drawing/2014/main" id="{8E8B21B0-E8FE-41A1-9E16-9682F6B5F9C8}"/>
                  </a:ext>
                </a:extLst>
              </p14:cNvPr>
              <p14:cNvContentPartPr/>
              <p14:nvPr/>
            </p14:nvContentPartPr>
            <p14:xfrm>
              <a:off x="10167477" y="1151445"/>
              <a:ext cx="373680" cy="589320"/>
            </p14:xfrm>
          </p:contentPart>
        </mc:Choice>
        <mc:Fallback>
          <p:pic>
            <p:nvPicPr>
              <p:cNvPr id="41" name="Freihand 40">
                <a:extLst>
                  <a:ext uri="{FF2B5EF4-FFF2-40B4-BE49-F238E27FC236}">
                    <a16:creationId xmlns:a16="http://schemas.microsoft.com/office/drawing/2014/main" id="{8E8B21B0-E8FE-41A1-9E16-9682F6B5F9C8}"/>
                  </a:ext>
                </a:extLst>
              </p:cNvPr>
              <p:cNvPicPr/>
              <p:nvPr/>
            </p:nvPicPr>
            <p:blipFill>
              <a:blip r:embed="rId411"/>
              <a:stretch>
                <a:fillRect/>
              </a:stretch>
            </p:blipFill>
            <p:spPr>
              <a:xfrm>
                <a:off x="10163157" y="1147125"/>
                <a:ext cx="38232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9" name="Freihand 48">
                <a:extLst>
                  <a:ext uri="{FF2B5EF4-FFF2-40B4-BE49-F238E27FC236}">
                    <a16:creationId xmlns:a16="http://schemas.microsoft.com/office/drawing/2014/main" id="{96CF1CEB-10FA-4295-AEB3-E378729BC1A1}"/>
                  </a:ext>
                </a:extLst>
              </p14:cNvPr>
              <p14:cNvContentPartPr/>
              <p14:nvPr/>
            </p14:nvContentPartPr>
            <p14:xfrm>
              <a:off x="10158117" y="1218765"/>
              <a:ext cx="285480" cy="610920"/>
            </p14:xfrm>
          </p:contentPart>
        </mc:Choice>
        <mc:Fallback>
          <p:pic>
            <p:nvPicPr>
              <p:cNvPr id="49" name="Freihand 48">
                <a:extLst>
                  <a:ext uri="{FF2B5EF4-FFF2-40B4-BE49-F238E27FC236}">
                    <a16:creationId xmlns:a16="http://schemas.microsoft.com/office/drawing/2014/main" id="{96CF1CEB-10FA-4295-AEB3-E378729BC1A1}"/>
                  </a:ext>
                </a:extLst>
              </p:cNvPr>
              <p:cNvPicPr/>
              <p:nvPr/>
            </p:nvPicPr>
            <p:blipFill>
              <a:blip r:embed="rId413"/>
              <a:stretch>
                <a:fillRect/>
              </a:stretch>
            </p:blipFill>
            <p:spPr>
              <a:xfrm>
                <a:off x="10153797" y="1214445"/>
                <a:ext cx="294120" cy="619560"/>
              </a:xfrm>
              <a:prstGeom prst="rect">
                <a:avLst/>
              </a:prstGeom>
            </p:spPr>
          </p:pic>
        </mc:Fallback>
      </mc:AlternateContent>
      <p:grpSp>
        <p:nvGrpSpPr>
          <p:cNvPr id="129" name="Gruppieren 128">
            <a:extLst>
              <a:ext uri="{FF2B5EF4-FFF2-40B4-BE49-F238E27FC236}">
                <a16:creationId xmlns:a16="http://schemas.microsoft.com/office/drawing/2014/main" id="{0F9EB72D-2DE4-46FA-99D9-71A91FF3529F}"/>
              </a:ext>
            </a:extLst>
          </p:cNvPr>
          <p:cNvGrpSpPr/>
          <p:nvPr/>
        </p:nvGrpSpPr>
        <p:grpSpPr>
          <a:xfrm>
            <a:off x="11091237" y="1447365"/>
            <a:ext cx="432720" cy="638640"/>
            <a:chOff x="11091237" y="1447365"/>
            <a:chExt cx="432720" cy="638640"/>
          </a:xfrm>
        </p:grpSpPr>
        <mc:AlternateContent xmlns:mc="http://schemas.openxmlformats.org/markup-compatibility/2006">
          <mc:Choice xmlns:p14="http://schemas.microsoft.com/office/powerpoint/2010/main" Requires="p14">
            <p:contentPart p14:bwMode="auto" r:id="rId414">
              <p14:nvContentPartPr>
                <p14:cNvPr id="26" name="Freihand 25">
                  <a:extLst>
                    <a:ext uri="{FF2B5EF4-FFF2-40B4-BE49-F238E27FC236}">
                      <a16:creationId xmlns:a16="http://schemas.microsoft.com/office/drawing/2014/main" id="{E26E18BA-D90A-49A1-AD59-D84CC4460287}"/>
                    </a:ext>
                  </a:extLst>
                </p14:cNvPr>
                <p14:cNvContentPartPr/>
                <p14:nvPr/>
              </p14:nvContentPartPr>
              <p14:xfrm>
                <a:off x="11311557" y="1653285"/>
                <a:ext cx="6480" cy="18360"/>
              </p14:xfrm>
            </p:contentPart>
          </mc:Choice>
          <mc:Fallback>
            <p:pic>
              <p:nvPicPr>
                <p:cNvPr id="26" name="Freihand 25">
                  <a:extLst>
                    <a:ext uri="{FF2B5EF4-FFF2-40B4-BE49-F238E27FC236}">
                      <a16:creationId xmlns:a16="http://schemas.microsoft.com/office/drawing/2014/main" id="{E26E18BA-D90A-49A1-AD59-D84CC4460287}"/>
                    </a:ext>
                  </a:extLst>
                </p:cNvPr>
                <p:cNvPicPr/>
                <p:nvPr/>
              </p:nvPicPr>
              <p:blipFill>
                <a:blip r:embed="rId415"/>
                <a:stretch>
                  <a:fillRect/>
                </a:stretch>
              </p:blipFill>
              <p:spPr>
                <a:xfrm>
                  <a:off x="11307237" y="1648965"/>
                  <a:ext cx="15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9" name="Freihand 38">
                  <a:extLst>
                    <a:ext uri="{FF2B5EF4-FFF2-40B4-BE49-F238E27FC236}">
                      <a16:creationId xmlns:a16="http://schemas.microsoft.com/office/drawing/2014/main" id="{3003686D-D353-4902-9A05-46F4297CAF3D}"/>
                    </a:ext>
                  </a:extLst>
                </p14:cNvPr>
                <p14:cNvContentPartPr/>
                <p14:nvPr/>
              </p14:nvContentPartPr>
              <p14:xfrm>
                <a:off x="11147757" y="1447365"/>
                <a:ext cx="376200" cy="513360"/>
              </p14:xfrm>
            </p:contentPart>
          </mc:Choice>
          <mc:Fallback>
            <p:pic>
              <p:nvPicPr>
                <p:cNvPr id="39" name="Freihand 38">
                  <a:extLst>
                    <a:ext uri="{FF2B5EF4-FFF2-40B4-BE49-F238E27FC236}">
                      <a16:creationId xmlns:a16="http://schemas.microsoft.com/office/drawing/2014/main" id="{3003686D-D353-4902-9A05-46F4297CAF3D}"/>
                    </a:ext>
                  </a:extLst>
                </p:cNvPr>
                <p:cNvPicPr/>
                <p:nvPr/>
              </p:nvPicPr>
              <p:blipFill>
                <a:blip r:embed="rId417"/>
                <a:stretch>
                  <a:fillRect/>
                </a:stretch>
              </p:blipFill>
              <p:spPr>
                <a:xfrm>
                  <a:off x="11143437" y="1443045"/>
                  <a:ext cx="38484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56" name="Freihand 55">
                  <a:extLst>
                    <a:ext uri="{FF2B5EF4-FFF2-40B4-BE49-F238E27FC236}">
                      <a16:creationId xmlns:a16="http://schemas.microsoft.com/office/drawing/2014/main" id="{F34A3A59-4707-46E9-ADA4-5020D5EA12FE}"/>
                    </a:ext>
                  </a:extLst>
                </p14:cNvPr>
                <p14:cNvContentPartPr/>
                <p14:nvPr/>
              </p14:nvContentPartPr>
              <p14:xfrm>
                <a:off x="11091237" y="1529445"/>
                <a:ext cx="348120" cy="556560"/>
              </p14:xfrm>
            </p:contentPart>
          </mc:Choice>
          <mc:Fallback>
            <p:pic>
              <p:nvPicPr>
                <p:cNvPr id="56" name="Freihand 55">
                  <a:extLst>
                    <a:ext uri="{FF2B5EF4-FFF2-40B4-BE49-F238E27FC236}">
                      <a16:creationId xmlns:a16="http://schemas.microsoft.com/office/drawing/2014/main" id="{F34A3A59-4707-46E9-ADA4-5020D5EA12FE}"/>
                    </a:ext>
                  </a:extLst>
                </p:cNvPr>
                <p:cNvPicPr/>
                <p:nvPr/>
              </p:nvPicPr>
              <p:blipFill>
                <a:blip r:embed="rId419"/>
                <a:stretch>
                  <a:fillRect/>
                </a:stretch>
              </p:blipFill>
              <p:spPr>
                <a:xfrm>
                  <a:off x="11086917" y="1525125"/>
                  <a:ext cx="356760" cy="565200"/>
                </a:xfrm>
                <a:prstGeom prst="rect">
                  <a:avLst/>
                </a:prstGeom>
              </p:spPr>
            </p:pic>
          </mc:Fallback>
        </mc:AlternateContent>
      </p:grpSp>
    </p:spTree>
    <p:extLst>
      <p:ext uri="{BB962C8B-B14F-4D97-AF65-F5344CB8AC3E}">
        <p14:creationId xmlns:p14="http://schemas.microsoft.com/office/powerpoint/2010/main" val="10157505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3478213" y="45540"/>
            <a:ext cx="58039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t>External balance</a:t>
            </a:r>
          </a:p>
        </p:txBody>
      </p:sp>
      <p:sp>
        <p:nvSpPr>
          <p:cNvPr id="490499" name="Text Box 3"/>
          <p:cNvSpPr txBox="1">
            <a:spLocks noChangeArrowheads="1"/>
          </p:cNvSpPr>
          <p:nvPr/>
        </p:nvSpPr>
        <p:spPr bwMode="auto">
          <a:xfrm>
            <a:off x="589428" y="570941"/>
            <a:ext cx="11080057" cy="631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err="1">
                <a:solidFill>
                  <a:schemeClr val="tx1"/>
                </a:solidFill>
              </a:rPr>
              <a:t>There</a:t>
            </a:r>
            <a:r>
              <a:rPr lang="de-DE" b="1" u="sng" dirty="0">
                <a:solidFill>
                  <a:schemeClr val="tx1"/>
                </a:solidFill>
              </a:rPr>
              <a:t> </a:t>
            </a:r>
            <a:r>
              <a:rPr lang="de-DE" b="1" u="sng" dirty="0" err="1">
                <a:solidFill>
                  <a:schemeClr val="tx1"/>
                </a:solidFill>
              </a:rPr>
              <a:t>is</a:t>
            </a:r>
            <a:r>
              <a:rPr lang="de-DE" b="1" u="sng" dirty="0">
                <a:solidFill>
                  <a:schemeClr val="tx1"/>
                </a:solidFill>
              </a:rPr>
              <a:t> </a:t>
            </a:r>
            <a:r>
              <a:rPr lang="de-DE" b="1" u="sng" dirty="0" err="1">
                <a:solidFill>
                  <a:schemeClr val="tx1"/>
                </a:solidFill>
              </a:rPr>
              <a:t>no</a:t>
            </a:r>
            <a:r>
              <a:rPr lang="de-DE" b="1" u="sng" dirty="0">
                <a:solidFill>
                  <a:schemeClr val="tx1"/>
                </a:solidFill>
              </a:rPr>
              <a:t> </a:t>
            </a:r>
            <a:r>
              <a:rPr lang="de-DE" b="1" u="sng" dirty="0" err="1">
                <a:solidFill>
                  <a:schemeClr val="tx1"/>
                </a:solidFill>
              </a:rPr>
              <a:t>generally</a:t>
            </a:r>
            <a:r>
              <a:rPr lang="de-DE" b="1" u="sng" dirty="0">
                <a:solidFill>
                  <a:schemeClr val="tx1"/>
                </a:solidFill>
              </a:rPr>
              <a:t> </a:t>
            </a:r>
            <a:r>
              <a:rPr lang="de-DE" b="1" u="sng" dirty="0" err="1">
                <a:solidFill>
                  <a:schemeClr val="tx1"/>
                </a:solidFill>
              </a:rPr>
              <a:t>accepted</a:t>
            </a:r>
            <a:r>
              <a:rPr lang="de-DE" b="1" u="sng" dirty="0">
                <a:solidFill>
                  <a:schemeClr val="tx1"/>
                </a:solidFill>
              </a:rPr>
              <a:t> </a:t>
            </a:r>
            <a:r>
              <a:rPr lang="de-DE" b="1" u="sng" dirty="0" err="1">
                <a:solidFill>
                  <a:schemeClr val="tx1"/>
                </a:solidFill>
              </a:rPr>
              <a:t>definition</a:t>
            </a:r>
            <a:r>
              <a:rPr lang="de-DE" b="1" u="sng" dirty="0">
                <a:solidFill>
                  <a:schemeClr val="tx1"/>
                </a:solidFill>
              </a:rPr>
              <a:t>!</a:t>
            </a:r>
          </a:p>
          <a:p>
            <a:endParaRPr lang="de-DE" sz="2000" u="sng" dirty="0">
              <a:solidFill>
                <a:schemeClr val="tx1"/>
              </a:solidFill>
            </a:endParaRPr>
          </a:p>
          <a:p>
            <a:r>
              <a:rPr lang="de-DE" sz="2000" dirty="0">
                <a:solidFill>
                  <a:schemeClr val="tx1"/>
                </a:solidFill>
              </a:rPr>
              <a:t>	This </a:t>
            </a:r>
            <a:r>
              <a:rPr lang="de-DE" sz="2000" dirty="0" err="1">
                <a:solidFill>
                  <a:schemeClr val="tx1"/>
                </a:solidFill>
              </a:rPr>
              <a:t>aim</a:t>
            </a:r>
            <a:r>
              <a:rPr lang="de-DE" sz="2000" dirty="0">
                <a:solidFill>
                  <a:schemeClr val="tx1"/>
                </a:solidFill>
              </a:rPr>
              <a:t> </a:t>
            </a:r>
            <a:r>
              <a:rPr lang="de-DE" sz="2000" dirty="0" err="1">
                <a:solidFill>
                  <a:schemeClr val="tx1"/>
                </a:solidFill>
              </a:rPr>
              <a:t>has</a:t>
            </a:r>
            <a:r>
              <a:rPr lang="de-DE" sz="2000" dirty="0">
                <a:solidFill>
                  <a:schemeClr val="tx1"/>
                </a:solidFill>
              </a:rPr>
              <a:t> </a:t>
            </a:r>
            <a:r>
              <a:rPr lang="de-DE" sz="2000" dirty="0" err="1">
                <a:solidFill>
                  <a:schemeClr val="tx1"/>
                </a:solidFill>
              </a:rPr>
              <a:t>to</a:t>
            </a:r>
            <a:r>
              <a:rPr lang="de-DE" sz="2000" dirty="0">
                <a:solidFill>
                  <a:schemeClr val="tx1"/>
                </a:solidFill>
              </a:rPr>
              <a:t> </a:t>
            </a:r>
            <a:r>
              <a:rPr lang="de-DE" sz="2000" dirty="0" err="1">
                <a:solidFill>
                  <a:schemeClr val="tx1"/>
                </a:solidFill>
              </a:rPr>
              <a:t>be</a:t>
            </a:r>
            <a:r>
              <a:rPr lang="de-DE" sz="2000" dirty="0">
                <a:solidFill>
                  <a:schemeClr val="tx1"/>
                </a:solidFill>
              </a:rPr>
              <a:t> </a:t>
            </a:r>
            <a:r>
              <a:rPr lang="de-DE" sz="2000" dirty="0" err="1">
                <a:solidFill>
                  <a:schemeClr val="tx1"/>
                </a:solidFill>
              </a:rPr>
              <a:t>understood</a:t>
            </a:r>
            <a:r>
              <a:rPr lang="de-DE" sz="2000" dirty="0">
                <a:solidFill>
                  <a:schemeClr val="tx1"/>
                </a:solidFill>
              </a:rPr>
              <a:t> </a:t>
            </a:r>
            <a:r>
              <a:rPr lang="de-DE" sz="2000" dirty="0" err="1">
                <a:solidFill>
                  <a:schemeClr val="tx1"/>
                </a:solidFill>
              </a:rPr>
              <a:t>within</a:t>
            </a:r>
            <a:r>
              <a:rPr lang="de-DE" sz="2000" dirty="0">
                <a:solidFill>
                  <a:schemeClr val="tx1"/>
                </a:solidFill>
              </a:rPr>
              <a:t> </a:t>
            </a:r>
            <a:r>
              <a:rPr lang="de-DE" sz="2000" dirty="0" err="1">
                <a:solidFill>
                  <a:schemeClr val="tx1"/>
                </a:solidFill>
              </a:rPr>
              <a:t>the</a:t>
            </a:r>
            <a:r>
              <a:rPr lang="de-DE" sz="2000" dirty="0">
                <a:solidFill>
                  <a:schemeClr val="tx1"/>
                </a:solidFill>
              </a:rPr>
              <a:t> </a:t>
            </a:r>
            <a:r>
              <a:rPr lang="de-DE" sz="2000" dirty="0" err="1">
                <a:solidFill>
                  <a:schemeClr val="tx1"/>
                </a:solidFill>
              </a:rPr>
              <a:t>historical</a:t>
            </a:r>
            <a:r>
              <a:rPr lang="de-DE" sz="2000" dirty="0">
                <a:solidFill>
                  <a:schemeClr val="tx1"/>
                </a:solidFill>
              </a:rPr>
              <a:t> </a:t>
            </a:r>
            <a:r>
              <a:rPr lang="de-DE" sz="2000" dirty="0" err="1">
                <a:solidFill>
                  <a:schemeClr val="tx1"/>
                </a:solidFill>
              </a:rPr>
              <a:t>context</a:t>
            </a:r>
            <a:r>
              <a:rPr lang="de-DE" sz="2000" dirty="0">
                <a:solidFill>
                  <a:schemeClr val="tx1"/>
                </a:solidFill>
              </a:rPr>
              <a:t>. </a:t>
            </a:r>
            <a:r>
              <a:rPr lang="de-DE" sz="2000" dirty="0" err="1">
                <a:solidFill>
                  <a:schemeClr val="tx1"/>
                </a:solidFill>
              </a:rPr>
              <a:t>Until</a:t>
            </a:r>
            <a:r>
              <a:rPr lang="de-DE" sz="2000" dirty="0">
                <a:solidFill>
                  <a:schemeClr val="tx1"/>
                </a:solidFill>
              </a:rPr>
              <a:t> 1973 </a:t>
            </a:r>
            <a:r>
              <a:rPr lang="de-DE" sz="2000" dirty="0" err="1">
                <a:solidFill>
                  <a:schemeClr val="tx1"/>
                </a:solidFill>
              </a:rPr>
              <a:t>we</a:t>
            </a:r>
            <a:r>
              <a:rPr lang="de-DE" sz="2000" dirty="0">
                <a:solidFill>
                  <a:schemeClr val="tx1"/>
                </a:solidFill>
              </a:rPr>
              <a:t> </a:t>
            </a:r>
            <a:r>
              <a:rPr lang="de-DE" sz="2000" dirty="0" err="1">
                <a:solidFill>
                  <a:schemeClr val="tx1"/>
                </a:solidFill>
              </a:rPr>
              <a:t>had</a:t>
            </a:r>
            <a:r>
              <a:rPr lang="de-DE" sz="2000" dirty="0">
                <a:solidFill>
                  <a:schemeClr val="tx1"/>
                </a:solidFill>
              </a:rPr>
              <a:t> a </a:t>
            </a:r>
            <a:r>
              <a:rPr lang="de-DE" sz="2000" dirty="0" err="1">
                <a:solidFill>
                  <a:schemeClr val="tx1"/>
                </a:solidFill>
              </a:rPr>
              <a:t>system</a:t>
            </a:r>
            <a:r>
              <a:rPr lang="de-DE" sz="2000" dirty="0">
                <a:solidFill>
                  <a:schemeClr val="tx1"/>
                </a:solidFill>
              </a:rPr>
              <a:t> </a:t>
            </a:r>
            <a:r>
              <a:rPr lang="de-DE" sz="2000" dirty="0" err="1">
                <a:solidFill>
                  <a:schemeClr val="tx1"/>
                </a:solidFill>
              </a:rPr>
              <a:t>of</a:t>
            </a:r>
            <a:r>
              <a:rPr lang="de-DE" sz="2000" dirty="0">
                <a:solidFill>
                  <a:schemeClr val="tx1"/>
                </a:solidFill>
              </a:rPr>
              <a:t> </a:t>
            </a:r>
            <a:r>
              <a:rPr lang="de-DE" sz="2000" dirty="0" err="1">
                <a:solidFill>
                  <a:schemeClr val="tx1"/>
                </a:solidFill>
              </a:rPr>
              <a:t>fixed</a:t>
            </a:r>
            <a:r>
              <a:rPr lang="de-DE" sz="2000" dirty="0">
                <a:solidFill>
                  <a:schemeClr val="tx1"/>
                </a:solidFill>
              </a:rPr>
              <a:t> </a:t>
            </a:r>
            <a:r>
              <a:rPr lang="de-DE" sz="2000" dirty="0" err="1">
                <a:solidFill>
                  <a:schemeClr val="tx1"/>
                </a:solidFill>
              </a:rPr>
              <a:t>exchange</a:t>
            </a:r>
            <a:r>
              <a:rPr lang="de-DE" sz="2000" dirty="0">
                <a:solidFill>
                  <a:schemeClr val="tx1"/>
                </a:solidFill>
              </a:rPr>
              <a:t> </a:t>
            </a:r>
            <a:r>
              <a:rPr lang="de-DE" sz="2000" dirty="0" err="1">
                <a:solidFill>
                  <a:schemeClr val="tx1"/>
                </a:solidFill>
              </a:rPr>
              <a:t>rates</a:t>
            </a:r>
            <a:r>
              <a:rPr lang="de-DE" sz="2000" dirty="0">
                <a:solidFill>
                  <a:schemeClr val="tx1"/>
                </a:solidFill>
              </a:rPr>
              <a:t> in </a:t>
            </a:r>
            <a:r>
              <a:rPr lang="de-DE" sz="2000" dirty="0" err="1">
                <a:solidFill>
                  <a:schemeClr val="tx1"/>
                </a:solidFill>
              </a:rPr>
              <a:t>the</a:t>
            </a:r>
            <a:r>
              <a:rPr lang="de-DE" sz="2000" dirty="0">
                <a:solidFill>
                  <a:schemeClr val="tx1"/>
                </a:solidFill>
              </a:rPr>
              <a:t> </a:t>
            </a:r>
            <a:r>
              <a:rPr lang="de-DE" sz="2000" dirty="0" err="1">
                <a:solidFill>
                  <a:schemeClr val="tx1"/>
                </a:solidFill>
              </a:rPr>
              <a:t>world</a:t>
            </a:r>
            <a:r>
              <a:rPr lang="de-DE" sz="2000" dirty="0">
                <a:solidFill>
                  <a:schemeClr val="tx1"/>
                </a:solidFill>
              </a:rPr>
              <a:t>. Every </a:t>
            </a:r>
            <a:r>
              <a:rPr lang="de-DE" sz="2000" dirty="0" err="1">
                <a:solidFill>
                  <a:schemeClr val="tx1"/>
                </a:solidFill>
              </a:rPr>
              <a:t>convertible</a:t>
            </a:r>
            <a:r>
              <a:rPr lang="de-DE" sz="2000" dirty="0">
                <a:solidFill>
                  <a:schemeClr val="tx1"/>
                </a:solidFill>
              </a:rPr>
              <a:t> </a:t>
            </a:r>
            <a:r>
              <a:rPr lang="de-DE" sz="2000" dirty="0" err="1">
                <a:solidFill>
                  <a:schemeClr val="tx1"/>
                </a:solidFill>
              </a:rPr>
              <a:t>currency</a:t>
            </a:r>
            <a:r>
              <a:rPr lang="de-DE" sz="2000" dirty="0">
                <a:solidFill>
                  <a:schemeClr val="tx1"/>
                </a:solidFill>
              </a:rPr>
              <a:t> was </a:t>
            </a:r>
            <a:r>
              <a:rPr lang="de-DE" sz="2000" dirty="0" err="1">
                <a:solidFill>
                  <a:schemeClr val="tx1"/>
                </a:solidFill>
              </a:rPr>
              <a:t>fixed</a:t>
            </a:r>
            <a:r>
              <a:rPr lang="de-DE" sz="2000" dirty="0">
                <a:solidFill>
                  <a:schemeClr val="tx1"/>
                </a:solidFill>
              </a:rPr>
              <a:t> in </a:t>
            </a:r>
            <a:r>
              <a:rPr lang="de-DE" sz="2000" dirty="0" err="1">
                <a:solidFill>
                  <a:schemeClr val="tx1"/>
                </a:solidFill>
              </a:rPr>
              <a:t>relation</a:t>
            </a:r>
            <a:r>
              <a:rPr lang="de-DE" sz="2000" dirty="0">
                <a:solidFill>
                  <a:schemeClr val="tx1"/>
                </a:solidFill>
              </a:rPr>
              <a:t> </a:t>
            </a:r>
            <a:r>
              <a:rPr lang="de-DE" sz="2000" dirty="0" err="1">
                <a:solidFill>
                  <a:schemeClr val="tx1"/>
                </a:solidFill>
              </a:rPr>
              <a:t>to</a:t>
            </a:r>
            <a:r>
              <a:rPr lang="de-DE" sz="2000" dirty="0">
                <a:solidFill>
                  <a:schemeClr val="tx1"/>
                </a:solidFill>
              </a:rPr>
              <a:t> </a:t>
            </a:r>
            <a:r>
              <a:rPr lang="de-DE" sz="2000" dirty="0" err="1">
                <a:solidFill>
                  <a:schemeClr val="tx1"/>
                </a:solidFill>
              </a:rPr>
              <a:t>the</a:t>
            </a:r>
            <a:r>
              <a:rPr lang="de-DE" sz="2000" dirty="0">
                <a:solidFill>
                  <a:schemeClr val="tx1"/>
                </a:solidFill>
              </a:rPr>
              <a:t> US-Dollar 	</a:t>
            </a:r>
            <a:r>
              <a:rPr lang="de-DE" sz="2000" dirty="0">
                <a:solidFill>
                  <a:schemeClr val="tx1"/>
                </a:solidFill>
                <a:cs typeface="Times New Roman" pitchFamily="18" charset="0"/>
              </a:rPr>
              <a:t>→ In such a </a:t>
            </a:r>
            <a:r>
              <a:rPr lang="de-DE" sz="2000" dirty="0" err="1">
                <a:solidFill>
                  <a:schemeClr val="tx1"/>
                </a:solidFill>
                <a:cs typeface="Times New Roman" pitchFamily="18" charset="0"/>
              </a:rPr>
              <a:t>framework</a:t>
            </a:r>
            <a:r>
              <a:rPr lang="de-DE" sz="2000" dirty="0">
                <a:solidFill>
                  <a:schemeClr val="tx1"/>
                </a:solidFill>
                <a:cs typeface="Times New Roman" pitchFamily="18" charset="0"/>
              </a:rPr>
              <a:t> </a:t>
            </a:r>
            <a:r>
              <a:rPr lang="de-DE" sz="2000" dirty="0" err="1">
                <a:solidFill>
                  <a:schemeClr val="tx1"/>
                </a:solidFill>
                <a:cs typeface="Times New Roman" pitchFamily="18" charset="0"/>
              </a:rPr>
              <a:t>it</a:t>
            </a:r>
            <a:r>
              <a:rPr lang="de-DE" sz="2000" dirty="0">
                <a:solidFill>
                  <a:schemeClr val="tx1"/>
                </a:solidFill>
                <a:cs typeface="Times New Roman" pitchFamily="18" charset="0"/>
              </a:rPr>
              <a:t> </a:t>
            </a:r>
            <a:r>
              <a:rPr lang="de-DE" sz="2000" dirty="0" err="1">
                <a:solidFill>
                  <a:schemeClr val="tx1"/>
                </a:solidFill>
                <a:cs typeface="Times New Roman" pitchFamily="18" charset="0"/>
              </a:rPr>
              <a:t>is</a:t>
            </a:r>
            <a:r>
              <a:rPr lang="de-DE" sz="2000" dirty="0">
                <a:solidFill>
                  <a:schemeClr val="tx1"/>
                </a:solidFill>
                <a:cs typeface="Times New Roman" pitchFamily="18" charset="0"/>
              </a:rPr>
              <a:t> </a:t>
            </a:r>
            <a:r>
              <a:rPr lang="de-DE" sz="2000" dirty="0" err="1">
                <a:solidFill>
                  <a:schemeClr val="tx1"/>
                </a:solidFill>
                <a:cs typeface="Times New Roman" pitchFamily="18" charset="0"/>
              </a:rPr>
              <a:t>suitable</a:t>
            </a:r>
            <a:r>
              <a:rPr lang="de-DE" sz="2000" dirty="0">
                <a:solidFill>
                  <a:schemeClr val="tx1"/>
                </a:solidFill>
              </a:rPr>
              <a:t> </a:t>
            </a:r>
            <a:r>
              <a:rPr lang="de-DE" sz="2000" dirty="0" err="1">
                <a:solidFill>
                  <a:schemeClr val="tx1"/>
                </a:solidFill>
              </a:rPr>
              <a:t>to</a:t>
            </a:r>
            <a:r>
              <a:rPr lang="de-DE" sz="2000" dirty="0">
                <a:solidFill>
                  <a:schemeClr val="tx1"/>
                </a:solidFill>
              </a:rPr>
              <a:t> </a:t>
            </a:r>
            <a:r>
              <a:rPr lang="de-DE" sz="2000" dirty="0" err="1">
                <a:solidFill>
                  <a:schemeClr val="tx1"/>
                </a:solidFill>
              </a:rPr>
              <a:t>balance</a:t>
            </a:r>
            <a:r>
              <a:rPr lang="de-DE" sz="2000" dirty="0">
                <a:solidFill>
                  <a:schemeClr val="tx1"/>
                </a:solidFill>
              </a:rPr>
              <a:t> i.e. </a:t>
            </a:r>
            <a:r>
              <a:rPr lang="de-DE" sz="2000" dirty="0" err="1">
                <a:solidFill>
                  <a:schemeClr val="tx1"/>
                </a:solidFill>
              </a:rPr>
              <a:t>the</a:t>
            </a:r>
            <a:r>
              <a:rPr lang="de-DE" sz="2000" dirty="0">
                <a:solidFill>
                  <a:schemeClr val="tx1"/>
                </a:solidFill>
              </a:rPr>
              <a:t> </a:t>
            </a:r>
            <a:r>
              <a:rPr lang="de-DE" sz="2000" dirty="0" err="1">
                <a:solidFill>
                  <a:schemeClr val="tx1"/>
                </a:solidFill>
              </a:rPr>
              <a:t>current</a:t>
            </a:r>
            <a:r>
              <a:rPr lang="de-DE" sz="2000" dirty="0">
                <a:solidFill>
                  <a:schemeClr val="tx1"/>
                </a:solidFill>
              </a:rPr>
              <a:t> </a:t>
            </a:r>
            <a:r>
              <a:rPr lang="de-DE" sz="2000" dirty="0" err="1">
                <a:solidFill>
                  <a:schemeClr val="tx1"/>
                </a:solidFill>
              </a:rPr>
              <a:t>accout</a:t>
            </a:r>
            <a:r>
              <a:rPr lang="de-DE" sz="2000" dirty="0">
                <a:solidFill>
                  <a:schemeClr val="tx1"/>
                </a:solidFill>
              </a:rPr>
              <a:t> </a:t>
            </a:r>
            <a:r>
              <a:rPr lang="de-DE" sz="2000" dirty="0" err="1">
                <a:solidFill>
                  <a:schemeClr val="tx1"/>
                </a:solidFill>
              </a:rPr>
              <a:t>or</a:t>
            </a:r>
            <a:r>
              <a:rPr lang="de-DE" sz="2000" dirty="0">
                <a:solidFill>
                  <a:schemeClr val="tx1"/>
                </a:solidFill>
              </a:rPr>
              <a:t> </a:t>
            </a:r>
            <a:r>
              <a:rPr lang="de-DE" sz="2000" dirty="0" err="1">
                <a:solidFill>
                  <a:schemeClr val="tx1"/>
                </a:solidFill>
              </a:rPr>
              <a:t>the</a:t>
            </a:r>
            <a:r>
              <a:rPr lang="de-DE" sz="2000" dirty="0">
                <a:solidFill>
                  <a:schemeClr val="tx1"/>
                </a:solidFill>
              </a:rPr>
              <a:t> trade </a:t>
            </a:r>
            <a:r>
              <a:rPr lang="de-DE" sz="2000" dirty="0" err="1">
                <a:solidFill>
                  <a:schemeClr val="tx1"/>
                </a:solidFill>
              </a:rPr>
              <a:t>balance</a:t>
            </a:r>
            <a:r>
              <a:rPr lang="de-DE" sz="2000" dirty="0">
                <a:solidFill>
                  <a:schemeClr val="tx1"/>
                </a:solidFill>
              </a:rPr>
              <a:t>, </a:t>
            </a:r>
            <a:r>
              <a:rPr lang="de-DE" sz="2000" dirty="0" err="1">
                <a:solidFill>
                  <a:schemeClr val="tx1"/>
                </a:solidFill>
              </a:rPr>
              <a:t>because</a:t>
            </a:r>
            <a:r>
              <a:rPr lang="de-DE" sz="2000" dirty="0">
                <a:solidFill>
                  <a:schemeClr val="tx1"/>
                </a:solidFill>
              </a:rPr>
              <a:t> </a:t>
            </a:r>
            <a:r>
              <a:rPr lang="de-DE" sz="2000" dirty="0" err="1">
                <a:solidFill>
                  <a:schemeClr val="tx1"/>
                </a:solidFill>
              </a:rPr>
              <a:t>otherwise</a:t>
            </a:r>
            <a:r>
              <a:rPr lang="de-DE" sz="2000" dirty="0">
                <a:solidFill>
                  <a:schemeClr val="tx1"/>
                </a:solidFill>
              </a:rPr>
              <a:t> </a:t>
            </a:r>
            <a:r>
              <a:rPr lang="de-DE" sz="2000" dirty="0" err="1">
                <a:solidFill>
                  <a:schemeClr val="tx1"/>
                </a:solidFill>
              </a:rPr>
              <a:t>the</a:t>
            </a:r>
            <a:r>
              <a:rPr lang="de-DE" sz="2000" dirty="0">
                <a:solidFill>
                  <a:schemeClr val="tx1"/>
                </a:solidFill>
              </a:rPr>
              <a:t> own </a:t>
            </a:r>
            <a:r>
              <a:rPr lang="de-DE" sz="2000" dirty="0" err="1">
                <a:solidFill>
                  <a:schemeClr val="tx1"/>
                </a:solidFill>
              </a:rPr>
              <a:t>currency</a:t>
            </a:r>
            <a:r>
              <a:rPr lang="de-DE" sz="2000" dirty="0">
                <a:solidFill>
                  <a:schemeClr val="tx1"/>
                </a:solidFill>
              </a:rPr>
              <a:t> </a:t>
            </a:r>
            <a:r>
              <a:rPr lang="de-DE" sz="2000" dirty="0" err="1">
                <a:solidFill>
                  <a:schemeClr val="tx1"/>
                </a:solidFill>
              </a:rPr>
              <a:t>can</a:t>
            </a:r>
            <a:r>
              <a:rPr lang="de-DE" sz="2000" dirty="0">
                <a:solidFill>
                  <a:schemeClr val="tx1"/>
                </a:solidFill>
              </a:rPr>
              <a:t> </a:t>
            </a:r>
            <a:r>
              <a:rPr lang="de-DE" sz="2000" dirty="0" err="1">
                <a:solidFill>
                  <a:schemeClr val="tx1"/>
                </a:solidFill>
              </a:rPr>
              <a:t>be</a:t>
            </a:r>
            <a:r>
              <a:rPr lang="de-DE" sz="2000" dirty="0">
                <a:solidFill>
                  <a:schemeClr val="tx1"/>
                </a:solidFill>
              </a:rPr>
              <a:t> out </a:t>
            </a:r>
            <a:r>
              <a:rPr lang="de-DE" sz="2000" dirty="0" err="1">
                <a:solidFill>
                  <a:schemeClr val="tx1"/>
                </a:solidFill>
              </a:rPr>
              <a:t>under</a:t>
            </a:r>
            <a:r>
              <a:rPr lang="de-DE" sz="2000" dirty="0">
                <a:solidFill>
                  <a:schemeClr val="tx1"/>
                </a:solidFill>
              </a:rPr>
              <a:t> </a:t>
            </a:r>
            <a:r>
              <a:rPr lang="de-DE" sz="2000" dirty="0" err="1">
                <a:solidFill>
                  <a:schemeClr val="tx1"/>
                </a:solidFill>
              </a:rPr>
              <a:t>pressure</a:t>
            </a:r>
            <a:endParaRPr lang="de-DE" sz="2000" dirty="0">
              <a:solidFill>
                <a:schemeClr val="tx1"/>
              </a:solidFill>
            </a:endParaRPr>
          </a:p>
          <a:p>
            <a:endParaRPr lang="de-DE" sz="2000" dirty="0">
              <a:solidFill>
                <a:schemeClr val="tx1"/>
              </a:solidFill>
            </a:endParaRPr>
          </a:p>
          <a:p>
            <a:r>
              <a:rPr lang="de-DE" sz="2000" dirty="0">
                <a:solidFill>
                  <a:schemeClr val="tx1"/>
                </a:solidFill>
              </a:rPr>
              <a:t>But in 1973 </a:t>
            </a:r>
            <a:r>
              <a:rPr lang="de-DE" sz="2000" dirty="0" err="1">
                <a:solidFill>
                  <a:schemeClr val="tx1"/>
                </a:solidFill>
              </a:rPr>
              <a:t>the</a:t>
            </a:r>
            <a:r>
              <a:rPr lang="de-DE" sz="2000" dirty="0">
                <a:solidFill>
                  <a:schemeClr val="tx1"/>
                </a:solidFill>
              </a:rPr>
              <a:t> </a:t>
            </a:r>
            <a:r>
              <a:rPr lang="de-DE" sz="2000" dirty="0" err="1">
                <a:solidFill>
                  <a:schemeClr val="tx1"/>
                </a:solidFill>
              </a:rPr>
              <a:t>system</a:t>
            </a:r>
            <a:r>
              <a:rPr lang="de-DE" sz="2000" dirty="0">
                <a:solidFill>
                  <a:schemeClr val="tx1"/>
                </a:solidFill>
              </a:rPr>
              <a:t> </a:t>
            </a:r>
            <a:r>
              <a:rPr lang="de-DE" sz="2000" dirty="0" err="1">
                <a:solidFill>
                  <a:schemeClr val="tx1"/>
                </a:solidFill>
              </a:rPr>
              <a:t>of</a:t>
            </a:r>
            <a:r>
              <a:rPr lang="de-DE" sz="2000" dirty="0">
                <a:solidFill>
                  <a:schemeClr val="tx1"/>
                </a:solidFill>
              </a:rPr>
              <a:t> Bretton </a:t>
            </a:r>
            <a:r>
              <a:rPr lang="de-DE" sz="2000" dirty="0" err="1">
                <a:solidFill>
                  <a:schemeClr val="tx1"/>
                </a:solidFill>
              </a:rPr>
              <a:t>woods</a:t>
            </a:r>
            <a:r>
              <a:rPr lang="de-DE" sz="2000" dirty="0">
                <a:solidFill>
                  <a:schemeClr val="tx1"/>
                </a:solidFill>
              </a:rPr>
              <a:t> </a:t>
            </a:r>
            <a:r>
              <a:rPr lang="de-DE" sz="2000" dirty="0" err="1">
                <a:solidFill>
                  <a:schemeClr val="tx1"/>
                </a:solidFill>
              </a:rPr>
              <a:t>collapsed</a:t>
            </a:r>
            <a:r>
              <a:rPr lang="de-DE" sz="2000" dirty="0">
                <a:solidFill>
                  <a:schemeClr val="tx1"/>
                </a:solidFill>
              </a:rPr>
              <a:t>! </a:t>
            </a:r>
            <a:r>
              <a:rPr lang="de-DE" sz="2000" dirty="0" err="1">
                <a:solidFill>
                  <a:schemeClr val="tx1"/>
                </a:solidFill>
              </a:rPr>
              <a:t>Since</a:t>
            </a:r>
            <a:r>
              <a:rPr lang="de-DE" sz="2000" dirty="0">
                <a:solidFill>
                  <a:schemeClr val="tx1"/>
                </a:solidFill>
              </a:rPr>
              <a:t> </a:t>
            </a:r>
            <a:r>
              <a:rPr lang="de-DE" sz="2000" dirty="0" err="1">
                <a:solidFill>
                  <a:schemeClr val="tx1"/>
                </a:solidFill>
              </a:rPr>
              <a:t>the</a:t>
            </a:r>
            <a:r>
              <a:rPr lang="de-DE" sz="2000" dirty="0">
                <a:solidFill>
                  <a:schemeClr val="tx1"/>
                </a:solidFill>
              </a:rPr>
              <a:t>, </a:t>
            </a:r>
            <a:r>
              <a:rPr lang="de-DE" sz="2000" dirty="0" err="1">
                <a:solidFill>
                  <a:schemeClr val="tx1"/>
                </a:solidFill>
              </a:rPr>
              <a:t>we</a:t>
            </a:r>
            <a:r>
              <a:rPr lang="de-DE" sz="2000" dirty="0">
                <a:solidFill>
                  <a:schemeClr val="tx1"/>
                </a:solidFill>
              </a:rPr>
              <a:t> </a:t>
            </a:r>
            <a:r>
              <a:rPr lang="de-DE" sz="2000" dirty="0" err="1">
                <a:solidFill>
                  <a:schemeClr val="tx1"/>
                </a:solidFill>
              </a:rPr>
              <a:t>have</a:t>
            </a:r>
            <a:r>
              <a:rPr lang="de-DE" sz="2000" dirty="0">
                <a:solidFill>
                  <a:schemeClr val="tx1"/>
                </a:solidFill>
              </a:rPr>
              <a:t> </a:t>
            </a:r>
            <a:r>
              <a:rPr lang="de-DE" sz="2000" dirty="0" err="1">
                <a:solidFill>
                  <a:schemeClr val="tx1"/>
                </a:solidFill>
              </a:rPr>
              <a:t>free</a:t>
            </a:r>
            <a:r>
              <a:rPr lang="de-DE" sz="2000" dirty="0">
                <a:solidFill>
                  <a:schemeClr val="tx1"/>
                </a:solidFill>
              </a:rPr>
              <a:t> </a:t>
            </a:r>
            <a:r>
              <a:rPr lang="de-DE" sz="2000" dirty="0" err="1">
                <a:solidFill>
                  <a:schemeClr val="tx1"/>
                </a:solidFill>
              </a:rPr>
              <a:t>floating</a:t>
            </a:r>
            <a:r>
              <a:rPr lang="de-DE" sz="2000" dirty="0">
                <a:solidFill>
                  <a:schemeClr val="tx1"/>
                </a:solidFill>
              </a:rPr>
              <a:t> </a:t>
            </a:r>
            <a:r>
              <a:rPr lang="de-DE" sz="2000" dirty="0" err="1">
                <a:solidFill>
                  <a:schemeClr val="tx1"/>
                </a:solidFill>
              </a:rPr>
              <a:t>currencies</a:t>
            </a:r>
            <a:r>
              <a:rPr lang="de-DE" sz="2000" dirty="0">
                <a:solidFill>
                  <a:schemeClr val="tx1"/>
                </a:solidFill>
              </a:rPr>
              <a:t>, and </a:t>
            </a:r>
            <a:r>
              <a:rPr lang="de-DE" sz="2000" dirty="0" err="1">
                <a:solidFill>
                  <a:schemeClr val="tx1"/>
                </a:solidFill>
              </a:rPr>
              <a:t>therefore</a:t>
            </a:r>
            <a:r>
              <a:rPr lang="de-DE" sz="2000" dirty="0">
                <a:solidFill>
                  <a:schemeClr val="tx1"/>
                </a:solidFill>
              </a:rPr>
              <a:t> </a:t>
            </a:r>
            <a:r>
              <a:rPr lang="de-DE" sz="2000" dirty="0" err="1">
                <a:solidFill>
                  <a:schemeClr val="tx1"/>
                </a:solidFill>
              </a:rPr>
              <a:t>there</a:t>
            </a:r>
            <a:r>
              <a:rPr lang="de-DE" sz="2000" dirty="0">
                <a:solidFill>
                  <a:schemeClr val="tx1"/>
                </a:solidFill>
              </a:rPr>
              <a:t> </a:t>
            </a:r>
            <a:r>
              <a:rPr lang="de-DE" sz="2000" dirty="0" err="1">
                <a:solidFill>
                  <a:schemeClr val="tx1"/>
                </a:solidFill>
              </a:rPr>
              <a:t>is</a:t>
            </a:r>
            <a:r>
              <a:rPr lang="de-DE" sz="2000" dirty="0">
                <a:solidFill>
                  <a:schemeClr val="tx1"/>
                </a:solidFill>
              </a:rPr>
              <a:t> </a:t>
            </a:r>
            <a:r>
              <a:rPr lang="de-DE" sz="2000" dirty="0" err="1">
                <a:solidFill>
                  <a:schemeClr val="tx1"/>
                </a:solidFill>
              </a:rPr>
              <a:t>no</a:t>
            </a:r>
            <a:r>
              <a:rPr lang="de-DE" sz="2000" dirty="0">
                <a:solidFill>
                  <a:schemeClr val="tx1"/>
                </a:solidFill>
              </a:rPr>
              <a:t> </a:t>
            </a:r>
            <a:r>
              <a:rPr lang="de-DE" sz="2000" dirty="0" err="1">
                <a:solidFill>
                  <a:schemeClr val="tx1"/>
                </a:solidFill>
              </a:rPr>
              <a:t>need</a:t>
            </a:r>
            <a:r>
              <a:rPr lang="de-DE" sz="2000" dirty="0">
                <a:solidFill>
                  <a:schemeClr val="tx1"/>
                </a:solidFill>
              </a:rPr>
              <a:t> </a:t>
            </a:r>
            <a:r>
              <a:rPr lang="de-DE" sz="2000" dirty="0" err="1">
                <a:solidFill>
                  <a:schemeClr val="tx1"/>
                </a:solidFill>
              </a:rPr>
              <a:t>anymore</a:t>
            </a:r>
            <a:r>
              <a:rPr lang="de-DE" sz="2000" dirty="0">
                <a:solidFill>
                  <a:schemeClr val="tx1"/>
                </a:solidFill>
              </a:rPr>
              <a:t> </a:t>
            </a:r>
            <a:r>
              <a:rPr lang="de-DE" sz="2000" dirty="0" err="1">
                <a:solidFill>
                  <a:schemeClr val="tx1"/>
                </a:solidFill>
              </a:rPr>
              <a:t>for</a:t>
            </a:r>
            <a:r>
              <a:rPr lang="de-DE" sz="2000" dirty="0">
                <a:solidFill>
                  <a:schemeClr val="tx1"/>
                </a:solidFill>
              </a:rPr>
              <a:t> a </a:t>
            </a:r>
            <a:r>
              <a:rPr lang="de-DE" sz="2000" dirty="0" err="1">
                <a:solidFill>
                  <a:schemeClr val="tx1"/>
                </a:solidFill>
              </a:rPr>
              <a:t>balanced</a:t>
            </a:r>
            <a:r>
              <a:rPr lang="de-DE" sz="2000" dirty="0">
                <a:solidFill>
                  <a:schemeClr val="tx1"/>
                </a:solidFill>
              </a:rPr>
              <a:t> </a:t>
            </a:r>
            <a:r>
              <a:rPr lang="de-DE" sz="2000" dirty="0" err="1">
                <a:solidFill>
                  <a:schemeClr val="tx1"/>
                </a:solidFill>
              </a:rPr>
              <a:t>current</a:t>
            </a:r>
            <a:r>
              <a:rPr lang="de-DE" sz="2000" dirty="0">
                <a:solidFill>
                  <a:schemeClr val="tx1"/>
                </a:solidFill>
              </a:rPr>
              <a:t> </a:t>
            </a:r>
            <a:r>
              <a:rPr lang="de-DE" sz="2000" dirty="0" err="1">
                <a:solidFill>
                  <a:schemeClr val="tx1"/>
                </a:solidFill>
              </a:rPr>
              <a:t>account</a:t>
            </a:r>
            <a:r>
              <a:rPr lang="de-DE" sz="2000" dirty="0">
                <a:solidFill>
                  <a:schemeClr val="tx1"/>
                </a:solidFill>
              </a:rPr>
              <a:t>. </a:t>
            </a:r>
            <a:r>
              <a:rPr lang="de-DE" sz="2000" dirty="0" err="1">
                <a:solidFill>
                  <a:schemeClr val="tx1"/>
                </a:solidFill>
              </a:rPr>
              <a:t>Nevertheless</a:t>
            </a:r>
            <a:r>
              <a:rPr lang="de-DE" sz="2000" dirty="0">
                <a:solidFill>
                  <a:schemeClr val="tx1"/>
                </a:solidFill>
              </a:rPr>
              <a:t> </a:t>
            </a:r>
            <a:r>
              <a:rPr lang="de-DE" sz="2000" dirty="0" err="1">
                <a:solidFill>
                  <a:schemeClr val="tx1"/>
                </a:solidFill>
              </a:rPr>
              <a:t>you</a:t>
            </a:r>
            <a:r>
              <a:rPr lang="de-DE" sz="2000" dirty="0">
                <a:solidFill>
                  <a:schemeClr val="tx1"/>
                </a:solidFill>
              </a:rPr>
              <a:t> find in </a:t>
            </a:r>
            <a:r>
              <a:rPr lang="de-DE" sz="2000" dirty="0" err="1">
                <a:solidFill>
                  <a:schemeClr val="tx1"/>
                </a:solidFill>
              </a:rPr>
              <a:t>textbooks</a:t>
            </a:r>
            <a:r>
              <a:rPr lang="de-DE" sz="2000" dirty="0">
                <a:solidFill>
                  <a:schemeClr val="tx1"/>
                </a:solidFill>
              </a:rPr>
              <a:t> </a:t>
            </a:r>
            <a:r>
              <a:rPr lang="de-DE" sz="2000" dirty="0" err="1">
                <a:solidFill>
                  <a:schemeClr val="tx1"/>
                </a:solidFill>
              </a:rPr>
              <a:t>the</a:t>
            </a:r>
            <a:r>
              <a:rPr lang="de-DE" sz="2000" dirty="0">
                <a:solidFill>
                  <a:schemeClr val="tx1"/>
                </a:solidFill>
              </a:rPr>
              <a:t> </a:t>
            </a:r>
            <a:r>
              <a:rPr lang="de-DE" sz="2000" dirty="0" err="1">
                <a:solidFill>
                  <a:schemeClr val="tx1"/>
                </a:solidFill>
              </a:rPr>
              <a:t>following</a:t>
            </a:r>
            <a:r>
              <a:rPr lang="de-DE" sz="2000" dirty="0">
                <a:solidFill>
                  <a:schemeClr val="tx1"/>
                </a:solidFill>
              </a:rPr>
              <a:t> </a:t>
            </a:r>
            <a:r>
              <a:rPr lang="de-DE" sz="2000" dirty="0" err="1">
                <a:solidFill>
                  <a:schemeClr val="tx1"/>
                </a:solidFill>
              </a:rPr>
              <a:t>aims</a:t>
            </a:r>
            <a:r>
              <a:rPr lang="de-DE" sz="2000" dirty="0">
                <a:solidFill>
                  <a:schemeClr val="tx1"/>
                </a:solidFill>
              </a:rPr>
              <a:t>:</a:t>
            </a:r>
          </a:p>
          <a:p>
            <a:r>
              <a:rPr lang="de-DE" sz="2000" dirty="0">
                <a:solidFill>
                  <a:schemeClr val="tx1"/>
                </a:solidFill>
              </a:rPr>
              <a:t>	</a:t>
            </a:r>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err="1">
                <a:solidFill>
                  <a:schemeClr val="tx1"/>
                </a:solidFill>
                <a:cs typeface="Times New Roman" pitchFamily="18" charset="0"/>
              </a:rPr>
              <a:t>Balanced</a:t>
            </a:r>
            <a:r>
              <a:rPr lang="de-DE" sz="2000" dirty="0">
                <a:solidFill>
                  <a:schemeClr val="tx1"/>
                </a:solidFill>
                <a:cs typeface="Times New Roman" pitchFamily="18" charset="0"/>
              </a:rPr>
              <a:t> trade </a:t>
            </a:r>
            <a:r>
              <a:rPr lang="de-DE" sz="2000" dirty="0" err="1">
                <a:solidFill>
                  <a:schemeClr val="tx1"/>
                </a:solidFill>
                <a:cs typeface="Times New Roman" pitchFamily="18" charset="0"/>
              </a:rPr>
              <a:t>balance</a:t>
            </a:r>
            <a:endParaRPr lang="de-DE" sz="2000" dirty="0">
              <a:solidFill>
                <a:schemeClr val="tx1"/>
              </a:solidFill>
              <a:cs typeface="Times New Roman" pitchFamily="18" charset="0"/>
            </a:endParaRPr>
          </a:p>
          <a:p>
            <a:pPr>
              <a:buFontTx/>
              <a:buChar char="•"/>
            </a:pPr>
            <a:endParaRPr lang="de-DE" sz="2000" dirty="0">
              <a:solidFill>
                <a:schemeClr val="tx1"/>
              </a:solidFill>
              <a:cs typeface="Times New Roman" pitchFamily="18" charset="0"/>
            </a:endParaRPr>
          </a:p>
          <a:p>
            <a:pPr>
              <a:buFontTx/>
              <a:buChar char="•"/>
            </a:pPr>
            <a:r>
              <a:rPr lang="de-DE" sz="2000" dirty="0" err="1">
                <a:solidFill>
                  <a:schemeClr val="tx1"/>
                </a:solidFill>
                <a:cs typeface="Times New Roman" pitchFamily="18" charset="0"/>
              </a:rPr>
              <a:t>Balanced</a:t>
            </a:r>
            <a:r>
              <a:rPr lang="de-DE" sz="2000" dirty="0">
                <a:solidFill>
                  <a:schemeClr val="tx1"/>
                </a:solidFill>
                <a:cs typeface="Times New Roman" pitchFamily="18" charset="0"/>
              </a:rPr>
              <a:t> </a:t>
            </a:r>
            <a:r>
              <a:rPr lang="de-DE" sz="2000" dirty="0" err="1">
                <a:solidFill>
                  <a:schemeClr val="tx1"/>
                </a:solidFill>
                <a:cs typeface="Times New Roman" pitchFamily="18" charset="0"/>
              </a:rPr>
              <a:t>current</a:t>
            </a:r>
            <a:r>
              <a:rPr lang="de-DE" sz="2000" dirty="0">
                <a:solidFill>
                  <a:schemeClr val="tx1"/>
                </a:solidFill>
                <a:cs typeface="Times New Roman" pitchFamily="18" charset="0"/>
              </a:rPr>
              <a:t> </a:t>
            </a:r>
            <a:r>
              <a:rPr lang="de-DE" sz="2000" dirty="0" err="1">
                <a:solidFill>
                  <a:schemeClr val="tx1"/>
                </a:solidFill>
                <a:cs typeface="Times New Roman" pitchFamily="18" charset="0"/>
              </a:rPr>
              <a:t>account</a:t>
            </a:r>
            <a:endParaRPr lang="de-DE" sz="2000" dirty="0">
              <a:solidFill>
                <a:schemeClr val="tx1"/>
              </a:solidFill>
              <a:cs typeface="Times New Roman" pitchFamily="18" charset="0"/>
            </a:endParaRP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Low </a:t>
            </a:r>
            <a:r>
              <a:rPr lang="de-DE" sz="2000" dirty="0" err="1">
                <a:solidFill>
                  <a:schemeClr val="tx1"/>
                </a:solidFill>
              </a:rPr>
              <a:t>fluctuating</a:t>
            </a:r>
            <a:r>
              <a:rPr lang="de-DE" sz="2000" dirty="0">
                <a:solidFill>
                  <a:schemeClr val="tx1"/>
                </a:solidFill>
              </a:rPr>
              <a:t> </a:t>
            </a:r>
            <a:r>
              <a:rPr lang="de-DE" sz="2000" dirty="0" err="1">
                <a:solidFill>
                  <a:schemeClr val="tx1"/>
                </a:solidFill>
              </a:rPr>
              <a:t>currency</a:t>
            </a:r>
            <a:endParaRPr lang="de-DE" sz="2000" dirty="0">
              <a:solidFill>
                <a:schemeClr val="tx1"/>
              </a:solidFill>
            </a:endParaRP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Low </a:t>
            </a:r>
            <a:r>
              <a:rPr lang="de-DE" sz="2000" dirty="0" err="1">
                <a:solidFill>
                  <a:schemeClr val="tx1"/>
                </a:solidFill>
                <a:cs typeface="Times New Roman" pitchFamily="18" charset="0"/>
              </a:rPr>
              <a:t>susceptibility</a:t>
            </a:r>
            <a:r>
              <a:rPr lang="de-DE" sz="2000" dirty="0">
                <a:solidFill>
                  <a:schemeClr val="tx1"/>
                </a:solidFill>
                <a:cs typeface="Times New Roman" pitchFamily="18" charset="0"/>
              </a:rPr>
              <a:t> </a:t>
            </a:r>
            <a:r>
              <a:rPr lang="de-DE" sz="2000" dirty="0" err="1">
                <a:solidFill>
                  <a:schemeClr val="tx1"/>
                </a:solidFill>
                <a:cs typeface="Times New Roman" pitchFamily="18" charset="0"/>
              </a:rPr>
              <a:t>from</a:t>
            </a:r>
            <a:r>
              <a:rPr lang="de-DE" sz="2000" dirty="0">
                <a:solidFill>
                  <a:schemeClr val="tx1"/>
                </a:solidFill>
                <a:cs typeface="Times New Roman" pitchFamily="18" charset="0"/>
              </a:rPr>
              <a:t> </a:t>
            </a:r>
            <a:r>
              <a:rPr lang="de-DE" sz="2000" dirty="0" err="1">
                <a:solidFill>
                  <a:schemeClr val="tx1"/>
                </a:solidFill>
                <a:cs typeface="Times New Roman" pitchFamily="18" charset="0"/>
              </a:rPr>
              <a:t>foreign</a:t>
            </a:r>
            <a:r>
              <a:rPr lang="de-DE" sz="2000" dirty="0">
                <a:solidFill>
                  <a:schemeClr val="tx1"/>
                </a:solidFill>
                <a:cs typeface="Times New Roman" pitchFamily="18" charset="0"/>
              </a:rPr>
              <a:t> </a:t>
            </a:r>
            <a:r>
              <a:rPr lang="de-DE" sz="2000" dirty="0" err="1">
                <a:solidFill>
                  <a:schemeClr val="tx1"/>
                </a:solidFill>
                <a:cs typeface="Times New Roman" pitchFamily="18" charset="0"/>
              </a:rPr>
              <a:t>economies</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1389B5B-BB17-48EE-9DC0-7314B9CA06BA}"/>
                  </a:ext>
                </a:extLst>
              </p14:cNvPr>
              <p14:cNvContentPartPr/>
              <p14:nvPr/>
            </p14:nvContentPartPr>
            <p14:xfrm>
              <a:off x="3155397" y="559245"/>
              <a:ext cx="5685840" cy="685080"/>
            </p14:xfrm>
          </p:contentPart>
        </mc:Choice>
        <mc:Fallback>
          <p:pic>
            <p:nvPicPr>
              <p:cNvPr id="2" name="Freihand 1">
                <a:extLst>
                  <a:ext uri="{FF2B5EF4-FFF2-40B4-BE49-F238E27FC236}">
                    <a16:creationId xmlns:a16="http://schemas.microsoft.com/office/drawing/2014/main" id="{E1389B5B-BB17-48EE-9DC0-7314B9CA06BA}"/>
                  </a:ext>
                </a:extLst>
              </p:cNvPr>
              <p:cNvPicPr/>
              <p:nvPr/>
            </p:nvPicPr>
            <p:blipFill>
              <a:blip r:embed="rId4"/>
              <a:stretch>
                <a:fillRect/>
              </a:stretch>
            </p:blipFill>
            <p:spPr>
              <a:xfrm>
                <a:off x="3151077" y="554925"/>
                <a:ext cx="569448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a:extLst>
                  <a:ext uri="{FF2B5EF4-FFF2-40B4-BE49-F238E27FC236}">
                    <a16:creationId xmlns:a16="http://schemas.microsoft.com/office/drawing/2014/main" id="{54A18B6E-F511-4D0D-A697-117C6C169639}"/>
                  </a:ext>
                </a:extLst>
              </p14:cNvPr>
              <p14:cNvContentPartPr/>
              <p14:nvPr/>
            </p14:nvContentPartPr>
            <p14:xfrm>
              <a:off x="3244317" y="86565"/>
              <a:ext cx="3500280" cy="659520"/>
            </p14:xfrm>
          </p:contentPart>
        </mc:Choice>
        <mc:Fallback>
          <p:pic>
            <p:nvPicPr>
              <p:cNvPr id="27" name="Freihand 26">
                <a:extLst>
                  <a:ext uri="{FF2B5EF4-FFF2-40B4-BE49-F238E27FC236}">
                    <a16:creationId xmlns:a16="http://schemas.microsoft.com/office/drawing/2014/main" id="{54A18B6E-F511-4D0D-A697-117C6C169639}"/>
                  </a:ext>
                </a:extLst>
              </p:cNvPr>
              <p:cNvPicPr/>
              <p:nvPr/>
            </p:nvPicPr>
            <p:blipFill>
              <a:blip r:embed="rId6"/>
              <a:stretch>
                <a:fillRect/>
              </a:stretch>
            </p:blipFill>
            <p:spPr>
              <a:xfrm>
                <a:off x="3239997" y="82245"/>
                <a:ext cx="350892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0" name="Freihand 29">
                <a:extLst>
                  <a:ext uri="{FF2B5EF4-FFF2-40B4-BE49-F238E27FC236}">
                    <a16:creationId xmlns:a16="http://schemas.microsoft.com/office/drawing/2014/main" id="{C925D1AF-2E41-4284-9F8B-022ACFF54A34}"/>
                  </a:ext>
                </a:extLst>
              </p14:cNvPr>
              <p14:cNvContentPartPr/>
              <p14:nvPr/>
            </p14:nvContentPartPr>
            <p14:xfrm>
              <a:off x="7782477" y="2613405"/>
              <a:ext cx="2643120" cy="663480"/>
            </p14:xfrm>
          </p:contentPart>
        </mc:Choice>
        <mc:Fallback>
          <p:pic>
            <p:nvPicPr>
              <p:cNvPr id="30" name="Freihand 29">
                <a:extLst>
                  <a:ext uri="{FF2B5EF4-FFF2-40B4-BE49-F238E27FC236}">
                    <a16:creationId xmlns:a16="http://schemas.microsoft.com/office/drawing/2014/main" id="{C925D1AF-2E41-4284-9F8B-022ACFF54A34}"/>
                  </a:ext>
                </a:extLst>
              </p:cNvPr>
              <p:cNvPicPr/>
              <p:nvPr/>
            </p:nvPicPr>
            <p:blipFill>
              <a:blip r:embed="rId8"/>
              <a:stretch>
                <a:fillRect/>
              </a:stretch>
            </p:blipFill>
            <p:spPr>
              <a:xfrm>
                <a:off x="7778157" y="2609085"/>
                <a:ext cx="265176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1" name="Freihand 30">
                <a:extLst>
                  <a:ext uri="{FF2B5EF4-FFF2-40B4-BE49-F238E27FC236}">
                    <a16:creationId xmlns:a16="http://schemas.microsoft.com/office/drawing/2014/main" id="{1CB357E2-C89D-4454-A9FB-C19E7773BD71}"/>
                  </a:ext>
                </a:extLst>
              </p14:cNvPr>
              <p14:cNvContentPartPr/>
              <p14:nvPr/>
            </p14:nvContentPartPr>
            <p14:xfrm>
              <a:off x="3401277" y="185205"/>
              <a:ext cx="2564640" cy="391680"/>
            </p14:xfrm>
          </p:contentPart>
        </mc:Choice>
        <mc:Fallback>
          <p:pic>
            <p:nvPicPr>
              <p:cNvPr id="31" name="Freihand 30">
                <a:extLst>
                  <a:ext uri="{FF2B5EF4-FFF2-40B4-BE49-F238E27FC236}">
                    <a16:creationId xmlns:a16="http://schemas.microsoft.com/office/drawing/2014/main" id="{1CB357E2-C89D-4454-A9FB-C19E7773BD71}"/>
                  </a:ext>
                </a:extLst>
              </p:cNvPr>
              <p:cNvPicPr/>
              <p:nvPr/>
            </p:nvPicPr>
            <p:blipFill>
              <a:blip r:embed="rId10"/>
              <a:stretch>
                <a:fillRect/>
              </a:stretch>
            </p:blipFill>
            <p:spPr>
              <a:xfrm>
                <a:off x="3396957" y="180885"/>
                <a:ext cx="257328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2" name="Freihand 31">
                <a:extLst>
                  <a:ext uri="{FF2B5EF4-FFF2-40B4-BE49-F238E27FC236}">
                    <a16:creationId xmlns:a16="http://schemas.microsoft.com/office/drawing/2014/main" id="{A4AA42A9-2158-4993-A1E8-BE26534EA06B}"/>
                  </a:ext>
                </a:extLst>
              </p14:cNvPr>
              <p14:cNvContentPartPr/>
              <p14:nvPr/>
            </p14:nvContentPartPr>
            <p14:xfrm>
              <a:off x="1088637" y="6135645"/>
              <a:ext cx="3020040" cy="121320"/>
            </p14:xfrm>
          </p:contentPart>
        </mc:Choice>
        <mc:Fallback>
          <p:pic>
            <p:nvPicPr>
              <p:cNvPr id="32" name="Freihand 31">
                <a:extLst>
                  <a:ext uri="{FF2B5EF4-FFF2-40B4-BE49-F238E27FC236}">
                    <a16:creationId xmlns:a16="http://schemas.microsoft.com/office/drawing/2014/main" id="{A4AA42A9-2158-4993-A1E8-BE26534EA06B}"/>
                  </a:ext>
                </a:extLst>
              </p:cNvPr>
              <p:cNvPicPr/>
              <p:nvPr/>
            </p:nvPicPr>
            <p:blipFill>
              <a:blip r:embed="rId12"/>
              <a:stretch>
                <a:fillRect/>
              </a:stretch>
            </p:blipFill>
            <p:spPr>
              <a:xfrm>
                <a:off x="1084317" y="6131325"/>
                <a:ext cx="3028680" cy="129960"/>
              </a:xfrm>
              <a:prstGeom prst="rect">
                <a:avLst/>
              </a:prstGeom>
            </p:spPr>
          </p:pic>
        </mc:Fallback>
      </mc:AlternateContent>
      <p:grpSp>
        <p:nvGrpSpPr>
          <p:cNvPr id="490626" name="Gruppieren 490625">
            <a:extLst>
              <a:ext uri="{FF2B5EF4-FFF2-40B4-BE49-F238E27FC236}">
                <a16:creationId xmlns:a16="http://schemas.microsoft.com/office/drawing/2014/main" id="{76C0E76A-465F-4964-8776-203CD38A1261}"/>
              </a:ext>
            </a:extLst>
          </p:cNvPr>
          <p:cNvGrpSpPr/>
          <p:nvPr/>
        </p:nvGrpSpPr>
        <p:grpSpPr>
          <a:xfrm>
            <a:off x="3103557" y="233445"/>
            <a:ext cx="8932680" cy="1854360"/>
            <a:chOff x="3103557" y="233445"/>
            <a:chExt cx="8932680" cy="1854360"/>
          </a:xfrm>
        </p:grpSpPr>
        <mc:AlternateContent xmlns:mc="http://schemas.openxmlformats.org/markup-compatibility/2006">
          <mc:Choice xmlns:p14="http://schemas.microsoft.com/office/powerpoint/2010/main" Requires="p14">
            <p:contentPart p14:bwMode="auto" r:id="rId13">
              <p14:nvContentPartPr>
                <p14:cNvPr id="3" name="Freihand 2">
                  <a:extLst>
                    <a:ext uri="{FF2B5EF4-FFF2-40B4-BE49-F238E27FC236}">
                      <a16:creationId xmlns:a16="http://schemas.microsoft.com/office/drawing/2014/main" id="{40A034BB-BABA-47EC-9A9D-B3BAFBECF9C0}"/>
                    </a:ext>
                  </a:extLst>
                </p14:cNvPr>
                <p14:cNvContentPartPr/>
                <p14:nvPr/>
              </p14:nvContentPartPr>
              <p14:xfrm>
                <a:off x="6156717" y="1539885"/>
                <a:ext cx="3373560" cy="547920"/>
              </p14:xfrm>
            </p:contentPart>
          </mc:Choice>
          <mc:Fallback>
            <p:pic>
              <p:nvPicPr>
                <p:cNvPr id="3" name="Freihand 2">
                  <a:extLst>
                    <a:ext uri="{FF2B5EF4-FFF2-40B4-BE49-F238E27FC236}">
                      <a16:creationId xmlns:a16="http://schemas.microsoft.com/office/drawing/2014/main" id="{40A034BB-BABA-47EC-9A9D-B3BAFBECF9C0}"/>
                    </a:ext>
                  </a:extLst>
                </p:cNvPr>
                <p:cNvPicPr/>
                <p:nvPr/>
              </p:nvPicPr>
              <p:blipFill>
                <a:blip r:embed="rId14"/>
                <a:stretch>
                  <a:fillRect/>
                </a:stretch>
              </p:blipFill>
              <p:spPr>
                <a:xfrm>
                  <a:off x="6152397" y="1535565"/>
                  <a:ext cx="3382200" cy="556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8A19EC7A-4C83-45F5-B977-F5E94DB13E1C}"/>
                    </a:ext>
                  </a:extLst>
                </p14:cNvPr>
                <p14:cNvContentPartPr/>
                <p14:nvPr/>
              </p14:nvContentPartPr>
              <p14:xfrm>
                <a:off x="7304757" y="1150005"/>
                <a:ext cx="723600" cy="599760"/>
              </p14:xfrm>
            </p:contentPart>
          </mc:Choice>
          <mc:Fallback>
            <p:pic>
              <p:nvPicPr>
                <p:cNvPr id="5" name="Freihand 4">
                  <a:extLst>
                    <a:ext uri="{FF2B5EF4-FFF2-40B4-BE49-F238E27FC236}">
                      <a16:creationId xmlns:a16="http://schemas.microsoft.com/office/drawing/2014/main" id="{8A19EC7A-4C83-45F5-B977-F5E94DB13E1C}"/>
                    </a:ext>
                  </a:extLst>
                </p:cNvPr>
                <p:cNvPicPr/>
                <p:nvPr/>
              </p:nvPicPr>
              <p:blipFill>
                <a:blip r:embed="rId16"/>
                <a:stretch>
                  <a:fillRect/>
                </a:stretch>
              </p:blipFill>
              <p:spPr>
                <a:xfrm>
                  <a:off x="7300437" y="1145685"/>
                  <a:ext cx="73224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 name="Freihand 5">
                  <a:extLst>
                    <a:ext uri="{FF2B5EF4-FFF2-40B4-BE49-F238E27FC236}">
                      <a16:creationId xmlns:a16="http://schemas.microsoft.com/office/drawing/2014/main" id="{DE98B60D-A522-4D7B-8941-93C76E9B63B9}"/>
                    </a:ext>
                  </a:extLst>
                </p14:cNvPr>
                <p14:cNvContentPartPr/>
                <p14:nvPr/>
              </p14:nvContentPartPr>
              <p14:xfrm>
                <a:off x="8230677" y="622965"/>
                <a:ext cx="1848960" cy="946800"/>
              </p14:xfrm>
            </p:contentPart>
          </mc:Choice>
          <mc:Fallback>
            <p:pic>
              <p:nvPicPr>
                <p:cNvPr id="6" name="Freihand 5">
                  <a:extLst>
                    <a:ext uri="{FF2B5EF4-FFF2-40B4-BE49-F238E27FC236}">
                      <a16:creationId xmlns:a16="http://schemas.microsoft.com/office/drawing/2014/main" id="{DE98B60D-A522-4D7B-8941-93C76E9B63B9}"/>
                    </a:ext>
                  </a:extLst>
                </p:cNvPr>
                <p:cNvPicPr/>
                <p:nvPr/>
              </p:nvPicPr>
              <p:blipFill>
                <a:blip r:embed="rId18"/>
                <a:stretch>
                  <a:fillRect/>
                </a:stretch>
              </p:blipFill>
              <p:spPr>
                <a:xfrm>
                  <a:off x="8226357" y="618645"/>
                  <a:ext cx="1857600" cy="955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Freihand 6">
                  <a:extLst>
                    <a:ext uri="{FF2B5EF4-FFF2-40B4-BE49-F238E27FC236}">
                      <a16:creationId xmlns:a16="http://schemas.microsoft.com/office/drawing/2014/main" id="{83984080-7D68-4009-959E-589A2D3F661E}"/>
                    </a:ext>
                  </a:extLst>
                </p14:cNvPr>
                <p14:cNvContentPartPr/>
                <p14:nvPr/>
              </p14:nvContentPartPr>
              <p14:xfrm>
                <a:off x="8088477" y="1324245"/>
                <a:ext cx="578520" cy="510480"/>
              </p14:xfrm>
            </p:contentPart>
          </mc:Choice>
          <mc:Fallback>
            <p:pic>
              <p:nvPicPr>
                <p:cNvPr id="7" name="Freihand 6">
                  <a:extLst>
                    <a:ext uri="{FF2B5EF4-FFF2-40B4-BE49-F238E27FC236}">
                      <a16:creationId xmlns:a16="http://schemas.microsoft.com/office/drawing/2014/main" id="{83984080-7D68-4009-959E-589A2D3F661E}"/>
                    </a:ext>
                  </a:extLst>
                </p:cNvPr>
                <p:cNvPicPr/>
                <p:nvPr/>
              </p:nvPicPr>
              <p:blipFill>
                <a:blip r:embed="rId20"/>
                <a:stretch>
                  <a:fillRect/>
                </a:stretch>
              </p:blipFill>
              <p:spPr>
                <a:xfrm>
                  <a:off x="8084157" y="1319925"/>
                  <a:ext cx="58716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2357CEA0-CC82-4C5E-B05B-C7911ECABB12}"/>
                    </a:ext>
                  </a:extLst>
                </p14:cNvPr>
                <p14:cNvContentPartPr/>
                <p14:nvPr/>
              </p14:nvContentPartPr>
              <p14:xfrm>
                <a:off x="10250997" y="406245"/>
                <a:ext cx="44280" cy="141120"/>
              </p14:xfrm>
            </p:contentPart>
          </mc:Choice>
          <mc:Fallback>
            <p:pic>
              <p:nvPicPr>
                <p:cNvPr id="9" name="Freihand 8">
                  <a:extLst>
                    <a:ext uri="{FF2B5EF4-FFF2-40B4-BE49-F238E27FC236}">
                      <a16:creationId xmlns:a16="http://schemas.microsoft.com/office/drawing/2014/main" id="{2357CEA0-CC82-4C5E-B05B-C7911ECABB12}"/>
                    </a:ext>
                  </a:extLst>
                </p:cNvPr>
                <p:cNvPicPr/>
                <p:nvPr/>
              </p:nvPicPr>
              <p:blipFill>
                <a:blip r:embed="rId22"/>
                <a:stretch>
                  <a:fillRect/>
                </a:stretch>
              </p:blipFill>
              <p:spPr>
                <a:xfrm>
                  <a:off x="10246677" y="401925"/>
                  <a:ext cx="529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F81C8A0F-3FBC-45B3-8098-75FB5DCE31BE}"/>
                    </a:ext>
                  </a:extLst>
                </p14:cNvPr>
                <p14:cNvContentPartPr/>
                <p14:nvPr/>
              </p14:nvContentPartPr>
              <p14:xfrm>
                <a:off x="10139757" y="372045"/>
                <a:ext cx="161280" cy="83880"/>
              </p14:xfrm>
            </p:contentPart>
          </mc:Choice>
          <mc:Fallback>
            <p:pic>
              <p:nvPicPr>
                <p:cNvPr id="10" name="Freihand 9">
                  <a:extLst>
                    <a:ext uri="{FF2B5EF4-FFF2-40B4-BE49-F238E27FC236}">
                      <a16:creationId xmlns:a16="http://schemas.microsoft.com/office/drawing/2014/main" id="{F81C8A0F-3FBC-45B3-8098-75FB5DCE31BE}"/>
                    </a:ext>
                  </a:extLst>
                </p:cNvPr>
                <p:cNvPicPr/>
                <p:nvPr/>
              </p:nvPicPr>
              <p:blipFill>
                <a:blip r:embed="rId24"/>
                <a:stretch>
                  <a:fillRect/>
                </a:stretch>
              </p:blipFill>
              <p:spPr>
                <a:xfrm>
                  <a:off x="10135437" y="367725"/>
                  <a:ext cx="169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A9EBDBA9-BF96-4E72-9549-77E5E8C55B5C}"/>
                    </a:ext>
                  </a:extLst>
                </p14:cNvPr>
                <p14:cNvContentPartPr/>
                <p14:nvPr/>
              </p14:nvContentPartPr>
              <p14:xfrm>
                <a:off x="10184037" y="448725"/>
                <a:ext cx="196920" cy="73080"/>
              </p14:xfrm>
            </p:contentPart>
          </mc:Choice>
          <mc:Fallback>
            <p:pic>
              <p:nvPicPr>
                <p:cNvPr id="11" name="Freihand 10">
                  <a:extLst>
                    <a:ext uri="{FF2B5EF4-FFF2-40B4-BE49-F238E27FC236}">
                      <a16:creationId xmlns:a16="http://schemas.microsoft.com/office/drawing/2014/main" id="{A9EBDBA9-BF96-4E72-9549-77E5E8C55B5C}"/>
                    </a:ext>
                  </a:extLst>
                </p:cNvPr>
                <p:cNvPicPr/>
                <p:nvPr/>
              </p:nvPicPr>
              <p:blipFill>
                <a:blip r:embed="rId26"/>
                <a:stretch>
                  <a:fillRect/>
                </a:stretch>
              </p:blipFill>
              <p:spPr>
                <a:xfrm>
                  <a:off x="10179717" y="444405"/>
                  <a:ext cx="205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Freihand 11">
                  <a:extLst>
                    <a:ext uri="{FF2B5EF4-FFF2-40B4-BE49-F238E27FC236}">
                      <a16:creationId xmlns:a16="http://schemas.microsoft.com/office/drawing/2014/main" id="{DCCCDEE7-A769-4AE8-A96B-61F47423797A}"/>
                    </a:ext>
                  </a:extLst>
                </p14:cNvPr>
                <p14:cNvContentPartPr/>
                <p14:nvPr/>
              </p14:nvContentPartPr>
              <p14:xfrm>
                <a:off x="10340637" y="370965"/>
                <a:ext cx="126000" cy="144360"/>
              </p14:xfrm>
            </p:contentPart>
          </mc:Choice>
          <mc:Fallback>
            <p:pic>
              <p:nvPicPr>
                <p:cNvPr id="12" name="Freihand 11">
                  <a:extLst>
                    <a:ext uri="{FF2B5EF4-FFF2-40B4-BE49-F238E27FC236}">
                      <a16:creationId xmlns:a16="http://schemas.microsoft.com/office/drawing/2014/main" id="{DCCCDEE7-A769-4AE8-A96B-61F47423797A}"/>
                    </a:ext>
                  </a:extLst>
                </p:cNvPr>
                <p:cNvPicPr/>
                <p:nvPr/>
              </p:nvPicPr>
              <p:blipFill>
                <a:blip r:embed="rId28"/>
                <a:stretch>
                  <a:fillRect/>
                </a:stretch>
              </p:blipFill>
              <p:spPr>
                <a:xfrm>
                  <a:off x="10336317" y="366645"/>
                  <a:ext cx="134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 name="Freihand 12">
                  <a:extLst>
                    <a:ext uri="{FF2B5EF4-FFF2-40B4-BE49-F238E27FC236}">
                      <a16:creationId xmlns:a16="http://schemas.microsoft.com/office/drawing/2014/main" id="{9D74DF41-D229-4367-9CEF-37DF84E0FAE8}"/>
                    </a:ext>
                  </a:extLst>
                </p14:cNvPr>
                <p14:cNvContentPartPr/>
                <p14:nvPr/>
              </p14:nvContentPartPr>
              <p14:xfrm>
                <a:off x="10390317" y="439005"/>
                <a:ext cx="115200" cy="38880"/>
              </p14:xfrm>
            </p:contentPart>
          </mc:Choice>
          <mc:Fallback>
            <p:pic>
              <p:nvPicPr>
                <p:cNvPr id="13" name="Freihand 12">
                  <a:extLst>
                    <a:ext uri="{FF2B5EF4-FFF2-40B4-BE49-F238E27FC236}">
                      <a16:creationId xmlns:a16="http://schemas.microsoft.com/office/drawing/2014/main" id="{9D74DF41-D229-4367-9CEF-37DF84E0FAE8}"/>
                    </a:ext>
                  </a:extLst>
                </p:cNvPr>
                <p:cNvPicPr/>
                <p:nvPr/>
              </p:nvPicPr>
              <p:blipFill>
                <a:blip r:embed="rId30"/>
                <a:stretch>
                  <a:fillRect/>
                </a:stretch>
              </p:blipFill>
              <p:spPr>
                <a:xfrm>
                  <a:off x="10385997" y="434685"/>
                  <a:ext cx="123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4" name="Freihand 13">
                  <a:extLst>
                    <a:ext uri="{FF2B5EF4-FFF2-40B4-BE49-F238E27FC236}">
                      <a16:creationId xmlns:a16="http://schemas.microsoft.com/office/drawing/2014/main" id="{C3577E42-2CB7-4A13-9CCA-AFE5E230762A}"/>
                    </a:ext>
                  </a:extLst>
                </p14:cNvPr>
                <p14:cNvContentPartPr/>
                <p14:nvPr/>
              </p14:nvContentPartPr>
              <p14:xfrm>
                <a:off x="10531077" y="347565"/>
                <a:ext cx="150840" cy="130320"/>
              </p14:xfrm>
            </p:contentPart>
          </mc:Choice>
          <mc:Fallback>
            <p:pic>
              <p:nvPicPr>
                <p:cNvPr id="14" name="Freihand 13">
                  <a:extLst>
                    <a:ext uri="{FF2B5EF4-FFF2-40B4-BE49-F238E27FC236}">
                      <a16:creationId xmlns:a16="http://schemas.microsoft.com/office/drawing/2014/main" id="{C3577E42-2CB7-4A13-9CCA-AFE5E230762A}"/>
                    </a:ext>
                  </a:extLst>
                </p:cNvPr>
                <p:cNvPicPr/>
                <p:nvPr/>
              </p:nvPicPr>
              <p:blipFill>
                <a:blip r:embed="rId32"/>
                <a:stretch>
                  <a:fillRect/>
                </a:stretch>
              </p:blipFill>
              <p:spPr>
                <a:xfrm>
                  <a:off x="10526757" y="343245"/>
                  <a:ext cx="159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5" name="Freihand 14">
                  <a:extLst>
                    <a:ext uri="{FF2B5EF4-FFF2-40B4-BE49-F238E27FC236}">
                      <a16:creationId xmlns:a16="http://schemas.microsoft.com/office/drawing/2014/main" id="{BE46C857-EB99-4D59-97FC-1F0FED5E33DC}"/>
                    </a:ext>
                  </a:extLst>
                </p14:cNvPr>
                <p14:cNvContentPartPr/>
                <p14:nvPr/>
              </p14:nvContentPartPr>
              <p14:xfrm>
                <a:off x="10704957" y="233445"/>
                <a:ext cx="163080" cy="194400"/>
              </p14:xfrm>
            </p:contentPart>
          </mc:Choice>
          <mc:Fallback>
            <p:pic>
              <p:nvPicPr>
                <p:cNvPr id="15" name="Freihand 14">
                  <a:extLst>
                    <a:ext uri="{FF2B5EF4-FFF2-40B4-BE49-F238E27FC236}">
                      <a16:creationId xmlns:a16="http://schemas.microsoft.com/office/drawing/2014/main" id="{BE46C857-EB99-4D59-97FC-1F0FED5E33DC}"/>
                    </a:ext>
                  </a:extLst>
                </p:cNvPr>
                <p:cNvPicPr/>
                <p:nvPr/>
              </p:nvPicPr>
              <p:blipFill>
                <a:blip r:embed="rId34"/>
                <a:stretch>
                  <a:fillRect/>
                </a:stretch>
              </p:blipFill>
              <p:spPr>
                <a:xfrm>
                  <a:off x="10700637" y="229125"/>
                  <a:ext cx="1717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6" name="Freihand 15">
                  <a:extLst>
                    <a:ext uri="{FF2B5EF4-FFF2-40B4-BE49-F238E27FC236}">
                      <a16:creationId xmlns:a16="http://schemas.microsoft.com/office/drawing/2014/main" id="{106F0601-89FD-4CE3-BE80-FA58086F42EC}"/>
                    </a:ext>
                  </a:extLst>
                </p14:cNvPr>
                <p14:cNvContentPartPr/>
                <p14:nvPr/>
              </p14:nvContentPartPr>
              <p14:xfrm>
                <a:off x="10478517" y="668685"/>
                <a:ext cx="132120" cy="142920"/>
              </p14:xfrm>
            </p:contentPart>
          </mc:Choice>
          <mc:Fallback>
            <p:pic>
              <p:nvPicPr>
                <p:cNvPr id="16" name="Freihand 15">
                  <a:extLst>
                    <a:ext uri="{FF2B5EF4-FFF2-40B4-BE49-F238E27FC236}">
                      <a16:creationId xmlns:a16="http://schemas.microsoft.com/office/drawing/2014/main" id="{106F0601-89FD-4CE3-BE80-FA58086F42EC}"/>
                    </a:ext>
                  </a:extLst>
                </p:cNvPr>
                <p:cNvPicPr/>
                <p:nvPr/>
              </p:nvPicPr>
              <p:blipFill>
                <a:blip r:embed="rId36"/>
                <a:stretch>
                  <a:fillRect/>
                </a:stretch>
              </p:blipFill>
              <p:spPr>
                <a:xfrm>
                  <a:off x="10474197" y="664365"/>
                  <a:ext cx="1407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 name="Freihand 16">
                  <a:extLst>
                    <a:ext uri="{FF2B5EF4-FFF2-40B4-BE49-F238E27FC236}">
                      <a16:creationId xmlns:a16="http://schemas.microsoft.com/office/drawing/2014/main" id="{6FAC881C-58D1-4532-A405-FBFEC1568208}"/>
                    </a:ext>
                  </a:extLst>
                </p14:cNvPr>
                <p14:cNvContentPartPr/>
                <p14:nvPr/>
              </p14:nvContentPartPr>
              <p14:xfrm>
                <a:off x="10639077" y="644205"/>
                <a:ext cx="90000" cy="141480"/>
              </p14:xfrm>
            </p:contentPart>
          </mc:Choice>
          <mc:Fallback>
            <p:pic>
              <p:nvPicPr>
                <p:cNvPr id="17" name="Freihand 16">
                  <a:extLst>
                    <a:ext uri="{FF2B5EF4-FFF2-40B4-BE49-F238E27FC236}">
                      <a16:creationId xmlns:a16="http://schemas.microsoft.com/office/drawing/2014/main" id="{6FAC881C-58D1-4532-A405-FBFEC1568208}"/>
                    </a:ext>
                  </a:extLst>
                </p:cNvPr>
                <p:cNvPicPr/>
                <p:nvPr/>
              </p:nvPicPr>
              <p:blipFill>
                <a:blip r:embed="rId38"/>
                <a:stretch>
                  <a:fillRect/>
                </a:stretch>
              </p:blipFill>
              <p:spPr>
                <a:xfrm>
                  <a:off x="10634757" y="639885"/>
                  <a:ext cx="98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8" name="Freihand 17">
                  <a:extLst>
                    <a:ext uri="{FF2B5EF4-FFF2-40B4-BE49-F238E27FC236}">
                      <a16:creationId xmlns:a16="http://schemas.microsoft.com/office/drawing/2014/main" id="{7EF333D5-7F1B-4351-8768-7D0A2972C5B5}"/>
                    </a:ext>
                  </a:extLst>
                </p14:cNvPr>
                <p14:cNvContentPartPr/>
                <p14:nvPr/>
              </p14:nvContentPartPr>
              <p14:xfrm>
                <a:off x="10769037" y="631605"/>
                <a:ext cx="72000" cy="95400"/>
              </p14:xfrm>
            </p:contentPart>
          </mc:Choice>
          <mc:Fallback>
            <p:pic>
              <p:nvPicPr>
                <p:cNvPr id="18" name="Freihand 17">
                  <a:extLst>
                    <a:ext uri="{FF2B5EF4-FFF2-40B4-BE49-F238E27FC236}">
                      <a16:creationId xmlns:a16="http://schemas.microsoft.com/office/drawing/2014/main" id="{7EF333D5-7F1B-4351-8768-7D0A2972C5B5}"/>
                    </a:ext>
                  </a:extLst>
                </p:cNvPr>
                <p:cNvPicPr/>
                <p:nvPr/>
              </p:nvPicPr>
              <p:blipFill>
                <a:blip r:embed="rId40"/>
                <a:stretch>
                  <a:fillRect/>
                </a:stretch>
              </p:blipFill>
              <p:spPr>
                <a:xfrm>
                  <a:off x="10764717" y="627285"/>
                  <a:ext cx="80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977EA6B6-9913-4A93-B4EA-8375F3EA61F5}"/>
                    </a:ext>
                  </a:extLst>
                </p14:cNvPr>
                <p14:cNvContentPartPr/>
                <p14:nvPr/>
              </p14:nvContentPartPr>
              <p14:xfrm>
                <a:off x="10852917" y="527925"/>
                <a:ext cx="181800" cy="137160"/>
              </p14:xfrm>
            </p:contentPart>
          </mc:Choice>
          <mc:Fallback>
            <p:pic>
              <p:nvPicPr>
                <p:cNvPr id="19" name="Freihand 18">
                  <a:extLst>
                    <a:ext uri="{FF2B5EF4-FFF2-40B4-BE49-F238E27FC236}">
                      <a16:creationId xmlns:a16="http://schemas.microsoft.com/office/drawing/2014/main" id="{977EA6B6-9913-4A93-B4EA-8375F3EA61F5}"/>
                    </a:ext>
                  </a:extLst>
                </p:cNvPr>
                <p:cNvPicPr/>
                <p:nvPr/>
              </p:nvPicPr>
              <p:blipFill>
                <a:blip r:embed="rId42"/>
                <a:stretch>
                  <a:fillRect/>
                </a:stretch>
              </p:blipFill>
              <p:spPr>
                <a:xfrm>
                  <a:off x="10848597" y="523605"/>
                  <a:ext cx="190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9051E41C-206E-4646-B947-A5E4C879B6D6}"/>
                    </a:ext>
                  </a:extLst>
                </p14:cNvPr>
                <p14:cNvContentPartPr/>
                <p14:nvPr/>
              </p14:nvContentPartPr>
              <p14:xfrm>
                <a:off x="11069637" y="485445"/>
                <a:ext cx="232200" cy="254520"/>
              </p14:xfrm>
            </p:contentPart>
          </mc:Choice>
          <mc:Fallback>
            <p:pic>
              <p:nvPicPr>
                <p:cNvPr id="20" name="Freihand 19">
                  <a:extLst>
                    <a:ext uri="{FF2B5EF4-FFF2-40B4-BE49-F238E27FC236}">
                      <a16:creationId xmlns:a16="http://schemas.microsoft.com/office/drawing/2014/main" id="{9051E41C-206E-4646-B947-A5E4C879B6D6}"/>
                    </a:ext>
                  </a:extLst>
                </p:cNvPr>
                <p:cNvPicPr/>
                <p:nvPr/>
              </p:nvPicPr>
              <p:blipFill>
                <a:blip r:embed="rId44"/>
                <a:stretch>
                  <a:fillRect/>
                </a:stretch>
              </p:blipFill>
              <p:spPr>
                <a:xfrm>
                  <a:off x="11065317" y="481125"/>
                  <a:ext cx="2408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D1EF0EB4-19C5-45E5-AD5C-922636590A66}"/>
                    </a:ext>
                  </a:extLst>
                </p14:cNvPr>
                <p14:cNvContentPartPr/>
                <p14:nvPr/>
              </p14:nvContentPartPr>
              <p14:xfrm>
                <a:off x="11421357" y="400125"/>
                <a:ext cx="87120" cy="122040"/>
              </p14:xfrm>
            </p:contentPart>
          </mc:Choice>
          <mc:Fallback>
            <p:pic>
              <p:nvPicPr>
                <p:cNvPr id="21" name="Freihand 20">
                  <a:extLst>
                    <a:ext uri="{FF2B5EF4-FFF2-40B4-BE49-F238E27FC236}">
                      <a16:creationId xmlns:a16="http://schemas.microsoft.com/office/drawing/2014/main" id="{D1EF0EB4-19C5-45E5-AD5C-922636590A66}"/>
                    </a:ext>
                  </a:extLst>
                </p:cNvPr>
                <p:cNvPicPr/>
                <p:nvPr/>
              </p:nvPicPr>
              <p:blipFill>
                <a:blip r:embed="rId46"/>
                <a:stretch>
                  <a:fillRect/>
                </a:stretch>
              </p:blipFill>
              <p:spPr>
                <a:xfrm>
                  <a:off x="11417037" y="395805"/>
                  <a:ext cx="95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Freihand 21">
                  <a:extLst>
                    <a:ext uri="{FF2B5EF4-FFF2-40B4-BE49-F238E27FC236}">
                      <a16:creationId xmlns:a16="http://schemas.microsoft.com/office/drawing/2014/main" id="{C8C867F4-F943-4840-BAE9-32FD871504E7}"/>
                    </a:ext>
                  </a:extLst>
                </p14:cNvPr>
                <p14:cNvContentPartPr/>
                <p14:nvPr/>
              </p14:nvContentPartPr>
              <p14:xfrm>
                <a:off x="11514237" y="259725"/>
                <a:ext cx="447840" cy="215280"/>
              </p14:xfrm>
            </p:contentPart>
          </mc:Choice>
          <mc:Fallback>
            <p:pic>
              <p:nvPicPr>
                <p:cNvPr id="22" name="Freihand 21">
                  <a:extLst>
                    <a:ext uri="{FF2B5EF4-FFF2-40B4-BE49-F238E27FC236}">
                      <a16:creationId xmlns:a16="http://schemas.microsoft.com/office/drawing/2014/main" id="{C8C867F4-F943-4840-BAE9-32FD871504E7}"/>
                    </a:ext>
                  </a:extLst>
                </p:cNvPr>
                <p:cNvPicPr/>
                <p:nvPr/>
              </p:nvPicPr>
              <p:blipFill>
                <a:blip r:embed="rId48"/>
                <a:stretch>
                  <a:fillRect/>
                </a:stretch>
              </p:blipFill>
              <p:spPr>
                <a:xfrm>
                  <a:off x="11509917" y="255405"/>
                  <a:ext cx="4564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A51CEE6A-4D12-45C4-A3CD-4A1083B60614}"/>
                    </a:ext>
                  </a:extLst>
                </p14:cNvPr>
                <p14:cNvContentPartPr/>
                <p14:nvPr/>
              </p14:nvContentPartPr>
              <p14:xfrm>
                <a:off x="11862717" y="238845"/>
                <a:ext cx="173520" cy="173520"/>
              </p14:xfrm>
            </p:contentPart>
          </mc:Choice>
          <mc:Fallback>
            <p:pic>
              <p:nvPicPr>
                <p:cNvPr id="23" name="Freihand 22">
                  <a:extLst>
                    <a:ext uri="{FF2B5EF4-FFF2-40B4-BE49-F238E27FC236}">
                      <a16:creationId xmlns:a16="http://schemas.microsoft.com/office/drawing/2014/main" id="{A51CEE6A-4D12-45C4-A3CD-4A1083B60614}"/>
                    </a:ext>
                  </a:extLst>
                </p:cNvPr>
                <p:cNvPicPr/>
                <p:nvPr/>
              </p:nvPicPr>
              <p:blipFill>
                <a:blip r:embed="rId50"/>
                <a:stretch>
                  <a:fillRect/>
                </a:stretch>
              </p:blipFill>
              <p:spPr>
                <a:xfrm>
                  <a:off x="11858397" y="234525"/>
                  <a:ext cx="182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F99CD820-FAC4-4955-8075-0F5F8BE71408}"/>
                    </a:ext>
                  </a:extLst>
                </p14:cNvPr>
                <p14:cNvContentPartPr/>
                <p14:nvPr/>
              </p14:nvContentPartPr>
              <p14:xfrm>
                <a:off x="8422197" y="1462125"/>
                <a:ext cx="1344600" cy="519840"/>
              </p14:xfrm>
            </p:contentPart>
          </mc:Choice>
          <mc:Fallback>
            <p:pic>
              <p:nvPicPr>
                <p:cNvPr id="25" name="Freihand 24">
                  <a:extLst>
                    <a:ext uri="{FF2B5EF4-FFF2-40B4-BE49-F238E27FC236}">
                      <a16:creationId xmlns:a16="http://schemas.microsoft.com/office/drawing/2014/main" id="{F99CD820-FAC4-4955-8075-0F5F8BE71408}"/>
                    </a:ext>
                  </a:extLst>
                </p:cNvPr>
                <p:cNvPicPr/>
                <p:nvPr/>
              </p:nvPicPr>
              <p:blipFill>
                <a:blip r:embed="rId52"/>
                <a:stretch>
                  <a:fillRect/>
                </a:stretch>
              </p:blipFill>
              <p:spPr>
                <a:xfrm>
                  <a:off x="8417877" y="1457805"/>
                  <a:ext cx="135324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0625" name="Freihand 490624">
                  <a:extLst>
                    <a:ext uri="{FF2B5EF4-FFF2-40B4-BE49-F238E27FC236}">
                      <a16:creationId xmlns:a16="http://schemas.microsoft.com/office/drawing/2014/main" id="{49AD08C5-5AB1-484C-A24E-651A4D2D5359}"/>
                    </a:ext>
                  </a:extLst>
                </p14:cNvPr>
                <p14:cNvContentPartPr/>
                <p14:nvPr/>
              </p14:nvContentPartPr>
              <p14:xfrm>
                <a:off x="3103557" y="647361"/>
                <a:ext cx="5772600" cy="528840"/>
              </p14:xfrm>
            </p:contentPart>
          </mc:Choice>
          <mc:Fallback>
            <p:pic>
              <p:nvPicPr>
                <p:cNvPr id="490625" name="Freihand 490624">
                  <a:extLst>
                    <a:ext uri="{FF2B5EF4-FFF2-40B4-BE49-F238E27FC236}">
                      <a16:creationId xmlns:a16="http://schemas.microsoft.com/office/drawing/2014/main" id="{49AD08C5-5AB1-484C-A24E-651A4D2D5359}"/>
                    </a:ext>
                  </a:extLst>
                </p:cNvPr>
                <p:cNvPicPr/>
                <p:nvPr/>
              </p:nvPicPr>
              <p:blipFill>
                <a:blip r:embed="rId54"/>
                <a:stretch>
                  <a:fillRect/>
                </a:stretch>
              </p:blipFill>
              <p:spPr>
                <a:xfrm>
                  <a:off x="3099237" y="643041"/>
                  <a:ext cx="5781240" cy="53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490627" name="Freihand 490626">
                <a:extLst>
                  <a:ext uri="{FF2B5EF4-FFF2-40B4-BE49-F238E27FC236}">
                    <a16:creationId xmlns:a16="http://schemas.microsoft.com/office/drawing/2014/main" id="{EB923ED6-E2A1-4DE1-B8C5-3BFBC0B0393F}"/>
                  </a:ext>
                </a:extLst>
              </p14:cNvPr>
              <p14:cNvContentPartPr/>
              <p14:nvPr/>
            </p14:nvContentPartPr>
            <p14:xfrm>
              <a:off x="3428997" y="81801"/>
              <a:ext cx="2791080" cy="598680"/>
            </p14:xfrm>
          </p:contentPart>
        </mc:Choice>
        <mc:Fallback>
          <p:pic>
            <p:nvPicPr>
              <p:cNvPr id="490627" name="Freihand 490626">
                <a:extLst>
                  <a:ext uri="{FF2B5EF4-FFF2-40B4-BE49-F238E27FC236}">
                    <a16:creationId xmlns:a16="http://schemas.microsoft.com/office/drawing/2014/main" id="{EB923ED6-E2A1-4DE1-B8C5-3BFBC0B0393F}"/>
                  </a:ext>
                </a:extLst>
              </p:cNvPr>
              <p:cNvPicPr/>
              <p:nvPr/>
            </p:nvPicPr>
            <p:blipFill>
              <a:blip r:embed="rId56"/>
              <a:stretch>
                <a:fillRect/>
              </a:stretch>
            </p:blipFill>
            <p:spPr>
              <a:xfrm>
                <a:off x="3424677" y="77481"/>
                <a:ext cx="2799720" cy="607320"/>
              </a:xfrm>
              <a:prstGeom prst="rect">
                <a:avLst/>
              </a:prstGeom>
            </p:spPr>
          </p:pic>
        </mc:Fallback>
      </mc:AlternateContent>
      <p:grpSp>
        <p:nvGrpSpPr>
          <p:cNvPr id="490629" name="Gruppieren 490628">
            <a:extLst>
              <a:ext uri="{FF2B5EF4-FFF2-40B4-BE49-F238E27FC236}">
                <a16:creationId xmlns:a16="http://schemas.microsoft.com/office/drawing/2014/main" id="{A0953098-AEDF-4977-9EF6-BB2A63470652}"/>
              </a:ext>
            </a:extLst>
          </p:cNvPr>
          <p:cNvGrpSpPr/>
          <p:nvPr/>
        </p:nvGrpSpPr>
        <p:grpSpPr>
          <a:xfrm>
            <a:off x="829437" y="3365721"/>
            <a:ext cx="8949960" cy="3532404"/>
            <a:chOff x="829437" y="3365721"/>
            <a:chExt cx="8949960" cy="3532404"/>
          </a:xfrm>
        </p:grpSpPr>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3EDE70B8-BDD3-49F4-B856-9B2EA46F7379}"/>
                    </a:ext>
                  </a:extLst>
                </p14:cNvPr>
                <p14:cNvContentPartPr/>
                <p14:nvPr/>
              </p14:nvContentPartPr>
              <p14:xfrm>
                <a:off x="1999077" y="5002365"/>
                <a:ext cx="1568160" cy="58320"/>
              </p14:xfrm>
            </p:contentPart>
          </mc:Choice>
          <mc:Fallback>
            <p:pic>
              <p:nvPicPr>
                <p:cNvPr id="28" name="Freihand 27">
                  <a:extLst>
                    <a:ext uri="{FF2B5EF4-FFF2-40B4-BE49-F238E27FC236}">
                      <a16:creationId xmlns:a16="http://schemas.microsoft.com/office/drawing/2014/main" id="{3EDE70B8-BDD3-49F4-B856-9B2EA46F7379}"/>
                    </a:ext>
                  </a:extLst>
                </p:cNvPr>
                <p:cNvPicPr/>
                <p:nvPr/>
              </p:nvPicPr>
              <p:blipFill>
                <a:blip r:embed="rId58"/>
                <a:stretch>
                  <a:fillRect/>
                </a:stretch>
              </p:blipFill>
              <p:spPr>
                <a:xfrm>
                  <a:off x="1994757" y="4998045"/>
                  <a:ext cx="1576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ED6E9316-3151-4B87-80CA-18E288020920}"/>
                    </a:ext>
                  </a:extLst>
                </p14:cNvPr>
                <p14:cNvContentPartPr/>
                <p14:nvPr/>
              </p14:nvContentPartPr>
              <p14:xfrm>
                <a:off x="1857597" y="5559645"/>
                <a:ext cx="2205000" cy="148680"/>
              </p14:xfrm>
            </p:contentPart>
          </mc:Choice>
          <mc:Fallback>
            <p:pic>
              <p:nvPicPr>
                <p:cNvPr id="29" name="Freihand 28">
                  <a:extLst>
                    <a:ext uri="{FF2B5EF4-FFF2-40B4-BE49-F238E27FC236}">
                      <a16:creationId xmlns:a16="http://schemas.microsoft.com/office/drawing/2014/main" id="{ED6E9316-3151-4B87-80CA-18E288020920}"/>
                    </a:ext>
                  </a:extLst>
                </p:cNvPr>
                <p:cNvPicPr/>
                <p:nvPr/>
              </p:nvPicPr>
              <p:blipFill>
                <a:blip r:embed="rId60"/>
                <a:stretch>
                  <a:fillRect/>
                </a:stretch>
              </p:blipFill>
              <p:spPr>
                <a:xfrm>
                  <a:off x="1853277" y="5555325"/>
                  <a:ext cx="2213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2FABFB6D-5361-4C98-BF80-6B059878D545}"/>
                    </a:ext>
                  </a:extLst>
                </p14:cNvPr>
                <p14:cNvContentPartPr/>
                <p14:nvPr/>
              </p14:nvContentPartPr>
              <p14:xfrm>
                <a:off x="1304997" y="6731445"/>
                <a:ext cx="360" cy="360"/>
              </p14:xfrm>
            </p:contentPart>
          </mc:Choice>
          <mc:Fallback>
            <p:pic>
              <p:nvPicPr>
                <p:cNvPr id="33" name="Freihand 32">
                  <a:extLst>
                    <a:ext uri="{FF2B5EF4-FFF2-40B4-BE49-F238E27FC236}">
                      <a16:creationId xmlns:a16="http://schemas.microsoft.com/office/drawing/2014/main" id="{2FABFB6D-5361-4C98-BF80-6B059878D545}"/>
                    </a:ext>
                  </a:extLst>
                </p:cNvPr>
                <p:cNvPicPr/>
                <p:nvPr/>
              </p:nvPicPr>
              <p:blipFill>
                <a:blip r:embed="rId62"/>
                <a:stretch>
                  <a:fillRect/>
                </a:stretch>
              </p:blipFill>
              <p:spPr>
                <a:xfrm>
                  <a:off x="1300677" y="6727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C1B8A66F-5EFC-498E-8A16-E8DE185575AC}"/>
                    </a:ext>
                  </a:extLst>
                </p14:cNvPr>
                <p14:cNvContentPartPr/>
                <p14:nvPr/>
              </p14:nvContentPartPr>
              <p14:xfrm>
                <a:off x="1027797" y="6802365"/>
                <a:ext cx="76320" cy="31320"/>
              </p14:xfrm>
            </p:contentPart>
          </mc:Choice>
          <mc:Fallback>
            <p:pic>
              <p:nvPicPr>
                <p:cNvPr id="34" name="Freihand 33">
                  <a:extLst>
                    <a:ext uri="{FF2B5EF4-FFF2-40B4-BE49-F238E27FC236}">
                      <a16:creationId xmlns:a16="http://schemas.microsoft.com/office/drawing/2014/main" id="{C1B8A66F-5EFC-498E-8A16-E8DE185575AC}"/>
                    </a:ext>
                  </a:extLst>
                </p:cNvPr>
                <p:cNvPicPr/>
                <p:nvPr/>
              </p:nvPicPr>
              <p:blipFill>
                <a:blip r:embed="rId64"/>
                <a:stretch>
                  <a:fillRect/>
                </a:stretch>
              </p:blipFill>
              <p:spPr>
                <a:xfrm>
                  <a:off x="1023477" y="6798045"/>
                  <a:ext cx="84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9B4C9B96-B33B-44B7-9C69-9133A6AC43E3}"/>
                    </a:ext>
                  </a:extLst>
                </p14:cNvPr>
                <p14:cNvContentPartPr/>
                <p14:nvPr/>
              </p14:nvContentPartPr>
              <p14:xfrm>
                <a:off x="829437" y="6281805"/>
                <a:ext cx="2197080" cy="550080"/>
              </p14:xfrm>
            </p:contentPart>
          </mc:Choice>
          <mc:Fallback>
            <p:pic>
              <p:nvPicPr>
                <p:cNvPr id="35" name="Freihand 34">
                  <a:extLst>
                    <a:ext uri="{FF2B5EF4-FFF2-40B4-BE49-F238E27FC236}">
                      <a16:creationId xmlns:a16="http://schemas.microsoft.com/office/drawing/2014/main" id="{9B4C9B96-B33B-44B7-9C69-9133A6AC43E3}"/>
                    </a:ext>
                  </a:extLst>
                </p:cNvPr>
                <p:cNvPicPr/>
                <p:nvPr/>
              </p:nvPicPr>
              <p:blipFill>
                <a:blip r:embed="rId66"/>
                <a:stretch>
                  <a:fillRect/>
                </a:stretch>
              </p:blipFill>
              <p:spPr>
                <a:xfrm>
                  <a:off x="825117" y="6277485"/>
                  <a:ext cx="2205720" cy="558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90A4FEDD-C60D-4797-97F4-4F8377DB5568}"/>
                    </a:ext>
                  </a:extLst>
                </p14:cNvPr>
                <p14:cNvContentPartPr/>
                <p14:nvPr/>
              </p14:nvContentPartPr>
              <p14:xfrm>
                <a:off x="3501717" y="6382965"/>
                <a:ext cx="2196720" cy="481320"/>
              </p14:xfrm>
            </p:contentPart>
          </mc:Choice>
          <mc:Fallback>
            <p:pic>
              <p:nvPicPr>
                <p:cNvPr id="37" name="Freihand 36">
                  <a:extLst>
                    <a:ext uri="{FF2B5EF4-FFF2-40B4-BE49-F238E27FC236}">
                      <a16:creationId xmlns:a16="http://schemas.microsoft.com/office/drawing/2014/main" id="{90A4FEDD-C60D-4797-97F4-4F8377DB5568}"/>
                    </a:ext>
                  </a:extLst>
                </p:cNvPr>
                <p:cNvPicPr/>
                <p:nvPr/>
              </p:nvPicPr>
              <p:blipFill>
                <a:blip r:embed="rId68"/>
                <a:stretch>
                  <a:fillRect/>
                </a:stretch>
              </p:blipFill>
              <p:spPr>
                <a:xfrm>
                  <a:off x="3497397" y="6378645"/>
                  <a:ext cx="22053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67FC1924-E006-441E-A8A8-9FC21E608001}"/>
                    </a:ext>
                  </a:extLst>
                </p14:cNvPr>
                <p14:cNvContentPartPr/>
                <p14:nvPr/>
              </p14:nvContentPartPr>
              <p14:xfrm>
                <a:off x="1122837" y="6788325"/>
                <a:ext cx="276840" cy="66960"/>
              </p14:xfrm>
            </p:contentPart>
          </mc:Choice>
          <mc:Fallback>
            <p:pic>
              <p:nvPicPr>
                <p:cNvPr id="39" name="Freihand 38">
                  <a:extLst>
                    <a:ext uri="{FF2B5EF4-FFF2-40B4-BE49-F238E27FC236}">
                      <a16:creationId xmlns:a16="http://schemas.microsoft.com/office/drawing/2014/main" id="{67FC1924-E006-441E-A8A8-9FC21E608001}"/>
                    </a:ext>
                  </a:extLst>
                </p:cNvPr>
                <p:cNvPicPr/>
                <p:nvPr/>
              </p:nvPicPr>
              <p:blipFill>
                <a:blip r:embed="rId70"/>
                <a:stretch>
                  <a:fillRect/>
                </a:stretch>
              </p:blipFill>
              <p:spPr>
                <a:xfrm>
                  <a:off x="1118517" y="6784005"/>
                  <a:ext cx="285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CC1C7AA0-7D0A-4DA7-9567-31CB8F6A5CB4}"/>
                    </a:ext>
                  </a:extLst>
                </p14:cNvPr>
                <p14:cNvContentPartPr/>
                <p14:nvPr/>
              </p14:nvContentPartPr>
              <p14:xfrm>
                <a:off x="3156117" y="6300165"/>
                <a:ext cx="1980360" cy="161640"/>
              </p14:xfrm>
            </p:contentPart>
          </mc:Choice>
          <mc:Fallback>
            <p:pic>
              <p:nvPicPr>
                <p:cNvPr id="41" name="Freihand 40">
                  <a:extLst>
                    <a:ext uri="{FF2B5EF4-FFF2-40B4-BE49-F238E27FC236}">
                      <a16:creationId xmlns:a16="http://schemas.microsoft.com/office/drawing/2014/main" id="{CC1C7AA0-7D0A-4DA7-9567-31CB8F6A5CB4}"/>
                    </a:ext>
                  </a:extLst>
                </p:cNvPr>
                <p:cNvPicPr/>
                <p:nvPr/>
              </p:nvPicPr>
              <p:blipFill>
                <a:blip r:embed="rId72"/>
                <a:stretch>
                  <a:fillRect/>
                </a:stretch>
              </p:blipFill>
              <p:spPr>
                <a:xfrm>
                  <a:off x="3151797" y="6295845"/>
                  <a:ext cx="1989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B3B6BCF3-F20D-408B-9895-15472F98BD71}"/>
                    </a:ext>
                  </a:extLst>
                </p14:cNvPr>
                <p14:cNvContentPartPr/>
                <p14:nvPr/>
              </p14:nvContentPartPr>
              <p14:xfrm>
                <a:off x="1742037" y="6275685"/>
                <a:ext cx="4033440" cy="622440"/>
              </p14:xfrm>
            </p:contentPart>
          </mc:Choice>
          <mc:Fallback>
            <p:pic>
              <p:nvPicPr>
                <p:cNvPr id="42" name="Freihand 41">
                  <a:extLst>
                    <a:ext uri="{FF2B5EF4-FFF2-40B4-BE49-F238E27FC236}">
                      <a16:creationId xmlns:a16="http://schemas.microsoft.com/office/drawing/2014/main" id="{B3B6BCF3-F20D-408B-9895-15472F98BD71}"/>
                    </a:ext>
                  </a:extLst>
                </p:cNvPr>
                <p:cNvPicPr/>
                <p:nvPr/>
              </p:nvPicPr>
              <p:blipFill>
                <a:blip r:embed="rId74"/>
                <a:stretch>
                  <a:fillRect/>
                </a:stretch>
              </p:blipFill>
              <p:spPr>
                <a:xfrm>
                  <a:off x="1737717" y="6271365"/>
                  <a:ext cx="404208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150A877D-A898-4A9B-8CD1-2B4572F7CAC2}"/>
                    </a:ext>
                  </a:extLst>
                </p14:cNvPr>
                <p14:cNvContentPartPr/>
                <p14:nvPr/>
              </p14:nvContentPartPr>
              <p14:xfrm>
                <a:off x="4609077" y="5559921"/>
                <a:ext cx="392760" cy="588600"/>
              </p14:xfrm>
            </p:contentPart>
          </mc:Choice>
          <mc:Fallback>
            <p:pic>
              <p:nvPicPr>
                <p:cNvPr id="44" name="Freihand 43">
                  <a:extLst>
                    <a:ext uri="{FF2B5EF4-FFF2-40B4-BE49-F238E27FC236}">
                      <a16:creationId xmlns:a16="http://schemas.microsoft.com/office/drawing/2014/main" id="{150A877D-A898-4A9B-8CD1-2B4572F7CAC2}"/>
                    </a:ext>
                  </a:extLst>
                </p:cNvPr>
                <p:cNvPicPr/>
                <p:nvPr/>
              </p:nvPicPr>
              <p:blipFill>
                <a:blip r:embed="rId76"/>
                <a:stretch>
                  <a:fillRect/>
                </a:stretch>
              </p:blipFill>
              <p:spPr>
                <a:xfrm>
                  <a:off x="4604757" y="5555601"/>
                  <a:ext cx="40140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BB616932-A51D-43F6-BDAD-4ABD4DE6A68B}"/>
                    </a:ext>
                  </a:extLst>
                </p14:cNvPr>
                <p14:cNvContentPartPr/>
                <p14:nvPr/>
              </p14:nvContentPartPr>
              <p14:xfrm>
                <a:off x="4521237" y="5888601"/>
                <a:ext cx="326160" cy="376920"/>
              </p14:xfrm>
            </p:contentPart>
          </mc:Choice>
          <mc:Fallback>
            <p:pic>
              <p:nvPicPr>
                <p:cNvPr id="45" name="Freihand 44">
                  <a:extLst>
                    <a:ext uri="{FF2B5EF4-FFF2-40B4-BE49-F238E27FC236}">
                      <a16:creationId xmlns:a16="http://schemas.microsoft.com/office/drawing/2014/main" id="{BB616932-A51D-43F6-BDAD-4ABD4DE6A68B}"/>
                    </a:ext>
                  </a:extLst>
                </p:cNvPr>
                <p:cNvPicPr/>
                <p:nvPr/>
              </p:nvPicPr>
              <p:blipFill>
                <a:blip r:embed="rId78"/>
                <a:stretch>
                  <a:fillRect/>
                </a:stretch>
              </p:blipFill>
              <p:spPr>
                <a:xfrm>
                  <a:off x="4516917" y="5884281"/>
                  <a:ext cx="33480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9D1A2EB0-A06A-42BD-8E3B-74CBE0212A6D}"/>
                    </a:ext>
                  </a:extLst>
                </p14:cNvPr>
                <p14:cNvContentPartPr/>
                <p14:nvPr/>
              </p14:nvContentPartPr>
              <p14:xfrm>
                <a:off x="5169237" y="5020281"/>
                <a:ext cx="117720" cy="347400"/>
              </p14:xfrm>
            </p:contentPart>
          </mc:Choice>
          <mc:Fallback>
            <p:pic>
              <p:nvPicPr>
                <p:cNvPr id="46" name="Freihand 45">
                  <a:extLst>
                    <a:ext uri="{FF2B5EF4-FFF2-40B4-BE49-F238E27FC236}">
                      <a16:creationId xmlns:a16="http://schemas.microsoft.com/office/drawing/2014/main" id="{9D1A2EB0-A06A-42BD-8E3B-74CBE0212A6D}"/>
                    </a:ext>
                  </a:extLst>
                </p:cNvPr>
                <p:cNvPicPr/>
                <p:nvPr/>
              </p:nvPicPr>
              <p:blipFill>
                <a:blip r:embed="rId80"/>
                <a:stretch>
                  <a:fillRect/>
                </a:stretch>
              </p:blipFill>
              <p:spPr>
                <a:xfrm>
                  <a:off x="5164917" y="5015961"/>
                  <a:ext cx="12636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0FED4463-E9C4-46DB-9043-424950691224}"/>
                    </a:ext>
                  </a:extLst>
                </p14:cNvPr>
                <p14:cNvContentPartPr/>
                <p14:nvPr/>
              </p14:nvContentPartPr>
              <p14:xfrm>
                <a:off x="5291637" y="5075721"/>
                <a:ext cx="186120" cy="134280"/>
              </p14:xfrm>
            </p:contentPart>
          </mc:Choice>
          <mc:Fallback>
            <p:pic>
              <p:nvPicPr>
                <p:cNvPr id="47" name="Freihand 46">
                  <a:extLst>
                    <a:ext uri="{FF2B5EF4-FFF2-40B4-BE49-F238E27FC236}">
                      <a16:creationId xmlns:a16="http://schemas.microsoft.com/office/drawing/2014/main" id="{0FED4463-E9C4-46DB-9043-424950691224}"/>
                    </a:ext>
                  </a:extLst>
                </p:cNvPr>
                <p:cNvPicPr/>
                <p:nvPr/>
              </p:nvPicPr>
              <p:blipFill>
                <a:blip r:embed="rId82"/>
                <a:stretch>
                  <a:fillRect/>
                </a:stretch>
              </p:blipFill>
              <p:spPr>
                <a:xfrm>
                  <a:off x="5287317" y="5071401"/>
                  <a:ext cx="194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855A404A-DBC7-4FC7-B444-D33079C61F27}"/>
                    </a:ext>
                  </a:extLst>
                </p14:cNvPr>
                <p14:cNvContentPartPr/>
                <p14:nvPr/>
              </p14:nvContentPartPr>
              <p14:xfrm>
                <a:off x="5617437" y="4845321"/>
                <a:ext cx="222480" cy="213120"/>
              </p14:xfrm>
            </p:contentPart>
          </mc:Choice>
          <mc:Fallback>
            <p:pic>
              <p:nvPicPr>
                <p:cNvPr id="50" name="Freihand 49">
                  <a:extLst>
                    <a:ext uri="{FF2B5EF4-FFF2-40B4-BE49-F238E27FC236}">
                      <a16:creationId xmlns:a16="http://schemas.microsoft.com/office/drawing/2014/main" id="{855A404A-DBC7-4FC7-B444-D33079C61F27}"/>
                    </a:ext>
                  </a:extLst>
                </p:cNvPr>
                <p:cNvPicPr/>
                <p:nvPr/>
              </p:nvPicPr>
              <p:blipFill>
                <a:blip r:embed="rId84"/>
                <a:stretch>
                  <a:fillRect/>
                </a:stretch>
              </p:blipFill>
              <p:spPr>
                <a:xfrm>
                  <a:off x="5613117" y="4841001"/>
                  <a:ext cx="2311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4C4E6244-E197-4B11-AD4D-9775A7C9DD2D}"/>
                    </a:ext>
                  </a:extLst>
                </p14:cNvPr>
                <p14:cNvContentPartPr/>
                <p14:nvPr/>
              </p14:nvContentPartPr>
              <p14:xfrm>
                <a:off x="5844597" y="4675401"/>
                <a:ext cx="744840" cy="287280"/>
              </p14:xfrm>
            </p:contentPart>
          </mc:Choice>
          <mc:Fallback>
            <p:pic>
              <p:nvPicPr>
                <p:cNvPr id="51" name="Freihand 50">
                  <a:extLst>
                    <a:ext uri="{FF2B5EF4-FFF2-40B4-BE49-F238E27FC236}">
                      <a16:creationId xmlns:a16="http://schemas.microsoft.com/office/drawing/2014/main" id="{4C4E6244-E197-4B11-AD4D-9775A7C9DD2D}"/>
                    </a:ext>
                  </a:extLst>
                </p:cNvPr>
                <p:cNvPicPr/>
                <p:nvPr/>
              </p:nvPicPr>
              <p:blipFill>
                <a:blip r:embed="rId86"/>
                <a:stretch>
                  <a:fillRect/>
                </a:stretch>
              </p:blipFill>
              <p:spPr>
                <a:xfrm>
                  <a:off x="5840277" y="4671081"/>
                  <a:ext cx="7534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B2262B56-804D-468F-97E0-5C3F93105295}"/>
                    </a:ext>
                  </a:extLst>
                </p14:cNvPr>
                <p14:cNvContentPartPr/>
                <p14:nvPr/>
              </p14:nvContentPartPr>
              <p14:xfrm>
                <a:off x="6698517" y="4448241"/>
                <a:ext cx="385920" cy="209160"/>
              </p14:xfrm>
            </p:contentPart>
          </mc:Choice>
          <mc:Fallback>
            <p:pic>
              <p:nvPicPr>
                <p:cNvPr id="52" name="Freihand 51">
                  <a:extLst>
                    <a:ext uri="{FF2B5EF4-FFF2-40B4-BE49-F238E27FC236}">
                      <a16:creationId xmlns:a16="http://schemas.microsoft.com/office/drawing/2014/main" id="{B2262B56-804D-468F-97E0-5C3F93105295}"/>
                    </a:ext>
                  </a:extLst>
                </p:cNvPr>
                <p:cNvPicPr/>
                <p:nvPr/>
              </p:nvPicPr>
              <p:blipFill>
                <a:blip r:embed="rId88"/>
                <a:stretch>
                  <a:fillRect/>
                </a:stretch>
              </p:blipFill>
              <p:spPr>
                <a:xfrm>
                  <a:off x="6694197" y="4443921"/>
                  <a:ext cx="394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372B1D63-E9A4-4830-B94D-C88AB0FEFB7B}"/>
                    </a:ext>
                  </a:extLst>
                </p14:cNvPr>
                <p14:cNvContentPartPr/>
                <p14:nvPr/>
              </p14:nvContentPartPr>
              <p14:xfrm>
                <a:off x="7137357" y="4155921"/>
                <a:ext cx="474120" cy="280080"/>
              </p14:xfrm>
            </p:contentPart>
          </mc:Choice>
          <mc:Fallback>
            <p:pic>
              <p:nvPicPr>
                <p:cNvPr id="53" name="Freihand 52">
                  <a:extLst>
                    <a:ext uri="{FF2B5EF4-FFF2-40B4-BE49-F238E27FC236}">
                      <a16:creationId xmlns:a16="http://schemas.microsoft.com/office/drawing/2014/main" id="{372B1D63-E9A4-4830-B94D-C88AB0FEFB7B}"/>
                    </a:ext>
                  </a:extLst>
                </p:cNvPr>
                <p:cNvPicPr/>
                <p:nvPr/>
              </p:nvPicPr>
              <p:blipFill>
                <a:blip r:embed="rId90"/>
                <a:stretch>
                  <a:fillRect/>
                </a:stretch>
              </p:blipFill>
              <p:spPr>
                <a:xfrm>
                  <a:off x="7133037" y="4151601"/>
                  <a:ext cx="4827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B8E370A0-73A8-40B7-98A1-A68DD85B1D7C}"/>
                    </a:ext>
                  </a:extLst>
                </p14:cNvPr>
                <p14:cNvContentPartPr/>
                <p14:nvPr/>
              </p14:nvContentPartPr>
              <p14:xfrm>
                <a:off x="7716237" y="4046841"/>
                <a:ext cx="147240" cy="122760"/>
              </p14:xfrm>
            </p:contentPart>
          </mc:Choice>
          <mc:Fallback>
            <p:pic>
              <p:nvPicPr>
                <p:cNvPr id="54" name="Freihand 53">
                  <a:extLst>
                    <a:ext uri="{FF2B5EF4-FFF2-40B4-BE49-F238E27FC236}">
                      <a16:creationId xmlns:a16="http://schemas.microsoft.com/office/drawing/2014/main" id="{B8E370A0-73A8-40B7-98A1-A68DD85B1D7C}"/>
                    </a:ext>
                  </a:extLst>
                </p:cNvPr>
                <p:cNvPicPr/>
                <p:nvPr/>
              </p:nvPicPr>
              <p:blipFill>
                <a:blip r:embed="rId92"/>
                <a:stretch>
                  <a:fillRect/>
                </a:stretch>
              </p:blipFill>
              <p:spPr>
                <a:xfrm>
                  <a:off x="7711917" y="4042521"/>
                  <a:ext cx="155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0D59C68F-A3B2-4ED0-AA7C-51C75C5E44AF}"/>
                    </a:ext>
                  </a:extLst>
                </p14:cNvPr>
                <p14:cNvContentPartPr/>
                <p14:nvPr/>
              </p14:nvContentPartPr>
              <p14:xfrm>
                <a:off x="7831077" y="3771081"/>
                <a:ext cx="431280" cy="334080"/>
              </p14:xfrm>
            </p:contentPart>
          </mc:Choice>
          <mc:Fallback>
            <p:pic>
              <p:nvPicPr>
                <p:cNvPr id="55" name="Freihand 54">
                  <a:extLst>
                    <a:ext uri="{FF2B5EF4-FFF2-40B4-BE49-F238E27FC236}">
                      <a16:creationId xmlns:a16="http://schemas.microsoft.com/office/drawing/2014/main" id="{0D59C68F-A3B2-4ED0-AA7C-51C75C5E44AF}"/>
                    </a:ext>
                  </a:extLst>
                </p:cNvPr>
                <p:cNvPicPr/>
                <p:nvPr/>
              </p:nvPicPr>
              <p:blipFill>
                <a:blip r:embed="rId94"/>
                <a:stretch>
                  <a:fillRect/>
                </a:stretch>
              </p:blipFill>
              <p:spPr>
                <a:xfrm>
                  <a:off x="7826757" y="3766761"/>
                  <a:ext cx="4399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3D1CDB21-A642-4C5F-A0D8-0B7B4D3FB62A}"/>
                    </a:ext>
                  </a:extLst>
                </p14:cNvPr>
                <p14:cNvContentPartPr/>
                <p14:nvPr/>
              </p14:nvContentPartPr>
              <p14:xfrm>
                <a:off x="5481357" y="5408361"/>
                <a:ext cx="145800" cy="137520"/>
              </p14:xfrm>
            </p:contentPart>
          </mc:Choice>
          <mc:Fallback>
            <p:pic>
              <p:nvPicPr>
                <p:cNvPr id="57" name="Freihand 56">
                  <a:extLst>
                    <a:ext uri="{FF2B5EF4-FFF2-40B4-BE49-F238E27FC236}">
                      <a16:creationId xmlns:a16="http://schemas.microsoft.com/office/drawing/2014/main" id="{3D1CDB21-A642-4C5F-A0D8-0B7B4D3FB62A}"/>
                    </a:ext>
                  </a:extLst>
                </p:cNvPr>
                <p:cNvPicPr/>
                <p:nvPr/>
              </p:nvPicPr>
              <p:blipFill>
                <a:blip r:embed="rId96"/>
                <a:stretch>
                  <a:fillRect/>
                </a:stretch>
              </p:blipFill>
              <p:spPr>
                <a:xfrm>
                  <a:off x="5477037" y="5404041"/>
                  <a:ext cx="154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28B49E6B-576F-4B79-A6B1-17A8883ADB1C}"/>
                    </a:ext>
                  </a:extLst>
                </p14:cNvPr>
                <p14:cNvContentPartPr/>
                <p14:nvPr/>
              </p14:nvContentPartPr>
              <p14:xfrm>
                <a:off x="5643717" y="5261841"/>
                <a:ext cx="198000" cy="153720"/>
              </p14:xfrm>
            </p:contentPart>
          </mc:Choice>
          <mc:Fallback>
            <p:pic>
              <p:nvPicPr>
                <p:cNvPr id="58" name="Freihand 57">
                  <a:extLst>
                    <a:ext uri="{FF2B5EF4-FFF2-40B4-BE49-F238E27FC236}">
                      <a16:creationId xmlns:a16="http://schemas.microsoft.com/office/drawing/2014/main" id="{28B49E6B-576F-4B79-A6B1-17A8883ADB1C}"/>
                    </a:ext>
                  </a:extLst>
                </p:cNvPr>
                <p:cNvPicPr/>
                <p:nvPr/>
              </p:nvPicPr>
              <p:blipFill>
                <a:blip r:embed="rId98"/>
                <a:stretch>
                  <a:fillRect/>
                </a:stretch>
              </p:blipFill>
              <p:spPr>
                <a:xfrm>
                  <a:off x="5639397" y="5257521"/>
                  <a:ext cx="206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18BAF0C6-0513-438D-BF33-7FC8FA000115}"/>
                    </a:ext>
                  </a:extLst>
                </p14:cNvPr>
                <p14:cNvContentPartPr/>
                <p14:nvPr/>
              </p14:nvContentPartPr>
              <p14:xfrm>
                <a:off x="5856117" y="5279841"/>
                <a:ext cx="31680" cy="94320"/>
              </p14:xfrm>
            </p:contentPart>
          </mc:Choice>
          <mc:Fallback>
            <p:pic>
              <p:nvPicPr>
                <p:cNvPr id="59" name="Freihand 58">
                  <a:extLst>
                    <a:ext uri="{FF2B5EF4-FFF2-40B4-BE49-F238E27FC236}">
                      <a16:creationId xmlns:a16="http://schemas.microsoft.com/office/drawing/2014/main" id="{18BAF0C6-0513-438D-BF33-7FC8FA000115}"/>
                    </a:ext>
                  </a:extLst>
                </p:cNvPr>
                <p:cNvPicPr/>
                <p:nvPr/>
              </p:nvPicPr>
              <p:blipFill>
                <a:blip r:embed="rId100"/>
                <a:stretch>
                  <a:fillRect/>
                </a:stretch>
              </p:blipFill>
              <p:spPr>
                <a:xfrm>
                  <a:off x="5851797" y="5275521"/>
                  <a:ext cx="40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91A3D080-012C-45FE-9155-7723DE4C2F3D}"/>
                    </a:ext>
                  </a:extLst>
                </p14:cNvPr>
                <p14:cNvContentPartPr/>
                <p14:nvPr/>
              </p14:nvContentPartPr>
              <p14:xfrm>
                <a:off x="5824077" y="5214681"/>
                <a:ext cx="36360" cy="12960"/>
              </p14:xfrm>
            </p:contentPart>
          </mc:Choice>
          <mc:Fallback>
            <p:pic>
              <p:nvPicPr>
                <p:cNvPr id="60" name="Freihand 59">
                  <a:extLst>
                    <a:ext uri="{FF2B5EF4-FFF2-40B4-BE49-F238E27FC236}">
                      <a16:creationId xmlns:a16="http://schemas.microsoft.com/office/drawing/2014/main" id="{91A3D080-012C-45FE-9155-7723DE4C2F3D}"/>
                    </a:ext>
                  </a:extLst>
                </p:cNvPr>
                <p:cNvPicPr/>
                <p:nvPr/>
              </p:nvPicPr>
              <p:blipFill>
                <a:blip r:embed="rId102"/>
                <a:stretch>
                  <a:fillRect/>
                </a:stretch>
              </p:blipFill>
              <p:spPr>
                <a:xfrm>
                  <a:off x="5819757" y="5210361"/>
                  <a:ext cx="45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20580C32-D507-4AFE-B91D-FC9089CF9535}"/>
                    </a:ext>
                  </a:extLst>
                </p14:cNvPr>
                <p14:cNvContentPartPr/>
                <p14:nvPr/>
              </p14:nvContentPartPr>
              <p14:xfrm>
                <a:off x="5904357" y="5250321"/>
                <a:ext cx="120600" cy="231840"/>
              </p14:xfrm>
            </p:contentPart>
          </mc:Choice>
          <mc:Fallback>
            <p:pic>
              <p:nvPicPr>
                <p:cNvPr id="61" name="Freihand 60">
                  <a:extLst>
                    <a:ext uri="{FF2B5EF4-FFF2-40B4-BE49-F238E27FC236}">
                      <a16:creationId xmlns:a16="http://schemas.microsoft.com/office/drawing/2014/main" id="{20580C32-D507-4AFE-B91D-FC9089CF9535}"/>
                    </a:ext>
                  </a:extLst>
                </p:cNvPr>
                <p:cNvPicPr/>
                <p:nvPr/>
              </p:nvPicPr>
              <p:blipFill>
                <a:blip r:embed="rId104"/>
                <a:stretch>
                  <a:fillRect/>
                </a:stretch>
              </p:blipFill>
              <p:spPr>
                <a:xfrm>
                  <a:off x="5900037" y="5246001"/>
                  <a:ext cx="129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A6001D84-9281-4524-9DCC-DCD15C1EF0C9}"/>
                    </a:ext>
                  </a:extLst>
                </p14:cNvPr>
                <p14:cNvContentPartPr/>
                <p14:nvPr/>
              </p14:nvContentPartPr>
              <p14:xfrm>
                <a:off x="5977797" y="5141241"/>
                <a:ext cx="132480" cy="109080"/>
              </p14:xfrm>
            </p:contentPart>
          </mc:Choice>
          <mc:Fallback>
            <p:pic>
              <p:nvPicPr>
                <p:cNvPr id="62" name="Freihand 61">
                  <a:extLst>
                    <a:ext uri="{FF2B5EF4-FFF2-40B4-BE49-F238E27FC236}">
                      <a16:creationId xmlns:a16="http://schemas.microsoft.com/office/drawing/2014/main" id="{A6001D84-9281-4524-9DCC-DCD15C1EF0C9}"/>
                    </a:ext>
                  </a:extLst>
                </p:cNvPr>
                <p:cNvPicPr/>
                <p:nvPr/>
              </p:nvPicPr>
              <p:blipFill>
                <a:blip r:embed="rId106"/>
                <a:stretch>
                  <a:fillRect/>
                </a:stretch>
              </p:blipFill>
              <p:spPr>
                <a:xfrm>
                  <a:off x="5973477" y="5136921"/>
                  <a:ext cx="141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8BA929EF-1FCD-42A1-9FD9-563D17ED8D3E}"/>
                    </a:ext>
                  </a:extLst>
                </p14:cNvPr>
                <p14:cNvContentPartPr/>
                <p14:nvPr/>
              </p14:nvContentPartPr>
              <p14:xfrm>
                <a:off x="6291717" y="4993281"/>
                <a:ext cx="125640" cy="155880"/>
              </p14:xfrm>
            </p:contentPart>
          </mc:Choice>
          <mc:Fallback>
            <p:pic>
              <p:nvPicPr>
                <p:cNvPr id="63" name="Freihand 62">
                  <a:extLst>
                    <a:ext uri="{FF2B5EF4-FFF2-40B4-BE49-F238E27FC236}">
                      <a16:creationId xmlns:a16="http://schemas.microsoft.com/office/drawing/2014/main" id="{8BA929EF-1FCD-42A1-9FD9-563D17ED8D3E}"/>
                    </a:ext>
                  </a:extLst>
                </p:cNvPr>
                <p:cNvPicPr/>
                <p:nvPr/>
              </p:nvPicPr>
              <p:blipFill>
                <a:blip r:embed="rId108"/>
                <a:stretch>
                  <a:fillRect/>
                </a:stretch>
              </p:blipFill>
              <p:spPr>
                <a:xfrm>
                  <a:off x="6287397" y="4988961"/>
                  <a:ext cx="134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90496" name="Freihand 490495">
                  <a:extLst>
                    <a:ext uri="{FF2B5EF4-FFF2-40B4-BE49-F238E27FC236}">
                      <a16:creationId xmlns:a16="http://schemas.microsoft.com/office/drawing/2014/main" id="{2578BB9B-BAC1-4392-8BF0-3416D49661F8}"/>
                    </a:ext>
                  </a:extLst>
                </p14:cNvPr>
                <p14:cNvContentPartPr/>
                <p14:nvPr/>
              </p14:nvContentPartPr>
              <p14:xfrm>
                <a:off x="6408357" y="5008041"/>
                <a:ext cx="104040" cy="83880"/>
              </p14:xfrm>
            </p:contentPart>
          </mc:Choice>
          <mc:Fallback>
            <p:pic>
              <p:nvPicPr>
                <p:cNvPr id="490496" name="Freihand 490495">
                  <a:extLst>
                    <a:ext uri="{FF2B5EF4-FFF2-40B4-BE49-F238E27FC236}">
                      <a16:creationId xmlns:a16="http://schemas.microsoft.com/office/drawing/2014/main" id="{2578BB9B-BAC1-4392-8BF0-3416D49661F8}"/>
                    </a:ext>
                  </a:extLst>
                </p:cNvPr>
                <p:cNvPicPr/>
                <p:nvPr/>
              </p:nvPicPr>
              <p:blipFill>
                <a:blip r:embed="rId110"/>
                <a:stretch>
                  <a:fillRect/>
                </a:stretch>
              </p:blipFill>
              <p:spPr>
                <a:xfrm>
                  <a:off x="6404037" y="5003721"/>
                  <a:ext cx="112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0497" name="Freihand 490496">
                  <a:extLst>
                    <a:ext uri="{FF2B5EF4-FFF2-40B4-BE49-F238E27FC236}">
                      <a16:creationId xmlns:a16="http://schemas.microsoft.com/office/drawing/2014/main" id="{B3023A40-E09B-4451-A7E7-62BDF3D66271}"/>
                    </a:ext>
                  </a:extLst>
                </p14:cNvPr>
                <p14:cNvContentPartPr/>
                <p14:nvPr/>
              </p14:nvContentPartPr>
              <p14:xfrm>
                <a:off x="6509517" y="4960161"/>
                <a:ext cx="91800" cy="236520"/>
              </p14:xfrm>
            </p:contentPart>
          </mc:Choice>
          <mc:Fallback>
            <p:pic>
              <p:nvPicPr>
                <p:cNvPr id="490497" name="Freihand 490496">
                  <a:extLst>
                    <a:ext uri="{FF2B5EF4-FFF2-40B4-BE49-F238E27FC236}">
                      <a16:creationId xmlns:a16="http://schemas.microsoft.com/office/drawing/2014/main" id="{B3023A40-E09B-4451-A7E7-62BDF3D66271}"/>
                    </a:ext>
                  </a:extLst>
                </p:cNvPr>
                <p:cNvPicPr/>
                <p:nvPr/>
              </p:nvPicPr>
              <p:blipFill>
                <a:blip r:embed="rId112"/>
                <a:stretch>
                  <a:fillRect/>
                </a:stretch>
              </p:blipFill>
              <p:spPr>
                <a:xfrm>
                  <a:off x="6505197" y="4955841"/>
                  <a:ext cx="100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0500" name="Freihand 490499">
                  <a:extLst>
                    <a:ext uri="{FF2B5EF4-FFF2-40B4-BE49-F238E27FC236}">
                      <a16:creationId xmlns:a16="http://schemas.microsoft.com/office/drawing/2014/main" id="{5569E64E-4E7B-47AB-8067-388A75B464E0}"/>
                    </a:ext>
                  </a:extLst>
                </p14:cNvPr>
                <p14:cNvContentPartPr/>
                <p14:nvPr/>
              </p14:nvContentPartPr>
              <p14:xfrm>
                <a:off x="6617877" y="4761801"/>
                <a:ext cx="503280" cy="241560"/>
              </p14:xfrm>
            </p:contentPart>
          </mc:Choice>
          <mc:Fallback>
            <p:pic>
              <p:nvPicPr>
                <p:cNvPr id="490500" name="Freihand 490499">
                  <a:extLst>
                    <a:ext uri="{FF2B5EF4-FFF2-40B4-BE49-F238E27FC236}">
                      <a16:creationId xmlns:a16="http://schemas.microsoft.com/office/drawing/2014/main" id="{5569E64E-4E7B-47AB-8067-388A75B464E0}"/>
                    </a:ext>
                  </a:extLst>
                </p:cNvPr>
                <p:cNvPicPr/>
                <p:nvPr/>
              </p:nvPicPr>
              <p:blipFill>
                <a:blip r:embed="rId114"/>
                <a:stretch>
                  <a:fillRect/>
                </a:stretch>
              </p:blipFill>
              <p:spPr>
                <a:xfrm>
                  <a:off x="6613557" y="4757481"/>
                  <a:ext cx="5119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90501" name="Freihand 490500">
                  <a:extLst>
                    <a:ext uri="{FF2B5EF4-FFF2-40B4-BE49-F238E27FC236}">
                      <a16:creationId xmlns:a16="http://schemas.microsoft.com/office/drawing/2014/main" id="{4F4997EB-D45D-47B0-ADCF-DCD762C02528}"/>
                    </a:ext>
                  </a:extLst>
                </p14:cNvPr>
                <p14:cNvContentPartPr/>
                <p14:nvPr/>
              </p14:nvContentPartPr>
              <p14:xfrm>
                <a:off x="7135557" y="4707441"/>
                <a:ext cx="123840" cy="66600"/>
              </p14:xfrm>
            </p:contentPart>
          </mc:Choice>
          <mc:Fallback>
            <p:pic>
              <p:nvPicPr>
                <p:cNvPr id="490501" name="Freihand 490500">
                  <a:extLst>
                    <a:ext uri="{FF2B5EF4-FFF2-40B4-BE49-F238E27FC236}">
                      <a16:creationId xmlns:a16="http://schemas.microsoft.com/office/drawing/2014/main" id="{4F4997EB-D45D-47B0-ADCF-DCD762C02528}"/>
                    </a:ext>
                  </a:extLst>
                </p:cNvPr>
                <p:cNvPicPr/>
                <p:nvPr/>
              </p:nvPicPr>
              <p:blipFill>
                <a:blip r:embed="rId116"/>
                <a:stretch>
                  <a:fillRect/>
                </a:stretch>
              </p:blipFill>
              <p:spPr>
                <a:xfrm>
                  <a:off x="7131237" y="4703121"/>
                  <a:ext cx="132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0502" name="Freihand 490501">
                  <a:extLst>
                    <a:ext uri="{FF2B5EF4-FFF2-40B4-BE49-F238E27FC236}">
                      <a16:creationId xmlns:a16="http://schemas.microsoft.com/office/drawing/2014/main" id="{4A9B2A81-1BEE-4320-B6B3-0B4E62918231}"/>
                    </a:ext>
                  </a:extLst>
                </p14:cNvPr>
                <p14:cNvContentPartPr/>
                <p14:nvPr/>
              </p14:nvContentPartPr>
              <p14:xfrm>
                <a:off x="7443717" y="4517001"/>
                <a:ext cx="245520" cy="160560"/>
              </p14:xfrm>
            </p:contentPart>
          </mc:Choice>
          <mc:Fallback>
            <p:pic>
              <p:nvPicPr>
                <p:cNvPr id="490502" name="Freihand 490501">
                  <a:extLst>
                    <a:ext uri="{FF2B5EF4-FFF2-40B4-BE49-F238E27FC236}">
                      <a16:creationId xmlns:a16="http://schemas.microsoft.com/office/drawing/2014/main" id="{4A9B2A81-1BEE-4320-B6B3-0B4E62918231}"/>
                    </a:ext>
                  </a:extLst>
                </p:cNvPr>
                <p:cNvPicPr/>
                <p:nvPr/>
              </p:nvPicPr>
              <p:blipFill>
                <a:blip r:embed="rId118"/>
                <a:stretch>
                  <a:fillRect/>
                </a:stretch>
              </p:blipFill>
              <p:spPr>
                <a:xfrm>
                  <a:off x="7439397" y="4512681"/>
                  <a:ext cx="254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0504" name="Freihand 490503">
                  <a:extLst>
                    <a:ext uri="{FF2B5EF4-FFF2-40B4-BE49-F238E27FC236}">
                      <a16:creationId xmlns:a16="http://schemas.microsoft.com/office/drawing/2014/main" id="{9525C2AF-FAFD-4691-AE0F-7FD123651589}"/>
                    </a:ext>
                  </a:extLst>
                </p14:cNvPr>
                <p14:cNvContentPartPr/>
                <p14:nvPr/>
              </p14:nvContentPartPr>
              <p14:xfrm>
                <a:off x="7777797" y="4265721"/>
                <a:ext cx="262800" cy="201960"/>
              </p14:xfrm>
            </p:contentPart>
          </mc:Choice>
          <mc:Fallback>
            <p:pic>
              <p:nvPicPr>
                <p:cNvPr id="490504" name="Freihand 490503">
                  <a:extLst>
                    <a:ext uri="{FF2B5EF4-FFF2-40B4-BE49-F238E27FC236}">
                      <a16:creationId xmlns:a16="http://schemas.microsoft.com/office/drawing/2014/main" id="{9525C2AF-FAFD-4691-AE0F-7FD123651589}"/>
                    </a:ext>
                  </a:extLst>
                </p:cNvPr>
                <p:cNvPicPr/>
                <p:nvPr/>
              </p:nvPicPr>
              <p:blipFill>
                <a:blip r:embed="rId120"/>
                <a:stretch>
                  <a:fillRect/>
                </a:stretch>
              </p:blipFill>
              <p:spPr>
                <a:xfrm>
                  <a:off x="7773477" y="4261401"/>
                  <a:ext cx="271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90506" name="Freihand 490505">
                  <a:extLst>
                    <a:ext uri="{FF2B5EF4-FFF2-40B4-BE49-F238E27FC236}">
                      <a16:creationId xmlns:a16="http://schemas.microsoft.com/office/drawing/2014/main" id="{97076ACF-D460-41C8-8381-7B0AC6382971}"/>
                    </a:ext>
                  </a:extLst>
                </p14:cNvPr>
                <p14:cNvContentPartPr/>
                <p14:nvPr/>
              </p14:nvContentPartPr>
              <p14:xfrm>
                <a:off x="5658117" y="5684121"/>
                <a:ext cx="104400" cy="232920"/>
              </p14:xfrm>
            </p:contentPart>
          </mc:Choice>
          <mc:Fallback>
            <p:pic>
              <p:nvPicPr>
                <p:cNvPr id="490506" name="Freihand 490505">
                  <a:extLst>
                    <a:ext uri="{FF2B5EF4-FFF2-40B4-BE49-F238E27FC236}">
                      <a16:creationId xmlns:a16="http://schemas.microsoft.com/office/drawing/2014/main" id="{97076ACF-D460-41C8-8381-7B0AC6382971}"/>
                    </a:ext>
                  </a:extLst>
                </p:cNvPr>
                <p:cNvPicPr/>
                <p:nvPr/>
              </p:nvPicPr>
              <p:blipFill>
                <a:blip r:embed="rId122"/>
                <a:stretch>
                  <a:fillRect/>
                </a:stretch>
              </p:blipFill>
              <p:spPr>
                <a:xfrm>
                  <a:off x="5653797" y="5679801"/>
                  <a:ext cx="1130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90507" name="Freihand 490506">
                  <a:extLst>
                    <a:ext uri="{FF2B5EF4-FFF2-40B4-BE49-F238E27FC236}">
                      <a16:creationId xmlns:a16="http://schemas.microsoft.com/office/drawing/2014/main" id="{EFA6F874-D326-412A-B3C9-9C3774076951}"/>
                    </a:ext>
                  </a:extLst>
                </p14:cNvPr>
                <p14:cNvContentPartPr/>
                <p14:nvPr/>
              </p14:nvContentPartPr>
              <p14:xfrm>
                <a:off x="5809317" y="5415201"/>
                <a:ext cx="605160" cy="294120"/>
              </p14:xfrm>
            </p:contentPart>
          </mc:Choice>
          <mc:Fallback>
            <p:pic>
              <p:nvPicPr>
                <p:cNvPr id="490507" name="Freihand 490506">
                  <a:extLst>
                    <a:ext uri="{FF2B5EF4-FFF2-40B4-BE49-F238E27FC236}">
                      <a16:creationId xmlns:a16="http://schemas.microsoft.com/office/drawing/2014/main" id="{EFA6F874-D326-412A-B3C9-9C3774076951}"/>
                    </a:ext>
                  </a:extLst>
                </p:cNvPr>
                <p:cNvPicPr/>
                <p:nvPr/>
              </p:nvPicPr>
              <p:blipFill>
                <a:blip r:embed="rId124"/>
                <a:stretch>
                  <a:fillRect/>
                </a:stretch>
              </p:blipFill>
              <p:spPr>
                <a:xfrm>
                  <a:off x="5804997" y="5410881"/>
                  <a:ext cx="6138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0508" name="Freihand 490507">
                  <a:extLst>
                    <a:ext uri="{FF2B5EF4-FFF2-40B4-BE49-F238E27FC236}">
                      <a16:creationId xmlns:a16="http://schemas.microsoft.com/office/drawing/2014/main" id="{AB2379CD-FF12-4F1E-B16B-24DD323C0CF0}"/>
                    </a:ext>
                  </a:extLst>
                </p14:cNvPr>
                <p14:cNvContentPartPr/>
                <p14:nvPr/>
              </p14:nvContentPartPr>
              <p14:xfrm>
                <a:off x="6477477" y="5251401"/>
                <a:ext cx="269640" cy="155520"/>
              </p14:xfrm>
            </p:contentPart>
          </mc:Choice>
          <mc:Fallback>
            <p:pic>
              <p:nvPicPr>
                <p:cNvPr id="490508" name="Freihand 490507">
                  <a:extLst>
                    <a:ext uri="{FF2B5EF4-FFF2-40B4-BE49-F238E27FC236}">
                      <a16:creationId xmlns:a16="http://schemas.microsoft.com/office/drawing/2014/main" id="{AB2379CD-FF12-4F1E-B16B-24DD323C0CF0}"/>
                    </a:ext>
                  </a:extLst>
                </p:cNvPr>
                <p:cNvPicPr/>
                <p:nvPr/>
              </p:nvPicPr>
              <p:blipFill>
                <a:blip r:embed="rId126"/>
                <a:stretch>
                  <a:fillRect/>
                </a:stretch>
              </p:blipFill>
              <p:spPr>
                <a:xfrm>
                  <a:off x="6473157" y="5247081"/>
                  <a:ext cx="278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0509" name="Freihand 490508">
                  <a:extLst>
                    <a:ext uri="{FF2B5EF4-FFF2-40B4-BE49-F238E27FC236}">
                      <a16:creationId xmlns:a16="http://schemas.microsoft.com/office/drawing/2014/main" id="{333D72FD-9B95-4392-A51B-9D3AA86F871B}"/>
                    </a:ext>
                  </a:extLst>
                </p14:cNvPr>
                <p14:cNvContentPartPr/>
                <p14:nvPr/>
              </p14:nvContentPartPr>
              <p14:xfrm>
                <a:off x="6756117" y="5199561"/>
                <a:ext cx="82080" cy="83160"/>
              </p14:xfrm>
            </p:contentPart>
          </mc:Choice>
          <mc:Fallback>
            <p:pic>
              <p:nvPicPr>
                <p:cNvPr id="490509" name="Freihand 490508">
                  <a:extLst>
                    <a:ext uri="{FF2B5EF4-FFF2-40B4-BE49-F238E27FC236}">
                      <a16:creationId xmlns:a16="http://schemas.microsoft.com/office/drawing/2014/main" id="{333D72FD-9B95-4392-A51B-9D3AA86F871B}"/>
                    </a:ext>
                  </a:extLst>
                </p:cNvPr>
                <p:cNvPicPr/>
                <p:nvPr/>
              </p:nvPicPr>
              <p:blipFill>
                <a:blip r:embed="rId128"/>
                <a:stretch>
                  <a:fillRect/>
                </a:stretch>
              </p:blipFill>
              <p:spPr>
                <a:xfrm>
                  <a:off x="6751797" y="5195241"/>
                  <a:ext cx="90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90510" name="Freihand 490509">
                  <a:extLst>
                    <a:ext uri="{FF2B5EF4-FFF2-40B4-BE49-F238E27FC236}">
                      <a16:creationId xmlns:a16="http://schemas.microsoft.com/office/drawing/2014/main" id="{562B548F-29CD-43AF-8C5D-1FD1A15105B9}"/>
                    </a:ext>
                  </a:extLst>
                </p14:cNvPr>
                <p14:cNvContentPartPr/>
                <p14:nvPr/>
              </p14:nvContentPartPr>
              <p14:xfrm>
                <a:off x="6857277" y="5144121"/>
                <a:ext cx="117360" cy="98640"/>
              </p14:xfrm>
            </p:contentPart>
          </mc:Choice>
          <mc:Fallback>
            <p:pic>
              <p:nvPicPr>
                <p:cNvPr id="490510" name="Freihand 490509">
                  <a:extLst>
                    <a:ext uri="{FF2B5EF4-FFF2-40B4-BE49-F238E27FC236}">
                      <a16:creationId xmlns:a16="http://schemas.microsoft.com/office/drawing/2014/main" id="{562B548F-29CD-43AF-8C5D-1FD1A15105B9}"/>
                    </a:ext>
                  </a:extLst>
                </p:cNvPr>
                <p:cNvPicPr/>
                <p:nvPr/>
              </p:nvPicPr>
              <p:blipFill>
                <a:blip r:embed="rId130"/>
                <a:stretch>
                  <a:fillRect/>
                </a:stretch>
              </p:blipFill>
              <p:spPr>
                <a:xfrm>
                  <a:off x="6852957" y="5139801"/>
                  <a:ext cx="126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0511" name="Freihand 490510">
                  <a:extLst>
                    <a:ext uri="{FF2B5EF4-FFF2-40B4-BE49-F238E27FC236}">
                      <a16:creationId xmlns:a16="http://schemas.microsoft.com/office/drawing/2014/main" id="{B53B11B2-F31E-480A-8BD4-89015A7737ED}"/>
                    </a:ext>
                  </a:extLst>
                </p14:cNvPr>
                <p14:cNvContentPartPr/>
                <p14:nvPr/>
              </p14:nvContentPartPr>
              <p14:xfrm>
                <a:off x="7155717" y="4873761"/>
                <a:ext cx="252000" cy="302040"/>
              </p14:xfrm>
            </p:contentPart>
          </mc:Choice>
          <mc:Fallback>
            <p:pic>
              <p:nvPicPr>
                <p:cNvPr id="490511" name="Freihand 490510">
                  <a:extLst>
                    <a:ext uri="{FF2B5EF4-FFF2-40B4-BE49-F238E27FC236}">
                      <a16:creationId xmlns:a16="http://schemas.microsoft.com/office/drawing/2014/main" id="{B53B11B2-F31E-480A-8BD4-89015A7737ED}"/>
                    </a:ext>
                  </a:extLst>
                </p:cNvPr>
                <p:cNvPicPr/>
                <p:nvPr/>
              </p:nvPicPr>
              <p:blipFill>
                <a:blip r:embed="rId132"/>
                <a:stretch>
                  <a:fillRect/>
                </a:stretch>
              </p:blipFill>
              <p:spPr>
                <a:xfrm>
                  <a:off x="7151397" y="4869441"/>
                  <a:ext cx="26064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0513" name="Freihand 490512">
                  <a:extLst>
                    <a:ext uri="{FF2B5EF4-FFF2-40B4-BE49-F238E27FC236}">
                      <a16:creationId xmlns:a16="http://schemas.microsoft.com/office/drawing/2014/main" id="{4FD3F51A-928E-4362-B3E6-739B29BFB4E2}"/>
                    </a:ext>
                  </a:extLst>
                </p14:cNvPr>
                <p14:cNvContentPartPr/>
                <p14:nvPr/>
              </p14:nvContentPartPr>
              <p14:xfrm>
                <a:off x="7572237" y="4745961"/>
                <a:ext cx="78120" cy="238320"/>
              </p14:xfrm>
            </p:contentPart>
          </mc:Choice>
          <mc:Fallback>
            <p:pic>
              <p:nvPicPr>
                <p:cNvPr id="490513" name="Freihand 490512">
                  <a:extLst>
                    <a:ext uri="{FF2B5EF4-FFF2-40B4-BE49-F238E27FC236}">
                      <a16:creationId xmlns:a16="http://schemas.microsoft.com/office/drawing/2014/main" id="{4FD3F51A-928E-4362-B3E6-739B29BFB4E2}"/>
                    </a:ext>
                  </a:extLst>
                </p:cNvPr>
                <p:cNvPicPr/>
                <p:nvPr/>
              </p:nvPicPr>
              <p:blipFill>
                <a:blip r:embed="rId134"/>
                <a:stretch>
                  <a:fillRect/>
                </a:stretch>
              </p:blipFill>
              <p:spPr>
                <a:xfrm>
                  <a:off x="7567917" y="4741641"/>
                  <a:ext cx="867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0514" name="Freihand 490513">
                  <a:extLst>
                    <a:ext uri="{FF2B5EF4-FFF2-40B4-BE49-F238E27FC236}">
                      <a16:creationId xmlns:a16="http://schemas.microsoft.com/office/drawing/2014/main" id="{1AE32DF2-E612-43A0-B5ED-FDB85E38BA2B}"/>
                    </a:ext>
                  </a:extLst>
                </p14:cNvPr>
                <p14:cNvContentPartPr/>
                <p14:nvPr/>
              </p14:nvContentPartPr>
              <p14:xfrm>
                <a:off x="7683117" y="4783761"/>
                <a:ext cx="21960" cy="41040"/>
              </p14:xfrm>
            </p:contentPart>
          </mc:Choice>
          <mc:Fallback>
            <p:pic>
              <p:nvPicPr>
                <p:cNvPr id="490514" name="Freihand 490513">
                  <a:extLst>
                    <a:ext uri="{FF2B5EF4-FFF2-40B4-BE49-F238E27FC236}">
                      <a16:creationId xmlns:a16="http://schemas.microsoft.com/office/drawing/2014/main" id="{1AE32DF2-E612-43A0-B5ED-FDB85E38BA2B}"/>
                    </a:ext>
                  </a:extLst>
                </p:cNvPr>
                <p:cNvPicPr/>
                <p:nvPr/>
              </p:nvPicPr>
              <p:blipFill>
                <a:blip r:embed="rId136"/>
                <a:stretch>
                  <a:fillRect/>
                </a:stretch>
              </p:blipFill>
              <p:spPr>
                <a:xfrm>
                  <a:off x="7678797" y="4779441"/>
                  <a:ext cx="30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90515" name="Freihand 490514">
                  <a:extLst>
                    <a:ext uri="{FF2B5EF4-FFF2-40B4-BE49-F238E27FC236}">
                      <a16:creationId xmlns:a16="http://schemas.microsoft.com/office/drawing/2014/main" id="{65055640-7471-4FCF-ABD0-A001DDB29C94}"/>
                    </a:ext>
                  </a:extLst>
                </p14:cNvPr>
                <p14:cNvContentPartPr/>
                <p14:nvPr/>
              </p14:nvContentPartPr>
              <p14:xfrm>
                <a:off x="7647117" y="4686201"/>
                <a:ext cx="234720" cy="178920"/>
              </p14:xfrm>
            </p:contentPart>
          </mc:Choice>
          <mc:Fallback>
            <p:pic>
              <p:nvPicPr>
                <p:cNvPr id="490515" name="Freihand 490514">
                  <a:extLst>
                    <a:ext uri="{FF2B5EF4-FFF2-40B4-BE49-F238E27FC236}">
                      <a16:creationId xmlns:a16="http://schemas.microsoft.com/office/drawing/2014/main" id="{65055640-7471-4FCF-ABD0-A001DDB29C94}"/>
                    </a:ext>
                  </a:extLst>
                </p:cNvPr>
                <p:cNvPicPr/>
                <p:nvPr/>
              </p:nvPicPr>
              <p:blipFill>
                <a:blip r:embed="rId138"/>
                <a:stretch>
                  <a:fillRect/>
                </a:stretch>
              </p:blipFill>
              <p:spPr>
                <a:xfrm>
                  <a:off x="7642797" y="4681881"/>
                  <a:ext cx="243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90516" name="Freihand 490515">
                  <a:extLst>
                    <a:ext uri="{FF2B5EF4-FFF2-40B4-BE49-F238E27FC236}">
                      <a16:creationId xmlns:a16="http://schemas.microsoft.com/office/drawing/2014/main" id="{FE114FB6-E45E-4EDF-A6D9-1F9CCA028809}"/>
                    </a:ext>
                  </a:extLst>
                </p14:cNvPr>
                <p14:cNvContentPartPr/>
                <p14:nvPr/>
              </p14:nvContentPartPr>
              <p14:xfrm>
                <a:off x="7859157" y="4640121"/>
                <a:ext cx="22680" cy="15480"/>
              </p14:xfrm>
            </p:contentPart>
          </mc:Choice>
          <mc:Fallback>
            <p:pic>
              <p:nvPicPr>
                <p:cNvPr id="490516" name="Freihand 490515">
                  <a:extLst>
                    <a:ext uri="{FF2B5EF4-FFF2-40B4-BE49-F238E27FC236}">
                      <a16:creationId xmlns:a16="http://schemas.microsoft.com/office/drawing/2014/main" id="{FE114FB6-E45E-4EDF-A6D9-1F9CCA028809}"/>
                    </a:ext>
                  </a:extLst>
                </p:cNvPr>
                <p:cNvPicPr/>
                <p:nvPr/>
              </p:nvPicPr>
              <p:blipFill>
                <a:blip r:embed="rId140"/>
                <a:stretch>
                  <a:fillRect/>
                </a:stretch>
              </p:blipFill>
              <p:spPr>
                <a:xfrm>
                  <a:off x="7854837" y="4635801"/>
                  <a:ext cx="31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90517" name="Freihand 490516">
                  <a:extLst>
                    <a:ext uri="{FF2B5EF4-FFF2-40B4-BE49-F238E27FC236}">
                      <a16:creationId xmlns:a16="http://schemas.microsoft.com/office/drawing/2014/main" id="{AC444AC1-6740-49DB-AC22-82D8C5A486FB}"/>
                    </a:ext>
                  </a:extLst>
                </p14:cNvPr>
                <p14:cNvContentPartPr/>
                <p14:nvPr/>
              </p14:nvContentPartPr>
              <p14:xfrm>
                <a:off x="7867797" y="4629681"/>
                <a:ext cx="165240" cy="254520"/>
              </p14:xfrm>
            </p:contentPart>
          </mc:Choice>
          <mc:Fallback>
            <p:pic>
              <p:nvPicPr>
                <p:cNvPr id="490517" name="Freihand 490516">
                  <a:extLst>
                    <a:ext uri="{FF2B5EF4-FFF2-40B4-BE49-F238E27FC236}">
                      <a16:creationId xmlns:a16="http://schemas.microsoft.com/office/drawing/2014/main" id="{AC444AC1-6740-49DB-AC22-82D8C5A486FB}"/>
                    </a:ext>
                  </a:extLst>
                </p:cNvPr>
                <p:cNvPicPr/>
                <p:nvPr/>
              </p:nvPicPr>
              <p:blipFill>
                <a:blip r:embed="rId142"/>
                <a:stretch>
                  <a:fillRect/>
                </a:stretch>
              </p:blipFill>
              <p:spPr>
                <a:xfrm>
                  <a:off x="7863477" y="4625361"/>
                  <a:ext cx="1738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0519" name="Freihand 490518">
                  <a:extLst>
                    <a:ext uri="{FF2B5EF4-FFF2-40B4-BE49-F238E27FC236}">
                      <a16:creationId xmlns:a16="http://schemas.microsoft.com/office/drawing/2014/main" id="{BE1FC473-5BBC-4DC7-880B-AC6D660F83BA}"/>
                    </a:ext>
                  </a:extLst>
                </p14:cNvPr>
                <p14:cNvContentPartPr/>
                <p14:nvPr/>
              </p14:nvContentPartPr>
              <p14:xfrm>
                <a:off x="5859357" y="5955561"/>
                <a:ext cx="98280" cy="162360"/>
              </p14:xfrm>
            </p:contentPart>
          </mc:Choice>
          <mc:Fallback>
            <p:pic>
              <p:nvPicPr>
                <p:cNvPr id="490519" name="Freihand 490518">
                  <a:extLst>
                    <a:ext uri="{FF2B5EF4-FFF2-40B4-BE49-F238E27FC236}">
                      <a16:creationId xmlns:a16="http://schemas.microsoft.com/office/drawing/2014/main" id="{BE1FC473-5BBC-4DC7-880B-AC6D660F83BA}"/>
                    </a:ext>
                  </a:extLst>
                </p:cNvPr>
                <p:cNvPicPr/>
                <p:nvPr/>
              </p:nvPicPr>
              <p:blipFill>
                <a:blip r:embed="rId144"/>
                <a:stretch>
                  <a:fillRect/>
                </a:stretch>
              </p:blipFill>
              <p:spPr>
                <a:xfrm>
                  <a:off x="5855037" y="5951241"/>
                  <a:ext cx="106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90520" name="Freihand 490519">
                  <a:extLst>
                    <a:ext uri="{FF2B5EF4-FFF2-40B4-BE49-F238E27FC236}">
                      <a16:creationId xmlns:a16="http://schemas.microsoft.com/office/drawing/2014/main" id="{A88A8F24-7418-4FAC-AEA2-A2C3A91BEC19}"/>
                    </a:ext>
                  </a:extLst>
                </p14:cNvPr>
                <p14:cNvContentPartPr/>
                <p14:nvPr/>
              </p14:nvContentPartPr>
              <p14:xfrm>
                <a:off x="5985717" y="5947641"/>
                <a:ext cx="69480" cy="96840"/>
              </p14:xfrm>
            </p:contentPart>
          </mc:Choice>
          <mc:Fallback>
            <p:pic>
              <p:nvPicPr>
                <p:cNvPr id="490520" name="Freihand 490519">
                  <a:extLst>
                    <a:ext uri="{FF2B5EF4-FFF2-40B4-BE49-F238E27FC236}">
                      <a16:creationId xmlns:a16="http://schemas.microsoft.com/office/drawing/2014/main" id="{A88A8F24-7418-4FAC-AEA2-A2C3A91BEC19}"/>
                    </a:ext>
                  </a:extLst>
                </p:cNvPr>
                <p:cNvPicPr/>
                <p:nvPr/>
              </p:nvPicPr>
              <p:blipFill>
                <a:blip r:embed="rId146"/>
                <a:stretch>
                  <a:fillRect/>
                </a:stretch>
              </p:blipFill>
              <p:spPr>
                <a:xfrm>
                  <a:off x="5981397" y="5943321"/>
                  <a:ext cx="78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0521" name="Freihand 490520">
                  <a:extLst>
                    <a:ext uri="{FF2B5EF4-FFF2-40B4-BE49-F238E27FC236}">
                      <a16:creationId xmlns:a16="http://schemas.microsoft.com/office/drawing/2014/main" id="{6412E116-A4F6-4137-AD42-4BECC327A729}"/>
                    </a:ext>
                  </a:extLst>
                </p14:cNvPr>
                <p14:cNvContentPartPr/>
                <p14:nvPr/>
              </p14:nvContentPartPr>
              <p14:xfrm>
                <a:off x="6092277" y="5888961"/>
                <a:ext cx="183600" cy="96120"/>
              </p14:xfrm>
            </p:contentPart>
          </mc:Choice>
          <mc:Fallback>
            <p:pic>
              <p:nvPicPr>
                <p:cNvPr id="490521" name="Freihand 490520">
                  <a:extLst>
                    <a:ext uri="{FF2B5EF4-FFF2-40B4-BE49-F238E27FC236}">
                      <a16:creationId xmlns:a16="http://schemas.microsoft.com/office/drawing/2014/main" id="{6412E116-A4F6-4137-AD42-4BECC327A729}"/>
                    </a:ext>
                  </a:extLst>
                </p:cNvPr>
                <p:cNvPicPr/>
                <p:nvPr/>
              </p:nvPicPr>
              <p:blipFill>
                <a:blip r:embed="rId148"/>
                <a:stretch>
                  <a:fillRect/>
                </a:stretch>
              </p:blipFill>
              <p:spPr>
                <a:xfrm>
                  <a:off x="6087957" y="5884641"/>
                  <a:ext cx="192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90522" name="Freihand 490521">
                  <a:extLst>
                    <a:ext uri="{FF2B5EF4-FFF2-40B4-BE49-F238E27FC236}">
                      <a16:creationId xmlns:a16="http://schemas.microsoft.com/office/drawing/2014/main" id="{3440C415-961D-467B-B8D9-0448BEF95506}"/>
                    </a:ext>
                  </a:extLst>
                </p14:cNvPr>
                <p14:cNvContentPartPr/>
                <p14:nvPr/>
              </p14:nvContentPartPr>
              <p14:xfrm>
                <a:off x="6329877" y="5729481"/>
                <a:ext cx="298440" cy="150120"/>
              </p14:xfrm>
            </p:contentPart>
          </mc:Choice>
          <mc:Fallback>
            <p:pic>
              <p:nvPicPr>
                <p:cNvPr id="490522" name="Freihand 490521">
                  <a:extLst>
                    <a:ext uri="{FF2B5EF4-FFF2-40B4-BE49-F238E27FC236}">
                      <a16:creationId xmlns:a16="http://schemas.microsoft.com/office/drawing/2014/main" id="{3440C415-961D-467B-B8D9-0448BEF95506}"/>
                    </a:ext>
                  </a:extLst>
                </p:cNvPr>
                <p:cNvPicPr/>
                <p:nvPr/>
              </p:nvPicPr>
              <p:blipFill>
                <a:blip r:embed="rId150"/>
                <a:stretch>
                  <a:fillRect/>
                </a:stretch>
              </p:blipFill>
              <p:spPr>
                <a:xfrm>
                  <a:off x="6325557" y="5725161"/>
                  <a:ext cx="307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0523" name="Freihand 490522">
                  <a:extLst>
                    <a:ext uri="{FF2B5EF4-FFF2-40B4-BE49-F238E27FC236}">
                      <a16:creationId xmlns:a16="http://schemas.microsoft.com/office/drawing/2014/main" id="{22B9547E-D70F-4317-9B70-28DB6AF11ED2}"/>
                    </a:ext>
                  </a:extLst>
                </p14:cNvPr>
                <p14:cNvContentPartPr/>
                <p14:nvPr/>
              </p14:nvContentPartPr>
              <p14:xfrm>
                <a:off x="6664677" y="5662881"/>
                <a:ext cx="86760" cy="90360"/>
              </p14:xfrm>
            </p:contentPart>
          </mc:Choice>
          <mc:Fallback>
            <p:pic>
              <p:nvPicPr>
                <p:cNvPr id="490523" name="Freihand 490522">
                  <a:extLst>
                    <a:ext uri="{FF2B5EF4-FFF2-40B4-BE49-F238E27FC236}">
                      <a16:creationId xmlns:a16="http://schemas.microsoft.com/office/drawing/2014/main" id="{22B9547E-D70F-4317-9B70-28DB6AF11ED2}"/>
                    </a:ext>
                  </a:extLst>
                </p:cNvPr>
                <p:cNvPicPr/>
                <p:nvPr/>
              </p:nvPicPr>
              <p:blipFill>
                <a:blip r:embed="rId152"/>
                <a:stretch>
                  <a:fillRect/>
                </a:stretch>
              </p:blipFill>
              <p:spPr>
                <a:xfrm>
                  <a:off x="6660357" y="5658561"/>
                  <a:ext cx="95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90524" name="Freihand 490523">
                  <a:extLst>
                    <a:ext uri="{FF2B5EF4-FFF2-40B4-BE49-F238E27FC236}">
                      <a16:creationId xmlns:a16="http://schemas.microsoft.com/office/drawing/2014/main" id="{FD311073-284C-46FF-A9A8-CB897AB29281}"/>
                    </a:ext>
                  </a:extLst>
                </p14:cNvPr>
                <p14:cNvContentPartPr/>
                <p14:nvPr/>
              </p14:nvContentPartPr>
              <p14:xfrm>
                <a:off x="6670077" y="5598081"/>
                <a:ext cx="183600" cy="95040"/>
              </p14:xfrm>
            </p:contentPart>
          </mc:Choice>
          <mc:Fallback>
            <p:pic>
              <p:nvPicPr>
                <p:cNvPr id="490524" name="Freihand 490523">
                  <a:extLst>
                    <a:ext uri="{FF2B5EF4-FFF2-40B4-BE49-F238E27FC236}">
                      <a16:creationId xmlns:a16="http://schemas.microsoft.com/office/drawing/2014/main" id="{FD311073-284C-46FF-A9A8-CB897AB29281}"/>
                    </a:ext>
                  </a:extLst>
                </p:cNvPr>
                <p:cNvPicPr/>
                <p:nvPr/>
              </p:nvPicPr>
              <p:blipFill>
                <a:blip r:embed="rId154"/>
                <a:stretch>
                  <a:fillRect/>
                </a:stretch>
              </p:blipFill>
              <p:spPr>
                <a:xfrm>
                  <a:off x="6665757" y="5593761"/>
                  <a:ext cx="192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90526" name="Freihand 490525">
                  <a:extLst>
                    <a:ext uri="{FF2B5EF4-FFF2-40B4-BE49-F238E27FC236}">
                      <a16:creationId xmlns:a16="http://schemas.microsoft.com/office/drawing/2014/main" id="{C786BAA3-CF4D-424C-BED2-83AFAF7A5661}"/>
                    </a:ext>
                  </a:extLst>
                </p14:cNvPr>
                <p14:cNvContentPartPr/>
                <p14:nvPr/>
              </p14:nvContentPartPr>
              <p14:xfrm>
                <a:off x="7069317" y="5455881"/>
                <a:ext cx="45720" cy="95040"/>
              </p14:xfrm>
            </p:contentPart>
          </mc:Choice>
          <mc:Fallback>
            <p:pic>
              <p:nvPicPr>
                <p:cNvPr id="490526" name="Freihand 490525">
                  <a:extLst>
                    <a:ext uri="{FF2B5EF4-FFF2-40B4-BE49-F238E27FC236}">
                      <a16:creationId xmlns:a16="http://schemas.microsoft.com/office/drawing/2014/main" id="{C786BAA3-CF4D-424C-BED2-83AFAF7A5661}"/>
                    </a:ext>
                  </a:extLst>
                </p:cNvPr>
                <p:cNvPicPr/>
                <p:nvPr/>
              </p:nvPicPr>
              <p:blipFill>
                <a:blip r:embed="rId156"/>
                <a:stretch>
                  <a:fillRect/>
                </a:stretch>
              </p:blipFill>
              <p:spPr>
                <a:xfrm>
                  <a:off x="7064997" y="5451561"/>
                  <a:ext cx="54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90527" name="Freihand 490526">
                  <a:extLst>
                    <a:ext uri="{FF2B5EF4-FFF2-40B4-BE49-F238E27FC236}">
                      <a16:creationId xmlns:a16="http://schemas.microsoft.com/office/drawing/2014/main" id="{F385AA1A-5C16-4CD1-90A2-7C2B5078B0BA}"/>
                    </a:ext>
                  </a:extLst>
                </p14:cNvPr>
                <p14:cNvContentPartPr/>
                <p14:nvPr/>
              </p14:nvContentPartPr>
              <p14:xfrm>
                <a:off x="7055277" y="5391081"/>
                <a:ext cx="141120" cy="132480"/>
              </p14:xfrm>
            </p:contentPart>
          </mc:Choice>
          <mc:Fallback>
            <p:pic>
              <p:nvPicPr>
                <p:cNvPr id="490527" name="Freihand 490526">
                  <a:extLst>
                    <a:ext uri="{FF2B5EF4-FFF2-40B4-BE49-F238E27FC236}">
                      <a16:creationId xmlns:a16="http://schemas.microsoft.com/office/drawing/2014/main" id="{F385AA1A-5C16-4CD1-90A2-7C2B5078B0BA}"/>
                    </a:ext>
                  </a:extLst>
                </p:cNvPr>
                <p:cNvPicPr/>
                <p:nvPr/>
              </p:nvPicPr>
              <p:blipFill>
                <a:blip r:embed="rId158"/>
                <a:stretch>
                  <a:fillRect/>
                </a:stretch>
              </p:blipFill>
              <p:spPr>
                <a:xfrm>
                  <a:off x="7050957" y="5386761"/>
                  <a:ext cx="1497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90528" name="Freihand 490527">
                  <a:extLst>
                    <a:ext uri="{FF2B5EF4-FFF2-40B4-BE49-F238E27FC236}">
                      <a16:creationId xmlns:a16="http://schemas.microsoft.com/office/drawing/2014/main" id="{D9296834-007E-4C99-BA26-ACE285DC9DB9}"/>
                    </a:ext>
                  </a:extLst>
                </p14:cNvPr>
                <p14:cNvContentPartPr/>
                <p14:nvPr/>
              </p14:nvContentPartPr>
              <p14:xfrm>
                <a:off x="7233117" y="5331681"/>
                <a:ext cx="109080" cy="137160"/>
              </p14:xfrm>
            </p:contentPart>
          </mc:Choice>
          <mc:Fallback>
            <p:pic>
              <p:nvPicPr>
                <p:cNvPr id="490528" name="Freihand 490527">
                  <a:extLst>
                    <a:ext uri="{FF2B5EF4-FFF2-40B4-BE49-F238E27FC236}">
                      <a16:creationId xmlns:a16="http://schemas.microsoft.com/office/drawing/2014/main" id="{D9296834-007E-4C99-BA26-ACE285DC9DB9}"/>
                    </a:ext>
                  </a:extLst>
                </p:cNvPr>
                <p:cNvPicPr/>
                <p:nvPr/>
              </p:nvPicPr>
              <p:blipFill>
                <a:blip r:embed="rId160"/>
                <a:stretch>
                  <a:fillRect/>
                </a:stretch>
              </p:blipFill>
              <p:spPr>
                <a:xfrm>
                  <a:off x="7228797" y="5327361"/>
                  <a:ext cx="117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90529" name="Freihand 490528">
                  <a:extLst>
                    <a:ext uri="{FF2B5EF4-FFF2-40B4-BE49-F238E27FC236}">
                      <a16:creationId xmlns:a16="http://schemas.microsoft.com/office/drawing/2014/main" id="{8C3381B8-A61D-4F89-AE62-20A6082F2862}"/>
                    </a:ext>
                  </a:extLst>
                </p14:cNvPr>
                <p14:cNvContentPartPr/>
                <p14:nvPr/>
              </p14:nvContentPartPr>
              <p14:xfrm>
                <a:off x="7380357" y="5416641"/>
                <a:ext cx="31320" cy="5040"/>
              </p14:xfrm>
            </p:contentPart>
          </mc:Choice>
          <mc:Fallback>
            <p:pic>
              <p:nvPicPr>
                <p:cNvPr id="490529" name="Freihand 490528">
                  <a:extLst>
                    <a:ext uri="{FF2B5EF4-FFF2-40B4-BE49-F238E27FC236}">
                      <a16:creationId xmlns:a16="http://schemas.microsoft.com/office/drawing/2014/main" id="{8C3381B8-A61D-4F89-AE62-20A6082F2862}"/>
                    </a:ext>
                  </a:extLst>
                </p:cNvPr>
                <p:cNvPicPr/>
                <p:nvPr/>
              </p:nvPicPr>
              <p:blipFill>
                <a:blip r:embed="rId162"/>
                <a:stretch>
                  <a:fillRect/>
                </a:stretch>
              </p:blipFill>
              <p:spPr>
                <a:xfrm>
                  <a:off x="7376037" y="5412321"/>
                  <a:ext cx="39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90530" name="Freihand 490529">
                  <a:extLst>
                    <a:ext uri="{FF2B5EF4-FFF2-40B4-BE49-F238E27FC236}">
                      <a16:creationId xmlns:a16="http://schemas.microsoft.com/office/drawing/2014/main" id="{D1B24EA7-3A64-4B28-A607-25C467CBFE59}"/>
                    </a:ext>
                  </a:extLst>
                </p14:cNvPr>
                <p14:cNvContentPartPr/>
                <p14:nvPr/>
              </p14:nvContentPartPr>
              <p14:xfrm>
                <a:off x="7531917" y="5125041"/>
                <a:ext cx="234000" cy="185760"/>
              </p14:xfrm>
            </p:contentPart>
          </mc:Choice>
          <mc:Fallback>
            <p:pic>
              <p:nvPicPr>
                <p:cNvPr id="490530" name="Freihand 490529">
                  <a:extLst>
                    <a:ext uri="{FF2B5EF4-FFF2-40B4-BE49-F238E27FC236}">
                      <a16:creationId xmlns:a16="http://schemas.microsoft.com/office/drawing/2014/main" id="{D1B24EA7-3A64-4B28-A607-25C467CBFE59}"/>
                    </a:ext>
                  </a:extLst>
                </p:cNvPr>
                <p:cNvPicPr/>
                <p:nvPr/>
              </p:nvPicPr>
              <p:blipFill>
                <a:blip r:embed="rId164"/>
                <a:stretch>
                  <a:fillRect/>
                </a:stretch>
              </p:blipFill>
              <p:spPr>
                <a:xfrm>
                  <a:off x="7527597" y="5120721"/>
                  <a:ext cx="242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90531" name="Freihand 490530">
                  <a:extLst>
                    <a:ext uri="{FF2B5EF4-FFF2-40B4-BE49-F238E27FC236}">
                      <a16:creationId xmlns:a16="http://schemas.microsoft.com/office/drawing/2014/main" id="{6A52EC9C-A397-4E0F-93BA-9E355A7A6560}"/>
                    </a:ext>
                  </a:extLst>
                </p14:cNvPr>
                <p14:cNvContentPartPr/>
                <p14:nvPr/>
              </p14:nvContentPartPr>
              <p14:xfrm>
                <a:off x="7741077" y="5054121"/>
                <a:ext cx="115200" cy="157680"/>
              </p14:xfrm>
            </p:contentPart>
          </mc:Choice>
          <mc:Fallback>
            <p:pic>
              <p:nvPicPr>
                <p:cNvPr id="490531" name="Freihand 490530">
                  <a:extLst>
                    <a:ext uri="{FF2B5EF4-FFF2-40B4-BE49-F238E27FC236}">
                      <a16:creationId xmlns:a16="http://schemas.microsoft.com/office/drawing/2014/main" id="{6A52EC9C-A397-4E0F-93BA-9E355A7A6560}"/>
                    </a:ext>
                  </a:extLst>
                </p:cNvPr>
                <p:cNvPicPr/>
                <p:nvPr/>
              </p:nvPicPr>
              <p:blipFill>
                <a:blip r:embed="rId166"/>
                <a:stretch>
                  <a:fillRect/>
                </a:stretch>
              </p:blipFill>
              <p:spPr>
                <a:xfrm>
                  <a:off x="7736757" y="5049801"/>
                  <a:ext cx="123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0532" name="Freihand 490531">
                  <a:extLst>
                    <a:ext uri="{FF2B5EF4-FFF2-40B4-BE49-F238E27FC236}">
                      <a16:creationId xmlns:a16="http://schemas.microsoft.com/office/drawing/2014/main" id="{2E44B574-3C5A-461B-BEE2-B1FA6AEEDE64}"/>
                    </a:ext>
                  </a:extLst>
                </p14:cNvPr>
                <p14:cNvContentPartPr/>
                <p14:nvPr/>
              </p14:nvContentPartPr>
              <p14:xfrm>
                <a:off x="7899477" y="4963401"/>
                <a:ext cx="90000" cy="146160"/>
              </p14:xfrm>
            </p:contentPart>
          </mc:Choice>
          <mc:Fallback>
            <p:pic>
              <p:nvPicPr>
                <p:cNvPr id="490532" name="Freihand 490531">
                  <a:extLst>
                    <a:ext uri="{FF2B5EF4-FFF2-40B4-BE49-F238E27FC236}">
                      <a16:creationId xmlns:a16="http://schemas.microsoft.com/office/drawing/2014/main" id="{2E44B574-3C5A-461B-BEE2-B1FA6AEEDE64}"/>
                    </a:ext>
                  </a:extLst>
                </p:cNvPr>
                <p:cNvPicPr/>
                <p:nvPr/>
              </p:nvPicPr>
              <p:blipFill>
                <a:blip r:embed="rId168"/>
                <a:stretch>
                  <a:fillRect/>
                </a:stretch>
              </p:blipFill>
              <p:spPr>
                <a:xfrm>
                  <a:off x="7895157" y="4959081"/>
                  <a:ext cx="98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90533" name="Freihand 490532">
                  <a:extLst>
                    <a:ext uri="{FF2B5EF4-FFF2-40B4-BE49-F238E27FC236}">
                      <a16:creationId xmlns:a16="http://schemas.microsoft.com/office/drawing/2014/main" id="{C10688E5-AF92-494F-B790-F03CF9EB3284}"/>
                    </a:ext>
                  </a:extLst>
                </p14:cNvPr>
                <p14:cNvContentPartPr/>
                <p14:nvPr/>
              </p14:nvContentPartPr>
              <p14:xfrm>
                <a:off x="8069757" y="4901481"/>
                <a:ext cx="151560" cy="106920"/>
              </p14:xfrm>
            </p:contentPart>
          </mc:Choice>
          <mc:Fallback>
            <p:pic>
              <p:nvPicPr>
                <p:cNvPr id="490533" name="Freihand 490532">
                  <a:extLst>
                    <a:ext uri="{FF2B5EF4-FFF2-40B4-BE49-F238E27FC236}">
                      <a16:creationId xmlns:a16="http://schemas.microsoft.com/office/drawing/2014/main" id="{C10688E5-AF92-494F-B790-F03CF9EB3284}"/>
                    </a:ext>
                  </a:extLst>
                </p:cNvPr>
                <p:cNvPicPr/>
                <p:nvPr/>
              </p:nvPicPr>
              <p:blipFill>
                <a:blip r:embed="rId170"/>
                <a:stretch>
                  <a:fillRect/>
                </a:stretch>
              </p:blipFill>
              <p:spPr>
                <a:xfrm>
                  <a:off x="8065437" y="4897161"/>
                  <a:ext cx="160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90534" name="Freihand 490533">
                  <a:extLst>
                    <a:ext uri="{FF2B5EF4-FFF2-40B4-BE49-F238E27FC236}">
                      <a16:creationId xmlns:a16="http://schemas.microsoft.com/office/drawing/2014/main" id="{8C1D8050-5CED-4CEA-8D4F-716CB0189175}"/>
                    </a:ext>
                  </a:extLst>
                </p14:cNvPr>
                <p14:cNvContentPartPr/>
                <p14:nvPr/>
              </p14:nvContentPartPr>
              <p14:xfrm>
                <a:off x="8183877" y="4875201"/>
                <a:ext cx="74880" cy="95040"/>
              </p14:xfrm>
            </p:contentPart>
          </mc:Choice>
          <mc:Fallback>
            <p:pic>
              <p:nvPicPr>
                <p:cNvPr id="490534" name="Freihand 490533">
                  <a:extLst>
                    <a:ext uri="{FF2B5EF4-FFF2-40B4-BE49-F238E27FC236}">
                      <a16:creationId xmlns:a16="http://schemas.microsoft.com/office/drawing/2014/main" id="{8C1D8050-5CED-4CEA-8D4F-716CB0189175}"/>
                    </a:ext>
                  </a:extLst>
                </p:cNvPr>
                <p:cNvPicPr/>
                <p:nvPr/>
              </p:nvPicPr>
              <p:blipFill>
                <a:blip r:embed="rId172"/>
                <a:stretch>
                  <a:fillRect/>
                </a:stretch>
              </p:blipFill>
              <p:spPr>
                <a:xfrm>
                  <a:off x="8179557" y="4870881"/>
                  <a:ext cx="83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90535" name="Freihand 490534">
                  <a:extLst>
                    <a:ext uri="{FF2B5EF4-FFF2-40B4-BE49-F238E27FC236}">
                      <a16:creationId xmlns:a16="http://schemas.microsoft.com/office/drawing/2014/main" id="{70751DB9-EA85-466E-A401-77F2B70C100D}"/>
                    </a:ext>
                  </a:extLst>
                </p14:cNvPr>
                <p14:cNvContentPartPr/>
                <p14:nvPr/>
              </p14:nvContentPartPr>
              <p14:xfrm>
                <a:off x="8250477" y="4742361"/>
                <a:ext cx="111600" cy="177120"/>
              </p14:xfrm>
            </p:contentPart>
          </mc:Choice>
          <mc:Fallback>
            <p:pic>
              <p:nvPicPr>
                <p:cNvPr id="490535" name="Freihand 490534">
                  <a:extLst>
                    <a:ext uri="{FF2B5EF4-FFF2-40B4-BE49-F238E27FC236}">
                      <a16:creationId xmlns:a16="http://schemas.microsoft.com/office/drawing/2014/main" id="{70751DB9-EA85-466E-A401-77F2B70C100D}"/>
                    </a:ext>
                  </a:extLst>
                </p:cNvPr>
                <p:cNvPicPr/>
                <p:nvPr/>
              </p:nvPicPr>
              <p:blipFill>
                <a:blip r:embed="rId174"/>
                <a:stretch>
                  <a:fillRect/>
                </a:stretch>
              </p:blipFill>
              <p:spPr>
                <a:xfrm>
                  <a:off x="8246157" y="4738041"/>
                  <a:ext cx="120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90536" name="Freihand 490535">
                  <a:extLst>
                    <a:ext uri="{FF2B5EF4-FFF2-40B4-BE49-F238E27FC236}">
                      <a16:creationId xmlns:a16="http://schemas.microsoft.com/office/drawing/2014/main" id="{ACEC4819-7C36-40D0-AFC2-799167966014}"/>
                    </a:ext>
                  </a:extLst>
                </p14:cNvPr>
                <p14:cNvContentPartPr/>
                <p14:nvPr/>
              </p14:nvContentPartPr>
              <p14:xfrm>
                <a:off x="7722357" y="5405481"/>
                <a:ext cx="112320" cy="161640"/>
              </p14:xfrm>
            </p:contentPart>
          </mc:Choice>
          <mc:Fallback>
            <p:pic>
              <p:nvPicPr>
                <p:cNvPr id="490536" name="Freihand 490535">
                  <a:extLst>
                    <a:ext uri="{FF2B5EF4-FFF2-40B4-BE49-F238E27FC236}">
                      <a16:creationId xmlns:a16="http://schemas.microsoft.com/office/drawing/2014/main" id="{ACEC4819-7C36-40D0-AFC2-799167966014}"/>
                    </a:ext>
                  </a:extLst>
                </p:cNvPr>
                <p:cNvPicPr/>
                <p:nvPr/>
              </p:nvPicPr>
              <p:blipFill>
                <a:blip r:embed="rId176"/>
                <a:stretch>
                  <a:fillRect/>
                </a:stretch>
              </p:blipFill>
              <p:spPr>
                <a:xfrm>
                  <a:off x="7718037" y="5401161"/>
                  <a:ext cx="120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90537" name="Freihand 490536">
                  <a:extLst>
                    <a:ext uri="{FF2B5EF4-FFF2-40B4-BE49-F238E27FC236}">
                      <a16:creationId xmlns:a16="http://schemas.microsoft.com/office/drawing/2014/main" id="{C91B64FF-1CDE-4F2D-B3A4-2A69C767FC12}"/>
                    </a:ext>
                  </a:extLst>
                </p14:cNvPr>
                <p14:cNvContentPartPr/>
                <p14:nvPr/>
              </p14:nvContentPartPr>
              <p14:xfrm>
                <a:off x="7819197" y="5302521"/>
                <a:ext cx="269280" cy="202680"/>
              </p14:xfrm>
            </p:contentPart>
          </mc:Choice>
          <mc:Fallback>
            <p:pic>
              <p:nvPicPr>
                <p:cNvPr id="490537" name="Freihand 490536">
                  <a:extLst>
                    <a:ext uri="{FF2B5EF4-FFF2-40B4-BE49-F238E27FC236}">
                      <a16:creationId xmlns:a16="http://schemas.microsoft.com/office/drawing/2014/main" id="{C91B64FF-1CDE-4F2D-B3A4-2A69C767FC12}"/>
                    </a:ext>
                  </a:extLst>
                </p:cNvPr>
                <p:cNvPicPr/>
                <p:nvPr/>
              </p:nvPicPr>
              <p:blipFill>
                <a:blip r:embed="rId178"/>
                <a:stretch>
                  <a:fillRect/>
                </a:stretch>
              </p:blipFill>
              <p:spPr>
                <a:xfrm>
                  <a:off x="7814877" y="5298201"/>
                  <a:ext cx="2779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90538" name="Freihand 490537">
                  <a:extLst>
                    <a:ext uri="{FF2B5EF4-FFF2-40B4-BE49-F238E27FC236}">
                      <a16:creationId xmlns:a16="http://schemas.microsoft.com/office/drawing/2014/main" id="{0428099A-D6CE-41CA-8062-0BF43B6BDE0D}"/>
                    </a:ext>
                  </a:extLst>
                </p14:cNvPr>
                <p14:cNvContentPartPr/>
                <p14:nvPr/>
              </p14:nvContentPartPr>
              <p14:xfrm>
                <a:off x="8048517" y="5278761"/>
                <a:ext cx="39960" cy="30600"/>
              </p14:xfrm>
            </p:contentPart>
          </mc:Choice>
          <mc:Fallback>
            <p:pic>
              <p:nvPicPr>
                <p:cNvPr id="490538" name="Freihand 490537">
                  <a:extLst>
                    <a:ext uri="{FF2B5EF4-FFF2-40B4-BE49-F238E27FC236}">
                      <a16:creationId xmlns:a16="http://schemas.microsoft.com/office/drawing/2014/main" id="{0428099A-D6CE-41CA-8062-0BF43B6BDE0D}"/>
                    </a:ext>
                  </a:extLst>
                </p:cNvPr>
                <p:cNvPicPr/>
                <p:nvPr/>
              </p:nvPicPr>
              <p:blipFill>
                <a:blip r:embed="rId180"/>
                <a:stretch>
                  <a:fillRect/>
                </a:stretch>
              </p:blipFill>
              <p:spPr>
                <a:xfrm>
                  <a:off x="8044197" y="5274441"/>
                  <a:ext cx="48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90539" name="Freihand 490538">
                  <a:extLst>
                    <a:ext uri="{FF2B5EF4-FFF2-40B4-BE49-F238E27FC236}">
                      <a16:creationId xmlns:a16="http://schemas.microsoft.com/office/drawing/2014/main" id="{25A3AD1E-AA9B-43B8-B8E7-16C509A88E51}"/>
                    </a:ext>
                  </a:extLst>
                </p14:cNvPr>
                <p14:cNvContentPartPr/>
                <p14:nvPr/>
              </p14:nvContentPartPr>
              <p14:xfrm>
                <a:off x="8106837" y="5246001"/>
                <a:ext cx="149400" cy="103680"/>
              </p14:xfrm>
            </p:contentPart>
          </mc:Choice>
          <mc:Fallback>
            <p:pic>
              <p:nvPicPr>
                <p:cNvPr id="490539" name="Freihand 490538">
                  <a:extLst>
                    <a:ext uri="{FF2B5EF4-FFF2-40B4-BE49-F238E27FC236}">
                      <a16:creationId xmlns:a16="http://schemas.microsoft.com/office/drawing/2014/main" id="{25A3AD1E-AA9B-43B8-B8E7-16C509A88E51}"/>
                    </a:ext>
                  </a:extLst>
                </p:cNvPr>
                <p:cNvPicPr/>
                <p:nvPr/>
              </p:nvPicPr>
              <p:blipFill>
                <a:blip r:embed="rId182"/>
                <a:stretch>
                  <a:fillRect/>
                </a:stretch>
              </p:blipFill>
              <p:spPr>
                <a:xfrm>
                  <a:off x="8102517" y="5241681"/>
                  <a:ext cx="158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90540" name="Freihand 490539">
                  <a:extLst>
                    <a:ext uri="{FF2B5EF4-FFF2-40B4-BE49-F238E27FC236}">
                      <a16:creationId xmlns:a16="http://schemas.microsoft.com/office/drawing/2014/main" id="{6E795557-3F5D-408F-BB69-B764F648648E}"/>
                    </a:ext>
                  </a:extLst>
                </p14:cNvPr>
                <p14:cNvContentPartPr/>
                <p14:nvPr/>
              </p14:nvContentPartPr>
              <p14:xfrm>
                <a:off x="7642797" y="5332401"/>
                <a:ext cx="782280" cy="452520"/>
              </p14:xfrm>
            </p:contentPart>
          </mc:Choice>
          <mc:Fallback>
            <p:pic>
              <p:nvPicPr>
                <p:cNvPr id="490540" name="Freihand 490539">
                  <a:extLst>
                    <a:ext uri="{FF2B5EF4-FFF2-40B4-BE49-F238E27FC236}">
                      <a16:creationId xmlns:a16="http://schemas.microsoft.com/office/drawing/2014/main" id="{6E795557-3F5D-408F-BB69-B764F648648E}"/>
                    </a:ext>
                  </a:extLst>
                </p:cNvPr>
                <p:cNvPicPr/>
                <p:nvPr/>
              </p:nvPicPr>
              <p:blipFill>
                <a:blip r:embed="rId184"/>
                <a:stretch>
                  <a:fillRect/>
                </a:stretch>
              </p:blipFill>
              <p:spPr>
                <a:xfrm>
                  <a:off x="7638477" y="5328081"/>
                  <a:ext cx="79092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90542" name="Freihand 490541">
                  <a:extLst>
                    <a:ext uri="{FF2B5EF4-FFF2-40B4-BE49-F238E27FC236}">
                      <a16:creationId xmlns:a16="http://schemas.microsoft.com/office/drawing/2014/main" id="{2B6E8D6D-465D-495B-B118-51AB890EF668}"/>
                    </a:ext>
                  </a:extLst>
                </p14:cNvPr>
                <p14:cNvContentPartPr/>
                <p14:nvPr/>
              </p14:nvContentPartPr>
              <p14:xfrm>
                <a:off x="6240237" y="6309801"/>
                <a:ext cx="33120" cy="103680"/>
              </p14:xfrm>
            </p:contentPart>
          </mc:Choice>
          <mc:Fallback>
            <p:pic>
              <p:nvPicPr>
                <p:cNvPr id="490542" name="Freihand 490541">
                  <a:extLst>
                    <a:ext uri="{FF2B5EF4-FFF2-40B4-BE49-F238E27FC236}">
                      <a16:creationId xmlns:a16="http://schemas.microsoft.com/office/drawing/2014/main" id="{2B6E8D6D-465D-495B-B118-51AB890EF668}"/>
                    </a:ext>
                  </a:extLst>
                </p:cNvPr>
                <p:cNvPicPr/>
                <p:nvPr/>
              </p:nvPicPr>
              <p:blipFill>
                <a:blip r:embed="rId186"/>
                <a:stretch>
                  <a:fillRect/>
                </a:stretch>
              </p:blipFill>
              <p:spPr>
                <a:xfrm>
                  <a:off x="6235917" y="6305481"/>
                  <a:ext cx="417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90543" name="Freihand 490542">
                  <a:extLst>
                    <a:ext uri="{FF2B5EF4-FFF2-40B4-BE49-F238E27FC236}">
                      <a16:creationId xmlns:a16="http://schemas.microsoft.com/office/drawing/2014/main" id="{2F32CAC3-014A-438C-8BE0-BE948A6A0506}"/>
                    </a:ext>
                  </a:extLst>
                </p14:cNvPr>
                <p14:cNvContentPartPr/>
                <p14:nvPr/>
              </p14:nvContentPartPr>
              <p14:xfrm>
                <a:off x="6105597" y="6194961"/>
                <a:ext cx="274680" cy="228960"/>
              </p14:xfrm>
            </p:contentPart>
          </mc:Choice>
          <mc:Fallback>
            <p:pic>
              <p:nvPicPr>
                <p:cNvPr id="490543" name="Freihand 490542">
                  <a:extLst>
                    <a:ext uri="{FF2B5EF4-FFF2-40B4-BE49-F238E27FC236}">
                      <a16:creationId xmlns:a16="http://schemas.microsoft.com/office/drawing/2014/main" id="{2F32CAC3-014A-438C-8BE0-BE948A6A0506}"/>
                    </a:ext>
                  </a:extLst>
                </p:cNvPr>
                <p:cNvPicPr/>
                <p:nvPr/>
              </p:nvPicPr>
              <p:blipFill>
                <a:blip r:embed="rId188"/>
                <a:stretch>
                  <a:fillRect/>
                </a:stretch>
              </p:blipFill>
              <p:spPr>
                <a:xfrm>
                  <a:off x="6101277" y="6190641"/>
                  <a:ext cx="2833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90544" name="Freihand 490543">
                  <a:extLst>
                    <a:ext uri="{FF2B5EF4-FFF2-40B4-BE49-F238E27FC236}">
                      <a16:creationId xmlns:a16="http://schemas.microsoft.com/office/drawing/2014/main" id="{4DAB6482-E516-4F97-8BF0-18EFE71C8079}"/>
                    </a:ext>
                  </a:extLst>
                </p14:cNvPr>
                <p14:cNvContentPartPr/>
                <p14:nvPr/>
              </p14:nvContentPartPr>
              <p14:xfrm>
                <a:off x="6420237" y="6090921"/>
                <a:ext cx="229680" cy="224280"/>
              </p14:xfrm>
            </p:contentPart>
          </mc:Choice>
          <mc:Fallback>
            <p:pic>
              <p:nvPicPr>
                <p:cNvPr id="490544" name="Freihand 490543">
                  <a:extLst>
                    <a:ext uri="{FF2B5EF4-FFF2-40B4-BE49-F238E27FC236}">
                      <a16:creationId xmlns:a16="http://schemas.microsoft.com/office/drawing/2014/main" id="{4DAB6482-E516-4F97-8BF0-18EFE71C8079}"/>
                    </a:ext>
                  </a:extLst>
                </p:cNvPr>
                <p:cNvPicPr/>
                <p:nvPr/>
              </p:nvPicPr>
              <p:blipFill>
                <a:blip r:embed="rId190"/>
                <a:stretch>
                  <a:fillRect/>
                </a:stretch>
              </p:blipFill>
              <p:spPr>
                <a:xfrm>
                  <a:off x="6415917" y="6086601"/>
                  <a:ext cx="2383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90546" name="Freihand 490545">
                  <a:extLst>
                    <a:ext uri="{FF2B5EF4-FFF2-40B4-BE49-F238E27FC236}">
                      <a16:creationId xmlns:a16="http://schemas.microsoft.com/office/drawing/2014/main" id="{823C62D1-1014-4821-B381-D17A385E24DF}"/>
                    </a:ext>
                  </a:extLst>
                </p14:cNvPr>
                <p14:cNvContentPartPr/>
                <p14:nvPr/>
              </p14:nvContentPartPr>
              <p14:xfrm>
                <a:off x="6740277" y="6137361"/>
                <a:ext cx="209520" cy="101880"/>
              </p14:xfrm>
            </p:contentPart>
          </mc:Choice>
          <mc:Fallback>
            <p:pic>
              <p:nvPicPr>
                <p:cNvPr id="490546" name="Freihand 490545">
                  <a:extLst>
                    <a:ext uri="{FF2B5EF4-FFF2-40B4-BE49-F238E27FC236}">
                      <a16:creationId xmlns:a16="http://schemas.microsoft.com/office/drawing/2014/main" id="{823C62D1-1014-4821-B381-D17A385E24DF}"/>
                    </a:ext>
                  </a:extLst>
                </p:cNvPr>
                <p:cNvPicPr/>
                <p:nvPr/>
              </p:nvPicPr>
              <p:blipFill>
                <a:blip r:embed="rId192"/>
                <a:stretch>
                  <a:fillRect/>
                </a:stretch>
              </p:blipFill>
              <p:spPr>
                <a:xfrm>
                  <a:off x="6735957" y="6133041"/>
                  <a:ext cx="218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90547" name="Freihand 490546">
                  <a:extLst>
                    <a:ext uri="{FF2B5EF4-FFF2-40B4-BE49-F238E27FC236}">
                      <a16:creationId xmlns:a16="http://schemas.microsoft.com/office/drawing/2014/main" id="{1DA99E75-81B8-4266-B2D1-3306158276DB}"/>
                    </a:ext>
                  </a:extLst>
                </p14:cNvPr>
                <p14:cNvContentPartPr/>
                <p14:nvPr/>
              </p14:nvContentPartPr>
              <p14:xfrm>
                <a:off x="6931437" y="6025041"/>
                <a:ext cx="9360" cy="18000"/>
              </p14:xfrm>
            </p:contentPart>
          </mc:Choice>
          <mc:Fallback>
            <p:pic>
              <p:nvPicPr>
                <p:cNvPr id="490547" name="Freihand 490546">
                  <a:extLst>
                    <a:ext uri="{FF2B5EF4-FFF2-40B4-BE49-F238E27FC236}">
                      <a16:creationId xmlns:a16="http://schemas.microsoft.com/office/drawing/2014/main" id="{1DA99E75-81B8-4266-B2D1-3306158276DB}"/>
                    </a:ext>
                  </a:extLst>
                </p:cNvPr>
                <p:cNvPicPr/>
                <p:nvPr/>
              </p:nvPicPr>
              <p:blipFill>
                <a:blip r:embed="rId194"/>
                <a:stretch>
                  <a:fillRect/>
                </a:stretch>
              </p:blipFill>
              <p:spPr>
                <a:xfrm>
                  <a:off x="6927117" y="6020721"/>
                  <a:ext cx="18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90548" name="Freihand 490547">
                  <a:extLst>
                    <a:ext uri="{FF2B5EF4-FFF2-40B4-BE49-F238E27FC236}">
                      <a16:creationId xmlns:a16="http://schemas.microsoft.com/office/drawing/2014/main" id="{47AAFA2D-C5F8-43FC-8B39-619EFD27A5A0}"/>
                    </a:ext>
                  </a:extLst>
                </p14:cNvPr>
                <p14:cNvContentPartPr/>
                <p14:nvPr/>
              </p14:nvContentPartPr>
              <p14:xfrm>
                <a:off x="7145277" y="5989041"/>
                <a:ext cx="168840" cy="165240"/>
              </p14:xfrm>
            </p:contentPart>
          </mc:Choice>
          <mc:Fallback>
            <p:pic>
              <p:nvPicPr>
                <p:cNvPr id="490548" name="Freihand 490547">
                  <a:extLst>
                    <a:ext uri="{FF2B5EF4-FFF2-40B4-BE49-F238E27FC236}">
                      <a16:creationId xmlns:a16="http://schemas.microsoft.com/office/drawing/2014/main" id="{47AAFA2D-C5F8-43FC-8B39-619EFD27A5A0}"/>
                    </a:ext>
                  </a:extLst>
                </p:cNvPr>
                <p:cNvPicPr/>
                <p:nvPr/>
              </p:nvPicPr>
              <p:blipFill>
                <a:blip r:embed="rId196"/>
                <a:stretch>
                  <a:fillRect/>
                </a:stretch>
              </p:blipFill>
              <p:spPr>
                <a:xfrm>
                  <a:off x="7140957" y="5984721"/>
                  <a:ext cx="177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90549" name="Freihand 490548">
                  <a:extLst>
                    <a:ext uri="{FF2B5EF4-FFF2-40B4-BE49-F238E27FC236}">
                      <a16:creationId xmlns:a16="http://schemas.microsoft.com/office/drawing/2014/main" id="{72E9EBC7-6F22-43DA-8E67-287765CA33FA}"/>
                    </a:ext>
                  </a:extLst>
                </p14:cNvPr>
                <p14:cNvContentPartPr/>
                <p14:nvPr/>
              </p14:nvContentPartPr>
              <p14:xfrm>
                <a:off x="7382877" y="5958801"/>
                <a:ext cx="89280" cy="126720"/>
              </p14:xfrm>
            </p:contentPart>
          </mc:Choice>
          <mc:Fallback>
            <p:pic>
              <p:nvPicPr>
                <p:cNvPr id="490549" name="Freihand 490548">
                  <a:extLst>
                    <a:ext uri="{FF2B5EF4-FFF2-40B4-BE49-F238E27FC236}">
                      <a16:creationId xmlns:a16="http://schemas.microsoft.com/office/drawing/2014/main" id="{72E9EBC7-6F22-43DA-8E67-287765CA33FA}"/>
                    </a:ext>
                  </a:extLst>
                </p:cNvPr>
                <p:cNvPicPr/>
                <p:nvPr/>
              </p:nvPicPr>
              <p:blipFill>
                <a:blip r:embed="rId198"/>
                <a:stretch>
                  <a:fillRect/>
                </a:stretch>
              </p:blipFill>
              <p:spPr>
                <a:xfrm>
                  <a:off x="7378557" y="5954481"/>
                  <a:ext cx="97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90550" name="Freihand 490549">
                  <a:extLst>
                    <a:ext uri="{FF2B5EF4-FFF2-40B4-BE49-F238E27FC236}">
                      <a16:creationId xmlns:a16="http://schemas.microsoft.com/office/drawing/2014/main" id="{DED35FF1-4365-4EB3-8280-53E65D5B22CD}"/>
                    </a:ext>
                  </a:extLst>
                </p14:cNvPr>
                <p14:cNvContentPartPr/>
                <p14:nvPr/>
              </p14:nvContentPartPr>
              <p14:xfrm>
                <a:off x="7487277" y="5928921"/>
                <a:ext cx="229320" cy="111240"/>
              </p14:xfrm>
            </p:contentPart>
          </mc:Choice>
          <mc:Fallback>
            <p:pic>
              <p:nvPicPr>
                <p:cNvPr id="490550" name="Freihand 490549">
                  <a:extLst>
                    <a:ext uri="{FF2B5EF4-FFF2-40B4-BE49-F238E27FC236}">
                      <a16:creationId xmlns:a16="http://schemas.microsoft.com/office/drawing/2014/main" id="{DED35FF1-4365-4EB3-8280-53E65D5B22CD}"/>
                    </a:ext>
                  </a:extLst>
                </p:cNvPr>
                <p:cNvPicPr/>
                <p:nvPr/>
              </p:nvPicPr>
              <p:blipFill>
                <a:blip r:embed="rId200"/>
                <a:stretch>
                  <a:fillRect/>
                </a:stretch>
              </p:blipFill>
              <p:spPr>
                <a:xfrm>
                  <a:off x="7482957" y="5924601"/>
                  <a:ext cx="237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90551" name="Freihand 490550">
                  <a:extLst>
                    <a:ext uri="{FF2B5EF4-FFF2-40B4-BE49-F238E27FC236}">
                      <a16:creationId xmlns:a16="http://schemas.microsoft.com/office/drawing/2014/main" id="{71BD94C5-896C-4C1A-975B-564E6E3B4560}"/>
                    </a:ext>
                  </a:extLst>
                </p14:cNvPr>
                <p14:cNvContentPartPr/>
                <p14:nvPr/>
              </p14:nvContentPartPr>
              <p14:xfrm>
                <a:off x="7718397" y="5804721"/>
                <a:ext cx="92520" cy="177840"/>
              </p14:xfrm>
            </p:contentPart>
          </mc:Choice>
          <mc:Fallback>
            <p:pic>
              <p:nvPicPr>
                <p:cNvPr id="490551" name="Freihand 490550">
                  <a:extLst>
                    <a:ext uri="{FF2B5EF4-FFF2-40B4-BE49-F238E27FC236}">
                      <a16:creationId xmlns:a16="http://schemas.microsoft.com/office/drawing/2014/main" id="{71BD94C5-896C-4C1A-975B-564E6E3B4560}"/>
                    </a:ext>
                  </a:extLst>
                </p:cNvPr>
                <p:cNvPicPr/>
                <p:nvPr/>
              </p:nvPicPr>
              <p:blipFill>
                <a:blip r:embed="rId202"/>
                <a:stretch>
                  <a:fillRect/>
                </a:stretch>
              </p:blipFill>
              <p:spPr>
                <a:xfrm>
                  <a:off x="7714077" y="5800401"/>
                  <a:ext cx="1011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90552" name="Freihand 490551">
                  <a:extLst>
                    <a:ext uri="{FF2B5EF4-FFF2-40B4-BE49-F238E27FC236}">
                      <a16:creationId xmlns:a16="http://schemas.microsoft.com/office/drawing/2014/main" id="{FA27D545-B28E-4245-B06E-4CCEF17ED481}"/>
                    </a:ext>
                  </a:extLst>
                </p14:cNvPr>
                <p14:cNvContentPartPr/>
                <p14:nvPr/>
              </p14:nvContentPartPr>
              <p14:xfrm>
                <a:off x="7973277" y="5793921"/>
                <a:ext cx="63720" cy="123120"/>
              </p14:xfrm>
            </p:contentPart>
          </mc:Choice>
          <mc:Fallback>
            <p:pic>
              <p:nvPicPr>
                <p:cNvPr id="490552" name="Freihand 490551">
                  <a:extLst>
                    <a:ext uri="{FF2B5EF4-FFF2-40B4-BE49-F238E27FC236}">
                      <a16:creationId xmlns:a16="http://schemas.microsoft.com/office/drawing/2014/main" id="{FA27D545-B28E-4245-B06E-4CCEF17ED481}"/>
                    </a:ext>
                  </a:extLst>
                </p:cNvPr>
                <p:cNvPicPr/>
                <p:nvPr/>
              </p:nvPicPr>
              <p:blipFill>
                <a:blip r:embed="rId204"/>
                <a:stretch>
                  <a:fillRect/>
                </a:stretch>
              </p:blipFill>
              <p:spPr>
                <a:xfrm>
                  <a:off x="7968957" y="5789601"/>
                  <a:ext cx="723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90553" name="Freihand 490552">
                  <a:extLst>
                    <a:ext uri="{FF2B5EF4-FFF2-40B4-BE49-F238E27FC236}">
                      <a16:creationId xmlns:a16="http://schemas.microsoft.com/office/drawing/2014/main" id="{BDA8996E-F53D-470B-B47F-1341E2851A50}"/>
                    </a:ext>
                  </a:extLst>
                </p14:cNvPr>
                <p14:cNvContentPartPr/>
                <p14:nvPr/>
              </p14:nvContentPartPr>
              <p14:xfrm>
                <a:off x="7981917" y="5793921"/>
                <a:ext cx="19080" cy="6840"/>
              </p14:xfrm>
            </p:contentPart>
          </mc:Choice>
          <mc:Fallback>
            <p:pic>
              <p:nvPicPr>
                <p:cNvPr id="490553" name="Freihand 490552">
                  <a:extLst>
                    <a:ext uri="{FF2B5EF4-FFF2-40B4-BE49-F238E27FC236}">
                      <a16:creationId xmlns:a16="http://schemas.microsoft.com/office/drawing/2014/main" id="{BDA8996E-F53D-470B-B47F-1341E2851A50}"/>
                    </a:ext>
                  </a:extLst>
                </p:cNvPr>
                <p:cNvPicPr/>
                <p:nvPr/>
              </p:nvPicPr>
              <p:blipFill>
                <a:blip r:embed="rId206"/>
                <a:stretch>
                  <a:fillRect/>
                </a:stretch>
              </p:blipFill>
              <p:spPr>
                <a:xfrm>
                  <a:off x="7977597" y="5789601"/>
                  <a:ext cx="27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90554" name="Freihand 490553">
                  <a:extLst>
                    <a:ext uri="{FF2B5EF4-FFF2-40B4-BE49-F238E27FC236}">
                      <a16:creationId xmlns:a16="http://schemas.microsoft.com/office/drawing/2014/main" id="{282AE397-3CD2-4045-A9E5-F22013219B1E}"/>
                    </a:ext>
                  </a:extLst>
                </p14:cNvPr>
                <p14:cNvContentPartPr/>
                <p14:nvPr/>
              </p14:nvContentPartPr>
              <p14:xfrm>
                <a:off x="7972917" y="5765481"/>
                <a:ext cx="124200" cy="242640"/>
              </p14:xfrm>
            </p:contentPart>
          </mc:Choice>
          <mc:Fallback>
            <p:pic>
              <p:nvPicPr>
                <p:cNvPr id="490554" name="Freihand 490553">
                  <a:extLst>
                    <a:ext uri="{FF2B5EF4-FFF2-40B4-BE49-F238E27FC236}">
                      <a16:creationId xmlns:a16="http://schemas.microsoft.com/office/drawing/2014/main" id="{282AE397-3CD2-4045-A9E5-F22013219B1E}"/>
                    </a:ext>
                  </a:extLst>
                </p:cNvPr>
                <p:cNvPicPr/>
                <p:nvPr/>
              </p:nvPicPr>
              <p:blipFill>
                <a:blip r:embed="rId208"/>
                <a:stretch>
                  <a:fillRect/>
                </a:stretch>
              </p:blipFill>
              <p:spPr>
                <a:xfrm>
                  <a:off x="7968597" y="5761161"/>
                  <a:ext cx="1328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90555" name="Freihand 490554">
                  <a:extLst>
                    <a:ext uri="{FF2B5EF4-FFF2-40B4-BE49-F238E27FC236}">
                      <a16:creationId xmlns:a16="http://schemas.microsoft.com/office/drawing/2014/main" id="{BD310605-06CE-4561-A512-A1312EFC0207}"/>
                    </a:ext>
                  </a:extLst>
                </p14:cNvPr>
                <p14:cNvContentPartPr/>
                <p14:nvPr/>
              </p14:nvContentPartPr>
              <p14:xfrm>
                <a:off x="8148597" y="5711841"/>
                <a:ext cx="92160" cy="112320"/>
              </p14:xfrm>
            </p:contentPart>
          </mc:Choice>
          <mc:Fallback>
            <p:pic>
              <p:nvPicPr>
                <p:cNvPr id="490555" name="Freihand 490554">
                  <a:extLst>
                    <a:ext uri="{FF2B5EF4-FFF2-40B4-BE49-F238E27FC236}">
                      <a16:creationId xmlns:a16="http://schemas.microsoft.com/office/drawing/2014/main" id="{BD310605-06CE-4561-A512-A1312EFC0207}"/>
                    </a:ext>
                  </a:extLst>
                </p:cNvPr>
                <p:cNvPicPr/>
                <p:nvPr/>
              </p:nvPicPr>
              <p:blipFill>
                <a:blip r:embed="rId210"/>
                <a:stretch>
                  <a:fillRect/>
                </a:stretch>
              </p:blipFill>
              <p:spPr>
                <a:xfrm>
                  <a:off x="8144277" y="5707521"/>
                  <a:ext cx="100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90556" name="Freihand 490555">
                  <a:extLst>
                    <a:ext uri="{FF2B5EF4-FFF2-40B4-BE49-F238E27FC236}">
                      <a16:creationId xmlns:a16="http://schemas.microsoft.com/office/drawing/2014/main" id="{E2E4A61F-074C-4460-8AC4-D0C74197430B}"/>
                    </a:ext>
                  </a:extLst>
                </p14:cNvPr>
                <p14:cNvContentPartPr/>
                <p14:nvPr/>
              </p14:nvContentPartPr>
              <p14:xfrm>
                <a:off x="8256957" y="5688441"/>
                <a:ext cx="147600" cy="88920"/>
              </p14:xfrm>
            </p:contentPart>
          </mc:Choice>
          <mc:Fallback>
            <p:pic>
              <p:nvPicPr>
                <p:cNvPr id="490556" name="Freihand 490555">
                  <a:extLst>
                    <a:ext uri="{FF2B5EF4-FFF2-40B4-BE49-F238E27FC236}">
                      <a16:creationId xmlns:a16="http://schemas.microsoft.com/office/drawing/2014/main" id="{E2E4A61F-074C-4460-8AC4-D0C74197430B}"/>
                    </a:ext>
                  </a:extLst>
                </p:cNvPr>
                <p:cNvPicPr/>
                <p:nvPr/>
              </p:nvPicPr>
              <p:blipFill>
                <a:blip r:embed="rId212"/>
                <a:stretch>
                  <a:fillRect/>
                </a:stretch>
              </p:blipFill>
              <p:spPr>
                <a:xfrm>
                  <a:off x="8252637" y="5684121"/>
                  <a:ext cx="156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90557" name="Freihand 490556">
                  <a:extLst>
                    <a:ext uri="{FF2B5EF4-FFF2-40B4-BE49-F238E27FC236}">
                      <a16:creationId xmlns:a16="http://schemas.microsoft.com/office/drawing/2014/main" id="{CFB3BF36-7734-44A3-B9D2-AFB649938099}"/>
                    </a:ext>
                  </a:extLst>
                </p14:cNvPr>
                <p14:cNvContentPartPr/>
                <p14:nvPr/>
              </p14:nvContentPartPr>
              <p14:xfrm>
                <a:off x="8405997" y="5638401"/>
                <a:ext cx="87480" cy="114480"/>
              </p14:xfrm>
            </p:contentPart>
          </mc:Choice>
          <mc:Fallback>
            <p:pic>
              <p:nvPicPr>
                <p:cNvPr id="490557" name="Freihand 490556">
                  <a:extLst>
                    <a:ext uri="{FF2B5EF4-FFF2-40B4-BE49-F238E27FC236}">
                      <a16:creationId xmlns:a16="http://schemas.microsoft.com/office/drawing/2014/main" id="{CFB3BF36-7734-44A3-B9D2-AFB649938099}"/>
                    </a:ext>
                  </a:extLst>
                </p:cNvPr>
                <p:cNvPicPr/>
                <p:nvPr/>
              </p:nvPicPr>
              <p:blipFill>
                <a:blip r:embed="rId214"/>
                <a:stretch>
                  <a:fillRect/>
                </a:stretch>
              </p:blipFill>
              <p:spPr>
                <a:xfrm>
                  <a:off x="8401677" y="5634081"/>
                  <a:ext cx="96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90558" name="Freihand 490557">
                  <a:extLst>
                    <a:ext uri="{FF2B5EF4-FFF2-40B4-BE49-F238E27FC236}">
                      <a16:creationId xmlns:a16="http://schemas.microsoft.com/office/drawing/2014/main" id="{47E97054-B65C-4728-93A7-10297D5EAA0E}"/>
                    </a:ext>
                  </a:extLst>
                </p14:cNvPr>
                <p14:cNvContentPartPr/>
                <p14:nvPr/>
              </p14:nvContentPartPr>
              <p14:xfrm>
                <a:off x="6213237" y="6509241"/>
                <a:ext cx="235440" cy="182520"/>
              </p14:xfrm>
            </p:contentPart>
          </mc:Choice>
          <mc:Fallback>
            <p:pic>
              <p:nvPicPr>
                <p:cNvPr id="490558" name="Freihand 490557">
                  <a:extLst>
                    <a:ext uri="{FF2B5EF4-FFF2-40B4-BE49-F238E27FC236}">
                      <a16:creationId xmlns:a16="http://schemas.microsoft.com/office/drawing/2014/main" id="{47E97054-B65C-4728-93A7-10297D5EAA0E}"/>
                    </a:ext>
                  </a:extLst>
                </p:cNvPr>
                <p:cNvPicPr/>
                <p:nvPr/>
              </p:nvPicPr>
              <p:blipFill>
                <a:blip r:embed="rId216"/>
                <a:stretch>
                  <a:fillRect/>
                </a:stretch>
              </p:blipFill>
              <p:spPr>
                <a:xfrm>
                  <a:off x="6208917" y="6504921"/>
                  <a:ext cx="244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90559" name="Freihand 490558">
                  <a:extLst>
                    <a:ext uri="{FF2B5EF4-FFF2-40B4-BE49-F238E27FC236}">
                      <a16:creationId xmlns:a16="http://schemas.microsoft.com/office/drawing/2014/main" id="{62EA991A-CAD0-48D4-8CA7-A6D06CB6FCC9}"/>
                    </a:ext>
                  </a:extLst>
                </p14:cNvPr>
                <p14:cNvContentPartPr/>
                <p14:nvPr/>
              </p14:nvContentPartPr>
              <p14:xfrm>
                <a:off x="6492237" y="6505281"/>
                <a:ext cx="144000" cy="86040"/>
              </p14:xfrm>
            </p:contentPart>
          </mc:Choice>
          <mc:Fallback>
            <p:pic>
              <p:nvPicPr>
                <p:cNvPr id="490559" name="Freihand 490558">
                  <a:extLst>
                    <a:ext uri="{FF2B5EF4-FFF2-40B4-BE49-F238E27FC236}">
                      <a16:creationId xmlns:a16="http://schemas.microsoft.com/office/drawing/2014/main" id="{62EA991A-CAD0-48D4-8CA7-A6D06CB6FCC9}"/>
                    </a:ext>
                  </a:extLst>
                </p:cNvPr>
                <p:cNvPicPr/>
                <p:nvPr/>
              </p:nvPicPr>
              <p:blipFill>
                <a:blip r:embed="rId218"/>
                <a:stretch>
                  <a:fillRect/>
                </a:stretch>
              </p:blipFill>
              <p:spPr>
                <a:xfrm>
                  <a:off x="6487917" y="6500961"/>
                  <a:ext cx="152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90560" name="Freihand 490559">
                  <a:extLst>
                    <a:ext uri="{FF2B5EF4-FFF2-40B4-BE49-F238E27FC236}">
                      <a16:creationId xmlns:a16="http://schemas.microsoft.com/office/drawing/2014/main" id="{3456DD3D-1E54-4C3F-8274-E1448FEB6AA0}"/>
                    </a:ext>
                  </a:extLst>
                </p14:cNvPr>
                <p14:cNvContentPartPr/>
                <p14:nvPr/>
              </p14:nvContentPartPr>
              <p14:xfrm>
                <a:off x="6640917" y="6417081"/>
                <a:ext cx="76320" cy="134280"/>
              </p14:xfrm>
            </p:contentPart>
          </mc:Choice>
          <mc:Fallback>
            <p:pic>
              <p:nvPicPr>
                <p:cNvPr id="490560" name="Freihand 490559">
                  <a:extLst>
                    <a:ext uri="{FF2B5EF4-FFF2-40B4-BE49-F238E27FC236}">
                      <a16:creationId xmlns:a16="http://schemas.microsoft.com/office/drawing/2014/main" id="{3456DD3D-1E54-4C3F-8274-E1448FEB6AA0}"/>
                    </a:ext>
                  </a:extLst>
                </p:cNvPr>
                <p:cNvPicPr/>
                <p:nvPr/>
              </p:nvPicPr>
              <p:blipFill>
                <a:blip r:embed="rId220"/>
                <a:stretch>
                  <a:fillRect/>
                </a:stretch>
              </p:blipFill>
              <p:spPr>
                <a:xfrm>
                  <a:off x="6636597" y="6412761"/>
                  <a:ext cx="84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90561" name="Freihand 490560">
                  <a:extLst>
                    <a:ext uri="{FF2B5EF4-FFF2-40B4-BE49-F238E27FC236}">
                      <a16:creationId xmlns:a16="http://schemas.microsoft.com/office/drawing/2014/main" id="{0CF9A3CB-147C-4524-B5BD-273B2C9C986E}"/>
                    </a:ext>
                  </a:extLst>
                </p14:cNvPr>
                <p14:cNvContentPartPr/>
                <p14:nvPr/>
              </p14:nvContentPartPr>
              <p14:xfrm>
                <a:off x="6708957" y="6487641"/>
                <a:ext cx="59040" cy="35640"/>
              </p14:xfrm>
            </p:contentPart>
          </mc:Choice>
          <mc:Fallback>
            <p:pic>
              <p:nvPicPr>
                <p:cNvPr id="490561" name="Freihand 490560">
                  <a:extLst>
                    <a:ext uri="{FF2B5EF4-FFF2-40B4-BE49-F238E27FC236}">
                      <a16:creationId xmlns:a16="http://schemas.microsoft.com/office/drawing/2014/main" id="{0CF9A3CB-147C-4524-B5BD-273B2C9C986E}"/>
                    </a:ext>
                  </a:extLst>
                </p:cNvPr>
                <p:cNvPicPr/>
                <p:nvPr/>
              </p:nvPicPr>
              <p:blipFill>
                <a:blip r:embed="rId222"/>
                <a:stretch>
                  <a:fillRect/>
                </a:stretch>
              </p:blipFill>
              <p:spPr>
                <a:xfrm>
                  <a:off x="6704637" y="6483321"/>
                  <a:ext cx="67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90562" name="Freihand 490561">
                  <a:extLst>
                    <a:ext uri="{FF2B5EF4-FFF2-40B4-BE49-F238E27FC236}">
                      <a16:creationId xmlns:a16="http://schemas.microsoft.com/office/drawing/2014/main" id="{92A04DB8-82FD-462A-B45E-8E6CFB3DDB8B}"/>
                    </a:ext>
                  </a:extLst>
                </p14:cNvPr>
                <p14:cNvContentPartPr/>
                <p14:nvPr/>
              </p14:nvContentPartPr>
              <p14:xfrm>
                <a:off x="6911277" y="6318801"/>
                <a:ext cx="125640" cy="178200"/>
              </p14:xfrm>
            </p:contentPart>
          </mc:Choice>
          <mc:Fallback>
            <p:pic>
              <p:nvPicPr>
                <p:cNvPr id="490562" name="Freihand 490561">
                  <a:extLst>
                    <a:ext uri="{FF2B5EF4-FFF2-40B4-BE49-F238E27FC236}">
                      <a16:creationId xmlns:a16="http://schemas.microsoft.com/office/drawing/2014/main" id="{92A04DB8-82FD-462A-B45E-8E6CFB3DDB8B}"/>
                    </a:ext>
                  </a:extLst>
                </p:cNvPr>
                <p:cNvPicPr/>
                <p:nvPr/>
              </p:nvPicPr>
              <p:blipFill>
                <a:blip r:embed="rId224"/>
                <a:stretch>
                  <a:fillRect/>
                </a:stretch>
              </p:blipFill>
              <p:spPr>
                <a:xfrm>
                  <a:off x="6906957" y="6314481"/>
                  <a:ext cx="134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90563" name="Freihand 490562">
                  <a:extLst>
                    <a:ext uri="{FF2B5EF4-FFF2-40B4-BE49-F238E27FC236}">
                      <a16:creationId xmlns:a16="http://schemas.microsoft.com/office/drawing/2014/main" id="{5C979A70-92BB-4362-85C1-62FC8567A62A}"/>
                    </a:ext>
                  </a:extLst>
                </p14:cNvPr>
                <p14:cNvContentPartPr/>
                <p14:nvPr/>
              </p14:nvContentPartPr>
              <p14:xfrm>
                <a:off x="7066077" y="6348321"/>
                <a:ext cx="109080" cy="98640"/>
              </p14:xfrm>
            </p:contentPart>
          </mc:Choice>
          <mc:Fallback>
            <p:pic>
              <p:nvPicPr>
                <p:cNvPr id="490563" name="Freihand 490562">
                  <a:extLst>
                    <a:ext uri="{FF2B5EF4-FFF2-40B4-BE49-F238E27FC236}">
                      <a16:creationId xmlns:a16="http://schemas.microsoft.com/office/drawing/2014/main" id="{5C979A70-92BB-4362-85C1-62FC8567A62A}"/>
                    </a:ext>
                  </a:extLst>
                </p:cNvPr>
                <p:cNvPicPr/>
                <p:nvPr/>
              </p:nvPicPr>
              <p:blipFill>
                <a:blip r:embed="rId226"/>
                <a:stretch>
                  <a:fillRect/>
                </a:stretch>
              </p:blipFill>
              <p:spPr>
                <a:xfrm>
                  <a:off x="7061757" y="6344001"/>
                  <a:ext cx="117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90564" name="Freihand 490563">
                  <a:extLst>
                    <a:ext uri="{FF2B5EF4-FFF2-40B4-BE49-F238E27FC236}">
                      <a16:creationId xmlns:a16="http://schemas.microsoft.com/office/drawing/2014/main" id="{1479B544-15CF-4174-88E5-96599B30DBBB}"/>
                    </a:ext>
                  </a:extLst>
                </p14:cNvPr>
                <p14:cNvContentPartPr/>
                <p14:nvPr/>
              </p14:nvContentPartPr>
              <p14:xfrm>
                <a:off x="7241397" y="6325281"/>
                <a:ext cx="89640" cy="51120"/>
              </p14:xfrm>
            </p:contentPart>
          </mc:Choice>
          <mc:Fallback>
            <p:pic>
              <p:nvPicPr>
                <p:cNvPr id="490564" name="Freihand 490563">
                  <a:extLst>
                    <a:ext uri="{FF2B5EF4-FFF2-40B4-BE49-F238E27FC236}">
                      <a16:creationId xmlns:a16="http://schemas.microsoft.com/office/drawing/2014/main" id="{1479B544-15CF-4174-88E5-96599B30DBBB}"/>
                    </a:ext>
                  </a:extLst>
                </p:cNvPr>
                <p:cNvPicPr/>
                <p:nvPr/>
              </p:nvPicPr>
              <p:blipFill>
                <a:blip r:embed="rId228"/>
                <a:stretch>
                  <a:fillRect/>
                </a:stretch>
              </p:blipFill>
              <p:spPr>
                <a:xfrm>
                  <a:off x="7237077" y="6320961"/>
                  <a:ext cx="98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90565" name="Freihand 490564">
                  <a:extLst>
                    <a:ext uri="{FF2B5EF4-FFF2-40B4-BE49-F238E27FC236}">
                      <a16:creationId xmlns:a16="http://schemas.microsoft.com/office/drawing/2014/main" id="{5DB197C4-BFF5-4C1B-901B-B4A5E8B1DEE4}"/>
                    </a:ext>
                  </a:extLst>
                </p14:cNvPr>
                <p14:cNvContentPartPr/>
                <p14:nvPr/>
              </p14:nvContentPartPr>
              <p14:xfrm>
                <a:off x="7409157" y="6242841"/>
                <a:ext cx="119160" cy="136440"/>
              </p14:xfrm>
            </p:contentPart>
          </mc:Choice>
          <mc:Fallback>
            <p:pic>
              <p:nvPicPr>
                <p:cNvPr id="490565" name="Freihand 490564">
                  <a:extLst>
                    <a:ext uri="{FF2B5EF4-FFF2-40B4-BE49-F238E27FC236}">
                      <a16:creationId xmlns:a16="http://schemas.microsoft.com/office/drawing/2014/main" id="{5DB197C4-BFF5-4C1B-901B-B4A5E8B1DEE4}"/>
                    </a:ext>
                  </a:extLst>
                </p:cNvPr>
                <p:cNvPicPr/>
                <p:nvPr/>
              </p:nvPicPr>
              <p:blipFill>
                <a:blip r:embed="rId230"/>
                <a:stretch>
                  <a:fillRect/>
                </a:stretch>
              </p:blipFill>
              <p:spPr>
                <a:xfrm>
                  <a:off x="7404837" y="6238521"/>
                  <a:ext cx="127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90566" name="Freihand 490565">
                  <a:extLst>
                    <a:ext uri="{FF2B5EF4-FFF2-40B4-BE49-F238E27FC236}">
                      <a16:creationId xmlns:a16="http://schemas.microsoft.com/office/drawing/2014/main" id="{1F46BC97-57E1-4429-9CB9-92F500FCA5BC}"/>
                    </a:ext>
                  </a:extLst>
                </p14:cNvPr>
                <p14:cNvContentPartPr/>
                <p14:nvPr/>
              </p14:nvContentPartPr>
              <p14:xfrm>
                <a:off x="7501317" y="6244641"/>
                <a:ext cx="18360" cy="95400"/>
              </p14:xfrm>
            </p:contentPart>
          </mc:Choice>
          <mc:Fallback>
            <p:pic>
              <p:nvPicPr>
                <p:cNvPr id="490566" name="Freihand 490565">
                  <a:extLst>
                    <a:ext uri="{FF2B5EF4-FFF2-40B4-BE49-F238E27FC236}">
                      <a16:creationId xmlns:a16="http://schemas.microsoft.com/office/drawing/2014/main" id="{1F46BC97-57E1-4429-9CB9-92F500FCA5BC}"/>
                    </a:ext>
                  </a:extLst>
                </p:cNvPr>
                <p:cNvPicPr/>
                <p:nvPr/>
              </p:nvPicPr>
              <p:blipFill>
                <a:blip r:embed="rId232"/>
                <a:stretch>
                  <a:fillRect/>
                </a:stretch>
              </p:blipFill>
              <p:spPr>
                <a:xfrm>
                  <a:off x="7496997" y="6240321"/>
                  <a:ext cx="27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90567" name="Freihand 490566">
                  <a:extLst>
                    <a:ext uri="{FF2B5EF4-FFF2-40B4-BE49-F238E27FC236}">
                      <a16:creationId xmlns:a16="http://schemas.microsoft.com/office/drawing/2014/main" id="{7C9ACD94-95B9-444F-A78C-F0A7242DE131}"/>
                    </a:ext>
                  </a:extLst>
                </p14:cNvPr>
                <p14:cNvContentPartPr/>
                <p14:nvPr/>
              </p14:nvContentPartPr>
              <p14:xfrm>
                <a:off x="7513197" y="6174081"/>
                <a:ext cx="5040" cy="22320"/>
              </p14:xfrm>
            </p:contentPart>
          </mc:Choice>
          <mc:Fallback>
            <p:pic>
              <p:nvPicPr>
                <p:cNvPr id="490567" name="Freihand 490566">
                  <a:extLst>
                    <a:ext uri="{FF2B5EF4-FFF2-40B4-BE49-F238E27FC236}">
                      <a16:creationId xmlns:a16="http://schemas.microsoft.com/office/drawing/2014/main" id="{7C9ACD94-95B9-444F-A78C-F0A7242DE131}"/>
                    </a:ext>
                  </a:extLst>
                </p:cNvPr>
                <p:cNvPicPr/>
                <p:nvPr/>
              </p:nvPicPr>
              <p:blipFill>
                <a:blip r:embed="rId234"/>
                <a:stretch>
                  <a:fillRect/>
                </a:stretch>
              </p:blipFill>
              <p:spPr>
                <a:xfrm>
                  <a:off x="7508877" y="6169761"/>
                  <a:ext cx="13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90568" name="Freihand 490567">
                  <a:extLst>
                    <a:ext uri="{FF2B5EF4-FFF2-40B4-BE49-F238E27FC236}">
                      <a16:creationId xmlns:a16="http://schemas.microsoft.com/office/drawing/2014/main" id="{6BEE6DC9-278A-4DA8-9BFA-4736868BF171}"/>
                    </a:ext>
                  </a:extLst>
                </p14:cNvPr>
                <p14:cNvContentPartPr/>
                <p14:nvPr/>
              </p14:nvContentPartPr>
              <p14:xfrm>
                <a:off x="7542357" y="6223041"/>
                <a:ext cx="119520" cy="99720"/>
              </p14:xfrm>
            </p:contentPart>
          </mc:Choice>
          <mc:Fallback>
            <p:pic>
              <p:nvPicPr>
                <p:cNvPr id="490568" name="Freihand 490567">
                  <a:extLst>
                    <a:ext uri="{FF2B5EF4-FFF2-40B4-BE49-F238E27FC236}">
                      <a16:creationId xmlns:a16="http://schemas.microsoft.com/office/drawing/2014/main" id="{6BEE6DC9-278A-4DA8-9BFA-4736868BF171}"/>
                    </a:ext>
                  </a:extLst>
                </p:cNvPr>
                <p:cNvPicPr/>
                <p:nvPr/>
              </p:nvPicPr>
              <p:blipFill>
                <a:blip r:embed="rId236"/>
                <a:stretch>
                  <a:fillRect/>
                </a:stretch>
              </p:blipFill>
              <p:spPr>
                <a:xfrm>
                  <a:off x="7538037" y="6218721"/>
                  <a:ext cx="128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90569" name="Freihand 490568">
                  <a:extLst>
                    <a:ext uri="{FF2B5EF4-FFF2-40B4-BE49-F238E27FC236}">
                      <a16:creationId xmlns:a16="http://schemas.microsoft.com/office/drawing/2014/main" id="{A857A8EA-2C8A-4AA9-A6E7-C803126F753B}"/>
                    </a:ext>
                  </a:extLst>
                </p14:cNvPr>
                <p14:cNvContentPartPr/>
                <p14:nvPr/>
              </p14:nvContentPartPr>
              <p14:xfrm>
                <a:off x="7627317" y="6086961"/>
                <a:ext cx="122760" cy="184320"/>
              </p14:xfrm>
            </p:contentPart>
          </mc:Choice>
          <mc:Fallback>
            <p:pic>
              <p:nvPicPr>
                <p:cNvPr id="490569" name="Freihand 490568">
                  <a:extLst>
                    <a:ext uri="{FF2B5EF4-FFF2-40B4-BE49-F238E27FC236}">
                      <a16:creationId xmlns:a16="http://schemas.microsoft.com/office/drawing/2014/main" id="{A857A8EA-2C8A-4AA9-A6E7-C803126F753B}"/>
                    </a:ext>
                  </a:extLst>
                </p:cNvPr>
                <p:cNvPicPr/>
                <p:nvPr/>
              </p:nvPicPr>
              <p:blipFill>
                <a:blip r:embed="rId238"/>
                <a:stretch>
                  <a:fillRect/>
                </a:stretch>
              </p:blipFill>
              <p:spPr>
                <a:xfrm>
                  <a:off x="7622997" y="6082641"/>
                  <a:ext cx="131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90570" name="Freihand 490569">
                  <a:extLst>
                    <a:ext uri="{FF2B5EF4-FFF2-40B4-BE49-F238E27FC236}">
                      <a16:creationId xmlns:a16="http://schemas.microsoft.com/office/drawing/2014/main" id="{CC0C5060-8DAE-441B-8C7A-44DE703E9FDB}"/>
                    </a:ext>
                  </a:extLst>
                </p14:cNvPr>
                <p14:cNvContentPartPr/>
                <p14:nvPr/>
              </p14:nvContentPartPr>
              <p14:xfrm>
                <a:off x="7723437" y="6144921"/>
                <a:ext cx="213480" cy="88560"/>
              </p14:xfrm>
            </p:contentPart>
          </mc:Choice>
          <mc:Fallback>
            <p:pic>
              <p:nvPicPr>
                <p:cNvPr id="490570" name="Freihand 490569">
                  <a:extLst>
                    <a:ext uri="{FF2B5EF4-FFF2-40B4-BE49-F238E27FC236}">
                      <a16:creationId xmlns:a16="http://schemas.microsoft.com/office/drawing/2014/main" id="{CC0C5060-8DAE-441B-8C7A-44DE703E9FDB}"/>
                    </a:ext>
                  </a:extLst>
                </p:cNvPr>
                <p:cNvPicPr/>
                <p:nvPr/>
              </p:nvPicPr>
              <p:blipFill>
                <a:blip r:embed="rId240"/>
                <a:stretch>
                  <a:fillRect/>
                </a:stretch>
              </p:blipFill>
              <p:spPr>
                <a:xfrm>
                  <a:off x="7719117" y="6140601"/>
                  <a:ext cx="222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90571" name="Freihand 490570">
                  <a:extLst>
                    <a:ext uri="{FF2B5EF4-FFF2-40B4-BE49-F238E27FC236}">
                      <a16:creationId xmlns:a16="http://schemas.microsoft.com/office/drawing/2014/main" id="{35EA0A3C-9725-4AAA-80A5-A531BCAC4726}"/>
                    </a:ext>
                  </a:extLst>
                </p14:cNvPr>
                <p14:cNvContentPartPr/>
                <p14:nvPr/>
              </p14:nvContentPartPr>
              <p14:xfrm>
                <a:off x="7932237" y="6112521"/>
                <a:ext cx="39960" cy="10800"/>
              </p14:xfrm>
            </p:contentPart>
          </mc:Choice>
          <mc:Fallback>
            <p:pic>
              <p:nvPicPr>
                <p:cNvPr id="490571" name="Freihand 490570">
                  <a:extLst>
                    <a:ext uri="{FF2B5EF4-FFF2-40B4-BE49-F238E27FC236}">
                      <a16:creationId xmlns:a16="http://schemas.microsoft.com/office/drawing/2014/main" id="{35EA0A3C-9725-4AAA-80A5-A531BCAC4726}"/>
                    </a:ext>
                  </a:extLst>
                </p:cNvPr>
                <p:cNvPicPr/>
                <p:nvPr/>
              </p:nvPicPr>
              <p:blipFill>
                <a:blip r:embed="rId242"/>
                <a:stretch>
                  <a:fillRect/>
                </a:stretch>
              </p:blipFill>
              <p:spPr>
                <a:xfrm>
                  <a:off x="7927917" y="6108201"/>
                  <a:ext cx="48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90572" name="Freihand 490571">
                  <a:extLst>
                    <a:ext uri="{FF2B5EF4-FFF2-40B4-BE49-F238E27FC236}">
                      <a16:creationId xmlns:a16="http://schemas.microsoft.com/office/drawing/2014/main" id="{A9C1063C-E833-4E47-8C0F-09468FFEB4B0}"/>
                    </a:ext>
                  </a:extLst>
                </p14:cNvPr>
                <p14:cNvContentPartPr/>
                <p14:nvPr/>
              </p14:nvContentPartPr>
              <p14:xfrm>
                <a:off x="7966077" y="6118281"/>
                <a:ext cx="91800" cy="191160"/>
              </p14:xfrm>
            </p:contentPart>
          </mc:Choice>
          <mc:Fallback>
            <p:pic>
              <p:nvPicPr>
                <p:cNvPr id="490572" name="Freihand 490571">
                  <a:extLst>
                    <a:ext uri="{FF2B5EF4-FFF2-40B4-BE49-F238E27FC236}">
                      <a16:creationId xmlns:a16="http://schemas.microsoft.com/office/drawing/2014/main" id="{A9C1063C-E833-4E47-8C0F-09468FFEB4B0}"/>
                    </a:ext>
                  </a:extLst>
                </p:cNvPr>
                <p:cNvPicPr/>
                <p:nvPr/>
              </p:nvPicPr>
              <p:blipFill>
                <a:blip r:embed="rId244"/>
                <a:stretch>
                  <a:fillRect/>
                </a:stretch>
              </p:blipFill>
              <p:spPr>
                <a:xfrm>
                  <a:off x="7961757" y="6113961"/>
                  <a:ext cx="100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90573" name="Freihand 490572">
                  <a:extLst>
                    <a:ext uri="{FF2B5EF4-FFF2-40B4-BE49-F238E27FC236}">
                      <a16:creationId xmlns:a16="http://schemas.microsoft.com/office/drawing/2014/main" id="{0CBC05FE-4E2C-4365-BC67-1FDF086D8FEE}"/>
                    </a:ext>
                  </a:extLst>
                </p14:cNvPr>
                <p14:cNvContentPartPr/>
                <p14:nvPr/>
              </p14:nvContentPartPr>
              <p14:xfrm>
                <a:off x="8178477" y="6002361"/>
                <a:ext cx="200160" cy="94320"/>
              </p14:xfrm>
            </p:contentPart>
          </mc:Choice>
          <mc:Fallback>
            <p:pic>
              <p:nvPicPr>
                <p:cNvPr id="490573" name="Freihand 490572">
                  <a:extLst>
                    <a:ext uri="{FF2B5EF4-FFF2-40B4-BE49-F238E27FC236}">
                      <a16:creationId xmlns:a16="http://schemas.microsoft.com/office/drawing/2014/main" id="{0CBC05FE-4E2C-4365-BC67-1FDF086D8FEE}"/>
                    </a:ext>
                  </a:extLst>
                </p:cNvPr>
                <p:cNvPicPr/>
                <p:nvPr/>
              </p:nvPicPr>
              <p:blipFill>
                <a:blip r:embed="rId246"/>
                <a:stretch>
                  <a:fillRect/>
                </a:stretch>
              </p:blipFill>
              <p:spPr>
                <a:xfrm>
                  <a:off x="8174157" y="5998041"/>
                  <a:ext cx="208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90574" name="Freihand 490573">
                  <a:extLst>
                    <a:ext uri="{FF2B5EF4-FFF2-40B4-BE49-F238E27FC236}">
                      <a16:creationId xmlns:a16="http://schemas.microsoft.com/office/drawing/2014/main" id="{7F3048D2-57AB-46B8-B7A5-3C4E2059A22C}"/>
                    </a:ext>
                  </a:extLst>
                </p14:cNvPr>
                <p14:cNvContentPartPr/>
                <p14:nvPr/>
              </p14:nvContentPartPr>
              <p14:xfrm>
                <a:off x="8405637" y="5902281"/>
                <a:ext cx="129240" cy="119880"/>
              </p14:xfrm>
            </p:contentPart>
          </mc:Choice>
          <mc:Fallback>
            <p:pic>
              <p:nvPicPr>
                <p:cNvPr id="490574" name="Freihand 490573">
                  <a:extLst>
                    <a:ext uri="{FF2B5EF4-FFF2-40B4-BE49-F238E27FC236}">
                      <a16:creationId xmlns:a16="http://schemas.microsoft.com/office/drawing/2014/main" id="{7F3048D2-57AB-46B8-B7A5-3C4E2059A22C}"/>
                    </a:ext>
                  </a:extLst>
                </p:cNvPr>
                <p:cNvPicPr/>
                <p:nvPr/>
              </p:nvPicPr>
              <p:blipFill>
                <a:blip r:embed="rId248"/>
                <a:stretch>
                  <a:fillRect/>
                </a:stretch>
              </p:blipFill>
              <p:spPr>
                <a:xfrm>
                  <a:off x="8401317" y="5897961"/>
                  <a:ext cx="137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90575" name="Freihand 490574">
                  <a:extLst>
                    <a:ext uri="{FF2B5EF4-FFF2-40B4-BE49-F238E27FC236}">
                      <a16:creationId xmlns:a16="http://schemas.microsoft.com/office/drawing/2014/main" id="{4F2D039D-1B5F-43A8-BCB4-973E692334BB}"/>
                    </a:ext>
                  </a:extLst>
                </p14:cNvPr>
                <p14:cNvContentPartPr/>
                <p14:nvPr/>
              </p14:nvContentPartPr>
              <p14:xfrm>
                <a:off x="6551637" y="6659001"/>
                <a:ext cx="163800" cy="160560"/>
              </p14:xfrm>
            </p:contentPart>
          </mc:Choice>
          <mc:Fallback>
            <p:pic>
              <p:nvPicPr>
                <p:cNvPr id="490575" name="Freihand 490574">
                  <a:extLst>
                    <a:ext uri="{FF2B5EF4-FFF2-40B4-BE49-F238E27FC236}">
                      <a16:creationId xmlns:a16="http://schemas.microsoft.com/office/drawing/2014/main" id="{4F2D039D-1B5F-43A8-BCB4-973E692334BB}"/>
                    </a:ext>
                  </a:extLst>
                </p:cNvPr>
                <p:cNvPicPr/>
                <p:nvPr/>
              </p:nvPicPr>
              <p:blipFill>
                <a:blip r:embed="rId250"/>
                <a:stretch>
                  <a:fillRect/>
                </a:stretch>
              </p:blipFill>
              <p:spPr>
                <a:xfrm>
                  <a:off x="6547317" y="6654681"/>
                  <a:ext cx="172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90576" name="Freihand 490575">
                  <a:extLst>
                    <a:ext uri="{FF2B5EF4-FFF2-40B4-BE49-F238E27FC236}">
                      <a16:creationId xmlns:a16="http://schemas.microsoft.com/office/drawing/2014/main" id="{2A7576CD-F6C9-40EB-BBD8-1132DAAA8EA7}"/>
                    </a:ext>
                  </a:extLst>
                </p14:cNvPr>
                <p14:cNvContentPartPr/>
                <p14:nvPr/>
              </p14:nvContentPartPr>
              <p14:xfrm>
                <a:off x="6733437" y="6665841"/>
                <a:ext cx="67680" cy="126360"/>
              </p14:xfrm>
            </p:contentPart>
          </mc:Choice>
          <mc:Fallback>
            <p:pic>
              <p:nvPicPr>
                <p:cNvPr id="490576" name="Freihand 490575">
                  <a:extLst>
                    <a:ext uri="{FF2B5EF4-FFF2-40B4-BE49-F238E27FC236}">
                      <a16:creationId xmlns:a16="http://schemas.microsoft.com/office/drawing/2014/main" id="{2A7576CD-F6C9-40EB-BBD8-1132DAAA8EA7}"/>
                    </a:ext>
                  </a:extLst>
                </p:cNvPr>
                <p:cNvPicPr/>
                <p:nvPr/>
              </p:nvPicPr>
              <p:blipFill>
                <a:blip r:embed="rId252"/>
                <a:stretch>
                  <a:fillRect/>
                </a:stretch>
              </p:blipFill>
              <p:spPr>
                <a:xfrm>
                  <a:off x="6729117" y="6661521"/>
                  <a:ext cx="76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90577" name="Freihand 490576">
                  <a:extLst>
                    <a:ext uri="{FF2B5EF4-FFF2-40B4-BE49-F238E27FC236}">
                      <a16:creationId xmlns:a16="http://schemas.microsoft.com/office/drawing/2014/main" id="{AB25D610-11B1-41F0-B56B-7F3F3FAF89FF}"/>
                    </a:ext>
                  </a:extLst>
                </p14:cNvPr>
                <p14:cNvContentPartPr/>
                <p14:nvPr/>
              </p14:nvContentPartPr>
              <p14:xfrm>
                <a:off x="6834597" y="6677001"/>
                <a:ext cx="61560" cy="87480"/>
              </p14:xfrm>
            </p:contentPart>
          </mc:Choice>
          <mc:Fallback>
            <p:pic>
              <p:nvPicPr>
                <p:cNvPr id="490577" name="Freihand 490576">
                  <a:extLst>
                    <a:ext uri="{FF2B5EF4-FFF2-40B4-BE49-F238E27FC236}">
                      <a16:creationId xmlns:a16="http://schemas.microsoft.com/office/drawing/2014/main" id="{AB25D610-11B1-41F0-B56B-7F3F3FAF89FF}"/>
                    </a:ext>
                  </a:extLst>
                </p:cNvPr>
                <p:cNvPicPr/>
                <p:nvPr/>
              </p:nvPicPr>
              <p:blipFill>
                <a:blip r:embed="rId254"/>
                <a:stretch>
                  <a:fillRect/>
                </a:stretch>
              </p:blipFill>
              <p:spPr>
                <a:xfrm>
                  <a:off x="6830277" y="6672681"/>
                  <a:ext cx="70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90578" name="Freihand 490577">
                  <a:extLst>
                    <a:ext uri="{FF2B5EF4-FFF2-40B4-BE49-F238E27FC236}">
                      <a16:creationId xmlns:a16="http://schemas.microsoft.com/office/drawing/2014/main" id="{DD5FA228-3D07-44BC-BCC2-4D12C1CC7090}"/>
                    </a:ext>
                  </a:extLst>
                </p14:cNvPr>
                <p14:cNvContentPartPr/>
                <p14:nvPr/>
              </p14:nvContentPartPr>
              <p14:xfrm>
                <a:off x="6903717" y="6636321"/>
                <a:ext cx="164520" cy="111240"/>
              </p14:xfrm>
            </p:contentPart>
          </mc:Choice>
          <mc:Fallback>
            <p:pic>
              <p:nvPicPr>
                <p:cNvPr id="490578" name="Freihand 490577">
                  <a:extLst>
                    <a:ext uri="{FF2B5EF4-FFF2-40B4-BE49-F238E27FC236}">
                      <a16:creationId xmlns:a16="http://schemas.microsoft.com/office/drawing/2014/main" id="{DD5FA228-3D07-44BC-BCC2-4D12C1CC7090}"/>
                    </a:ext>
                  </a:extLst>
                </p:cNvPr>
                <p:cNvPicPr/>
                <p:nvPr/>
              </p:nvPicPr>
              <p:blipFill>
                <a:blip r:embed="rId256"/>
                <a:stretch>
                  <a:fillRect/>
                </a:stretch>
              </p:blipFill>
              <p:spPr>
                <a:xfrm>
                  <a:off x="6899397" y="6632001"/>
                  <a:ext cx="173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90579" name="Freihand 490578">
                  <a:extLst>
                    <a:ext uri="{FF2B5EF4-FFF2-40B4-BE49-F238E27FC236}">
                      <a16:creationId xmlns:a16="http://schemas.microsoft.com/office/drawing/2014/main" id="{C66D15F4-E681-4D84-BB5F-FBC851F85416}"/>
                    </a:ext>
                  </a:extLst>
                </p14:cNvPr>
                <p14:cNvContentPartPr/>
                <p14:nvPr/>
              </p14:nvContentPartPr>
              <p14:xfrm>
                <a:off x="7093077" y="6598161"/>
                <a:ext cx="71280" cy="191880"/>
              </p14:xfrm>
            </p:contentPart>
          </mc:Choice>
          <mc:Fallback>
            <p:pic>
              <p:nvPicPr>
                <p:cNvPr id="490579" name="Freihand 490578">
                  <a:extLst>
                    <a:ext uri="{FF2B5EF4-FFF2-40B4-BE49-F238E27FC236}">
                      <a16:creationId xmlns:a16="http://schemas.microsoft.com/office/drawing/2014/main" id="{C66D15F4-E681-4D84-BB5F-FBC851F85416}"/>
                    </a:ext>
                  </a:extLst>
                </p:cNvPr>
                <p:cNvPicPr/>
                <p:nvPr/>
              </p:nvPicPr>
              <p:blipFill>
                <a:blip r:embed="rId258"/>
                <a:stretch>
                  <a:fillRect/>
                </a:stretch>
              </p:blipFill>
              <p:spPr>
                <a:xfrm>
                  <a:off x="7088757" y="6593841"/>
                  <a:ext cx="799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90580" name="Freihand 490579">
                  <a:extLst>
                    <a:ext uri="{FF2B5EF4-FFF2-40B4-BE49-F238E27FC236}">
                      <a16:creationId xmlns:a16="http://schemas.microsoft.com/office/drawing/2014/main" id="{49582ECE-A1A2-41A1-BE52-0A3DD80014BF}"/>
                    </a:ext>
                  </a:extLst>
                </p14:cNvPr>
                <p14:cNvContentPartPr/>
                <p14:nvPr/>
              </p14:nvContentPartPr>
              <p14:xfrm>
                <a:off x="7161837" y="6543081"/>
                <a:ext cx="191880" cy="115560"/>
              </p14:xfrm>
            </p:contentPart>
          </mc:Choice>
          <mc:Fallback>
            <p:pic>
              <p:nvPicPr>
                <p:cNvPr id="490580" name="Freihand 490579">
                  <a:extLst>
                    <a:ext uri="{FF2B5EF4-FFF2-40B4-BE49-F238E27FC236}">
                      <a16:creationId xmlns:a16="http://schemas.microsoft.com/office/drawing/2014/main" id="{49582ECE-A1A2-41A1-BE52-0A3DD80014BF}"/>
                    </a:ext>
                  </a:extLst>
                </p:cNvPr>
                <p:cNvPicPr/>
                <p:nvPr/>
              </p:nvPicPr>
              <p:blipFill>
                <a:blip r:embed="rId260"/>
                <a:stretch>
                  <a:fillRect/>
                </a:stretch>
              </p:blipFill>
              <p:spPr>
                <a:xfrm>
                  <a:off x="7157517" y="6538761"/>
                  <a:ext cx="200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90581" name="Freihand 490580">
                  <a:extLst>
                    <a:ext uri="{FF2B5EF4-FFF2-40B4-BE49-F238E27FC236}">
                      <a16:creationId xmlns:a16="http://schemas.microsoft.com/office/drawing/2014/main" id="{E6C22E49-8B2A-4194-B497-85CBC76E0432}"/>
                    </a:ext>
                  </a:extLst>
                </p14:cNvPr>
                <p14:cNvContentPartPr/>
                <p14:nvPr/>
              </p14:nvContentPartPr>
              <p14:xfrm>
                <a:off x="7359477" y="6504921"/>
                <a:ext cx="14760" cy="33840"/>
              </p14:xfrm>
            </p:contentPart>
          </mc:Choice>
          <mc:Fallback>
            <p:pic>
              <p:nvPicPr>
                <p:cNvPr id="490581" name="Freihand 490580">
                  <a:extLst>
                    <a:ext uri="{FF2B5EF4-FFF2-40B4-BE49-F238E27FC236}">
                      <a16:creationId xmlns:a16="http://schemas.microsoft.com/office/drawing/2014/main" id="{E6C22E49-8B2A-4194-B497-85CBC76E0432}"/>
                    </a:ext>
                  </a:extLst>
                </p:cNvPr>
                <p:cNvPicPr/>
                <p:nvPr/>
              </p:nvPicPr>
              <p:blipFill>
                <a:blip r:embed="rId262"/>
                <a:stretch>
                  <a:fillRect/>
                </a:stretch>
              </p:blipFill>
              <p:spPr>
                <a:xfrm>
                  <a:off x="7355157" y="6500601"/>
                  <a:ext cx="234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90582" name="Freihand 490581">
                  <a:extLst>
                    <a:ext uri="{FF2B5EF4-FFF2-40B4-BE49-F238E27FC236}">
                      <a16:creationId xmlns:a16="http://schemas.microsoft.com/office/drawing/2014/main" id="{39E1E0F2-BFB1-42C3-BD33-AA271C96FE3E}"/>
                    </a:ext>
                  </a:extLst>
                </p14:cNvPr>
                <p14:cNvContentPartPr/>
                <p14:nvPr/>
              </p14:nvContentPartPr>
              <p14:xfrm>
                <a:off x="7405557" y="6536241"/>
                <a:ext cx="61920" cy="220320"/>
              </p14:xfrm>
            </p:contentPart>
          </mc:Choice>
          <mc:Fallback>
            <p:pic>
              <p:nvPicPr>
                <p:cNvPr id="490582" name="Freihand 490581">
                  <a:extLst>
                    <a:ext uri="{FF2B5EF4-FFF2-40B4-BE49-F238E27FC236}">
                      <a16:creationId xmlns:a16="http://schemas.microsoft.com/office/drawing/2014/main" id="{39E1E0F2-BFB1-42C3-BD33-AA271C96FE3E}"/>
                    </a:ext>
                  </a:extLst>
                </p:cNvPr>
                <p:cNvPicPr/>
                <p:nvPr/>
              </p:nvPicPr>
              <p:blipFill>
                <a:blip r:embed="rId264"/>
                <a:stretch>
                  <a:fillRect/>
                </a:stretch>
              </p:blipFill>
              <p:spPr>
                <a:xfrm>
                  <a:off x="7401237" y="6531921"/>
                  <a:ext cx="70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90583" name="Freihand 490582">
                  <a:extLst>
                    <a:ext uri="{FF2B5EF4-FFF2-40B4-BE49-F238E27FC236}">
                      <a16:creationId xmlns:a16="http://schemas.microsoft.com/office/drawing/2014/main" id="{80F8195C-3CC3-4031-B1BE-E12528261A30}"/>
                    </a:ext>
                  </a:extLst>
                </p14:cNvPr>
                <p14:cNvContentPartPr/>
                <p14:nvPr/>
              </p14:nvContentPartPr>
              <p14:xfrm>
                <a:off x="7574397" y="6466041"/>
                <a:ext cx="127800" cy="98640"/>
              </p14:xfrm>
            </p:contentPart>
          </mc:Choice>
          <mc:Fallback>
            <p:pic>
              <p:nvPicPr>
                <p:cNvPr id="490583" name="Freihand 490582">
                  <a:extLst>
                    <a:ext uri="{FF2B5EF4-FFF2-40B4-BE49-F238E27FC236}">
                      <a16:creationId xmlns:a16="http://schemas.microsoft.com/office/drawing/2014/main" id="{80F8195C-3CC3-4031-B1BE-E12528261A30}"/>
                    </a:ext>
                  </a:extLst>
                </p:cNvPr>
                <p:cNvPicPr/>
                <p:nvPr/>
              </p:nvPicPr>
              <p:blipFill>
                <a:blip r:embed="rId266"/>
                <a:stretch>
                  <a:fillRect/>
                </a:stretch>
              </p:blipFill>
              <p:spPr>
                <a:xfrm>
                  <a:off x="7570077" y="6461721"/>
                  <a:ext cx="136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90584" name="Freihand 490583">
                  <a:extLst>
                    <a:ext uri="{FF2B5EF4-FFF2-40B4-BE49-F238E27FC236}">
                      <a16:creationId xmlns:a16="http://schemas.microsoft.com/office/drawing/2014/main" id="{575A0C94-06B3-4CAD-A60D-66D82E5541CC}"/>
                    </a:ext>
                  </a:extLst>
                </p14:cNvPr>
                <p14:cNvContentPartPr/>
                <p14:nvPr/>
              </p14:nvContentPartPr>
              <p14:xfrm>
                <a:off x="7674117" y="6355881"/>
                <a:ext cx="109800" cy="180360"/>
              </p14:xfrm>
            </p:contentPart>
          </mc:Choice>
          <mc:Fallback>
            <p:pic>
              <p:nvPicPr>
                <p:cNvPr id="490584" name="Freihand 490583">
                  <a:extLst>
                    <a:ext uri="{FF2B5EF4-FFF2-40B4-BE49-F238E27FC236}">
                      <a16:creationId xmlns:a16="http://schemas.microsoft.com/office/drawing/2014/main" id="{575A0C94-06B3-4CAD-A60D-66D82E5541CC}"/>
                    </a:ext>
                  </a:extLst>
                </p:cNvPr>
                <p:cNvPicPr/>
                <p:nvPr/>
              </p:nvPicPr>
              <p:blipFill>
                <a:blip r:embed="rId268"/>
                <a:stretch>
                  <a:fillRect/>
                </a:stretch>
              </p:blipFill>
              <p:spPr>
                <a:xfrm>
                  <a:off x="7669797" y="6351561"/>
                  <a:ext cx="118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90585" name="Freihand 490584">
                  <a:extLst>
                    <a:ext uri="{FF2B5EF4-FFF2-40B4-BE49-F238E27FC236}">
                      <a16:creationId xmlns:a16="http://schemas.microsoft.com/office/drawing/2014/main" id="{39F9EAF2-DDED-4E22-B07B-44547981BBEC}"/>
                    </a:ext>
                  </a:extLst>
                </p14:cNvPr>
                <p14:cNvContentPartPr/>
                <p14:nvPr/>
              </p14:nvContentPartPr>
              <p14:xfrm>
                <a:off x="7811997" y="6407001"/>
                <a:ext cx="86040" cy="70560"/>
              </p14:xfrm>
            </p:contentPart>
          </mc:Choice>
          <mc:Fallback>
            <p:pic>
              <p:nvPicPr>
                <p:cNvPr id="490585" name="Freihand 490584">
                  <a:extLst>
                    <a:ext uri="{FF2B5EF4-FFF2-40B4-BE49-F238E27FC236}">
                      <a16:creationId xmlns:a16="http://schemas.microsoft.com/office/drawing/2014/main" id="{39F9EAF2-DDED-4E22-B07B-44547981BBEC}"/>
                    </a:ext>
                  </a:extLst>
                </p:cNvPr>
                <p:cNvPicPr/>
                <p:nvPr/>
              </p:nvPicPr>
              <p:blipFill>
                <a:blip r:embed="rId270"/>
                <a:stretch>
                  <a:fillRect/>
                </a:stretch>
              </p:blipFill>
              <p:spPr>
                <a:xfrm>
                  <a:off x="7807677" y="6402681"/>
                  <a:ext cx="94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90586" name="Freihand 490585">
                  <a:extLst>
                    <a:ext uri="{FF2B5EF4-FFF2-40B4-BE49-F238E27FC236}">
                      <a16:creationId xmlns:a16="http://schemas.microsoft.com/office/drawing/2014/main" id="{DFFBEACD-DBCE-45A0-A34E-6DEF11D0EF57}"/>
                    </a:ext>
                  </a:extLst>
                </p14:cNvPr>
                <p14:cNvContentPartPr/>
                <p14:nvPr/>
              </p14:nvContentPartPr>
              <p14:xfrm>
                <a:off x="7749717" y="6412761"/>
                <a:ext cx="79920" cy="113760"/>
              </p14:xfrm>
            </p:contentPart>
          </mc:Choice>
          <mc:Fallback>
            <p:pic>
              <p:nvPicPr>
                <p:cNvPr id="490586" name="Freihand 490585">
                  <a:extLst>
                    <a:ext uri="{FF2B5EF4-FFF2-40B4-BE49-F238E27FC236}">
                      <a16:creationId xmlns:a16="http://schemas.microsoft.com/office/drawing/2014/main" id="{DFFBEACD-DBCE-45A0-A34E-6DEF11D0EF57}"/>
                    </a:ext>
                  </a:extLst>
                </p:cNvPr>
                <p:cNvPicPr/>
                <p:nvPr/>
              </p:nvPicPr>
              <p:blipFill>
                <a:blip r:embed="rId272"/>
                <a:stretch>
                  <a:fillRect/>
                </a:stretch>
              </p:blipFill>
              <p:spPr>
                <a:xfrm>
                  <a:off x="7745397" y="6408441"/>
                  <a:ext cx="88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90587" name="Freihand 490586">
                  <a:extLst>
                    <a:ext uri="{FF2B5EF4-FFF2-40B4-BE49-F238E27FC236}">
                      <a16:creationId xmlns:a16="http://schemas.microsoft.com/office/drawing/2014/main" id="{917F500E-92A5-4B96-B285-10CBBC047B31}"/>
                    </a:ext>
                  </a:extLst>
                </p14:cNvPr>
                <p14:cNvContentPartPr/>
                <p14:nvPr/>
              </p14:nvContentPartPr>
              <p14:xfrm>
                <a:off x="7912077" y="6295041"/>
                <a:ext cx="149760" cy="145080"/>
              </p14:xfrm>
            </p:contentPart>
          </mc:Choice>
          <mc:Fallback>
            <p:pic>
              <p:nvPicPr>
                <p:cNvPr id="490587" name="Freihand 490586">
                  <a:extLst>
                    <a:ext uri="{FF2B5EF4-FFF2-40B4-BE49-F238E27FC236}">
                      <a16:creationId xmlns:a16="http://schemas.microsoft.com/office/drawing/2014/main" id="{917F500E-92A5-4B96-B285-10CBBC047B31}"/>
                    </a:ext>
                  </a:extLst>
                </p:cNvPr>
                <p:cNvPicPr/>
                <p:nvPr/>
              </p:nvPicPr>
              <p:blipFill>
                <a:blip r:embed="rId274"/>
                <a:stretch>
                  <a:fillRect/>
                </a:stretch>
              </p:blipFill>
              <p:spPr>
                <a:xfrm>
                  <a:off x="7907757" y="6290721"/>
                  <a:ext cx="158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90588" name="Freihand 490587">
                  <a:extLst>
                    <a:ext uri="{FF2B5EF4-FFF2-40B4-BE49-F238E27FC236}">
                      <a16:creationId xmlns:a16="http://schemas.microsoft.com/office/drawing/2014/main" id="{F2D07AF2-6E0A-493A-802C-2B2C5EDE22B9}"/>
                    </a:ext>
                  </a:extLst>
                </p14:cNvPr>
                <p14:cNvContentPartPr/>
                <p14:nvPr/>
              </p14:nvContentPartPr>
              <p14:xfrm>
                <a:off x="8092437" y="6295761"/>
                <a:ext cx="82800" cy="224640"/>
              </p14:xfrm>
            </p:contentPart>
          </mc:Choice>
          <mc:Fallback>
            <p:pic>
              <p:nvPicPr>
                <p:cNvPr id="490588" name="Freihand 490587">
                  <a:extLst>
                    <a:ext uri="{FF2B5EF4-FFF2-40B4-BE49-F238E27FC236}">
                      <a16:creationId xmlns:a16="http://schemas.microsoft.com/office/drawing/2014/main" id="{F2D07AF2-6E0A-493A-802C-2B2C5EDE22B9}"/>
                    </a:ext>
                  </a:extLst>
                </p:cNvPr>
                <p:cNvPicPr/>
                <p:nvPr/>
              </p:nvPicPr>
              <p:blipFill>
                <a:blip r:embed="rId276"/>
                <a:stretch>
                  <a:fillRect/>
                </a:stretch>
              </p:blipFill>
              <p:spPr>
                <a:xfrm>
                  <a:off x="8088117" y="6291441"/>
                  <a:ext cx="914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90589" name="Freihand 490588">
                  <a:extLst>
                    <a:ext uri="{FF2B5EF4-FFF2-40B4-BE49-F238E27FC236}">
                      <a16:creationId xmlns:a16="http://schemas.microsoft.com/office/drawing/2014/main" id="{ED7D537F-5871-4A42-BFA8-F4A5801CE7E5}"/>
                    </a:ext>
                  </a:extLst>
                </p14:cNvPr>
                <p14:cNvContentPartPr/>
                <p14:nvPr/>
              </p14:nvContentPartPr>
              <p14:xfrm>
                <a:off x="8169477" y="6290361"/>
                <a:ext cx="31680" cy="83160"/>
              </p14:xfrm>
            </p:contentPart>
          </mc:Choice>
          <mc:Fallback>
            <p:pic>
              <p:nvPicPr>
                <p:cNvPr id="490589" name="Freihand 490588">
                  <a:extLst>
                    <a:ext uri="{FF2B5EF4-FFF2-40B4-BE49-F238E27FC236}">
                      <a16:creationId xmlns:a16="http://schemas.microsoft.com/office/drawing/2014/main" id="{ED7D537F-5871-4A42-BFA8-F4A5801CE7E5}"/>
                    </a:ext>
                  </a:extLst>
                </p:cNvPr>
                <p:cNvPicPr/>
                <p:nvPr/>
              </p:nvPicPr>
              <p:blipFill>
                <a:blip r:embed="rId278"/>
                <a:stretch>
                  <a:fillRect/>
                </a:stretch>
              </p:blipFill>
              <p:spPr>
                <a:xfrm>
                  <a:off x="8165157" y="6286041"/>
                  <a:ext cx="40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90590" name="Freihand 490589">
                  <a:extLst>
                    <a:ext uri="{FF2B5EF4-FFF2-40B4-BE49-F238E27FC236}">
                      <a16:creationId xmlns:a16="http://schemas.microsoft.com/office/drawing/2014/main" id="{71BAEF48-8818-498A-ABE3-E94C4F4CD7FA}"/>
                    </a:ext>
                  </a:extLst>
                </p14:cNvPr>
                <p14:cNvContentPartPr/>
                <p14:nvPr/>
              </p14:nvContentPartPr>
              <p14:xfrm>
                <a:off x="8172357" y="6196401"/>
                <a:ext cx="128880" cy="160560"/>
              </p14:xfrm>
            </p:contentPart>
          </mc:Choice>
          <mc:Fallback>
            <p:pic>
              <p:nvPicPr>
                <p:cNvPr id="490590" name="Freihand 490589">
                  <a:extLst>
                    <a:ext uri="{FF2B5EF4-FFF2-40B4-BE49-F238E27FC236}">
                      <a16:creationId xmlns:a16="http://schemas.microsoft.com/office/drawing/2014/main" id="{71BAEF48-8818-498A-ABE3-E94C4F4CD7FA}"/>
                    </a:ext>
                  </a:extLst>
                </p:cNvPr>
                <p:cNvPicPr/>
                <p:nvPr/>
              </p:nvPicPr>
              <p:blipFill>
                <a:blip r:embed="rId280"/>
                <a:stretch>
                  <a:fillRect/>
                </a:stretch>
              </p:blipFill>
              <p:spPr>
                <a:xfrm>
                  <a:off x="8168037" y="6192081"/>
                  <a:ext cx="137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90591" name="Freihand 490590">
                  <a:extLst>
                    <a:ext uri="{FF2B5EF4-FFF2-40B4-BE49-F238E27FC236}">
                      <a16:creationId xmlns:a16="http://schemas.microsoft.com/office/drawing/2014/main" id="{69D994E3-2849-430D-AEC1-A8736C868D31}"/>
                    </a:ext>
                  </a:extLst>
                </p14:cNvPr>
                <p14:cNvContentPartPr/>
                <p14:nvPr/>
              </p14:nvContentPartPr>
              <p14:xfrm>
                <a:off x="8351277" y="6209001"/>
                <a:ext cx="54720" cy="134280"/>
              </p14:xfrm>
            </p:contentPart>
          </mc:Choice>
          <mc:Fallback>
            <p:pic>
              <p:nvPicPr>
                <p:cNvPr id="490591" name="Freihand 490590">
                  <a:extLst>
                    <a:ext uri="{FF2B5EF4-FFF2-40B4-BE49-F238E27FC236}">
                      <a16:creationId xmlns:a16="http://schemas.microsoft.com/office/drawing/2014/main" id="{69D994E3-2849-430D-AEC1-A8736C868D31}"/>
                    </a:ext>
                  </a:extLst>
                </p:cNvPr>
                <p:cNvPicPr/>
                <p:nvPr/>
              </p:nvPicPr>
              <p:blipFill>
                <a:blip r:embed="rId282"/>
                <a:stretch>
                  <a:fillRect/>
                </a:stretch>
              </p:blipFill>
              <p:spPr>
                <a:xfrm>
                  <a:off x="8346957" y="6204681"/>
                  <a:ext cx="63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90592" name="Freihand 490591">
                  <a:extLst>
                    <a:ext uri="{FF2B5EF4-FFF2-40B4-BE49-F238E27FC236}">
                      <a16:creationId xmlns:a16="http://schemas.microsoft.com/office/drawing/2014/main" id="{AD10EC48-8800-4ADC-9FAA-D02576FD01C2}"/>
                    </a:ext>
                  </a:extLst>
                </p14:cNvPr>
                <p14:cNvContentPartPr/>
                <p14:nvPr/>
              </p14:nvContentPartPr>
              <p14:xfrm>
                <a:off x="7698597" y="6692841"/>
                <a:ext cx="37440" cy="120240"/>
              </p14:xfrm>
            </p:contentPart>
          </mc:Choice>
          <mc:Fallback>
            <p:pic>
              <p:nvPicPr>
                <p:cNvPr id="490592" name="Freihand 490591">
                  <a:extLst>
                    <a:ext uri="{FF2B5EF4-FFF2-40B4-BE49-F238E27FC236}">
                      <a16:creationId xmlns:a16="http://schemas.microsoft.com/office/drawing/2014/main" id="{AD10EC48-8800-4ADC-9FAA-D02576FD01C2}"/>
                    </a:ext>
                  </a:extLst>
                </p:cNvPr>
                <p:cNvPicPr/>
                <p:nvPr/>
              </p:nvPicPr>
              <p:blipFill>
                <a:blip r:embed="rId284"/>
                <a:stretch>
                  <a:fillRect/>
                </a:stretch>
              </p:blipFill>
              <p:spPr>
                <a:xfrm>
                  <a:off x="7694277" y="6688521"/>
                  <a:ext cx="46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90593" name="Freihand 490592">
                  <a:extLst>
                    <a:ext uri="{FF2B5EF4-FFF2-40B4-BE49-F238E27FC236}">
                      <a16:creationId xmlns:a16="http://schemas.microsoft.com/office/drawing/2014/main" id="{009CB83E-962A-47EE-9713-A99CA97E0E53}"/>
                    </a:ext>
                  </a:extLst>
                </p14:cNvPr>
                <p14:cNvContentPartPr/>
                <p14:nvPr/>
              </p14:nvContentPartPr>
              <p14:xfrm>
                <a:off x="7677717" y="6655761"/>
                <a:ext cx="144720" cy="94320"/>
              </p14:xfrm>
            </p:contentPart>
          </mc:Choice>
          <mc:Fallback>
            <p:pic>
              <p:nvPicPr>
                <p:cNvPr id="490593" name="Freihand 490592">
                  <a:extLst>
                    <a:ext uri="{FF2B5EF4-FFF2-40B4-BE49-F238E27FC236}">
                      <a16:creationId xmlns:a16="http://schemas.microsoft.com/office/drawing/2014/main" id="{009CB83E-962A-47EE-9713-A99CA97E0E53}"/>
                    </a:ext>
                  </a:extLst>
                </p:cNvPr>
                <p:cNvPicPr/>
                <p:nvPr/>
              </p:nvPicPr>
              <p:blipFill>
                <a:blip r:embed="rId286"/>
                <a:stretch>
                  <a:fillRect/>
                </a:stretch>
              </p:blipFill>
              <p:spPr>
                <a:xfrm>
                  <a:off x="7673397" y="6651441"/>
                  <a:ext cx="153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90594" name="Freihand 490593">
                  <a:extLst>
                    <a:ext uri="{FF2B5EF4-FFF2-40B4-BE49-F238E27FC236}">
                      <a16:creationId xmlns:a16="http://schemas.microsoft.com/office/drawing/2014/main" id="{002C2AFF-86EF-4A3E-904A-C48E05EBF6C9}"/>
                    </a:ext>
                  </a:extLst>
                </p14:cNvPr>
                <p14:cNvContentPartPr/>
                <p14:nvPr/>
              </p14:nvContentPartPr>
              <p14:xfrm>
                <a:off x="7845477" y="6617961"/>
                <a:ext cx="115200" cy="121320"/>
              </p14:xfrm>
            </p:contentPart>
          </mc:Choice>
          <mc:Fallback>
            <p:pic>
              <p:nvPicPr>
                <p:cNvPr id="490594" name="Freihand 490593">
                  <a:extLst>
                    <a:ext uri="{FF2B5EF4-FFF2-40B4-BE49-F238E27FC236}">
                      <a16:creationId xmlns:a16="http://schemas.microsoft.com/office/drawing/2014/main" id="{002C2AFF-86EF-4A3E-904A-C48E05EBF6C9}"/>
                    </a:ext>
                  </a:extLst>
                </p:cNvPr>
                <p:cNvPicPr/>
                <p:nvPr/>
              </p:nvPicPr>
              <p:blipFill>
                <a:blip r:embed="rId288"/>
                <a:stretch>
                  <a:fillRect/>
                </a:stretch>
              </p:blipFill>
              <p:spPr>
                <a:xfrm>
                  <a:off x="7841157" y="6613641"/>
                  <a:ext cx="123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90595" name="Freihand 490594">
                  <a:extLst>
                    <a:ext uri="{FF2B5EF4-FFF2-40B4-BE49-F238E27FC236}">
                      <a16:creationId xmlns:a16="http://schemas.microsoft.com/office/drawing/2014/main" id="{55CE95F1-961D-45C4-A00F-238502E34701}"/>
                    </a:ext>
                  </a:extLst>
                </p14:cNvPr>
                <p14:cNvContentPartPr/>
                <p14:nvPr/>
              </p14:nvContentPartPr>
              <p14:xfrm>
                <a:off x="8008557" y="6696081"/>
                <a:ext cx="12960" cy="11880"/>
              </p14:xfrm>
            </p:contentPart>
          </mc:Choice>
          <mc:Fallback>
            <p:pic>
              <p:nvPicPr>
                <p:cNvPr id="490595" name="Freihand 490594">
                  <a:extLst>
                    <a:ext uri="{FF2B5EF4-FFF2-40B4-BE49-F238E27FC236}">
                      <a16:creationId xmlns:a16="http://schemas.microsoft.com/office/drawing/2014/main" id="{55CE95F1-961D-45C4-A00F-238502E34701}"/>
                    </a:ext>
                  </a:extLst>
                </p:cNvPr>
                <p:cNvPicPr/>
                <p:nvPr/>
              </p:nvPicPr>
              <p:blipFill>
                <a:blip r:embed="rId290"/>
                <a:stretch>
                  <a:fillRect/>
                </a:stretch>
              </p:blipFill>
              <p:spPr>
                <a:xfrm>
                  <a:off x="8004237" y="6691761"/>
                  <a:ext cx="21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90596" name="Freihand 490595">
                  <a:extLst>
                    <a:ext uri="{FF2B5EF4-FFF2-40B4-BE49-F238E27FC236}">
                      <a16:creationId xmlns:a16="http://schemas.microsoft.com/office/drawing/2014/main" id="{21C20A53-5292-41C0-95E4-D62CAF76E44A}"/>
                    </a:ext>
                  </a:extLst>
                </p14:cNvPr>
                <p14:cNvContentPartPr/>
                <p14:nvPr/>
              </p14:nvContentPartPr>
              <p14:xfrm>
                <a:off x="8105037" y="6543441"/>
                <a:ext cx="194400" cy="110520"/>
              </p14:xfrm>
            </p:contentPart>
          </mc:Choice>
          <mc:Fallback>
            <p:pic>
              <p:nvPicPr>
                <p:cNvPr id="490596" name="Freihand 490595">
                  <a:extLst>
                    <a:ext uri="{FF2B5EF4-FFF2-40B4-BE49-F238E27FC236}">
                      <a16:creationId xmlns:a16="http://schemas.microsoft.com/office/drawing/2014/main" id="{21C20A53-5292-41C0-95E4-D62CAF76E44A}"/>
                    </a:ext>
                  </a:extLst>
                </p:cNvPr>
                <p:cNvPicPr/>
                <p:nvPr/>
              </p:nvPicPr>
              <p:blipFill>
                <a:blip r:embed="rId292"/>
                <a:stretch>
                  <a:fillRect/>
                </a:stretch>
              </p:blipFill>
              <p:spPr>
                <a:xfrm>
                  <a:off x="8100717" y="6539121"/>
                  <a:ext cx="203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90597" name="Freihand 490596">
                  <a:extLst>
                    <a:ext uri="{FF2B5EF4-FFF2-40B4-BE49-F238E27FC236}">
                      <a16:creationId xmlns:a16="http://schemas.microsoft.com/office/drawing/2014/main" id="{D1127220-F7D2-417F-B089-1E160357BC49}"/>
                    </a:ext>
                  </a:extLst>
                </p14:cNvPr>
                <p14:cNvContentPartPr/>
                <p14:nvPr/>
              </p14:nvContentPartPr>
              <p14:xfrm>
                <a:off x="8285397" y="6483321"/>
                <a:ext cx="124200" cy="171000"/>
              </p14:xfrm>
            </p:contentPart>
          </mc:Choice>
          <mc:Fallback>
            <p:pic>
              <p:nvPicPr>
                <p:cNvPr id="490597" name="Freihand 490596">
                  <a:extLst>
                    <a:ext uri="{FF2B5EF4-FFF2-40B4-BE49-F238E27FC236}">
                      <a16:creationId xmlns:a16="http://schemas.microsoft.com/office/drawing/2014/main" id="{D1127220-F7D2-417F-B089-1E160357BC49}"/>
                    </a:ext>
                  </a:extLst>
                </p:cNvPr>
                <p:cNvPicPr/>
                <p:nvPr/>
              </p:nvPicPr>
              <p:blipFill>
                <a:blip r:embed="rId294"/>
                <a:stretch>
                  <a:fillRect/>
                </a:stretch>
              </p:blipFill>
              <p:spPr>
                <a:xfrm>
                  <a:off x="8281077" y="6479001"/>
                  <a:ext cx="132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90598" name="Freihand 490597">
                  <a:extLst>
                    <a:ext uri="{FF2B5EF4-FFF2-40B4-BE49-F238E27FC236}">
                      <a16:creationId xmlns:a16="http://schemas.microsoft.com/office/drawing/2014/main" id="{02AECDDE-7072-46F0-9422-A383F6E9D7A6}"/>
                    </a:ext>
                  </a:extLst>
                </p14:cNvPr>
                <p14:cNvContentPartPr/>
                <p14:nvPr/>
              </p14:nvContentPartPr>
              <p14:xfrm>
                <a:off x="8412117" y="6440481"/>
                <a:ext cx="100080" cy="167400"/>
              </p14:xfrm>
            </p:contentPart>
          </mc:Choice>
          <mc:Fallback>
            <p:pic>
              <p:nvPicPr>
                <p:cNvPr id="490598" name="Freihand 490597">
                  <a:extLst>
                    <a:ext uri="{FF2B5EF4-FFF2-40B4-BE49-F238E27FC236}">
                      <a16:creationId xmlns:a16="http://schemas.microsoft.com/office/drawing/2014/main" id="{02AECDDE-7072-46F0-9422-A383F6E9D7A6}"/>
                    </a:ext>
                  </a:extLst>
                </p:cNvPr>
                <p:cNvPicPr/>
                <p:nvPr/>
              </p:nvPicPr>
              <p:blipFill>
                <a:blip r:embed="rId296"/>
                <a:stretch>
                  <a:fillRect/>
                </a:stretch>
              </p:blipFill>
              <p:spPr>
                <a:xfrm>
                  <a:off x="8407797" y="6436161"/>
                  <a:ext cx="108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90599" name="Freihand 490598">
                  <a:extLst>
                    <a:ext uri="{FF2B5EF4-FFF2-40B4-BE49-F238E27FC236}">
                      <a16:creationId xmlns:a16="http://schemas.microsoft.com/office/drawing/2014/main" id="{B354EA4C-5285-438D-B876-BDF973C333EE}"/>
                    </a:ext>
                  </a:extLst>
                </p14:cNvPr>
                <p14:cNvContentPartPr/>
                <p14:nvPr/>
              </p14:nvContentPartPr>
              <p14:xfrm>
                <a:off x="8441637" y="6498801"/>
                <a:ext cx="112680" cy="74880"/>
              </p14:xfrm>
            </p:contentPart>
          </mc:Choice>
          <mc:Fallback>
            <p:pic>
              <p:nvPicPr>
                <p:cNvPr id="490599" name="Freihand 490598">
                  <a:extLst>
                    <a:ext uri="{FF2B5EF4-FFF2-40B4-BE49-F238E27FC236}">
                      <a16:creationId xmlns:a16="http://schemas.microsoft.com/office/drawing/2014/main" id="{B354EA4C-5285-438D-B876-BDF973C333EE}"/>
                    </a:ext>
                  </a:extLst>
                </p:cNvPr>
                <p:cNvPicPr/>
                <p:nvPr/>
              </p:nvPicPr>
              <p:blipFill>
                <a:blip r:embed="rId298"/>
                <a:stretch>
                  <a:fillRect/>
                </a:stretch>
              </p:blipFill>
              <p:spPr>
                <a:xfrm>
                  <a:off x="8437317" y="6494481"/>
                  <a:ext cx="121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90601" name="Freihand 490600">
                  <a:extLst>
                    <a:ext uri="{FF2B5EF4-FFF2-40B4-BE49-F238E27FC236}">
                      <a16:creationId xmlns:a16="http://schemas.microsoft.com/office/drawing/2014/main" id="{492365BF-3F88-491D-8F94-29EA6861DE66}"/>
                    </a:ext>
                  </a:extLst>
                </p14:cNvPr>
                <p14:cNvContentPartPr/>
                <p14:nvPr/>
              </p14:nvContentPartPr>
              <p14:xfrm>
                <a:off x="6093357" y="3691161"/>
                <a:ext cx="2689200" cy="3075120"/>
              </p14:xfrm>
            </p:contentPart>
          </mc:Choice>
          <mc:Fallback>
            <p:pic>
              <p:nvPicPr>
                <p:cNvPr id="490601" name="Freihand 490600">
                  <a:extLst>
                    <a:ext uri="{FF2B5EF4-FFF2-40B4-BE49-F238E27FC236}">
                      <a16:creationId xmlns:a16="http://schemas.microsoft.com/office/drawing/2014/main" id="{492365BF-3F88-491D-8F94-29EA6861DE66}"/>
                    </a:ext>
                  </a:extLst>
                </p:cNvPr>
                <p:cNvPicPr/>
                <p:nvPr/>
              </p:nvPicPr>
              <p:blipFill>
                <a:blip r:embed="rId300"/>
                <a:stretch>
                  <a:fillRect/>
                </a:stretch>
              </p:blipFill>
              <p:spPr>
                <a:xfrm>
                  <a:off x="6089037" y="3686841"/>
                  <a:ext cx="2697840" cy="3083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90602" name="Freihand 490601">
                  <a:extLst>
                    <a:ext uri="{FF2B5EF4-FFF2-40B4-BE49-F238E27FC236}">
                      <a16:creationId xmlns:a16="http://schemas.microsoft.com/office/drawing/2014/main" id="{CA9BEA37-5978-46DE-9695-C84E233212C6}"/>
                    </a:ext>
                  </a:extLst>
                </p14:cNvPr>
                <p14:cNvContentPartPr/>
                <p14:nvPr/>
              </p14:nvContentPartPr>
              <p14:xfrm>
                <a:off x="6585837" y="3533841"/>
                <a:ext cx="174240" cy="200880"/>
              </p14:xfrm>
            </p:contentPart>
          </mc:Choice>
          <mc:Fallback>
            <p:pic>
              <p:nvPicPr>
                <p:cNvPr id="490602" name="Freihand 490601">
                  <a:extLst>
                    <a:ext uri="{FF2B5EF4-FFF2-40B4-BE49-F238E27FC236}">
                      <a16:creationId xmlns:a16="http://schemas.microsoft.com/office/drawing/2014/main" id="{CA9BEA37-5978-46DE-9695-C84E233212C6}"/>
                    </a:ext>
                  </a:extLst>
                </p:cNvPr>
                <p:cNvPicPr/>
                <p:nvPr/>
              </p:nvPicPr>
              <p:blipFill>
                <a:blip r:embed="rId302"/>
                <a:stretch>
                  <a:fillRect/>
                </a:stretch>
              </p:blipFill>
              <p:spPr>
                <a:xfrm>
                  <a:off x="6581517" y="3529521"/>
                  <a:ext cx="182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90604" name="Freihand 490603">
                  <a:extLst>
                    <a:ext uri="{FF2B5EF4-FFF2-40B4-BE49-F238E27FC236}">
                      <a16:creationId xmlns:a16="http://schemas.microsoft.com/office/drawing/2014/main" id="{C569F940-148E-419C-A052-F2467F1C1B34}"/>
                    </a:ext>
                  </a:extLst>
                </p14:cNvPr>
                <p14:cNvContentPartPr/>
                <p14:nvPr/>
              </p14:nvContentPartPr>
              <p14:xfrm>
                <a:off x="6986157" y="3459681"/>
                <a:ext cx="183240" cy="124200"/>
              </p14:xfrm>
            </p:contentPart>
          </mc:Choice>
          <mc:Fallback>
            <p:pic>
              <p:nvPicPr>
                <p:cNvPr id="490604" name="Freihand 490603">
                  <a:extLst>
                    <a:ext uri="{FF2B5EF4-FFF2-40B4-BE49-F238E27FC236}">
                      <a16:creationId xmlns:a16="http://schemas.microsoft.com/office/drawing/2014/main" id="{C569F940-148E-419C-A052-F2467F1C1B34}"/>
                    </a:ext>
                  </a:extLst>
                </p:cNvPr>
                <p:cNvPicPr/>
                <p:nvPr/>
              </p:nvPicPr>
              <p:blipFill>
                <a:blip r:embed="rId304"/>
                <a:stretch>
                  <a:fillRect/>
                </a:stretch>
              </p:blipFill>
              <p:spPr>
                <a:xfrm>
                  <a:off x="6981837" y="3455361"/>
                  <a:ext cx="191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90605" name="Freihand 490604">
                  <a:extLst>
                    <a:ext uri="{FF2B5EF4-FFF2-40B4-BE49-F238E27FC236}">
                      <a16:creationId xmlns:a16="http://schemas.microsoft.com/office/drawing/2014/main" id="{2DF157AE-6866-4075-9865-1917DE75BACE}"/>
                    </a:ext>
                  </a:extLst>
                </p14:cNvPr>
                <p14:cNvContentPartPr/>
                <p14:nvPr/>
              </p14:nvContentPartPr>
              <p14:xfrm>
                <a:off x="7127997" y="3423321"/>
                <a:ext cx="45000" cy="26280"/>
              </p14:xfrm>
            </p:contentPart>
          </mc:Choice>
          <mc:Fallback>
            <p:pic>
              <p:nvPicPr>
                <p:cNvPr id="490605" name="Freihand 490604">
                  <a:extLst>
                    <a:ext uri="{FF2B5EF4-FFF2-40B4-BE49-F238E27FC236}">
                      <a16:creationId xmlns:a16="http://schemas.microsoft.com/office/drawing/2014/main" id="{2DF157AE-6866-4075-9865-1917DE75BACE}"/>
                    </a:ext>
                  </a:extLst>
                </p:cNvPr>
                <p:cNvPicPr/>
                <p:nvPr/>
              </p:nvPicPr>
              <p:blipFill>
                <a:blip r:embed="rId306"/>
                <a:stretch>
                  <a:fillRect/>
                </a:stretch>
              </p:blipFill>
              <p:spPr>
                <a:xfrm>
                  <a:off x="7123677" y="3419001"/>
                  <a:ext cx="53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90606" name="Freihand 490605">
                  <a:extLst>
                    <a:ext uri="{FF2B5EF4-FFF2-40B4-BE49-F238E27FC236}">
                      <a16:creationId xmlns:a16="http://schemas.microsoft.com/office/drawing/2014/main" id="{63D2156E-6627-47A4-9524-5E4B877E81AC}"/>
                    </a:ext>
                  </a:extLst>
                </p14:cNvPr>
                <p14:cNvContentPartPr/>
                <p14:nvPr/>
              </p14:nvContentPartPr>
              <p14:xfrm>
                <a:off x="7266597" y="3393081"/>
                <a:ext cx="157680" cy="205200"/>
              </p14:xfrm>
            </p:contentPart>
          </mc:Choice>
          <mc:Fallback>
            <p:pic>
              <p:nvPicPr>
                <p:cNvPr id="490606" name="Freihand 490605">
                  <a:extLst>
                    <a:ext uri="{FF2B5EF4-FFF2-40B4-BE49-F238E27FC236}">
                      <a16:creationId xmlns:a16="http://schemas.microsoft.com/office/drawing/2014/main" id="{63D2156E-6627-47A4-9524-5E4B877E81AC}"/>
                    </a:ext>
                  </a:extLst>
                </p:cNvPr>
                <p:cNvPicPr/>
                <p:nvPr/>
              </p:nvPicPr>
              <p:blipFill>
                <a:blip r:embed="rId308"/>
                <a:stretch>
                  <a:fillRect/>
                </a:stretch>
              </p:blipFill>
              <p:spPr>
                <a:xfrm>
                  <a:off x="7262277" y="3388761"/>
                  <a:ext cx="166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90607" name="Freihand 490606">
                  <a:extLst>
                    <a:ext uri="{FF2B5EF4-FFF2-40B4-BE49-F238E27FC236}">
                      <a16:creationId xmlns:a16="http://schemas.microsoft.com/office/drawing/2014/main" id="{9D10E669-38A8-43ED-8F58-5353C0039B4E}"/>
                    </a:ext>
                  </a:extLst>
                </p14:cNvPr>
                <p14:cNvContentPartPr/>
                <p14:nvPr/>
              </p14:nvContentPartPr>
              <p14:xfrm>
                <a:off x="7423557" y="3365721"/>
                <a:ext cx="258840" cy="164520"/>
              </p14:xfrm>
            </p:contentPart>
          </mc:Choice>
          <mc:Fallback>
            <p:pic>
              <p:nvPicPr>
                <p:cNvPr id="490607" name="Freihand 490606">
                  <a:extLst>
                    <a:ext uri="{FF2B5EF4-FFF2-40B4-BE49-F238E27FC236}">
                      <a16:creationId xmlns:a16="http://schemas.microsoft.com/office/drawing/2014/main" id="{9D10E669-38A8-43ED-8F58-5353C0039B4E}"/>
                    </a:ext>
                  </a:extLst>
                </p:cNvPr>
                <p:cNvPicPr/>
                <p:nvPr/>
              </p:nvPicPr>
              <p:blipFill>
                <a:blip r:embed="rId310"/>
                <a:stretch>
                  <a:fillRect/>
                </a:stretch>
              </p:blipFill>
              <p:spPr>
                <a:xfrm>
                  <a:off x="7419237" y="3361401"/>
                  <a:ext cx="2674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90608" name="Freihand 490607">
                  <a:extLst>
                    <a:ext uri="{FF2B5EF4-FFF2-40B4-BE49-F238E27FC236}">
                      <a16:creationId xmlns:a16="http://schemas.microsoft.com/office/drawing/2014/main" id="{43080972-2306-4382-BA76-6124BC16FCC7}"/>
                    </a:ext>
                  </a:extLst>
                </p14:cNvPr>
                <p14:cNvContentPartPr/>
                <p14:nvPr/>
              </p14:nvContentPartPr>
              <p14:xfrm>
                <a:off x="7661157" y="3415041"/>
                <a:ext cx="23760" cy="52920"/>
              </p14:xfrm>
            </p:contentPart>
          </mc:Choice>
          <mc:Fallback>
            <p:pic>
              <p:nvPicPr>
                <p:cNvPr id="490608" name="Freihand 490607">
                  <a:extLst>
                    <a:ext uri="{FF2B5EF4-FFF2-40B4-BE49-F238E27FC236}">
                      <a16:creationId xmlns:a16="http://schemas.microsoft.com/office/drawing/2014/main" id="{43080972-2306-4382-BA76-6124BC16FCC7}"/>
                    </a:ext>
                  </a:extLst>
                </p:cNvPr>
                <p:cNvPicPr/>
                <p:nvPr/>
              </p:nvPicPr>
              <p:blipFill>
                <a:blip r:embed="rId312"/>
                <a:stretch>
                  <a:fillRect/>
                </a:stretch>
              </p:blipFill>
              <p:spPr>
                <a:xfrm>
                  <a:off x="7656837" y="3410721"/>
                  <a:ext cx="32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90609" name="Freihand 490608">
                  <a:extLst>
                    <a:ext uri="{FF2B5EF4-FFF2-40B4-BE49-F238E27FC236}">
                      <a16:creationId xmlns:a16="http://schemas.microsoft.com/office/drawing/2014/main" id="{36251D83-DAD7-4C27-BB17-AFEE9B8514A0}"/>
                    </a:ext>
                  </a:extLst>
                </p14:cNvPr>
                <p14:cNvContentPartPr/>
                <p14:nvPr/>
              </p14:nvContentPartPr>
              <p14:xfrm>
                <a:off x="7723437" y="3473721"/>
                <a:ext cx="129960" cy="36360"/>
              </p14:xfrm>
            </p:contentPart>
          </mc:Choice>
          <mc:Fallback>
            <p:pic>
              <p:nvPicPr>
                <p:cNvPr id="490609" name="Freihand 490608">
                  <a:extLst>
                    <a:ext uri="{FF2B5EF4-FFF2-40B4-BE49-F238E27FC236}">
                      <a16:creationId xmlns:a16="http://schemas.microsoft.com/office/drawing/2014/main" id="{36251D83-DAD7-4C27-BB17-AFEE9B8514A0}"/>
                    </a:ext>
                  </a:extLst>
                </p:cNvPr>
                <p:cNvPicPr/>
                <p:nvPr/>
              </p:nvPicPr>
              <p:blipFill>
                <a:blip r:embed="rId314"/>
                <a:stretch>
                  <a:fillRect/>
                </a:stretch>
              </p:blipFill>
              <p:spPr>
                <a:xfrm>
                  <a:off x="7719117" y="3469401"/>
                  <a:ext cx="138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90610" name="Freihand 490609">
                  <a:extLst>
                    <a:ext uri="{FF2B5EF4-FFF2-40B4-BE49-F238E27FC236}">
                      <a16:creationId xmlns:a16="http://schemas.microsoft.com/office/drawing/2014/main" id="{C5FFA4A3-D0FF-49B7-B3F4-A29D0D9E36F3}"/>
                    </a:ext>
                  </a:extLst>
                </p14:cNvPr>
                <p14:cNvContentPartPr/>
                <p14:nvPr/>
              </p14:nvContentPartPr>
              <p14:xfrm>
                <a:off x="7997037" y="3466521"/>
                <a:ext cx="188640" cy="157680"/>
              </p14:xfrm>
            </p:contentPart>
          </mc:Choice>
          <mc:Fallback>
            <p:pic>
              <p:nvPicPr>
                <p:cNvPr id="490610" name="Freihand 490609">
                  <a:extLst>
                    <a:ext uri="{FF2B5EF4-FFF2-40B4-BE49-F238E27FC236}">
                      <a16:creationId xmlns:a16="http://schemas.microsoft.com/office/drawing/2014/main" id="{C5FFA4A3-D0FF-49B7-B3F4-A29D0D9E36F3}"/>
                    </a:ext>
                  </a:extLst>
                </p:cNvPr>
                <p:cNvPicPr/>
                <p:nvPr/>
              </p:nvPicPr>
              <p:blipFill>
                <a:blip r:embed="rId316"/>
                <a:stretch>
                  <a:fillRect/>
                </a:stretch>
              </p:blipFill>
              <p:spPr>
                <a:xfrm>
                  <a:off x="7992717" y="3462201"/>
                  <a:ext cx="1972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90611" name="Freihand 490610">
                  <a:extLst>
                    <a:ext uri="{FF2B5EF4-FFF2-40B4-BE49-F238E27FC236}">
                      <a16:creationId xmlns:a16="http://schemas.microsoft.com/office/drawing/2014/main" id="{4287A827-F432-4485-83C4-4AE64785FDE1}"/>
                    </a:ext>
                  </a:extLst>
                </p14:cNvPr>
                <p14:cNvContentPartPr/>
                <p14:nvPr/>
              </p14:nvContentPartPr>
              <p14:xfrm>
                <a:off x="8058237" y="3452481"/>
                <a:ext cx="145080" cy="136440"/>
              </p14:xfrm>
            </p:contentPart>
          </mc:Choice>
          <mc:Fallback>
            <p:pic>
              <p:nvPicPr>
                <p:cNvPr id="490611" name="Freihand 490610">
                  <a:extLst>
                    <a:ext uri="{FF2B5EF4-FFF2-40B4-BE49-F238E27FC236}">
                      <a16:creationId xmlns:a16="http://schemas.microsoft.com/office/drawing/2014/main" id="{4287A827-F432-4485-83C4-4AE64785FDE1}"/>
                    </a:ext>
                  </a:extLst>
                </p:cNvPr>
                <p:cNvPicPr/>
                <p:nvPr/>
              </p:nvPicPr>
              <p:blipFill>
                <a:blip r:embed="rId318"/>
                <a:stretch>
                  <a:fillRect/>
                </a:stretch>
              </p:blipFill>
              <p:spPr>
                <a:xfrm>
                  <a:off x="8053917" y="3448161"/>
                  <a:ext cx="153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90612" name="Freihand 490611">
                  <a:extLst>
                    <a:ext uri="{FF2B5EF4-FFF2-40B4-BE49-F238E27FC236}">
                      <a16:creationId xmlns:a16="http://schemas.microsoft.com/office/drawing/2014/main" id="{F1D666D3-FB07-446C-947D-19A583E19806}"/>
                    </a:ext>
                  </a:extLst>
                </p14:cNvPr>
                <p14:cNvContentPartPr/>
                <p14:nvPr/>
              </p14:nvContentPartPr>
              <p14:xfrm>
                <a:off x="8177757" y="3435921"/>
                <a:ext cx="254520" cy="147600"/>
              </p14:xfrm>
            </p:contentPart>
          </mc:Choice>
          <mc:Fallback>
            <p:pic>
              <p:nvPicPr>
                <p:cNvPr id="490612" name="Freihand 490611">
                  <a:extLst>
                    <a:ext uri="{FF2B5EF4-FFF2-40B4-BE49-F238E27FC236}">
                      <a16:creationId xmlns:a16="http://schemas.microsoft.com/office/drawing/2014/main" id="{F1D666D3-FB07-446C-947D-19A583E19806}"/>
                    </a:ext>
                  </a:extLst>
                </p:cNvPr>
                <p:cNvPicPr/>
                <p:nvPr/>
              </p:nvPicPr>
              <p:blipFill>
                <a:blip r:embed="rId320"/>
                <a:stretch>
                  <a:fillRect/>
                </a:stretch>
              </p:blipFill>
              <p:spPr>
                <a:xfrm>
                  <a:off x="8173437" y="3431601"/>
                  <a:ext cx="263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90613" name="Freihand 490612">
                  <a:extLst>
                    <a:ext uri="{FF2B5EF4-FFF2-40B4-BE49-F238E27FC236}">
                      <a16:creationId xmlns:a16="http://schemas.microsoft.com/office/drawing/2014/main" id="{F71C5D21-BAEB-4DDA-BD41-CDA724D4B400}"/>
                    </a:ext>
                  </a:extLst>
                </p14:cNvPr>
                <p14:cNvContentPartPr/>
                <p14:nvPr/>
              </p14:nvContentPartPr>
              <p14:xfrm>
                <a:off x="8436237" y="3495321"/>
                <a:ext cx="118800" cy="83160"/>
              </p14:xfrm>
            </p:contentPart>
          </mc:Choice>
          <mc:Fallback>
            <p:pic>
              <p:nvPicPr>
                <p:cNvPr id="490613" name="Freihand 490612">
                  <a:extLst>
                    <a:ext uri="{FF2B5EF4-FFF2-40B4-BE49-F238E27FC236}">
                      <a16:creationId xmlns:a16="http://schemas.microsoft.com/office/drawing/2014/main" id="{F71C5D21-BAEB-4DDA-BD41-CDA724D4B400}"/>
                    </a:ext>
                  </a:extLst>
                </p:cNvPr>
                <p:cNvPicPr/>
                <p:nvPr/>
              </p:nvPicPr>
              <p:blipFill>
                <a:blip r:embed="rId322"/>
                <a:stretch>
                  <a:fillRect/>
                </a:stretch>
              </p:blipFill>
              <p:spPr>
                <a:xfrm>
                  <a:off x="8431917" y="3491001"/>
                  <a:ext cx="127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90614" name="Freihand 490613">
                  <a:extLst>
                    <a:ext uri="{FF2B5EF4-FFF2-40B4-BE49-F238E27FC236}">
                      <a16:creationId xmlns:a16="http://schemas.microsoft.com/office/drawing/2014/main" id="{A2F8CDF8-006B-4672-B1D4-A039A5C68488}"/>
                    </a:ext>
                  </a:extLst>
                </p14:cNvPr>
                <p14:cNvContentPartPr/>
                <p14:nvPr/>
              </p14:nvContentPartPr>
              <p14:xfrm>
                <a:off x="8522277" y="3418641"/>
                <a:ext cx="108000" cy="168120"/>
              </p14:xfrm>
            </p:contentPart>
          </mc:Choice>
          <mc:Fallback>
            <p:pic>
              <p:nvPicPr>
                <p:cNvPr id="490614" name="Freihand 490613">
                  <a:extLst>
                    <a:ext uri="{FF2B5EF4-FFF2-40B4-BE49-F238E27FC236}">
                      <a16:creationId xmlns:a16="http://schemas.microsoft.com/office/drawing/2014/main" id="{A2F8CDF8-006B-4672-B1D4-A039A5C68488}"/>
                    </a:ext>
                  </a:extLst>
                </p:cNvPr>
                <p:cNvPicPr/>
                <p:nvPr/>
              </p:nvPicPr>
              <p:blipFill>
                <a:blip r:embed="rId324"/>
                <a:stretch>
                  <a:fillRect/>
                </a:stretch>
              </p:blipFill>
              <p:spPr>
                <a:xfrm>
                  <a:off x="8517957" y="3414321"/>
                  <a:ext cx="116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90615" name="Freihand 490614">
                  <a:extLst>
                    <a:ext uri="{FF2B5EF4-FFF2-40B4-BE49-F238E27FC236}">
                      <a16:creationId xmlns:a16="http://schemas.microsoft.com/office/drawing/2014/main" id="{F4237BFE-A0DA-4F54-8252-544D6449EE92}"/>
                    </a:ext>
                  </a:extLst>
                </p14:cNvPr>
                <p14:cNvContentPartPr/>
                <p14:nvPr/>
              </p14:nvContentPartPr>
              <p14:xfrm>
                <a:off x="8655477" y="3483441"/>
                <a:ext cx="10440" cy="124200"/>
              </p14:xfrm>
            </p:contentPart>
          </mc:Choice>
          <mc:Fallback>
            <p:pic>
              <p:nvPicPr>
                <p:cNvPr id="490615" name="Freihand 490614">
                  <a:extLst>
                    <a:ext uri="{FF2B5EF4-FFF2-40B4-BE49-F238E27FC236}">
                      <a16:creationId xmlns:a16="http://schemas.microsoft.com/office/drawing/2014/main" id="{F4237BFE-A0DA-4F54-8252-544D6449EE92}"/>
                    </a:ext>
                  </a:extLst>
                </p:cNvPr>
                <p:cNvPicPr/>
                <p:nvPr/>
              </p:nvPicPr>
              <p:blipFill>
                <a:blip r:embed="rId326"/>
                <a:stretch>
                  <a:fillRect/>
                </a:stretch>
              </p:blipFill>
              <p:spPr>
                <a:xfrm>
                  <a:off x="8651157" y="3479121"/>
                  <a:ext cx="19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90616" name="Freihand 490615">
                  <a:extLst>
                    <a:ext uri="{FF2B5EF4-FFF2-40B4-BE49-F238E27FC236}">
                      <a16:creationId xmlns:a16="http://schemas.microsoft.com/office/drawing/2014/main" id="{C28F7C3B-0308-4200-B227-C0559323B7B2}"/>
                    </a:ext>
                  </a:extLst>
                </p14:cNvPr>
                <p14:cNvContentPartPr/>
                <p14:nvPr/>
              </p14:nvContentPartPr>
              <p14:xfrm>
                <a:off x="8661237" y="3442401"/>
                <a:ext cx="36720" cy="32760"/>
              </p14:xfrm>
            </p:contentPart>
          </mc:Choice>
          <mc:Fallback>
            <p:pic>
              <p:nvPicPr>
                <p:cNvPr id="490616" name="Freihand 490615">
                  <a:extLst>
                    <a:ext uri="{FF2B5EF4-FFF2-40B4-BE49-F238E27FC236}">
                      <a16:creationId xmlns:a16="http://schemas.microsoft.com/office/drawing/2014/main" id="{C28F7C3B-0308-4200-B227-C0559323B7B2}"/>
                    </a:ext>
                  </a:extLst>
                </p:cNvPr>
                <p:cNvPicPr/>
                <p:nvPr/>
              </p:nvPicPr>
              <p:blipFill>
                <a:blip r:embed="rId328"/>
                <a:stretch>
                  <a:fillRect/>
                </a:stretch>
              </p:blipFill>
              <p:spPr>
                <a:xfrm>
                  <a:off x="8656917" y="3438081"/>
                  <a:ext cx="45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90617" name="Freihand 490616">
                  <a:extLst>
                    <a:ext uri="{FF2B5EF4-FFF2-40B4-BE49-F238E27FC236}">
                      <a16:creationId xmlns:a16="http://schemas.microsoft.com/office/drawing/2014/main" id="{D8D8839E-3D94-460A-9311-44CE4A9DC573}"/>
                    </a:ext>
                  </a:extLst>
                </p14:cNvPr>
                <p14:cNvContentPartPr/>
                <p14:nvPr/>
              </p14:nvContentPartPr>
              <p14:xfrm>
                <a:off x="8726397" y="3499641"/>
                <a:ext cx="212040" cy="77760"/>
              </p14:xfrm>
            </p:contentPart>
          </mc:Choice>
          <mc:Fallback>
            <p:pic>
              <p:nvPicPr>
                <p:cNvPr id="490617" name="Freihand 490616">
                  <a:extLst>
                    <a:ext uri="{FF2B5EF4-FFF2-40B4-BE49-F238E27FC236}">
                      <a16:creationId xmlns:a16="http://schemas.microsoft.com/office/drawing/2014/main" id="{D8D8839E-3D94-460A-9311-44CE4A9DC573}"/>
                    </a:ext>
                  </a:extLst>
                </p:cNvPr>
                <p:cNvPicPr/>
                <p:nvPr/>
              </p:nvPicPr>
              <p:blipFill>
                <a:blip r:embed="rId330"/>
                <a:stretch>
                  <a:fillRect/>
                </a:stretch>
              </p:blipFill>
              <p:spPr>
                <a:xfrm>
                  <a:off x="8722077" y="3495321"/>
                  <a:ext cx="220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90618" name="Freihand 490617">
                  <a:extLst>
                    <a:ext uri="{FF2B5EF4-FFF2-40B4-BE49-F238E27FC236}">
                      <a16:creationId xmlns:a16="http://schemas.microsoft.com/office/drawing/2014/main" id="{456A2868-F267-4233-A458-C87FE0BB6268}"/>
                    </a:ext>
                  </a:extLst>
                </p14:cNvPr>
                <p14:cNvContentPartPr/>
                <p14:nvPr/>
              </p14:nvContentPartPr>
              <p14:xfrm>
                <a:off x="9103677" y="3489561"/>
                <a:ext cx="129600" cy="111960"/>
              </p14:xfrm>
            </p:contentPart>
          </mc:Choice>
          <mc:Fallback>
            <p:pic>
              <p:nvPicPr>
                <p:cNvPr id="490618" name="Freihand 490617">
                  <a:extLst>
                    <a:ext uri="{FF2B5EF4-FFF2-40B4-BE49-F238E27FC236}">
                      <a16:creationId xmlns:a16="http://schemas.microsoft.com/office/drawing/2014/main" id="{456A2868-F267-4233-A458-C87FE0BB6268}"/>
                    </a:ext>
                  </a:extLst>
                </p:cNvPr>
                <p:cNvPicPr/>
                <p:nvPr/>
              </p:nvPicPr>
              <p:blipFill>
                <a:blip r:embed="rId332"/>
                <a:stretch>
                  <a:fillRect/>
                </a:stretch>
              </p:blipFill>
              <p:spPr>
                <a:xfrm>
                  <a:off x="9099357" y="3485241"/>
                  <a:ext cx="138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90619" name="Freihand 490618">
                  <a:extLst>
                    <a:ext uri="{FF2B5EF4-FFF2-40B4-BE49-F238E27FC236}">
                      <a16:creationId xmlns:a16="http://schemas.microsoft.com/office/drawing/2014/main" id="{2195347B-82E0-4258-8BA2-0E95453E599A}"/>
                    </a:ext>
                  </a:extLst>
                </p14:cNvPr>
                <p14:cNvContentPartPr/>
                <p14:nvPr/>
              </p14:nvContentPartPr>
              <p14:xfrm>
                <a:off x="9250917" y="3516201"/>
                <a:ext cx="133200" cy="90720"/>
              </p14:xfrm>
            </p:contentPart>
          </mc:Choice>
          <mc:Fallback>
            <p:pic>
              <p:nvPicPr>
                <p:cNvPr id="490619" name="Freihand 490618">
                  <a:extLst>
                    <a:ext uri="{FF2B5EF4-FFF2-40B4-BE49-F238E27FC236}">
                      <a16:creationId xmlns:a16="http://schemas.microsoft.com/office/drawing/2014/main" id="{2195347B-82E0-4258-8BA2-0E95453E599A}"/>
                    </a:ext>
                  </a:extLst>
                </p:cNvPr>
                <p:cNvPicPr/>
                <p:nvPr/>
              </p:nvPicPr>
              <p:blipFill>
                <a:blip r:embed="rId334"/>
                <a:stretch>
                  <a:fillRect/>
                </a:stretch>
              </p:blipFill>
              <p:spPr>
                <a:xfrm>
                  <a:off x="9246597" y="3511881"/>
                  <a:ext cx="141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90620" name="Freihand 490619">
                  <a:extLst>
                    <a:ext uri="{FF2B5EF4-FFF2-40B4-BE49-F238E27FC236}">
                      <a16:creationId xmlns:a16="http://schemas.microsoft.com/office/drawing/2014/main" id="{FCE68404-2562-44DD-B6A1-7EFF726A8C5F}"/>
                    </a:ext>
                  </a:extLst>
                </p14:cNvPr>
                <p14:cNvContentPartPr/>
                <p14:nvPr/>
              </p14:nvContentPartPr>
              <p14:xfrm>
                <a:off x="9353517" y="3432681"/>
                <a:ext cx="171720" cy="170280"/>
              </p14:xfrm>
            </p:contentPart>
          </mc:Choice>
          <mc:Fallback>
            <p:pic>
              <p:nvPicPr>
                <p:cNvPr id="490620" name="Freihand 490619">
                  <a:extLst>
                    <a:ext uri="{FF2B5EF4-FFF2-40B4-BE49-F238E27FC236}">
                      <a16:creationId xmlns:a16="http://schemas.microsoft.com/office/drawing/2014/main" id="{FCE68404-2562-44DD-B6A1-7EFF726A8C5F}"/>
                    </a:ext>
                  </a:extLst>
                </p:cNvPr>
                <p:cNvPicPr/>
                <p:nvPr/>
              </p:nvPicPr>
              <p:blipFill>
                <a:blip r:embed="rId336"/>
                <a:stretch>
                  <a:fillRect/>
                </a:stretch>
              </p:blipFill>
              <p:spPr>
                <a:xfrm>
                  <a:off x="9349197" y="3428361"/>
                  <a:ext cx="180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90621" name="Freihand 490620">
                  <a:extLst>
                    <a:ext uri="{FF2B5EF4-FFF2-40B4-BE49-F238E27FC236}">
                      <a16:creationId xmlns:a16="http://schemas.microsoft.com/office/drawing/2014/main" id="{27AD167E-9FEF-4073-8D9B-5FD96A7EEF2A}"/>
                    </a:ext>
                  </a:extLst>
                </p14:cNvPr>
                <p14:cNvContentPartPr/>
                <p14:nvPr/>
              </p14:nvContentPartPr>
              <p14:xfrm>
                <a:off x="8669517" y="3608721"/>
                <a:ext cx="1109880" cy="171720"/>
              </p14:xfrm>
            </p:contentPart>
          </mc:Choice>
          <mc:Fallback>
            <p:pic>
              <p:nvPicPr>
                <p:cNvPr id="490621" name="Freihand 490620">
                  <a:extLst>
                    <a:ext uri="{FF2B5EF4-FFF2-40B4-BE49-F238E27FC236}">
                      <a16:creationId xmlns:a16="http://schemas.microsoft.com/office/drawing/2014/main" id="{27AD167E-9FEF-4073-8D9B-5FD96A7EEF2A}"/>
                    </a:ext>
                  </a:extLst>
                </p:cNvPr>
                <p:cNvPicPr/>
                <p:nvPr/>
              </p:nvPicPr>
              <p:blipFill>
                <a:blip r:embed="rId338"/>
                <a:stretch>
                  <a:fillRect/>
                </a:stretch>
              </p:blipFill>
              <p:spPr>
                <a:xfrm>
                  <a:off x="8665197" y="3604401"/>
                  <a:ext cx="1118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90623" name="Freihand 490622">
                  <a:extLst>
                    <a:ext uri="{FF2B5EF4-FFF2-40B4-BE49-F238E27FC236}">
                      <a16:creationId xmlns:a16="http://schemas.microsoft.com/office/drawing/2014/main" id="{A163B8ED-A174-4F69-97E9-D682F041B170}"/>
                    </a:ext>
                  </a:extLst>
                </p14:cNvPr>
                <p14:cNvContentPartPr/>
                <p14:nvPr/>
              </p14:nvContentPartPr>
              <p14:xfrm>
                <a:off x="9619197" y="3385161"/>
                <a:ext cx="16200" cy="260280"/>
              </p14:xfrm>
            </p:contentPart>
          </mc:Choice>
          <mc:Fallback>
            <p:pic>
              <p:nvPicPr>
                <p:cNvPr id="490623" name="Freihand 490622">
                  <a:extLst>
                    <a:ext uri="{FF2B5EF4-FFF2-40B4-BE49-F238E27FC236}">
                      <a16:creationId xmlns:a16="http://schemas.microsoft.com/office/drawing/2014/main" id="{A163B8ED-A174-4F69-97E9-D682F041B170}"/>
                    </a:ext>
                  </a:extLst>
                </p:cNvPr>
                <p:cNvPicPr/>
                <p:nvPr/>
              </p:nvPicPr>
              <p:blipFill>
                <a:blip r:embed="rId340"/>
                <a:stretch>
                  <a:fillRect/>
                </a:stretch>
              </p:blipFill>
              <p:spPr>
                <a:xfrm>
                  <a:off x="9614877" y="3380841"/>
                  <a:ext cx="248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90628" name="Freihand 490627">
                  <a:extLst>
                    <a:ext uri="{FF2B5EF4-FFF2-40B4-BE49-F238E27FC236}">
                      <a16:creationId xmlns:a16="http://schemas.microsoft.com/office/drawing/2014/main" id="{4555273D-21E7-481B-B82C-8C39503051C8}"/>
                    </a:ext>
                  </a:extLst>
                </p14:cNvPr>
                <p14:cNvContentPartPr/>
                <p14:nvPr/>
              </p14:nvContentPartPr>
              <p14:xfrm>
                <a:off x="901437" y="4528881"/>
                <a:ext cx="4756320" cy="2327760"/>
              </p14:xfrm>
            </p:contentPart>
          </mc:Choice>
          <mc:Fallback>
            <p:pic>
              <p:nvPicPr>
                <p:cNvPr id="490628" name="Freihand 490627">
                  <a:extLst>
                    <a:ext uri="{FF2B5EF4-FFF2-40B4-BE49-F238E27FC236}">
                      <a16:creationId xmlns:a16="http://schemas.microsoft.com/office/drawing/2014/main" id="{4555273D-21E7-481B-B82C-8C39503051C8}"/>
                    </a:ext>
                  </a:extLst>
                </p:cNvPr>
                <p:cNvPicPr/>
                <p:nvPr/>
              </p:nvPicPr>
              <p:blipFill>
                <a:blip r:embed="rId342"/>
                <a:stretch>
                  <a:fillRect/>
                </a:stretch>
              </p:blipFill>
              <p:spPr>
                <a:xfrm>
                  <a:off x="897117" y="4524561"/>
                  <a:ext cx="4764960" cy="2336400"/>
                </a:xfrm>
                <a:prstGeom prst="rect">
                  <a:avLst/>
                </a:prstGeom>
              </p:spPr>
            </p:pic>
          </mc:Fallback>
        </mc:AlternateContent>
      </p:gr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t>International economic relationships Germany</a:t>
            </a:r>
            <a:endParaRPr lang="de-DE" sz="2800" b="1" dirty="0"/>
          </a:p>
        </p:txBody>
      </p:sp>
      <p:sp>
        <p:nvSpPr>
          <p:cNvPr id="492547" name="Text Box 3"/>
          <p:cNvSpPr txBox="1">
            <a:spLocks noChangeArrowheads="1"/>
          </p:cNvSpPr>
          <p:nvPr/>
        </p:nvSpPr>
        <p:spPr bwMode="auto">
          <a:xfrm>
            <a:off x="253212" y="475918"/>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Exchange rate </a:t>
            </a:r>
            <a:r>
              <a:rPr lang="de-DE" b="1" dirty="0"/>
              <a:t>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710228"/>
            <a:ext cx="425334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Trade balance</a:t>
            </a:r>
            <a:endParaRPr lang="de-DE" b="1" dirty="0"/>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989D83E-5AD8-4AB9-816D-77C45384AE43}"/>
              </a:ext>
            </a:extLst>
          </p:cNvPr>
          <p:cNvPicPr>
            <a:picLocks noChangeAspect="1"/>
          </p:cNvPicPr>
          <p:nvPr/>
        </p:nvPicPr>
        <p:blipFill>
          <a:blip r:embed="rId3"/>
          <a:stretch>
            <a:fillRect/>
          </a:stretch>
        </p:blipFill>
        <p:spPr>
          <a:xfrm>
            <a:off x="373028" y="1153901"/>
            <a:ext cx="7069375" cy="307302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83C876D-AD11-4FB5-90C4-6FCBC1ADA4B2}"/>
                  </a:ext>
                </a:extLst>
              </p14:cNvPr>
              <p14:cNvContentPartPr/>
              <p14:nvPr/>
            </p14:nvContentPartPr>
            <p14:xfrm>
              <a:off x="740517" y="2584605"/>
              <a:ext cx="2986920" cy="78840"/>
            </p14:xfrm>
          </p:contentPart>
        </mc:Choice>
        <mc:Fallback>
          <p:pic>
            <p:nvPicPr>
              <p:cNvPr id="2" name="Freihand 1">
                <a:extLst>
                  <a:ext uri="{FF2B5EF4-FFF2-40B4-BE49-F238E27FC236}">
                    <a16:creationId xmlns:a16="http://schemas.microsoft.com/office/drawing/2014/main" id="{883C876D-AD11-4FB5-90C4-6FCBC1ADA4B2}"/>
                  </a:ext>
                </a:extLst>
              </p:cNvPr>
              <p:cNvPicPr/>
              <p:nvPr/>
            </p:nvPicPr>
            <p:blipFill>
              <a:blip r:embed="rId5"/>
              <a:stretch>
                <a:fillRect/>
              </a:stretch>
            </p:blipFill>
            <p:spPr>
              <a:xfrm>
                <a:off x="736197" y="2580285"/>
                <a:ext cx="2995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CC56C031-71B4-4275-8B73-0580D69B9A19}"/>
                  </a:ext>
                </a:extLst>
              </p14:cNvPr>
              <p14:cNvContentPartPr/>
              <p14:nvPr/>
            </p14:nvContentPartPr>
            <p14:xfrm>
              <a:off x="906477" y="3126405"/>
              <a:ext cx="444240" cy="127080"/>
            </p14:xfrm>
          </p:contentPart>
        </mc:Choice>
        <mc:Fallback>
          <p:pic>
            <p:nvPicPr>
              <p:cNvPr id="4" name="Freihand 3">
                <a:extLst>
                  <a:ext uri="{FF2B5EF4-FFF2-40B4-BE49-F238E27FC236}">
                    <a16:creationId xmlns:a16="http://schemas.microsoft.com/office/drawing/2014/main" id="{CC56C031-71B4-4275-8B73-0580D69B9A19}"/>
                  </a:ext>
                </a:extLst>
              </p:cNvPr>
              <p:cNvPicPr/>
              <p:nvPr/>
            </p:nvPicPr>
            <p:blipFill>
              <a:blip r:embed="rId7"/>
              <a:stretch>
                <a:fillRect/>
              </a:stretch>
            </p:blipFill>
            <p:spPr>
              <a:xfrm>
                <a:off x="902157" y="3122085"/>
                <a:ext cx="452880" cy="135720"/>
              </a:xfrm>
              <a:prstGeom prst="rect">
                <a:avLst/>
              </a:prstGeom>
            </p:spPr>
          </p:pic>
        </mc:Fallback>
      </mc:AlternateContent>
      <p:grpSp>
        <p:nvGrpSpPr>
          <p:cNvPr id="31" name="Gruppieren 30">
            <a:extLst>
              <a:ext uri="{FF2B5EF4-FFF2-40B4-BE49-F238E27FC236}">
                <a16:creationId xmlns:a16="http://schemas.microsoft.com/office/drawing/2014/main" id="{5B843633-976D-4D55-ADDA-169AD482ED9C}"/>
              </a:ext>
            </a:extLst>
          </p:cNvPr>
          <p:cNvGrpSpPr/>
          <p:nvPr/>
        </p:nvGrpSpPr>
        <p:grpSpPr>
          <a:xfrm>
            <a:off x="1675797" y="1787565"/>
            <a:ext cx="2218320" cy="894240"/>
            <a:chOff x="1675797" y="1787565"/>
            <a:chExt cx="2218320" cy="89424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771EB20-92BD-491E-AEA8-807D8345D8FF}"/>
                    </a:ext>
                  </a:extLst>
                </p14:cNvPr>
                <p14:cNvContentPartPr/>
                <p14:nvPr/>
              </p14:nvContentPartPr>
              <p14:xfrm>
                <a:off x="1675797" y="1787565"/>
                <a:ext cx="615600" cy="140040"/>
              </p14:xfrm>
            </p:contentPart>
          </mc:Choice>
          <mc:Fallback>
            <p:pic>
              <p:nvPicPr>
                <p:cNvPr id="5" name="Freihand 4">
                  <a:extLst>
                    <a:ext uri="{FF2B5EF4-FFF2-40B4-BE49-F238E27FC236}">
                      <a16:creationId xmlns:a16="http://schemas.microsoft.com/office/drawing/2014/main" id="{8771EB20-92BD-491E-AEA8-807D8345D8FF}"/>
                    </a:ext>
                  </a:extLst>
                </p:cNvPr>
                <p:cNvPicPr/>
                <p:nvPr/>
              </p:nvPicPr>
              <p:blipFill>
                <a:blip r:embed="rId9"/>
                <a:stretch>
                  <a:fillRect/>
                </a:stretch>
              </p:blipFill>
              <p:spPr>
                <a:xfrm>
                  <a:off x="1671477" y="1783245"/>
                  <a:ext cx="624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B9A22488-2382-45AE-9334-C7A105D79A03}"/>
                    </a:ext>
                  </a:extLst>
                </p14:cNvPr>
                <p14:cNvContentPartPr/>
                <p14:nvPr/>
              </p14:nvContentPartPr>
              <p14:xfrm>
                <a:off x="2921757" y="2080245"/>
                <a:ext cx="24480" cy="194760"/>
              </p14:xfrm>
            </p:contentPart>
          </mc:Choice>
          <mc:Fallback>
            <p:pic>
              <p:nvPicPr>
                <p:cNvPr id="6" name="Freihand 5">
                  <a:extLst>
                    <a:ext uri="{FF2B5EF4-FFF2-40B4-BE49-F238E27FC236}">
                      <a16:creationId xmlns:a16="http://schemas.microsoft.com/office/drawing/2014/main" id="{B9A22488-2382-45AE-9334-C7A105D79A03}"/>
                    </a:ext>
                  </a:extLst>
                </p:cNvPr>
                <p:cNvPicPr/>
                <p:nvPr/>
              </p:nvPicPr>
              <p:blipFill>
                <a:blip r:embed="rId11"/>
                <a:stretch>
                  <a:fillRect/>
                </a:stretch>
              </p:blipFill>
              <p:spPr>
                <a:xfrm>
                  <a:off x="2917437" y="2075925"/>
                  <a:ext cx="33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B6131D26-B11C-4F53-89CE-E4F14DB3EB36}"/>
                    </a:ext>
                  </a:extLst>
                </p14:cNvPr>
                <p14:cNvContentPartPr/>
                <p14:nvPr/>
              </p14:nvContentPartPr>
              <p14:xfrm>
                <a:off x="2829237" y="2157645"/>
                <a:ext cx="215280" cy="67320"/>
              </p14:xfrm>
            </p:contentPart>
          </mc:Choice>
          <mc:Fallback>
            <p:pic>
              <p:nvPicPr>
                <p:cNvPr id="8" name="Freihand 7">
                  <a:extLst>
                    <a:ext uri="{FF2B5EF4-FFF2-40B4-BE49-F238E27FC236}">
                      <a16:creationId xmlns:a16="http://schemas.microsoft.com/office/drawing/2014/main" id="{B6131D26-B11C-4F53-89CE-E4F14DB3EB36}"/>
                    </a:ext>
                  </a:extLst>
                </p:cNvPr>
                <p:cNvPicPr/>
                <p:nvPr/>
              </p:nvPicPr>
              <p:blipFill>
                <a:blip r:embed="rId13"/>
                <a:stretch>
                  <a:fillRect/>
                </a:stretch>
              </p:blipFill>
              <p:spPr>
                <a:xfrm>
                  <a:off x="2824917" y="2153325"/>
                  <a:ext cx="223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305921A0-5EFE-4AE1-B011-5EF046F606D5}"/>
                    </a:ext>
                  </a:extLst>
                </p14:cNvPr>
                <p14:cNvContentPartPr/>
                <p14:nvPr/>
              </p14:nvContentPartPr>
              <p14:xfrm>
                <a:off x="2837877" y="2337285"/>
                <a:ext cx="218520" cy="66960"/>
              </p14:xfrm>
            </p:contentPart>
          </mc:Choice>
          <mc:Fallback>
            <p:pic>
              <p:nvPicPr>
                <p:cNvPr id="9" name="Freihand 8">
                  <a:extLst>
                    <a:ext uri="{FF2B5EF4-FFF2-40B4-BE49-F238E27FC236}">
                      <a16:creationId xmlns:a16="http://schemas.microsoft.com/office/drawing/2014/main" id="{305921A0-5EFE-4AE1-B011-5EF046F606D5}"/>
                    </a:ext>
                  </a:extLst>
                </p:cNvPr>
                <p:cNvPicPr/>
                <p:nvPr/>
              </p:nvPicPr>
              <p:blipFill>
                <a:blip r:embed="rId15"/>
                <a:stretch>
                  <a:fillRect/>
                </a:stretch>
              </p:blipFill>
              <p:spPr>
                <a:xfrm>
                  <a:off x="2833557" y="2332965"/>
                  <a:ext cx="227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2423FDF0-7861-419E-83A2-70319C7266FB}"/>
                    </a:ext>
                  </a:extLst>
                </p14:cNvPr>
                <p14:cNvContentPartPr/>
                <p14:nvPr/>
              </p14:nvContentPartPr>
              <p14:xfrm>
                <a:off x="3149997" y="2097165"/>
                <a:ext cx="201600" cy="162000"/>
              </p14:xfrm>
            </p:contentPart>
          </mc:Choice>
          <mc:Fallback>
            <p:pic>
              <p:nvPicPr>
                <p:cNvPr id="13" name="Freihand 12">
                  <a:extLst>
                    <a:ext uri="{FF2B5EF4-FFF2-40B4-BE49-F238E27FC236}">
                      <a16:creationId xmlns:a16="http://schemas.microsoft.com/office/drawing/2014/main" id="{2423FDF0-7861-419E-83A2-70319C7266FB}"/>
                    </a:ext>
                  </a:extLst>
                </p:cNvPr>
                <p:cNvPicPr/>
                <p:nvPr/>
              </p:nvPicPr>
              <p:blipFill>
                <a:blip r:embed="rId17"/>
                <a:stretch>
                  <a:fillRect/>
                </a:stretch>
              </p:blipFill>
              <p:spPr>
                <a:xfrm>
                  <a:off x="3145677" y="2092845"/>
                  <a:ext cx="210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42F56FD5-9D11-4735-8EBD-9746F457331D}"/>
                    </a:ext>
                  </a:extLst>
                </p14:cNvPr>
                <p14:cNvContentPartPr/>
                <p14:nvPr/>
              </p14:nvContentPartPr>
              <p14:xfrm>
                <a:off x="3369597" y="2111925"/>
                <a:ext cx="111960" cy="92880"/>
              </p14:xfrm>
            </p:contentPart>
          </mc:Choice>
          <mc:Fallback>
            <p:pic>
              <p:nvPicPr>
                <p:cNvPr id="14" name="Freihand 13">
                  <a:extLst>
                    <a:ext uri="{FF2B5EF4-FFF2-40B4-BE49-F238E27FC236}">
                      <a16:creationId xmlns:a16="http://schemas.microsoft.com/office/drawing/2014/main" id="{42F56FD5-9D11-4735-8EBD-9746F457331D}"/>
                    </a:ext>
                  </a:extLst>
                </p:cNvPr>
                <p:cNvPicPr/>
                <p:nvPr/>
              </p:nvPicPr>
              <p:blipFill>
                <a:blip r:embed="rId19"/>
                <a:stretch>
                  <a:fillRect/>
                </a:stretch>
              </p:blipFill>
              <p:spPr>
                <a:xfrm>
                  <a:off x="3365277" y="2107605"/>
                  <a:ext cx="120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DAA1316D-7118-4E2F-8BC7-0918A046BBB1}"/>
                    </a:ext>
                  </a:extLst>
                </p14:cNvPr>
                <p14:cNvContentPartPr/>
                <p14:nvPr/>
              </p14:nvContentPartPr>
              <p14:xfrm>
                <a:off x="3590637" y="2068365"/>
                <a:ext cx="74520" cy="118800"/>
              </p14:xfrm>
            </p:contentPart>
          </mc:Choice>
          <mc:Fallback>
            <p:pic>
              <p:nvPicPr>
                <p:cNvPr id="15" name="Freihand 14">
                  <a:extLst>
                    <a:ext uri="{FF2B5EF4-FFF2-40B4-BE49-F238E27FC236}">
                      <a16:creationId xmlns:a16="http://schemas.microsoft.com/office/drawing/2014/main" id="{DAA1316D-7118-4E2F-8BC7-0918A046BBB1}"/>
                    </a:ext>
                  </a:extLst>
                </p:cNvPr>
                <p:cNvPicPr/>
                <p:nvPr/>
              </p:nvPicPr>
              <p:blipFill>
                <a:blip r:embed="rId21"/>
                <a:stretch>
                  <a:fillRect/>
                </a:stretch>
              </p:blipFill>
              <p:spPr>
                <a:xfrm>
                  <a:off x="3586317" y="2064045"/>
                  <a:ext cx="83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92E5F746-92BD-4B95-850B-9EAD7D0910D9}"/>
                    </a:ext>
                  </a:extLst>
                </p14:cNvPr>
                <p14:cNvContentPartPr/>
                <p14:nvPr/>
              </p14:nvContentPartPr>
              <p14:xfrm>
                <a:off x="3489117" y="2021925"/>
                <a:ext cx="114480" cy="77760"/>
              </p14:xfrm>
            </p:contentPart>
          </mc:Choice>
          <mc:Fallback>
            <p:pic>
              <p:nvPicPr>
                <p:cNvPr id="16" name="Freihand 15">
                  <a:extLst>
                    <a:ext uri="{FF2B5EF4-FFF2-40B4-BE49-F238E27FC236}">
                      <a16:creationId xmlns:a16="http://schemas.microsoft.com/office/drawing/2014/main" id="{92E5F746-92BD-4B95-850B-9EAD7D0910D9}"/>
                    </a:ext>
                  </a:extLst>
                </p:cNvPr>
                <p:cNvPicPr/>
                <p:nvPr/>
              </p:nvPicPr>
              <p:blipFill>
                <a:blip r:embed="rId23"/>
                <a:stretch>
                  <a:fillRect/>
                </a:stretch>
              </p:blipFill>
              <p:spPr>
                <a:xfrm>
                  <a:off x="3484797" y="2017605"/>
                  <a:ext cx="123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F922CCAD-8B9D-491E-9E75-1E76E2AA965A}"/>
                    </a:ext>
                  </a:extLst>
                </p14:cNvPr>
                <p14:cNvContentPartPr/>
                <p14:nvPr/>
              </p14:nvContentPartPr>
              <p14:xfrm>
                <a:off x="3655797" y="2141805"/>
                <a:ext cx="100800" cy="82800"/>
              </p14:xfrm>
            </p:contentPart>
          </mc:Choice>
          <mc:Fallback>
            <p:pic>
              <p:nvPicPr>
                <p:cNvPr id="17" name="Freihand 16">
                  <a:extLst>
                    <a:ext uri="{FF2B5EF4-FFF2-40B4-BE49-F238E27FC236}">
                      <a16:creationId xmlns:a16="http://schemas.microsoft.com/office/drawing/2014/main" id="{F922CCAD-8B9D-491E-9E75-1E76E2AA965A}"/>
                    </a:ext>
                  </a:extLst>
                </p:cNvPr>
                <p:cNvPicPr/>
                <p:nvPr/>
              </p:nvPicPr>
              <p:blipFill>
                <a:blip r:embed="rId25"/>
                <a:stretch>
                  <a:fillRect/>
                </a:stretch>
              </p:blipFill>
              <p:spPr>
                <a:xfrm>
                  <a:off x="3651477" y="2137485"/>
                  <a:ext cx="109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C17AC3A9-7442-4A48-8815-A0777801D9CE}"/>
                    </a:ext>
                  </a:extLst>
                </p14:cNvPr>
                <p14:cNvContentPartPr/>
                <p14:nvPr/>
              </p14:nvContentPartPr>
              <p14:xfrm>
                <a:off x="3202557" y="2327565"/>
                <a:ext cx="175320" cy="129960"/>
              </p14:xfrm>
            </p:contentPart>
          </mc:Choice>
          <mc:Fallback>
            <p:pic>
              <p:nvPicPr>
                <p:cNvPr id="19" name="Freihand 18">
                  <a:extLst>
                    <a:ext uri="{FF2B5EF4-FFF2-40B4-BE49-F238E27FC236}">
                      <a16:creationId xmlns:a16="http://schemas.microsoft.com/office/drawing/2014/main" id="{C17AC3A9-7442-4A48-8815-A0777801D9CE}"/>
                    </a:ext>
                  </a:extLst>
                </p:cNvPr>
                <p:cNvPicPr/>
                <p:nvPr/>
              </p:nvPicPr>
              <p:blipFill>
                <a:blip r:embed="rId27"/>
                <a:stretch>
                  <a:fillRect/>
                </a:stretch>
              </p:blipFill>
              <p:spPr>
                <a:xfrm>
                  <a:off x="3198237" y="2323245"/>
                  <a:ext cx="183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95573C7E-B037-48F8-9CD9-A2F5935BF843}"/>
                    </a:ext>
                  </a:extLst>
                </p14:cNvPr>
                <p14:cNvContentPartPr/>
                <p14:nvPr/>
              </p14:nvContentPartPr>
              <p14:xfrm>
                <a:off x="3405237" y="2347005"/>
                <a:ext cx="41040" cy="78480"/>
              </p14:xfrm>
            </p:contentPart>
          </mc:Choice>
          <mc:Fallback>
            <p:pic>
              <p:nvPicPr>
                <p:cNvPr id="20" name="Freihand 19">
                  <a:extLst>
                    <a:ext uri="{FF2B5EF4-FFF2-40B4-BE49-F238E27FC236}">
                      <a16:creationId xmlns:a16="http://schemas.microsoft.com/office/drawing/2014/main" id="{95573C7E-B037-48F8-9CD9-A2F5935BF843}"/>
                    </a:ext>
                  </a:extLst>
                </p:cNvPr>
                <p:cNvPicPr/>
                <p:nvPr/>
              </p:nvPicPr>
              <p:blipFill>
                <a:blip r:embed="rId29"/>
                <a:stretch>
                  <a:fillRect/>
                </a:stretch>
              </p:blipFill>
              <p:spPr>
                <a:xfrm>
                  <a:off x="3400917" y="2342685"/>
                  <a:ext cx="49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C34975B1-A348-4041-A88B-62AB7DDD4FBE}"/>
                    </a:ext>
                  </a:extLst>
                </p14:cNvPr>
                <p14:cNvContentPartPr/>
                <p14:nvPr/>
              </p14:nvContentPartPr>
              <p14:xfrm>
                <a:off x="3453837" y="2249445"/>
                <a:ext cx="154800" cy="164880"/>
              </p14:xfrm>
            </p:contentPart>
          </mc:Choice>
          <mc:Fallback>
            <p:pic>
              <p:nvPicPr>
                <p:cNvPr id="21" name="Freihand 20">
                  <a:extLst>
                    <a:ext uri="{FF2B5EF4-FFF2-40B4-BE49-F238E27FC236}">
                      <a16:creationId xmlns:a16="http://schemas.microsoft.com/office/drawing/2014/main" id="{C34975B1-A348-4041-A88B-62AB7DDD4FBE}"/>
                    </a:ext>
                  </a:extLst>
                </p:cNvPr>
                <p:cNvPicPr/>
                <p:nvPr/>
              </p:nvPicPr>
              <p:blipFill>
                <a:blip r:embed="rId31"/>
                <a:stretch>
                  <a:fillRect/>
                </a:stretch>
              </p:blipFill>
              <p:spPr>
                <a:xfrm>
                  <a:off x="3449517" y="2245125"/>
                  <a:ext cx="163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C01E9429-838E-4FA0-AF03-6F2FBA606B9B}"/>
                    </a:ext>
                  </a:extLst>
                </p14:cNvPr>
                <p14:cNvContentPartPr/>
                <p14:nvPr/>
              </p14:nvContentPartPr>
              <p14:xfrm>
                <a:off x="3419277" y="2241525"/>
                <a:ext cx="49320" cy="13320"/>
              </p14:xfrm>
            </p:contentPart>
          </mc:Choice>
          <mc:Fallback>
            <p:pic>
              <p:nvPicPr>
                <p:cNvPr id="22" name="Freihand 21">
                  <a:extLst>
                    <a:ext uri="{FF2B5EF4-FFF2-40B4-BE49-F238E27FC236}">
                      <a16:creationId xmlns:a16="http://schemas.microsoft.com/office/drawing/2014/main" id="{C01E9429-838E-4FA0-AF03-6F2FBA606B9B}"/>
                    </a:ext>
                  </a:extLst>
                </p:cNvPr>
                <p:cNvPicPr/>
                <p:nvPr/>
              </p:nvPicPr>
              <p:blipFill>
                <a:blip r:embed="rId33"/>
                <a:stretch>
                  <a:fillRect/>
                </a:stretch>
              </p:blipFill>
              <p:spPr>
                <a:xfrm>
                  <a:off x="3414957" y="2237205"/>
                  <a:ext cx="57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B5A1A405-70EE-4DCF-B59D-AC6BDBC2CAE9}"/>
                    </a:ext>
                  </a:extLst>
                </p14:cNvPr>
                <p14:cNvContentPartPr/>
                <p14:nvPr/>
              </p14:nvContentPartPr>
              <p14:xfrm>
                <a:off x="3692157" y="2272485"/>
                <a:ext cx="62640" cy="76680"/>
              </p14:xfrm>
            </p:contentPart>
          </mc:Choice>
          <mc:Fallback>
            <p:pic>
              <p:nvPicPr>
                <p:cNvPr id="23" name="Freihand 22">
                  <a:extLst>
                    <a:ext uri="{FF2B5EF4-FFF2-40B4-BE49-F238E27FC236}">
                      <a16:creationId xmlns:a16="http://schemas.microsoft.com/office/drawing/2014/main" id="{B5A1A405-70EE-4DCF-B59D-AC6BDBC2CAE9}"/>
                    </a:ext>
                  </a:extLst>
                </p:cNvPr>
                <p:cNvPicPr/>
                <p:nvPr/>
              </p:nvPicPr>
              <p:blipFill>
                <a:blip r:embed="rId35"/>
                <a:stretch>
                  <a:fillRect/>
                </a:stretch>
              </p:blipFill>
              <p:spPr>
                <a:xfrm>
                  <a:off x="3687837" y="2268165"/>
                  <a:ext cx="71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50DCF908-107A-446C-BE15-5ACE839C35EA}"/>
                    </a:ext>
                  </a:extLst>
                </p14:cNvPr>
                <p14:cNvContentPartPr/>
                <p14:nvPr/>
              </p14:nvContentPartPr>
              <p14:xfrm>
                <a:off x="3687117" y="2257365"/>
                <a:ext cx="117000" cy="117000"/>
              </p14:xfrm>
            </p:contentPart>
          </mc:Choice>
          <mc:Fallback>
            <p:pic>
              <p:nvPicPr>
                <p:cNvPr id="25" name="Freihand 24">
                  <a:extLst>
                    <a:ext uri="{FF2B5EF4-FFF2-40B4-BE49-F238E27FC236}">
                      <a16:creationId xmlns:a16="http://schemas.microsoft.com/office/drawing/2014/main" id="{50DCF908-107A-446C-BE15-5ACE839C35EA}"/>
                    </a:ext>
                  </a:extLst>
                </p:cNvPr>
                <p:cNvPicPr/>
                <p:nvPr/>
              </p:nvPicPr>
              <p:blipFill>
                <a:blip r:embed="rId37"/>
                <a:stretch>
                  <a:fillRect/>
                </a:stretch>
              </p:blipFill>
              <p:spPr>
                <a:xfrm>
                  <a:off x="3682797" y="2253045"/>
                  <a:ext cx="125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B9CAADE7-3859-4EF6-AE0C-C0E6C575F9F4}"/>
                    </a:ext>
                  </a:extLst>
                </p14:cNvPr>
                <p14:cNvContentPartPr/>
                <p14:nvPr/>
              </p14:nvContentPartPr>
              <p14:xfrm>
                <a:off x="3549237" y="2534925"/>
                <a:ext cx="123840" cy="146880"/>
              </p14:xfrm>
            </p:contentPart>
          </mc:Choice>
          <mc:Fallback>
            <p:pic>
              <p:nvPicPr>
                <p:cNvPr id="26" name="Freihand 25">
                  <a:extLst>
                    <a:ext uri="{FF2B5EF4-FFF2-40B4-BE49-F238E27FC236}">
                      <a16:creationId xmlns:a16="http://schemas.microsoft.com/office/drawing/2014/main" id="{B9CAADE7-3859-4EF6-AE0C-C0E6C575F9F4}"/>
                    </a:ext>
                  </a:extLst>
                </p:cNvPr>
                <p:cNvPicPr/>
                <p:nvPr/>
              </p:nvPicPr>
              <p:blipFill>
                <a:blip r:embed="rId39"/>
                <a:stretch>
                  <a:fillRect/>
                </a:stretch>
              </p:blipFill>
              <p:spPr>
                <a:xfrm>
                  <a:off x="3544917" y="2530605"/>
                  <a:ext cx="132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6A7420F3-A34F-4DCE-87B9-DD0780636C49}"/>
                    </a:ext>
                  </a:extLst>
                </p14:cNvPr>
                <p14:cNvContentPartPr/>
                <p14:nvPr/>
              </p14:nvContentPartPr>
              <p14:xfrm>
                <a:off x="3642117" y="2488125"/>
                <a:ext cx="105840" cy="79920"/>
              </p14:xfrm>
            </p:contentPart>
          </mc:Choice>
          <mc:Fallback>
            <p:pic>
              <p:nvPicPr>
                <p:cNvPr id="27" name="Freihand 26">
                  <a:extLst>
                    <a:ext uri="{FF2B5EF4-FFF2-40B4-BE49-F238E27FC236}">
                      <a16:creationId xmlns:a16="http://schemas.microsoft.com/office/drawing/2014/main" id="{6A7420F3-A34F-4DCE-87B9-DD0780636C49}"/>
                    </a:ext>
                  </a:extLst>
                </p:cNvPr>
                <p:cNvPicPr/>
                <p:nvPr/>
              </p:nvPicPr>
              <p:blipFill>
                <a:blip r:embed="rId41"/>
                <a:stretch>
                  <a:fillRect/>
                </a:stretch>
              </p:blipFill>
              <p:spPr>
                <a:xfrm>
                  <a:off x="3637797" y="2483805"/>
                  <a:ext cx="114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AE470DD8-40CD-4252-BE2E-CB8E1EFB0071}"/>
                    </a:ext>
                  </a:extLst>
                </p14:cNvPr>
                <p14:cNvContentPartPr/>
                <p14:nvPr/>
              </p14:nvContentPartPr>
              <p14:xfrm>
                <a:off x="3735717" y="2362125"/>
                <a:ext cx="158400" cy="174600"/>
              </p14:xfrm>
            </p:contentPart>
          </mc:Choice>
          <mc:Fallback>
            <p:pic>
              <p:nvPicPr>
                <p:cNvPr id="28" name="Freihand 27">
                  <a:extLst>
                    <a:ext uri="{FF2B5EF4-FFF2-40B4-BE49-F238E27FC236}">
                      <a16:creationId xmlns:a16="http://schemas.microsoft.com/office/drawing/2014/main" id="{AE470DD8-40CD-4252-BE2E-CB8E1EFB0071}"/>
                    </a:ext>
                  </a:extLst>
                </p:cNvPr>
                <p:cNvPicPr/>
                <p:nvPr/>
              </p:nvPicPr>
              <p:blipFill>
                <a:blip r:embed="rId43"/>
                <a:stretch>
                  <a:fillRect/>
                </a:stretch>
              </p:blipFill>
              <p:spPr>
                <a:xfrm>
                  <a:off x="3731397" y="2357805"/>
                  <a:ext cx="1670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4AFFEA14-229B-4D3F-B933-44B9536D6FED}"/>
                    </a:ext>
                  </a:extLst>
                </p14:cNvPr>
                <p14:cNvContentPartPr/>
                <p14:nvPr/>
              </p14:nvContentPartPr>
              <p14:xfrm>
                <a:off x="2643477" y="1821765"/>
                <a:ext cx="1229040" cy="620280"/>
              </p14:xfrm>
            </p:contentPart>
          </mc:Choice>
          <mc:Fallback>
            <p:pic>
              <p:nvPicPr>
                <p:cNvPr id="30" name="Freihand 29">
                  <a:extLst>
                    <a:ext uri="{FF2B5EF4-FFF2-40B4-BE49-F238E27FC236}">
                      <a16:creationId xmlns:a16="http://schemas.microsoft.com/office/drawing/2014/main" id="{4AFFEA14-229B-4D3F-B933-44B9536D6FED}"/>
                    </a:ext>
                  </a:extLst>
                </p:cNvPr>
                <p:cNvPicPr/>
                <p:nvPr/>
              </p:nvPicPr>
              <p:blipFill>
                <a:blip r:embed="rId45"/>
                <a:stretch>
                  <a:fillRect/>
                </a:stretch>
              </p:blipFill>
              <p:spPr>
                <a:xfrm>
                  <a:off x="2639157" y="1817445"/>
                  <a:ext cx="1237680" cy="62892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Balance of Payments</a:t>
            </a:r>
            <a:endParaRPr lang="de-DE" sz="2400" b="1" dirty="0">
              <a:solidFill>
                <a:srgbClr val="000000"/>
              </a:solidFill>
              <a:latin typeface="Sparkasse Rg" pitchFamily="34" charset="0"/>
            </a:endParaRPr>
          </a:p>
        </p:txBody>
      </p:sp>
      <p:sp>
        <p:nvSpPr>
          <p:cNvPr id="102404" name="Text Box 2"/>
          <p:cNvSpPr txBox="1">
            <a:spLocks noChangeArrowheads="1"/>
          </p:cNvSpPr>
          <p:nvPr/>
        </p:nvSpPr>
        <p:spPr bwMode="auto">
          <a:xfrm>
            <a:off x="872939" y="826434"/>
            <a:ext cx="855409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en-US" sz="2400" u="sng">
                <a:solidFill>
                  <a:srgbClr val="000000"/>
                </a:solidFill>
              </a:rPr>
              <a:t>Definition of Balance of Payments:</a:t>
            </a:r>
          </a:p>
          <a:p>
            <a:pPr eaLnBrk="1" hangingPunct="1">
              <a:buFontTx/>
              <a:buNone/>
            </a:pPr>
            <a:r>
              <a:rPr lang="en-US" sz="2400">
                <a:solidFill>
                  <a:srgbClr val="000000"/>
                </a:solidFill>
              </a:rPr>
              <a:t>The balance of payments is a summary of all the international transactions of a country and its citizens during a specified period of time. This period is usually of one year, though many countries have now started preparing the quarterly accounts for the purposes of forecasting.</a:t>
            </a:r>
            <a:endParaRPr lang="de-DE" sz="240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a:solidFill>
                  <a:srgbClr val="000000"/>
                </a:solidFill>
              </a:rPr>
              <a:t>Caution:</a:t>
            </a:r>
            <a:r>
              <a:rPr lang="de-DE" sz="2400">
                <a:solidFill>
                  <a:srgbClr val="000000"/>
                </a:solidFill>
              </a:rPr>
              <a:t> </a:t>
            </a:r>
            <a:r>
              <a:rPr lang="de-DE" sz="2400" dirty="0">
                <a:solidFill>
                  <a:srgbClr val="000000"/>
                </a:solidFill>
              </a:rPr>
              <a:t>	</a:t>
            </a:r>
          </a:p>
          <a:p>
            <a:pPr eaLnBrk="1" hangingPunct="1">
              <a:buFontTx/>
              <a:buNone/>
            </a:pPr>
            <a:r>
              <a:rPr lang="de-DE" sz="2400">
                <a:solidFill>
                  <a:srgbClr val="000000"/>
                </a:solidFill>
              </a:rPr>
              <a:t>In the balance of payments we count flow, while usually in a balance sheet you report stocks!</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23A1560-3665-4940-80CE-35EF84E02126}"/>
                  </a:ext>
                </a:extLst>
              </p14:cNvPr>
              <p14:cNvContentPartPr/>
              <p14:nvPr/>
            </p14:nvContentPartPr>
            <p14:xfrm>
              <a:off x="2516037" y="672645"/>
              <a:ext cx="2357640" cy="130320"/>
            </p14:xfrm>
          </p:contentPart>
        </mc:Choice>
        <mc:Fallback>
          <p:pic>
            <p:nvPicPr>
              <p:cNvPr id="2" name="Freihand 1">
                <a:extLst>
                  <a:ext uri="{FF2B5EF4-FFF2-40B4-BE49-F238E27FC236}">
                    <a16:creationId xmlns:a16="http://schemas.microsoft.com/office/drawing/2014/main" id="{E23A1560-3665-4940-80CE-35EF84E02126}"/>
                  </a:ext>
                </a:extLst>
              </p:cNvPr>
              <p:cNvPicPr/>
              <p:nvPr/>
            </p:nvPicPr>
            <p:blipFill>
              <a:blip r:embed="rId4"/>
              <a:stretch>
                <a:fillRect/>
              </a:stretch>
            </p:blipFill>
            <p:spPr>
              <a:xfrm>
                <a:off x="2511717" y="668325"/>
                <a:ext cx="2366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FB6DE7B-5320-4998-96CB-5D4427C1F78F}"/>
                  </a:ext>
                </a:extLst>
              </p14:cNvPr>
              <p14:cNvContentPartPr/>
              <p14:nvPr/>
            </p14:nvContentPartPr>
            <p14:xfrm>
              <a:off x="4634277" y="1591005"/>
              <a:ext cx="3666600" cy="39600"/>
            </p14:xfrm>
          </p:contentPart>
        </mc:Choice>
        <mc:Fallback>
          <p:pic>
            <p:nvPicPr>
              <p:cNvPr id="3" name="Freihand 2">
                <a:extLst>
                  <a:ext uri="{FF2B5EF4-FFF2-40B4-BE49-F238E27FC236}">
                    <a16:creationId xmlns:a16="http://schemas.microsoft.com/office/drawing/2014/main" id="{0FB6DE7B-5320-4998-96CB-5D4427C1F78F}"/>
                  </a:ext>
                </a:extLst>
              </p:cNvPr>
              <p:cNvPicPr/>
              <p:nvPr/>
            </p:nvPicPr>
            <p:blipFill>
              <a:blip r:embed="rId6"/>
              <a:stretch>
                <a:fillRect/>
              </a:stretch>
            </p:blipFill>
            <p:spPr>
              <a:xfrm>
                <a:off x="4629957" y="1586685"/>
                <a:ext cx="3675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815D4A8-B997-47D6-992A-4AACA838F385}"/>
                  </a:ext>
                </a:extLst>
              </p14:cNvPr>
              <p14:cNvContentPartPr/>
              <p14:nvPr/>
            </p14:nvContentPartPr>
            <p14:xfrm>
              <a:off x="1285557" y="1991325"/>
              <a:ext cx="1823760" cy="63000"/>
            </p14:xfrm>
          </p:contentPart>
        </mc:Choice>
        <mc:Fallback>
          <p:pic>
            <p:nvPicPr>
              <p:cNvPr id="4" name="Freihand 3">
                <a:extLst>
                  <a:ext uri="{FF2B5EF4-FFF2-40B4-BE49-F238E27FC236}">
                    <a16:creationId xmlns:a16="http://schemas.microsoft.com/office/drawing/2014/main" id="{1815D4A8-B997-47D6-992A-4AACA838F385}"/>
                  </a:ext>
                </a:extLst>
              </p:cNvPr>
              <p:cNvPicPr/>
              <p:nvPr/>
            </p:nvPicPr>
            <p:blipFill>
              <a:blip r:embed="rId8"/>
              <a:stretch>
                <a:fillRect/>
              </a:stretch>
            </p:blipFill>
            <p:spPr>
              <a:xfrm>
                <a:off x="1281237" y="1987005"/>
                <a:ext cx="1832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CC8CE8F3-26D9-4A98-B55C-DF5F6594C5A3}"/>
                  </a:ext>
                </a:extLst>
              </p14:cNvPr>
              <p14:cNvContentPartPr/>
              <p14:nvPr/>
            </p14:nvContentPartPr>
            <p14:xfrm>
              <a:off x="2282397" y="189525"/>
              <a:ext cx="1330560" cy="626040"/>
            </p14:xfrm>
          </p:contentPart>
        </mc:Choice>
        <mc:Fallback>
          <p:pic>
            <p:nvPicPr>
              <p:cNvPr id="9" name="Freihand 8">
                <a:extLst>
                  <a:ext uri="{FF2B5EF4-FFF2-40B4-BE49-F238E27FC236}">
                    <a16:creationId xmlns:a16="http://schemas.microsoft.com/office/drawing/2014/main" id="{CC8CE8F3-26D9-4A98-B55C-DF5F6594C5A3}"/>
                  </a:ext>
                </a:extLst>
              </p:cNvPr>
              <p:cNvPicPr/>
              <p:nvPr/>
            </p:nvPicPr>
            <p:blipFill>
              <a:blip r:embed="rId10"/>
              <a:stretch>
                <a:fillRect/>
              </a:stretch>
            </p:blipFill>
            <p:spPr>
              <a:xfrm>
                <a:off x="2278077" y="185205"/>
                <a:ext cx="133920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CB45716-5485-4E4D-9EDE-244689C77347}"/>
                  </a:ext>
                </a:extLst>
              </p14:cNvPr>
              <p14:cNvContentPartPr/>
              <p14:nvPr/>
            </p14:nvContentPartPr>
            <p14:xfrm>
              <a:off x="2303997" y="158205"/>
              <a:ext cx="1284480" cy="612720"/>
            </p14:xfrm>
          </p:contentPart>
        </mc:Choice>
        <mc:Fallback>
          <p:pic>
            <p:nvPicPr>
              <p:cNvPr id="10" name="Freihand 9">
                <a:extLst>
                  <a:ext uri="{FF2B5EF4-FFF2-40B4-BE49-F238E27FC236}">
                    <a16:creationId xmlns:a16="http://schemas.microsoft.com/office/drawing/2014/main" id="{CCB45716-5485-4E4D-9EDE-244689C77347}"/>
                  </a:ext>
                </a:extLst>
              </p:cNvPr>
              <p:cNvPicPr/>
              <p:nvPr/>
            </p:nvPicPr>
            <p:blipFill>
              <a:blip r:embed="rId12"/>
              <a:stretch>
                <a:fillRect/>
              </a:stretch>
            </p:blipFill>
            <p:spPr>
              <a:xfrm>
                <a:off x="2299677" y="153885"/>
                <a:ext cx="1293120" cy="621360"/>
              </a:xfrm>
              <a:prstGeom prst="rect">
                <a:avLst/>
              </a:prstGeom>
            </p:spPr>
          </p:pic>
        </mc:Fallback>
      </mc:AlternateContent>
      <p:grpSp>
        <p:nvGrpSpPr>
          <p:cNvPr id="15" name="Gruppieren 14">
            <a:extLst>
              <a:ext uri="{FF2B5EF4-FFF2-40B4-BE49-F238E27FC236}">
                <a16:creationId xmlns:a16="http://schemas.microsoft.com/office/drawing/2014/main" id="{4631AB51-4686-4E34-AA21-631562E25C0A}"/>
              </a:ext>
            </a:extLst>
          </p:cNvPr>
          <p:cNvGrpSpPr/>
          <p:nvPr/>
        </p:nvGrpSpPr>
        <p:grpSpPr>
          <a:xfrm>
            <a:off x="3154677" y="1966125"/>
            <a:ext cx="4275720" cy="523440"/>
            <a:chOff x="3154677" y="1966125"/>
            <a:chExt cx="4275720" cy="523440"/>
          </a:xfrm>
        </p:grpSpPr>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2BF50FBB-10AA-49AF-9947-F49F714D33DF}"/>
                    </a:ext>
                  </a:extLst>
                </p14:cNvPr>
                <p14:cNvContentPartPr/>
                <p14:nvPr/>
              </p14:nvContentPartPr>
              <p14:xfrm>
                <a:off x="6072117" y="2199045"/>
                <a:ext cx="1343520" cy="251640"/>
              </p14:xfrm>
            </p:contentPart>
          </mc:Choice>
          <mc:Fallback>
            <p:pic>
              <p:nvPicPr>
                <p:cNvPr id="6" name="Freihand 5">
                  <a:extLst>
                    <a:ext uri="{FF2B5EF4-FFF2-40B4-BE49-F238E27FC236}">
                      <a16:creationId xmlns:a16="http://schemas.microsoft.com/office/drawing/2014/main" id="{2BF50FBB-10AA-49AF-9947-F49F714D33DF}"/>
                    </a:ext>
                  </a:extLst>
                </p:cNvPr>
                <p:cNvPicPr/>
                <p:nvPr/>
              </p:nvPicPr>
              <p:blipFill>
                <a:blip r:embed="rId14"/>
                <a:stretch>
                  <a:fillRect/>
                </a:stretch>
              </p:blipFill>
              <p:spPr>
                <a:xfrm>
                  <a:off x="6067797" y="2194725"/>
                  <a:ext cx="13521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3BB1E9AD-E44F-402F-9690-DBFD154F5B5E}"/>
                    </a:ext>
                  </a:extLst>
                </p14:cNvPr>
                <p14:cNvContentPartPr/>
                <p14:nvPr/>
              </p14:nvContentPartPr>
              <p14:xfrm>
                <a:off x="6383157" y="2219925"/>
                <a:ext cx="1047240" cy="180360"/>
              </p14:xfrm>
            </p:contentPart>
          </mc:Choice>
          <mc:Fallback>
            <p:pic>
              <p:nvPicPr>
                <p:cNvPr id="7" name="Freihand 6">
                  <a:extLst>
                    <a:ext uri="{FF2B5EF4-FFF2-40B4-BE49-F238E27FC236}">
                      <a16:creationId xmlns:a16="http://schemas.microsoft.com/office/drawing/2014/main" id="{3BB1E9AD-E44F-402F-9690-DBFD154F5B5E}"/>
                    </a:ext>
                  </a:extLst>
                </p:cNvPr>
                <p:cNvPicPr/>
                <p:nvPr/>
              </p:nvPicPr>
              <p:blipFill>
                <a:blip r:embed="rId16"/>
                <a:stretch>
                  <a:fillRect/>
                </a:stretch>
              </p:blipFill>
              <p:spPr>
                <a:xfrm>
                  <a:off x="6378837" y="2215605"/>
                  <a:ext cx="1055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AC46193D-4154-4EE3-B1A9-B579DF47D8A4}"/>
                    </a:ext>
                  </a:extLst>
                </p14:cNvPr>
                <p14:cNvContentPartPr/>
                <p14:nvPr/>
              </p14:nvContentPartPr>
              <p14:xfrm>
                <a:off x="6645237" y="1992405"/>
                <a:ext cx="601920" cy="124920"/>
              </p14:xfrm>
            </p:contentPart>
          </mc:Choice>
          <mc:Fallback>
            <p:pic>
              <p:nvPicPr>
                <p:cNvPr id="11" name="Freihand 10">
                  <a:extLst>
                    <a:ext uri="{FF2B5EF4-FFF2-40B4-BE49-F238E27FC236}">
                      <a16:creationId xmlns:a16="http://schemas.microsoft.com/office/drawing/2014/main" id="{AC46193D-4154-4EE3-B1A9-B579DF47D8A4}"/>
                    </a:ext>
                  </a:extLst>
                </p:cNvPr>
                <p:cNvPicPr/>
                <p:nvPr/>
              </p:nvPicPr>
              <p:blipFill>
                <a:blip r:embed="rId18"/>
                <a:stretch>
                  <a:fillRect/>
                </a:stretch>
              </p:blipFill>
              <p:spPr>
                <a:xfrm>
                  <a:off x="6640917" y="1988085"/>
                  <a:ext cx="610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12012AC7-616D-4305-B2EF-304034EA37B4}"/>
                    </a:ext>
                  </a:extLst>
                </p14:cNvPr>
                <p14:cNvContentPartPr/>
                <p14:nvPr/>
              </p14:nvContentPartPr>
              <p14:xfrm>
                <a:off x="3154677" y="1966125"/>
                <a:ext cx="4209120" cy="523440"/>
              </p14:xfrm>
            </p:contentPart>
          </mc:Choice>
          <mc:Fallback>
            <p:pic>
              <p:nvPicPr>
                <p:cNvPr id="12" name="Freihand 11">
                  <a:extLst>
                    <a:ext uri="{FF2B5EF4-FFF2-40B4-BE49-F238E27FC236}">
                      <a16:creationId xmlns:a16="http://schemas.microsoft.com/office/drawing/2014/main" id="{12012AC7-616D-4305-B2EF-304034EA37B4}"/>
                    </a:ext>
                  </a:extLst>
                </p:cNvPr>
                <p:cNvPicPr/>
                <p:nvPr/>
              </p:nvPicPr>
              <p:blipFill>
                <a:blip r:embed="rId20"/>
                <a:stretch>
                  <a:fillRect/>
                </a:stretch>
              </p:blipFill>
              <p:spPr>
                <a:xfrm>
                  <a:off x="3150357" y="1961805"/>
                  <a:ext cx="421776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64DEB1E8-AD29-4C9F-9504-FD7628A1BA84}"/>
                    </a:ext>
                  </a:extLst>
                </p14:cNvPr>
                <p14:cNvContentPartPr/>
                <p14:nvPr/>
              </p14:nvContentPartPr>
              <p14:xfrm>
                <a:off x="3366717" y="2317845"/>
                <a:ext cx="3600000" cy="91800"/>
              </p14:xfrm>
            </p:contentPart>
          </mc:Choice>
          <mc:Fallback>
            <p:pic>
              <p:nvPicPr>
                <p:cNvPr id="14" name="Freihand 13">
                  <a:extLst>
                    <a:ext uri="{FF2B5EF4-FFF2-40B4-BE49-F238E27FC236}">
                      <a16:creationId xmlns:a16="http://schemas.microsoft.com/office/drawing/2014/main" id="{64DEB1E8-AD29-4C9F-9504-FD7628A1BA84}"/>
                    </a:ext>
                  </a:extLst>
                </p:cNvPr>
                <p:cNvPicPr/>
                <p:nvPr/>
              </p:nvPicPr>
              <p:blipFill>
                <a:blip r:embed="rId22"/>
                <a:stretch>
                  <a:fillRect/>
                </a:stretch>
              </p:blipFill>
              <p:spPr>
                <a:xfrm>
                  <a:off x="3362397" y="2313525"/>
                  <a:ext cx="3608640" cy="10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D4FB05FC-39D5-4C21-A9A0-22FCC8660C2F}"/>
                  </a:ext>
                </a:extLst>
              </p14:cNvPr>
              <p14:cNvContentPartPr/>
              <p14:nvPr/>
            </p14:nvContentPartPr>
            <p14:xfrm>
              <a:off x="3685677" y="4529685"/>
              <a:ext cx="1353240" cy="142200"/>
            </p14:xfrm>
          </p:contentPart>
        </mc:Choice>
        <mc:Fallback>
          <p:pic>
            <p:nvPicPr>
              <p:cNvPr id="16" name="Freihand 15">
                <a:extLst>
                  <a:ext uri="{FF2B5EF4-FFF2-40B4-BE49-F238E27FC236}">
                    <a16:creationId xmlns:a16="http://schemas.microsoft.com/office/drawing/2014/main" id="{D4FB05FC-39D5-4C21-A9A0-22FCC8660C2F}"/>
                  </a:ext>
                </a:extLst>
              </p:cNvPr>
              <p:cNvPicPr/>
              <p:nvPr/>
            </p:nvPicPr>
            <p:blipFill>
              <a:blip r:embed="rId24"/>
              <a:stretch>
                <a:fillRect/>
              </a:stretch>
            </p:blipFill>
            <p:spPr>
              <a:xfrm>
                <a:off x="3681357" y="4525365"/>
                <a:ext cx="1361880" cy="150840"/>
              </a:xfrm>
              <a:prstGeom prst="rect">
                <a:avLst/>
              </a:prstGeom>
            </p:spPr>
          </p:pic>
        </mc:Fallback>
      </mc:AlternateContent>
      <p:grpSp>
        <p:nvGrpSpPr>
          <p:cNvPr id="32" name="Gruppieren 31">
            <a:extLst>
              <a:ext uri="{FF2B5EF4-FFF2-40B4-BE49-F238E27FC236}">
                <a16:creationId xmlns:a16="http://schemas.microsoft.com/office/drawing/2014/main" id="{5D0264F8-BA39-44FD-AA96-8FC5A3B0442A}"/>
              </a:ext>
            </a:extLst>
          </p:cNvPr>
          <p:cNvGrpSpPr/>
          <p:nvPr/>
        </p:nvGrpSpPr>
        <p:grpSpPr>
          <a:xfrm>
            <a:off x="4204437" y="4652085"/>
            <a:ext cx="3299040" cy="524520"/>
            <a:chOff x="4204437" y="4652085"/>
            <a:chExt cx="3299040" cy="52452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8FCD7547-F67B-445A-A11B-A60E8E2FD704}"/>
                    </a:ext>
                  </a:extLst>
                </p14:cNvPr>
                <p14:cNvContentPartPr/>
                <p14:nvPr/>
              </p14:nvContentPartPr>
              <p14:xfrm>
                <a:off x="4330077" y="4793925"/>
                <a:ext cx="48960" cy="246240"/>
              </p14:xfrm>
            </p:contentPart>
          </mc:Choice>
          <mc:Fallback>
            <p:pic>
              <p:nvPicPr>
                <p:cNvPr id="17" name="Freihand 16">
                  <a:extLst>
                    <a:ext uri="{FF2B5EF4-FFF2-40B4-BE49-F238E27FC236}">
                      <a16:creationId xmlns:a16="http://schemas.microsoft.com/office/drawing/2014/main" id="{8FCD7547-F67B-445A-A11B-A60E8E2FD704}"/>
                    </a:ext>
                  </a:extLst>
                </p:cNvPr>
                <p:cNvPicPr/>
                <p:nvPr/>
              </p:nvPicPr>
              <p:blipFill>
                <a:blip r:embed="rId26"/>
                <a:stretch>
                  <a:fillRect/>
                </a:stretch>
              </p:blipFill>
              <p:spPr>
                <a:xfrm>
                  <a:off x="4325757" y="4789605"/>
                  <a:ext cx="576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6934F759-F539-4C79-B894-D1B38A6D6372}"/>
                    </a:ext>
                  </a:extLst>
                </p14:cNvPr>
                <p14:cNvContentPartPr/>
                <p14:nvPr/>
              </p14:nvContentPartPr>
              <p14:xfrm>
                <a:off x="4336557" y="4801845"/>
                <a:ext cx="272520" cy="270720"/>
              </p14:xfrm>
            </p:contentPart>
          </mc:Choice>
          <mc:Fallback>
            <p:pic>
              <p:nvPicPr>
                <p:cNvPr id="18" name="Freihand 17">
                  <a:extLst>
                    <a:ext uri="{FF2B5EF4-FFF2-40B4-BE49-F238E27FC236}">
                      <a16:creationId xmlns:a16="http://schemas.microsoft.com/office/drawing/2014/main" id="{6934F759-F539-4C79-B894-D1B38A6D6372}"/>
                    </a:ext>
                  </a:extLst>
                </p:cNvPr>
                <p:cNvPicPr/>
                <p:nvPr/>
              </p:nvPicPr>
              <p:blipFill>
                <a:blip r:embed="rId28"/>
                <a:stretch>
                  <a:fillRect/>
                </a:stretch>
              </p:blipFill>
              <p:spPr>
                <a:xfrm>
                  <a:off x="4332237" y="4797525"/>
                  <a:ext cx="2811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AF6C52B9-C38B-431F-B859-D7A52F571240}"/>
                    </a:ext>
                  </a:extLst>
                </p14:cNvPr>
                <p14:cNvContentPartPr/>
                <p14:nvPr/>
              </p14:nvContentPartPr>
              <p14:xfrm>
                <a:off x="4204437" y="4652085"/>
                <a:ext cx="293760" cy="177120"/>
              </p14:xfrm>
            </p:contentPart>
          </mc:Choice>
          <mc:Fallback>
            <p:pic>
              <p:nvPicPr>
                <p:cNvPr id="19" name="Freihand 18">
                  <a:extLst>
                    <a:ext uri="{FF2B5EF4-FFF2-40B4-BE49-F238E27FC236}">
                      <a16:creationId xmlns:a16="http://schemas.microsoft.com/office/drawing/2014/main" id="{AF6C52B9-C38B-431F-B859-D7A52F571240}"/>
                    </a:ext>
                  </a:extLst>
                </p:cNvPr>
                <p:cNvPicPr/>
                <p:nvPr/>
              </p:nvPicPr>
              <p:blipFill>
                <a:blip r:embed="rId30"/>
                <a:stretch>
                  <a:fillRect/>
                </a:stretch>
              </p:blipFill>
              <p:spPr>
                <a:xfrm>
                  <a:off x="4200117" y="4647765"/>
                  <a:ext cx="302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DACE6C9-0445-481B-988C-88C6B95B464C}"/>
                    </a:ext>
                  </a:extLst>
                </p14:cNvPr>
                <p14:cNvContentPartPr/>
                <p14:nvPr/>
              </p14:nvContentPartPr>
              <p14:xfrm>
                <a:off x="4848837" y="4974285"/>
                <a:ext cx="16920" cy="175320"/>
              </p14:xfrm>
            </p:contentPart>
          </mc:Choice>
          <mc:Fallback>
            <p:pic>
              <p:nvPicPr>
                <p:cNvPr id="20" name="Freihand 19">
                  <a:extLst>
                    <a:ext uri="{FF2B5EF4-FFF2-40B4-BE49-F238E27FC236}">
                      <a16:creationId xmlns:a16="http://schemas.microsoft.com/office/drawing/2014/main" id="{7DACE6C9-0445-481B-988C-88C6B95B464C}"/>
                    </a:ext>
                  </a:extLst>
                </p:cNvPr>
                <p:cNvPicPr/>
                <p:nvPr/>
              </p:nvPicPr>
              <p:blipFill>
                <a:blip r:embed="rId32"/>
                <a:stretch>
                  <a:fillRect/>
                </a:stretch>
              </p:blipFill>
              <p:spPr>
                <a:xfrm>
                  <a:off x="4844517" y="4969965"/>
                  <a:ext cx="255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822795E8-8CFA-483F-8CE4-95F2EFB4E76F}"/>
                    </a:ext>
                  </a:extLst>
                </p14:cNvPr>
                <p14:cNvContentPartPr/>
                <p14:nvPr/>
              </p14:nvContentPartPr>
              <p14:xfrm>
                <a:off x="4696917" y="4946565"/>
                <a:ext cx="232560" cy="204480"/>
              </p14:xfrm>
            </p:contentPart>
          </mc:Choice>
          <mc:Fallback>
            <p:pic>
              <p:nvPicPr>
                <p:cNvPr id="21" name="Freihand 20">
                  <a:extLst>
                    <a:ext uri="{FF2B5EF4-FFF2-40B4-BE49-F238E27FC236}">
                      <a16:creationId xmlns:a16="http://schemas.microsoft.com/office/drawing/2014/main" id="{822795E8-8CFA-483F-8CE4-95F2EFB4E76F}"/>
                    </a:ext>
                  </a:extLst>
                </p:cNvPr>
                <p:cNvPicPr/>
                <p:nvPr/>
              </p:nvPicPr>
              <p:blipFill>
                <a:blip r:embed="rId34"/>
                <a:stretch>
                  <a:fillRect/>
                </a:stretch>
              </p:blipFill>
              <p:spPr>
                <a:xfrm>
                  <a:off x="4692597" y="4942245"/>
                  <a:ext cx="241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CD350FE2-4216-4249-8B01-1E76A21DE239}"/>
                    </a:ext>
                  </a:extLst>
                </p14:cNvPr>
                <p14:cNvContentPartPr/>
                <p14:nvPr/>
              </p14:nvContentPartPr>
              <p14:xfrm>
                <a:off x="4962957" y="4954485"/>
                <a:ext cx="380520" cy="159480"/>
              </p14:xfrm>
            </p:contentPart>
          </mc:Choice>
          <mc:Fallback>
            <p:pic>
              <p:nvPicPr>
                <p:cNvPr id="22" name="Freihand 21">
                  <a:extLst>
                    <a:ext uri="{FF2B5EF4-FFF2-40B4-BE49-F238E27FC236}">
                      <a16:creationId xmlns:a16="http://schemas.microsoft.com/office/drawing/2014/main" id="{CD350FE2-4216-4249-8B01-1E76A21DE239}"/>
                    </a:ext>
                  </a:extLst>
                </p:cNvPr>
                <p:cNvPicPr/>
                <p:nvPr/>
              </p:nvPicPr>
              <p:blipFill>
                <a:blip r:embed="rId36"/>
                <a:stretch>
                  <a:fillRect/>
                </a:stretch>
              </p:blipFill>
              <p:spPr>
                <a:xfrm>
                  <a:off x="4958637" y="4950165"/>
                  <a:ext cx="389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FED1DE9F-B2A8-41F1-A7F0-BD7DC076C930}"/>
                    </a:ext>
                  </a:extLst>
                </p14:cNvPr>
                <p14:cNvContentPartPr/>
                <p14:nvPr/>
              </p14:nvContentPartPr>
              <p14:xfrm>
                <a:off x="5566677" y="5005965"/>
                <a:ext cx="351720" cy="104760"/>
              </p14:xfrm>
            </p:contentPart>
          </mc:Choice>
          <mc:Fallback>
            <p:pic>
              <p:nvPicPr>
                <p:cNvPr id="23" name="Freihand 22">
                  <a:extLst>
                    <a:ext uri="{FF2B5EF4-FFF2-40B4-BE49-F238E27FC236}">
                      <a16:creationId xmlns:a16="http://schemas.microsoft.com/office/drawing/2014/main" id="{FED1DE9F-B2A8-41F1-A7F0-BD7DC076C930}"/>
                    </a:ext>
                  </a:extLst>
                </p:cNvPr>
                <p:cNvPicPr/>
                <p:nvPr/>
              </p:nvPicPr>
              <p:blipFill>
                <a:blip r:embed="rId38"/>
                <a:stretch>
                  <a:fillRect/>
                </a:stretch>
              </p:blipFill>
              <p:spPr>
                <a:xfrm>
                  <a:off x="5562357" y="5001645"/>
                  <a:ext cx="360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710DDE96-D1A8-4572-B93F-3CA7D082A65A}"/>
                    </a:ext>
                  </a:extLst>
                </p14:cNvPr>
                <p14:cNvContentPartPr/>
                <p14:nvPr/>
              </p14:nvContentPartPr>
              <p14:xfrm>
                <a:off x="5967717" y="4958445"/>
                <a:ext cx="181080" cy="114840"/>
              </p14:xfrm>
            </p:contentPart>
          </mc:Choice>
          <mc:Fallback>
            <p:pic>
              <p:nvPicPr>
                <p:cNvPr id="24" name="Freihand 23">
                  <a:extLst>
                    <a:ext uri="{FF2B5EF4-FFF2-40B4-BE49-F238E27FC236}">
                      <a16:creationId xmlns:a16="http://schemas.microsoft.com/office/drawing/2014/main" id="{710DDE96-D1A8-4572-B93F-3CA7D082A65A}"/>
                    </a:ext>
                  </a:extLst>
                </p:cNvPr>
                <p:cNvPicPr/>
                <p:nvPr/>
              </p:nvPicPr>
              <p:blipFill>
                <a:blip r:embed="rId40"/>
                <a:stretch>
                  <a:fillRect/>
                </a:stretch>
              </p:blipFill>
              <p:spPr>
                <a:xfrm>
                  <a:off x="5963397" y="4954125"/>
                  <a:ext cx="189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2FE25E4F-4E3E-4BE3-AF34-B98DE4836CE8}"/>
                    </a:ext>
                  </a:extLst>
                </p14:cNvPr>
                <p14:cNvContentPartPr/>
                <p14:nvPr/>
              </p14:nvContentPartPr>
              <p14:xfrm>
                <a:off x="6348957" y="4972125"/>
                <a:ext cx="149040" cy="75600"/>
              </p14:xfrm>
            </p:contentPart>
          </mc:Choice>
          <mc:Fallback>
            <p:pic>
              <p:nvPicPr>
                <p:cNvPr id="25" name="Freihand 24">
                  <a:extLst>
                    <a:ext uri="{FF2B5EF4-FFF2-40B4-BE49-F238E27FC236}">
                      <a16:creationId xmlns:a16="http://schemas.microsoft.com/office/drawing/2014/main" id="{2FE25E4F-4E3E-4BE3-AF34-B98DE4836CE8}"/>
                    </a:ext>
                  </a:extLst>
                </p:cNvPr>
                <p:cNvPicPr/>
                <p:nvPr/>
              </p:nvPicPr>
              <p:blipFill>
                <a:blip r:embed="rId42"/>
                <a:stretch>
                  <a:fillRect/>
                </a:stretch>
              </p:blipFill>
              <p:spPr>
                <a:xfrm>
                  <a:off x="6344637" y="4967805"/>
                  <a:ext cx="157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D99F7ACC-D4BF-4C36-BD39-1F76450AA763}"/>
                    </a:ext>
                  </a:extLst>
                </p14:cNvPr>
                <p14:cNvContentPartPr/>
                <p14:nvPr/>
              </p14:nvContentPartPr>
              <p14:xfrm>
                <a:off x="6510237" y="4974285"/>
                <a:ext cx="67680" cy="76320"/>
              </p14:xfrm>
            </p:contentPart>
          </mc:Choice>
          <mc:Fallback>
            <p:pic>
              <p:nvPicPr>
                <p:cNvPr id="26" name="Freihand 25">
                  <a:extLst>
                    <a:ext uri="{FF2B5EF4-FFF2-40B4-BE49-F238E27FC236}">
                      <a16:creationId xmlns:a16="http://schemas.microsoft.com/office/drawing/2014/main" id="{D99F7ACC-D4BF-4C36-BD39-1F76450AA763}"/>
                    </a:ext>
                  </a:extLst>
                </p:cNvPr>
                <p:cNvPicPr/>
                <p:nvPr/>
              </p:nvPicPr>
              <p:blipFill>
                <a:blip r:embed="rId44"/>
                <a:stretch>
                  <a:fillRect/>
                </a:stretch>
              </p:blipFill>
              <p:spPr>
                <a:xfrm>
                  <a:off x="6505917" y="4969965"/>
                  <a:ext cx="76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1D98CB1D-1185-450F-BE57-67A38C1853BE}"/>
                    </a:ext>
                  </a:extLst>
                </p14:cNvPr>
                <p14:cNvContentPartPr/>
                <p14:nvPr/>
              </p14:nvContentPartPr>
              <p14:xfrm>
                <a:off x="6742797" y="4926045"/>
                <a:ext cx="181440" cy="250560"/>
              </p14:xfrm>
            </p:contentPart>
          </mc:Choice>
          <mc:Fallback>
            <p:pic>
              <p:nvPicPr>
                <p:cNvPr id="27" name="Freihand 26">
                  <a:extLst>
                    <a:ext uri="{FF2B5EF4-FFF2-40B4-BE49-F238E27FC236}">
                      <a16:creationId xmlns:a16="http://schemas.microsoft.com/office/drawing/2014/main" id="{1D98CB1D-1185-450F-BE57-67A38C1853BE}"/>
                    </a:ext>
                  </a:extLst>
                </p:cNvPr>
                <p:cNvPicPr/>
                <p:nvPr/>
              </p:nvPicPr>
              <p:blipFill>
                <a:blip r:embed="rId46"/>
                <a:stretch>
                  <a:fillRect/>
                </a:stretch>
              </p:blipFill>
              <p:spPr>
                <a:xfrm>
                  <a:off x="6738477" y="4921725"/>
                  <a:ext cx="1900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1C3747FF-D4C0-426E-8306-60902BBF88A8}"/>
                    </a:ext>
                  </a:extLst>
                </p14:cNvPr>
                <p14:cNvContentPartPr/>
                <p14:nvPr/>
              </p14:nvContentPartPr>
              <p14:xfrm>
                <a:off x="6959517" y="4915965"/>
                <a:ext cx="242640" cy="93960"/>
              </p14:xfrm>
            </p:contentPart>
          </mc:Choice>
          <mc:Fallback>
            <p:pic>
              <p:nvPicPr>
                <p:cNvPr id="28" name="Freihand 27">
                  <a:extLst>
                    <a:ext uri="{FF2B5EF4-FFF2-40B4-BE49-F238E27FC236}">
                      <a16:creationId xmlns:a16="http://schemas.microsoft.com/office/drawing/2014/main" id="{1C3747FF-D4C0-426E-8306-60902BBF88A8}"/>
                    </a:ext>
                  </a:extLst>
                </p:cNvPr>
                <p:cNvPicPr/>
                <p:nvPr/>
              </p:nvPicPr>
              <p:blipFill>
                <a:blip r:embed="rId48"/>
                <a:stretch>
                  <a:fillRect/>
                </a:stretch>
              </p:blipFill>
              <p:spPr>
                <a:xfrm>
                  <a:off x="6955197" y="4911645"/>
                  <a:ext cx="251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FD25A2ED-946A-4E6E-ADD7-2DA5058F536D}"/>
                    </a:ext>
                  </a:extLst>
                </p14:cNvPr>
                <p14:cNvContentPartPr/>
                <p14:nvPr/>
              </p14:nvContentPartPr>
              <p14:xfrm>
                <a:off x="7194237" y="4822365"/>
                <a:ext cx="360" cy="360"/>
              </p14:xfrm>
            </p:contentPart>
          </mc:Choice>
          <mc:Fallback>
            <p:pic>
              <p:nvPicPr>
                <p:cNvPr id="29" name="Freihand 28">
                  <a:extLst>
                    <a:ext uri="{FF2B5EF4-FFF2-40B4-BE49-F238E27FC236}">
                      <a16:creationId xmlns:a16="http://schemas.microsoft.com/office/drawing/2014/main" id="{FD25A2ED-946A-4E6E-ADD7-2DA5058F536D}"/>
                    </a:ext>
                  </a:extLst>
                </p:cNvPr>
                <p:cNvPicPr/>
                <p:nvPr/>
              </p:nvPicPr>
              <p:blipFill>
                <a:blip r:embed="rId50"/>
                <a:stretch>
                  <a:fillRect/>
                </a:stretch>
              </p:blipFill>
              <p:spPr>
                <a:xfrm>
                  <a:off x="7189917" y="48180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0FFC5DB3-A51E-45A8-8FFD-A8747A8B19A2}"/>
                    </a:ext>
                  </a:extLst>
                </p14:cNvPr>
                <p14:cNvContentPartPr/>
                <p14:nvPr/>
              </p14:nvContentPartPr>
              <p14:xfrm>
                <a:off x="7227717" y="4927485"/>
                <a:ext cx="75960" cy="82080"/>
              </p14:xfrm>
            </p:contentPart>
          </mc:Choice>
          <mc:Fallback>
            <p:pic>
              <p:nvPicPr>
                <p:cNvPr id="30" name="Freihand 29">
                  <a:extLst>
                    <a:ext uri="{FF2B5EF4-FFF2-40B4-BE49-F238E27FC236}">
                      <a16:creationId xmlns:a16="http://schemas.microsoft.com/office/drawing/2014/main" id="{0FFC5DB3-A51E-45A8-8FFD-A8747A8B19A2}"/>
                    </a:ext>
                  </a:extLst>
                </p:cNvPr>
                <p:cNvPicPr/>
                <p:nvPr/>
              </p:nvPicPr>
              <p:blipFill>
                <a:blip r:embed="rId52"/>
                <a:stretch>
                  <a:fillRect/>
                </a:stretch>
              </p:blipFill>
              <p:spPr>
                <a:xfrm>
                  <a:off x="7223397" y="4923165"/>
                  <a:ext cx="84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4149399A-F4CF-4CF3-B91D-A20EB12697B6}"/>
                    </a:ext>
                  </a:extLst>
                </p14:cNvPr>
                <p14:cNvContentPartPr/>
                <p14:nvPr/>
              </p14:nvContentPartPr>
              <p14:xfrm>
                <a:off x="7334997" y="4851525"/>
                <a:ext cx="168480" cy="159120"/>
              </p14:xfrm>
            </p:contentPart>
          </mc:Choice>
          <mc:Fallback>
            <p:pic>
              <p:nvPicPr>
                <p:cNvPr id="31" name="Freihand 30">
                  <a:extLst>
                    <a:ext uri="{FF2B5EF4-FFF2-40B4-BE49-F238E27FC236}">
                      <a16:creationId xmlns:a16="http://schemas.microsoft.com/office/drawing/2014/main" id="{4149399A-F4CF-4CF3-B91D-A20EB12697B6}"/>
                    </a:ext>
                  </a:extLst>
                </p:cNvPr>
                <p:cNvPicPr/>
                <p:nvPr/>
              </p:nvPicPr>
              <p:blipFill>
                <a:blip r:embed="rId54"/>
                <a:stretch>
                  <a:fillRect/>
                </a:stretch>
              </p:blipFill>
              <p:spPr>
                <a:xfrm>
                  <a:off x="7330677" y="4847205"/>
                  <a:ext cx="177120" cy="167760"/>
                </a:xfrm>
                <a:prstGeom prst="rect">
                  <a:avLst/>
                </a:prstGeom>
              </p:spPr>
            </p:pic>
          </mc:Fallback>
        </mc:AlternateContent>
      </p:gr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3467327"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Balance ofpayments</a:t>
            </a:r>
          </a:p>
        </p:txBody>
      </p:sp>
      <p:sp>
        <p:nvSpPr>
          <p:cNvPr id="103428" name="Text Box 2"/>
          <p:cNvSpPr txBox="1">
            <a:spLocks noChangeArrowheads="1"/>
          </p:cNvSpPr>
          <p:nvPr/>
        </p:nvSpPr>
        <p:spPr bwMode="auto">
          <a:xfrm>
            <a:off x="1775052" y="101758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Current Account</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B.Capital account</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 Financial account</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5271632" y="1196975"/>
            <a:ext cx="6365197"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dirty="0">
                <a:solidFill>
                  <a:srgbClr val="000000"/>
                </a:solidFill>
              </a:rPr>
              <a:t>A1. Balance </a:t>
            </a:r>
            <a:r>
              <a:rPr lang="de-DE" sz="2000" dirty="0" err="1">
                <a:solidFill>
                  <a:srgbClr val="000000"/>
                </a:solidFill>
              </a:rPr>
              <a:t>of</a:t>
            </a:r>
            <a:r>
              <a:rPr lang="de-DE" sz="2000" dirty="0">
                <a:solidFill>
                  <a:srgbClr val="000000"/>
                </a:solidFill>
              </a:rPr>
              <a:t> </a:t>
            </a:r>
            <a:r>
              <a:rPr lang="de-DE" sz="2000" dirty="0" err="1">
                <a:solidFill>
                  <a:srgbClr val="000000"/>
                </a:solidFill>
              </a:rPr>
              <a:t>goods</a:t>
            </a:r>
            <a:endParaRPr lang="de-DE" sz="2000" dirty="0">
              <a:solidFill>
                <a:srgbClr val="000000"/>
              </a:solidFill>
            </a:endParaRPr>
          </a:p>
          <a:p>
            <a:pPr eaLnBrk="1" hangingPunct="1">
              <a:buFontTx/>
              <a:buNone/>
            </a:pPr>
            <a:r>
              <a:rPr lang="de-DE" sz="2000" dirty="0">
                <a:solidFill>
                  <a:srgbClr val="000000"/>
                </a:solidFill>
              </a:rPr>
              <a:t>A2. Balance </a:t>
            </a:r>
            <a:r>
              <a:rPr lang="de-DE" sz="2000" dirty="0" err="1">
                <a:solidFill>
                  <a:srgbClr val="000000"/>
                </a:solidFill>
              </a:rPr>
              <a:t>of</a:t>
            </a:r>
            <a:r>
              <a:rPr lang="de-DE" sz="2000" dirty="0">
                <a:solidFill>
                  <a:srgbClr val="000000"/>
                </a:solidFill>
              </a:rPr>
              <a:t> </a:t>
            </a:r>
            <a:r>
              <a:rPr lang="de-DE" sz="2000" dirty="0" err="1">
                <a:solidFill>
                  <a:srgbClr val="000000"/>
                </a:solidFill>
              </a:rPr>
              <a:t>services</a:t>
            </a:r>
            <a:endParaRPr lang="de-DE" sz="2000" dirty="0">
              <a:solidFill>
                <a:srgbClr val="000000"/>
              </a:solidFill>
            </a:endParaRPr>
          </a:p>
          <a:p>
            <a:pPr eaLnBrk="1" hangingPunct="1">
              <a:buFontTx/>
              <a:buNone/>
            </a:pPr>
            <a:r>
              <a:rPr lang="de-DE" sz="2000" dirty="0">
                <a:solidFill>
                  <a:srgbClr val="000000"/>
                </a:solidFill>
              </a:rPr>
              <a:t>A3. Primary </a:t>
            </a:r>
            <a:r>
              <a:rPr lang="de-DE" sz="2000" dirty="0" err="1">
                <a:solidFill>
                  <a:srgbClr val="000000"/>
                </a:solidFill>
              </a:rPr>
              <a:t>income</a:t>
            </a:r>
            <a:r>
              <a:rPr lang="de-DE" sz="2000" dirty="0">
                <a:solidFill>
                  <a:srgbClr val="000000"/>
                </a:solidFill>
              </a:rPr>
              <a:t> (</a:t>
            </a:r>
            <a:r>
              <a:rPr lang="de-DE" sz="2000" dirty="0" err="1">
                <a:solidFill>
                  <a:srgbClr val="000000"/>
                </a:solidFill>
              </a:rPr>
              <a:t>payments</a:t>
            </a:r>
            <a:r>
              <a:rPr lang="de-DE" sz="2000" dirty="0">
                <a:solidFill>
                  <a:srgbClr val="000000"/>
                </a:solidFill>
              </a:rPr>
              <a:t> form </a:t>
            </a:r>
            <a:r>
              <a:rPr lang="de-DE" sz="2000" dirty="0" err="1">
                <a:solidFill>
                  <a:srgbClr val="000000"/>
                </a:solidFill>
              </a:rPr>
              <a:t>work</a:t>
            </a:r>
            <a:r>
              <a:rPr lang="de-DE" sz="2000" dirty="0">
                <a:solidFill>
                  <a:srgbClr val="000000"/>
                </a:solidFill>
              </a:rPr>
              <a:t> (</a:t>
            </a:r>
            <a:r>
              <a:rPr lang="de-DE" sz="2000" dirty="0" err="1">
                <a:solidFill>
                  <a:srgbClr val="000000"/>
                </a:solidFill>
              </a:rPr>
              <a:t>wages</a:t>
            </a:r>
            <a:r>
              <a:rPr lang="de-DE" sz="2000" dirty="0">
                <a:solidFill>
                  <a:srgbClr val="000000"/>
                </a:solidFill>
              </a:rPr>
              <a:t>) oder </a:t>
            </a:r>
            <a:r>
              <a:rPr lang="de-DE" sz="2000" dirty="0" err="1">
                <a:solidFill>
                  <a:srgbClr val="000000"/>
                </a:solidFill>
              </a:rPr>
              <a:t>inverstments</a:t>
            </a:r>
            <a:r>
              <a:rPr lang="de-DE" sz="2000" dirty="0">
                <a:solidFill>
                  <a:srgbClr val="000000"/>
                </a:solidFill>
              </a:rPr>
              <a:t> (</a:t>
            </a:r>
            <a:r>
              <a:rPr lang="de-DE" sz="2000" dirty="0" err="1">
                <a:solidFill>
                  <a:srgbClr val="000000"/>
                </a:solidFill>
              </a:rPr>
              <a:t>dividends</a:t>
            </a:r>
            <a:r>
              <a:rPr lang="de-DE" sz="2000" dirty="0">
                <a:solidFill>
                  <a:srgbClr val="000000"/>
                </a:solidFill>
              </a:rPr>
              <a:t>)</a:t>
            </a:r>
          </a:p>
          <a:p>
            <a:pPr eaLnBrk="1" hangingPunct="1">
              <a:buFontTx/>
              <a:buNone/>
            </a:pPr>
            <a:r>
              <a:rPr lang="de-DE" sz="2000" dirty="0">
                <a:solidFill>
                  <a:srgbClr val="000000"/>
                </a:solidFill>
              </a:rPr>
              <a:t>A4. </a:t>
            </a:r>
            <a:r>
              <a:rPr lang="de-DE" sz="2000" dirty="0" err="1">
                <a:solidFill>
                  <a:srgbClr val="000000"/>
                </a:solidFill>
              </a:rPr>
              <a:t>Secondary</a:t>
            </a:r>
            <a:r>
              <a:rPr lang="de-DE" sz="2000" dirty="0">
                <a:solidFill>
                  <a:srgbClr val="000000"/>
                </a:solidFill>
              </a:rPr>
              <a:t> </a:t>
            </a:r>
            <a:r>
              <a:rPr lang="de-DE" sz="2000" dirty="0" err="1">
                <a:solidFill>
                  <a:srgbClr val="000000"/>
                </a:solidFill>
              </a:rPr>
              <a:t>income</a:t>
            </a:r>
            <a:r>
              <a:rPr lang="de-DE" sz="2000" dirty="0">
                <a:solidFill>
                  <a:srgbClr val="000000"/>
                </a:solidFill>
              </a:rPr>
              <a:t> (</a:t>
            </a:r>
            <a:r>
              <a:rPr lang="de-DE" sz="2000" dirty="0" err="1">
                <a:solidFill>
                  <a:srgbClr val="000000"/>
                </a:solidFill>
              </a:rPr>
              <a:t>payments</a:t>
            </a:r>
            <a:r>
              <a:rPr lang="de-DE" sz="2000" dirty="0">
                <a:solidFill>
                  <a:srgbClr val="000000"/>
                </a:solidFill>
              </a:rPr>
              <a:t> </a:t>
            </a:r>
            <a:r>
              <a:rPr lang="de-DE" sz="2000" dirty="0" err="1">
                <a:solidFill>
                  <a:srgbClr val="000000"/>
                </a:solidFill>
              </a:rPr>
              <a:t>from</a:t>
            </a:r>
            <a:r>
              <a:rPr lang="de-DE" sz="2000" dirty="0">
                <a:solidFill>
                  <a:srgbClr val="000000"/>
                </a:solidFill>
              </a:rPr>
              <a:t> </a:t>
            </a:r>
            <a:r>
              <a:rPr lang="de-DE" sz="2000" dirty="0" err="1">
                <a:solidFill>
                  <a:srgbClr val="000000"/>
                </a:solidFill>
              </a:rPr>
              <a:t>government</a:t>
            </a:r>
            <a:r>
              <a:rPr lang="de-DE" sz="2000" dirty="0">
                <a:solidFill>
                  <a:srgbClr val="000000"/>
                </a:solidFill>
              </a:rPr>
              <a:t> (</a:t>
            </a:r>
            <a:r>
              <a:rPr lang="de-DE" sz="2000" dirty="0" err="1">
                <a:solidFill>
                  <a:srgbClr val="000000"/>
                </a:solidFill>
              </a:rPr>
              <a:t>tax</a:t>
            </a:r>
            <a:r>
              <a:rPr lang="de-DE" sz="2000" dirty="0">
                <a:solidFill>
                  <a:srgbClr val="000000"/>
                </a:solidFill>
              </a:rPr>
              <a:t>, </a:t>
            </a:r>
            <a:r>
              <a:rPr lang="de-DE" sz="2000" dirty="0" err="1">
                <a:solidFill>
                  <a:srgbClr val="000000"/>
                </a:solidFill>
              </a:rPr>
              <a:t>refunds</a:t>
            </a:r>
            <a:r>
              <a:rPr lang="de-DE" sz="2000" dirty="0">
                <a:solidFill>
                  <a:srgbClr val="000000"/>
                </a:solidFill>
              </a:rPr>
              <a:t>) </a:t>
            </a:r>
            <a:r>
              <a:rPr lang="de-DE" sz="2000" dirty="0" err="1">
                <a:solidFill>
                  <a:srgbClr val="000000"/>
                </a:solidFill>
              </a:rPr>
              <a:t>or</a:t>
            </a:r>
            <a:r>
              <a:rPr lang="de-DE" sz="2000" dirty="0">
                <a:solidFill>
                  <a:srgbClr val="000000"/>
                </a:solidFill>
              </a:rPr>
              <a:t> </a:t>
            </a:r>
            <a:r>
              <a:rPr lang="de-DE" sz="2000" dirty="0" err="1">
                <a:solidFill>
                  <a:srgbClr val="000000"/>
                </a:solidFill>
              </a:rPr>
              <a:t>one</a:t>
            </a:r>
            <a:r>
              <a:rPr lang="de-DE" sz="2000" dirty="0">
                <a:solidFill>
                  <a:srgbClr val="000000"/>
                </a:solidFill>
              </a:rPr>
              <a:t> </a:t>
            </a:r>
            <a:r>
              <a:rPr lang="de-DE" sz="2000" dirty="0" err="1">
                <a:solidFill>
                  <a:srgbClr val="000000"/>
                </a:solidFill>
              </a:rPr>
              <a:t>way</a:t>
            </a:r>
            <a:r>
              <a:rPr lang="de-DE" sz="2000" dirty="0">
                <a:solidFill>
                  <a:srgbClr val="000000"/>
                </a:solidFill>
              </a:rPr>
              <a:t> </a:t>
            </a:r>
            <a:r>
              <a:rPr lang="de-DE" sz="2000" dirty="0" err="1">
                <a:solidFill>
                  <a:srgbClr val="000000"/>
                </a:solidFill>
              </a:rPr>
              <a:t>transfers</a:t>
            </a:r>
            <a:r>
              <a:rPr lang="de-DE" sz="2000" dirty="0">
                <a:solidFill>
                  <a:srgbClr val="000000"/>
                </a:solidFill>
              </a:rPr>
              <a:t> i.e. </a:t>
            </a:r>
            <a:r>
              <a:rPr lang="de-DE" sz="2000" dirty="0" err="1">
                <a:solidFill>
                  <a:srgbClr val="000000"/>
                </a:solidFill>
              </a:rPr>
              <a:t>disaster</a:t>
            </a:r>
            <a:r>
              <a:rPr lang="de-DE" sz="2000" dirty="0">
                <a:solidFill>
                  <a:srgbClr val="000000"/>
                </a:solidFill>
              </a:rPr>
              <a:t> </a:t>
            </a:r>
            <a:r>
              <a:rPr lang="de-DE" sz="2000" dirty="0" err="1">
                <a:solidFill>
                  <a:srgbClr val="000000"/>
                </a:solidFill>
              </a:rPr>
              <a:t>relief</a:t>
            </a:r>
            <a:r>
              <a:rPr lang="de-DE" sz="2000" dirty="0">
                <a:solidFill>
                  <a:srgbClr val="000000"/>
                </a:solidFill>
              </a:rPr>
              <a:t>)</a:t>
            </a: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B1. Capital </a:t>
            </a:r>
            <a:r>
              <a:rPr lang="de-DE" sz="2000" dirty="0" err="1">
                <a:solidFill>
                  <a:srgbClr val="000000"/>
                </a:solidFill>
              </a:rPr>
              <a:t>transfers</a:t>
            </a: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B1. </a:t>
            </a:r>
            <a:r>
              <a:rPr lang="de-DE" sz="2000" dirty="0" err="1">
                <a:solidFill>
                  <a:srgbClr val="000000"/>
                </a:solidFill>
              </a:rPr>
              <a:t>Direct</a:t>
            </a:r>
            <a:r>
              <a:rPr lang="de-DE" sz="2000" dirty="0">
                <a:solidFill>
                  <a:srgbClr val="000000"/>
                </a:solidFill>
              </a:rPr>
              <a:t> </a:t>
            </a:r>
            <a:r>
              <a:rPr lang="de-DE" sz="2000" dirty="0" err="1">
                <a:solidFill>
                  <a:srgbClr val="000000"/>
                </a:solidFill>
              </a:rPr>
              <a:t>investment</a:t>
            </a:r>
            <a:endParaRPr lang="de-DE" sz="2000" dirty="0">
              <a:solidFill>
                <a:srgbClr val="000000"/>
              </a:solidFill>
            </a:endParaRPr>
          </a:p>
          <a:p>
            <a:pPr eaLnBrk="1" hangingPunct="1">
              <a:buFontTx/>
              <a:buNone/>
            </a:pPr>
            <a:r>
              <a:rPr lang="de-DE" sz="2000" dirty="0">
                <a:solidFill>
                  <a:srgbClr val="000000"/>
                </a:solidFill>
              </a:rPr>
              <a:t>B2. Portfolio </a:t>
            </a:r>
            <a:r>
              <a:rPr lang="de-DE" sz="2000" dirty="0" err="1">
                <a:solidFill>
                  <a:srgbClr val="000000"/>
                </a:solidFill>
              </a:rPr>
              <a:t>investment</a:t>
            </a:r>
            <a:endParaRPr lang="de-DE" sz="2000" dirty="0">
              <a:solidFill>
                <a:srgbClr val="000000"/>
              </a:solidFill>
            </a:endParaRPr>
          </a:p>
          <a:p>
            <a:pPr eaLnBrk="1" hangingPunct="1">
              <a:buFontTx/>
              <a:buNone/>
            </a:pPr>
            <a:r>
              <a:rPr lang="de-DE" sz="2000" dirty="0">
                <a:solidFill>
                  <a:srgbClr val="000000"/>
                </a:solidFill>
              </a:rPr>
              <a:t>B3. Financial derivative</a:t>
            </a:r>
          </a:p>
          <a:p>
            <a:pPr eaLnBrk="1" hangingPunct="1"/>
            <a:r>
              <a:rPr lang="de-DE" sz="2000" dirty="0">
                <a:solidFill>
                  <a:srgbClr val="000000"/>
                </a:solidFill>
              </a:rPr>
              <a:t>B4. Reserve </a:t>
            </a:r>
            <a:r>
              <a:rPr lang="de-DE" sz="2000" dirty="0" err="1">
                <a:solidFill>
                  <a:srgbClr val="000000"/>
                </a:solidFill>
              </a:rPr>
              <a:t>investment</a:t>
            </a:r>
            <a:endParaRPr lang="de-DE" sz="2000" dirty="0">
              <a:solidFill>
                <a:srgbClr val="000000"/>
              </a:solidFill>
            </a:endParaRPr>
          </a:p>
          <a:p>
            <a:pPr eaLnBrk="1" hangingPunct="1"/>
            <a:r>
              <a:rPr lang="de-DE" sz="2000" dirty="0">
                <a:solidFill>
                  <a:srgbClr val="000000"/>
                </a:solidFill>
              </a:rPr>
              <a:t>B5. Other </a:t>
            </a:r>
            <a:r>
              <a:rPr lang="de-DE" sz="2000" dirty="0" err="1">
                <a:solidFill>
                  <a:srgbClr val="000000"/>
                </a:solidFill>
              </a:rPr>
              <a:t>investment</a:t>
            </a: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400" dirty="0">
                <a:solidFill>
                  <a:srgbClr val="000000"/>
                </a:solidFill>
              </a:rPr>
              <a:t>		</a:t>
            </a:r>
          </a:p>
        </p:txBody>
      </p:sp>
      <p:sp>
        <p:nvSpPr>
          <p:cNvPr id="103430" name="Line 6"/>
          <p:cNvSpPr>
            <a:spLocks noChangeShapeType="1"/>
          </p:cNvSpPr>
          <p:nvPr/>
        </p:nvSpPr>
        <p:spPr bwMode="auto">
          <a:xfrm flipV="1">
            <a:off x="3875315"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3875315"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3875315"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3875314" y="1989139"/>
            <a:ext cx="1439862" cy="6378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flipV="1">
            <a:off x="3722914" y="2964999"/>
            <a:ext cx="1519238"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Line 12">
            <a:extLst>
              <a:ext uri="{FF2B5EF4-FFF2-40B4-BE49-F238E27FC236}">
                <a16:creationId xmlns:a16="http://schemas.microsoft.com/office/drawing/2014/main" id="{97A4EA50-C01B-7F20-C32F-AEB4B12D16D2}"/>
              </a:ext>
            </a:extLst>
          </p:cNvPr>
          <p:cNvSpPr>
            <a:spLocks noChangeShapeType="1"/>
          </p:cNvSpPr>
          <p:nvPr/>
        </p:nvSpPr>
        <p:spPr bwMode="auto">
          <a:xfrm flipV="1">
            <a:off x="4060370" y="4158348"/>
            <a:ext cx="1181781" cy="1193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Line 12">
            <a:extLst>
              <a:ext uri="{FF2B5EF4-FFF2-40B4-BE49-F238E27FC236}">
                <a16:creationId xmlns:a16="http://schemas.microsoft.com/office/drawing/2014/main" id="{8D9CF327-37AC-610B-3274-318232294D23}"/>
              </a:ext>
            </a:extLst>
          </p:cNvPr>
          <p:cNvSpPr>
            <a:spLocks noChangeShapeType="1"/>
          </p:cNvSpPr>
          <p:nvPr/>
        </p:nvSpPr>
        <p:spPr bwMode="auto">
          <a:xfrm>
            <a:off x="4060371" y="4376978"/>
            <a:ext cx="1172259" cy="505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 name="Line 12">
            <a:extLst>
              <a:ext uri="{FF2B5EF4-FFF2-40B4-BE49-F238E27FC236}">
                <a16:creationId xmlns:a16="http://schemas.microsoft.com/office/drawing/2014/main" id="{96C19369-E9CB-6FEA-EEC4-4E588EA022DD}"/>
              </a:ext>
            </a:extLst>
          </p:cNvPr>
          <p:cNvSpPr>
            <a:spLocks noChangeShapeType="1"/>
          </p:cNvSpPr>
          <p:nvPr/>
        </p:nvSpPr>
        <p:spPr bwMode="auto">
          <a:xfrm>
            <a:off x="3948341" y="4427563"/>
            <a:ext cx="1366838" cy="2979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12">
            <a:extLst>
              <a:ext uri="{FF2B5EF4-FFF2-40B4-BE49-F238E27FC236}">
                <a16:creationId xmlns:a16="http://schemas.microsoft.com/office/drawing/2014/main" id="{384ED608-6CC0-BFD0-7F1E-0B0ACC4110A3}"/>
              </a:ext>
            </a:extLst>
          </p:cNvPr>
          <p:cNvSpPr>
            <a:spLocks noChangeShapeType="1"/>
          </p:cNvSpPr>
          <p:nvPr/>
        </p:nvSpPr>
        <p:spPr bwMode="auto">
          <a:xfrm>
            <a:off x="3948340" y="4496338"/>
            <a:ext cx="1284290" cy="5173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12">
            <a:extLst>
              <a:ext uri="{FF2B5EF4-FFF2-40B4-BE49-F238E27FC236}">
                <a16:creationId xmlns:a16="http://schemas.microsoft.com/office/drawing/2014/main" id="{8AD356A6-D422-CF81-3B68-F6618CFCCB26}"/>
              </a:ext>
            </a:extLst>
          </p:cNvPr>
          <p:cNvSpPr>
            <a:spLocks noChangeShapeType="1"/>
          </p:cNvSpPr>
          <p:nvPr/>
        </p:nvSpPr>
        <p:spPr bwMode="auto">
          <a:xfrm>
            <a:off x="3875314" y="4546924"/>
            <a:ext cx="1439864" cy="7884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 name="Gruppieren 21">
            <a:extLst>
              <a:ext uri="{FF2B5EF4-FFF2-40B4-BE49-F238E27FC236}">
                <a16:creationId xmlns:a16="http://schemas.microsoft.com/office/drawing/2014/main" id="{DBB897F9-FE51-4625-8703-3C18213FD3E5}"/>
              </a:ext>
            </a:extLst>
          </p:cNvPr>
          <p:cNvGrpSpPr/>
          <p:nvPr/>
        </p:nvGrpSpPr>
        <p:grpSpPr>
          <a:xfrm>
            <a:off x="5753517" y="382485"/>
            <a:ext cx="4706280" cy="1501560"/>
            <a:chOff x="5753517" y="382485"/>
            <a:chExt cx="4706280" cy="1501560"/>
          </a:xfrm>
        </p:grpSpPr>
        <mc:AlternateContent xmlns:mc="http://schemas.openxmlformats.org/markup-compatibility/2006">
          <mc:Choice xmlns:p14="http://schemas.microsoft.com/office/powerpoint/2010/main" Requires="p14">
            <p:contentPart p14:bwMode="auto" r:id="rId3">
              <p14:nvContentPartPr>
                <p14:cNvPr id="7" name="Freihand 6">
                  <a:extLst>
                    <a:ext uri="{FF2B5EF4-FFF2-40B4-BE49-F238E27FC236}">
                      <a16:creationId xmlns:a16="http://schemas.microsoft.com/office/drawing/2014/main" id="{9FEE23FC-FE96-4F51-A137-B6BF62934207}"/>
                    </a:ext>
                  </a:extLst>
                </p14:cNvPr>
                <p14:cNvContentPartPr/>
                <p14:nvPr/>
              </p14:nvContentPartPr>
              <p14:xfrm>
                <a:off x="5753517" y="1129485"/>
                <a:ext cx="2201760" cy="754560"/>
              </p14:xfrm>
            </p:contentPart>
          </mc:Choice>
          <mc:Fallback>
            <p:pic>
              <p:nvPicPr>
                <p:cNvPr id="7" name="Freihand 6">
                  <a:extLst>
                    <a:ext uri="{FF2B5EF4-FFF2-40B4-BE49-F238E27FC236}">
                      <a16:creationId xmlns:a16="http://schemas.microsoft.com/office/drawing/2014/main" id="{9FEE23FC-FE96-4F51-A137-B6BF62934207}"/>
                    </a:ext>
                  </a:extLst>
                </p:cNvPr>
                <p:cNvPicPr/>
                <p:nvPr/>
              </p:nvPicPr>
              <p:blipFill>
                <a:blip r:embed="rId4"/>
                <a:stretch>
                  <a:fillRect/>
                </a:stretch>
              </p:blipFill>
              <p:spPr>
                <a:xfrm>
                  <a:off x="5749197" y="1125165"/>
                  <a:ext cx="2210400" cy="76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79BA378F-E1DC-458E-B8AE-D0376449C82D}"/>
                    </a:ext>
                  </a:extLst>
                </p14:cNvPr>
                <p14:cNvContentPartPr/>
                <p14:nvPr/>
              </p14:nvContentPartPr>
              <p14:xfrm>
                <a:off x="8070117" y="1082685"/>
                <a:ext cx="347400" cy="370440"/>
              </p14:xfrm>
            </p:contentPart>
          </mc:Choice>
          <mc:Fallback>
            <p:pic>
              <p:nvPicPr>
                <p:cNvPr id="8" name="Freihand 7">
                  <a:extLst>
                    <a:ext uri="{FF2B5EF4-FFF2-40B4-BE49-F238E27FC236}">
                      <a16:creationId xmlns:a16="http://schemas.microsoft.com/office/drawing/2014/main" id="{79BA378F-E1DC-458E-B8AE-D0376449C82D}"/>
                    </a:ext>
                  </a:extLst>
                </p:cNvPr>
                <p:cNvPicPr/>
                <p:nvPr/>
              </p:nvPicPr>
              <p:blipFill>
                <a:blip r:embed="rId6"/>
                <a:stretch>
                  <a:fillRect/>
                </a:stretch>
              </p:blipFill>
              <p:spPr>
                <a:xfrm>
                  <a:off x="8065797" y="1078365"/>
                  <a:ext cx="35604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CD70557F-C02D-4190-AA34-49C8EDDB31DC}"/>
                    </a:ext>
                  </a:extLst>
                </p14:cNvPr>
                <p14:cNvContentPartPr/>
                <p14:nvPr/>
              </p14:nvContentPartPr>
              <p14:xfrm>
                <a:off x="7942677" y="1247925"/>
                <a:ext cx="336600" cy="326520"/>
              </p14:xfrm>
            </p:contentPart>
          </mc:Choice>
          <mc:Fallback>
            <p:pic>
              <p:nvPicPr>
                <p:cNvPr id="9" name="Freihand 8">
                  <a:extLst>
                    <a:ext uri="{FF2B5EF4-FFF2-40B4-BE49-F238E27FC236}">
                      <a16:creationId xmlns:a16="http://schemas.microsoft.com/office/drawing/2014/main" id="{CD70557F-C02D-4190-AA34-49C8EDDB31DC}"/>
                    </a:ext>
                  </a:extLst>
                </p:cNvPr>
                <p:cNvPicPr/>
                <p:nvPr/>
              </p:nvPicPr>
              <p:blipFill>
                <a:blip r:embed="rId8"/>
                <a:stretch>
                  <a:fillRect/>
                </a:stretch>
              </p:blipFill>
              <p:spPr>
                <a:xfrm>
                  <a:off x="7938357" y="1243605"/>
                  <a:ext cx="3452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248E233E-F463-49CA-958B-8DEC17A2503C}"/>
                    </a:ext>
                  </a:extLst>
                </p14:cNvPr>
                <p14:cNvContentPartPr/>
                <p14:nvPr/>
              </p14:nvContentPartPr>
              <p14:xfrm>
                <a:off x="8661237" y="816645"/>
                <a:ext cx="38160" cy="209520"/>
              </p14:xfrm>
            </p:contentPart>
          </mc:Choice>
          <mc:Fallback>
            <p:pic>
              <p:nvPicPr>
                <p:cNvPr id="10" name="Freihand 9">
                  <a:extLst>
                    <a:ext uri="{FF2B5EF4-FFF2-40B4-BE49-F238E27FC236}">
                      <a16:creationId xmlns:a16="http://schemas.microsoft.com/office/drawing/2014/main" id="{248E233E-F463-49CA-958B-8DEC17A2503C}"/>
                    </a:ext>
                  </a:extLst>
                </p:cNvPr>
                <p:cNvPicPr/>
                <p:nvPr/>
              </p:nvPicPr>
              <p:blipFill>
                <a:blip r:embed="rId10"/>
                <a:stretch>
                  <a:fillRect/>
                </a:stretch>
              </p:blipFill>
              <p:spPr>
                <a:xfrm>
                  <a:off x="8656917" y="812325"/>
                  <a:ext cx="468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CF2157CB-1237-4D4C-AFED-7EC2E0C6F663}"/>
                    </a:ext>
                  </a:extLst>
                </p14:cNvPr>
                <p14:cNvContentPartPr/>
                <p14:nvPr/>
              </p14:nvContentPartPr>
              <p14:xfrm>
                <a:off x="8526237" y="752925"/>
                <a:ext cx="243000" cy="120960"/>
              </p14:xfrm>
            </p:contentPart>
          </mc:Choice>
          <mc:Fallback>
            <p:pic>
              <p:nvPicPr>
                <p:cNvPr id="11" name="Freihand 10">
                  <a:extLst>
                    <a:ext uri="{FF2B5EF4-FFF2-40B4-BE49-F238E27FC236}">
                      <a16:creationId xmlns:a16="http://schemas.microsoft.com/office/drawing/2014/main" id="{CF2157CB-1237-4D4C-AFED-7EC2E0C6F663}"/>
                    </a:ext>
                  </a:extLst>
                </p:cNvPr>
                <p:cNvPicPr/>
                <p:nvPr/>
              </p:nvPicPr>
              <p:blipFill>
                <a:blip r:embed="rId12"/>
                <a:stretch>
                  <a:fillRect/>
                </a:stretch>
              </p:blipFill>
              <p:spPr>
                <a:xfrm>
                  <a:off x="8521917" y="748605"/>
                  <a:ext cx="251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1B886F73-037B-4FE3-80D3-C8BD3B0FB1C5}"/>
                    </a:ext>
                  </a:extLst>
                </p14:cNvPr>
                <p14:cNvContentPartPr/>
                <p14:nvPr/>
              </p14:nvContentPartPr>
              <p14:xfrm>
                <a:off x="8786517" y="766965"/>
                <a:ext cx="294840" cy="189720"/>
              </p14:xfrm>
            </p:contentPart>
          </mc:Choice>
          <mc:Fallback>
            <p:pic>
              <p:nvPicPr>
                <p:cNvPr id="12" name="Freihand 11">
                  <a:extLst>
                    <a:ext uri="{FF2B5EF4-FFF2-40B4-BE49-F238E27FC236}">
                      <a16:creationId xmlns:a16="http://schemas.microsoft.com/office/drawing/2014/main" id="{1B886F73-037B-4FE3-80D3-C8BD3B0FB1C5}"/>
                    </a:ext>
                  </a:extLst>
                </p:cNvPr>
                <p:cNvPicPr/>
                <p:nvPr/>
              </p:nvPicPr>
              <p:blipFill>
                <a:blip r:embed="rId14"/>
                <a:stretch>
                  <a:fillRect/>
                </a:stretch>
              </p:blipFill>
              <p:spPr>
                <a:xfrm>
                  <a:off x="8782197" y="762645"/>
                  <a:ext cx="3034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1B6F7890-27F6-4DB3-99E7-7100894A8F3C}"/>
                    </a:ext>
                  </a:extLst>
                </p14:cNvPr>
                <p14:cNvContentPartPr/>
                <p14:nvPr/>
              </p14:nvContentPartPr>
              <p14:xfrm>
                <a:off x="9066957" y="638805"/>
                <a:ext cx="294480" cy="189720"/>
              </p14:xfrm>
            </p:contentPart>
          </mc:Choice>
          <mc:Fallback>
            <p:pic>
              <p:nvPicPr>
                <p:cNvPr id="13" name="Freihand 12">
                  <a:extLst>
                    <a:ext uri="{FF2B5EF4-FFF2-40B4-BE49-F238E27FC236}">
                      <a16:creationId xmlns:a16="http://schemas.microsoft.com/office/drawing/2014/main" id="{1B6F7890-27F6-4DB3-99E7-7100894A8F3C}"/>
                    </a:ext>
                  </a:extLst>
                </p:cNvPr>
                <p:cNvPicPr/>
                <p:nvPr/>
              </p:nvPicPr>
              <p:blipFill>
                <a:blip r:embed="rId16"/>
                <a:stretch>
                  <a:fillRect/>
                </a:stretch>
              </p:blipFill>
              <p:spPr>
                <a:xfrm>
                  <a:off x="9062637" y="634485"/>
                  <a:ext cx="303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89F65CC9-BB9E-4588-BC01-2F2EA17DE69D}"/>
                    </a:ext>
                  </a:extLst>
                </p14:cNvPr>
                <p14:cNvContentPartPr/>
                <p14:nvPr/>
              </p14:nvContentPartPr>
              <p14:xfrm>
                <a:off x="9554397" y="486165"/>
                <a:ext cx="129240" cy="197640"/>
              </p14:xfrm>
            </p:contentPart>
          </mc:Choice>
          <mc:Fallback>
            <p:pic>
              <p:nvPicPr>
                <p:cNvPr id="16" name="Freihand 15">
                  <a:extLst>
                    <a:ext uri="{FF2B5EF4-FFF2-40B4-BE49-F238E27FC236}">
                      <a16:creationId xmlns:a16="http://schemas.microsoft.com/office/drawing/2014/main" id="{89F65CC9-BB9E-4588-BC01-2F2EA17DE69D}"/>
                    </a:ext>
                  </a:extLst>
                </p:cNvPr>
                <p:cNvPicPr/>
                <p:nvPr/>
              </p:nvPicPr>
              <p:blipFill>
                <a:blip r:embed="rId18"/>
                <a:stretch>
                  <a:fillRect/>
                </a:stretch>
              </p:blipFill>
              <p:spPr>
                <a:xfrm>
                  <a:off x="9550077" y="481845"/>
                  <a:ext cx="137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8C41F376-A3B6-4354-BA34-9FB7E9E751CF}"/>
                    </a:ext>
                  </a:extLst>
                </p14:cNvPr>
                <p14:cNvContentPartPr/>
                <p14:nvPr/>
              </p14:nvContentPartPr>
              <p14:xfrm>
                <a:off x="9730797" y="546285"/>
                <a:ext cx="124560" cy="102240"/>
              </p14:xfrm>
            </p:contentPart>
          </mc:Choice>
          <mc:Fallback>
            <p:pic>
              <p:nvPicPr>
                <p:cNvPr id="17" name="Freihand 16">
                  <a:extLst>
                    <a:ext uri="{FF2B5EF4-FFF2-40B4-BE49-F238E27FC236}">
                      <a16:creationId xmlns:a16="http://schemas.microsoft.com/office/drawing/2014/main" id="{8C41F376-A3B6-4354-BA34-9FB7E9E751CF}"/>
                    </a:ext>
                  </a:extLst>
                </p:cNvPr>
                <p:cNvPicPr/>
                <p:nvPr/>
              </p:nvPicPr>
              <p:blipFill>
                <a:blip r:embed="rId20"/>
                <a:stretch>
                  <a:fillRect/>
                </a:stretch>
              </p:blipFill>
              <p:spPr>
                <a:xfrm>
                  <a:off x="9726477" y="541965"/>
                  <a:ext cx="133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D1550C7F-81E9-46D5-9F71-2751D4AED707}"/>
                    </a:ext>
                  </a:extLst>
                </p14:cNvPr>
                <p14:cNvContentPartPr/>
                <p14:nvPr/>
              </p14:nvContentPartPr>
              <p14:xfrm>
                <a:off x="9872277" y="382485"/>
                <a:ext cx="62280" cy="243720"/>
              </p14:xfrm>
            </p:contentPart>
          </mc:Choice>
          <mc:Fallback>
            <p:pic>
              <p:nvPicPr>
                <p:cNvPr id="18" name="Freihand 17">
                  <a:extLst>
                    <a:ext uri="{FF2B5EF4-FFF2-40B4-BE49-F238E27FC236}">
                      <a16:creationId xmlns:a16="http://schemas.microsoft.com/office/drawing/2014/main" id="{D1550C7F-81E9-46D5-9F71-2751D4AED707}"/>
                    </a:ext>
                  </a:extLst>
                </p:cNvPr>
                <p:cNvPicPr/>
                <p:nvPr/>
              </p:nvPicPr>
              <p:blipFill>
                <a:blip r:embed="rId22"/>
                <a:stretch>
                  <a:fillRect/>
                </a:stretch>
              </p:blipFill>
              <p:spPr>
                <a:xfrm>
                  <a:off x="9867957" y="378165"/>
                  <a:ext cx="709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CE6A28FE-21C9-479B-934B-6598294F1CA6}"/>
                    </a:ext>
                  </a:extLst>
                </p14:cNvPr>
                <p14:cNvContentPartPr/>
                <p14:nvPr/>
              </p14:nvContentPartPr>
              <p14:xfrm>
                <a:off x="9948957" y="498765"/>
                <a:ext cx="235800" cy="86040"/>
              </p14:xfrm>
            </p:contentPart>
          </mc:Choice>
          <mc:Fallback>
            <p:pic>
              <p:nvPicPr>
                <p:cNvPr id="19" name="Freihand 18">
                  <a:extLst>
                    <a:ext uri="{FF2B5EF4-FFF2-40B4-BE49-F238E27FC236}">
                      <a16:creationId xmlns:a16="http://schemas.microsoft.com/office/drawing/2014/main" id="{CE6A28FE-21C9-479B-934B-6598294F1CA6}"/>
                    </a:ext>
                  </a:extLst>
                </p:cNvPr>
                <p:cNvPicPr/>
                <p:nvPr/>
              </p:nvPicPr>
              <p:blipFill>
                <a:blip r:embed="rId24"/>
                <a:stretch>
                  <a:fillRect/>
                </a:stretch>
              </p:blipFill>
              <p:spPr>
                <a:xfrm>
                  <a:off x="9944637" y="494445"/>
                  <a:ext cx="244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FF33152F-C3D0-40D1-BFF1-EC9B794436EC}"/>
                    </a:ext>
                  </a:extLst>
                </p14:cNvPr>
                <p14:cNvContentPartPr/>
                <p14:nvPr/>
              </p14:nvContentPartPr>
              <p14:xfrm>
                <a:off x="10224357" y="445485"/>
                <a:ext cx="87480" cy="77040"/>
              </p14:xfrm>
            </p:contentPart>
          </mc:Choice>
          <mc:Fallback>
            <p:pic>
              <p:nvPicPr>
                <p:cNvPr id="20" name="Freihand 19">
                  <a:extLst>
                    <a:ext uri="{FF2B5EF4-FFF2-40B4-BE49-F238E27FC236}">
                      <a16:creationId xmlns:a16="http://schemas.microsoft.com/office/drawing/2014/main" id="{FF33152F-C3D0-40D1-BFF1-EC9B794436EC}"/>
                    </a:ext>
                  </a:extLst>
                </p:cNvPr>
                <p:cNvPicPr/>
                <p:nvPr/>
              </p:nvPicPr>
              <p:blipFill>
                <a:blip r:embed="rId26"/>
                <a:stretch>
                  <a:fillRect/>
                </a:stretch>
              </p:blipFill>
              <p:spPr>
                <a:xfrm>
                  <a:off x="10220037" y="441165"/>
                  <a:ext cx="96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FC1BD3E3-F96C-4652-B5AA-493A225F37A0}"/>
                    </a:ext>
                  </a:extLst>
                </p14:cNvPr>
                <p14:cNvContentPartPr/>
                <p14:nvPr/>
              </p14:nvContentPartPr>
              <p14:xfrm>
                <a:off x="10328037" y="430365"/>
                <a:ext cx="131760" cy="75600"/>
              </p14:xfrm>
            </p:contentPart>
          </mc:Choice>
          <mc:Fallback>
            <p:pic>
              <p:nvPicPr>
                <p:cNvPr id="21" name="Freihand 20">
                  <a:extLst>
                    <a:ext uri="{FF2B5EF4-FFF2-40B4-BE49-F238E27FC236}">
                      <a16:creationId xmlns:a16="http://schemas.microsoft.com/office/drawing/2014/main" id="{FC1BD3E3-F96C-4652-B5AA-493A225F37A0}"/>
                    </a:ext>
                  </a:extLst>
                </p:cNvPr>
                <p:cNvPicPr/>
                <p:nvPr/>
              </p:nvPicPr>
              <p:blipFill>
                <a:blip r:embed="rId28"/>
                <a:stretch>
                  <a:fillRect/>
                </a:stretch>
              </p:blipFill>
              <p:spPr>
                <a:xfrm>
                  <a:off x="10323717" y="426045"/>
                  <a:ext cx="14040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ACD5B833-BD33-4960-A73E-8A15E9266FD2}"/>
                  </a:ext>
                </a:extLst>
              </p14:cNvPr>
              <p14:cNvContentPartPr/>
              <p14:nvPr/>
            </p14:nvContentPartPr>
            <p14:xfrm>
              <a:off x="2085477" y="1948485"/>
              <a:ext cx="1877760" cy="217800"/>
            </p14:xfrm>
          </p:contentPart>
        </mc:Choice>
        <mc:Fallback>
          <p:pic>
            <p:nvPicPr>
              <p:cNvPr id="23" name="Freihand 22">
                <a:extLst>
                  <a:ext uri="{FF2B5EF4-FFF2-40B4-BE49-F238E27FC236}">
                    <a16:creationId xmlns:a16="http://schemas.microsoft.com/office/drawing/2014/main" id="{ACD5B833-BD33-4960-A73E-8A15E9266FD2}"/>
                  </a:ext>
                </a:extLst>
              </p:cNvPr>
              <p:cNvPicPr/>
              <p:nvPr/>
            </p:nvPicPr>
            <p:blipFill>
              <a:blip r:embed="rId30"/>
              <a:stretch>
                <a:fillRect/>
              </a:stretch>
            </p:blipFill>
            <p:spPr>
              <a:xfrm>
                <a:off x="2081157" y="1944165"/>
                <a:ext cx="1886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EFBC10FB-CABA-4F48-8A30-813071C987E8}"/>
                  </a:ext>
                </a:extLst>
              </p14:cNvPr>
              <p14:cNvContentPartPr/>
              <p14:nvPr/>
            </p14:nvContentPartPr>
            <p14:xfrm>
              <a:off x="5777997" y="2152965"/>
              <a:ext cx="1561320" cy="70560"/>
            </p14:xfrm>
          </p:contentPart>
        </mc:Choice>
        <mc:Fallback>
          <p:pic>
            <p:nvPicPr>
              <p:cNvPr id="24" name="Freihand 23">
                <a:extLst>
                  <a:ext uri="{FF2B5EF4-FFF2-40B4-BE49-F238E27FC236}">
                    <a16:creationId xmlns:a16="http://schemas.microsoft.com/office/drawing/2014/main" id="{EFBC10FB-CABA-4F48-8A30-813071C987E8}"/>
                  </a:ext>
                </a:extLst>
              </p:cNvPr>
              <p:cNvPicPr/>
              <p:nvPr/>
            </p:nvPicPr>
            <p:blipFill>
              <a:blip r:embed="rId32"/>
              <a:stretch>
                <a:fillRect/>
              </a:stretch>
            </p:blipFill>
            <p:spPr>
              <a:xfrm>
                <a:off x="5773677" y="2148645"/>
                <a:ext cx="1569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9DF59B26-72EA-4B6C-B331-1A794D5F101A}"/>
                  </a:ext>
                </a:extLst>
              </p14:cNvPr>
              <p14:cNvContentPartPr/>
              <p14:nvPr/>
            </p14:nvContentPartPr>
            <p14:xfrm>
              <a:off x="5862237" y="2149365"/>
              <a:ext cx="1449720" cy="65880"/>
            </p14:xfrm>
          </p:contentPart>
        </mc:Choice>
        <mc:Fallback>
          <p:pic>
            <p:nvPicPr>
              <p:cNvPr id="25" name="Freihand 24">
                <a:extLst>
                  <a:ext uri="{FF2B5EF4-FFF2-40B4-BE49-F238E27FC236}">
                    <a16:creationId xmlns:a16="http://schemas.microsoft.com/office/drawing/2014/main" id="{9DF59B26-72EA-4B6C-B331-1A794D5F101A}"/>
                  </a:ext>
                </a:extLst>
              </p:cNvPr>
              <p:cNvPicPr/>
              <p:nvPr/>
            </p:nvPicPr>
            <p:blipFill>
              <a:blip r:embed="rId34"/>
              <a:stretch>
                <a:fillRect/>
              </a:stretch>
            </p:blipFill>
            <p:spPr>
              <a:xfrm>
                <a:off x="5857917" y="2145045"/>
                <a:ext cx="1458360" cy="74520"/>
              </a:xfrm>
              <a:prstGeom prst="rect">
                <a:avLst/>
              </a:prstGeom>
            </p:spPr>
          </p:pic>
        </mc:Fallback>
      </mc:AlternateContent>
      <p:grpSp>
        <p:nvGrpSpPr>
          <p:cNvPr id="28" name="Gruppieren 27">
            <a:extLst>
              <a:ext uri="{FF2B5EF4-FFF2-40B4-BE49-F238E27FC236}">
                <a16:creationId xmlns:a16="http://schemas.microsoft.com/office/drawing/2014/main" id="{590EC2F1-8E5F-492F-B281-704AB0E15EE1}"/>
              </a:ext>
            </a:extLst>
          </p:cNvPr>
          <p:cNvGrpSpPr/>
          <p:nvPr/>
        </p:nvGrpSpPr>
        <p:grpSpPr>
          <a:xfrm>
            <a:off x="5843517" y="2729685"/>
            <a:ext cx="1829160" cy="147960"/>
            <a:chOff x="5843517" y="2729685"/>
            <a:chExt cx="1829160" cy="147960"/>
          </a:xfrm>
        </p:grpSpPr>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E7CF3AA9-048B-4468-B49E-F896436687B1}"/>
                    </a:ext>
                  </a:extLst>
                </p14:cNvPr>
                <p14:cNvContentPartPr/>
                <p14:nvPr/>
              </p14:nvContentPartPr>
              <p14:xfrm>
                <a:off x="5967717" y="2852805"/>
                <a:ext cx="80280" cy="24840"/>
              </p14:xfrm>
            </p:contentPart>
          </mc:Choice>
          <mc:Fallback>
            <p:pic>
              <p:nvPicPr>
                <p:cNvPr id="26" name="Freihand 25">
                  <a:extLst>
                    <a:ext uri="{FF2B5EF4-FFF2-40B4-BE49-F238E27FC236}">
                      <a16:creationId xmlns:a16="http://schemas.microsoft.com/office/drawing/2014/main" id="{E7CF3AA9-048B-4468-B49E-F896436687B1}"/>
                    </a:ext>
                  </a:extLst>
                </p:cNvPr>
                <p:cNvPicPr/>
                <p:nvPr/>
              </p:nvPicPr>
              <p:blipFill>
                <a:blip r:embed="rId36"/>
                <a:stretch>
                  <a:fillRect/>
                </a:stretch>
              </p:blipFill>
              <p:spPr>
                <a:xfrm>
                  <a:off x="5963397" y="2848485"/>
                  <a:ext cx="88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17CAA777-C3AA-4151-B935-50685AA2F14A}"/>
                    </a:ext>
                  </a:extLst>
                </p14:cNvPr>
                <p14:cNvContentPartPr/>
                <p14:nvPr/>
              </p14:nvContentPartPr>
              <p14:xfrm>
                <a:off x="5843517" y="2729685"/>
                <a:ext cx="1829160" cy="80640"/>
              </p14:xfrm>
            </p:contentPart>
          </mc:Choice>
          <mc:Fallback>
            <p:pic>
              <p:nvPicPr>
                <p:cNvPr id="27" name="Freihand 26">
                  <a:extLst>
                    <a:ext uri="{FF2B5EF4-FFF2-40B4-BE49-F238E27FC236}">
                      <a16:creationId xmlns:a16="http://schemas.microsoft.com/office/drawing/2014/main" id="{17CAA777-C3AA-4151-B935-50685AA2F14A}"/>
                    </a:ext>
                  </a:extLst>
                </p:cNvPr>
                <p:cNvPicPr/>
                <p:nvPr/>
              </p:nvPicPr>
              <p:blipFill>
                <a:blip r:embed="rId38"/>
                <a:stretch>
                  <a:fillRect/>
                </a:stretch>
              </p:blipFill>
              <p:spPr>
                <a:xfrm>
                  <a:off x="5839197" y="2725365"/>
                  <a:ext cx="183780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DEA827CD-B352-44D2-829B-441B5950875C}"/>
                  </a:ext>
                </a:extLst>
              </p14:cNvPr>
              <p14:cNvContentPartPr/>
              <p14:nvPr/>
            </p14:nvContentPartPr>
            <p14:xfrm>
              <a:off x="1938957" y="3268245"/>
              <a:ext cx="2131920" cy="59400"/>
            </p14:xfrm>
          </p:contentPart>
        </mc:Choice>
        <mc:Fallback>
          <p:pic>
            <p:nvPicPr>
              <p:cNvPr id="29" name="Freihand 28">
                <a:extLst>
                  <a:ext uri="{FF2B5EF4-FFF2-40B4-BE49-F238E27FC236}">
                    <a16:creationId xmlns:a16="http://schemas.microsoft.com/office/drawing/2014/main" id="{DEA827CD-B352-44D2-829B-441B5950875C}"/>
                  </a:ext>
                </a:extLst>
              </p:cNvPr>
              <p:cNvPicPr/>
              <p:nvPr/>
            </p:nvPicPr>
            <p:blipFill>
              <a:blip r:embed="rId40"/>
              <a:stretch>
                <a:fillRect/>
              </a:stretch>
            </p:blipFill>
            <p:spPr>
              <a:xfrm>
                <a:off x="1934637" y="3263925"/>
                <a:ext cx="2140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C61C5050-265D-4488-BA63-A754A20E2A8E}"/>
                  </a:ext>
                </a:extLst>
              </p14:cNvPr>
              <p14:cNvContentPartPr/>
              <p14:nvPr/>
            </p14:nvContentPartPr>
            <p14:xfrm>
              <a:off x="5640117" y="4232325"/>
              <a:ext cx="2118960" cy="74520"/>
            </p14:xfrm>
          </p:contentPart>
        </mc:Choice>
        <mc:Fallback>
          <p:pic>
            <p:nvPicPr>
              <p:cNvPr id="30" name="Freihand 29">
                <a:extLst>
                  <a:ext uri="{FF2B5EF4-FFF2-40B4-BE49-F238E27FC236}">
                    <a16:creationId xmlns:a16="http://schemas.microsoft.com/office/drawing/2014/main" id="{C61C5050-265D-4488-BA63-A754A20E2A8E}"/>
                  </a:ext>
                </a:extLst>
              </p:cNvPr>
              <p:cNvPicPr/>
              <p:nvPr/>
            </p:nvPicPr>
            <p:blipFill>
              <a:blip r:embed="rId42"/>
              <a:stretch>
                <a:fillRect/>
              </a:stretch>
            </p:blipFill>
            <p:spPr>
              <a:xfrm>
                <a:off x="5635797" y="4228005"/>
                <a:ext cx="2127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8F2CED7C-17ED-4E3C-AB7B-8A917C9D53DA}"/>
                  </a:ext>
                </a:extLst>
              </p14:cNvPr>
              <p14:cNvContentPartPr/>
              <p14:nvPr/>
            </p14:nvContentPartPr>
            <p14:xfrm>
              <a:off x="7868877" y="3972405"/>
              <a:ext cx="285840" cy="154080"/>
            </p14:xfrm>
          </p:contentPart>
        </mc:Choice>
        <mc:Fallback>
          <p:pic>
            <p:nvPicPr>
              <p:cNvPr id="31" name="Freihand 30">
                <a:extLst>
                  <a:ext uri="{FF2B5EF4-FFF2-40B4-BE49-F238E27FC236}">
                    <a16:creationId xmlns:a16="http://schemas.microsoft.com/office/drawing/2014/main" id="{8F2CED7C-17ED-4E3C-AB7B-8A917C9D53DA}"/>
                  </a:ext>
                </a:extLst>
              </p:cNvPr>
              <p:cNvPicPr/>
              <p:nvPr/>
            </p:nvPicPr>
            <p:blipFill>
              <a:blip r:embed="rId44"/>
              <a:stretch>
                <a:fillRect/>
              </a:stretch>
            </p:blipFill>
            <p:spPr>
              <a:xfrm>
                <a:off x="7864557" y="3968085"/>
                <a:ext cx="294480" cy="162720"/>
              </a:xfrm>
              <a:prstGeom prst="rect">
                <a:avLst/>
              </a:prstGeom>
            </p:spPr>
          </p:pic>
        </mc:Fallback>
      </mc:AlternateContent>
      <p:grpSp>
        <p:nvGrpSpPr>
          <p:cNvPr id="103446" name="Gruppieren 103445">
            <a:extLst>
              <a:ext uri="{FF2B5EF4-FFF2-40B4-BE49-F238E27FC236}">
                <a16:creationId xmlns:a16="http://schemas.microsoft.com/office/drawing/2014/main" id="{6087A0A3-6415-4CFF-8114-547E64417916}"/>
              </a:ext>
            </a:extLst>
          </p:cNvPr>
          <p:cNvGrpSpPr/>
          <p:nvPr/>
        </p:nvGrpSpPr>
        <p:grpSpPr>
          <a:xfrm>
            <a:off x="8356677" y="3095445"/>
            <a:ext cx="3360960" cy="946080"/>
            <a:chOff x="8356677" y="3095445"/>
            <a:chExt cx="3360960" cy="946080"/>
          </a:xfrm>
        </p:grpSpPr>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690E9471-0506-45EA-878B-24F1C669E274}"/>
                    </a:ext>
                  </a:extLst>
                </p14:cNvPr>
                <p14:cNvContentPartPr/>
                <p14:nvPr/>
              </p14:nvContentPartPr>
              <p14:xfrm>
                <a:off x="8356677" y="3889245"/>
                <a:ext cx="96120" cy="68400"/>
              </p14:xfrm>
            </p:contentPart>
          </mc:Choice>
          <mc:Fallback>
            <p:pic>
              <p:nvPicPr>
                <p:cNvPr id="32" name="Freihand 31">
                  <a:extLst>
                    <a:ext uri="{FF2B5EF4-FFF2-40B4-BE49-F238E27FC236}">
                      <a16:creationId xmlns:a16="http://schemas.microsoft.com/office/drawing/2014/main" id="{690E9471-0506-45EA-878B-24F1C669E274}"/>
                    </a:ext>
                  </a:extLst>
                </p:cNvPr>
                <p:cNvPicPr/>
                <p:nvPr/>
              </p:nvPicPr>
              <p:blipFill>
                <a:blip r:embed="rId46"/>
                <a:stretch>
                  <a:fillRect/>
                </a:stretch>
              </p:blipFill>
              <p:spPr>
                <a:xfrm>
                  <a:off x="8352357" y="3884925"/>
                  <a:ext cx="104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3CDD1901-98A0-4ECA-836A-8704697586AA}"/>
                    </a:ext>
                  </a:extLst>
                </p14:cNvPr>
                <p14:cNvContentPartPr/>
                <p14:nvPr/>
              </p14:nvContentPartPr>
              <p14:xfrm>
                <a:off x="8532357" y="3760005"/>
                <a:ext cx="94680" cy="112320"/>
              </p14:xfrm>
            </p:contentPart>
          </mc:Choice>
          <mc:Fallback>
            <p:pic>
              <p:nvPicPr>
                <p:cNvPr id="33" name="Freihand 32">
                  <a:extLst>
                    <a:ext uri="{FF2B5EF4-FFF2-40B4-BE49-F238E27FC236}">
                      <a16:creationId xmlns:a16="http://schemas.microsoft.com/office/drawing/2014/main" id="{3CDD1901-98A0-4ECA-836A-8704697586AA}"/>
                    </a:ext>
                  </a:extLst>
                </p:cNvPr>
                <p:cNvPicPr/>
                <p:nvPr/>
              </p:nvPicPr>
              <p:blipFill>
                <a:blip r:embed="rId48"/>
                <a:stretch>
                  <a:fillRect/>
                </a:stretch>
              </p:blipFill>
              <p:spPr>
                <a:xfrm>
                  <a:off x="8528037" y="3755685"/>
                  <a:ext cx="103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A99FAE0F-19CF-42B0-B4A0-12F85EABB492}"/>
                    </a:ext>
                  </a:extLst>
                </p14:cNvPr>
                <p14:cNvContentPartPr/>
                <p14:nvPr/>
              </p14:nvContentPartPr>
              <p14:xfrm>
                <a:off x="8642517" y="3706365"/>
                <a:ext cx="70560" cy="108360"/>
              </p14:xfrm>
            </p:contentPart>
          </mc:Choice>
          <mc:Fallback>
            <p:pic>
              <p:nvPicPr>
                <p:cNvPr id="34" name="Freihand 33">
                  <a:extLst>
                    <a:ext uri="{FF2B5EF4-FFF2-40B4-BE49-F238E27FC236}">
                      <a16:creationId xmlns:a16="http://schemas.microsoft.com/office/drawing/2014/main" id="{A99FAE0F-19CF-42B0-B4A0-12F85EABB492}"/>
                    </a:ext>
                  </a:extLst>
                </p:cNvPr>
                <p:cNvPicPr/>
                <p:nvPr/>
              </p:nvPicPr>
              <p:blipFill>
                <a:blip r:embed="rId50"/>
                <a:stretch>
                  <a:fillRect/>
                </a:stretch>
              </p:blipFill>
              <p:spPr>
                <a:xfrm>
                  <a:off x="8638197" y="3702045"/>
                  <a:ext cx="79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E3EEC77B-7933-49BF-8091-2D454C54657D}"/>
                    </a:ext>
                  </a:extLst>
                </p14:cNvPr>
                <p14:cNvContentPartPr/>
                <p14:nvPr/>
              </p14:nvContentPartPr>
              <p14:xfrm>
                <a:off x="8421837" y="3842085"/>
                <a:ext cx="94680" cy="72360"/>
              </p14:xfrm>
            </p:contentPart>
          </mc:Choice>
          <mc:Fallback>
            <p:pic>
              <p:nvPicPr>
                <p:cNvPr id="36" name="Freihand 35">
                  <a:extLst>
                    <a:ext uri="{FF2B5EF4-FFF2-40B4-BE49-F238E27FC236}">
                      <a16:creationId xmlns:a16="http://schemas.microsoft.com/office/drawing/2014/main" id="{E3EEC77B-7933-49BF-8091-2D454C54657D}"/>
                    </a:ext>
                  </a:extLst>
                </p:cNvPr>
                <p:cNvPicPr/>
                <p:nvPr/>
              </p:nvPicPr>
              <p:blipFill>
                <a:blip r:embed="rId52"/>
                <a:stretch>
                  <a:fillRect/>
                </a:stretch>
              </p:blipFill>
              <p:spPr>
                <a:xfrm>
                  <a:off x="8417517" y="3837765"/>
                  <a:ext cx="103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A42BA2AC-6A64-49BB-BA3E-B5DF5A44CA30}"/>
                    </a:ext>
                  </a:extLst>
                </p14:cNvPr>
                <p14:cNvContentPartPr/>
                <p14:nvPr/>
              </p14:nvContentPartPr>
              <p14:xfrm>
                <a:off x="8781117" y="3657045"/>
                <a:ext cx="34920" cy="113760"/>
              </p14:xfrm>
            </p:contentPart>
          </mc:Choice>
          <mc:Fallback>
            <p:pic>
              <p:nvPicPr>
                <p:cNvPr id="37" name="Freihand 36">
                  <a:extLst>
                    <a:ext uri="{FF2B5EF4-FFF2-40B4-BE49-F238E27FC236}">
                      <a16:creationId xmlns:a16="http://schemas.microsoft.com/office/drawing/2014/main" id="{A42BA2AC-6A64-49BB-BA3E-B5DF5A44CA30}"/>
                    </a:ext>
                  </a:extLst>
                </p:cNvPr>
                <p:cNvPicPr/>
                <p:nvPr/>
              </p:nvPicPr>
              <p:blipFill>
                <a:blip r:embed="rId54"/>
                <a:stretch>
                  <a:fillRect/>
                </a:stretch>
              </p:blipFill>
              <p:spPr>
                <a:xfrm>
                  <a:off x="8776797" y="3652725"/>
                  <a:ext cx="43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296BEB80-2626-4994-BFC0-50B959DB05C6}"/>
                    </a:ext>
                  </a:extLst>
                </p14:cNvPr>
                <p14:cNvContentPartPr/>
                <p14:nvPr/>
              </p14:nvContentPartPr>
              <p14:xfrm>
                <a:off x="8684997" y="3616365"/>
                <a:ext cx="62640" cy="88200"/>
              </p14:xfrm>
            </p:contentPart>
          </mc:Choice>
          <mc:Fallback>
            <p:pic>
              <p:nvPicPr>
                <p:cNvPr id="38" name="Freihand 37">
                  <a:extLst>
                    <a:ext uri="{FF2B5EF4-FFF2-40B4-BE49-F238E27FC236}">
                      <a16:creationId xmlns:a16="http://schemas.microsoft.com/office/drawing/2014/main" id="{296BEB80-2626-4994-BFC0-50B959DB05C6}"/>
                    </a:ext>
                  </a:extLst>
                </p:cNvPr>
                <p:cNvPicPr/>
                <p:nvPr/>
              </p:nvPicPr>
              <p:blipFill>
                <a:blip r:embed="rId56"/>
                <a:stretch>
                  <a:fillRect/>
                </a:stretch>
              </p:blipFill>
              <p:spPr>
                <a:xfrm>
                  <a:off x="8680677" y="3612045"/>
                  <a:ext cx="71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3B04E679-421E-4508-9837-406310D27887}"/>
                    </a:ext>
                  </a:extLst>
                </p14:cNvPr>
                <p14:cNvContentPartPr/>
                <p14:nvPr/>
              </p14:nvContentPartPr>
              <p14:xfrm>
                <a:off x="8839797" y="3688365"/>
                <a:ext cx="54720" cy="68040"/>
              </p14:xfrm>
            </p:contentPart>
          </mc:Choice>
          <mc:Fallback>
            <p:pic>
              <p:nvPicPr>
                <p:cNvPr id="39" name="Freihand 38">
                  <a:extLst>
                    <a:ext uri="{FF2B5EF4-FFF2-40B4-BE49-F238E27FC236}">
                      <a16:creationId xmlns:a16="http://schemas.microsoft.com/office/drawing/2014/main" id="{3B04E679-421E-4508-9837-406310D27887}"/>
                    </a:ext>
                  </a:extLst>
                </p:cNvPr>
                <p:cNvPicPr/>
                <p:nvPr/>
              </p:nvPicPr>
              <p:blipFill>
                <a:blip r:embed="rId58"/>
                <a:stretch>
                  <a:fillRect/>
                </a:stretch>
              </p:blipFill>
              <p:spPr>
                <a:xfrm>
                  <a:off x="8835477" y="3684045"/>
                  <a:ext cx="63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E3FC07BE-F928-47FF-B354-1DDDF881E1D2}"/>
                    </a:ext>
                  </a:extLst>
                </p14:cNvPr>
                <p14:cNvContentPartPr/>
                <p14:nvPr/>
              </p14:nvContentPartPr>
              <p14:xfrm>
                <a:off x="9006477" y="3468045"/>
                <a:ext cx="120600" cy="199080"/>
              </p14:xfrm>
            </p:contentPart>
          </mc:Choice>
          <mc:Fallback>
            <p:pic>
              <p:nvPicPr>
                <p:cNvPr id="41" name="Freihand 40">
                  <a:extLst>
                    <a:ext uri="{FF2B5EF4-FFF2-40B4-BE49-F238E27FC236}">
                      <a16:creationId xmlns:a16="http://schemas.microsoft.com/office/drawing/2014/main" id="{E3FC07BE-F928-47FF-B354-1DDDF881E1D2}"/>
                    </a:ext>
                  </a:extLst>
                </p:cNvPr>
                <p:cNvPicPr/>
                <p:nvPr/>
              </p:nvPicPr>
              <p:blipFill>
                <a:blip r:embed="rId60"/>
                <a:stretch>
                  <a:fillRect/>
                </a:stretch>
              </p:blipFill>
              <p:spPr>
                <a:xfrm>
                  <a:off x="9002157" y="3463725"/>
                  <a:ext cx="129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B0E4A339-D8AD-4223-A65C-1986E27290DC}"/>
                    </a:ext>
                  </a:extLst>
                </p14:cNvPr>
                <p14:cNvContentPartPr/>
                <p14:nvPr/>
              </p14:nvContentPartPr>
              <p14:xfrm>
                <a:off x="9149397" y="3522405"/>
                <a:ext cx="100080" cy="81360"/>
              </p14:xfrm>
            </p:contentPart>
          </mc:Choice>
          <mc:Fallback>
            <p:pic>
              <p:nvPicPr>
                <p:cNvPr id="42" name="Freihand 41">
                  <a:extLst>
                    <a:ext uri="{FF2B5EF4-FFF2-40B4-BE49-F238E27FC236}">
                      <a16:creationId xmlns:a16="http://schemas.microsoft.com/office/drawing/2014/main" id="{B0E4A339-D8AD-4223-A65C-1986E27290DC}"/>
                    </a:ext>
                  </a:extLst>
                </p:cNvPr>
                <p:cNvPicPr/>
                <p:nvPr/>
              </p:nvPicPr>
              <p:blipFill>
                <a:blip r:embed="rId62"/>
                <a:stretch>
                  <a:fillRect/>
                </a:stretch>
              </p:blipFill>
              <p:spPr>
                <a:xfrm>
                  <a:off x="9145077" y="3518085"/>
                  <a:ext cx="108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CED60FDE-A874-4E16-BBAD-5BDAD0BCFFF1}"/>
                    </a:ext>
                  </a:extLst>
                </p14:cNvPr>
                <p14:cNvContentPartPr/>
                <p14:nvPr/>
              </p14:nvContentPartPr>
              <p14:xfrm>
                <a:off x="9260997" y="3482805"/>
                <a:ext cx="120960" cy="218880"/>
              </p14:xfrm>
            </p:contentPart>
          </mc:Choice>
          <mc:Fallback>
            <p:pic>
              <p:nvPicPr>
                <p:cNvPr id="43" name="Freihand 42">
                  <a:extLst>
                    <a:ext uri="{FF2B5EF4-FFF2-40B4-BE49-F238E27FC236}">
                      <a16:creationId xmlns:a16="http://schemas.microsoft.com/office/drawing/2014/main" id="{CED60FDE-A874-4E16-BBAD-5BDAD0BCFFF1}"/>
                    </a:ext>
                  </a:extLst>
                </p:cNvPr>
                <p:cNvPicPr/>
                <p:nvPr/>
              </p:nvPicPr>
              <p:blipFill>
                <a:blip r:embed="rId64"/>
                <a:stretch>
                  <a:fillRect/>
                </a:stretch>
              </p:blipFill>
              <p:spPr>
                <a:xfrm>
                  <a:off x="9256677" y="3478485"/>
                  <a:ext cx="1296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C4BC9567-60D5-45C1-8885-5618DD55D9E4}"/>
                    </a:ext>
                  </a:extLst>
                </p14:cNvPr>
                <p14:cNvContentPartPr/>
                <p14:nvPr/>
              </p14:nvContentPartPr>
              <p14:xfrm>
                <a:off x="9525237" y="3343485"/>
                <a:ext cx="238680" cy="267120"/>
              </p14:xfrm>
            </p:contentPart>
          </mc:Choice>
          <mc:Fallback>
            <p:pic>
              <p:nvPicPr>
                <p:cNvPr id="44" name="Freihand 43">
                  <a:extLst>
                    <a:ext uri="{FF2B5EF4-FFF2-40B4-BE49-F238E27FC236}">
                      <a16:creationId xmlns:a16="http://schemas.microsoft.com/office/drawing/2014/main" id="{C4BC9567-60D5-45C1-8885-5618DD55D9E4}"/>
                    </a:ext>
                  </a:extLst>
                </p:cNvPr>
                <p:cNvPicPr/>
                <p:nvPr/>
              </p:nvPicPr>
              <p:blipFill>
                <a:blip r:embed="rId66"/>
                <a:stretch>
                  <a:fillRect/>
                </a:stretch>
              </p:blipFill>
              <p:spPr>
                <a:xfrm>
                  <a:off x="9520917" y="3339165"/>
                  <a:ext cx="2473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E4A5528C-6117-470D-A0DE-892002791B96}"/>
                    </a:ext>
                  </a:extLst>
                </p14:cNvPr>
                <p14:cNvContentPartPr/>
                <p14:nvPr/>
              </p14:nvContentPartPr>
              <p14:xfrm>
                <a:off x="9882717" y="3387765"/>
                <a:ext cx="123480" cy="105840"/>
              </p14:xfrm>
            </p:contentPart>
          </mc:Choice>
          <mc:Fallback>
            <p:pic>
              <p:nvPicPr>
                <p:cNvPr id="46" name="Freihand 45">
                  <a:extLst>
                    <a:ext uri="{FF2B5EF4-FFF2-40B4-BE49-F238E27FC236}">
                      <a16:creationId xmlns:a16="http://schemas.microsoft.com/office/drawing/2014/main" id="{E4A5528C-6117-470D-A0DE-892002791B96}"/>
                    </a:ext>
                  </a:extLst>
                </p:cNvPr>
                <p:cNvPicPr/>
                <p:nvPr/>
              </p:nvPicPr>
              <p:blipFill>
                <a:blip r:embed="rId68"/>
                <a:stretch>
                  <a:fillRect/>
                </a:stretch>
              </p:blipFill>
              <p:spPr>
                <a:xfrm>
                  <a:off x="9878397" y="3383445"/>
                  <a:ext cx="132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C16A4908-0ABC-44BB-8A88-42DEA38EDD88}"/>
                    </a:ext>
                  </a:extLst>
                </p14:cNvPr>
                <p14:cNvContentPartPr/>
                <p14:nvPr/>
              </p14:nvContentPartPr>
              <p14:xfrm>
                <a:off x="10135077" y="3310725"/>
                <a:ext cx="137160" cy="131760"/>
              </p14:xfrm>
            </p:contentPart>
          </mc:Choice>
          <mc:Fallback>
            <p:pic>
              <p:nvPicPr>
                <p:cNvPr id="47" name="Freihand 46">
                  <a:extLst>
                    <a:ext uri="{FF2B5EF4-FFF2-40B4-BE49-F238E27FC236}">
                      <a16:creationId xmlns:a16="http://schemas.microsoft.com/office/drawing/2014/main" id="{C16A4908-0ABC-44BB-8A88-42DEA38EDD88}"/>
                    </a:ext>
                  </a:extLst>
                </p:cNvPr>
                <p:cNvPicPr/>
                <p:nvPr/>
              </p:nvPicPr>
              <p:blipFill>
                <a:blip r:embed="rId70"/>
                <a:stretch>
                  <a:fillRect/>
                </a:stretch>
              </p:blipFill>
              <p:spPr>
                <a:xfrm>
                  <a:off x="10130757" y="3306405"/>
                  <a:ext cx="145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8D310663-C38F-4B05-BD81-F96C06E35CDD}"/>
                    </a:ext>
                  </a:extLst>
                </p14:cNvPr>
                <p14:cNvContentPartPr/>
                <p14:nvPr/>
              </p14:nvContentPartPr>
              <p14:xfrm>
                <a:off x="10270077" y="3343125"/>
                <a:ext cx="269280" cy="74880"/>
              </p14:xfrm>
            </p:contentPart>
          </mc:Choice>
          <mc:Fallback>
            <p:pic>
              <p:nvPicPr>
                <p:cNvPr id="48" name="Freihand 47">
                  <a:extLst>
                    <a:ext uri="{FF2B5EF4-FFF2-40B4-BE49-F238E27FC236}">
                      <a16:creationId xmlns:a16="http://schemas.microsoft.com/office/drawing/2014/main" id="{8D310663-C38F-4B05-BD81-F96C06E35CDD}"/>
                    </a:ext>
                  </a:extLst>
                </p:cNvPr>
                <p:cNvPicPr/>
                <p:nvPr/>
              </p:nvPicPr>
              <p:blipFill>
                <a:blip r:embed="rId72"/>
                <a:stretch>
                  <a:fillRect/>
                </a:stretch>
              </p:blipFill>
              <p:spPr>
                <a:xfrm>
                  <a:off x="10265757" y="3338805"/>
                  <a:ext cx="277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C3FAA8C9-C81C-4B76-8700-7B264490C331}"/>
                    </a:ext>
                  </a:extLst>
                </p14:cNvPr>
                <p14:cNvContentPartPr/>
                <p14:nvPr/>
              </p14:nvContentPartPr>
              <p14:xfrm>
                <a:off x="10569237" y="3304605"/>
                <a:ext cx="108000" cy="84600"/>
              </p14:xfrm>
            </p:contentPart>
          </mc:Choice>
          <mc:Fallback>
            <p:pic>
              <p:nvPicPr>
                <p:cNvPr id="49" name="Freihand 48">
                  <a:extLst>
                    <a:ext uri="{FF2B5EF4-FFF2-40B4-BE49-F238E27FC236}">
                      <a16:creationId xmlns:a16="http://schemas.microsoft.com/office/drawing/2014/main" id="{C3FAA8C9-C81C-4B76-8700-7B264490C331}"/>
                    </a:ext>
                  </a:extLst>
                </p:cNvPr>
                <p:cNvPicPr/>
                <p:nvPr/>
              </p:nvPicPr>
              <p:blipFill>
                <a:blip r:embed="rId74"/>
                <a:stretch>
                  <a:fillRect/>
                </a:stretch>
              </p:blipFill>
              <p:spPr>
                <a:xfrm>
                  <a:off x="10564917" y="3300285"/>
                  <a:ext cx="116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7C0B9C76-4C6A-4305-843C-4213CB7DD111}"/>
                    </a:ext>
                  </a:extLst>
                </p14:cNvPr>
                <p14:cNvContentPartPr/>
                <p14:nvPr/>
              </p14:nvContentPartPr>
              <p14:xfrm>
                <a:off x="10805757" y="3243045"/>
                <a:ext cx="221040" cy="121320"/>
              </p14:xfrm>
            </p:contentPart>
          </mc:Choice>
          <mc:Fallback>
            <p:pic>
              <p:nvPicPr>
                <p:cNvPr id="50" name="Freihand 49">
                  <a:extLst>
                    <a:ext uri="{FF2B5EF4-FFF2-40B4-BE49-F238E27FC236}">
                      <a16:creationId xmlns:a16="http://schemas.microsoft.com/office/drawing/2014/main" id="{7C0B9C76-4C6A-4305-843C-4213CB7DD111}"/>
                    </a:ext>
                  </a:extLst>
                </p:cNvPr>
                <p:cNvPicPr/>
                <p:nvPr/>
              </p:nvPicPr>
              <p:blipFill>
                <a:blip r:embed="rId76"/>
                <a:stretch>
                  <a:fillRect/>
                </a:stretch>
              </p:blipFill>
              <p:spPr>
                <a:xfrm>
                  <a:off x="10801437" y="3238725"/>
                  <a:ext cx="229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7B09FA10-CA59-420A-B9C4-DCD0D49E4F9F}"/>
                    </a:ext>
                  </a:extLst>
                </p14:cNvPr>
                <p14:cNvContentPartPr/>
                <p14:nvPr/>
              </p14:nvContentPartPr>
              <p14:xfrm>
                <a:off x="11068197" y="3126045"/>
                <a:ext cx="307800" cy="306720"/>
              </p14:xfrm>
            </p:contentPart>
          </mc:Choice>
          <mc:Fallback>
            <p:pic>
              <p:nvPicPr>
                <p:cNvPr id="51" name="Freihand 50">
                  <a:extLst>
                    <a:ext uri="{FF2B5EF4-FFF2-40B4-BE49-F238E27FC236}">
                      <a16:creationId xmlns:a16="http://schemas.microsoft.com/office/drawing/2014/main" id="{7B09FA10-CA59-420A-B9C4-DCD0D49E4F9F}"/>
                    </a:ext>
                  </a:extLst>
                </p:cNvPr>
                <p:cNvPicPr/>
                <p:nvPr/>
              </p:nvPicPr>
              <p:blipFill>
                <a:blip r:embed="rId78"/>
                <a:stretch>
                  <a:fillRect/>
                </a:stretch>
              </p:blipFill>
              <p:spPr>
                <a:xfrm>
                  <a:off x="11063877" y="3121725"/>
                  <a:ext cx="3164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027F2D16-35CF-4646-AEB8-51BE283481B8}"/>
                    </a:ext>
                  </a:extLst>
                </p14:cNvPr>
                <p14:cNvContentPartPr/>
                <p14:nvPr/>
              </p14:nvContentPartPr>
              <p14:xfrm>
                <a:off x="11401557" y="3182205"/>
                <a:ext cx="85320" cy="77040"/>
              </p14:xfrm>
            </p:contentPart>
          </mc:Choice>
          <mc:Fallback>
            <p:pic>
              <p:nvPicPr>
                <p:cNvPr id="52" name="Freihand 51">
                  <a:extLst>
                    <a:ext uri="{FF2B5EF4-FFF2-40B4-BE49-F238E27FC236}">
                      <a16:creationId xmlns:a16="http://schemas.microsoft.com/office/drawing/2014/main" id="{027F2D16-35CF-4646-AEB8-51BE283481B8}"/>
                    </a:ext>
                  </a:extLst>
                </p:cNvPr>
                <p:cNvPicPr/>
                <p:nvPr/>
              </p:nvPicPr>
              <p:blipFill>
                <a:blip r:embed="rId80"/>
                <a:stretch>
                  <a:fillRect/>
                </a:stretch>
              </p:blipFill>
              <p:spPr>
                <a:xfrm>
                  <a:off x="11397237" y="3177885"/>
                  <a:ext cx="93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3F8D8DA0-2E89-47CE-8233-63D8C33F3B6A}"/>
                    </a:ext>
                  </a:extLst>
                </p14:cNvPr>
                <p14:cNvContentPartPr/>
                <p14:nvPr/>
              </p14:nvContentPartPr>
              <p14:xfrm>
                <a:off x="11447997" y="3095445"/>
                <a:ext cx="5400" cy="9360"/>
              </p14:xfrm>
            </p:contentPart>
          </mc:Choice>
          <mc:Fallback>
            <p:pic>
              <p:nvPicPr>
                <p:cNvPr id="53" name="Freihand 52">
                  <a:extLst>
                    <a:ext uri="{FF2B5EF4-FFF2-40B4-BE49-F238E27FC236}">
                      <a16:creationId xmlns:a16="http://schemas.microsoft.com/office/drawing/2014/main" id="{3F8D8DA0-2E89-47CE-8233-63D8C33F3B6A}"/>
                    </a:ext>
                  </a:extLst>
                </p:cNvPr>
                <p:cNvPicPr/>
                <p:nvPr/>
              </p:nvPicPr>
              <p:blipFill>
                <a:blip r:embed="rId82"/>
                <a:stretch>
                  <a:fillRect/>
                </a:stretch>
              </p:blipFill>
              <p:spPr>
                <a:xfrm>
                  <a:off x="11443677" y="3091125"/>
                  <a:ext cx="14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404D8510-6F60-45BA-97D7-90EDC8D7983D}"/>
                    </a:ext>
                  </a:extLst>
                </p14:cNvPr>
                <p14:cNvContentPartPr/>
                <p14:nvPr/>
              </p14:nvContentPartPr>
              <p14:xfrm>
                <a:off x="11534397" y="3135045"/>
                <a:ext cx="83880" cy="116280"/>
              </p14:xfrm>
            </p:contentPart>
          </mc:Choice>
          <mc:Fallback>
            <p:pic>
              <p:nvPicPr>
                <p:cNvPr id="54" name="Freihand 53">
                  <a:extLst>
                    <a:ext uri="{FF2B5EF4-FFF2-40B4-BE49-F238E27FC236}">
                      <a16:creationId xmlns:a16="http://schemas.microsoft.com/office/drawing/2014/main" id="{404D8510-6F60-45BA-97D7-90EDC8D7983D}"/>
                    </a:ext>
                  </a:extLst>
                </p:cNvPr>
                <p:cNvPicPr/>
                <p:nvPr/>
              </p:nvPicPr>
              <p:blipFill>
                <a:blip r:embed="rId84"/>
                <a:stretch>
                  <a:fillRect/>
                </a:stretch>
              </p:blipFill>
              <p:spPr>
                <a:xfrm>
                  <a:off x="11530077" y="3130725"/>
                  <a:ext cx="92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06D2F590-BF84-4EB7-A30B-8073D83049B5}"/>
                    </a:ext>
                  </a:extLst>
                </p14:cNvPr>
                <p14:cNvContentPartPr/>
                <p14:nvPr/>
              </p14:nvContentPartPr>
              <p14:xfrm>
                <a:off x="11614677" y="3156285"/>
                <a:ext cx="102960" cy="61560"/>
              </p14:xfrm>
            </p:contentPart>
          </mc:Choice>
          <mc:Fallback>
            <p:pic>
              <p:nvPicPr>
                <p:cNvPr id="55" name="Freihand 54">
                  <a:extLst>
                    <a:ext uri="{FF2B5EF4-FFF2-40B4-BE49-F238E27FC236}">
                      <a16:creationId xmlns:a16="http://schemas.microsoft.com/office/drawing/2014/main" id="{06D2F590-BF84-4EB7-A30B-8073D83049B5}"/>
                    </a:ext>
                  </a:extLst>
                </p:cNvPr>
                <p:cNvPicPr/>
                <p:nvPr/>
              </p:nvPicPr>
              <p:blipFill>
                <a:blip r:embed="rId86"/>
                <a:stretch>
                  <a:fillRect/>
                </a:stretch>
              </p:blipFill>
              <p:spPr>
                <a:xfrm>
                  <a:off x="11610357" y="3151965"/>
                  <a:ext cx="111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7" name="Freihand 56">
                  <a:extLst>
                    <a:ext uri="{FF2B5EF4-FFF2-40B4-BE49-F238E27FC236}">
                      <a16:creationId xmlns:a16="http://schemas.microsoft.com/office/drawing/2014/main" id="{25FB7C0F-CA79-419C-84A5-41DC1091DAEF}"/>
                    </a:ext>
                  </a:extLst>
                </p14:cNvPr>
                <p14:cNvContentPartPr/>
                <p14:nvPr/>
              </p14:nvContentPartPr>
              <p14:xfrm>
                <a:off x="9103677" y="3767925"/>
                <a:ext cx="127440" cy="188640"/>
              </p14:xfrm>
            </p:contentPart>
          </mc:Choice>
          <mc:Fallback>
            <p:pic>
              <p:nvPicPr>
                <p:cNvPr id="57" name="Freihand 56">
                  <a:extLst>
                    <a:ext uri="{FF2B5EF4-FFF2-40B4-BE49-F238E27FC236}">
                      <a16:creationId xmlns:a16="http://schemas.microsoft.com/office/drawing/2014/main" id="{25FB7C0F-CA79-419C-84A5-41DC1091DAEF}"/>
                    </a:ext>
                  </a:extLst>
                </p:cNvPr>
                <p:cNvPicPr/>
                <p:nvPr/>
              </p:nvPicPr>
              <p:blipFill>
                <a:blip r:embed="rId88"/>
                <a:stretch>
                  <a:fillRect/>
                </a:stretch>
              </p:blipFill>
              <p:spPr>
                <a:xfrm>
                  <a:off x="9099357" y="3763605"/>
                  <a:ext cx="136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403E69F6-75D7-48AA-AB38-1646E64B6105}"/>
                    </a:ext>
                  </a:extLst>
                </p14:cNvPr>
                <p14:cNvContentPartPr/>
                <p14:nvPr/>
              </p14:nvContentPartPr>
              <p14:xfrm>
                <a:off x="9291237" y="3843885"/>
                <a:ext cx="360" cy="360"/>
              </p14:xfrm>
            </p:contentPart>
          </mc:Choice>
          <mc:Fallback>
            <p:pic>
              <p:nvPicPr>
                <p:cNvPr id="58" name="Freihand 57">
                  <a:extLst>
                    <a:ext uri="{FF2B5EF4-FFF2-40B4-BE49-F238E27FC236}">
                      <a16:creationId xmlns:a16="http://schemas.microsoft.com/office/drawing/2014/main" id="{403E69F6-75D7-48AA-AB38-1646E64B6105}"/>
                    </a:ext>
                  </a:extLst>
                </p:cNvPr>
                <p:cNvPicPr/>
                <p:nvPr/>
              </p:nvPicPr>
              <p:blipFill>
                <a:blip r:embed="rId90"/>
                <a:stretch>
                  <a:fillRect/>
                </a:stretch>
              </p:blipFill>
              <p:spPr>
                <a:xfrm>
                  <a:off x="9286917" y="38395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6475E8FF-0498-437C-BEDF-4AA749C68DF8}"/>
                    </a:ext>
                  </a:extLst>
                </p14:cNvPr>
                <p14:cNvContentPartPr/>
                <p14:nvPr/>
              </p14:nvContentPartPr>
              <p14:xfrm>
                <a:off x="9301317" y="3812205"/>
                <a:ext cx="70920" cy="229320"/>
              </p14:xfrm>
            </p:contentPart>
          </mc:Choice>
          <mc:Fallback>
            <p:pic>
              <p:nvPicPr>
                <p:cNvPr id="59" name="Freihand 58">
                  <a:extLst>
                    <a:ext uri="{FF2B5EF4-FFF2-40B4-BE49-F238E27FC236}">
                      <a16:creationId xmlns:a16="http://schemas.microsoft.com/office/drawing/2014/main" id="{6475E8FF-0498-437C-BEDF-4AA749C68DF8}"/>
                    </a:ext>
                  </a:extLst>
                </p:cNvPr>
                <p:cNvPicPr/>
                <p:nvPr/>
              </p:nvPicPr>
              <p:blipFill>
                <a:blip r:embed="rId92"/>
                <a:stretch>
                  <a:fillRect/>
                </a:stretch>
              </p:blipFill>
              <p:spPr>
                <a:xfrm>
                  <a:off x="9296997" y="3807885"/>
                  <a:ext cx="79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E38BDB51-D42A-4E2B-A84D-1B7776F18E25}"/>
                    </a:ext>
                  </a:extLst>
                </p14:cNvPr>
                <p14:cNvContentPartPr/>
                <p14:nvPr/>
              </p14:nvContentPartPr>
              <p14:xfrm>
                <a:off x="9481317" y="3784485"/>
                <a:ext cx="96840" cy="69480"/>
              </p14:xfrm>
            </p:contentPart>
          </mc:Choice>
          <mc:Fallback>
            <p:pic>
              <p:nvPicPr>
                <p:cNvPr id="60" name="Freihand 59">
                  <a:extLst>
                    <a:ext uri="{FF2B5EF4-FFF2-40B4-BE49-F238E27FC236}">
                      <a16:creationId xmlns:a16="http://schemas.microsoft.com/office/drawing/2014/main" id="{E38BDB51-D42A-4E2B-A84D-1B7776F18E25}"/>
                    </a:ext>
                  </a:extLst>
                </p:cNvPr>
                <p:cNvPicPr/>
                <p:nvPr/>
              </p:nvPicPr>
              <p:blipFill>
                <a:blip r:embed="rId94"/>
                <a:stretch>
                  <a:fillRect/>
                </a:stretch>
              </p:blipFill>
              <p:spPr>
                <a:xfrm>
                  <a:off x="9476997" y="3780165"/>
                  <a:ext cx="105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1966043D-165B-4250-9B35-55380DBC8C96}"/>
                    </a:ext>
                  </a:extLst>
                </p14:cNvPr>
                <p14:cNvContentPartPr/>
                <p14:nvPr/>
              </p14:nvContentPartPr>
              <p14:xfrm>
                <a:off x="9739437" y="3647685"/>
                <a:ext cx="122400" cy="229320"/>
              </p14:xfrm>
            </p:contentPart>
          </mc:Choice>
          <mc:Fallback>
            <p:pic>
              <p:nvPicPr>
                <p:cNvPr id="61" name="Freihand 60">
                  <a:extLst>
                    <a:ext uri="{FF2B5EF4-FFF2-40B4-BE49-F238E27FC236}">
                      <a16:creationId xmlns:a16="http://schemas.microsoft.com/office/drawing/2014/main" id="{1966043D-165B-4250-9B35-55380DBC8C96}"/>
                    </a:ext>
                  </a:extLst>
                </p:cNvPr>
                <p:cNvPicPr/>
                <p:nvPr/>
              </p:nvPicPr>
              <p:blipFill>
                <a:blip r:embed="rId96"/>
                <a:stretch>
                  <a:fillRect/>
                </a:stretch>
              </p:blipFill>
              <p:spPr>
                <a:xfrm>
                  <a:off x="9735117" y="3643365"/>
                  <a:ext cx="131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92329699-01BC-48E6-85FE-E8B747D7C1F9}"/>
                    </a:ext>
                  </a:extLst>
                </p14:cNvPr>
                <p14:cNvContentPartPr/>
                <p14:nvPr/>
              </p14:nvContentPartPr>
              <p14:xfrm>
                <a:off x="9922317" y="3702045"/>
                <a:ext cx="45720" cy="83520"/>
              </p14:xfrm>
            </p:contentPart>
          </mc:Choice>
          <mc:Fallback>
            <p:pic>
              <p:nvPicPr>
                <p:cNvPr id="63" name="Freihand 62">
                  <a:extLst>
                    <a:ext uri="{FF2B5EF4-FFF2-40B4-BE49-F238E27FC236}">
                      <a16:creationId xmlns:a16="http://schemas.microsoft.com/office/drawing/2014/main" id="{92329699-01BC-48E6-85FE-E8B747D7C1F9}"/>
                    </a:ext>
                  </a:extLst>
                </p:cNvPr>
                <p:cNvPicPr/>
                <p:nvPr/>
              </p:nvPicPr>
              <p:blipFill>
                <a:blip r:embed="rId98"/>
                <a:stretch>
                  <a:fillRect/>
                </a:stretch>
              </p:blipFill>
              <p:spPr>
                <a:xfrm>
                  <a:off x="9917997" y="3697725"/>
                  <a:ext cx="54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3424" name="Freihand 103423">
                  <a:extLst>
                    <a:ext uri="{FF2B5EF4-FFF2-40B4-BE49-F238E27FC236}">
                      <a16:creationId xmlns:a16="http://schemas.microsoft.com/office/drawing/2014/main" id="{1F29CAD3-DA1F-493C-A6AC-74F3BE19DDA1}"/>
                    </a:ext>
                  </a:extLst>
                </p14:cNvPr>
                <p14:cNvContentPartPr/>
                <p14:nvPr/>
              </p14:nvContentPartPr>
              <p14:xfrm>
                <a:off x="10024557" y="3682965"/>
                <a:ext cx="68040" cy="102600"/>
              </p14:xfrm>
            </p:contentPart>
          </mc:Choice>
          <mc:Fallback>
            <p:pic>
              <p:nvPicPr>
                <p:cNvPr id="103424" name="Freihand 103423">
                  <a:extLst>
                    <a:ext uri="{FF2B5EF4-FFF2-40B4-BE49-F238E27FC236}">
                      <a16:creationId xmlns:a16="http://schemas.microsoft.com/office/drawing/2014/main" id="{1F29CAD3-DA1F-493C-A6AC-74F3BE19DDA1}"/>
                    </a:ext>
                  </a:extLst>
                </p:cNvPr>
                <p:cNvPicPr/>
                <p:nvPr/>
              </p:nvPicPr>
              <p:blipFill>
                <a:blip r:embed="rId100"/>
                <a:stretch>
                  <a:fillRect/>
                </a:stretch>
              </p:blipFill>
              <p:spPr>
                <a:xfrm>
                  <a:off x="10020237" y="3678645"/>
                  <a:ext cx="76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3426" name="Freihand 103425">
                  <a:extLst>
                    <a:ext uri="{FF2B5EF4-FFF2-40B4-BE49-F238E27FC236}">
                      <a16:creationId xmlns:a16="http://schemas.microsoft.com/office/drawing/2014/main" id="{9CF693E9-EB4E-4B5A-9571-B2D1C973B602}"/>
                    </a:ext>
                  </a:extLst>
                </p14:cNvPr>
                <p14:cNvContentPartPr/>
                <p14:nvPr/>
              </p14:nvContentPartPr>
              <p14:xfrm>
                <a:off x="10100157" y="3646605"/>
                <a:ext cx="168480" cy="104760"/>
              </p14:xfrm>
            </p:contentPart>
          </mc:Choice>
          <mc:Fallback>
            <p:pic>
              <p:nvPicPr>
                <p:cNvPr id="103426" name="Freihand 103425">
                  <a:extLst>
                    <a:ext uri="{FF2B5EF4-FFF2-40B4-BE49-F238E27FC236}">
                      <a16:creationId xmlns:a16="http://schemas.microsoft.com/office/drawing/2014/main" id="{9CF693E9-EB4E-4B5A-9571-B2D1C973B602}"/>
                    </a:ext>
                  </a:extLst>
                </p:cNvPr>
                <p:cNvPicPr/>
                <p:nvPr/>
              </p:nvPicPr>
              <p:blipFill>
                <a:blip r:embed="rId102"/>
                <a:stretch>
                  <a:fillRect/>
                </a:stretch>
              </p:blipFill>
              <p:spPr>
                <a:xfrm>
                  <a:off x="10095837" y="3642285"/>
                  <a:ext cx="177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3434" name="Freihand 103433">
                  <a:extLst>
                    <a:ext uri="{FF2B5EF4-FFF2-40B4-BE49-F238E27FC236}">
                      <a16:creationId xmlns:a16="http://schemas.microsoft.com/office/drawing/2014/main" id="{4777249A-62DE-4256-9FB5-D0C915980CB4}"/>
                    </a:ext>
                  </a:extLst>
                </p14:cNvPr>
                <p14:cNvContentPartPr/>
                <p14:nvPr/>
              </p14:nvContentPartPr>
              <p14:xfrm>
                <a:off x="10214997" y="3568485"/>
                <a:ext cx="21240" cy="15480"/>
              </p14:xfrm>
            </p:contentPart>
          </mc:Choice>
          <mc:Fallback>
            <p:pic>
              <p:nvPicPr>
                <p:cNvPr id="103434" name="Freihand 103433">
                  <a:extLst>
                    <a:ext uri="{FF2B5EF4-FFF2-40B4-BE49-F238E27FC236}">
                      <a16:creationId xmlns:a16="http://schemas.microsoft.com/office/drawing/2014/main" id="{4777249A-62DE-4256-9FB5-D0C915980CB4}"/>
                    </a:ext>
                  </a:extLst>
                </p:cNvPr>
                <p:cNvPicPr/>
                <p:nvPr/>
              </p:nvPicPr>
              <p:blipFill>
                <a:blip r:embed="rId104"/>
                <a:stretch>
                  <a:fillRect/>
                </a:stretch>
              </p:blipFill>
              <p:spPr>
                <a:xfrm>
                  <a:off x="10210677" y="3564165"/>
                  <a:ext cx="29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3437" name="Freihand 103436">
                  <a:extLst>
                    <a:ext uri="{FF2B5EF4-FFF2-40B4-BE49-F238E27FC236}">
                      <a16:creationId xmlns:a16="http://schemas.microsoft.com/office/drawing/2014/main" id="{89A1AC74-CDBB-4225-9167-A9EB7736DBD4}"/>
                    </a:ext>
                  </a:extLst>
                </p14:cNvPr>
                <p14:cNvContentPartPr/>
                <p14:nvPr/>
              </p14:nvContentPartPr>
              <p14:xfrm>
                <a:off x="10284117" y="3643725"/>
                <a:ext cx="199440" cy="256680"/>
              </p14:xfrm>
            </p:contentPart>
          </mc:Choice>
          <mc:Fallback>
            <p:pic>
              <p:nvPicPr>
                <p:cNvPr id="103437" name="Freihand 103436">
                  <a:extLst>
                    <a:ext uri="{FF2B5EF4-FFF2-40B4-BE49-F238E27FC236}">
                      <a16:creationId xmlns:a16="http://schemas.microsoft.com/office/drawing/2014/main" id="{89A1AC74-CDBB-4225-9167-A9EB7736DBD4}"/>
                    </a:ext>
                  </a:extLst>
                </p:cNvPr>
                <p:cNvPicPr/>
                <p:nvPr/>
              </p:nvPicPr>
              <p:blipFill>
                <a:blip r:embed="rId106"/>
                <a:stretch>
                  <a:fillRect/>
                </a:stretch>
              </p:blipFill>
              <p:spPr>
                <a:xfrm>
                  <a:off x="10279797" y="3639405"/>
                  <a:ext cx="2080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3439" name="Freihand 103438">
                  <a:extLst>
                    <a:ext uri="{FF2B5EF4-FFF2-40B4-BE49-F238E27FC236}">
                      <a16:creationId xmlns:a16="http://schemas.microsoft.com/office/drawing/2014/main" id="{482BC841-4D4B-46D2-9D02-BF64CE7C8B65}"/>
                    </a:ext>
                  </a:extLst>
                </p14:cNvPr>
                <p14:cNvContentPartPr/>
                <p14:nvPr/>
              </p14:nvContentPartPr>
              <p14:xfrm>
                <a:off x="10604877" y="3613485"/>
                <a:ext cx="208080" cy="84600"/>
              </p14:xfrm>
            </p:contentPart>
          </mc:Choice>
          <mc:Fallback>
            <p:pic>
              <p:nvPicPr>
                <p:cNvPr id="103439" name="Freihand 103438">
                  <a:extLst>
                    <a:ext uri="{FF2B5EF4-FFF2-40B4-BE49-F238E27FC236}">
                      <a16:creationId xmlns:a16="http://schemas.microsoft.com/office/drawing/2014/main" id="{482BC841-4D4B-46D2-9D02-BF64CE7C8B65}"/>
                    </a:ext>
                  </a:extLst>
                </p:cNvPr>
                <p:cNvPicPr/>
                <p:nvPr/>
              </p:nvPicPr>
              <p:blipFill>
                <a:blip r:embed="rId108"/>
                <a:stretch>
                  <a:fillRect/>
                </a:stretch>
              </p:blipFill>
              <p:spPr>
                <a:xfrm>
                  <a:off x="10600557" y="3609165"/>
                  <a:ext cx="216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3440" name="Freihand 103439">
                  <a:extLst>
                    <a:ext uri="{FF2B5EF4-FFF2-40B4-BE49-F238E27FC236}">
                      <a16:creationId xmlns:a16="http://schemas.microsoft.com/office/drawing/2014/main" id="{5137E888-CEBD-4A99-A3C2-05992FA37C32}"/>
                    </a:ext>
                  </a:extLst>
                </p14:cNvPr>
                <p14:cNvContentPartPr/>
                <p14:nvPr/>
              </p14:nvContentPartPr>
              <p14:xfrm>
                <a:off x="10825917" y="3511605"/>
                <a:ext cx="177840" cy="155520"/>
              </p14:xfrm>
            </p:contentPart>
          </mc:Choice>
          <mc:Fallback>
            <p:pic>
              <p:nvPicPr>
                <p:cNvPr id="103440" name="Freihand 103439">
                  <a:extLst>
                    <a:ext uri="{FF2B5EF4-FFF2-40B4-BE49-F238E27FC236}">
                      <a16:creationId xmlns:a16="http://schemas.microsoft.com/office/drawing/2014/main" id="{5137E888-CEBD-4A99-A3C2-05992FA37C32}"/>
                    </a:ext>
                  </a:extLst>
                </p:cNvPr>
                <p:cNvPicPr/>
                <p:nvPr/>
              </p:nvPicPr>
              <p:blipFill>
                <a:blip r:embed="rId110"/>
                <a:stretch>
                  <a:fillRect/>
                </a:stretch>
              </p:blipFill>
              <p:spPr>
                <a:xfrm>
                  <a:off x="10821597" y="3507285"/>
                  <a:ext cx="186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3441" name="Freihand 103440">
                  <a:extLst>
                    <a:ext uri="{FF2B5EF4-FFF2-40B4-BE49-F238E27FC236}">
                      <a16:creationId xmlns:a16="http://schemas.microsoft.com/office/drawing/2014/main" id="{B9318BE3-89CD-4ECF-B725-3D5E46E6320F}"/>
                    </a:ext>
                  </a:extLst>
                </p14:cNvPr>
                <p14:cNvContentPartPr/>
                <p14:nvPr/>
              </p14:nvContentPartPr>
              <p14:xfrm>
                <a:off x="11022837" y="3526725"/>
                <a:ext cx="89640" cy="212040"/>
              </p14:xfrm>
            </p:contentPart>
          </mc:Choice>
          <mc:Fallback>
            <p:pic>
              <p:nvPicPr>
                <p:cNvPr id="103441" name="Freihand 103440">
                  <a:extLst>
                    <a:ext uri="{FF2B5EF4-FFF2-40B4-BE49-F238E27FC236}">
                      <a16:creationId xmlns:a16="http://schemas.microsoft.com/office/drawing/2014/main" id="{B9318BE3-89CD-4ECF-B725-3D5E46E6320F}"/>
                    </a:ext>
                  </a:extLst>
                </p:cNvPr>
                <p:cNvPicPr/>
                <p:nvPr/>
              </p:nvPicPr>
              <p:blipFill>
                <a:blip r:embed="rId112"/>
                <a:stretch>
                  <a:fillRect/>
                </a:stretch>
              </p:blipFill>
              <p:spPr>
                <a:xfrm>
                  <a:off x="11018517" y="3522405"/>
                  <a:ext cx="982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3442" name="Freihand 103441">
                  <a:extLst>
                    <a:ext uri="{FF2B5EF4-FFF2-40B4-BE49-F238E27FC236}">
                      <a16:creationId xmlns:a16="http://schemas.microsoft.com/office/drawing/2014/main" id="{A654F6BD-9506-4726-96C8-7CB7567C3022}"/>
                    </a:ext>
                  </a:extLst>
                </p14:cNvPr>
                <p14:cNvContentPartPr/>
                <p14:nvPr/>
              </p14:nvContentPartPr>
              <p14:xfrm>
                <a:off x="11143797" y="3515205"/>
                <a:ext cx="22320" cy="95040"/>
              </p14:xfrm>
            </p:contentPart>
          </mc:Choice>
          <mc:Fallback>
            <p:pic>
              <p:nvPicPr>
                <p:cNvPr id="103442" name="Freihand 103441">
                  <a:extLst>
                    <a:ext uri="{FF2B5EF4-FFF2-40B4-BE49-F238E27FC236}">
                      <a16:creationId xmlns:a16="http://schemas.microsoft.com/office/drawing/2014/main" id="{A654F6BD-9506-4726-96C8-7CB7567C3022}"/>
                    </a:ext>
                  </a:extLst>
                </p:cNvPr>
                <p:cNvPicPr/>
                <p:nvPr/>
              </p:nvPicPr>
              <p:blipFill>
                <a:blip r:embed="rId114"/>
                <a:stretch>
                  <a:fillRect/>
                </a:stretch>
              </p:blipFill>
              <p:spPr>
                <a:xfrm>
                  <a:off x="11139477" y="3510885"/>
                  <a:ext cx="30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3443" name="Freihand 103442">
                  <a:extLst>
                    <a:ext uri="{FF2B5EF4-FFF2-40B4-BE49-F238E27FC236}">
                      <a16:creationId xmlns:a16="http://schemas.microsoft.com/office/drawing/2014/main" id="{7A58DB2A-099B-40BF-910A-BE8CE100269C}"/>
                    </a:ext>
                  </a:extLst>
                </p14:cNvPr>
                <p14:cNvContentPartPr/>
                <p14:nvPr/>
              </p14:nvContentPartPr>
              <p14:xfrm>
                <a:off x="11118957" y="3454365"/>
                <a:ext cx="19080" cy="17280"/>
              </p14:xfrm>
            </p:contentPart>
          </mc:Choice>
          <mc:Fallback>
            <p:pic>
              <p:nvPicPr>
                <p:cNvPr id="103443" name="Freihand 103442">
                  <a:extLst>
                    <a:ext uri="{FF2B5EF4-FFF2-40B4-BE49-F238E27FC236}">
                      <a16:creationId xmlns:a16="http://schemas.microsoft.com/office/drawing/2014/main" id="{7A58DB2A-099B-40BF-910A-BE8CE100269C}"/>
                    </a:ext>
                  </a:extLst>
                </p:cNvPr>
                <p:cNvPicPr/>
                <p:nvPr/>
              </p:nvPicPr>
              <p:blipFill>
                <a:blip r:embed="rId116"/>
                <a:stretch>
                  <a:fillRect/>
                </a:stretch>
              </p:blipFill>
              <p:spPr>
                <a:xfrm>
                  <a:off x="11114637" y="3450045"/>
                  <a:ext cx="27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3444" name="Freihand 103443">
                  <a:extLst>
                    <a:ext uri="{FF2B5EF4-FFF2-40B4-BE49-F238E27FC236}">
                      <a16:creationId xmlns:a16="http://schemas.microsoft.com/office/drawing/2014/main" id="{B5C210A2-4287-43C8-BF10-AD99752BB2F7}"/>
                    </a:ext>
                  </a:extLst>
                </p14:cNvPr>
                <p14:cNvContentPartPr/>
                <p14:nvPr/>
              </p14:nvContentPartPr>
              <p14:xfrm>
                <a:off x="11196717" y="3514125"/>
                <a:ext cx="57960" cy="88560"/>
              </p14:xfrm>
            </p:contentPart>
          </mc:Choice>
          <mc:Fallback>
            <p:pic>
              <p:nvPicPr>
                <p:cNvPr id="103444" name="Freihand 103443">
                  <a:extLst>
                    <a:ext uri="{FF2B5EF4-FFF2-40B4-BE49-F238E27FC236}">
                      <a16:creationId xmlns:a16="http://schemas.microsoft.com/office/drawing/2014/main" id="{B5C210A2-4287-43C8-BF10-AD99752BB2F7}"/>
                    </a:ext>
                  </a:extLst>
                </p:cNvPr>
                <p:cNvPicPr/>
                <p:nvPr/>
              </p:nvPicPr>
              <p:blipFill>
                <a:blip r:embed="rId118"/>
                <a:stretch>
                  <a:fillRect/>
                </a:stretch>
              </p:blipFill>
              <p:spPr>
                <a:xfrm>
                  <a:off x="11192397" y="3509805"/>
                  <a:ext cx="66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3445" name="Freihand 103444">
                  <a:extLst>
                    <a:ext uri="{FF2B5EF4-FFF2-40B4-BE49-F238E27FC236}">
                      <a16:creationId xmlns:a16="http://schemas.microsoft.com/office/drawing/2014/main" id="{02766A10-11E5-4D8E-93AB-A6622D4E1F0A}"/>
                    </a:ext>
                  </a:extLst>
                </p14:cNvPr>
                <p14:cNvContentPartPr/>
                <p14:nvPr/>
              </p14:nvContentPartPr>
              <p14:xfrm>
                <a:off x="11273397" y="3489645"/>
                <a:ext cx="125640" cy="68760"/>
              </p14:xfrm>
            </p:contentPart>
          </mc:Choice>
          <mc:Fallback>
            <p:pic>
              <p:nvPicPr>
                <p:cNvPr id="103445" name="Freihand 103444">
                  <a:extLst>
                    <a:ext uri="{FF2B5EF4-FFF2-40B4-BE49-F238E27FC236}">
                      <a16:creationId xmlns:a16="http://schemas.microsoft.com/office/drawing/2014/main" id="{02766A10-11E5-4D8E-93AB-A6622D4E1F0A}"/>
                    </a:ext>
                  </a:extLst>
                </p:cNvPr>
                <p:cNvPicPr/>
                <p:nvPr/>
              </p:nvPicPr>
              <p:blipFill>
                <a:blip r:embed="rId120"/>
                <a:stretch>
                  <a:fillRect/>
                </a:stretch>
              </p:blipFill>
              <p:spPr>
                <a:xfrm>
                  <a:off x="11269077" y="3485325"/>
                  <a:ext cx="134280" cy="77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103447" name="Freihand 103446">
                <a:extLst>
                  <a:ext uri="{FF2B5EF4-FFF2-40B4-BE49-F238E27FC236}">
                    <a16:creationId xmlns:a16="http://schemas.microsoft.com/office/drawing/2014/main" id="{5290BFEC-9EF5-4339-9CFA-68F939E33F35}"/>
                  </a:ext>
                </a:extLst>
              </p14:cNvPr>
              <p14:cNvContentPartPr/>
              <p14:nvPr/>
            </p14:nvContentPartPr>
            <p14:xfrm>
              <a:off x="5693397" y="4571445"/>
              <a:ext cx="2109960" cy="106200"/>
            </p14:xfrm>
          </p:contentPart>
        </mc:Choice>
        <mc:Fallback>
          <p:pic>
            <p:nvPicPr>
              <p:cNvPr id="103447" name="Freihand 103446">
                <a:extLst>
                  <a:ext uri="{FF2B5EF4-FFF2-40B4-BE49-F238E27FC236}">
                    <a16:creationId xmlns:a16="http://schemas.microsoft.com/office/drawing/2014/main" id="{5290BFEC-9EF5-4339-9CFA-68F939E33F35}"/>
                  </a:ext>
                </a:extLst>
              </p:cNvPr>
              <p:cNvPicPr/>
              <p:nvPr/>
            </p:nvPicPr>
            <p:blipFill>
              <a:blip r:embed="rId122"/>
              <a:stretch>
                <a:fillRect/>
              </a:stretch>
            </p:blipFill>
            <p:spPr>
              <a:xfrm>
                <a:off x="5689077" y="4567125"/>
                <a:ext cx="2118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448" name="Freihand 103447">
                <a:extLst>
                  <a:ext uri="{FF2B5EF4-FFF2-40B4-BE49-F238E27FC236}">
                    <a16:creationId xmlns:a16="http://schemas.microsoft.com/office/drawing/2014/main" id="{17B02B6B-F7A7-428D-B5F4-DFF21312EA0E}"/>
                  </a:ext>
                </a:extLst>
              </p14:cNvPr>
              <p14:cNvContentPartPr/>
              <p14:nvPr/>
            </p14:nvContentPartPr>
            <p14:xfrm>
              <a:off x="5199837" y="4831725"/>
              <a:ext cx="2717280" cy="806760"/>
            </p14:xfrm>
          </p:contentPart>
        </mc:Choice>
        <mc:Fallback>
          <p:pic>
            <p:nvPicPr>
              <p:cNvPr id="103448" name="Freihand 103447">
                <a:extLst>
                  <a:ext uri="{FF2B5EF4-FFF2-40B4-BE49-F238E27FC236}">
                    <a16:creationId xmlns:a16="http://schemas.microsoft.com/office/drawing/2014/main" id="{17B02B6B-F7A7-428D-B5F4-DFF21312EA0E}"/>
                  </a:ext>
                </a:extLst>
              </p:cNvPr>
              <p:cNvPicPr/>
              <p:nvPr/>
            </p:nvPicPr>
            <p:blipFill>
              <a:blip r:embed="rId124"/>
              <a:stretch>
                <a:fillRect/>
              </a:stretch>
            </p:blipFill>
            <p:spPr>
              <a:xfrm>
                <a:off x="5195517" y="4827405"/>
                <a:ext cx="2725920" cy="81540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a:t>Further economic goals</a:t>
            </a:r>
            <a:endParaRPr lang="de-DE" sz="3266" dirty="0"/>
          </a:p>
        </p:txBody>
      </p:sp>
      <p:sp>
        <p:nvSpPr>
          <p:cNvPr id="7" name="Text Box 3"/>
          <p:cNvSpPr txBox="1">
            <a:spLocks noChangeArrowheads="1"/>
          </p:cNvSpPr>
          <p:nvPr/>
        </p:nvSpPr>
        <p:spPr bwMode="auto">
          <a:xfrm>
            <a:off x="401279" y="1127088"/>
            <a:ext cx="1186692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rPr>
              <a:t>Fair balanced income distribution → German constitution Art. 72 Satz 2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ecological conditions → German constitution Art. 20a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public financial budget → German constitution Art. 109 Satz 3 GG</a:t>
            </a:r>
          </a:p>
          <a:p>
            <a:pPr eaLnBrk="1" hangingPunct="1">
              <a:buClrTx/>
            </a:pPr>
            <a:r>
              <a:rPr lang="de-DE" altLang="de-DE" sz="2540">
                <a:solidFill>
                  <a:srgbClr val="000000"/>
                </a:solidFill>
              </a:rPr>
              <a:t>											  → Maastricht criteria 3% Deficit</a:t>
            </a:r>
          </a:p>
          <a:p>
            <a:pPr eaLnBrk="1" hangingPunct="1">
              <a:buClrTx/>
            </a:pPr>
            <a:r>
              <a:rPr lang="de-DE" altLang="de-DE" sz="2540">
                <a:solidFill>
                  <a:srgbClr val="000000"/>
                </a:solidFill>
              </a:rPr>
              <a:t>												  60% government debt ratio</a:t>
            </a:r>
            <a:endParaRPr lang="de-DE" altLang="de-DE" sz="2540" dirty="0">
              <a:solidFill>
                <a:srgbClr val="000000"/>
              </a:solidFill>
            </a:endParaRP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68CC6E5-9CA6-40C8-9984-39FD6C9D042A}"/>
                  </a:ext>
                </a:extLst>
              </p14:cNvPr>
              <p14:cNvContentPartPr/>
              <p14:nvPr/>
            </p14:nvContentPartPr>
            <p14:xfrm>
              <a:off x="560030" y="1599285"/>
              <a:ext cx="4415400" cy="85680"/>
            </p14:xfrm>
          </p:contentPart>
        </mc:Choice>
        <mc:Fallback>
          <p:pic>
            <p:nvPicPr>
              <p:cNvPr id="2" name="Freihand 1">
                <a:extLst>
                  <a:ext uri="{FF2B5EF4-FFF2-40B4-BE49-F238E27FC236}">
                    <a16:creationId xmlns:a16="http://schemas.microsoft.com/office/drawing/2014/main" id="{B68CC6E5-9CA6-40C8-9984-39FD6C9D042A}"/>
                  </a:ext>
                </a:extLst>
              </p:cNvPr>
              <p:cNvPicPr/>
              <p:nvPr/>
            </p:nvPicPr>
            <p:blipFill>
              <a:blip r:embed="rId4"/>
              <a:stretch>
                <a:fillRect/>
              </a:stretch>
            </p:blipFill>
            <p:spPr>
              <a:xfrm>
                <a:off x="555710" y="1594965"/>
                <a:ext cx="4424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1EA57CF-54EF-46CF-8C46-624E8E6806AA}"/>
                  </a:ext>
                </a:extLst>
              </p14:cNvPr>
              <p14:cNvContentPartPr/>
              <p14:nvPr/>
            </p14:nvContentPartPr>
            <p14:xfrm>
              <a:off x="5492750" y="1678485"/>
              <a:ext cx="2422800" cy="52560"/>
            </p14:xfrm>
          </p:contentPart>
        </mc:Choice>
        <mc:Fallback>
          <p:pic>
            <p:nvPicPr>
              <p:cNvPr id="3" name="Freihand 2">
                <a:extLst>
                  <a:ext uri="{FF2B5EF4-FFF2-40B4-BE49-F238E27FC236}">
                    <a16:creationId xmlns:a16="http://schemas.microsoft.com/office/drawing/2014/main" id="{81EA57CF-54EF-46CF-8C46-624E8E6806AA}"/>
                  </a:ext>
                </a:extLst>
              </p:cNvPr>
              <p:cNvPicPr/>
              <p:nvPr/>
            </p:nvPicPr>
            <p:blipFill>
              <a:blip r:embed="rId6"/>
              <a:stretch>
                <a:fillRect/>
              </a:stretch>
            </p:blipFill>
            <p:spPr>
              <a:xfrm>
                <a:off x="5488430" y="1674165"/>
                <a:ext cx="2431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4DB106F-2CA9-4FFD-8FD8-77B5BDE3BD18}"/>
                  </a:ext>
                </a:extLst>
              </p14:cNvPr>
              <p14:cNvContentPartPr/>
              <p14:nvPr/>
            </p14:nvContentPartPr>
            <p14:xfrm>
              <a:off x="432950" y="2367885"/>
              <a:ext cx="4532760" cy="92520"/>
            </p14:xfrm>
          </p:contentPart>
        </mc:Choice>
        <mc:Fallback>
          <p:pic>
            <p:nvPicPr>
              <p:cNvPr id="4" name="Freihand 3">
                <a:extLst>
                  <a:ext uri="{FF2B5EF4-FFF2-40B4-BE49-F238E27FC236}">
                    <a16:creationId xmlns:a16="http://schemas.microsoft.com/office/drawing/2014/main" id="{94DB106F-2CA9-4FFD-8FD8-77B5BDE3BD18}"/>
                  </a:ext>
                </a:extLst>
              </p:cNvPr>
              <p:cNvPicPr/>
              <p:nvPr/>
            </p:nvPicPr>
            <p:blipFill>
              <a:blip r:embed="rId8"/>
              <a:stretch>
                <a:fillRect/>
              </a:stretch>
            </p:blipFill>
            <p:spPr>
              <a:xfrm>
                <a:off x="428630" y="2363565"/>
                <a:ext cx="4541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E1D7246-6C8A-4E5C-ABD4-E25DE3A866F9}"/>
                  </a:ext>
                </a:extLst>
              </p14:cNvPr>
              <p14:cNvContentPartPr/>
              <p14:nvPr/>
            </p14:nvContentPartPr>
            <p14:xfrm>
              <a:off x="5321030" y="2325045"/>
              <a:ext cx="2802600" cy="174600"/>
            </p14:xfrm>
          </p:contentPart>
        </mc:Choice>
        <mc:Fallback>
          <p:pic>
            <p:nvPicPr>
              <p:cNvPr id="8" name="Freihand 7">
                <a:extLst>
                  <a:ext uri="{FF2B5EF4-FFF2-40B4-BE49-F238E27FC236}">
                    <a16:creationId xmlns:a16="http://schemas.microsoft.com/office/drawing/2014/main" id="{1E1D7246-6C8A-4E5C-ABD4-E25DE3A866F9}"/>
                  </a:ext>
                </a:extLst>
              </p:cNvPr>
              <p:cNvPicPr/>
              <p:nvPr/>
            </p:nvPicPr>
            <p:blipFill>
              <a:blip r:embed="rId10"/>
              <a:stretch>
                <a:fillRect/>
              </a:stretch>
            </p:blipFill>
            <p:spPr>
              <a:xfrm>
                <a:off x="5316710" y="2320725"/>
                <a:ext cx="2811240" cy="183240"/>
              </a:xfrm>
              <a:prstGeom prst="rect">
                <a:avLst/>
              </a:prstGeom>
            </p:spPr>
          </p:pic>
        </mc:Fallback>
      </mc:AlternateContent>
      <p:grpSp>
        <p:nvGrpSpPr>
          <p:cNvPr id="11" name="Gruppieren 10">
            <a:extLst>
              <a:ext uri="{FF2B5EF4-FFF2-40B4-BE49-F238E27FC236}">
                <a16:creationId xmlns:a16="http://schemas.microsoft.com/office/drawing/2014/main" id="{0C18D1FB-9287-4078-AD34-6F3EB4C746BC}"/>
              </a:ext>
            </a:extLst>
          </p:cNvPr>
          <p:cNvGrpSpPr/>
          <p:nvPr/>
        </p:nvGrpSpPr>
        <p:grpSpPr>
          <a:xfrm>
            <a:off x="9801950" y="2088885"/>
            <a:ext cx="353520" cy="112320"/>
            <a:chOff x="9801950" y="2088885"/>
            <a:chExt cx="353520" cy="11232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054D8A1D-F243-4736-B607-0E2410C0384A}"/>
                    </a:ext>
                  </a:extLst>
                </p14:cNvPr>
                <p14:cNvContentPartPr/>
                <p14:nvPr/>
              </p14:nvContentPartPr>
              <p14:xfrm>
                <a:off x="9934430" y="2117325"/>
                <a:ext cx="221040" cy="61560"/>
              </p14:xfrm>
            </p:contentPart>
          </mc:Choice>
          <mc:Fallback>
            <p:pic>
              <p:nvPicPr>
                <p:cNvPr id="9" name="Freihand 8">
                  <a:extLst>
                    <a:ext uri="{FF2B5EF4-FFF2-40B4-BE49-F238E27FC236}">
                      <a16:creationId xmlns:a16="http://schemas.microsoft.com/office/drawing/2014/main" id="{054D8A1D-F243-4736-B607-0E2410C0384A}"/>
                    </a:ext>
                  </a:extLst>
                </p:cNvPr>
                <p:cNvPicPr/>
                <p:nvPr/>
              </p:nvPicPr>
              <p:blipFill>
                <a:blip r:embed="rId12"/>
                <a:stretch>
                  <a:fillRect/>
                </a:stretch>
              </p:blipFill>
              <p:spPr>
                <a:xfrm>
                  <a:off x="9930110" y="2113005"/>
                  <a:ext cx="229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DD39366-F793-4559-8FF1-C9E75B3221A3}"/>
                    </a:ext>
                  </a:extLst>
                </p14:cNvPr>
                <p14:cNvContentPartPr/>
                <p14:nvPr/>
              </p14:nvContentPartPr>
              <p14:xfrm>
                <a:off x="9801950" y="2088885"/>
                <a:ext cx="253440" cy="112320"/>
              </p14:xfrm>
            </p:contentPart>
          </mc:Choice>
          <mc:Fallback>
            <p:pic>
              <p:nvPicPr>
                <p:cNvPr id="10" name="Freihand 9">
                  <a:extLst>
                    <a:ext uri="{FF2B5EF4-FFF2-40B4-BE49-F238E27FC236}">
                      <a16:creationId xmlns:a16="http://schemas.microsoft.com/office/drawing/2014/main" id="{CDD39366-F793-4559-8FF1-C9E75B3221A3}"/>
                    </a:ext>
                  </a:extLst>
                </p:cNvPr>
                <p:cNvPicPr/>
                <p:nvPr/>
              </p:nvPicPr>
              <p:blipFill>
                <a:blip r:embed="rId14"/>
                <a:stretch>
                  <a:fillRect/>
                </a:stretch>
              </p:blipFill>
              <p:spPr>
                <a:xfrm>
                  <a:off x="9797630" y="2084565"/>
                  <a:ext cx="262080" cy="120960"/>
                </a:xfrm>
                <a:prstGeom prst="rect">
                  <a:avLst/>
                </a:prstGeom>
              </p:spPr>
            </p:pic>
          </mc:Fallback>
        </mc:AlternateContent>
      </p:grpSp>
      <p:grpSp>
        <p:nvGrpSpPr>
          <p:cNvPr id="16" name="Gruppieren 15">
            <a:extLst>
              <a:ext uri="{FF2B5EF4-FFF2-40B4-BE49-F238E27FC236}">
                <a16:creationId xmlns:a16="http://schemas.microsoft.com/office/drawing/2014/main" id="{6456BF12-54F3-4823-9DDD-C0A35159C26E}"/>
              </a:ext>
            </a:extLst>
          </p:cNvPr>
          <p:cNvGrpSpPr/>
          <p:nvPr/>
        </p:nvGrpSpPr>
        <p:grpSpPr>
          <a:xfrm>
            <a:off x="10409990" y="1981965"/>
            <a:ext cx="711720" cy="214920"/>
            <a:chOff x="10409990" y="1981965"/>
            <a:chExt cx="711720" cy="21492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5F4DDACA-D578-4AD3-90AA-72D48760EAFC}"/>
                    </a:ext>
                  </a:extLst>
                </p14:cNvPr>
                <p14:cNvContentPartPr/>
                <p14:nvPr/>
              </p14:nvContentPartPr>
              <p14:xfrm>
                <a:off x="10409990" y="1998165"/>
                <a:ext cx="140760" cy="185400"/>
              </p14:xfrm>
            </p:contentPart>
          </mc:Choice>
          <mc:Fallback>
            <p:pic>
              <p:nvPicPr>
                <p:cNvPr id="12" name="Freihand 11">
                  <a:extLst>
                    <a:ext uri="{FF2B5EF4-FFF2-40B4-BE49-F238E27FC236}">
                      <a16:creationId xmlns:a16="http://schemas.microsoft.com/office/drawing/2014/main" id="{5F4DDACA-D578-4AD3-90AA-72D48760EAFC}"/>
                    </a:ext>
                  </a:extLst>
                </p:cNvPr>
                <p:cNvPicPr/>
                <p:nvPr/>
              </p:nvPicPr>
              <p:blipFill>
                <a:blip r:embed="rId16"/>
                <a:stretch>
                  <a:fillRect/>
                </a:stretch>
              </p:blipFill>
              <p:spPr>
                <a:xfrm>
                  <a:off x="10405670" y="1993845"/>
                  <a:ext cx="149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BC6E65F4-7188-4B45-9D5D-4E3A9EDA7959}"/>
                    </a:ext>
                  </a:extLst>
                </p14:cNvPr>
                <p14:cNvContentPartPr/>
                <p14:nvPr/>
              </p14:nvContentPartPr>
              <p14:xfrm>
                <a:off x="10623470" y="2003565"/>
                <a:ext cx="142920" cy="193320"/>
              </p14:xfrm>
            </p:contentPart>
          </mc:Choice>
          <mc:Fallback>
            <p:pic>
              <p:nvPicPr>
                <p:cNvPr id="13" name="Freihand 12">
                  <a:extLst>
                    <a:ext uri="{FF2B5EF4-FFF2-40B4-BE49-F238E27FC236}">
                      <a16:creationId xmlns:a16="http://schemas.microsoft.com/office/drawing/2014/main" id="{BC6E65F4-7188-4B45-9D5D-4E3A9EDA7959}"/>
                    </a:ext>
                  </a:extLst>
                </p:cNvPr>
                <p:cNvPicPr/>
                <p:nvPr/>
              </p:nvPicPr>
              <p:blipFill>
                <a:blip r:embed="rId18"/>
                <a:stretch>
                  <a:fillRect/>
                </a:stretch>
              </p:blipFill>
              <p:spPr>
                <a:xfrm>
                  <a:off x="10619150" y="1999245"/>
                  <a:ext cx="151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77A7F49E-C7E1-4262-B646-374EBB31CEA9}"/>
                    </a:ext>
                  </a:extLst>
                </p14:cNvPr>
                <p14:cNvContentPartPr/>
                <p14:nvPr/>
              </p14:nvContentPartPr>
              <p14:xfrm>
                <a:off x="10780430" y="2001405"/>
                <a:ext cx="154800" cy="152280"/>
              </p14:xfrm>
            </p:contentPart>
          </mc:Choice>
          <mc:Fallback>
            <p:pic>
              <p:nvPicPr>
                <p:cNvPr id="14" name="Freihand 13">
                  <a:extLst>
                    <a:ext uri="{FF2B5EF4-FFF2-40B4-BE49-F238E27FC236}">
                      <a16:creationId xmlns:a16="http://schemas.microsoft.com/office/drawing/2014/main" id="{77A7F49E-C7E1-4262-B646-374EBB31CEA9}"/>
                    </a:ext>
                  </a:extLst>
                </p:cNvPr>
                <p:cNvPicPr/>
                <p:nvPr/>
              </p:nvPicPr>
              <p:blipFill>
                <a:blip r:embed="rId20"/>
                <a:stretch>
                  <a:fillRect/>
                </a:stretch>
              </p:blipFill>
              <p:spPr>
                <a:xfrm>
                  <a:off x="10776110" y="1997085"/>
                  <a:ext cx="163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A5D6B4C2-B3D2-4899-B7DA-F49B30DBAE5A}"/>
                    </a:ext>
                  </a:extLst>
                </p14:cNvPr>
                <p14:cNvContentPartPr/>
                <p14:nvPr/>
              </p14:nvContentPartPr>
              <p14:xfrm>
                <a:off x="10930550" y="1981965"/>
                <a:ext cx="191160" cy="124560"/>
              </p14:xfrm>
            </p:contentPart>
          </mc:Choice>
          <mc:Fallback>
            <p:pic>
              <p:nvPicPr>
                <p:cNvPr id="15" name="Freihand 14">
                  <a:extLst>
                    <a:ext uri="{FF2B5EF4-FFF2-40B4-BE49-F238E27FC236}">
                      <a16:creationId xmlns:a16="http://schemas.microsoft.com/office/drawing/2014/main" id="{A5D6B4C2-B3D2-4899-B7DA-F49B30DBAE5A}"/>
                    </a:ext>
                  </a:extLst>
                </p:cNvPr>
                <p:cNvPicPr/>
                <p:nvPr/>
              </p:nvPicPr>
              <p:blipFill>
                <a:blip r:embed="rId22"/>
                <a:stretch>
                  <a:fillRect/>
                </a:stretch>
              </p:blipFill>
              <p:spPr>
                <a:xfrm>
                  <a:off x="10926230" y="1977645"/>
                  <a:ext cx="19980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7A574F4E-DB40-4AC5-8C22-3954F7376B3A}"/>
                  </a:ext>
                </a:extLst>
              </p14:cNvPr>
              <p14:cNvContentPartPr/>
              <p14:nvPr/>
            </p14:nvContentPartPr>
            <p14:xfrm>
              <a:off x="414590" y="3130725"/>
              <a:ext cx="4511520" cy="80640"/>
            </p14:xfrm>
          </p:contentPart>
        </mc:Choice>
        <mc:Fallback>
          <p:pic>
            <p:nvPicPr>
              <p:cNvPr id="17" name="Freihand 16">
                <a:extLst>
                  <a:ext uri="{FF2B5EF4-FFF2-40B4-BE49-F238E27FC236}">
                    <a16:creationId xmlns:a16="http://schemas.microsoft.com/office/drawing/2014/main" id="{7A574F4E-DB40-4AC5-8C22-3954F7376B3A}"/>
                  </a:ext>
                </a:extLst>
              </p:cNvPr>
              <p:cNvPicPr/>
              <p:nvPr/>
            </p:nvPicPr>
            <p:blipFill>
              <a:blip r:embed="rId24"/>
              <a:stretch>
                <a:fillRect/>
              </a:stretch>
            </p:blipFill>
            <p:spPr>
              <a:xfrm>
                <a:off x="410270" y="3126405"/>
                <a:ext cx="4520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 name="Freihand 42">
                <a:extLst>
                  <a:ext uri="{FF2B5EF4-FFF2-40B4-BE49-F238E27FC236}">
                    <a16:creationId xmlns:a16="http://schemas.microsoft.com/office/drawing/2014/main" id="{169E414D-FA7B-4C1D-A00D-710205652D75}"/>
                  </a:ext>
                </a:extLst>
              </p14:cNvPr>
              <p14:cNvContentPartPr/>
              <p14:nvPr/>
            </p14:nvContentPartPr>
            <p14:xfrm>
              <a:off x="9515390" y="3207405"/>
              <a:ext cx="109440" cy="507240"/>
            </p14:xfrm>
          </p:contentPart>
        </mc:Choice>
        <mc:Fallback>
          <p:pic>
            <p:nvPicPr>
              <p:cNvPr id="43" name="Freihand 42">
                <a:extLst>
                  <a:ext uri="{FF2B5EF4-FFF2-40B4-BE49-F238E27FC236}">
                    <a16:creationId xmlns:a16="http://schemas.microsoft.com/office/drawing/2014/main" id="{169E414D-FA7B-4C1D-A00D-710205652D75}"/>
                  </a:ext>
                </a:extLst>
              </p:cNvPr>
              <p:cNvPicPr/>
              <p:nvPr/>
            </p:nvPicPr>
            <p:blipFill>
              <a:blip r:embed="rId26"/>
              <a:stretch>
                <a:fillRect/>
              </a:stretch>
            </p:blipFill>
            <p:spPr>
              <a:xfrm>
                <a:off x="9511070" y="3203085"/>
                <a:ext cx="11808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4" name="Freihand 43">
                <a:extLst>
                  <a:ext uri="{FF2B5EF4-FFF2-40B4-BE49-F238E27FC236}">
                    <a16:creationId xmlns:a16="http://schemas.microsoft.com/office/drawing/2014/main" id="{B6D10BDC-2F29-4463-8DB2-295DCF154A38}"/>
                  </a:ext>
                </a:extLst>
              </p14:cNvPr>
              <p14:cNvContentPartPr/>
              <p14:nvPr/>
            </p14:nvContentPartPr>
            <p14:xfrm>
              <a:off x="9840110" y="3383805"/>
              <a:ext cx="190440" cy="98640"/>
            </p14:xfrm>
          </p:contentPart>
        </mc:Choice>
        <mc:Fallback>
          <p:pic>
            <p:nvPicPr>
              <p:cNvPr id="44" name="Freihand 43">
                <a:extLst>
                  <a:ext uri="{FF2B5EF4-FFF2-40B4-BE49-F238E27FC236}">
                    <a16:creationId xmlns:a16="http://schemas.microsoft.com/office/drawing/2014/main" id="{B6D10BDC-2F29-4463-8DB2-295DCF154A38}"/>
                  </a:ext>
                </a:extLst>
              </p:cNvPr>
              <p:cNvPicPr/>
              <p:nvPr/>
            </p:nvPicPr>
            <p:blipFill>
              <a:blip r:embed="rId28"/>
              <a:stretch>
                <a:fillRect/>
              </a:stretch>
            </p:blipFill>
            <p:spPr>
              <a:xfrm>
                <a:off x="9835790" y="3379485"/>
                <a:ext cx="199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5" name="Freihand 44">
                <a:extLst>
                  <a:ext uri="{FF2B5EF4-FFF2-40B4-BE49-F238E27FC236}">
                    <a16:creationId xmlns:a16="http://schemas.microsoft.com/office/drawing/2014/main" id="{9308642E-6A63-4B41-B6D6-4FDDDF29DBDD}"/>
                  </a:ext>
                </a:extLst>
              </p14:cNvPr>
              <p14:cNvContentPartPr/>
              <p14:nvPr/>
            </p14:nvContentPartPr>
            <p14:xfrm>
              <a:off x="10065830" y="3253125"/>
              <a:ext cx="164160" cy="183960"/>
            </p14:xfrm>
          </p:contentPart>
        </mc:Choice>
        <mc:Fallback>
          <p:pic>
            <p:nvPicPr>
              <p:cNvPr id="45" name="Freihand 44">
                <a:extLst>
                  <a:ext uri="{FF2B5EF4-FFF2-40B4-BE49-F238E27FC236}">
                    <a16:creationId xmlns:a16="http://schemas.microsoft.com/office/drawing/2014/main" id="{9308642E-6A63-4B41-B6D6-4FDDDF29DBDD}"/>
                  </a:ext>
                </a:extLst>
              </p:cNvPr>
              <p:cNvPicPr/>
              <p:nvPr/>
            </p:nvPicPr>
            <p:blipFill>
              <a:blip r:embed="rId30"/>
              <a:stretch>
                <a:fillRect/>
              </a:stretch>
            </p:blipFill>
            <p:spPr>
              <a:xfrm>
                <a:off x="10061510" y="3248805"/>
                <a:ext cx="172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6" name="Freihand 45">
                <a:extLst>
                  <a:ext uri="{FF2B5EF4-FFF2-40B4-BE49-F238E27FC236}">
                    <a16:creationId xmlns:a16="http://schemas.microsoft.com/office/drawing/2014/main" id="{CD5BF873-87D9-453B-A37F-F2D3E7B727C8}"/>
                  </a:ext>
                </a:extLst>
              </p14:cNvPr>
              <p14:cNvContentPartPr/>
              <p14:nvPr/>
            </p14:nvContentPartPr>
            <p14:xfrm>
              <a:off x="10012190" y="3193005"/>
              <a:ext cx="360" cy="360"/>
            </p14:xfrm>
          </p:contentPart>
        </mc:Choice>
        <mc:Fallback>
          <p:pic>
            <p:nvPicPr>
              <p:cNvPr id="46" name="Freihand 45">
                <a:extLst>
                  <a:ext uri="{FF2B5EF4-FFF2-40B4-BE49-F238E27FC236}">
                    <a16:creationId xmlns:a16="http://schemas.microsoft.com/office/drawing/2014/main" id="{CD5BF873-87D9-453B-A37F-F2D3E7B727C8}"/>
                  </a:ext>
                </a:extLst>
              </p:cNvPr>
              <p:cNvPicPr/>
              <p:nvPr/>
            </p:nvPicPr>
            <p:blipFill>
              <a:blip r:embed="rId32"/>
              <a:stretch>
                <a:fillRect/>
              </a:stretch>
            </p:blipFill>
            <p:spPr>
              <a:xfrm>
                <a:off x="10007870" y="31886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7" name="Freihand 46">
                <a:extLst>
                  <a:ext uri="{FF2B5EF4-FFF2-40B4-BE49-F238E27FC236}">
                    <a16:creationId xmlns:a16="http://schemas.microsoft.com/office/drawing/2014/main" id="{4C729072-D220-44F5-BE87-C0B428F52DDC}"/>
                  </a:ext>
                </a:extLst>
              </p14:cNvPr>
              <p14:cNvContentPartPr/>
              <p14:nvPr/>
            </p14:nvContentPartPr>
            <p14:xfrm>
              <a:off x="10390550" y="3176805"/>
              <a:ext cx="267480" cy="164520"/>
            </p14:xfrm>
          </p:contentPart>
        </mc:Choice>
        <mc:Fallback>
          <p:pic>
            <p:nvPicPr>
              <p:cNvPr id="47" name="Freihand 46">
                <a:extLst>
                  <a:ext uri="{FF2B5EF4-FFF2-40B4-BE49-F238E27FC236}">
                    <a16:creationId xmlns:a16="http://schemas.microsoft.com/office/drawing/2014/main" id="{4C729072-D220-44F5-BE87-C0B428F52DDC}"/>
                  </a:ext>
                </a:extLst>
              </p:cNvPr>
              <p:cNvPicPr/>
              <p:nvPr/>
            </p:nvPicPr>
            <p:blipFill>
              <a:blip r:embed="rId34"/>
              <a:stretch>
                <a:fillRect/>
              </a:stretch>
            </p:blipFill>
            <p:spPr>
              <a:xfrm>
                <a:off x="10386230" y="3172485"/>
                <a:ext cx="276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8" name="Freihand 47">
                <a:extLst>
                  <a:ext uri="{FF2B5EF4-FFF2-40B4-BE49-F238E27FC236}">
                    <a16:creationId xmlns:a16="http://schemas.microsoft.com/office/drawing/2014/main" id="{48492209-381A-4D0D-95A9-979F2E805FBF}"/>
                  </a:ext>
                </a:extLst>
              </p14:cNvPr>
              <p14:cNvContentPartPr/>
              <p14:nvPr/>
            </p14:nvContentPartPr>
            <p14:xfrm>
              <a:off x="10814270" y="3189045"/>
              <a:ext cx="184680" cy="93600"/>
            </p14:xfrm>
          </p:contentPart>
        </mc:Choice>
        <mc:Fallback>
          <p:pic>
            <p:nvPicPr>
              <p:cNvPr id="48" name="Freihand 47">
                <a:extLst>
                  <a:ext uri="{FF2B5EF4-FFF2-40B4-BE49-F238E27FC236}">
                    <a16:creationId xmlns:a16="http://schemas.microsoft.com/office/drawing/2014/main" id="{48492209-381A-4D0D-95A9-979F2E805FBF}"/>
                  </a:ext>
                </a:extLst>
              </p:cNvPr>
              <p:cNvPicPr/>
              <p:nvPr/>
            </p:nvPicPr>
            <p:blipFill>
              <a:blip r:embed="rId36"/>
              <a:stretch>
                <a:fillRect/>
              </a:stretch>
            </p:blipFill>
            <p:spPr>
              <a:xfrm>
                <a:off x="10809950" y="3184725"/>
                <a:ext cx="193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9" name="Freihand 48">
                <a:extLst>
                  <a:ext uri="{FF2B5EF4-FFF2-40B4-BE49-F238E27FC236}">
                    <a16:creationId xmlns:a16="http://schemas.microsoft.com/office/drawing/2014/main" id="{C61A11F6-C9E3-4FAF-ABBB-23C58C0D56F3}"/>
                  </a:ext>
                </a:extLst>
              </p14:cNvPr>
              <p14:cNvContentPartPr/>
              <p14:nvPr/>
            </p14:nvContentPartPr>
            <p14:xfrm>
              <a:off x="11000750" y="3037485"/>
              <a:ext cx="86040" cy="251640"/>
            </p14:xfrm>
          </p:contentPart>
        </mc:Choice>
        <mc:Fallback>
          <p:pic>
            <p:nvPicPr>
              <p:cNvPr id="49" name="Freihand 48">
                <a:extLst>
                  <a:ext uri="{FF2B5EF4-FFF2-40B4-BE49-F238E27FC236}">
                    <a16:creationId xmlns:a16="http://schemas.microsoft.com/office/drawing/2014/main" id="{C61A11F6-C9E3-4FAF-ABBB-23C58C0D56F3}"/>
                  </a:ext>
                </a:extLst>
              </p:cNvPr>
              <p:cNvPicPr/>
              <p:nvPr/>
            </p:nvPicPr>
            <p:blipFill>
              <a:blip r:embed="rId38"/>
              <a:stretch>
                <a:fillRect/>
              </a:stretch>
            </p:blipFill>
            <p:spPr>
              <a:xfrm>
                <a:off x="10996430" y="3033165"/>
                <a:ext cx="946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0" name="Freihand 49">
                <a:extLst>
                  <a:ext uri="{FF2B5EF4-FFF2-40B4-BE49-F238E27FC236}">
                    <a16:creationId xmlns:a16="http://schemas.microsoft.com/office/drawing/2014/main" id="{7B044955-84F1-413F-A86E-30A2357F6E66}"/>
                  </a:ext>
                </a:extLst>
              </p14:cNvPr>
              <p14:cNvContentPartPr/>
              <p14:nvPr/>
            </p14:nvContentPartPr>
            <p14:xfrm>
              <a:off x="11077790" y="3125685"/>
              <a:ext cx="124200" cy="109080"/>
            </p14:xfrm>
          </p:contentPart>
        </mc:Choice>
        <mc:Fallback>
          <p:pic>
            <p:nvPicPr>
              <p:cNvPr id="50" name="Freihand 49">
                <a:extLst>
                  <a:ext uri="{FF2B5EF4-FFF2-40B4-BE49-F238E27FC236}">
                    <a16:creationId xmlns:a16="http://schemas.microsoft.com/office/drawing/2014/main" id="{7B044955-84F1-413F-A86E-30A2357F6E66}"/>
                  </a:ext>
                </a:extLst>
              </p:cNvPr>
              <p:cNvPicPr/>
              <p:nvPr/>
            </p:nvPicPr>
            <p:blipFill>
              <a:blip r:embed="rId40"/>
              <a:stretch>
                <a:fillRect/>
              </a:stretch>
            </p:blipFill>
            <p:spPr>
              <a:xfrm>
                <a:off x="11073470" y="3121365"/>
                <a:ext cx="132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1" name="Freihand 50">
                <a:extLst>
                  <a:ext uri="{FF2B5EF4-FFF2-40B4-BE49-F238E27FC236}">
                    <a16:creationId xmlns:a16="http://schemas.microsoft.com/office/drawing/2014/main" id="{C1E15D7E-239D-4147-AF80-99651CFB4994}"/>
                  </a:ext>
                </a:extLst>
              </p14:cNvPr>
              <p14:cNvContentPartPr/>
              <p14:nvPr/>
            </p14:nvContentPartPr>
            <p14:xfrm>
              <a:off x="11240150" y="3047565"/>
              <a:ext cx="244080" cy="114480"/>
            </p14:xfrm>
          </p:contentPart>
        </mc:Choice>
        <mc:Fallback>
          <p:pic>
            <p:nvPicPr>
              <p:cNvPr id="51" name="Freihand 50">
                <a:extLst>
                  <a:ext uri="{FF2B5EF4-FFF2-40B4-BE49-F238E27FC236}">
                    <a16:creationId xmlns:a16="http://schemas.microsoft.com/office/drawing/2014/main" id="{C1E15D7E-239D-4147-AF80-99651CFB4994}"/>
                  </a:ext>
                </a:extLst>
              </p:cNvPr>
              <p:cNvPicPr/>
              <p:nvPr/>
            </p:nvPicPr>
            <p:blipFill>
              <a:blip r:embed="rId42"/>
              <a:stretch>
                <a:fillRect/>
              </a:stretch>
            </p:blipFill>
            <p:spPr>
              <a:xfrm>
                <a:off x="11235830" y="3043245"/>
                <a:ext cx="252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2" name="Freihand 51">
                <a:extLst>
                  <a:ext uri="{FF2B5EF4-FFF2-40B4-BE49-F238E27FC236}">
                    <a16:creationId xmlns:a16="http://schemas.microsoft.com/office/drawing/2014/main" id="{82169197-BA4E-4CCF-AF76-C8D8F9DB12D9}"/>
                  </a:ext>
                </a:extLst>
              </p14:cNvPr>
              <p14:cNvContentPartPr/>
              <p14:nvPr/>
            </p14:nvContentPartPr>
            <p14:xfrm>
              <a:off x="11474510" y="2950365"/>
              <a:ext cx="194760" cy="187200"/>
            </p14:xfrm>
          </p:contentPart>
        </mc:Choice>
        <mc:Fallback>
          <p:pic>
            <p:nvPicPr>
              <p:cNvPr id="52" name="Freihand 51">
                <a:extLst>
                  <a:ext uri="{FF2B5EF4-FFF2-40B4-BE49-F238E27FC236}">
                    <a16:creationId xmlns:a16="http://schemas.microsoft.com/office/drawing/2014/main" id="{82169197-BA4E-4CCF-AF76-C8D8F9DB12D9}"/>
                  </a:ext>
                </a:extLst>
              </p:cNvPr>
              <p:cNvPicPr/>
              <p:nvPr/>
            </p:nvPicPr>
            <p:blipFill>
              <a:blip r:embed="rId44"/>
              <a:stretch>
                <a:fillRect/>
              </a:stretch>
            </p:blipFill>
            <p:spPr>
              <a:xfrm>
                <a:off x="11470190" y="2946045"/>
                <a:ext cx="203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3" name="Freihand 52">
                <a:extLst>
                  <a:ext uri="{FF2B5EF4-FFF2-40B4-BE49-F238E27FC236}">
                    <a16:creationId xmlns:a16="http://schemas.microsoft.com/office/drawing/2014/main" id="{CB76C4BA-CF4D-47E0-B5D2-556BF3ADAD4A}"/>
                  </a:ext>
                </a:extLst>
              </p14:cNvPr>
              <p14:cNvContentPartPr/>
              <p14:nvPr/>
            </p14:nvContentPartPr>
            <p14:xfrm>
              <a:off x="11646950" y="2942805"/>
              <a:ext cx="29520" cy="64800"/>
            </p14:xfrm>
          </p:contentPart>
        </mc:Choice>
        <mc:Fallback>
          <p:pic>
            <p:nvPicPr>
              <p:cNvPr id="53" name="Freihand 52">
                <a:extLst>
                  <a:ext uri="{FF2B5EF4-FFF2-40B4-BE49-F238E27FC236}">
                    <a16:creationId xmlns:a16="http://schemas.microsoft.com/office/drawing/2014/main" id="{CB76C4BA-CF4D-47E0-B5D2-556BF3ADAD4A}"/>
                  </a:ext>
                </a:extLst>
              </p:cNvPr>
              <p:cNvPicPr/>
              <p:nvPr/>
            </p:nvPicPr>
            <p:blipFill>
              <a:blip r:embed="rId46"/>
              <a:stretch>
                <a:fillRect/>
              </a:stretch>
            </p:blipFill>
            <p:spPr>
              <a:xfrm>
                <a:off x="11642630" y="2938485"/>
                <a:ext cx="38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4" name="Freihand 53">
                <a:extLst>
                  <a:ext uri="{FF2B5EF4-FFF2-40B4-BE49-F238E27FC236}">
                    <a16:creationId xmlns:a16="http://schemas.microsoft.com/office/drawing/2014/main" id="{F5F7260C-52B6-41D5-B6F4-C3973D2C0F08}"/>
                  </a:ext>
                </a:extLst>
              </p14:cNvPr>
              <p14:cNvContentPartPr/>
              <p14:nvPr/>
            </p14:nvContentPartPr>
            <p14:xfrm>
              <a:off x="11694470" y="3016605"/>
              <a:ext cx="155520" cy="71280"/>
            </p14:xfrm>
          </p:contentPart>
        </mc:Choice>
        <mc:Fallback>
          <p:pic>
            <p:nvPicPr>
              <p:cNvPr id="54" name="Freihand 53">
                <a:extLst>
                  <a:ext uri="{FF2B5EF4-FFF2-40B4-BE49-F238E27FC236}">
                    <a16:creationId xmlns:a16="http://schemas.microsoft.com/office/drawing/2014/main" id="{F5F7260C-52B6-41D5-B6F4-C3973D2C0F08}"/>
                  </a:ext>
                </a:extLst>
              </p:cNvPr>
              <p:cNvPicPr/>
              <p:nvPr/>
            </p:nvPicPr>
            <p:blipFill>
              <a:blip r:embed="rId48"/>
              <a:stretch>
                <a:fillRect/>
              </a:stretch>
            </p:blipFill>
            <p:spPr>
              <a:xfrm>
                <a:off x="11690150" y="3012285"/>
                <a:ext cx="164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5" name="Freihand 54">
                <a:extLst>
                  <a:ext uri="{FF2B5EF4-FFF2-40B4-BE49-F238E27FC236}">
                    <a16:creationId xmlns:a16="http://schemas.microsoft.com/office/drawing/2014/main" id="{6F08DAB3-24BC-4F10-9B75-C0F350BAF133}"/>
                  </a:ext>
                </a:extLst>
              </p14:cNvPr>
              <p14:cNvContentPartPr/>
              <p14:nvPr/>
            </p14:nvContentPartPr>
            <p14:xfrm>
              <a:off x="10341230" y="3491805"/>
              <a:ext cx="211320" cy="283320"/>
            </p14:xfrm>
          </p:contentPart>
        </mc:Choice>
        <mc:Fallback>
          <p:pic>
            <p:nvPicPr>
              <p:cNvPr id="55" name="Freihand 54">
                <a:extLst>
                  <a:ext uri="{FF2B5EF4-FFF2-40B4-BE49-F238E27FC236}">
                    <a16:creationId xmlns:a16="http://schemas.microsoft.com/office/drawing/2014/main" id="{6F08DAB3-24BC-4F10-9B75-C0F350BAF133}"/>
                  </a:ext>
                </a:extLst>
              </p:cNvPr>
              <p:cNvPicPr/>
              <p:nvPr/>
            </p:nvPicPr>
            <p:blipFill>
              <a:blip r:embed="rId50"/>
              <a:stretch>
                <a:fillRect/>
              </a:stretch>
            </p:blipFill>
            <p:spPr>
              <a:xfrm>
                <a:off x="10336910" y="3487485"/>
                <a:ext cx="2199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6" name="Freihand 55">
                <a:extLst>
                  <a:ext uri="{FF2B5EF4-FFF2-40B4-BE49-F238E27FC236}">
                    <a16:creationId xmlns:a16="http://schemas.microsoft.com/office/drawing/2014/main" id="{D1202E2C-9E7F-45EC-B95F-700F8A5FA8BE}"/>
                  </a:ext>
                </a:extLst>
              </p14:cNvPr>
              <p14:cNvContentPartPr/>
              <p14:nvPr/>
            </p14:nvContentPartPr>
            <p14:xfrm>
              <a:off x="10852430" y="3463005"/>
              <a:ext cx="360" cy="360"/>
            </p14:xfrm>
          </p:contentPart>
        </mc:Choice>
        <mc:Fallback>
          <p:pic>
            <p:nvPicPr>
              <p:cNvPr id="56" name="Freihand 55">
                <a:extLst>
                  <a:ext uri="{FF2B5EF4-FFF2-40B4-BE49-F238E27FC236}">
                    <a16:creationId xmlns:a16="http://schemas.microsoft.com/office/drawing/2014/main" id="{D1202E2C-9E7F-45EC-B95F-700F8A5FA8BE}"/>
                  </a:ext>
                </a:extLst>
              </p:cNvPr>
              <p:cNvPicPr/>
              <p:nvPr/>
            </p:nvPicPr>
            <p:blipFill>
              <a:blip r:embed="rId32"/>
              <a:stretch>
                <a:fillRect/>
              </a:stretch>
            </p:blipFill>
            <p:spPr>
              <a:xfrm>
                <a:off x="10848110" y="34586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8" name="Freihand 57">
                <a:extLst>
                  <a:ext uri="{FF2B5EF4-FFF2-40B4-BE49-F238E27FC236}">
                    <a16:creationId xmlns:a16="http://schemas.microsoft.com/office/drawing/2014/main" id="{4916253C-1731-45D0-8961-5B4FE8570D92}"/>
                  </a:ext>
                </a:extLst>
              </p14:cNvPr>
              <p14:cNvContentPartPr/>
              <p14:nvPr/>
            </p14:nvContentPartPr>
            <p14:xfrm>
              <a:off x="10767470" y="3393525"/>
              <a:ext cx="216720" cy="215280"/>
            </p14:xfrm>
          </p:contentPart>
        </mc:Choice>
        <mc:Fallback>
          <p:pic>
            <p:nvPicPr>
              <p:cNvPr id="58" name="Freihand 57">
                <a:extLst>
                  <a:ext uri="{FF2B5EF4-FFF2-40B4-BE49-F238E27FC236}">
                    <a16:creationId xmlns:a16="http://schemas.microsoft.com/office/drawing/2014/main" id="{4916253C-1731-45D0-8961-5B4FE8570D92}"/>
                  </a:ext>
                </a:extLst>
              </p:cNvPr>
              <p:cNvPicPr/>
              <p:nvPr/>
            </p:nvPicPr>
            <p:blipFill>
              <a:blip r:embed="rId53"/>
              <a:stretch>
                <a:fillRect/>
              </a:stretch>
            </p:blipFill>
            <p:spPr>
              <a:xfrm>
                <a:off x="10763150" y="3389205"/>
                <a:ext cx="225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9" name="Freihand 58">
                <a:extLst>
                  <a:ext uri="{FF2B5EF4-FFF2-40B4-BE49-F238E27FC236}">
                    <a16:creationId xmlns:a16="http://schemas.microsoft.com/office/drawing/2014/main" id="{F9FE7C47-7086-4BB8-B2A4-949C4D0E2645}"/>
                  </a:ext>
                </a:extLst>
              </p14:cNvPr>
              <p14:cNvContentPartPr/>
              <p14:nvPr/>
            </p14:nvContentPartPr>
            <p14:xfrm>
              <a:off x="10669190" y="3451845"/>
              <a:ext cx="280800" cy="96480"/>
            </p14:xfrm>
          </p:contentPart>
        </mc:Choice>
        <mc:Fallback>
          <p:pic>
            <p:nvPicPr>
              <p:cNvPr id="59" name="Freihand 58">
                <a:extLst>
                  <a:ext uri="{FF2B5EF4-FFF2-40B4-BE49-F238E27FC236}">
                    <a16:creationId xmlns:a16="http://schemas.microsoft.com/office/drawing/2014/main" id="{F9FE7C47-7086-4BB8-B2A4-949C4D0E2645}"/>
                  </a:ext>
                </a:extLst>
              </p:cNvPr>
              <p:cNvPicPr/>
              <p:nvPr/>
            </p:nvPicPr>
            <p:blipFill>
              <a:blip r:embed="rId55"/>
              <a:stretch>
                <a:fillRect/>
              </a:stretch>
            </p:blipFill>
            <p:spPr>
              <a:xfrm>
                <a:off x="10664870" y="3447525"/>
                <a:ext cx="289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0" name="Freihand 59">
                <a:extLst>
                  <a:ext uri="{FF2B5EF4-FFF2-40B4-BE49-F238E27FC236}">
                    <a16:creationId xmlns:a16="http://schemas.microsoft.com/office/drawing/2014/main" id="{3A10BAFD-2214-4AC4-9225-FFFF946126AD}"/>
                  </a:ext>
                </a:extLst>
              </p14:cNvPr>
              <p14:cNvContentPartPr/>
              <p14:nvPr/>
            </p14:nvContentPartPr>
            <p14:xfrm>
              <a:off x="10647230" y="3466245"/>
              <a:ext cx="325440" cy="144000"/>
            </p14:xfrm>
          </p:contentPart>
        </mc:Choice>
        <mc:Fallback>
          <p:pic>
            <p:nvPicPr>
              <p:cNvPr id="60" name="Freihand 59">
                <a:extLst>
                  <a:ext uri="{FF2B5EF4-FFF2-40B4-BE49-F238E27FC236}">
                    <a16:creationId xmlns:a16="http://schemas.microsoft.com/office/drawing/2014/main" id="{3A10BAFD-2214-4AC4-9225-FFFF946126AD}"/>
                  </a:ext>
                </a:extLst>
              </p:cNvPr>
              <p:cNvPicPr/>
              <p:nvPr/>
            </p:nvPicPr>
            <p:blipFill>
              <a:blip r:embed="rId57"/>
              <a:stretch>
                <a:fillRect/>
              </a:stretch>
            </p:blipFill>
            <p:spPr>
              <a:xfrm>
                <a:off x="10642910" y="3461925"/>
                <a:ext cx="3340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1" name="Freihand 60">
                <a:extLst>
                  <a:ext uri="{FF2B5EF4-FFF2-40B4-BE49-F238E27FC236}">
                    <a16:creationId xmlns:a16="http://schemas.microsoft.com/office/drawing/2014/main" id="{DE8531B4-083D-4BE6-AA7C-E208607090A3}"/>
                  </a:ext>
                </a:extLst>
              </p14:cNvPr>
              <p14:cNvContentPartPr/>
              <p14:nvPr/>
            </p14:nvContentPartPr>
            <p14:xfrm>
              <a:off x="11131430" y="3402525"/>
              <a:ext cx="314280" cy="244440"/>
            </p14:xfrm>
          </p:contentPart>
        </mc:Choice>
        <mc:Fallback>
          <p:pic>
            <p:nvPicPr>
              <p:cNvPr id="61" name="Freihand 60">
                <a:extLst>
                  <a:ext uri="{FF2B5EF4-FFF2-40B4-BE49-F238E27FC236}">
                    <a16:creationId xmlns:a16="http://schemas.microsoft.com/office/drawing/2014/main" id="{DE8531B4-083D-4BE6-AA7C-E208607090A3}"/>
                  </a:ext>
                </a:extLst>
              </p:cNvPr>
              <p:cNvPicPr/>
              <p:nvPr/>
            </p:nvPicPr>
            <p:blipFill>
              <a:blip r:embed="rId59"/>
              <a:stretch>
                <a:fillRect/>
              </a:stretch>
            </p:blipFill>
            <p:spPr>
              <a:xfrm>
                <a:off x="11127110" y="3398205"/>
                <a:ext cx="3229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2" name="Freihand 61">
                <a:extLst>
                  <a:ext uri="{FF2B5EF4-FFF2-40B4-BE49-F238E27FC236}">
                    <a16:creationId xmlns:a16="http://schemas.microsoft.com/office/drawing/2014/main" id="{DFAEC5F7-E915-492E-9859-130E30286A25}"/>
                  </a:ext>
                </a:extLst>
              </p14:cNvPr>
              <p14:cNvContentPartPr/>
              <p14:nvPr/>
            </p14:nvContentPartPr>
            <p14:xfrm>
              <a:off x="11482070" y="3377685"/>
              <a:ext cx="141480" cy="216000"/>
            </p14:xfrm>
          </p:contentPart>
        </mc:Choice>
        <mc:Fallback>
          <p:pic>
            <p:nvPicPr>
              <p:cNvPr id="62" name="Freihand 61">
                <a:extLst>
                  <a:ext uri="{FF2B5EF4-FFF2-40B4-BE49-F238E27FC236}">
                    <a16:creationId xmlns:a16="http://schemas.microsoft.com/office/drawing/2014/main" id="{DFAEC5F7-E915-492E-9859-130E30286A25}"/>
                  </a:ext>
                </a:extLst>
              </p:cNvPr>
              <p:cNvPicPr/>
              <p:nvPr/>
            </p:nvPicPr>
            <p:blipFill>
              <a:blip r:embed="rId61"/>
              <a:stretch>
                <a:fillRect/>
              </a:stretch>
            </p:blipFill>
            <p:spPr>
              <a:xfrm>
                <a:off x="11477750" y="3373365"/>
                <a:ext cx="150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3" name="Freihand 62">
                <a:extLst>
                  <a:ext uri="{FF2B5EF4-FFF2-40B4-BE49-F238E27FC236}">
                    <a16:creationId xmlns:a16="http://schemas.microsoft.com/office/drawing/2014/main" id="{7100C883-8AB2-40AA-8EC1-6F282A991EC7}"/>
                  </a:ext>
                </a:extLst>
              </p14:cNvPr>
              <p14:cNvContentPartPr/>
              <p14:nvPr/>
            </p14:nvContentPartPr>
            <p14:xfrm>
              <a:off x="11629310" y="3371925"/>
              <a:ext cx="208800" cy="245160"/>
            </p14:xfrm>
          </p:contentPart>
        </mc:Choice>
        <mc:Fallback>
          <p:pic>
            <p:nvPicPr>
              <p:cNvPr id="63" name="Freihand 62">
                <a:extLst>
                  <a:ext uri="{FF2B5EF4-FFF2-40B4-BE49-F238E27FC236}">
                    <a16:creationId xmlns:a16="http://schemas.microsoft.com/office/drawing/2014/main" id="{7100C883-8AB2-40AA-8EC1-6F282A991EC7}"/>
                  </a:ext>
                </a:extLst>
              </p:cNvPr>
              <p:cNvPicPr/>
              <p:nvPr/>
            </p:nvPicPr>
            <p:blipFill>
              <a:blip r:embed="rId63"/>
              <a:stretch>
                <a:fillRect/>
              </a:stretch>
            </p:blipFill>
            <p:spPr>
              <a:xfrm>
                <a:off x="11624990" y="3367605"/>
                <a:ext cx="2174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5" name="Freihand 64">
                <a:extLst>
                  <a:ext uri="{FF2B5EF4-FFF2-40B4-BE49-F238E27FC236}">
                    <a16:creationId xmlns:a16="http://schemas.microsoft.com/office/drawing/2014/main" id="{B43B2CD6-816C-433F-9188-B344F9D4CAD2}"/>
                  </a:ext>
                </a:extLst>
              </p14:cNvPr>
              <p14:cNvContentPartPr/>
              <p14:nvPr/>
            </p14:nvContentPartPr>
            <p14:xfrm>
              <a:off x="5479430" y="3479205"/>
              <a:ext cx="3877200" cy="28440"/>
            </p14:xfrm>
          </p:contentPart>
        </mc:Choice>
        <mc:Fallback>
          <p:pic>
            <p:nvPicPr>
              <p:cNvPr id="65" name="Freihand 64">
                <a:extLst>
                  <a:ext uri="{FF2B5EF4-FFF2-40B4-BE49-F238E27FC236}">
                    <a16:creationId xmlns:a16="http://schemas.microsoft.com/office/drawing/2014/main" id="{B43B2CD6-816C-433F-9188-B344F9D4CAD2}"/>
                  </a:ext>
                </a:extLst>
              </p:cNvPr>
              <p:cNvPicPr/>
              <p:nvPr/>
            </p:nvPicPr>
            <p:blipFill>
              <a:blip r:embed="rId65"/>
              <a:stretch>
                <a:fillRect/>
              </a:stretch>
            </p:blipFill>
            <p:spPr>
              <a:xfrm>
                <a:off x="5475110" y="3474885"/>
                <a:ext cx="38858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7" name="Freihand 66">
                <a:extLst>
                  <a:ext uri="{FF2B5EF4-FFF2-40B4-BE49-F238E27FC236}">
                    <a16:creationId xmlns:a16="http://schemas.microsoft.com/office/drawing/2014/main" id="{8AA18734-D51B-4D93-8B42-4934BF818166}"/>
                  </a:ext>
                </a:extLst>
              </p14:cNvPr>
              <p14:cNvContentPartPr/>
              <p14:nvPr/>
            </p14:nvContentPartPr>
            <p14:xfrm>
              <a:off x="7891070" y="3102285"/>
              <a:ext cx="1530000" cy="444240"/>
            </p14:xfrm>
          </p:contentPart>
        </mc:Choice>
        <mc:Fallback>
          <p:pic>
            <p:nvPicPr>
              <p:cNvPr id="67" name="Freihand 66">
                <a:extLst>
                  <a:ext uri="{FF2B5EF4-FFF2-40B4-BE49-F238E27FC236}">
                    <a16:creationId xmlns:a16="http://schemas.microsoft.com/office/drawing/2014/main" id="{8AA18734-D51B-4D93-8B42-4934BF818166}"/>
                  </a:ext>
                </a:extLst>
              </p:cNvPr>
              <p:cNvPicPr/>
              <p:nvPr/>
            </p:nvPicPr>
            <p:blipFill>
              <a:blip r:embed="rId67"/>
              <a:stretch>
                <a:fillRect/>
              </a:stretch>
            </p:blipFill>
            <p:spPr>
              <a:xfrm>
                <a:off x="7886750" y="3097965"/>
                <a:ext cx="153864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9" name="Freihand 68">
                <a:extLst>
                  <a:ext uri="{FF2B5EF4-FFF2-40B4-BE49-F238E27FC236}">
                    <a16:creationId xmlns:a16="http://schemas.microsoft.com/office/drawing/2014/main" id="{AF0866A0-1190-4B98-8513-0DAE13CD48CD}"/>
                  </a:ext>
                </a:extLst>
              </p14:cNvPr>
              <p14:cNvContentPartPr/>
              <p14:nvPr/>
            </p14:nvContentPartPr>
            <p14:xfrm>
              <a:off x="5559710" y="3823725"/>
              <a:ext cx="3285720" cy="134640"/>
            </p14:xfrm>
          </p:contentPart>
        </mc:Choice>
        <mc:Fallback>
          <p:pic>
            <p:nvPicPr>
              <p:cNvPr id="69" name="Freihand 68">
                <a:extLst>
                  <a:ext uri="{FF2B5EF4-FFF2-40B4-BE49-F238E27FC236}">
                    <a16:creationId xmlns:a16="http://schemas.microsoft.com/office/drawing/2014/main" id="{AF0866A0-1190-4B98-8513-0DAE13CD48CD}"/>
                  </a:ext>
                </a:extLst>
              </p:cNvPr>
              <p:cNvPicPr/>
              <p:nvPr/>
            </p:nvPicPr>
            <p:blipFill>
              <a:blip r:embed="rId69"/>
              <a:stretch>
                <a:fillRect/>
              </a:stretch>
            </p:blipFill>
            <p:spPr>
              <a:xfrm>
                <a:off x="5555390" y="3819405"/>
                <a:ext cx="3294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0" name="Freihand 69">
                <a:extLst>
                  <a:ext uri="{FF2B5EF4-FFF2-40B4-BE49-F238E27FC236}">
                    <a16:creationId xmlns:a16="http://schemas.microsoft.com/office/drawing/2014/main" id="{AA60F79C-EC54-415A-A5F1-FCD28BE7C96D}"/>
                  </a:ext>
                </a:extLst>
              </p14:cNvPr>
              <p14:cNvContentPartPr/>
              <p14:nvPr/>
            </p14:nvContentPartPr>
            <p14:xfrm>
              <a:off x="3292790" y="52005"/>
              <a:ext cx="4361760" cy="893520"/>
            </p14:xfrm>
          </p:contentPart>
        </mc:Choice>
        <mc:Fallback>
          <p:pic>
            <p:nvPicPr>
              <p:cNvPr id="70" name="Freihand 69">
                <a:extLst>
                  <a:ext uri="{FF2B5EF4-FFF2-40B4-BE49-F238E27FC236}">
                    <a16:creationId xmlns:a16="http://schemas.microsoft.com/office/drawing/2014/main" id="{AA60F79C-EC54-415A-A5F1-FCD28BE7C96D}"/>
                  </a:ext>
                </a:extLst>
              </p:cNvPr>
              <p:cNvPicPr/>
              <p:nvPr/>
            </p:nvPicPr>
            <p:blipFill>
              <a:blip r:embed="rId71"/>
              <a:stretch>
                <a:fillRect/>
              </a:stretch>
            </p:blipFill>
            <p:spPr>
              <a:xfrm>
                <a:off x="3288470" y="47685"/>
                <a:ext cx="4370400" cy="902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7" name="Freihand 76">
                <a:extLst>
                  <a:ext uri="{FF2B5EF4-FFF2-40B4-BE49-F238E27FC236}">
                    <a16:creationId xmlns:a16="http://schemas.microsoft.com/office/drawing/2014/main" id="{8373EE5F-150B-4A44-A174-E16E0CC267DE}"/>
                  </a:ext>
                </a:extLst>
              </p14:cNvPr>
              <p14:cNvContentPartPr/>
              <p14:nvPr/>
            </p14:nvContentPartPr>
            <p14:xfrm>
              <a:off x="4394390" y="5093805"/>
              <a:ext cx="1172880" cy="784800"/>
            </p14:xfrm>
          </p:contentPart>
        </mc:Choice>
        <mc:Fallback>
          <p:pic>
            <p:nvPicPr>
              <p:cNvPr id="77" name="Freihand 76">
                <a:extLst>
                  <a:ext uri="{FF2B5EF4-FFF2-40B4-BE49-F238E27FC236}">
                    <a16:creationId xmlns:a16="http://schemas.microsoft.com/office/drawing/2014/main" id="{8373EE5F-150B-4A44-A174-E16E0CC267DE}"/>
                  </a:ext>
                </a:extLst>
              </p:cNvPr>
              <p:cNvPicPr/>
              <p:nvPr/>
            </p:nvPicPr>
            <p:blipFill>
              <a:blip r:embed="rId73"/>
              <a:stretch>
                <a:fillRect/>
              </a:stretch>
            </p:blipFill>
            <p:spPr>
              <a:xfrm>
                <a:off x="4390070" y="5089485"/>
                <a:ext cx="1181520" cy="793440"/>
              </a:xfrm>
              <a:prstGeom prst="rect">
                <a:avLst/>
              </a:prstGeom>
            </p:spPr>
          </p:pic>
        </mc:Fallback>
      </mc:AlternateContent>
      <p:grpSp>
        <p:nvGrpSpPr>
          <p:cNvPr id="94" name="Gruppieren 93">
            <a:extLst>
              <a:ext uri="{FF2B5EF4-FFF2-40B4-BE49-F238E27FC236}">
                <a16:creationId xmlns:a16="http://schemas.microsoft.com/office/drawing/2014/main" id="{39B90221-1CD5-48E0-B7A8-59DCC2DB918D}"/>
              </a:ext>
            </a:extLst>
          </p:cNvPr>
          <p:cNvGrpSpPr/>
          <p:nvPr/>
        </p:nvGrpSpPr>
        <p:grpSpPr>
          <a:xfrm>
            <a:off x="521510" y="2946765"/>
            <a:ext cx="7816320" cy="3363840"/>
            <a:chOff x="521510" y="2946765"/>
            <a:chExt cx="7816320" cy="3363840"/>
          </a:xfrm>
        </p:grpSpPr>
        <mc:AlternateContent xmlns:mc="http://schemas.openxmlformats.org/markup-compatibility/2006">
          <mc:Choice xmlns:p14="http://schemas.microsoft.com/office/powerpoint/2010/main" Requires="p14">
            <p:contentPart p14:bwMode="auto" r:id="rId74">
              <p14:nvContentPartPr>
                <p14:cNvPr id="20" name="Freihand 19">
                  <a:extLst>
                    <a:ext uri="{FF2B5EF4-FFF2-40B4-BE49-F238E27FC236}">
                      <a16:creationId xmlns:a16="http://schemas.microsoft.com/office/drawing/2014/main" id="{96512182-9F62-43AF-9689-6778BA1605CB}"/>
                    </a:ext>
                  </a:extLst>
                </p14:cNvPr>
                <p14:cNvContentPartPr/>
                <p14:nvPr/>
              </p14:nvContentPartPr>
              <p14:xfrm>
                <a:off x="1873670" y="4246005"/>
                <a:ext cx="262440" cy="200880"/>
              </p14:xfrm>
            </p:contentPart>
          </mc:Choice>
          <mc:Fallback>
            <p:pic>
              <p:nvPicPr>
                <p:cNvPr id="20" name="Freihand 19">
                  <a:extLst>
                    <a:ext uri="{FF2B5EF4-FFF2-40B4-BE49-F238E27FC236}">
                      <a16:creationId xmlns:a16="http://schemas.microsoft.com/office/drawing/2014/main" id="{96512182-9F62-43AF-9689-6778BA1605CB}"/>
                    </a:ext>
                  </a:extLst>
                </p:cNvPr>
                <p:cNvPicPr/>
                <p:nvPr/>
              </p:nvPicPr>
              <p:blipFill>
                <a:blip r:embed="rId75"/>
                <a:stretch>
                  <a:fillRect/>
                </a:stretch>
              </p:blipFill>
              <p:spPr>
                <a:xfrm>
                  <a:off x="1869350" y="4241685"/>
                  <a:ext cx="2710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1" name="Freihand 20">
                  <a:extLst>
                    <a:ext uri="{FF2B5EF4-FFF2-40B4-BE49-F238E27FC236}">
                      <a16:creationId xmlns:a16="http://schemas.microsoft.com/office/drawing/2014/main" id="{E89869D0-00B2-4582-9B83-29FC9EE8E34B}"/>
                    </a:ext>
                  </a:extLst>
                </p14:cNvPr>
                <p14:cNvContentPartPr/>
                <p14:nvPr/>
              </p14:nvContentPartPr>
              <p14:xfrm>
                <a:off x="2140430" y="4304685"/>
                <a:ext cx="109080" cy="110520"/>
              </p14:xfrm>
            </p:contentPart>
          </mc:Choice>
          <mc:Fallback>
            <p:pic>
              <p:nvPicPr>
                <p:cNvPr id="21" name="Freihand 20">
                  <a:extLst>
                    <a:ext uri="{FF2B5EF4-FFF2-40B4-BE49-F238E27FC236}">
                      <a16:creationId xmlns:a16="http://schemas.microsoft.com/office/drawing/2014/main" id="{E89869D0-00B2-4582-9B83-29FC9EE8E34B}"/>
                    </a:ext>
                  </a:extLst>
                </p:cNvPr>
                <p:cNvPicPr/>
                <p:nvPr/>
              </p:nvPicPr>
              <p:blipFill>
                <a:blip r:embed="rId77"/>
                <a:stretch>
                  <a:fillRect/>
                </a:stretch>
              </p:blipFill>
              <p:spPr>
                <a:xfrm>
                  <a:off x="2136110" y="4300365"/>
                  <a:ext cx="117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2" name="Freihand 21">
                  <a:extLst>
                    <a:ext uri="{FF2B5EF4-FFF2-40B4-BE49-F238E27FC236}">
                      <a16:creationId xmlns:a16="http://schemas.microsoft.com/office/drawing/2014/main" id="{A7800E63-D190-4AE4-A990-76240C26A670}"/>
                    </a:ext>
                  </a:extLst>
                </p14:cNvPr>
                <p14:cNvContentPartPr/>
                <p14:nvPr/>
              </p14:nvContentPartPr>
              <p14:xfrm>
                <a:off x="2277590" y="4284165"/>
                <a:ext cx="1800" cy="22680"/>
              </p14:xfrm>
            </p:contentPart>
          </mc:Choice>
          <mc:Fallback>
            <p:pic>
              <p:nvPicPr>
                <p:cNvPr id="22" name="Freihand 21">
                  <a:extLst>
                    <a:ext uri="{FF2B5EF4-FFF2-40B4-BE49-F238E27FC236}">
                      <a16:creationId xmlns:a16="http://schemas.microsoft.com/office/drawing/2014/main" id="{A7800E63-D190-4AE4-A990-76240C26A670}"/>
                    </a:ext>
                  </a:extLst>
                </p:cNvPr>
                <p:cNvPicPr/>
                <p:nvPr/>
              </p:nvPicPr>
              <p:blipFill>
                <a:blip r:embed="rId79"/>
                <a:stretch>
                  <a:fillRect/>
                </a:stretch>
              </p:blipFill>
              <p:spPr>
                <a:xfrm>
                  <a:off x="2273270" y="4279845"/>
                  <a:ext cx="10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3" name="Freihand 22">
                  <a:extLst>
                    <a:ext uri="{FF2B5EF4-FFF2-40B4-BE49-F238E27FC236}">
                      <a16:creationId xmlns:a16="http://schemas.microsoft.com/office/drawing/2014/main" id="{03EB6ED0-F9F1-475D-90C2-3A4DA7F8DDF2}"/>
                    </a:ext>
                  </a:extLst>
                </p14:cNvPr>
                <p14:cNvContentPartPr/>
                <p14:nvPr/>
              </p14:nvContentPartPr>
              <p14:xfrm>
                <a:off x="2265350" y="4183005"/>
                <a:ext cx="129240" cy="242280"/>
              </p14:xfrm>
            </p:contentPart>
          </mc:Choice>
          <mc:Fallback>
            <p:pic>
              <p:nvPicPr>
                <p:cNvPr id="23" name="Freihand 22">
                  <a:extLst>
                    <a:ext uri="{FF2B5EF4-FFF2-40B4-BE49-F238E27FC236}">
                      <a16:creationId xmlns:a16="http://schemas.microsoft.com/office/drawing/2014/main" id="{03EB6ED0-F9F1-475D-90C2-3A4DA7F8DDF2}"/>
                    </a:ext>
                  </a:extLst>
                </p:cNvPr>
                <p:cNvPicPr/>
                <p:nvPr/>
              </p:nvPicPr>
              <p:blipFill>
                <a:blip r:embed="rId81"/>
                <a:stretch>
                  <a:fillRect/>
                </a:stretch>
              </p:blipFill>
              <p:spPr>
                <a:xfrm>
                  <a:off x="2261030" y="4178685"/>
                  <a:ext cx="1378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4" name="Freihand 23">
                  <a:extLst>
                    <a:ext uri="{FF2B5EF4-FFF2-40B4-BE49-F238E27FC236}">
                      <a16:creationId xmlns:a16="http://schemas.microsoft.com/office/drawing/2014/main" id="{76A755D3-EA1D-4676-B290-D56D3473555C}"/>
                    </a:ext>
                  </a:extLst>
                </p14:cNvPr>
                <p14:cNvContentPartPr/>
                <p14:nvPr/>
              </p14:nvContentPartPr>
              <p14:xfrm>
                <a:off x="2398910" y="4156365"/>
                <a:ext cx="163080" cy="257760"/>
              </p14:xfrm>
            </p:contentPart>
          </mc:Choice>
          <mc:Fallback>
            <p:pic>
              <p:nvPicPr>
                <p:cNvPr id="24" name="Freihand 23">
                  <a:extLst>
                    <a:ext uri="{FF2B5EF4-FFF2-40B4-BE49-F238E27FC236}">
                      <a16:creationId xmlns:a16="http://schemas.microsoft.com/office/drawing/2014/main" id="{76A755D3-EA1D-4676-B290-D56D3473555C}"/>
                    </a:ext>
                  </a:extLst>
                </p:cNvPr>
                <p:cNvPicPr/>
                <p:nvPr/>
              </p:nvPicPr>
              <p:blipFill>
                <a:blip r:embed="rId83"/>
                <a:stretch>
                  <a:fillRect/>
                </a:stretch>
              </p:blipFill>
              <p:spPr>
                <a:xfrm>
                  <a:off x="2394590" y="4152045"/>
                  <a:ext cx="1717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5" name="Freihand 24">
                  <a:extLst>
                    <a:ext uri="{FF2B5EF4-FFF2-40B4-BE49-F238E27FC236}">
                      <a16:creationId xmlns:a16="http://schemas.microsoft.com/office/drawing/2014/main" id="{69E13B11-FB8A-492F-9706-3B35FE2B6D13}"/>
                    </a:ext>
                  </a:extLst>
                </p14:cNvPr>
                <p14:cNvContentPartPr/>
                <p14:nvPr/>
              </p14:nvContentPartPr>
              <p14:xfrm>
                <a:off x="2725430" y="4172205"/>
                <a:ext cx="113400" cy="204120"/>
              </p14:xfrm>
            </p:contentPart>
          </mc:Choice>
          <mc:Fallback>
            <p:pic>
              <p:nvPicPr>
                <p:cNvPr id="25" name="Freihand 24">
                  <a:extLst>
                    <a:ext uri="{FF2B5EF4-FFF2-40B4-BE49-F238E27FC236}">
                      <a16:creationId xmlns:a16="http://schemas.microsoft.com/office/drawing/2014/main" id="{69E13B11-FB8A-492F-9706-3B35FE2B6D13}"/>
                    </a:ext>
                  </a:extLst>
                </p:cNvPr>
                <p:cNvPicPr/>
                <p:nvPr/>
              </p:nvPicPr>
              <p:blipFill>
                <a:blip r:embed="rId85"/>
                <a:stretch>
                  <a:fillRect/>
                </a:stretch>
              </p:blipFill>
              <p:spPr>
                <a:xfrm>
                  <a:off x="2721110" y="4167885"/>
                  <a:ext cx="122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6" name="Freihand 25">
                  <a:extLst>
                    <a:ext uri="{FF2B5EF4-FFF2-40B4-BE49-F238E27FC236}">
                      <a16:creationId xmlns:a16="http://schemas.microsoft.com/office/drawing/2014/main" id="{660928AF-3E79-4F85-8D65-5E9B1386F4B2}"/>
                    </a:ext>
                  </a:extLst>
                </p14:cNvPr>
                <p14:cNvContentPartPr/>
                <p14:nvPr/>
              </p14:nvContentPartPr>
              <p14:xfrm>
                <a:off x="2875910" y="4252125"/>
                <a:ext cx="98280" cy="112680"/>
              </p14:xfrm>
            </p:contentPart>
          </mc:Choice>
          <mc:Fallback>
            <p:pic>
              <p:nvPicPr>
                <p:cNvPr id="26" name="Freihand 25">
                  <a:extLst>
                    <a:ext uri="{FF2B5EF4-FFF2-40B4-BE49-F238E27FC236}">
                      <a16:creationId xmlns:a16="http://schemas.microsoft.com/office/drawing/2014/main" id="{660928AF-3E79-4F85-8D65-5E9B1386F4B2}"/>
                    </a:ext>
                  </a:extLst>
                </p:cNvPr>
                <p:cNvPicPr/>
                <p:nvPr/>
              </p:nvPicPr>
              <p:blipFill>
                <a:blip r:embed="rId87"/>
                <a:stretch>
                  <a:fillRect/>
                </a:stretch>
              </p:blipFill>
              <p:spPr>
                <a:xfrm>
                  <a:off x="2871590" y="4247805"/>
                  <a:ext cx="106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7" name="Freihand 26">
                  <a:extLst>
                    <a:ext uri="{FF2B5EF4-FFF2-40B4-BE49-F238E27FC236}">
                      <a16:creationId xmlns:a16="http://schemas.microsoft.com/office/drawing/2014/main" id="{5DE78D83-F4B6-48AD-AF48-081741F7E7EB}"/>
                    </a:ext>
                  </a:extLst>
                </p14:cNvPr>
                <p14:cNvContentPartPr/>
                <p14:nvPr/>
              </p14:nvContentPartPr>
              <p14:xfrm>
                <a:off x="2963750" y="4135485"/>
                <a:ext cx="261720" cy="168840"/>
              </p14:xfrm>
            </p:contentPart>
          </mc:Choice>
          <mc:Fallback>
            <p:pic>
              <p:nvPicPr>
                <p:cNvPr id="27" name="Freihand 26">
                  <a:extLst>
                    <a:ext uri="{FF2B5EF4-FFF2-40B4-BE49-F238E27FC236}">
                      <a16:creationId xmlns:a16="http://schemas.microsoft.com/office/drawing/2014/main" id="{5DE78D83-F4B6-48AD-AF48-081741F7E7EB}"/>
                    </a:ext>
                  </a:extLst>
                </p:cNvPr>
                <p:cNvPicPr/>
                <p:nvPr/>
              </p:nvPicPr>
              <p:blipFill>
                <a:blip r:embed="rId89"/>
                <a:stretch>
                  <a:fillRect/>
                </a:stretch>
              </p:blipFill>
              <p:spPr>
                <a:xfrm>
                  <a:off x="2959430" y="4131165"/>
                  <a:ext cx="270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8" name="Freihand 27">
                  <a:extLst>
                    <a:ext uri="{FF2B5EF4-FFF2-40B4-BE49-F238E27FC236}">
                      <a16:creationId xmlns:a16="http://schemas.microsoft.com/office/drawing/2014/main" id="{7ECD6E39-B613-4143-9339-35C5AC0C2214}"/>
                    </a:ext>
                  </a:extLst>
                </p14:cNvPr>
                <p14:cNvContentPartPr/>
                <p14:nvPr/>
              </p14:nvContentPartPr>
              <p14:xfrm>
                <a:off x="3179390" y="4232325"/>
                <a:ext cx="42120" cy="66600"/>
              </p14:xfrm>
            </p:contentPart>
          </mc:Choice>
          <mc:Fallback>
            <p:pic>
              <p:nvPicPr>
                <p:cNvPr id="28" name="Freihand 27">
                  <a:extLst>
                    <a:ext uri="{FF2B5EF4-FFF2-40B4-BE49-F238E27FC236}">
                      <a16:creationId xmlns:a16="http://schemas.microsoft.com/office/drawing/2014/main" id="{7ECD6E39-B613-4143-9339-35C5AC0C2214}"/>
                    </a:ext>
                  </a:extLst>
                </p:cNvPr>
                <p:cNvPicPr/>
                <p:nvPr/>
              </p:nvPicPr>
              <p:blipFill>
                <a:blip r:embed="rId91"/>
                <a:stretch>
                  <a:fillRect/>
                </a:stretch>
              </p:blipFill>
              <p:spPr>
                <a:xfrm>
                  <a:off x="3175070" y="4228005"/>
                  <a:ext cx="507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9" name="Freihand 28">
                  <a:extLst>
                    <a:ext uri="{FF2B5EF4-FFF2-40B4-BE49-F238E27FC236}">
                      <a16:creationId xmlns:a16="http://schemas.microsoft.com/office/drawing/2014/main" id="{8034A69B-DD88-4959-9D40-C560A98F544E}"/>
                    </a:ext>
                  </a:extLst>
                </p14:cNvPr>
                <p14:cNvContentPartPr/>
                <p14:nvPr/>
              </p14:nvContentPartPr>
              <p14:xfrm>
                <a:off x="3258950" y="4206765"/>
                <a:ext cx="166320" cy="103320"/>
              </p14:xfrm>
            </p:contentPart>
          </mc:Choice>
          <mc:Fallback>
            <p:pic>
              <p:nvPicPr>
                <p:cNvPr id="29" name="Freihand 28">
                  <a:extLst>
                    <a:ext uri="{FF2B5EF4-FFF2-40B4-BE49-F238E27FC236}">
                      <a16:creationId xmlns:a16="http://schemas.microsoft.com/office/drawing/2014/main" id="{8034A69B-DD88-4959-9D40-C560A98F544E}"/>
                    </a:ext>
                  </a:extLst>
                </p:cNvPr>
                <p:cNvPicPr/>
                <p:nvPr/>
              </p:nvPicPr>
              <p:blipFill>
                <a:blip r:embed="rId93"/>
                <a:stretch>
                  <a:fillRect/>
                </a:stretch>
              </p:blipFill>
              <p:spPr>
                <a:xfrm>
                  <a:off x="3254630" y="4202445"/>
                  <a:ext cx="174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1" name="Freihand 30">
                  <a:extLst>
                    <a:ext uri="{FF2B5EF4-FFF2-40B4-BE49-F238E27FC236}">
                      <a16:creationId xmlns:a16="http://schemas.microsoft.com/office/drawing/2014/main" id="{C3670924-A3A6-442E-BEF6-686D0C81C818}"/>
                    </a:ext>
                  </a:extLst>
                </p14:cNvPr>
                <p14:cNvContentPartPr/>
                <p14:nvPr/>
              </p14:nvContentPartPr>
              <p14:xfrm>
                <a:off x="787910" y="4300365"/>
                <a:ext cx="104040" cy="297720"/>
              </p14:xfrm>
            </p:contentPart>
          </mc:Choice>
          <mc:Fallback>
            <p:pic>
              <p:nvPicPr>
                <p:cNvPr id="31" name="Freihand 30">
                  <a:extLst>
                    <a:ext uri="{FF2B5EF4-FFF2-40B4-BE49-F238E27FC236}">
                      <a16:creationId xmlns:a16="http://schemas.microsoft.com/office/drawing/2014/main" id="{C3670924-A3A6-442E-BEF6-686D0C81C818}"/>
                    </a:ext>
                  </a:extLst>
                </p:cNvPr>
                <p:cNvPicPr/>
                <p:nvPr/>
              </p:nvPicPr>
              <p:blipFill>
                <a:blip r:embed="rId95"/>
                <a:stretch>
                  <a:fillRect/>
                </a:stretch>
              </p:blipFill>
              <p:spPr>
                <a:xfrm>
                  <a:off x="783590" y="4296045"/>
                  <a:ext cx="1126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2" name="Freihand 31">
                  <a:extLst>
                    <a:ext uri="{FF2B5EF4-FFF2-40B4-BE49-F238E27FC236}">
                      <a16:creationId xmlns:a16="http://schemas.microsoft.com/office/drawing/2014/main" id="{9D0FAF11-C3F6-4B0C-A39E-DCF41BF7FFB7}"/>
                    </a:ext>
                  </a:extLst>
                </p14:cNvPr>
                <p14:cNvContentPartPr/>
                <p14:nvPr/>
              </p14:nvContentPartPr>
              <p14:xfrm>
                <a:off x="890510" y="4301805"/>
                <a:ext cx="419040" cy="102600"/>
              </p14:xfrm>
            </p:contentPart>
          </mc:Choice>
          <mc:Fallback>
            <p:pic>
              <p:nvPicPr>
                <p:cNvPr id="32" name="Freihand 31">
                  <a:extLst>
                    <a:ext uri="{FF2B5EF4-FFF2-40B4-BE49-F238E27FC236}">
                      <a16:creationId xmlns:a16="http://schemas.microsoft.com/office/drawing/2014/main" id="{9D0FAF11-C3F6-4B0C-A39E-DCF41BF7FFB7}"/>
                    </a:ext>
                  </a:extLst>
                </p:cNvPr>
                <p:cNvPicPr/>
                <p:nvPr/>
              </p:nvPicPr>
              <p:blipFill>
                <a:blip r:embed="rId97"/>
                <a:stretch>
                  <a:fillRect/>
                </a:stretch>
              </p:blipFill>
              <p:spPr>
                <a:xfrm>
                  <a:off x="886190" y="4297485"/>
                  <a:ext cx="427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3" name="Freihand 32">
                  <a:extLst>
                    <a:ext uri="{FF2B5EF4-FFF2-40B4-BE49-F238E27FC236}">
                      <a16:creationId xmlns:a16="http://schemas.microsoft.com/office/drawing/2014/main" id="{69DDC235-A4C8-4D90-9E50-99D7497B981F}"/>
                    </a:ext>
                  </a:extLst>
                </p14:cNvPr>
                <p14:cNvContentPartPr/>
                <p14:nvPr/>
              </p14:nvContentPartPr>
              <p14:xfrm>
                <a:off x="1347710" y="4324845"/>
                <a:ext cx="263160" cy="58680"/>
              </p14:xfrm>
            </p:contentPart>
          </mc:Choice>
          <mc:Fallback>
            <p:pic>
              <p:nvPicPr>
                <p:cNvPr id="33" name="Freihand 32">
                  <a:extLst>
                    <a:ext uri="{FF2B5EF4-FFF2-40B4-BE49-F238E27FC236}">
                      <a16:creationId xmlns:a16="http://schemas.microsoft.com/office/drawing/2014/main" id="{69DDC235-A4C8-4D90-9E50-99D7497B981F}"/>
                    </a:ext>
                  </a:extLst>
                </p:cNvPr>
                <p:cNvPicPr/>
                <p:nvPr/>
              </p:nvPicPr>
              <p:blipFill>
                <a:blip r:embed="rId99"/>
                <a:stretch>
                  <a:fillRect/>
                </a:stretch>
              </p:blipFill>
              <p:spPr>
                <a:xfrm>
                  <a:off x="1343390" y="4320525"/>
                  <a:ext cx="271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5" name="Freihand 34">
                  <a:extLst>
                    <a:ext uri="{FF2B5EF4-FFF2-40B4-BE49-F238E27FC236}">
                      <a16:creationId xmlns:a16="http://schemas.microsoft.com/office/drawing/2014/main" id="{C4F16258-4EA8-4D41-85A2-54DE0A9A72E2}"/>
                    </a:ext>
                  </a:extLst>
                </p14:cNvPr>
                <p14:cNvContentPartPr/>
                <p14:nvPr/>
              </p14:nvContentPartPr>
              <p14:xfrm>
                <a:off x="1647950" y="4616445"/>
                <a:ext cx="210240" cy="172440"/>
              </p14:xfrm>
            </p:contentPart>
          </mc:Choice>
          <mc:Fallback>
            <p:pic>
              <p:nvPicPr>
                <p:cNvPr id="35" name="Freihand 34">
                  <a:extLst>
                    <a:ext uri="{FF2B5EF4-FFF2-40B4-BE49-F238E27FC236}">
                      <a16:creationId xmlns:a16="http://schemas.microsoft.com/office/drawing/2014/main" id="{C4F16258-4EA8-4D41-85A2-54DE0A9A72E2}"/>
                    </a:ext>
                  </a:extLst>
                </p:cNvPr>
                <p:cNvPicPr/>
                <p:nvPr/>
              </p:nvPicPr>
              <p:blipFill>
                <a:blip r:embed="rId101"/>
                <a:stretch>
                  <a:fillRect/>
                </a:stretch>
              </p:blipFill>
              <p:spPr>
                <a:xfrm>
                  <a:off x="1643630" y="4612125"/>
                  <a:ext cx="218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6" name="Freihand 35">
                  <a:extLst>
                    <a:ext uri="{FF2B5EF4-FFF2-40B4-BE49-F238E27FC236}">
                      <a16:creationId xmlns:a16="http://schemas.microsoft.com/office/drawing/2014/main" id="{1A5ECBD4-C190-482A-95FA-0301AA3012F9}"/>
                    </a:ext>
                  </a:extLst>
                </p14:cNvPr>
                <p14:cNvContentPartPr/>
                <p14:nvPr/>
              </p14:nvContentPartPr>
              <p14:xfrm>
                <a:off x="1884830" y="4645605"/>
                <a:ext cx="174960" cy="129240"/>
              </p14:xfrm>
            </p:contentPart>
          </mc:Choice>
          <mc:Fallback>
            <p:pic>
              <p:nvPicPr>
                <p:cNvPr id="36" name="Freihand 35">
                  <a:extLst>
                    <a:ext uri="{FF2B5EF4-FFF2-40B4-BE49-F238E27FC236}">
                      <a16:creationId xmlns:a16="http://schemas.microsoft.com/office/drawing/2014/main" id="{1A5ECBD4-C190-482A-95FA-0301AA3012F9}"/>
                    </a:ext>
                  </a:extLst>
                </p:cNvPr>
                <p:cNvPicPr/>
                <p:nvPr/>
              </p:nvPicPr>
              <p:blipFill>
                <a:blip r:embed="rId103"/>
                <a:stretch>
                  <a:fillRect/>
                </a:stretch>
              </p:blipFill>
              <p:spPr>
                <a:xfrm>
                  <a:off x="1880510" y="4641285"/>
                  <a:ext cx="183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7" name="Freihand 36">
                  <a:extLst>
                    <a:ext uri="{FF2B5EF4-FFF2-40B4-BE49-F238E27FC236}">
                      <a16:creationId xmlns:a16="http://schemas.microsoft.com/office/drawing/2014/main" id="{16BF4E36-A3F7-4998-AEB2-56954DE350BD}"/>
                    </a:ext>
                  </a:extLst>
                </p14:cNvPr>
                <p14:cNvContentPartPr/>
                <p14:nvPr/>
              </p14:nvContentPartPr>
              <p14:xfrm>
                <a:off x="2096150" y="4618605"/>
                <a:ext cx="146520" cy="113040"/>
              </p14:xfrm>
            </p:contentPart>
          </mc:Choice>
          <mc:Fallback>
            <p:pic>
              <p:nvPicPr>
                <p:cNvPr id="37" name="Freihand 36">
                  <a:extLst>
                    <a:ext uri="{FF2B5EF4-FFF2-40B4-BE49-F238E27FC236}">
                      <a16:creationId xmlns:a16="http://schemas.microsoft.com/office/drawing/2014/main" id="{16BF4E36-A3F7-4998-AEB2-56954DE350BD}"/>
                    </a:ext>
                  </a:extLst>
                </p:cNvPr>
                <p:cNvPicPr/>
                <p:nvPr/>
              </p:nvPicPr>
              <p:blipFill>
                <a:blip r:embed="rId105"/>
                <a:stretch>
                  <a:fillRect/>
                </a:stretch>
              </p:blipFill>
              <p:spPr>
                <a:xfrm>
                  <a:off x="2091830" y="4614285"/>
                  <a:ext cx="155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8" name="Freihand 37">
                  <a:extLst>
                    <a:ext uri="{FF2B5EF4-FFF2-40B4-BE49-F238E27FC236}">
                      <a16:creationId xmlns:a16="http://schemas.microsoft.com/office/drawing/2014/main" id="{3E5996D1-F6D4-4656-B142-AC044A3C7970}"/>
                    </a:ext>
                  </a:extLst>
                </p14:cNvPr>
                <p14:cNvContentPartPr/>
                <p14:nvPr/>
              </p14:nvContentPartPr>
              <p14:xfrm>
                <a:off x="2262470" y="4598805"/>
                <a:ext cx="159120" cy="186840"/>
              </p14:xfrm>
            </p:contentPart>
          </mc:Choice>
          <mc:Fallback>
            <p:pic>
              <p:nvPicPr>
                <p:cNvPr id="38" name="Freihand 37">
                  <a:extLst>
                    <a:ext uri="{FF2B5EF4-FFF2-40B4-BE49-F238E27FC236}">
                      <a16:creationId xmlns:a16="http://schemas.microsoft.com/office/drawing/2014/main" id="{3E5996D1-F6D4-4656-B142-AC044A3C7970}"/>
                    </a:ext>
                  </a:extLst>
                </p:cNvPr>
                <p:cNvPicPr/>
                <p:nvPr/>
              </p:nvPicPr>
              <p:blipFill>
                <a:blip r:embed="rId107"/>
                <a:stretch>
                  <a:fillRect/>
                </a:stretch>
              </p:blipFill>
              <p:spPr>
                <a:xfrm>
                  <a:off x="2258150" y="4594485"/>
                  <a:ext cx="167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0" name="Freihand 39">
                  <a:extLst>
                    <a:ext uri="{FF2B5EF4-FFF2-40B4-BE49-F238E27FC236}">
                      <a16:creationId xmlns:a16="http://schemas.microsoft.com/office/drawing/2014/main" id="{2609D5DF-DA24-47A6-BF58-C9A0C2F8536B}"/>
                    </a:ext>
                  </a:extLst>
                </p14:cNvPr>
                <p14:cNvContentPartPr/>
                <p14:nvPr/>
              </p14:nvContentPartPr>
              <p14:xfrm>
                <a:off x="604670" y="4500885"/>
                <a:ext cx="2743560" cy="259920"/>
              </p14:xfrm>
            </p:contentPart>
          </mc:Choice>
          <mc:Fallback>
            <p:pic>
              <p:nvPicPr>
                <p:cNvPr id="40" name="Freihand 39">
                  <a:extLst>
                    <a:ext uri="{FF2B5EF4-FFF2-40B4-BE49-F238E27FC236}">
                      <a16:creationId xmlns:a16="http://schemas.microsoft.com/office/drawing/2014/main" id="{2609D5DF-DA24-47A6-BF58-C9A0C2F8536B}"/>
                    </a:ext>
                  </a:extLst>
                </p:cNvPr>
                <p:cNvPicPr/>
                <p:nvPr/>
              </p:nvPicPr>
              <p:blipFill>
                <a:blip r:embed="rId109"/>
                <a:stretch>
                  <a:fillRect/>
                </a:stretch>
              </p:blipFill>
              <p:spPr>
                <a:xfrm>
                  <a:off x="600350" y="4496565"/>
                  <a:ext cx="27522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1" name="Freihand 40">
                  <a:extLst>
                    <a:ext uri="{FF2B5EF4-FFF2-40B4-BE49-F238E27FC236}">
                      <a16:creationId xmlns:a16="http://schemas.microsoft.com/office/drawing/2014/main" id="{9D711B6C-B5A7-404B-83FC-EB8B3D25DDA1}"/>
                    </a:ext>
                  </a:extLst>
                </p14:cNvPr>
                <p14:cNvContentPartPr/>
                <p14:nvPr/>
              </p14:nvContentPartPr>
              <p14:xfrm>
                <a:off x="521510" y="4017765"/>
                <a:ext cx="3001320" cy="652320"/>
              </p14:xfrm>
            </p:contentPart>
          </mc:Choice>
          <mc:Fallback>
            <p:pic>
              <p:nvPicPr>
                <p:cNvPr id="41" name="Freihand 40">
                  <a:extLst>
                    <a:ext uri="{FF2B5EF4-FFF2-40B4-BE49-F238E27FC236}">
                      <a16:creationId xmlns:a16="http://schemas.microsoft.com/office/drawing/2014/main" id="{9D711B6C-B5A7-404B-83FC-EB8B3D25DDA1}"/>
                    </a:ext>
                  </a:extLst>
                </p:cNvPr>
                <p:cNvPicPr/>
                <p:nvPr/>
              </p:nvPicPr>
              <p:blipFill>
                <a:blip r:embed="rId111"/>
                <a:stretch>
                  <a:fillRect/>
                </a:stretch>
              </p:blipFill>
              <p:spPr>
                <a:xfrm>
                  <a:off x="517190" y="4013445"/>
                  <a:ext cx="3009960" cy="660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8" name="Freihand 17">
                  <a:extLst>
                    <a:ext uri="{FF2B5EF4-FFF2-40B4-BE49-F238E27FC236}">
                      <a16:creationId xmlns:a16="http://schemas.microsoft.com/office/drawing/2014/main" id="{045B6761-BEA6-4320-B5D7-BDB197659ABF}"/>
                    </a:ext>
                  </a:extLst>
                </p14:cNvPr>
                <p14:cNvContentPartPr/>
                <p14:nvPr/>
              </p14:nvContentPartPr>
              <p14:xfrm>
                <a:off x="3461630" y="3043245"/>
                <a:ext cx="1966320" cy="1053360"/>
              </p14:xfrm>
            </p:contentPart>
          </mc:Choice>
          <mc:Fallback>
            <p:pic>
              <p:nvPicPr>
                <p:cNvPr id="18" name="Freihand 17">
                  <a:extLst>
                    <a:ext uri="{FF2B5EF4-FFF2-40B4-BE49-F238E27FC236}">
                      <a16:creationId xmlns:a16="http://schemas.microsoft.com/office/drawing/2014/main" id="{045B6761-BEA6-4320-B5D7-BDB197659ABF}"/>
                    </a:ext>
                  </a:extLst>
                </p:cNvPr>
                <p:cNvPicPr/>
                <p:nvPr/>
              </p:nvPicPr>
              <p:blipFill>
                <a:blip r:embed="rId113"/>
                <a:stretch>
                  <a:fillRect/>
                </a:stretch>
              </p:blipFill>
              <p:spPr>
                <a:xfrm>
                  <a:off x="3457310" y="3038925"/>
                  <a:ext cx="1974960" cy="1062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9" name="Freihand 18">
                  <a:extLst>
                    <a:ext uri="{FF2B5EF4-FFF2-40B4-BE49-F238E27FC236}">
                      <a16:creationId xmlns:a16="http://schemas.microsoft.com/office/drawing/2014/main" id="{42BF25AD-8B06-4169-9465-A8EEAA585AA2}"/>
                    </a:ext>
                  </a:extLst>
                </p14:cNvPr>
                <p14:cNvContentPartPr/>
                <p14:nvPr/>
              </p14:nvContentPartPr>
              <p14:xfrm>
                <a:off x="5169110" y="2946765"/>
                <a:ext cx="347040" cy="326520"/>
              </p14:xfrm>
            </p:contentPart>
          </mc:Choice>
          <mc:Fallback>
            <p:pic>
              <p:nvPicPr>
                <p:cNvPr id="19" name="Freihand 18">
                  <a:extLst>
                    <a:ext uri="{FF2B5EF4-FFF2-40B4-BE49-F238E27FC236}">
                      <a16:creationId xmlns:a16="http://schemas.microsoft.com/office/drawing/2014/main" id="{42BF25AD-8B06-4169-9465-A8EEAA585AA2}"/>
                    </a:ext>
                  </a:extLst>
                </p:cNvPr>
                <p:cNvPicPr/>
                <p:nvPr/>
              </p:nvPicPr>
              <p:blipFill>
                <a:blip r:embed="rId115"/>
                <a:stretch>
                  <a:fillRect/>
                </a:stretch>
              </p:blipFill>
              <p:spPr>
                <a:xfrm>
                  <a:off x="5164790" y="2942445"/>
                  <a:ext cx="3556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48760C78-7058-408E-969D-E37583CAFA71}"/>
                    </a:ext>
                  </a:extLst>
                </p14:cNvPr>
                <p14:cNvContentPartPr/>
                <p14:nvPr/>
              </p14:nvContentPartPr>
              <p14:xfrm>
                <a:off x="4315550" y="5147805"/>
                <a:ext cx="360" cy="360"/>
              </p14:xfrm>
            </p:contentPart>
          </mc:Choice>
          <mc:Fallback>
            <p:pic>
              <p:nvPicPr>
                <p:cNvPr id="71" name="Freihand 70">
                  <a:extLst>
                    <a:ext uri="{FF2B5EF4-FFF2-40B4-BE49-F238E27FC236}">
                      <a16:creationId xmlns:a16="http://schemas.microsoft.com/office/drawing/2014/main" id="{48760C78-7058-408E-969D-E37583CAFA71}"/>
                    </a:ext>
                  </a:extLst>
                </p:cNvPr>
                <p:cNvPicPr/>
                <p:nvPr/>
              </p:nvPicPr>
              <p:blipFill>
                <a:blip r:embed="rId32"/>
                <a:stretch>
                  <a:fillRect/>
                </a:stretch>
              </p:blipFill>
              <p:spPr>
                <a:xfrm>
                  <a:off x="4311230" y="51434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E62545D5-91EA-4746-A436-C98AE11F14DA}"/>
                    </a:ext>
                  </a:extLst>
                </p14:cNvPr>
                <p14:cNvContentPartPr/>
                <p14:nvPr/>
              </p14:nvContentPartPr>
              <p14:xfrm>
                <a:off x="4296470" y="4684845"/>
                <a:ext cx="357840" cy="477000"/>
              </p14:xfrm>
            </p:contentPart>
          </mc:Choice>
          <mc:Fallback>
            <p:pic>
              <p:nvPicPr>
                <p:cNvPr id="72" name="Freihand 71">
                  <a:extLst>
                    <a:ext uri="{FF2B5EF4-FFF2-40B4-BE49-F238E27FC236}">
                      <a16:creationId xmlns:a16="http://schemas.microsoft.com/office/drawing/2014/main" id="{E62545D5-91EA-4746-A436-C98AE11F14DA}"/>
                    </a:ext>
                  </a:extLst>
                </p:cNvPr>
                <p:cNvPicPr/>
                <p:nvPr/>
              </p:nvPicPr>
              <p:blipFill>
                <a:blip r:embed="rId118"/>
                <a:stretch>
                  <a:fillRect/>
                </a:stretch>
              </p:blipFill>
              <p:spPr>
                <a:xfrm>
                  <a:off x="4292150" y="4680525"/>
                  <a:ext cx="36648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D4221AD4-FE74-4158-9153-23BB175266FA}"/>
                    </a:ext>
                  </a:extLst>
                </p14:cNvPr>
                <p14:cNvContentPartPr/>
                <p14:nvPr/>
              </p14:nvContentPartPr>
              <p14:xfrm>
                <a:off x="4646390" y="4596645"/>
                <a:ext cx="884160" cy="68400"/>
              </p14:xfrm>
            </p:contentPart>
          </mc:Choice>
          <mc:Fallback>
            <p:pic>
              <p:nvPicPr>
                <p:cNvPr id="74" name="Freihand 73">
                  <a:extLst>
                    <a:ext uri="{FF2B5EF4-FFF2-40B4-BE49-F238E27FC236}">
                      <a16:creationId xmlns:a16="http://schemas.microsoft.com/office/drawing/2014/main" id="{D4221AD4-FE74-4158-9153-23BB175266FA}"/>
                    </a:ext>
                  </a:extLst>
                </p:cNvPr>
                <p:cNvPicPr/>
                <p:nvPr/>
              </p:nvPicPr>
              <p:blipFill>
                <a:blip r:embed="rId120"/>
                <a:stretch>
                  <a:fillRect/>
                </a:stretch>
              </p:blipFill>
              <p:spPr>
                <a:xfrm>
                  <a:off x="4642070" y="4592325"/>
                  <a:ext cx="892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6A8E7800-C181-4FF2-864C-B8F8B789BEBE}"/>
                    </a:ext>
                  </a:extLst>
                </p14:cNvPr>
                <p14:cNvContentPartPr/>
                <p14:nvPr/>
              </p14:nvContentPartPr>
              <p14:xfrm>
                <a:off x="5490590" y="4616805"/>
                <a:ext cx="499680" cy="475560"/>
              </p14:xfrm>
            </p:contentPart>
          </mc:Choice>
          <mc:Fallback>
            <p:pic>
              <p:nvPicPr>
                <p:cNvPr id="75" name="Freihand 74">
                  <a:extLst>
                    <a:ext uri="{FF2B5EF4-FFF2-40B4-BE49-F238E27FC236}">
                      <a16:creationId xmlns:a16="http://schemas.microsoft.com/office/drawing/2014/main" id="{6A8E7800-C181-4FF2-864C-B8F8B789BEBE}"/>
                    </a:ext>
                  </a:extLst>
                </p:cNvPr>
                <p:cNvPicPr/>
                <p:nvPr/>
              </p:nvPicPr>
              <p:blipFill>
                <a:blip r:embed="rId122"/>
                <a:stretch>
                  <a:fillRect/>
                </a:stretch>
              </p:blipFill>
              <p:spPr>
                <a:xfrm>
                  <a:off x="5486270" y="4612485"/>
                  <a:ext cx="508320" cy="484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45E0ECA5-1B8C-4AAE-8107-A8C772303444}"/>
                    </a:ext>
                  </a:extLst>
                </p14:cNvPr>
                <p14:cNvContentPartPr/>
                <p14:nvPr/>
              </p14:nvContentPartPr>
              <p14:xfrm>
                <a:off x="5567990" y="5133405"/>
                <a:ext cx="408960" cy="707040"/>
              </p14:xfrm>
            </p:contentPart>
          </mc:Choice>
          <mc:Fallback>
            <p:pic>
              <p:nvPicPr>
                <p:cNvPr id="76" name="Freihand 75">
                  <a:extLst>
                    <a:ext uri="{FF2B5EF4-FFF2-40B4-BE49-F238E27FC236}">
                      <a16:creationId xmlns:a16="http://schemas.microsoft.com/office/drawing/2014/main" id="{45E0ECA5-1B8C-4AAE-8107-A8C772303444}"/>
                    </a:ext>
                  </a:extLst>
                </p:cNvPr>
                <p:cNvPicPr/>
                <p:nvPr/>
              </p:nvPicPr>
              <p:blipFill>
                <a:blip r:embed="rId124"/>
                <a:stretch>
                  <a:fillRect/>
                </a:stretch>
              </p:blipFill>
              <p:spPr>
                <a:xfrm>
                  <a:off x="5563670" y="5129085"/>
                  <a:ext cx="417600" cy="715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B7BD3A44-1405-44F7-B9A9-51483D99985B}"/>
                    </a:ext>
                  </a:extLst>
                </p14:cNvPr>
                <p14:cNvContentPartPr/>
                <p14:nvPr/>
              </p14:nvContentPartPr>
              <p14:xfrm>
                <a:off x="3640550" y="4248885"/>
                <a:ext cx="2819160" cy="2061720"/>
              </p14:xfrm>
            </p:contentPart>
          </mc:Choice>
          <mc:Fallback>
            <p:pic>
              <p:nvPicPr>
                <p:cNvPr id="79" name="Freihand 78">
                  <a:extLst>
                    <a:ext uri="{FF2B5EF4-FFF2-40B4-BE49-F238E27FC236}">
                      <a16:creationId xmlns:a16="http://schemas.microsoft.com/office/drawing/2014/main" id="{B7BD3A44-1405-44F7-B9A9-51483D99985B}"/>
                    </a:ext>
                  </a:extLst>
                </p:cNvPr>
                <p:cNvPicPr/>
                <p:nvPr/>
              </p:nvPicPr>
              <p:blipFill>
                <a:blip r:embed="rId126"/>
                <a:stretch>
                  <a:fillRect/>
                </a:stretch>
              </p:blipFill>
              <p:spPr>
                <a:xfrm>
                  <a:off x="3636230" y="4244565"/>
                  <a:ext cx="282780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053509A1-880B-4D80-9BCE-61856E9D243E}"/>
                    </a:ext>
                  </a:extLst>
                </p14:cNvPr>
                <p14:cNvContentPartPr/>
                <p14:nvPr/>
              </p14:nvContentPartPr>
              <p14:xfrm>
                <a:off x="6477710" y="4437165"/>
                <a:ext cx="316440" cy="133560"/>
              </p14:xfrm>
            </p:contentPart>
          </mc:Choice>
          <mc:Fallback>
            <p:pic>
              <p:nvPicPr>
                <p:cNvPr id="80" name="Freihand 79">
                  <a:extLst>
                    <a:ext uri="{FF2B5EF4-FFF2-40B4-BE49-F238E27FC236}">
                      <a16:creationId xmlns:a16="http://schemas.microsoft.com/office/drawing/2014/main" id="{053509A1-880B-4D80-9BCE-61856E9D243E}"/>
                    </a:ext>
                  </a:extLst>
                </p:cNvPr>
                <p:cNvPicPr/>
                <p:nvPr/>
              </p:nvPicPr>
              <p:blipFill>
                <a:blip r:embed="rId128"/>
                <a:stretch>
                  <a:fillRect/>
                </a:stretch>
              </p:blipFill>
              <p:spPr>
                <a:xfrm>
                  <a:off x="6473390" y="4432845"/>
                  <a:ext cx="325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4486303E-82FC-4C0B-99EC-D97F08AC2793}"/>
                    </a:ext>
                  </a:extLst>
                </p14:cNvPr>
                <p14:cNvContentPartPr/>
                <p14:nvPr/>
              </p14:nvContentPartPr>
              <p14:xfrm>
                <a:off x="6674630" y="4365525"/>
                <a:ext cx="257040" cy="228600"/>
              </p14:xfrm>
            </p:contentPart>
          </mc:Choice>
          <mc:Fallback>
            <p:pic>
              <p:nvPicPr>
                <p:cNvPr id="81" name="Freihand 80">
                  <a:extLst>
                    <a:ext uri="{FF2B5EF4-FFF2-40B4-BE49-F238E27FC236}">
                      <a16:creationId xmlns:a16="http://schemas.microsoft.com/office/drawing/2014/main" id="{4486303E-82FC-4C0B-99EC-D97F08AC2793}"/>
                    </a:ext>
                  </a:extLst>
                </p:cNvPr>
                <p:cNvPicPr/>
                <p:nvPr/>
              </p:nvPicPr>
              <p:blipFill>
                <a:blip r:embed="rId130"/>
                <a:stretch>
                  <a:fillRect/>
                </a:stretch>
              </p:blipFill>
              <p:spPr>
                <a:xfrm>
                  <a:off x="6670310" y="4361205"/>
                  <a:ext cx="2656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1AF7BB0C-2E64-42F7-A9EB-396A973E9BC0}"/>
                    </a:ext>
                  </a:extLst>
                </p14:cNvPr>
                <p14:cNvContentPartPr/>
                <p14:nvPr/>
              </p14:nvContentPartPr>
              <p14:xfrm>
                <a:off x="7087910" y="4190925"/>
                <a:ext cx="170640" cy="257040"/>
              </p14:xfrm>
            </p:contentPart>
          </mc:Choice>
          <mc:Fallback>
            <p:pic>
              <p:nvPicPr>
                <p:cNvPr id="82" name="Freihand 81">
                  <a:extLst>
                    <a:ext uri="{FF2B5EF4-FFF2-40B4-BE49-F238E27FC236}">
                      <a16:creationId xmlns:a16="http://schemas.microsoft.com/office/drawing/2014/main" id="{1AF7BB0C-2E64-42F7-A9EB-396A973E9BC0}"/>
                    </a:ext>
                  </a:extLst>
                </p:cNvPr>
                <p:cNvPicPr/>
                <p:nvPr/>
              </p:nvPicPr>
              <p:blipFill>
                <a:blip r:embed="rId132"/>
                <a:stretch>
                  <a:fillRect/>
                </a:stretch>
              </p:blipFill>
              <p:spPr>
                <a:xfrm>
                  <a:off x="7083590" y="4186605"/>
                  <a:ext cx="1792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78E06238-DB05-4774-BF75-8809BD504376}"/>
                    </a:ext>
                  </a:extLst>
                </p14:cNvPr>
                <p14:cNvContentPartPr/>
                <p14:nvPr/>
              </p14:nvContentPartPr>
              <p14:xfrm>
                <a:off x="7114190" y="4311165"/>
                <a:ext cx="203760" cy="58680"/>
              </p14:xfrm>
            </p:contentPart>
          </mc:Choice>
          <mc:Fallback>
            <p:pic>
              <p:nvPicPr>
                <p:cNvPr id="83" name="Freihand 82">
                  <a:extLst>
                    <a:ext uri="{FF2B5EF4-FFF2-40B4-BE49-F238E27FC236}">
                      <a16:creationId xmlns:a16="http://schemas.microsoft.com/office/drawing/2014/main" id="{78E06238-DB05-4774-BF75-8809BD504376}"/>
                    </a:ext>
                  </a:extLst>
                </p:cNvPr>
                <p:cNvPicPr/>
                <p:nvPr/>
              </p:nvPicPr>
              <p:blipFill>
                <a:blip r:embed="rId134"/>
                <a:stretch>
                  <a:fillRect/>
                </a:stretch>
              </p:blipFill>
              <p:spPr>
                <a:xfrm>
                  <a:off x="7109870" y="4306845"/>
                  <a:ext cx="212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BF285BB5-E03A-4BAD-8F8E-5585B37299E1}"/>
                    </a:ext>
                  </a:extLst>
                </p14:cNvPr>
                <p14:cNvContentPartPr/>
                <p14:nvPr/>
              </p14:nvContentPartPr>
              <p14:xfrm>
                <a:off x="7382030" y="4237005"/>
                <a:ext cx="460800" cy="115920"/>
              </p14:xfrm>
            </p:contentPart>
          </mc:Choice>
          <mc:Fallback>
            <p:pic>
              <p:nvPicPr>
                <p:cNvPr id="84" name="Freihand 83">
                  <a:extLst>
                    <a:ext uri="{FF2B5EF4-FFF2-40B4-BE49-F238E27FC236}">
                      <a16:creationId xmlns:a16="http://schemas.microsoft.com/office/drawing/2014/main" id="{BF285BB5-E03A-4BAD-8F8E-5585B37299E1}"/>
                    </a:ext>
                  </a:extLst>
                </p:cNvPr>
                <p:cNvPicPr/>
                <p:nvPr/>
              </p:nvPicPr>
              <p:blipFill>
                <a:blip r:embed="rId136"/>
                <a:stretch>
                  <a:fillRect/>
                </a:stretch>
              </p:blipFill>
              <p:spPr>
                <a:xfrm>
                  <a:off x="7377710" y="4232685"/>
                  <a:ext cx="469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AFF2201D-D65D-4154-9FA2-6D1D5B2C5712}"/>
                    </a:ext>
                  </a:extLst>
                </p14:cNvPr>
                <p14:cNvContentPartPr/>
                <p14:nvPr/>
              </p14:nvContentPartPr>
              <p14:xfrm>
                <a:off x="7819070" y="4141965"/>
                <a:ext cx="20880" cy="18000"/>
              </p14:xfrm>
            </p:contentPart>
          </mc:Choice>
          <mc:Fallback>
            <p:pic>
              <p:nvPicPr>
                <p:cNvPr id="85" name="Freihand 84">
                  <a:extLst>
                    <a:ext uri="{FF2B5EF4-FFF2-40B4-BE49-F238E27FC236}">
                      <a16:creationId xmlns:a16="http://schemas.microsoft.com/office/drawing/2014/main" id="{AFF2201D-D65D-4154-9FA2-6D1D5B2C5712}"/>
                    </a:ext>
                  </a:extLst>
                </p:cNvPr>
                <p:cNvPicPr/>
                <p:nvPr/>
              </p:nvPicPr>
              <p:blipFill>
                <a:blip r:embed="rId138"/>
                <a:stretch>
                  <a:fillRect/>
                </a:stretch>
              </p:blipFill>
              <p:spPr>
                <a:xfrm>
                  <a:off x="7814750" y="4137645"/>
                  <a:ext cx="29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AC5E419A-7A95-48F8-975E-5306C9B271D4}"/>
                    </a:ext>
                  </a:extLst>
                </p14:cNvPr>
                <p14:cNvContentPartPr/>
                <p14:nvPr/>
              </p14:nvContentPartPr>
              <p14:xfrm>
                <a:off x="7905830" y="4164645"/>
                <a:ext cx="126000" cy="110160"/>
              </p14:xfrm>
            </p:contentPart>
          </mc:Choice>
          <mc:Fallback>
            <p:pic>
              <p:nvPicPr>
                <p:cNvPr id="86" name="Freihand 85">
                  <a:extLst>
                    <a:ext uri="{FF2B5EF4-FFF2-40B4-BE49-F238E27FC236}">
                      <a16:creationId xmlns:a16="http://schemas.microsoft.com/office/drawing/2014/main" id="{AC5E419A-7A95-48F8-975E-5306C9B271D4}"/>
                    </a:ext>
                  </a:extLst>
                </p:cNvPr>
                <p:cNvPicPr/>
                <p:nvPr/>
              </p:nvPicPr>
              <p:blipFill>
                <a:blip r:embed="rId140"/>
                <a:stretch>
                  <a:fillRect/>
                </a:stretch>
              </p:blipFill>
              <p:spPr>
                <a:xfrm>
                  <a:off x="7901510" y="4160325"/>
                  <a:ext cx="134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23C2AD70-E16E-47D2-B2B4-7A64A4A1EE85}"/>
                    </a:ext>
                  </a:extLst>
                </p14:cNvPr>
                <p14:cNvContentPartPr/>
                <p14:nvPr/>
              </p14:nvContentPartPr>
              <p14:xfrm>
                <a:off x="6919070" y="4680525"/>
                <a:ext cx="162000" cy="203040"/>
              </p14:xfrm>
            </p:contentPart>
          </mc:Choice>
          <mc:Fallback>
            <p:pic>
              <p:nvPicPr>
                <p:cNvPr id="87" name="Freihand 86">
                  <a:extLst>
                    <a:ext uri="{FF2B5EF4-FFF2-40B4-BE49-F238E27FC236}">
                      <a16:creationId xmlns:a16="http://schemas.microsoft.com/office/drawing/2014/main" id="{23C2AD70-E16E-47D2-B2B4-7A64A4A1EE85}"/>
                    </a:ext>
                  </a:extLst>
                </p:cNvPr>
                <p:cNvPicPr/>
                <p:nvPr/>
              </p:nvPicPr>
              <p:blipFill>
                <a:blip r:embed="rId142"/>
                <a:stretch>
                  <a:fillRect/>
                </a:stretch>
              </p:blipFill>
              <p:spPr>
                <a:xfrm>
                  <a:off x="6914750" y="4676205"/>
                  <a:ext cx="170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4E1AC14B-5153-49DE-98EB-835356C61055}"/>
                    </a:ext>
                  </a:extLst>
                </p14:cNvPr>
                <p14:cNvContentPartPr/>
                <p14:nvPr/>
              </p14:nvContentPartPr>
              <p14:xfrm>
                <a:off x="7106270" y="4679085"/>
                <a:ext cx="124920" cy="314640"/>
              </p14:xfrm>
            </p:contentPart>
          </mc:Choice>
          <mc:Fallback>
            <p:pic>
              <p:nvPicPr>
                <p:cNvPr id="88" name="Freihand 87">
                  <a:extLst>
                    <a:ext uri="{FF2B5EF4-FFF2-40B4-BE49-F238E27FC236}">
                      <a16:creationId xmlns:a16="http://schemas.microsoft.com/office/drawing/2014/main" id="{4E1AC14B-5153-49DE-98EB-835356C61055}"/>
                    </a:ext>
                  </a:extLst>
                </p:cNvPr>
                <p:cNvPicPr/>
                <p:nvPr/>
              </p:nvPicPr>
              <p:blipFill>
                <a:blip r:embed="rId144"/>
                <a:stretch>
                  <a:fillRect/>
                </a:stretch>
              </p:blipFill>
              <p:spPr>
                <a:xfrm>
                  <a:off x="7101950" y="4674765"/>
                  <a:ext cx="1335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32BF2600-B688-41A0-89A0-8C6C2C93816D}"/>
                    </a:ext>
                  </a:extLst>
                </p14:cNvPr>
                <p14:cNvContentPartPr/>
                <p14:nvPr/>
              </p14:nvContentPartPr>
              <p14:xfrm>
                <a:off x="7281230" y="4669005"/>
                <a:ext cx="140040" cy="113400"/>
              </p14:xfrm>
            </p:contentPart>
          </mc:Choice>
          <mc:Fallback>
            <p:pic>
              <p:nvPicPr>
                <p:cNvPr id="89" name="Freihand 88">
                  <a:extLst>
                    <a:ext uri="{FF2B5EF4-FFF2-40B4-BE49-F238E27FC236}">
                      <a16:creationId xmlns:a16="http://schemas.microsoft.com/office/drawing/2014/main" id="{32BF2600-B688-41A0-89A0-8C6C2C93816D}"/>
                    </a:ext>
                  </a:extLst>
                </p:cNvPr>
                <p:cNvPicPr/>
                <p:nvPr/>
              </p:nvPicPr>
              <p:blipFill>
                <a:blip r:embed="rId146"/>
                <a:stretch>
                  <a:fillRect/>
                </a:stretch>
              </p:blipFill>
              <p:spPr>
                <a:xfrm>
                  <a:off x="7276910" y="4664685"/>
                  <a:ext cx="148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1E9552EC-7287-46B4-97C7-73738C759E48}"/>
                    </a:ext>
                  </a:extLst>
                </p14:cNvPr>
                <p14:cNvContentPartPr/>
                <p14:nvPr/>
              </p14:nvContentPartPr>
              <p14:xfrm>
                <a:off x="7401830" y="4544805"/>
                <a:ext cx="432720" cy="181440"/>
              </p14:xfrm>
            </p:contentPart>
          </mc:Choice>
          <mc:Fallback>
            <p:pic>
              <p:nvPicPr>
                <p:cNvPr id="90" name="Freihand 89">
                  <a:extLst>
                    <a:ext uri="{FF2B5EF4-FFF2-40B4-BE49-F238E27FC236}">
                      <a16:creationId xmlns:a16="http://schemas.microsoft.com/office/drawing/2014/main" id="{1E9552EC-7287-46B4-97C7-73738C759E48}"/>
                    </a:ext>
                  </a:extLst>
                </p:cNvPr>
                <p:cNvPicPr/>
                <p:nvPr/>
              </p:nvPicPr>
              <p:blipFill>
                <a:blip r:embed="rId148"/>
                <a:stretch>
                  <a:fillRect/>
                </a:stretch>
              </p:blipFill>
              <p:spPr>
                <a:xfrm>
                  <a:off x="7397510" y="4540485"/>
                  <a:ext cx="441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7B9E66BE-5FD9-4417-802B-A8475E3C1A8B}"/>
                    </a:ext>
                  </a:extLst>
                </p14:cNvPr>
                <p14:cNvContentPartPr/>
                <p14:nvPr/>
              </p14:nvContentPartPr>
              <p14:xfrm>
                <a:off x="6367910" y="4270845"/>
                <a:ext cx="212400" cy="957240"/>
              </p14:xfrm>
            </p:contentPart>
          </mc:Choice>
          <mc:Fallback>
            <p:pic>
              <p:nvPicPr>
                <p:cNvPr id="92" name="Freihand 91">
                  <a:extLst>
                    <a:ext uri="{FF2B5EF4-FFF2-40B4-BE49-F238E27FC236}">
                      <a16:creationId xmlns:a16="http://schemas.microsoft.com/office/drawing/2014/main" id="{7B9E66BE-5FD9-4417-802B-A8475E3C1A8B}"/>
                    </a:ext>
                  </a:extLst>
                </p:cNvPr>
                <p:cNvPicPr/>
                <p:nvPr/>
              </p:nvPicPr>
              <p:blipFill>
                <a:blip r:embed="rId150"/>
                <a:stretch>
                  <a:fillRect/>
                </a:stretch>
              </p:blipFill>
              <p:spPr>
                <a:xfrm>
                  <a:off x="6363590" y="4266525"/>
                  <a:ext cx="221040" cy="965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538CC839-5105-4AC8-B066-E389CA0640E9}"/>
                    </a:ext>
                  </a:extLst>
                </p14:cNvPr>
                <p14:cNvContentPartPr/>
                <p14:nvPr/>
              </p14:nvContentPartPr>
              <p14:xfrm>
                <a:off x="6317510" y="4024605"/>
                <a:ext cx="2020320" cy="1137600"/>
              </p14:xfrm>
            </p:contentPart>
          </mc:Choice>
          <mc:Fallback>
            <p:pic>
              <p:nvPicPr>
                <p:cNvPr id="93" name="Freihand 92">
                  <a:extLst>
                    <a:ext uri="{FF2B5EF4-FFF2-40B4-BE49-F238E27FC236}">
                      <a16:creationId xmlns:a16="http://schemas.microsoft.com/office/drawing/2014/main" id="{538CC839-5105-4AC8-B066-E389CA0640E9}"/>
                    </a:ext>
                  </a:extLst>
                </p:cNvPr>
                <p:cNvPicPr/>
                <p:nvPr/>
              </p:nvPicPr>
              <p:blipFill>
                <a:blip r:embed="rId152"/>
                <a:stretch>
                  <a:fillRect/>
                </a:stretch>
              </p:blipFill>
              <p:spPr>
                <a:xfrm>
                  <a:off x="6313190" y="4020285"/>
                  <a:ext cx="2028960" cy="1146240"/>
                </a:xfrm>
                <a:prstGeom prst="rect">
                  <a:avLst/>
                </a:prstGeom>
              </p:spPr>
            </p:pic>
          </mc:Fallback>
        </mc:AlternateContent>
      </p:grpSp>
    </p:spTree>
    <p:extLst>
      <p:ext uri="{BB962C8B-B14F-4D97-AF65-F5344CB8AC3E}">
        <p14:creationId xmlns:p14="http://schemas.microsoft.com/office/powerpoint/2010/main" val="75414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Development of the public budget and debt (Germany)</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Cource: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827269"/>
            <a:ext cx="3822632" cy="246221"/>
          </a:xfrm>
          <a:prstGeom prst="rect">
            <a:avLst/>
          </a:prstGeom>
          <a:noFill/>
        </p:spPr>
        <p:txBody>
          <a:bodyPr wrap="square" rtlCol="0">
            <a:spAutoFit/>
          </a:bodyPr>
          <a:lstStyle/>
          <a:p>
            <a:r>
              <a:rPr lang="de-DE" sz="1000"/>
              <a:t>Deficit</a:t>
            </a:r>
            <a:r>
              <a:rPr lang="de-DE" sz="1000" dirty="0"/>
              <a:t>:</a:t>
            </a:r>
            <a:r>
              <a:rPr lang="de-DE" sz="1000"/>
              <a:t>	Public Budget in relation to GDP</a:t>
            </a:r>
            <a:endParaRPr lang="de-DE" sz="1000" dirty="0"/>
          </a:p>
        </p:txBody>
      </p:sp>
      <p:sp>
        <p:nvSpPr>
          <p:cNvPr id="7" name="Textfeld 6">
            <a:extLst>
              <a:ext uri="{FF2B5EF4-FFF2-40B4-BE49-F238E27FC236}">
                <a16:creationId xmlns:a16="http://schemas.microsoft.com/office/drawing/2014/main" id="{300E660F-7FF5-46BD-A65E-542C9FD0A2EE}"/>
              </a:ext>
            </a:extLst>
          </p:cNvPr>
          <p:cNvSpPr txBox="1"/>
          <p:nvPr/>
        </p:nvSpPr>
        <p:spPr>
          <a:xfrm>
            <a:off x="3840527" y="3851872"/>
            <a:ext cx="3500086" cy="246221"/>
          </a:xfrm>
          <a:prstGeom prst="rect">
            <a:avLst/>
          </a:prstGeom>
          <a:noFill/>
        </p:spPr>
        <p:txBody>
          <a:bodyPr wrap="square" rtlCol="0">
            <a:spAutoFit/>
          </a:bodyPr>
          <a:lstStyle/>
          <a:p>
            <a:r>
              <a:rPr lang="de-DE" sz="1000"/>
              <a:t>Government debt ratio : governemnt debt in relation to GDP</a:t>
            </a:r>
            <a:endParaRPr lang="de-DE" sz="1000" dirty="0"/>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BC1EC73-79FF-4298-8F74-B10C87FC9E67}"/>
              </a:ext>
            </a:extLst>
          </p:cNvPr>
          <p:cNvPicPr>
            <a:picLocks noChangeAspect="1"/>
          </p:cNvPicPr>
          <p:nvPr/>
        </p:nvPicPr>
        <p:blipFill>
          <a:blip r:embed="rId2"/>
          <a:stretch>
            <a:fillRect/>
          </a:stretch>
        </p:blipFill>
        <p:spPr>
          <a:xfrm>
            <a:off x="48487" y="701543"/>
            <a:ext cx="7584081" cy="2810500"/>
          </a:xfrm>
          <a:prstGeom prst="rect">
            <a:avLst/>
          </a:prstGeom>
        </p:spPr>
      </p:pic>
      <mc:AlternateContent xmlns:mc="http://schemas.openxmlformats.org/markup-compatibility/2006">
        <mc:Choice xmlns:p14="http://schemas.microsoft.com/office/powerpoint/2010/main" Requires="p14">
          <p:contentPart p14:bwMode="auto" r:id="rId3">
            <p14:nvContentPartPr>
              <p14:cNvPr id="45" name="Freihand 44">
                <a:extLst>
                  <a:ext uri="{FF2B5EF4-FFF2-40B4-BE49-F238E27FC236}">
                    <a16:creationId xmlns:a16="http://schemas.microsoft.com/office/drawing/2014/main" id="{D01CB39E-E2E2-4589-801A-764C685A17FA}"/>
                  </a:ext>
                </a:extLst>
              </p14:cNvPr>
              <p14:cNvContentPartPr/>
              <p14:nvPr/>
            </p14:nvContentPartPr>
            <p14:xfrm>
              <a:off x="572757" y="2612325"/>
              <a:ext cx="387000" cy="55080"/>
            </p14:xfrm>
          </p:contentPart>
        </mc:Choice>
        <mc:Fallback>
          <p:pic>
            <p:nvPicPr>
              <p:cNvPr id="45" name="Freihand 44">
                <a:extLst>
                  <a:ext uri="{FF2B5EF4-FFF2-40B4-BE49-F238E27FC236}">
                    <a16:creationId xmlns:a16="http://schemas.microsoft.com/office/drawing/2014/main" id="{D01CB39E-E2E2-4589-801A-764C685A17FA}"/>
                  </a:ext>
                </a:extLst>
              </p:cNvPr>
              <p:cNvPicPr/>
              <p:nvPr/>
            </p:nvPicPr>
            <p:blipFill>
              <a:blip r:embed="rId4"/>
              <a:stretch>
                <a:fillRect/>
              </a:stretch>
            </p:blipFill>
            <p:spPr>
              <a:xfrm>
                <a:off x="568437" y="2608005"/>
                <a:ext cx="395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9" name="Freihand 198">
                <a:extLst>
                  <a:ext uri="{FF2B5EF4-FFF2-40B4-BE49-F238E27FC236}">
                    <a16:creationId xmlns:a16="http://schemas.microsoft.com/office/drawing/2014/main" id="{3A681E52-0497-4B40-B497-7AA778337350}"/>
                  </a:ext>
                </a:extLst>
              </p14:cNvPr>
              <p14:cNvContentPartPr/>
              <p14:nvPr/>
            </p14:nvContentPartPr>
            <p14:xfrm>
              <a:off x="1781637" y="2346645"/>
              <a:ext cx="385560" cy="816840"/>
            </p14:xfrm>
          </p:contentPart>
        </mc:Choice>
        <mc:Fallback>
          <p:pic>
            <p:nvPicPr>
              <p:cNvPr id="199" name="Freihand 198">
                <a:extLst>
                  <a:ext uri="{FF2B5EF4-FFF2-40B4-BE49-F238E27FC236}">
                    <a16:creationId xmlns:a16="http://schemas.microsoft.com/office/drawing/2014/main" id="{3A681E52-0497-4B40-B497-7AA778337350}"/>
                  </a:ext>
                </a:extLst>
              </p:cNvPr>
              <p:cNvPicPr/>
              <p:nvPr/>
            </p:nvPicPr>
            <p:blipFill>
              <a:blip r:embed="rId6"/>
              <a:stretch>
                <a:fillRect/>
              </a:stretch>
            </p:blipFill>
            <p:spPr>
              <a:xfrm>
                <a:off x="1777317" y="2342325"/>
                <a:ext cx="394200" cy="825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7" name="Freihand 216">
                <a:extLst>
                  <a:ext uri="{FF2B5EF4-FFF2-40B4-BE49-F238E27FC236}">
                    <a16:creationId xmlns:a16="http://schemas.microsoft.com/office/drawing/2014/main" id="{66C4170F-3641-4371-8167-4E7005BF338B}"/>
                  </a:ext>
                </a:extLst>
              </p14:cNvPr>
              <p14:cNvContentPartPr/>
              <p14:nvPr/>
            </p14:nvContentPartPr>
            <p14:xfrm>
              <a:off x="2310837" y="1872885"/>
              <a:ext cx="841680" cy="45720"/>
            </p14:xfrm>
          </p:contentPart>
        </mc:Choice>
        <mc:Fallback>
          <p:pic>
            <p:nvPicPr>
              <p:cNvPr id="217" name="Freihand 216">
                <a:extLst>
                  <a:ext uri="{FF2B5EF4-FFF2-40B4-BE49-F238E27FC236}">
                    <a16:creationId xmlns:a16="http://schemas.microsoft.com/office/drawing/2014/main" id="{66C4170F-3641-4371-8167-4E7005BF338B}"/>
                  </a:ext>
                </a:extLst>
              </p:cNvPr>
              <p:cNvPicPr/>
              <p:nvPr/>
            </p:nvPicPr>
            <p:blipFill>
              <a:blip r:embed="rId8"/>
              <a:stretch>
                <a:fillRect/>
              </a:stretch>
            </p:blipFill>
            <p:spPr>
              <a:xfrm>
                <a:off x="2306517" y="1868565"/>
                <a:ext cx="850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8" name="Freihand 217">
                <a:extLst>
                  <a:ext uri="{FF2B5EF4-FFF2-40B4-BE49-F238E27FC236}">
                    <a16:creationId xmlns:a16="http://schemas.microsoft.com/office/drawing/2014/main" id="{8A70B0CE-E798-46CE-94F2-47C5F0D77BF8}"/>
                  </a:ext>
                </a:extLst>
              </p14:cNvPr>
              <p14:cNvContentPartPr/>
              <p14:nvPr/>
            </p14:nvContentPartPr>
            <p14:xfrm>
              <a:off x="2155317" y="1354845"/>
              <a:ext cx="914760" cy="583560"/>
            </p14:xfrm>
          </p:contentPart>
        </mc:Choice>
        <mc:Fallback>
          <p:pic>
            <p:nvPicPr>
              <p:cNvPr id="218" name="Freihand 217">
                <a:extLst>
                  <a:ext uri="{FF2B5EF4-FFF2-40B4-BE49-F238E27FC236}">
                    <a16:creationId xmlns:a16="http://schemas.microsoft.com/office/drawing/2014/main" id="{8A70B0CE-E798-46CE-94F2-47C5F0D77BF8}"/>
                  </a:ext>
                </a:extLst>
              </p:cNvPr>
              <p:cNvPicPr/>
              <p:nvPr/>
            </p:nvPicPr>
            <p:blipFill>
              <a:blip r:embed="rId10"/>
              <a:stretch>
                <a:fillRect/>
              </a:stretch>
            </p:blipFill>
            <p:spPr>
              <a:xfrm>
                <a:off x="2150997" y="1350525"/>
                <a:ext cx="92340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6" name="Freihand 275">
                <a:extLst>
                  <a:ext uri="{FF2B5EF4-FFF2-40B4-BE49-F238E27FC236}">
                    <a16:creationId xmlns:a16="http://schemas.microsoft.com/office/drawing/2014/main" id="{7B1AEA82-DAE5-41FB-9C51-AF991D40A72E}"/>
                  </a:ext>
                </a:extLst>
              </p14:cNvPr>
              <p14:cNvContentPartPr/>
              <p14:nvPr/>
            </p14:nvContentPartPr>
            <p14:xfrm>
              <a:off x="7270917" y="1697565"/>
              <a:ext cx="149760" cy="42840"/>
            </p14:xfrm>
          </p:contentPart>
        </mc:Choice>
        <mc:Fallback>
          <p:pic>
            <p:nvPicPr>
              <p:cNvPr id="276" name="Freihand 275">
                <a:extLst>
                  <a:ext uri="{FF2B5EF4-FFF2-40B4-BE49-F238E27FC236}">
                    <a16:creationId xmlns:a16="http://schemas.microsoft.com/office/drawing/2014/main" id="{7B1AEA82-DAE5-41FB-9C51-AF991D40A72E}"/>
                  </a:ext>
                </a:extLst>
              </p:cNvPr>
              <p:cNvPicPr/>
              <p:nvPr/>
            </p:nvPicPr>
            <p:blipFill>
              <a:blip r:embed="rId12"/>
              <a:stretch>
                <a:fillRect/>
              </a:stretch>
            </p:blipFill>
            <p:spPr>
              <a:xfrm>
                <a:off x="7266597" y="1693245"/>
                <a:ext cx="1584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9" name="Freihand 38">
                <a:extLst>
                  <a:ext uri="{FF2B5EF4-FFF2-40B4-BE49-F238E27FC236}">
                    <a16:creationId xmlns:a16="http://schemas.microsoft.com/office/drawing/2014/main" id="{EA5650D1-5126-43F1-A591-44E187203413}"/>
                  </a:ext>
                </a:extLst>
              </p14:cNvPr>
              <p14:cNvContentPartPr/>
              <p14:nvPr/>
            </p14:nvContentPartPr>
            <p14:xfrm>
              <a:off x="581037" y="2574885"/>
              <a:ext cx="3214440" cy="72360"/>
            </p14:xfrm>
          </p:contentPart>
        </mc:Choice>
        <mc:Fallback>
          <p:pic>
            <p:nvPicPr>
              <p:cNvPr id="39" name="Freihand 38">
                <a:extLst>
                  <a:ext uri="{FF2B5EF4-FFF2-40B4-BE49-F238E27FC236}">
                    <a16:creationId xmlns:a16="http://schemas.microsoft.com/office/drawing/2014/main" id="{EA5650D1-5126-43F1-A591-44E187203413}"/>
                  </a:ext>
                </a:extLst>
              </p:cNvPr>
              <p:cNvPicPr/>
              <p:nvPr/>
            </p:nvPicPr>
            <p:blipFill>
              <a:blip r:embed="rId14"/>
              <a:stretch>
                <a:fillRect/>
              </a:stretch>
            </p:blipFill>
            <p:spPr>
              <a:xfrm>
                <a:off x="576717" y="2570565"/>
                <a:ext cx="3223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 name="Freihand 40">
                <a:extLst>
                  <a:ext uri="{FF2B5EF4-FFF2-40B4-BE49-F238E27FC236}">
                    <a16:creationId xmlns:a16="http://schemas.microsoft.com/office/drawing/2014/main" id="{29A18878-E12D-4948-843B-57BA7A1D4914}"/>
                  </a:ext>
                </a:extLst>
              </p14:cNvPr>
              <p14:cNvContentPartPr/>
              <p14:nvPr/>
            </p14:nvContentPartPr>
            <p14:xfrm>
              <a:off x="593637" y="2622405"/>
              <a:ext cx="242280" cy="46440"/>
            </p14:xfrm>
          </p:contentPart>
        </mc:Choice>
        <mc:Fallback>
          <p:pic>
            <p:nvPicPr>
              <p:cNvPr id="41" name="Freihand 40">
                <a:extLst>
                  <a:ext uri="{FF2B5EF4-FFF2-40B4-BE49-F238E27FC236}">
                    <a16:creationId xmlns:a16="http://schemas.microsoft.com/office/drawing/2014/main" id="{29A18878-E12D-4948-843B-57BA7A1D4914}"/>
                  </a:ext>
                </a:extLst>
              </p:cNvPr>
              <p:cNvPicPr/>
              <p:nvPr/>
            </p:nvPicPr>
            <p:blipFill>
              <a:blip r:embed="rId16"/>
              <a:stretch>
                <a:fillRect/>
              </a:stretch>
            </p:blipFill>
            <p:spPr>
              <a:xfrm>
                <a:off x="589317" y="2618085"/>
                <a:ext cx="250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2" name="Freihand 41">
                <a:extLst>
                  <a:ext uri="{FF2B5EF4-FFF2-40B4-BE49-F238E27FC236}">
                    <a16:creationId xmlns:a16="http://schemas.microsoft.com/office/drawing/2014/main" id="{27DBDE1A-F1FC-43D1-9EC9-F27B470ABB20}"/>
                  </a:ext>
                </a:extLst>
              </p14:cNvPr>
              <p14:cNvContentPartPr/>
              <p14:nvPr/>
            </p14:nvContentPartPr>
            <p14:xfrm>
              <a:off x="521637" y="2607285"/>
              <a:ext cx="466920" cy="69120"/>
            </p14:xfrm>
          </p:contentPart>
        </mc:Choice>
        <mc:Fallback>
          <p:pic>
            <p:nvPicPr>
              <p:cNvPr id="42" name="Freihand 41">
                <a:extLst>
                  <a:ext uri="{FF2B5EF4-FFF2-40B4-BE49-F238E27FC236}">
                    <a16:creationId xmlns:a16="http://schemas.microsoft.com/office/drawing/2014/main" id="{27DBDE1A-F1FC-43D1-9EC9-F27B470ABB20}"/>
                  </a:ext>
                </a:extLst>
              </p:cNvPr>
              <p:cNvPicPr/>
              <p:nvPr/>
            </p:nvPicPr>
            <p:blipFill>
              <a:blip r:embed="rId18"/>
              <a:stretch>
                <a:fillRect/>
              </a:stretch>
            </p:blipFill>
            <p:spPr>
              <a:xfrm>
                <a:off x="517317" y="2602965"/>
                <a:ext cx="475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3" name="Freihand 42">
                <a:extLst>
                  <a:ext uri="{FF2B5EF4-FFF2-40B4-BE49-F238E27FC236}">
                    <a16:creationId xmlns:a16="http://schemas.microsoft.com/office/drawing/2014/main" id="{85E114A1-4662-4473-A937-EAE1534E9728}"/>
                  </a:ext>
                </a:extLst>
              </p14:cNvPr>
              <p14:cNvContentPartPr/>
              <p14:nvPr/>
            </p14:nvContentPartPr>
            <p14:xfrm>
              <a:off x="689757" y="2699085"/>
              <a:ext cx="573120" cy="320760"/>
            </p14:xfrm>
          </p:contentPart>
        </mc:Choice>
        <mc:Fallback>
          <p:pic>
            <p:nvPicPr>
              <p:cNvPr id="43" name="Freihand 42">
                <a:extLst>
                  <a:ext uri="{FF2B5EF4-FFF2-40B4-BE49-F238E27FC236}">
                    <a16:creationId xmlns:a16="http://schemas.microsoft.com/office/drawing/2014/main" id="{85E114A1-4662-4473-A937-EAE1534E9728}"/>
                  </a:ext>
                </a:extLst>
              </p:cNvPr>
              <p:cNvPicPr/>
              <p:nvPr/>
            </p:nvPicPr>
            <p:blipFill>
              <a:blip r:embed="rId20"/>
              <a:stretch>
                <a:fillRect/>
              </a:stretch>
            </p:blipFill>
            <p:spPr>
              <a:xfrm>
                <a:off x="685437" y="2694765"/>
                <a:ext cx="5817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7" name="Freihand 46">
                <a:extLst>
                  <a:ext uri="{FF2B5EF4-FFF2-40B4-BE49-F238E27FC236}">
                    <a16:creationId xmlns:a16="http://schemas.microsoft.com/office/drawing/2014/main" id="{BDEFDB0B-10E4-4EB2-87D3-6AA66CA9418F}"/>
                  </a:ext>
                </a:extLst>
              </p14:cNvPr>
              <p14:cNvContentPartPr/>
              <p14:nvPr/>
            </p14:nvContentPartPr>
            <p14:xfrm>
              <a:off x="1068117" y="2693325"/>
              <a:ext cx="136440" cy="28440"/>
            </p14:xfrm>
          </p:contentPart>
        </mc:Choice>
        <mc:Fallback>
          <p:pic>
            <p:nvPicPr>
              <p:cNvPr id="47" name="Freihand 46">
                <a:extLst>
                  <a:ext uri="{FF2B5EF4-FFF2-40B4-BE49-F238E27FC236}">
                    <a16:creationId xmlns:a16="http://schemas.microsoft.com/office/drawing/2014/main" id="{BDEFDB0B-10E4-4EB2-87D3-6AA66CA9418F}"/>
                  </a:ext>
                </a:extLst>
              </p:cNvPr>
              <p:cNvPicPr/>
              <p:nvPr/>
            </p:nvPicPr>
            <p:blipFill>
              <a:blip r:embed="rId22"/>
              <a:stretch>
                <a:fillRect/>
              </a:stretch>
            </p:blipFill>
            <p:spPr>
              <a:xfrm>
                <a:off x="1063797" y="2689005"/>
                <a:ext cx="145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8" name="Freihand 47">
                <a:extLst>
                  <a:ext uri="{FF2B5EF4-FFF2-40B4-BE49-F238E27FC236}">
                    <a16:creationId xmlns:a16="http://schemas.microsoft.com/office/drawing/2014/main" id="{4939B81F-E90B-4B96-99EE-75ED107D26DB}"/>
                  </a:ext>
                </a:extLst>
              </p14:cNvPr>
              <p14:cNvContentPartPr/>
              <p14:nvPr/>
            </p14:nvContentPartPr>
            <p14:xfrm>
              <a:off x="867957" y="2695125"/>
              <a:ext cx="631080" cy="236880"/>
            </p14:xfrm>
          </p:contentPart>
        </mc:Choice>
        <mc:Fallback>
          <p:pic>
            <p:nvPicPr>
              <p:cNvPr id="48" name="Freihand 47">
                <a:extLst>
                  <a:ext uri="{FF2B5EF4-FFF2-40B4-BE49-F238E27FC236}">
                    <a16:creationId xmlns:a16="http://schemas.microsoft.com/office/drawing/2014/main" id="{4939B81F-E90B-4B96-99EE-75ED107D26DB}"/>
                  </a:ext>
                </a:extLst>
              </p:cNvPr>
              <p:cNvPicPr/>
              <p:nvPr/>
            </p:nvPicPr>
            <p:blipFill>
              <a:blip r:embed="rId24"/>
              <a:stretch>
                <a:fillRect/>
              </a:stretch>
            </p:blipFill>
            <p:spPr>
              <a:xfrm>
                <a:off x="863637" y="2690805"/>
                <a:ext cx="639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 name="Freihand 2">
                <a:extLst>
                  <a:ext uri="{FF2B5EF4-FFF2-40B4-BE49-F238E27FC236}">
                    <a16:creationId xmlns:a16="http://schemas.microsoft.com/office/drawing/2014/main" id="{9C6B887A-E33A-48D4-9947-66C44C927A93}"/>
                  </a:ext>
                </a:extLst>
              </p14:cNvPr>
              <p14:cNvContentPartPr/>
              <p14:nvPr/>
            </p14:nvContentPartPr>
            <p14:xfrm>
              <a:off x="1575357" y="3409725"/>
              <a:ext cx="721080" cy="41040"/>
            </p14:xfrm>
          </p:contentPart>
        </mc:Choice>
        <mc:Fallback>
          <p:pic>
            <p:nvPicPr>
              <p:cNvPr id="3" name="Freihand 2">
                <a:extLst>
                  <a:ext uri="{FF2B5EF4-FFF2-40B4-BE49-F238E27FC236}">
                    <a16:creationId xmlns:a16="http://schemas.microsoft.com/office/drawing/2014/main" id="{9C6B887A-E33A-48D4-9947-66C44C927A93}"/>
                  </a:ext>
                </a:extLst>
              </p:cNvPr>
              <p:cNvPicPr/>
              <p:nvPr/>
            </p:nvPicPr>
            <p:blipFill>
              <a:blip r:embed="rId26"/>
              <a:stretch>
                <a:fillRect/>
              </a:stretch>
            </p:blipFill>
            <p:spPr>
              <a:xfrm>
                <a:off x="1571037" y="3405405"/>
                <a:ext cx="729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 name="Freihand 5">
                <a:extLst>
                  <a:ext uri="{FF2B5EF4-FFF2-40B4-BE49-F238E27FC236}">
                    <a16:creationId xmlns:a16="http://schemas.microsoft.com/office/drawing/2014/main" id="{088DE9E2-6E5D-4643-953A-0DB5C590F118}"/>
                  </a:ext>
                </a:extLst>
              </p14:cNvPr>
              <p14:cNvContentPartPr/>
              <p14:nvPr/>
            </p14:nvContentPartPr>
            <p14:xfrm>
              <a:off x="5054037" y="3414405"/>
              <a:ext cx="1465560" cy="30240"/>
            </p14:xfrm>
          </p:contentPart>
        </mc:Choice>
        <mc:Fallback>
          <p:pic>
            <p:nvPicPr>
              <p:cNvPr id="6" name="Freihand 5">
                <a:extLst>
                  <a:ext uri="{FF2B5EF4-FFF2-40B4-BE49-F238E27FC236}">
                    <a16:creationId xmlns:a16="http://schemas.microsoft.com/office/drawing/2014/main" id="{088DE9E2-6E5D-4643-953A-0DB5C590F118}"/>
                  </a:ext>
                </a:extLst>
              </p:cNvPr>
              <p:cNvPicPr/>
              <p:nvPr/>
            </p:nvPicPr>
            <p:blipFill>
              <a:blip r:embed="rId28"/>
              <a:stretch>
                <a:fillRect/>
              </a:stretch>
            </p:blipFill>
            <p:spPr>
              <a:xfrm>
                <a:off x="5049717" y="3410085"/>
                <a:ext cx="1474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0" name="Freihand 49">
                <a:extLst>
                  <a:ext uri="{FF2B5EF4-FFF2-40B4-BE49-F238E27FC236}">
                    <a16:creationId xmlns:a16="http://schemas.microsoft.com/office/drawing/2014/main" id="{F72EF286-F797-4506-8419-0EE7308846C2}"/>
                  </a:ext>
                </a:extLst>
              </p14:cNvPr>
              <p14:cNvContentPartPr/>
              <p14:nvPr/>
            </p14:nvContentPartPr>
            <p14:xfrm>
              <a:off x="997197" y="2948205"/>
              <a:ext cx="54000" cy="1788840"/>
            </p14:xfrm>
          </p:contentPart>
        </mc:Choice>
        <mc:Fallback>
          <p:pic>
            <p:nvPicPr>
              <p:cNvPr id="50" name="Freihand 49">
                <a:extLst>
                  <a:ext uri="{FF2B5EF4-FFF2-40B4-BE49-F238E27FC236}">
                    <a16:creationId xmlns:a16="http://schemas.microsoft.com/office/drawing/2014/main" id="{F72EF286-F797-4506-8419-0EE7308846C2}"/>
                  </a:ext>
                </a:extLst>
              </p:cNvPr>
              <p:cNvPicPr/>
              <p:nvPr/>
            </p:nvPicPr>
            <p:blipFill>
              <a:blip r:embed="rId30"/>
              <a:stretch>
                <a:fillRect/>
              </a:stretch>
            </p:blipFill>
            <p:spPr>
              <a:xfrm>
                <a:off x="992877" y="2943885"/>
                <a:ext cx="62640" cy="1797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1" name="Freihand 50">
                <a:extLst>
                  <a:ext uri="{FF2B5EF4-FFF2-40B4-BE49-F238E27FC236}">
                    <a16:creationId xmlns:a16="http://schemas.microsoft.com/office/drawing/2014/main" id="{3FD5F6EB-C3FD-4381-B63E-E89592617252}"/>
                  </a:ext>
                </a:extLst>
              </p14:cNvPr>
              <p14:cNvContentPartPr/>
              <p14:nvPr/>
            </p14:nvContentPartPr>
            <p14:xfrm>
              <a:off x="966597" y="2899605"/>
              <a:ext cx="149400" cy="191880"/>
            </p14:xfrm>
          </p:contentPart>
        </mc:Choice>
        <mc:Fallback>
          <p:pic>
            <p:nvPicPr>
              <p:cNvPr id="51" name="Freihand 50">
                <a:extLst>
                  <a:ext uri="{FF2B5EF4-FFF2-40B4-BE49-F238E27FC236}">
                    <a16:creationId xmlns:a16="http://schemas.microsoft.com/office/drawing/2014/main" id="{3FD5F6EB-C3FD-4381-B63E-E89592617252}"/>
                  </a:ext>
                </a:extLst>
              </p:cNvPr>
              <p:cNvPicPr/>
              <p:nvPr/>
            </p:nvPicPr>
            <p:blipFill>
              <a:blip r:embed="rId32"/>
              <a:stretch>
                <a:fillRect/>
              </a:stretch>
            </p:blipFill>
            <p:spPr>
              <a:xfrm>
                <a:off x="962277" y="2895285"/>
                <a:ext cx="1580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3" name="Freihand 52">
                <a:extLst>
                  <a:ext uri="{FF2B5EF4-FFF2-40B4-BE49-F238E27FC236}">
                    <a16:creationId xmlns:a16="http://schemas.microsoft.com/office/drawing/2014/main" id="{D7E648DD-DAC3-4206-AFEB-6435ACBBC0A5}"/>
                  </a:ext>
                </a:extLst>
              </p14:cNvPr>
              <p14:cNvContentPartPr/>
              <p14:nvPr/>
            </p14:nvContentPartPr>
            <p14:xfrm>
              <a:off x="659157" y="4777725"/>
              <a:ext cx="218880" cy="286200"/>
            </p14:xfrm>
          </p:contentPart>
        </mc:Choice>
        <mc:Fallback>
          <p:pic>
            <p:nvPicPr>
              <p:cNvPr id="53" name="Freihand 52">
                <a:extLst>
                  <a:ext uri="{FF2B5EF4-FFF2-40B4-BE49-F238E27FC236}">
                    <a16:creationId xmlns:a16="http://schemas.microsoft.com/office/drawing/2014/main" id="{D7E648DD-DAC3-4206-AFEB-6435ACBBC0A5}"/>
                  </a:ext>
                </a:extLst>
              </p:cNvPr>
              <p:cNvPicPr/>
              <p:nvPr/>
            </p:nvPicPr>
            <p:blipFill>
              <a:blip r:embed="rId34"/>
              <a:stretch>
                <a:fillRect/>
              </a:stretch>
            </p:blipFill>
            <p:spPr>
              <a:xfrm>
                <a:off x="654837" y="4773405"/>
                <a:ext cx="2275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4" name="Freihand 53">
                <a:extLst>
                  <a:ext uri="{FF2B5EF4-FFF2-40B4-BE49-F238E27FC236}">
                    <a16:creationId xmlns:a16="http://schemas.microsoft.com/office/drawing/2014/main" id="{0E62B39F-5890-4E6E-94C8-1AC7307D82AC}"/>
                  </a:ext>
                </a:extLst>
              </p14:cNvPr>
              <p14:cNvContentPartPr/>
              <p14:nvPr/>
            </p14:nvContentPartPr>
            <p14:xfrm>
              <a:off x="944277" y="4892925"/>
              <a:ext cx="420840" cy="103680"/>
            </p14:xfrm>
          </p:contentPart>
        </mc:Choice>
        <mc:Fallback>
          <p:pic>
            <p:nvPicPr>
              <p:cNvPr id="54" name="Freihand 53">
                <a:extLst>
                  <a:ext uri="{FF2B5EF4-FFF2-40B4-BE49-F238E27FC236}">
                    <a16:creationId xmlns:a16="http://schemas.microsoft.com/office/drawing/2014/main" id="{0E62B39F-5890-4E6E-94C8-1AC7307D82AC}"/>
                  </a:ext>
                </a:extLst>
              </p:cNvPr>
              <p:cNvPicPr/>
              <p:nvPr/>
            </p:nvPicPr>
            <p:blipFill>
              <a:blip r:embed="rId36"/>
              <a:stretch>
                <a:fillRect/>
              </a:stretch>
            </p:blipFill>
            <p:spPr>
              <a:xfrm>
                <a:off x="939957" y="4888605"/>
                <a:ext cx="429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6" name="Freihand 55">
                <a:extLst>
                  <a:ext uri="{FF2B5EF4-FFF2-40B4-BE49-F238E27FC236}">
                    <a16:creationId xmlns:a16="http://schemas.microsoft.com/office/drawing/2014/main" id="{993E1A40-2612-4FB4-96A7-4AC871F35C0F}"/>
                  </a:ext>
                </a:extLst>
              </p14:cNvPr>
              <p14:cNvContentPartPr/>
              <p14:nvPr/>
            </p14:nvContentPartPr>
            <p14:xfrm>
              <a:off x="1403277" y="4866285"/>
              <a:ext cx="311760" cy="201600"/>
            </p14:xfrm>
          </p:contentPart>
        </mc:Choice>
        <mc:Fallback>
          <p:pic>
            <p:nvPicPr>
              <p:cNvPr id="56" name="Freihand 55">
                <a:extLst>
                  <a:ext uri="{FF2B5EF4-FFF2-40B4-BE49-F238E27FC236}">
                    <a16:creationId xmlns:a16="http://schemas.microsoft.com/office/drawing/2014/main" id="{993E1A40-2612-4FB4-96A7-4AC871F35C0F}"/>
                  </a:ext>
                </a:extLst>
              </p:cNvPr>
              <p:cNvPicPr/>
              <p:nvPr/>
            </p:nvPicPr>
            <p:blipFill>
              <a:blip r:embed="rId38"/>
              <a:stretch>
                <a:fillRect/>
              </a:stretch>
            </p:blipFill>
            <p:spPr>
              <a:xfrm>
                <a:off x="1398957" y="4861965"/>
                <a:ext cx="320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7" name="Freihand 56">
                <a:extLst>
                  <a:ext uri="{FF2B5EF4-FFF2-40B4-BE49-F238E27FC236}">
                    <a16:creationId xmlns:a16="http://schemas.microsoft.com/office/drawing/2014/main" id="{EDC8E224-2C94-45C5-B1DD-F3BB76407F00}"/>
                  </a:ext>
                </a:extLst>
              </p14:cNvPr>
              <p14:cNvContentPartPr/>
              <p14:nvPr/>
            </p14:nvContentPartPr>
            <p14:xfrm>
              <a:off x="1910157" y="4823085"/>
              <a:ext cx="218520" cy="79560"/>
            </p14:xfrm>
          </p:contentPart>
        </mc:Choice>
        <mc:Fallback>
          <p:pic>
            <p:nvPicPr>
              <p:cNvPr id="57" name="Freihand 56">
                <a:extLst>
                  <a:ext uri="{FF2B5EF4-FFF2-40B4-BE49-F238E27FC236}">
                    <a16:creationId xmlns:a16="http://schemas.microsoft.com/office/drawing/2014/main" id="{EDC8E224-2C94-45C5-B1DD-F3BB76407F00}"/>
                  </a:ext>
                </a:extLst>
              </p:cNvPr>
              <p:cNvPicPr/>
              <p:nvPr/>
            </p:nvPicPr>
            <p:blipFill>
              <a:blip r:embed="rId40"/>
              <a:stretch>
                <a:fillRect/>
              </a:stretch>
            </p:blipFill>
            <p:spPr>
              <a:xfrm>
                <a:off x="1905837" y="4818765"/>
                <a:ext cx="227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8" name="Freihand 57">
                <a:extLst>
                  <a:ext uri="{FF2B5EF4-FFF2-40B4-BE49-F238E27FC236}">
                    <a16:creationId xmlns:a16="http://schemas.microsoft.com/office/drawing/2014/main" id="{BC805259-9013-48DC-9922-C5E41C0E1FC0}"/>
                  </a:ext>
                </a:extLst>
              </p14:cNvPr>
              <p14:cNvContentPartPr/>
              <p14:nvPr/>
            </p14:nvContentPartPr>
            <p14:xfrm>
              <a:off x="2184117" y="4807245"/>
              <a:ext cx="270360" cy="71280"/>
            </p14:xfrm>
          </p:contentPart>
        </mc:Choice>
        <mc:Fallback>
          <p:pic>
            <p:nvPicPr>
              <p:cNvPr id="58" name="Freihand 57">
                <a:extLst>
                  <a:ext uri="{FF2B5EF4-FFF2-40B4-BE49-F238E27FC236}">
                    <a16:creationId xmlns:a16="http://schemas.microsoft.com/office/drawing/2014/main" id="{BC805259-9013-48DC-9922-C5E41C0E1FC0}"/>
                  </a:ext>
                </a:extLst>
              </p:cNvPr>
              <p:cNvPicPr/>
              <p:nvPr/>
            </p:nvPicPr>
            <p:blipFill>
              <a:blip r:embed="rId42"/>
              <a:stretch>
                <a:fillRect/>
              </a:stretch>
            </p:blipFill>
            <p:spPr>
              <a:xfrm>
                <a:off x="2179797" y="4802925"/>
                <a:ext cx="279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9" name="Freihand 58">
                <a:extLst>
                  <a:ext uri="{FF2B5EF4-FFF2-40B4-BE49-F238E27FC236}">
                    <a16:creationId xmlns:a16="http://schemas.microsoft.com/office/drawing/2014/main" id="{D4E1ABF6-49B3-4FB8-86B4-1825DD0C543D}"/>
                  </a:ext>
                </a:extLst>
              </p14:cNvPr>
              <p14:cNvContentPartPr/>
              <p14:nvPr/>
            </p14:nvContentPartPr>
            <p14:xfrm>
              <a:off x="2644917" y="4774125"/>
              <a:ext cx="194400" cy="80640"/>
            </p14:xfrm>
          </p:contentPart>
        </mc:Choice>
        <mc:Fallback>
          <p:pic>
            <p:nvPicPr>
              <p:cNvPr id="59" name="Freihand 58">
                <a:extLst>
                  <a:ext uri="{FF2B5EF4-FFF2-40B4-BE49-F238E27FC236}">
                    <a16:creationId xmlns:a16="http://schemas.microsoft.com/office/drawing/2014/main" id="{D4E1ABF6-49B3-4FB8-86B4-1825DD0C543D}"/>
                  </a:ext>
                </a:extLst>
              </p:cNvPr>
              <p:cNvPicPr/>
              <p:nvPr/>
            </p:nvPicPr>
            <p:blipFill>
              <a:blip r:embed="rId44"/>
              <a:stretch>
                <a:fillRect/>
              </a:stretch>
            </p:blipFill>
            <p:spPr>
              <a:xfrm>
                <a:off x="2640597" y="4769805"/>
                <a:ext cx="203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0" name="Freihand 59">
                <a:extLst>
                  <a:ext uri="{FF2B5EF4-FFF2-40B4-BE49-F238E27FC236}">
                    <a16:creationId xmlns:a16="http://schemas.microsoft.com/office/drawing/2014/main" id="{FBE70E3D-803A-46CC-AB18-FADB195E2F64}"/>
                  </a:ext>
                </a:extLst>
              </p14:cNvPr>
              <p14:cNvContentPartPr/>
              <p14:nvPr/>
            </p14:nvContentPartPr>
            <p14:xfrm>
              <a:off x="3033357" y="4639125"/>
              <a:ext cx="50760" cy="193320"/>
            </p14:xfrm>
          </p:contentPart>
        </mc:Choice>
        <mc:Fallback>
          <p:pic>
            <p:nvPicPr>
              <p:cNvPr id="60" name="Freihand 59">
                <a:extLst>
                  <a:ext uri="{FF2B5EF4-FFF2-40B4-BE49-F238E27FC236}">
                    <a16:creationId xmlns:a16="http://schemas.microsoft.com/office/drawing/2014/main" id="{FBE70E3D-803A-46CC-AB18-FADB195E2F64}"/>
                  </a:ext>
                </a:extLst>
              </p:cNvPr>
              <p:cNvPicPr/>
              <p:nvPr/>
            </p:nvPicPr>
            <p:blipFill>
              <a:blip r:embed="rId46"/>
              <a:stretch>
                <a:fillRect/>
              </a:stretch>
            </p:blipFill>
            <p:spPr>
              <a:xfrm>
                <a:off x="3029037" y="4634805"/>
                <a:ext cx="59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 name="Freihand 60">
                <a:extLst>
                  <a:ext uri="{FF2B5EF4-FFF2-40B4-BE49-F238E27FC236}">
                    <a16:creationId xmlns:a16="http://schemas.microsoft.com/office/drawing/2014/main" id="{6BD90F15-41D2-4910-8E0F-E9CA9FC80C9F}"/>
                  </a:ext>
                </a:extLst>
              </p14:cNvPr>
              <p14:cNvContentPartPr/>
              <p14:nvPr/>
            </p14:nvContentPartPr>
            <p14:xfrm>
              <a:off x="3108957" y="4728765"/>
              <a:ext cx="117360" cy="106920"/>
            </p14:xfrm>
          </p:contentPart>
        </mc:Choice>
        <mc:Fallback>
          <p:pic>
            <p:nvPicPr>
              <p:cNvPr id="61" name="Freihand 60">
                <a:extLst>
                  <a:ext uri="{FF2B5EF4-FFF2-40B4-BE49-F238E27FC236}">
                    <a16:creationId xmlns:a16="http://schemas.microsoft.com/office/drawing/2014/main" id="{6BD90F15-41D2-4910-8E0F-E9CA9FC80C9F}"/>
                  </a:ext>
                </a:extLst>
              </p:cNvPr>
              <p:cNvPicPr/>
              <p:nvPr/>
            </p:nvPicPr>
            <p:blipFill>
              <a:blip r:embed="rId48"/>
              <a:stretch>
                <a:fillRect/>
              </a:stretch>
            </p:blipFill>
            <p:spPr>
              <a:xfrm>
                <a:off x="3104637" y="4724445"/>
                <a:ext cx="126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2" name="Freihand 61">
                <a:extLst>
                  <a:ext uri="{FF2B5EF4-FFF2-40B4-BE49-F238E27FC236}">
                    <a16:creationId xmlns:a16="http://schemas.microsoft.com/office/drawing/2014/main" id="{A2AFF703-F211-4910-A30D-C2B241CE3456}"/>
                  </a:ext>
                </a:extLst>
              </p14:cNvPr>
              <p14:cNvContentPartPr/>
              <p14:nvPr/>
            </p14:nvContentPartPr>
            <p14:xfrm>
              <a:off x="3238197" y="4729485"/>
              <a:ext cx="94320" cy="92880"/>
            </p14:xfrm>
          </p:contentPart>
        </mc:Choice>
        <mc:Fallback>
          <p:pic>
            <p:nvPicPr>
              <p:cNvPr id="62" name="Freihand 61">
                <a:extLst>
                  <a:ext uri="{FF2B5EF4-FFF2-40B4-BE49-F238E27FC236}">
                    <a16:creationId xmlns:a16="http://schemas.microsoft.com/office/drawing/2014/main" id="{A2AFF703-F211-4910-A30D-C2B241CE3456}"/>
                  </a:ext>
                </a:extLst>
              </p:cNvPr>
              <p:cNvPicPr/>
              <p:nvPr/>
            </p:nvPicPr>
            <p:blipFill>
              <a:blip r:embed="rId50"/>
              <a:stretch>
                <a:fillRect/>
              </a:stretch>
            </p:blipFill>
            <p:spPr>
              <a:xfrm>
                <a:off x="3233877" y="4725165"/>
                <a:ext cx="102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3" name="Freihand 62">
                <a:extLst>
                  <a:ext uri="{FF2B5EF4-FFF2-40B4-BE49-F238E27FC236}">
                    <a16:creationId xmlns:a16="http://schemas.microsoft.com/office/drawing/2014/main" id="{07250DB9-5869-41CF-B1B1-CEB24FB6399C}"/>
                  </a:ext>
                </a:extLst>
              </p14:cNvPr>
              <p14:cNvContentPartPr/>
              <p14:nvPr/>
            </p14:nvContentPartPr>
            <p14:xfrm>
              <a:off x="3341157" y="4723725"/>
              <a:ext cx="58320" cy="81720"/>
            </p14:xfrm>
          </p:contentPart>
        </mc:Choice>
        <mc:Fallback>
          <p:pic>
            <p:nvPicPr>
              <p:cNvPr id="63" name="Freihand 62">
                <a:extLst>
                  <a:ext uri="{FF2B5EF4-FFF2-40B4-BE49-F238E27FC236}">
                    <a16:creationId xmlns:a16="http://schemas.microsoft.com/office/drawing/2014/main" id="{07250DB9-5869-41CF-B1B1-CEB24FB6399C}"/>
                  </a:ext>
                </a:extLst>
              </p:cNvPr>
              <p:cNvPicPr/>
              <p:nvPr/>
            </p:nvPicPr>
            <p:blipFill>
              <a:blip r:embed="rId52"/>
              <a:stretch>
                <a:fillRect/>
              </a:stretch>
            </p:blipFill>
            <p:spPr>
              <a:xfrm>
                <a:off x="3336837" y="4719405"/>
                <a:ext cx="66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4" name="Freihand 63">
                <a:extLst>
                  <a:ext uri="{FF2B5EF4-FFF2-40B4-BE49-F238E27FC236}">
                    <a16:creationId xmlns:a16="http://schemas.microsoft.com/office/drawing/2014/main" id="{A0BE0112-3DE1-455A-85E6-47F551718DB7}"/>
                  </a:ext>
                </a:extLst>
              </p14:cNvPr>
              <p14:cNvContentPartPr/>
              <p14:nvPr/>
            </p14:nvContentPartPr>
            <p14:xfrm>
              <a:off x="3584157" y="4705365"/>
              <a:ext cx="189360" cy="99720"/>
            </p14:xfrm>
          </p:contentPart>
        </mc:Choice>
        <mc:Fallback>
          <p:pic>
            <p:nvPicPr>
              <p:cNvPr id="64" name="Freihand 63">
                <a:extLst>
                  <a:ext uri="{FF2B5EF4-FFF2-40B4-BE49-F238E27FC236}">
                    <a16:creationId xmlns:a16="http://schemas.microsoft.com/office/drawing/2014/main" id="{A0BE0112-3DE1-455A-85E6-47F551718DB7}"/>
                  </a:ext>
                </a:extLst>
              </p:cNvPr>
              <p:cNvPicPr/>
              <p:nvPr/>
            </p:nvPicPr>
            <p:blipFill>
              <a:blip r:embed="rId54"/>
              <a:stretch>
                <a:fillRect/>
              </a:stretch>
            </p:blipFill>
            <p:spPr>
              <a:xfrm>
                <a:off x="3579837" y="4701045"/>
                <a:ext cx="198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5" name="Freihand 64">
                <a:extLst>
                  <a:ext uri="{FF2B5EF4-FFF2-40B4-BE49-F238E27FC236}">
                    <a16:creationId xmlns:a16="http://schemas.microsoft.com/office/drawing/2014/main" id="{DE871148-9673-4CDC-8076-1A1BDC826877}"/>
                  </a:ext>
                </a:extLst>
              </p14:cNvPr>
              <p14:cNvContentPartPr/>
              <p14:nvPr/>
            </p14:nvContentPartPr>
            <p14:xfrm>
              <a:off x="3827517" y="4702485"/>
              <a:ext cx="135720" cy="80280"/>
            </p14:xfrm>
          </p:contentPart>
        </mc:Choice>
        <mc:Fallback>
          <p:pic>
            <p:nvPicPr>
              <p:cNvPr id="65" name="Freihand 64">
                <a:extLst>
                  <a:ext uri="{FF2B5EF4-FFF2-40B4-BE49-F238E27FC236}">
                    <a16:creationId xmlns:a16="http://schemas.microsoft.com/office/drawing/2014/main" id="{DE871148-9673-4CDC-8076-1A1BDC826877}"/>
                  </a:ext>
                </a:extLst>
              </p:cNvPr>
              <p:cNvPicPr/>
              <p:nvPr/>
            </p:nvPicPr>
            <p:blipFill>
              <a:blip r:embed="rId56"/>
              <a:stretch>
                <a:fillRect/>
              </a:stretch>
            </p:blipFill>
            <p:spPr>
              <a:xfrm>
                <a:off x="3823197" y="4698165"/>
                <a:ext cx="144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6" name="Freihand 65">
                <a:extLst>
                  <a:ext uri="{FF2B5EF4-FFF2-40B4-BE49-F238E27FC236}">
                    <a16:creationId xmlns:a16="http://schemas.microsoft.com/office/drawing/2014/main" id="{6C098DB0-773B-428B-A6BF-23288FE5E53D}"/>
                  </a:ext>
                </a:extLst>
              </p14:cNvPr>
              <p14:cNvContentPartPr/>
              <p14:nvPr/>
            </p14:nvContentPartPr>
            <p14:xfrm>
              <a:off x="3971157" y="4676925"/>
              <a:ext cx="73440" cy="118440"/>
            </p14:xfrm>
          </p:contentPart>
        </mc:Choice>
        <mc:Fallback>
          <p:pic>
            <p:nvPicPr>
              <p:cNvPr id="66" name="Freihand 65">
                <a:extLst>
                  <a:ext uri="{FF2B5EF4-FFF2-40B4-BE49-F238E27FC236}">
                    <a16:creationId xmlns:a16="http://schemas.microsoft.com/office/drawing/2014/main" id="{6C098DB0-773B-428B-A6BF-23288FE5E53D}"/>
                  </a:ext>
                </a:extLst>
              </p:cNvPr>
              <p:cNvPicPr/>
              <p:nvPr/>
            </p:nvPicPr>
            <p:blipFill>
              <a:blip r:embed="rId58"/>
              <a:stretch>
                <a:fillRect/>
              </a:stretch>
            </p:blipFill>
            <p:spPr>
              <a:xfrm>
                <a:off x="3966837" y="4672605"/>
                <a:ext cx="82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9" name="Freihand 88">
                <a:extLst>
                  <a:ext uri="{FF2B5EF4-FFF2-40B4-BE49-F238E27FC236}">
                    <a16:creationId xmlns:a16="http://schemas.microsoft.com/office/drawing/2014/main" id="{D4518D2B-CD58-4482-8404-7E5EEB90A370}"/>
                  </a:ext>
                </a:extLst>
              </p14:cNvPr>
              <p14:cNvContentPartPr/>
              <p14:nvPr/>
            </p14:nvContentPartPr>
            <p14:xfrm>
              <a:off x="1048677" y="5210445"/>
              <a:ext cx="133560" cy="126360"/>
            </p14:xfrm>
          </p:contentPart>
        </mc:Choice>
        <mc:Fallback>
          <p:pic>
            <p:nvPicPr>
              <p:cNvPr id="89" name="Freihand 88">
                <a:extLst>
                  <a:ext uri="{FF2B5EF4-FFF2-40B4-BE49-F238E27FC236}">
                    <a16:creationId xmlns:a16="http://schemas.microsoft.com/office/drawing/2014/main" id="{D4518D2B-CD58-4482-8404-7E5EEB90A370}"/>
                  </a:ext>
                </a:extLst>
              </p:cNvPr>
              <p:cNvPicPr/>
              <p:nvPr/>
            </p:nvPicPr>
            <p:blipFill>
              <a:blip r:embed="rId60"/>
              <a:stretch>
                <a:fillRect/>
              </a:stretch>
            </p:blipFill>
            <p:spPr>
              <a:xfrm>
                <a:off x="1044357" y="5206125"/>
                <a:ext cx="142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0" name="Freihand 89">
                <a:extLst>
                  <a:ext uri="{FF2B5EF4-FFF2-40B4-BE49-F238E27FC236}">
                    <a16:creationId xmlns:a16="http://schemas.microsoft.com/office/drawing/2014/main" id="{8F3BC273-EE98-4D58-82D8-C07D8A311500}"/>
                  </a:ext>
                </a:extLst>
              </p14:cNvPr>
              <p14:cNvContentPartPr/>
              <p14:nvPr/>
            </p14:nvContentPartPr>
            <p14:xfrm>
              <a:off x="1199877" y="5118645"/>
              <a:ext cx="225720" cy="205560"/>
            </p14:xfrm>
          </p:contentPart>
        </mc:Choice>
        <mc:Fallback>
          <p:pic>
            <p:nvPicPr>
              <p:cNvPr id="90" name="Freihand 89">
                <a:extLst>
                  <a:ext uri="{FF2B5EF4-FFF2-40B4-BE49-F238E27FC236}">
                    <a16:creationId xmlns:a16="http://schemas.microsoft.com/office/drawing/2014/main" id="{8F3BC273-EE98-4D58-82D8-C07D8A311500}"/>
                  </a:ext>
                </a:extLst>
              </p:cNvPr>
              <p:cNvPicPr/>
              <p:nvPr/>
            </p:nvPicPr>
            <p:blipFill>
              <a:blip r:embed="rId62"/>
              <a:stretch>
                <a:fillRect/>
              </a:stretch>
            </p:blipFill>
            <p:spPr>
              <a:xfrm>
                <a:off x="1195557" y="5114325"/>
                <a:ext cx="234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1" name="Freihand 90">
                <a:extLst>
                  <a:ext uri="{FF2B5EF4-FFF2-40B4-BE49-F238E27FC236}">
                    <a16:creationId xmlns:a16="http://schemas.microsoft.com/office/drawing/2014/main" id="{FCD29D46-0C5F-422B-9B38-2A3E1A5DF9EB}"/>
                  </a:ext>
                </a:extLst>
              </p14:cNvPr>
              <p14:cNvContentPartPr/>
              <p14:nvPr/>
            </p14:nvContentPartPr>
            <p14:xfrm>
              <a:off x="1726197" y="5199285"/>
              <a:ext cx="250200" cy="110520"/>
            </p14:xfrm>
          </p:contentPart>
        </mc:Choice>
        <mc:Fallback>
          <p:pic>
            <p:nvPicPr>
              <p:cNvPr id="91" name="Freihand 90">
                <a:extLst>
                  <a:ext uri="{FF2B5EF4-FFF2-40B4-BE49-F238E27FC236}">
                    <a16:creationId xmlns:a16="http://schemas.microsoft.com/office/drawing/2014/main" id="{FCD29D46-0C5F-422B-9B38-2A3E1A5DF9EB}"/>
                  </a:ext>
                </a:extLst>
              </p:cNvPr>
              <p:cNvPicPr/>
              <p:nvPr/>
            </p:nvPicPr>
            <p:blipFill>
              <a:blip r:embed="rId64"/>
              <a:stretch>
                <a:fillRect/>
              </a:stretch>
            </p:blipFill>
            <p:spPr>
              <a:xfrm>
                <a:off x="1721877" y="5194965"/>
                <a:ext cx="258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2" name="Freihand 91">
                <a:extLst>
                  <a:ext uri="{FF2B5EF4-FFF2-40B4-BE49-F238E27FC236}">
                    <a16:creationId xmlns:a16="http://schemas.microsoft.com/office/drawing/2014/main" id="{C603D018-1B5C-4E5E-B6F8-0FEBA1CB7452}"/>
                  </a:ext>
                </a:extLst>
              </p14:cNvPr>
              <p14:cNvContentPartPr/>
              <p14:nvPr/>
            </p14:nvContentPartPr>
            <p14:xfrm>
              <a:off x="2069637" y="5130525"/>
              <a:ext cx="152640" cy="124560"/>
            </p14:xfrm>
          </p:contentPart>
        </mc:Choice>
        <mc:Fallback>
          <p:pic>
            <p:nvPicPr>
              <p:cNvPr id="92" name="Freihand 91">
                <a:extLst>
                  <a:ext uri="{FF2B5EF4-FFF2-40B4-BE49-F238E27FC236}">
                    <a16:creationId xmlns:a16="http://schemas.microsoft.com/office/drawing/2014/main" id="{C603D018-1B5C-4E5E-B6F8-0FEBA1CB7452}"/>
                  </a:ext>
                </a:extLst>
              </p:cNvPr>
              <p:cNvPicPr/>
              <p:nvPr/>
            </p:nvPicPr>
            <p:blipFill>
              <a:blip r:embed="rId66"/>
              <a:stretch>
                <a:fillRect/>
              </a:stretch>
            </p:blipFill>
            <p:spPr>
              <a:xfrm>
                <a:off x="2065317" y="5126205"/>
                <a:ext cx="161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3" name="Freihand 92">
                <a:extLst>
                  <a:ext uri="{FF2B5EF4-FFF2-40B4-BE49-F238E27FC236}">
                    <a16:creationId xmlns:a16="http://schemas.microsoft.com/office/drawing/2014/main" id="{32F76BA8-C191-40ED-AA11-1CF0B18A99AF}"/>
                  </a:ext>
                </a:extLst>
              </p14:cNvPr>
              <p14:cNvContentPartPr/>
              <p14:nvPr/>
            </p14:nvContentPartPr>
            <p14:xfrm>
              <a:off x="2195277" y="5052045"/>
              <a:ext cx="114840" cy="203400"/>
            </p14:xfrm>
          </p:contentPart>
        </mc:Choice>
        <mc:Fallback>
          <p:pic>
            <p:nvPicPr>
              <p:cNvPr id="93" name="Freihand 92">
                <a:extLst>
                  <a:ext uri="{FF2B5EF4-FFF2-40B4-BE49-F238E27FC236}">
                    <a16:creationId xmlns:a16="http://schemas.microsoft.com/office/drawing/2014/main" id="{32F76BA8-C191-40ED-AA11-1CF0B18A99AF}"/>
                  </a:ext>
                </a:extLst>
              </p:cNvPr>
              <p:cNvPicPr/>
              <p:nvPr/>
            </p:nvPicPr>
            <p:blipFill>
              <a:blip r:embed="rId68"/>
              <a:stretch>
                <a:fillRect/>
              </a:stretch>
            </p:blipFill>
            <p:spPr>
              <a:xfrm>
                <a:off x="2190957" y="5047725"/>
                <a:ext cx="1234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4" name="Freihand 93">
                <a:extLst>
                  <a:ext uri="{FF2B5EF4-FFF2-40B4-BE49-F238E27FC236}">
                    <a16:creationId xmlns:a16="http://schemas.microsoft.com/office/drawing/2014/main" id="{262C1480-3FC2-417F-A6EC-3A60C31D3A30}"/>
                  </a:ext>
                </a:extLst>
              </p14:cNvPr>
              <p14:cNvContentPartPr/>
              <p14:nvPr/>
            </p14:nvContentPartPr>
            <p14:xfrm>
              <a:off x="2497317" y="4999845"/>
              <a:ext cx="177480" cy="221040"/>
            </p14:xfrm>
          </p:contentPart>
        </mc:Choice>
        <mc:Fallback>
          <p:pic>
            <p:nvPicPr>
              <p:cNvPr id="94" name="Freihand 93">
                <a:extLst>
                  <a:ext uri="{FF2B5EF4-FFF2-40B4-BE49-F238E27FC236}">
                    <a16:creationId xmlns:a16="http://schemas.microsoft.com/office/drawing/2014/main" id="{262C1480-3FC2-417F-A6EC-3A60C31D3A30}"/>
                  </a:ext>
                </a:extLst>
              </p:cNvPr>
              <p:cNvPicPr/>
              <p:nvPr/>
            </p:nvPicPr>
            <p:blipFill>
              <a:blip r:embed="rId70"/>
              <a:stretch>
                <a:fillRect/>
              </a:stretch>
            </p:blipFill>
            <p:spPr>
              <a:xfrm>
                <a:off x="2492997" y="4995165"/>
                <a:ext cx="1861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5" name="Freihand 94">
                <a:extLst>
                  <a:ext uri="{FF2B5EF4-FFF2-40B4-BE49-F238E27FC236}">
                    <a16:creationId xmlns:a16="http://schemas.microsoft.com/office/drawing/2014/main" id="{2F4DE6AF-9BDD-427C-9A8C-357EAB72AA8C}"/>
                  </a:ext>
                </a:extLst>
              </p14:cNvPr>
              <p14:cNvContentPartPr/>
              <p14:nvPr/>
            </p14:nvContentPartPr>
            <p14:xfrm>
              <a:off x="2748957" y="5105685"/>
              <a:ext cx="88920" cy="109080"/>
            </p14:xfrm>
          </p:contentPart>
        </mc:Choice>
        <mc:Fallback>
          <p:pic>
            <p:nvPicPr>
              <p:cNvPr id="95" name="Freihand 94">
                <a:extLst>
                  <a:ext uri="{FF2B5EF4-FFF2-40B4-BE49-F238E27FC236}">
                    <a16:creationId xmlns:a16="http://schemas.microsoft.com/office/drawing/2014/main" id="{2F4DE6AF-9BDD-427C-9A8C-357EAB72AA8C}"/>
                  </a:ext>
                </a:extLst>
              </p:cNvPr>
              <p:cNvPicPr/>
              <p:nvPr/>
            </p:nvPicPr>
            <p:blipFill>
              <a:blip r:embed="rId72"/>
              <a:stretch>
                <a:fillRect/>
              </a:stretch>
            </p:blipFill>
            <p:spPr>
              <a:xfrm>
                <a:off x="2744637" y="5101365"/>
                <a:ext cx="97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7" name="Freihand 96">
                <a:extLst>
                  <a:ext uri="{FF2B5EF4-FFF2-40B4-BE49-F238E27FC236}">
                    <a16:creationId xmlns:a16="http://schemas.microsoft.com/office/drawing/2014/main" id="{B8BA1BC6-F2EF-4726-9C55-FC3B96B205E1}"/>
                  </a:ext>
                </a:extLst>
              </p14:cNvPr>
              <p14:cNvContentPartPr/>
              <p14:nvPr/>
            </p14:nvContentPartPr>
            <p14:xfrm>
              <a:off x="3103917" y="5107845"/>
              <a:ext cx="433440" cy="71280"/>
            </p14:xfrm>
          </p:contentPart>
        </mc:Choice>
        <mc:Fallback>
          <p:pic>
            <p:nvPicPr>
              <p:cNvPr id="97" name="Freihand 96">
                <a:extLst>
                  <a:ext uri="{FF2B5EF4-FFF2-40B4-BE49-F238E27FC236}">
                    <a16:creationId xmlns:a16="http://schemas.microsoft.com/office/drawing/2014/main" id="{B8BA1BC6-F2EF-4726-9C55-FC3B96B205E1}"/>
                  </a:ext>
                </a:extLst>
              </p:cNvPr>
              <p:cNvPicPr/>
              <p:nvPr/>
            </p:nvPicPr>
            <p:blipFill>
              <a:blip r:embed="rId74"/>
              <a:stretch>
                <a:fillRect/>
              </a:stretch>
            </p:blipFill>
            <p:spPr>
              <a:xfrm>
                <a:off x="3099597" y="5103525"/>
                <a:ext cx="442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8" name="Freihand 97">
                <a:extLst>
                  <a:ext uri="{FF2B5EF4-FFF2-40B4-BE49-F238E27FC236}">
                    <a16:creationId xmlns:a16="http://schemas.microsoft.com/office/drawing/2014/main" id="{5CC37EBB-D500-4880-BF0D-083B570A94FD}"/>
                  </a:ext>
                </a:extLst>
              </p14:cNvPr>
              <p14:cNvContentPartPr/>
              <p14:nvPr/>
            </p14:nvContentPartPr>
            <p14:xfrm>
              <a:off x="3524397" y="5034765"/>
              <a:ext cx="18000" cy="1080"/>
            </p14:xfrm>
          </p:contentPart>
        </mc:Choice>
        <mc:Fallback>
          <p:pic>
            <p:nvPicPr>
              <p:cNvPr id="98" name="Freihand 97">
                <a:extLst>
                  <a:ext uri="{FF2B5EF4-FFF2-40B4-BE49-F238E27FC236}">
                    <a16:creationId xmlns:a16="http://schemas.microsoft.com/office/drawing/2014/main" id="{5CC37EBB-D500-4880-BF0D-083B570A94FD}"/>
                  </a:ext>
                </a:extLst>
              </p:cNvPr>
              <p:cNvPicPr/>
              <p:nvPr/>
            </p:nvPicPr>
            <p:blipFill>
              <a:blip r:embed="rId76"/>
              <a:stretch>
                <a:fillRect/>
              </a:stretch>
            </p:blipFill>
            <p:spPr>
              <a:xfrm>
                <a:off x="3520077" y="5030445"/>
                <a:ext cx="266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9" name="Freihand 98">
                <a:extLst>
                  <a:ext uri="{FF2B5EF4-FFF2-40B4-BE49-F238E27FC236}">
                    <a16:creationId xmlns:a16="http://schemas.microsoft.com/office/drawing/2014/main" id="{17DFDB83-96EB-4AC1-A633-0DE61F2FEE47}"/>
                  </a:ext>
                </a:extLst>
              </p14:cNvPr>
              <p14:cNvContentPartPr/>
              <p14:nvPr/>
            </p14:nvContentPartPr>
            <p14:xfrm>
              <a:off x="3779997" y="5004165"/>
              <a:ext cx="205560" cy="270720"/>
            </p14:xfrm>
          </p:contentPart>
        </mc:Choice>
        <mc:Fallback>
          <p:pic>
            <p:nvPicPr>
              <p:cNvPr id="99" name="Freihand 98">
                <a:extLst>
                  <a:ext uri="{FF2B5EF4-FFF2-40B4-BE49-F238E27FC236}">
                    <a16:creationId xmlns:a16="http://schemas.microsoft.com/office/drawing/2014/main" id="{17DFDB83-96EB-4AC1-A633-0DE61F2FEE47}"/>
                  </a:ext>
                </a:extLst>
              </p:cNvPr>
              <p:cNvPicPr/>
              <p:nvPr/>
            </p:nvPicPr>
            <p:blipFill>
              <a:blip r:embed="rId78"/>
              <a:stretch>
                <a:fillRect/>
              </a:stretch>
            </p:blipFill>
            <p:spPr>
              <a:xfrm>
                <a:off x="3775677" y="4999845"/>
                <a:ext cx="2142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8" name="Freihand 67">
                <a:extLst>
                  <a:ext uri="{FF2B5EF4-FFF2-40B4-BE49-F238E27FC236}">
                    <a16:creationId xmlns:a16="http://schemas.microsoft.com/office/drawing/2014/main" id="{EF0F96F6-CFB1-4F11-BF67-85618BC2E910}"/>
                  </a:ext>
                </a:extLst>
              </p14:cNvPr>
              <p14:cNvContentPartPr/>
              <p14:nvPr/>
            </p14:nvContentPartPr>
            <p14:xfrm>
              <a:off x="4259157" y="4581165"/>
              <a:ext cx="232920" cy="210600"/>
            </p14:xfrm>
          </p:contentPart>
        </mc:Choice>
        <mc:Fallback>
          <p:pic>
            <p:nvPicPr>
              <p:cNvPr id="68" name="Freihand 67">
                <a:extLst>
                  <a:ext uri="{FF2B5EF4-FFF2-40B4-BE49-F238E27FC236}">
                    <a16:creationId xmlns:a16="http://schemas.microsoft.com/office/drawing/2014/main" id="{EF0F96F6-CFB1-4F11-BF67-85618BC2E910}"/>
                  </a:ext>
                </a:extLst>
              </p:cNvPr>
              <p:cNvPicPr/>
              <p:nvPr/>
            </p:nvPicPr>
            <p:blipFill>
              <a:blip r:embed="rId80"/>
              <a:stretch>
                <a:fillRect/>
              </a:stretch>
            </p:blipFill>
            <p:spPr>
              <a:xfrm>
                <a:off x="4254837" y="4576845"/>
                <a:ext cx="241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9" name="Freihand 68">
                <a:extLst>
                  <a:ext uri="{FF2B5EF4-FFF2-40B4-BE49-F238E27FC236}">
                    <a16:creationId xmlns:a16="http://schemas.microsoft.com/office/drawing/2014/main" id="{9FF42B9A-E0C7-4442-BFDB-83EB313140D2}"/>
                  </a:ext>
                </a:extLst>
              </p14:cNvPr>
              <p14:cNvContentPartPr/>
              <p14:nvPr/>
            </p14:nvContentPartPr>
            <p14:xfrm>
              <a:off x="4695477" y="4584045"/>
              <a:ext cx="157680" cy="213480"/>
            </p14:xfrm>
          </p:contentPart>
        </mc:Choice>
        <mc:Fallback>
          <p:pic>
            <p:nvPicPr>
              <p:cNvPr id="69" name="Freihand 68">
                <a:extLst>
                  <a:ext uri="{FF2B5EF4-FFF2-40B4-BE49-F238E27FC236}">
                    <a16:creationId xmlns:a16="http://schemas.microsoft.com/office/drawing/2014/main" id="{9FF42B9A-E0C7-4442-BFDB-83EB313140D2}"/>
                  </a:ext>
                </a:extLst>
              </p:cNvPr>
              <p:cNvPicPr/>
              <p:nvPr/>
            </p:nvPicPr>
            <p:blipFill>
              <a:blip r:embed="rId82"/>
              <a:stretch>
                <a:fillRect/>
              </a:stretch>
            </p:blipFill>
            <p:spPr>
              <a:xfrm>
                <a:off x="4691157" y="4579725"/>
                <a:ext cx="166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0" name="Freihand 69">
                <a:extLst>
                  <a:ext uri="{FF2B5EF4-FFF2-40B4-BE49-F238E27FC236}">
                    <a16:creationId xmlns:a16="http://schemas.microsoft.com/office/drawing/2014/main" id="{0B23D4F6-9863-4EAA-B83D-36095EFD21FC}"/>
                  </a:ext>
                </a:extLst>
              </p14:cNvPr>
              <p14:cNvContentPartPr/>
              <p14:nvPr/>
            </p14:nvContentPartPr>
            <p14:xfrm>
              <a:off x="4876197" y="4660005"/>
              <a:ext cx="73800" cy="94680"/>
            </p14:xfrm>
          </p:contentPart>
        </mc:Choice>
        <mc:Fallback>
          <p:pic>
            <p:nvPicPr>
              <p:cNvPr id="70" name="Freihand 69">
                <a:extLst>
                  <a:ext uri="{FF2B5EF4-FFF2-40B4-BE49-F238E27FC236}">
                    <a16:creationId xmlns:a16="http://schemas.microsoft.com/office/drawing/2014/main" id="{0B23D4F6-9863-4EAA-B83D-36095EFD21FC}"/>
                  </a:ext>
                </a:extLst>
              </p:cNvPr>
              <p:cNvPicPr/>
              <p:nvPr/>
            </p:nvPicPr>
            <p:blipFill>
              <a:blip r:embed="rId84"/>
              <a:stretch>
                <a:fillRect/>
              </a:stretch>
            </p:blipFill>
            <p:spPr>
              <a:xfrm>
                <a:off x="4871877" y="4655685"/>
                <a:ext cx="82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1" name="Freihand 70">
                <a:extLst>
                  <a:ext uri="{FF2B5EF4-FFF2-40B4-BE49-F238E27FC236}">
                    <a16:creationId xmlns:a16="http://schemas.microsoft.com/office/drawing/2014/main" id="{3DB06B12-03BE-47DD-865F-7A5565F4BD2D}"/>
                  </a:ext>
                </a:extLst>
              </p14:cNvPr>
              <p14:cNvContentPartPr/>
              <p14:nvPr/>
            </p14:nvContentPartPr>
            <p14:xfrm>
              <a:off x="4942797" y="4660005"/>
              <a:ext cx="81360" cy="107640"/>
            </p14:xfrm>
          </p:contentPart>
        </mc:Choice>
        <mc:Fallback>
          <p:pic>
            <p:nvPicPr>
              <p:cNvPr id="71" name="Freihand 70">
                <a:extLst>
                  <a:ext uri="{FF2B5EF4-FFF2-40B4-BE49-F238E27FC236}">
                    <a16:creationId xmlns:a16="http://schemas.microsoft.com/office/drawing/2014/main" id="{3DB06B12-03BE-47DD-865F-7A5565F4BD2D}"/>
                  </a:ext>
                </a:extLst>
              </p:cNvPr>
              <p:cNvPicPr/>
              <p:nvPr/>
            </p:nvPicPr>
            <p:blipFill>
              <a:blip r:embed="rId86"/>
              <a:stretch>
                <a:fillRect/>
              </a:stretch>
            </p:blipFill>
            <p:spPr>
              <a:xfrm>
                <a:off x="4938477" y="4655685"/>
                <a:ext cx="90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2" name="Freihand 71">
                <a:extLst>
                  <a:ext uri="{FF2B5EF4-FFF2-40B4-BE49-F238E27FC236}">
                    <a16:creationId xmlns:a16="http://schemas.microsoft.com/office/drawing/2014/main" id="{C3BA23F2-2920-4D1B-AC4F-10A43FF62FAC}"/>
                  </a:ext>
                </a:extLst>
              </p14:cNvPr>
              <p14:cNvContentPartPr/>
              <p14:nvPr/>
            </p14:nvContentPartPr>
            <p14:xfrm>
              <a:off x="5034597" y="4568565"/>
              <a:ext cx="64800" cy="196920"/>
            </p14:xfrm>
          </p:contentPart>
        </mc:Choice>
        <mc:Fallback>
          <p:pic>
            <p:nvPicPr>
              <p:cNvPr id="72" name="Freihand 71">
                <a:extLst>
                  <a:ext uri="{FF2B5EF4-FFF2-40B4-BE49-F238E27FC236}">
                    <a16:creationId xmlns:a16="http://schemas.microsoft.com/office/drawing/2014/main" id="{C3BA23F2-2920-4D1B-AC4F-10A43FF62FAC}"/>
                  </a:ext>
                </a:extLst>
              </p:cNvPr>
              <p:cNvPicPr/>
              <p:nvPr/>
            </p:nvPicPr>
            <p:blipFill>
              <a:blip r:embed="rId88"/>
              <a:stretch>
                <a:fillRect/>
              </a:stretch>
            </p:blipFill>
            <p:spPr>
              <a:xfrm>
                <a:off x="5030277" y="4564245"/>
                <a:ext cx="73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3" name="Freihand 72">
                <a:extLst>
                  <a:ext uri="{FF2B5EF4-FFF2-40B4-BE49-F238E27FC236}">
                    <a16:creationId xmlns:a16="http://schemas.microsoft.com/office/drawing/2014/main" id="{D9527A3C-3CAC-4A4E-9BAA-5B09AC824E83}"/>
                  </a:ext>
                </a:extLst>
              </p14:cNvPr>
              <p14:cNvContentPartPr/>
              <p14:nvPr/>
            </p14:nvContentPartPr>
            <p14:xfrm>
              <a:off x="5350677" y="4640565"/>
              <a:ext cx="155520" cy="92880"/>
            </p14:xfrm>
          </p:contentPart>
        </mc:Choice>
        <mc:Fallback>
          <p:pic>
            <p:nvPicPr>
              <p:cNvPr id="73" name="Freihand 72">
                <a:extLst>
                  <a:ext uri="{FF2B5EF4-FFF2-40B4-BE49-F238E27FC236}">
                    <a16:creationId xmlns:a16="http://schemas.microsoft.com/office/drawing/2014/main" id="{D9527A3C-3CAC-4A4E-9BAA-5B09AC824E83}"/>
                  </a:ext>
                </a:extLst>
              </p:cNvPr>
              <p:cNvPicPr/>
              <p:nvPr/>
            </p:nvPicPr>
            <p:blipFill>
              <a:blip r:embed="rId90"/>
              <a:stretch>
                <a:fillRect/>
              </a:stretch>
            </p:blipFill>
            <p:spPr>
              <a:xfrm>
                <a:off x="5346357" y="4636245"/>
                <a:ext cx="164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4" name="Freihand 73">
                <a:extLst>
                  <a:ext uri="{FF2B5EF4-FFF2-40B4-BE49-F238E27FC236}">
                    <a16:creationId xmlns:a16="http://schemas.microsoft.com/office/drawing/2014/main" id="{B7DCE1D1-907A-4947-A5DD-4C9F1C9B94D0}"/>
                  </a:ext>
                </a:extLst>
              </p14:cNvPr>
              <p14:cNvContentPartPr/>
              <p14:nvPr/>
            </p14:nvContentPartPr>
            <p14:xfrm>
              <a:off x="5480277" y="4625445"/>
              <a:ext cx="331920" cy="106560"/>
            </p14:xfrm>
          </p:contentPart>
        </mc:Choice>
        <mc:Fallback>
          <p:pic>
            <p:nvPicPr>
              <p:cNvPr id="74" name="Freihand 73">
                <a:extLst>
                  <a:ext uri="{FF2B5EF4-FFF2-40B4-BE49-F238E27FC236}">
                    <a16:creationId xmlns:a16="http://schemas.microsoft.com/office/drawing/2014/main" id="{B7DCE1D1-907A-4947-A5DD-4C9F1C9B94D0}"/>
                  </a:ext>
                </a:extLst>
              </p:cNvPr>
              <p:cNvPicPr/>
              <p:nvPr/>
            </p:nvPicPr>
            <p:blipFill>
              <a:blip r:embed="rId92"/>
              <a:stretch>
                <a:fillRect/>
              </a:stretch>
            </p:blipFill>
            <p:spPr>
              <a:xfrm>
                <a:off x="5475957" y="4621125"/>
                <a:ext cx="340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6" name="Freihand 75">
                <a:extLst>
                  <a:ext uri="{FF2B5EF4-FFF2-40B4-BE49-F238E27FC236}">
                    <a16:creationId xmlns:a16="http://schemas.microsoft.com/office/drawing/2014/main" id="{CBC44ECF-3AEA-4563-8CA9-93FB4B4A76AF}"/>
                  </a:ext>
                </a:extLst>
              </p14:cNvPr>
              <p14:cNvContentPartPr/>
              <p14:nvPr/>
            </p14:nvContentPartPr>
            <p14:xfrm>
              <a:off x="5788077" y="4539405"/>
              <a:ext cx="157680" cy="183600"/>
            </p14:xfrm>
          </p:contentPart>
        </mc:Choice>
        <mc:Fallback>
          <p:pic>
            <p:nvPicPr>
              <p:cNvPr id="76" name="Freihand 75">
                <a:extLst>
                  <a:ext uri="{FF2B5EF4-FFF2-40B4-BE49-F238E27FC236}">
                    <a16:creationId xmlns:a16="http://schemas.microsoft.com/office/drawing/2014/main" id="{CBC44ECF-3AEA-4563-8CA9-93FB4B4A76AF}"/>
                  </a:ext>
                </a:extLst>
              </p:cNvPr>
              <p:cNvPicPr/>
              <p:nvPr/>
            </p:nvPicPr>
            <p:blipFill>
              <a:blip r:embed="rId94"/>
              <a:stretch>
                <a:fillRect/>
              </a:stretch>
            </p:blipFill>
            <p:spPr>
              <a:xfrm>
                <a:off x="5783757" y="4535085"/>
                <a:ext cx="166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7" name="Freihand 76">
                <a:extLst>
                  <a:ext uri="{FF2B5EF4-FFF2-40B4-BE49-F238E27FC236}">
                    <a16:creationId xmlns:a16="http://schemas.microsoft.com/office/drawing/2014/main" id="{4F0B9EDE-4B6D-42B4-AF55-EA38D737BD9C}"/>
                  </a:ext>
                </a:extLst>
              </p14:cNvPr>
              <p14:cNvContentPartPr/>
              <p14:nvPr/>
            </p14:nvContentPartPr>
            <p14:xfrm>
              <a:off x="5884197" y="4625085"/>
              <a:ext cx="153360" cy="284040"/>
            </p14:xfrm>
          </p:contentPart>
        </mc:Choice>
        <mc:Fallback>
          <p:pic>
            <p:nvPicPr>
              <p:cNvPr id="77" name="Freihand 76">
                <a:extLst>
                  <a:ext uri="{FF2B5EF4-FFF2-40B4-BE49-F238E27FC236}">
                    <a16:creationId xmlns:a16="http://schemas.microsoft.com/office/drawing/2014/main" id="{4F0B9EDE-4B6D-42B4-AF55-EA38D737BD9C}"/>
                  </a:ext>
                </a:extLst>
              </p:cNvPr>
              <p:cNvPicPr/>
              <p:nvPr/>
            </p:nvPicPr>
            <p:blipFill>
              <a:blip r:embed="rId96"/>
              <a:stretch>
                <a:fillRect/>
              </a:stretch>
            </p:blipFill>
            <p:spPr>
              <a:xfrm>
                <a:off x="5879877" y="4620765"/>
                <a:ext cx="1620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0" name="Freihand 99">
                <a:extLst>
                  <a:ext uri="{FF2B5EF4-FFF2-40B4-BE49-F238E27FC236}">
                    <a16:creationId xmlns:a16="http://schemas.microsoft.com/office/drawing/2014/main" id="{6EE7C68A-F56A-443E-AE84-6F07BE3BDA0C}"/>
                  </a:ext>
                </a:extLst>
              </p14:cNvPr>
              <p14:cNvContentPartPr/>
              <p14:nvPr/>
            </p14:nvContentPartPr>
            <p14:xfrm>
              <a:off x="4397397" y="4993725"/>
              <a:ext cx="137520" cy="135360"/>
            </p14:xfrm>
          </p:contentPart>
        </mc:Choice>
        <mc:Fallback>
          <p:pic>
            <p:nvPicPr>
              <p:cNvPr id="100" name="Freihand 99">
                <a:extLst>
                  <a:ext uri="{FF2B5EF4-FFF2-40B4-BE49-F238E27FC236}">
                    <a16:creationId xmlns:a16="http://schemas.microsoft.com/office/drawing/2014/main" id="{6EE7C68A-F56A-443E-AE84-6F07BE3BDA0C}"/>
                  </a:ext>
                </a:extLst>
              </p:cNvPr>
              <p:cNvPicPr/>
              <p:nvPr/>
            </p:nvPicPr>
            <p:blipFill>
              <a:blip r:embed="rId98"/>
              <a:stretch>
                <a:fillRect/>
              </a:stretch>
            </p:blipFill>
            <p:spPr>
              <a:xfrm>
                <a:off x="4393077" y="4989405"/>
                <a:ext cx="146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1" name="Freihand 100">
                <a:extLst>
                  <a:ext uri="{FF2B5EF4-FFF2-40B4-BE49-F238E27FC236}">
                    <a16:creationId xmlns:a16="http://schemas.microsoft.com/office/drawing/2014/main" id="{0AB85701-B4B3-4191-B0A4-8C140DE92DF0}"/>
                  </a:ext>
                </a:extLst>
              </p14:cNvPr>
              <p14:cNvContentPartPr/>
              <p14:nvPr/>
            </p14:nvContentPartPr>
            <p14:xfrm>
              <a:off x="4668837" y="4992285"/>
              <a:ext cx="114840" cy="132120"/>
            </p14:xfrm>
          </p:contentPart>
        </mc:Choice>
        <mc:Fallback>
          <p:pic>
            <p:nvPicPr>
              <p:cNvPr id="101" name="Freihand 100">
                <a:extLst>
                  <a:ext uri="{FF2B5EF4-FFF2-40B4-BE49-F238E27FC236}">
                    <a16:creationId xmlns:a16="http://schemas.microsoft.com/office/drawing/2014/main" id="{0AB85701-B4B3-4191-B0A4-8C140DE92DF0}"/>
                  </a:ext>
                </a:extLst>
              </p:cNvPr>
              <p:cNvPicPr/>
              <p:nvPr/>
            </p:nvPicPr>
            <p:blipFill>
              <a:blip r:embed="rId100"/>
              <a:stretch>
                <a:fillRect/>
              </a:stretch>
            </p:blipFill>
            <p:spPr>
              <a:xfrm>
                <a:off x="4664517" y="4987965"/>
                <a:ext cx="123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2" name="Freihand 101">
                <a:extLst>
                  <a:ext uri="{FF2B5EF4-FFF2-40B4-BE49-F238E27FC236}">
                    <a16:creationId xmlns:a16="http://schemas.microsoft.com/office/drawing/2014/main" id="{7CF02271-E37F-41DE-9D51-04D982DD7C45}"/>
                  </a:ext>
                </a:extLst>
              </p14:cNvPr>
              <p14:cNvContentPartPr/>
              <p14:nvPr/>
            </p14:nvContentPartPr>
            <p14:xfrm>
              <a:off x="4634637" y="4940085"/>
              <a:ext cx="72360" cy="99000"/>
            </p14:xfrm>
          </p:contentPart>
        </mc:Choice>
        <mc:Fallback>
          <p:pic>
            <p:nvPicPr>
              <p:cNvPr id="102" name="Freihand 101">
                <a:extLst>
                  <a:ext uri="{FF2B5EF4-FFF2-40B4-BE49-F238E27FC236}">
                    <a16:creationId xmlns:a16="http://schemas.microsoft.com/office/drawing/2014/main" id="{7CF02271-E37F-41DE-9D51-04D982DD7C45}"/>
                  </a:ext>
                </a:extLst>
              </p:cNvPr>
              <p:cNvPicPr/>
              <p:nvPr/>
            </p:nvPicPr>
            <p:blipFill>
              <a:blip r:embed="rId102"/>
              <a:stretch>
                <a:fillRect/>
              </a:stretch>
            </p:blipFill>
            <p:spPr>
              <a:xfrm>
                <a:off x="4630317" y="4935765"/>
                <a:ext cx="81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3" name="Freihand 102">
                <a:extLst>
                  <a:ext uri="{FF2B5EF4-FFF2-40B4-BE49-F238E27FC236}">
                    <a16:creationId xmlns:a16="http://schemas.microsoft.com/office/drawing/2014/main" id="{49719FD4-378D-447C-8E0D-45849032FC17}"/>
                  </a:ext>
                </a:extLst>
              </p14:cNvPr>
              <p14:cNvContentPartPr/>
              <p14:nvPr/>
            </p14:nvContentPartPr>
            <p14:xfrm>
              <a:off x="4782237" y="5071845"/>
              <a:ext cx="71280" cy="63720"/>
            </p14:xfrm>
          </p:contentPart>
        </mc:Choice>
        <mc:Fallback>
          <p:pic>
            <p:nvPicPr>
              <p:cNvPr id="103" name="Freihand 102">
                <a:extLst>
                  <a:ext uri="{FF2B5EF4-FFF2-40B4-BE49-F238E27FC236}">
                    <a16:creationId xmlns:a16="http://schemas.microsoft.com/office/drawing/2014/main" id="{49719FD4-378D-447C-8E0D-45849032FC17}"/>
                  </a:ext>
                </a:extLst>
              </p:cNvPr>
              <p:cNvPicPr/>
              <p:nvPr/>
            </p:nvPicPr>
            <p:blipFill>
              <a:blip r:embed="rId104"/>
              <a:stretch>
                <a:fillRect/>
              </a:stretch>
            </p:blipFill>
            <p:spPr>
              <a:xfrm>
                <a:off x="4777917" y="5067525"/>
                <a:ext cx="79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4" name="Freihand 103">
                <a:extLst>
                  <a:ext uri="{FF2B5EF4-FFF2-40B4-BE49-F238E27FC236}">
                    <a16:creationId xmlns:a16="http://schemas.microsoft.com/office/drawing/2014/main" id="{43CC6956-3D62-4632-84DF-0D3331072BD0}"/>
                  </a:ext>
                </a:extLst>
              </p14:cNvPr>
              <p14:cNvContentPartPr/>
              <p14:nvPr/>
            </p14:nvContentPartPr>
            <p14:xfrm>
              <a:off x="5000037" y="5021445"/>
              <a:ext cx="173520" cy="42840"/>
            </p14:xfrm>
          </p:contentPart>
        </mc:Choice>
        <mc:Fallback>
          <p:pic>
            <p:nvPicPr>
              <p:cNvPr id="104" name="Freihand 103">
                <a:extLst>
                  <a:ext uri="{FF2B5EF4-FFF2-40B4-BE49-F238E27FC236}">
                    <a16:creationId xmlns:a16="http://schemas.microsoft.com/office/drawing/2014/main" id="{43CC6956-3D62-4632-84DF-0D3331072BD0}"/>
                  </a:ext>
                </a:extLst>
              </p:cNvPr>
              <p:cNvPicPr/>
              <p:nvPr/>
            </p:nvPicPr>
            <p:blipFill>
              <a:blip r:embed="rId106"/>
              <a:stretch>
                <a:fillRect/>
              </a:stretch>
            </p:blipFill>
            <p:spPr>
              <a:xfrm>
                <a:off x="4995717" y="5017125"/>
                <a:ext cx="182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5" name="Freihand 104">
                <a:extLst>
                  <a:ext uri="{FF2B5EF4-FFF2-40B4-BE49-F238E27FC236}">
                    <a16:creationId xmlns:a16="http://schemas.microsoft.com/office/drawing/2014/main" id="{15F99165-2987-4F2E-93A1-11EA84D0A2DD}"/>
                  </a:ext>
                </a:extLst>
              </p14:cNvPr>
              <p14:cNvContentPartPr/>
              <p14:nvPr/>
            </p14:nvContentPartPr>
            <p14:xfrm>
              <a:off x="5300637" y="4937925"/>
              <a:ext cx="40680" cy="129240"/>
            </p14:xfrm>
          </p:contentPart>
        </mc:Choice>
        <mc:Fallback>
          <p:pic>
            <p:nvPicPr>
              <p:cNvPr id="105" name="Freihand 104">
                <a:extLst>
                  <a:ext uri="{FF2B5EF4-FFF2-40B4-BE49-F238E27FC236}">
                    <a16:creationId xmlns:a16="http://schemas.microsoft.com/office/drawing/2014/main" id="{15F99165-2987-4F2E-93A1-11EA84D0A2DD}"/>
                  </a:ext>
                </a:extLst>
              </p:cNvPr>
              <p:cNvPicPr/>
              <p:nvPr/>
            </p:nvPicPr>
            <p:blipFill>
              <a:blip r:embed="rId108"/>
              <a:stretch>
                <a:fillRect/>
              </a:stretch>
            </p:blipFill>
            <p:spPr>
              <a:xfrm>
                <a:off x="5296317" y="4933605"/>
                <a:ext cx="49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6" name="Freihand 105">
                <a:extLst>
                  <a:ext uri="{FF2B5EF4-FFF2-40B4-BE49-F238E27FC236}">
                    <a16:creationId xmlns:a16="http://schemas.microsoft.com/office/drawing/2014/main" id="{FDC1C672-A584-49D4-95C6-34964BE044B1}"/>
                  </a:ext>
                </a:extLst>
              </p14:cNvPr>
              <p14:cNvContentPartPr/>
              <p14:nvPr/>
            </p14:nvContentPartPr>
            <p14:xfrm>
              <a:off x="5180397" y="4921365"/>
              <a:ext cx="214560" cy="155520"/>
            </p14:xfrm>
          </p:contentPart>
        </mc:Choice>
        <mc:Fallback>
          <p:pic>
            <p:nvPicPr>
              <p:cNvPr id="106" name="Freihand 105">
                <a:extLst>
                  <a:ext uri="{FF2B5EF4-FFF2-40B4-BE49-F238E27FC236}">
                    <a16:creationId xmlns:a16="http://schemas.microsoft.com/office/drawing/2014/main" id="{FDC1C672-A584-49D4-95C6-34964BE044B1}"/>
                  </a:ext>
                </a:extLst>
              </p:cNvPr>
              <p:cNvPicPr/>
              <p:nvPr/>
            </p:nvPicPr>
            <p:blipFill>
              <a:blip r:embed="rId110"/>
              <a:stretch>
                <a:fillRect/>
              </a:stretch>
            </p:blipFill>
            <p:spPr>
              <a:xfrm>
                <a:off x="5176077" y="4917045"/>
                <a:ext cx="223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7" name="Freihand 106">
                <a:extLst>
                  <a:ext uri="{FF2B5EF4-FFF2-40B4-BE49-F238E27FC236}">
                    <a16:creationId xmlns:a16="http://schemas.microsoft.com/office/drawing/2014/main" id="{06702927-A19C-425C-AFE8-FAAAEE8900B0}"/>
                  </a:ext>
                </a:extLst>
              </p14:cNvPr>
              <p14:cNvContentPartPr/>
              <p14:nvPr/>
            </p14:nvContentPartPr>
            <p14:xfrm>
              <a:off x="5416557" y="4982205"/>
              <a:ext cx="167760" cy="79560"/>
            </p14:xfrm>
          </p:contentPart>
        </mc:Choice>
        <mc:Fallback>
          <p:pic>
            <p:nvPicPr>
              <p:cNvPr id="107" name="Freihand 106">
                <a:extLst>
                  <a:ext uri="{FF2B5EF4-FFF2-40B4-BE49-F238E27FC236}">
                    <a16:creationId xmlns:a16="http://schemas.microsoft.com/office/drawing/2014/main" id="{06702927-A19C-425C-AFE8-FAAAEE8900B0}"/>
                  </a:ext>
                </a:extLst>
              </p:cNvPr>
              <p:cNvPicPr/>
              <p:nvPr/>
            </p:nvPicPr>
            <p:blipFill>
              <a:blip r:embed="rId112"/>
              <a:stretch>
                <a:fillRect/>
              </a:stretch>
            </p:blipFill>
            <p:spPr>
              <a:xfrm>
                <a:off x="5412237" y="4977885"/>
                <a:ext cx="176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8" name="Freihand 107">
                <a:extLst>
                  <a:ext uri="{FF2B5EF4-FFF2-40B4-BE49-F238E27FC236}">
                    <a16:creationId xmlns:a16="http://schemas.microsoft.com/office/drawing/2014/main" id="{C12ED288-EA02-4801-A7E7-D7B3A7B0F366}"/>
                  </a:ext>
                </a:extLst>
              </p14:cNvPr>
              <p14:cNvContentPartPr/>
              <p14:nvPr/>
            </p14:nvContentPartPr>
            <p14:xfrm>
              <a:off x="5568477" y="4917045"/>
              <a:ext cx="148320" cy="165600"/>
            </p14:xfrm>
          </p:contentPart>
        </mc:Choice>
        <mc:Fallback>
          <p:pic>
            <p:nvPicPr>
              <p:cNvPr id="108" name="Freihand 107">
                <a:extLst>
                  <a:ext uri="{FF2B5EF4-FFF2-40B4-BE49-F238E27FC236}">
                    <a16:creationId xmlns:a16="http://schemas.microsoft.com/office/drawing/2014/main" id="{C12ED288-EA02-4801-A7E7-D7B3A7B0F366}"/>
                  </a:ext>
                </a:extLst>
              </p:cNvPr>
              <p:cNvPicPr/>
              <p:nvPr/>
            </p:nvPicPr>
            <p:blipFill>
              <a:blip r:embed="rId114"/>
              <a:stretch>
                <a:fillRect/>
              </a:stretch>
            </p:blipFill>
            <p:spPr>
              <a:xfrm>
                <a:off x="5564157" y="4912725"/>
                <a:ext cx="156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9" name="Freihand 108">
                <a:extLst>
                  <a:ext uri="{FF2B5EF4-FFF2-40B4-BE49-F238E27FC236}">
                    <a16:creationId xmlns:a16="http://schemas.microsoft.com/office/drawing/2014/main" id="{ECE06BA2-4432-41AD-9B12-23F00BE00D92}"/>
                  </a:ext>
                </a:extLst>
              </p14:cNvPr>
              <p14:cNvContentPartPr/>
              <p14:nvPr/>
            </p14:nvContentPartPr>
            <p14:xfrm>
              <a:off x="5687997" y="4908765"/>
              <a:ext cx="22320" cy="37440"/>
            </p14:xfrm>
          </p:contentPart>
        </mc:Choice>
        <mc:Fallback>
          <p:pic>
            <p:nvPicPr>
              <p:cNvPr id="109" name="Freihand 108">
                <a:extLst>
                  <a:ext uri="{FF2B5EF4-FFF2-40B4-BE49-F238E27FC236}">
                    <a16:creationId xmlns:a16="http://schemas.microsoft.com/office/drawing/2014/main" id="{ECE06BA2-4432-41AD-9B12-23F00BE00D92}"/>
                  </a:ext>
                </a:extLst>
              </p:cNvPr>
              <p:cNvPicPr/>
              <p:nvPr/>
            </p:nvPicPr>
            <p:blipFill>
              <a:blip r:embed="rId116"/>
              <a:stretch>
                <a:fillRect/>
              </a:stretch>
            </p:blipFill>
            <p:spPr>
              <a:xfrm>
                <a:off x="5683677" y="4904445"/>
                <a:ext cx="30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0" name="Freihand 109">
                <a:extLst>
                  <a:ext uri="{FF2B5EF4-FFF2-40B4-BE49-F238E27FC236}">
                    <a16:creationId xmlns:a16="http://schemas.microsoft.com/office/drawing/2014/main" id="{CC0B2B2E-3EA8-4241-94DE-5C9955FD75D9}"/>
                  </a:ext>
                </a:extLst>
              </p14:cNvPr>
              <p14:cNvContentPartPr/>
              <p14:nvPr/>
            </p14:nvContentPartPr>
            <p14:xfrm>
              <a:off x="5745237" y="4981845"/>
              <a:ext cx="117000" cy="66960"/>
            </p14:xfrm>
          </p:contentPart>
        </mc:Choice>
        <mc:Fallback>
          <p:pic>
            <p:nvPicPr>
              <p:cNvPr id="110" name="Freihand 109">
                <a:extLst>
                  <a:ext uri="{FF2B5EF4-FFF2-40B4-BE49-F238E27FC236}">
                    <a16:creationId xmlns:a16="http://schemas.microsoft.com/office/drawing/2014/main" id="{CC0B2B2E-3EA8-4241-94DE-5C9955FD75D9}"/>
                  </a:ext>
                </a:extLst>
              </p:cNvPr>
              <p:cNvPicPr/>
              <p:nvPr/>
            </p:nvPicPr>
            <p:blipFill>
              <a:blip r:embed="rId118"/>
              <a:stretch>
                <a:fillRect/>
              </a:stretch>
            </p:blipFill>
            <p:spPr>
              <a:xfrm>
                <a:off x="5740917" y="4977525"/>
                <a:ext cx="125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1" name="Freihand 110">
                <a:extLst>
                  <a:ext uri="{FF2B5EF4-FFF2-40B4-BE49-F238E27FC236}">
                    <a16:creationId xmlns:a16="http://schemas.microsoft.com/office/drawing/2014/main" id="{A03ABD7E-AB98-4FC1-8182-CB207897EB5F}"/>
                  </a:ext>
                </a:extLst>
              </p14:cNvPr>
              <p14:cNvContentPartPr/>
              <p14:nvPr/>
            </p14:nvContentPartPr>
            <p14:xfrm>
              <a:off x="5895357" y="4975365"/>
              <a:ext cx="41400" cy="94680"/>
            </p14:xfrm>
          </p:contentPart>
        </mc:Choice>
        <mc:Fallback>
          <p:pic>
            <p:nvPicPr>
              <p:cNvPr id="111" name="Freihand 110">
                <a:extLst>
                  <a:ext uri="{FF2B5EF4-FFF2-40B4-BE49-F238E27FC236}">
                    <a16:creationId xmlns:a16="http://schemas.microsoft.com/office/drawing/2014/main" id="{A03ABD7E-AB98-4FC1-8182-CB207897EB5F}"/>
                  </a:ext>
                </a:extLst>
              </p:cNvPr>
              <p:cNvPicPr/>
              <p:nvPr/>
            </p:nvPicPr>
            <p:blipFill>
              <a:blip r:embed="rId120"/>
              <a:stretch>
                <a:fillRect/>
              </a:stretch>
            </p:blipFill>
            <p:spPr>
              <a:xfrm>
                <a:off x="5891037" y="4971045"/>
                <a:ext cx="50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2" name="Freihand 111">
                <a:extLst>
                  <a:ext uri="{FF2B5EF4-FFF2-40B4-BE49-F238E27FC236}">
                    <a16:creationId xmlns:a16="http://schemas.microsoft.com/office/drawing/2014/main" id="{AF4C16A0-505C-423D-875A-3C69323DB2B7}"/>
                  </a:ext>
                </a:extLst>
              </p14:cNvPr>
              <p14:cNvContentPartPr/>
              <p14:nvPr/>
            </p14:nvContentPartPr>
            <p14:xfrm>
              <a:off x="5939997" y="4878885"/>
              <a:ext cx="104400" cy="165960"/>
            </p14:xfrm>
          </p:contentPart>
        </mc:Choice>
        <mc:Fallback>
          <p:pic>
            <p:nvPicPr>
              <p:cNvPr id="112" name="Freihand 111">
                <a:extLst>
                  <a:ext uri="{FF2B5EF4-FFF2-40B4-BE49-F238E27FC236}">
                    <a16:creationId xmlns:a16="http://schemas.microsoft.com/office/drawing/2014/main" id="{AF4C16A0-505C-423D-875A-3C69323DB2B7}"/>
                  </a:ext>
                </a:extLst>
              </p:cNvPr>
              <p:cNvPicPr/>
              <p:nvPr/>
            </p:nvPicPr>
            <p:blipFill>
              <a:blip r:embed="rId122"/>
              <a:stretch>
                <a:fillRect/>
              </a:stretch>
            </p:blipFill>
            <p:spPr>
              <a:xfrm>
                <a:off x="5935677" y="4874565"/>
                <a:ext cx="113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3" name="Freihand 112">
                <a:extLst>
                  <a:ext uri="{FF2B5EF4-FFF2-40B4-BE49-F238E27FC236}">
                    <a16:creationId xmlns:a16="http://schemas.microsoft.com/office/drawing/2014/main" id="{61D51109-E4C8-44AB-BFC3-9FD57F40E4CD}"/>
                  </a:ext>
                </a:extLst>
              </p14:cNvPr>
              <p14:cNvContentPartPr/>
              <p14:nvPr/>
            </p14:nvContentPartPr>
            <p14:xfrm>
              <a:off x="5934957" y="4863045"/>
              <a:ext cx="360" cy="360"/>
            </p14:xfrm>
          </p:contentPart>
        </mc:Choice>
        <mc:Fallback>
          <p:pic>
            <p:nvPicPr>
              <p:cNvPr id="113" name="Freihand 112">
                <a:extLst>
                  <a:ext uri="{FF2B5EF4-FFF2-40B4-BE49-F238E27FC236}">
                    <a16:creationId xmlns:a16="http://schemas.microsoft.com/office/drawing/2014/main" id="{61D51109-E4C8-44AB-BFC3-9FD57F40E4CD}"/>
                  </a:ext>
                </a:extLst>
              </p:cNvPr>
              <p:cNvPicPr/>
              <p:nvPr/>
            </p:nvPicPr>
            <p:blipFill>
              <a:blip r:embed="rId124"/>
              <a:stretch>
                <a:fillRect/>
              </a:stretch>
            </p:blipFill>
            <p:spPr>
              <a:xfrm>
                <a:off x="5930637" y="48587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4750011B-E62F-4F7D-9659-429FCE3F02F4}"/>
                  </a:ext>
                </a:extLst>
              </p14:cNvPr>
              <p14:cNvContentPartPr/>
              <p14:nvPr/>
            </p14:nvContentPartPr>
            <p14:xfrm>
              <a:off x="6260757" y="4610325"/>
              <a:ext cx="190080" cy="96480"/>
            </p14:xfrm>
          </p:contentPart>
        </mc:Choice>
        <mc:Fallback>
          <p:pic>
            <p:nvPicPr>
              <p:cNvPr id="78" name="Freihand 77">
                <a:extLst>
                  <a:ext uri="{FF2B5EF4-FFF2-40B4-BE49-F238E27FC236}">
                    <a16:creationId xmlns:a16="http://schemas.microsoft.com/office/drawing/2014/main" id="{4750011B-E62F-4F7D-9659-429FCE3F02F4}"/>
                  </a:ext>
                </a:extLst>
              </p:cNvPr>
              <p:cNvPicPr/>
              <p:nvPr/>
            </p:nvPicPr>
            <p:blipFill>
              <a:blip r:embed="rId126"/>
              <a:stretch>
                <a:fillRect/>
              </a:stretch>
            </p:blipFill>
            <p:spPr>
              <a:xfrm>
                <a:off x="6256437" y="4606005"/>
                <a:ext cx="198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EE3C2103-35E9-4AF9-BE1B-94AD99DFCDB3}"/>
                  </a:ext>
                </a:extLst>
              </p14:cNvPr>
              <p14:cNvContentPartPr/>
              <p14:nvPr/>
            </p14:nvContentPartPr>
            <p14:xfrm>
              <a:off x="6464157" y="4562085"/>
              <a:ext cx="84960" cy="135000"/>
            </p14:xfrm>
          </p:contentPart>
        </mc:Choice>
        <mc:Fallback>
          <p:pic>
            <p:nvPicPr>
              <p:cNvPr id="79" name="Freihand 78">
                <a:extLst>
                  <a:ext uri="{FF2B5EF4-FFF2-40B4-BE49-F238E27FC236}">
                    <a16:creationId xmlns:a16="http://schemas.microsoft.com/office/drawing/2014/main" id="{EE3C2103-35E9-4AF9-BE1B-94AD99DFCDB3}"/>
                  </a:ext>
                </a:extLst>
              </p:cNvPr>
              <p:cNvPicPr/>
              <p:nvPr/>
            </p:nvPicPr>
            <p:blipFill>
              <a:blip r:embed="rId128"/>
              <a:stretch>
                <a:fillRect/>
              </a:stretch>
            </p:blipFill>
            <p:spPr>
              <a:xfrm>
                <a:off x="6459837" y="4557765"/>
                <a:ext cx="93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7CDD3A19-9E0D-4FA7-918C-1F39F6D7D6D0}"/>
                  </a:ext>
                </a:extLst>
              </p14:cNvPr>
              <p14:cNvContentPartPr/>
              <p14:nvPr/>
            </p14:nvContentPartPr>
            <p14:xfrm>
              <a:off x="6594117" y="4624005"/>
              <a:ext cx="103680" cy="81000"/>
            </p14:xfrm>
          </p:contentPart>
        </mc:Choice>
        <mc:Fallback>
          <p:pic>
            <p:nvPicPr>
              <p:cNvPr id="80" name="Freihand 79">
                <a:extLst>
                  <a:ext uri="{FF2B5EF4-FFF2-40B4-BE49-F238E27FC236}">
                    <a16:creationId xmlns:a16="http://schemas.microsoft.com/office/drawing/2014/main" id="{7CDD3A19-9E0D-4FA7-918C-1F39F6D7D6D0}"/>
                  </a:ext>
                </a:extLst>
              </p:cNvPr>
              <p:cNvPicPr/>
              <p:nvPr/>
            </p:nvPicPr>
            <p:blipFill>
              <a:blip r:embed="rId130"/>
              <a:stretch>
                <a:fillRect/>
              </a:stretch>
            </p:blipFill>
            <p:spPr>
              <a:xfrm>
                <a:off x="6589797" y="4619685"/>
                <a:ext cx="112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1C2A492D-3BA2-4E94-AC8A-C73625D74A40}"/>
                  </a:ext>
                </a:extLst>
              </p14:cNvPr>
              <p14:cNvContentPartPr/>
              <p14:nvPr/>
            </p14:nvContentPartPr>
            <p14:xfrm>
              <a:off x="6620397" y="4598445"/>
              <a:ext cx="50400" cy="99000"/>
            </p14:xfrm>
          </p:contentPart>
        </mc:Choice>
        <mc:Fallback>
          <p:pic>
            <p:nvPicPr>
              <p:cNvPr id="82" name="Freihand 81">
                <a:extLst>
                  <a:ext uri="{FF2B5EF4-FFF2-40B4-BE49-F238E27FC236}">
                    <a16:creationId xmlns:a16="http://schemas.microsoft.com/office/drawing/2014/main" id="{1C2A492D-3BA2-4E94-AC8A-C73625D74A40}"/>
                  </a:ext>
                </a:extLst>
              </p:cNvPr>
              <p:cNvPicPr/>
              <p:nvPr/>
            </p:nvPicPr>
            <p:blipFill>
              <a:blip r:embed="rId132"/>
              <a:stretch>
                <a:fillRect/>
              </a:stretch>
            </p:blipFill>
            <p:spPr>
              <a:xfrm>
                <a:off x="6616077" y="4594125"/>
                <a:ext cx="59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A417CE4B-C2DC-4C14-A63B-5046B6CD0ED0}"/>
                  </a:ext>
                </a:extLst>
              </p14:cNvPr>
              <p14:cNvContentPartPr/>
              <p14:nvPr/>
            </p14:nvContentPartPr>
            <p14:xfrm>
              <a:off x="6727677" y="4580445"/>
              <a:ext cx="111600" cy="105120"/>
            </p14:xfrm>
          </p:contentPart>
        </mc:Choice>
        <mc:Fallback>
          <p:pic>
            <p:nvPicPr>
              <p:cNvPr id="83" name="Freihand 82">
                <a:extLst>
                  <a:ext uri="{FF2B5EF4-FFF2-40B4-BE49-F238E27FC236}">
                    <a16:creationId xmlns:a16="http://schemas.microsoft.com/office/drawing/2014/main" id="{A417CE4B-C2DC-4C14-A63B-5046B6CD0ED0}"/>
                  </a:ext>
                </a:extLst>
              </p:cNvPr>
              <p:cNvPicPr/>
              <p:nvPr/>
            </p:nvPicPr>
            <p:blipFill>
              <a:blip r:embed="rId134"/>
              <a:stretch>
                <a:fillRect/>
              </a:stretch>
            </p:blipFill>
            <p:spPr>
              <a:xfrm>
                <a:off x="6723357" y="4576125"/>
                <a:ext cx="120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31FF1FD0-2151-444C-B569-A7ACAE3F6FAA}"/>
                  </a:ext>
                </a:extLst>
              </p14:cNvPr>
              <p14:cNvContentPartPr/>
              <p14:nvPr/>
            </p14:nvContentPartPr>
            <p14:xfrm>
              <a:off x="6819117" y="4526445"/>
              <a:ext cx="109800" cy="179640"/>
            </p14:xfrm>
          </p:contentPart>
        </mc:Choice>
        <mc:Fallback>
          <p:pic>
            <p:nvPicPr>
              <p:cNvPr id="84" name="Freihand 83">
                <a:extLst>
                  <a:ext uri="{FF2B5EF4-FFF2-40B4-BE49-F238E27FC236}">
                    <a16:creationId xmlns:a16="http://schemas.microsoft.com/office/drawing/2014/main" id="{31FF1FD0-2151-444C-B569-A7ACAE3F6FAA}"/>
                  </a:ext>
                </a:extLst>
              </p:cNvPr>
              <p:cNvPicPr/>
              <p:nvPr/>
            </p:nvPicPr>
            <p:blipFill>
              <a:blip r:embed="rId136"/>
              <a:stretch>
                <a:fillRect/>
              </a:stretch>
            </p:blipFill>
            <p:spPr>
              <a:xfrm>
                <a:off x="6814797" y="4522125"/>
                <a:ext cx="118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696E6EF7-98F8-4F5E-88D6-4948411814FB}"/>
                  </a:ext>
                </a:extLst>
              </p14:cNvPr>
              <p14:cNvContentPartPr/>
              <p14:nvPr/>
            </p14:nvContentPartPr>
            <p14:xfrm>
              <a:off x="6836037" y="4445445"/>
              <a:ext cx="360" cy="360"/>
            </p14:xfrm>
          </p:contentPart>
        </mc:Choice>
        <mc:Fallback>
          <p:pic>
            <p:nvPicPr>
              <p:cNvPr id="85" name="Freihand 84">
                <a:extLst>
                  <a:ext uri="{FF2B5EF4-FFF2-40B4-BE49-F238E27FC236}">
                    <a16:creationId xmlns:a16="http://schemas.microsoft.com/office/drawing/2014/main" id="{696E6EF7-98F8-4F5E-88D6-4948411814FB}"/>
                  </a:ext>
                </a:extLst>
              </p:cNvPr>
              <p:cNvPicPr/>
              <p:nvPr/>
            </p:nvPicPr>
            <p:blipFill>
              <a:blip r:embed="rId124"/>
              <a:stretch>
                <a:fillRect/>
              </a:stretch>
            </p:blipFill>
            <p:spPr>
              <a:xfrm>
                <a:off x="6831717" y="44411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C0B3D4FE-C031-4DB1-ACFD-6A80834D1F45}"/>
                  </a:ext>
                </a:extLst>
              </p14:cNvPr>
              <p14:cNvContentPartPr/>
              <p14:nvPr/>
            </p14:nvContentPartPr>
            <p14:xfrm>
              <a:off x="7211517" y="4491165"/>
              <a:ext cx="231120" cy="198360"/>
            </p14:xfrm>
          </p:contentPart>
        </mc:Choice>
        <mc:Fallback>
          <p:pic>
            <p:nvPicPr>
              <p:cNvPr id="87" name="Freihand 86">
                <a:extLst>
                  <a:ext uri="{FF2B5EF4-FFF2-40B4-BE49-F238E27FC236}">
                    <a16:creationId xmlns:a16="http://schemas.microsoft.com/office/drawing/2014/main" id="{C0B3D4FE-C031-4DB1-ACFD-6A80834D1F45}"/>
                  </a:ext>
                </a:extLst>
              </p:cNvPr>
              <p:cNvPicPr/>
              <p:nvPr/>
            </p:nvPicPr>
            <p:blipFill>
              <a:blip r:embed="rId139"/>
              <a:stretch>
                <a:fillRect/>
              </a:stretch>
            </p:blipFill>
            <p:spPr>
              <a:xfrm>
                <a:off x="7207197" y="4486845"/>
                <a:ext cx="2397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A164A548-E448-436F-8EB9-BAFAAF999867}"/>
                  </a:ext>
                </a:extLst>
              </p14:cNvPr>
              <p14:cNvContentPartPr/>
              <p14:nvPr/>
            </p14:nvContentPartPr>
            <p14:xfrm>
              <a:off x="7460997" y="4584045"/>
              <a:ext cx="111240" cy="116280"/>
            </p14:xfrm>
          </p:contentPart>
        </mc:Choice>
        <mc:Fallback>
          <p:pic>
            <p:nvPicPr>
              <p:cNvPr id="88" name="Freihand 87">
                <a:extLst>
                  <a:ext uri="{FF2B5EF4-FFF2-40B4-BE49-F238E27FC236}">
                    <a16:creationId xmlns:a16="http://schemas.microsoft.com/office/drawing/2014/main" id="{A164A548-E448-436F-8EB9-BAFAAF999867}"/>
                  </a:ext>
                </a:extLst>
              </p:cNvPr>
              <p:cNvPicPr/>
              <p:nvPr/>
            </p:nvPicPr>
            <p:blipFill>
              <a:blip r:embed="rId141"/>
              <a:stretch>
                <a:fillRect/>
              </a:stretch>
            </p:blipFill>
            <p:spPr>
              <a:xfrm>
                <a:off x="7456677" y="4579725"/>
                <a:ext cx="119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 name="Freihand 113">
                <a:extLst>
                  <a:ext uri="{FF2B5EF4-FFF2-40B4-BE49-F238E27FC236}">
                    <a16:creationId xmlns:a16="http://schemas.microsoft.com/office/drawing/2014/main" id="{3AAF0656-85C0-4C97-9E94-C75BC788E93D}"/>
                  </a:ext>
                </a:extLst>
              </p14:cNvPr>
              <p14:cNvContentPartPr/>
              <p14:nvPr/>
            </p14:nvContentPartPr>
            <p14:xfrm>
              <a:off x="6433557" y="4842525"/>
              <a:ext cx="123480" cy="234360"/>
            </p14:xfrm>
          </p:contentPart>
        </mc:Choice>
        <mc:Fallback>
          <p:pic>
            <p:nvPicPr>
              <p:cNvPr id="114" name="Freihand 113">
                <a:extLst>
                  <a:ext uri="{FF2B5EF4-FFF2-40B4-BE49-F238E27FC236}">
                    <a16:creationId xmlns:a16="http://schemas.microsoft.com/office/drawing/2014/main" id="{3AAF0656-85C0-4C97-9E94-C75BC788E93D}"/>
                  </a:ext>
                </a:extLst>
              </p:cNvPr>
              <p:cNvPicPr/>
              <p:nvPr/>
            </p:nvPicPr>
            <p:blipFill>
              <a:blip r:embed="rId143"/>
              <a:stretch>
                <a:fillRect/>
              </a:stretch>
            </p:blipFill>
            <p:spPr>
              <a:xfrm>
                <a:off x="6429237" y="4838205"/>
                <a:ext cx="132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5" name="Freihand 114">
                <a:extLst>
                  <a:ext uri="{FF2B5EF4-FFF2-40B4-BE49-F238E27FC236}">
                    <a16:creationId xmlns:a16="http://schemas.microsoft.com/office/drawing/2014/main" id="{38D6FD82-57BE-4CD5-9776-2A84851C9BE7}"/>
                  </a:ext>
                </a:extLst>
              </p14:cNvPr>
              <p14:cNvContentPartPr/>
              <p14:nvPr/>
            </p14:nvContentPartPr>
            <p14:xfrm>
              <a:off x="6675477" y="4861245"/>
              <a:ext cx="50040" cy="167040"/>
            </p14:xfrm>
          </p:contentPart>
        </mc:Choice>
        <mc:Fallback>
          <p:pic>
            <p:nvPicPr>
              <p:cNvPr id="115" name="Freihand 114">
                <a:extLst>
                  <a:ext uri="{FF2B5EF4-FFF2-40B4-BE49-F238E27FC236}">
                    <a16:creationId xmlns:a16="http://schemas.microsoft.com/office/drawing/2014/main" id="{38D6FD82-57BE-4CD5-9776-2A84851C9BE7}"/>
                  </a:ext>
                </a:extLst>
              </p:cNvPr>
              <p:cNvPicPr/>
              <p:nvPr/>
            </p:nvPicPr>
            <p:blipFill>
              <a:blip r:embed="rId145"/>
              <a:stretch>
                <a:fillRect/>
              </a:stretch>
            </p:blipFill>
            <p:spPr>
              <a:xfrm>
                <a:off x="6671157" y="4856925"/>
                <a:ext cx="58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6" name="Freihand 115">
                <a:extLst>
                  <a:ext uri="{FF2B5EF4-FFF2-40B4-BE49-F238E27FC236}">
                    <a16:creationId xmlns:a16="http://schemas.microsoft.com/office/drawing/2014/main" id="{E7C78D0E-CBFF-487B-9DAB-CBDB897B7ED2}"/>
                  </a:ext>
                </a:extLst>
              </p14:cNvPr>
              <p14:cNvContentPartPr/>
              <p14:nvPr/>
            </p14:nvContentPartPr>
            <p14:xfrm>
              <a:off x="6663957" y="4937565"/>
              <a:ext cx="199080" cy="83520"/>
            </p14:xfrm>
          </p:contentPart>
        </mc:Choice>
        <mc:Fallback>
          <p:pic>
            <p:nvPicPr>
              <p:cNvPr id="116" name="Freihand 115">
                <a:extLst>
                  <a:ext uri="{FF2B5EF4-FFF2-40B4-BE49-F238E27FC236}">
                    <a16:creationId xmlns:a16="http://schemas.microsoft.com/office/drawing/2014/main" id="{E7C78D0E-CBFF-487B-9DAB-CBDB897B7ED2}"/>
                  </a:ext>
                </a:extLst>
              </p:cNvPr>
              <p:cNvPicPr/>
              <p:nvPr/>
            </p:nvPicPr>
            <p:blipFill>
              <a:blip r:embed="rId147"/>
              <a:stretch>
                <a:fillRect/>
              </a:stretch>
            </p:blipFill>
            <p:spPr>
              <a:xfrm>
                <a:off x="6659637" y="4933245"/>
                <a:ext cx="207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 name="Freihand 116">
                <a:extLst>
                  <a:ext uri="{FF2B5EF4-FFF2-40B4-BE49-F238E27FC236}">
                    <a16:creationId xmlns:a16="http://schemas.microsoft.com/office/drawing/2014/main" id="{0E82A780-FE4E-4B30-82AA-C2B596229DCD}"/>
                  </a:ext>
                </a:extLst>
              </p14:cNvPr>
              <p14:cNvContentPartPr/>
              <p14:nvPr/>
            </p14:nvContentPartPr>
            <p14:xfrm>
              <a:off x="6861597" y="4923165"/>
              <a:ext cx="133920" cy="209160"/>
            </p14:xfrm>
          </p:contentPart>
        </mc:Choice>
        <mc:Fallback>
          <p:pic>
            <p:nvPicPr>
              <p:cNvPr id="117" name="Freihand 116">
                <a:extLst>
                  <a:ext uri="{FF2B5EF4-FFF2-40B4-BE49-F238E27FC236}">
                    <a16:creationId xmlns:a16="http://schemas.microsoft.com/office/drawing/2014/main" id="{0E82A780-FE4E-4B30-82AA-C2B596229DCD}"/>
                  </a:ext>
                </a:extLst>
              </p:cNvPr>
              <p:cNvPicPr/>
              <p:nvPr/>
            </p:nvPicPr>
            <p:blipFill>
              <a:blip r:embed="rId149"/>
              <a:stretch>
                <a:fillRect/>
              </a:stretch>
            </p:blipFill>
            <p:spPr>
              <a:xfrm>
                <a:off x="6857277" y="4918845"/>
                <a:ext cx="142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8" name="Freihand 117">
                <a:extLst>
                  <a:ext uri="{FF2B5EF4-FFF2-40B4-BE49-F238E27FC236}">
                    <a16:creationId xmlns:a16="http://schemas.microsoft.com/office/drawing/2014/main" id="{F2544237-27B2-429F-AA2F-9847B47A6CA7}"/>
                  </a:ext>
                </a:extLst>
              </p14:cNvPr>
              <p14:cNvContentPartPr/>
              <p14:nvPr/>
            </p14:nvContentPartPr>
            <p14:xfrm>
              <a:off x="7038717" y="4843605"/>
              <a:ext cx="129960" cy="160920"/>
            </p14:xfrm>
          </p:contentPart>
        </mc:Choice>
        <mc:Fallback>
          <p:pic>
            <p:nvPicPr>
              <p:cNvPr id="118" name="Freihand 117">
                <a:extLst>
                  <a:ext uri="{FF2B5EF4-FFF2-40B4-BE49-F238E27FC236}">
                    <a16:creationId xmlns:a16="http://schemas.microsoft.com/office/drawing/2014/main" id="{F2544237-27B2-429F-AA2F-9847B47A6CA7}"/>
                  </a:ext>
                </a:extLst>
              </p:cNvPr>
              <p:cNvPicPr/>
              <p:nvPr/>
            </p:nvPicPr>
            <p:blipFill>
              <a:blip r:embed="rId151"/>
              <a:stretch>
                <a:fillRect/>
              </a:stretch>
            </p:blipFill>
            <p:spPr>
              <a:xfrm>
                <a:off x="7034397" y="4839285"/>
                <a:ext cx="138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9" name="Freihand 118">
                <a:extLst>
                  <a:ext uri="{FF2B5EF4-FFF2-40B4-BE49-F238E27FC236}">
                    <a16:creationId xmlns:a16="http://schemas.microsoft.com/office/drawing/2014/main" id="{10B81FEF-70A6-4FF5-86F1-A4458D330DE7}"/>
                  </a:ext>
                </a:extLst>
              </p14:cNvPr>
              <p14:cNvContentPartPr/>
              <p14:nvPr/>
            </p14:nvContentPartPr>
            <p14:xfrm>
              <a:off x="7209717" y="4925325"/>
              <a:ext cx="154440" cy="43920"/>
            </p14:xfrm>
          </p:contentPart>
        </mc:Choice>
        <mc:Fallback>
          <p:pic>
            <p:nvPicPr>
              <p:cNvPr id="119" name="Freihand 118">
                <a:extLst>
                  <a:ext uri="{FF2B5EF4-FFF2-40B4-BE49-F238E27FC236}">
                    <a16:creationId xmlns:a16="http://schemas.microsoft.com/office/drawing/2014/main" id="{10B81FEF-70A6-4FF5-86F1-A4458D330DE7}"/>
                  </a:ext>
                </a:extLst>
              </p:cNvPr>
              <p:cNvPicPr/>
              <p:nvPr/>
            </p:nvPicPr>
            <p:blipFill>
              <a:blip r:embed="rId153"/>
              <a:stretch>
                <a:fillRect/>
              </a:stretch>
            </p:blipFill>
            <p:spPr>
              <a:xfrm>
                <a:off x="7205397" y="4921005"/>
                <a:ext cx="1630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0" name="Freihand 119">
                <a:extLst>
                  <a:ext uri="{FF2B5EF4-FFF2-40B4-BE49-F238E27FC236}">
                    <a16:creationId xmlns:a16="http://schemas.microsoft.com/office/drawing/2014/main" id="{0F40D0C5-47B3-4D32-8AB9-3A7752155769}"/>
                  </a:ext>
                </a:extLst>
              </p14:cNvPr>
              <p14:cNvContentPartPr/>
              <p14:nvPr/>
            </p14:nvContentPartPr>
            <p14:xfrm>
              <a:off x="7547397" y="4830285"/>
              <a:ext cx="19800" cy="145800"/>
            </p14:xfrm>
          </p:contentPart>
        </mc:Choice>
        <mc:Fallback>
          <p:pic>
            <p:nvPicPr>
              <p:cNvPr id="120" name="Freihand 119">
                <a:extLst>
                  <a:ext uri="{FF2B5EF4-FFF2-40B4-BE49-F238E27FC236}">
                    <a16:creationId xmlns:a16="http://schemas.microsoft.com/office/drawing/2014/main" id="{0F40D0C5-47B3-4D32-8AB9-3A7752155769}"/>
                  </a:ext>
                </a:extLst>
              </p:cNvPr>
              <p:cNvPicPr/>
              <p:nvPr/>
            </p:nvPicPr>
            <p:blipFill>
              <a:blip r:embed="rId155"/>
              <a:stretch>
                <a:fillRect/>
              </a:stretch>
            </p:blipFill>
            <p:spPr>
              <a:xfrm>
                <a:off x="7543077" y="4825965"/>
                <a:ext cx="28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1" name="Freihand 120">
                <a:extLst>
                  <a:ext uri="{FF2B5EF4-FFF2-40B4-BE49-F238E27FC236}">
                    <a16:creationId xmlns:a16="http://schemas.microsoft.com/office/drawing/2014/main" id="{49BD4B29-F694-4980-8C2E-689BE06DD0E5}"/>
                  </a:ext>
                </a:extLst>
              </p14:cNvPr>
              <p14:cNvContentPartPr/>
              <p14:nvPr/>
            </p14:nvContentPartPr>
            <p14:xfrm>
              <a:off x="7494117" y="4815885"/>
              <a:ext cx="149400" cy="79560"/>
            </p14:xfrm>
          </p:contentPart>
        </mc:Choice>
        <mc:Fallback>
          <p:pic>
            <p:nvPicPr>
              <p:cNvPr id="121" name="Freihand 120">
                <a:extLst>
                  <a:ext uri="{FF2B5EF4-FFF2-40B4-BE49-F238E27FC236}">
                    <a16:creationId xmlns:a16="http://schemas.microsoft.com/office/drawing/2014/main" id="{49BD4B29-F694-4980-8C2E-689BE06DD0E5}"/>
                  </a:ext>
                </a:extLst>
              </p:cNvPr>
              <p:cNvPicPr/>
              <p:nvPr/>
            </p:nvPicPr>
            <p:blipFill>
              <a:blip r:embed="rId157"/>
              <a:stretch>
                <a:fillRect/>
              </a:stretch>
            </p:blipFill>
            <p:spPr>
              <a:xfrm>
                <a:off x="7489797" y="4811565"/>
                <a:ext cx="158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Freihand 121">
                <a:extLst>
                  <a:ext uri="{FF2B5EF4-FFF2-40B4-BE49-F238E27FC236}">
                    <a16:creationId xmlns:a16="http://schemas.microsoft.com/office/drawing/2014/main" id="{A4CF2D19-CCBD-4101-8E9A-F657000ACB80}"/>
                  </a:ext>
                </a:extLst>
              </p14:cNvPr>
              <p14:cNvContentPartPr/>
              <p14:nvPr/>
            </p14:nvContentPartPr>
            <p14:xfrm>
              <a:off x="7666197" y="4871325"/>
              <a:ext cx="59040" cy="101880"/>
            </p14:xfrm>
          </p:contentPart>
        </mc:Choice>
        <mc:Fallback>
          <p:pic>
            <p:nvPicPr>
              <p:cNvPr id="122" name="Freihand 121">
                <a:extLst>
                  <a:ext uri="{FF2B5EF4-FFF2-40B4-BE49-F238E27FC236}">
                    <a16:creationId xmlns:a16="http://schemas.microsoft.com/office/drawing/2014/main" id="{A4CF2D19-CCBD-4101-8E9A-F657000ACB80}"/>
                  </a:ext>
                </a:extLst>
              </p:cNvPr>
              <p:cNvPicPr/>
              <p:nvPr/>
            </p:nvPicPr>
            <p:blipFill>
              <a:blip r:embed="rId159"/>
              <a:stretch>
                <a:fillRect/>
              </a:stretch>
            </p:blipFill>
            <p:spPr>
              <a:xfrm>
                <a:off x="7661877" y="4867005"/>
                <a:ext cx="67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3" name="Freihand 122">
                <a:extLst>
                  <a:ext uri="{FF2B5EF4-FFF2-40B4-BE49-F238E27FC236}">
                    <a16:creationId xmlns:a16="http://schemas.microsoft.com/office/drawing/2014/main" id="{AF885955-DBAF-4E0A-9C63-74FE2A8636CD}"/>
                  </a:ext>
                </a:extLst>
              </p14:cNvPr>
              <p14:cNvContentPartPr/>
              <p14:nvPr/>
            </p14:nvContentPartPr>
            <p14:xfrm>
              <a:off x="7763397" y="4885365"/>
              <a:ext cx="239760" cy="65160"/>
            </p14:xfrm>
          </p:contentPart>
        </mc:Choice>
        <mc:Fallback>
          <p:pic>
            <p:nvPicPr>
              <p:cNvPr id="123" name="Freihand 122">
                <a:extLst>
                  <a:ext uri="{FF2B5EF4-FFF2-40B4-BE49-F238E27FC236}">
                    <a16:creationId xmlns:a16="http://schemas.microsoft.com/office/drawing/2014/main" id="{AF885955-DBAF-4E0A-9C63-74FE2A8636CD}"/>
                  </a:ext>
                </a:extLst>
              </p:cNvPr>
              <p:cNvPicPr/>
              <p:nvPr/>
            </p:nvPicPr>
            <p:blipFill>
              <a:blip r:embed="rId161"/>
              <a:stretch>
                <a:fillRect/>
              </a:stretch>
            </p:blipFill>
            <p:spPr>
              <a:xfrm>
                <a:off x="7759077" y="4881045"/>
                <a:ext cx="248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Freihand 123">
                <a:extLst>
                  <a:ext uri="{FF2B5EF4-FFF2-40B4-BE49-F238E27FC236}">
                    <a16:creationId xmlns:a16="http://schemas.microsoft.com/office/drawing/2014/main" id="{B7B8B379-62C5-4CED-8959-1103FBC2318B}"/>
                  </a:ext>
                </a:extLst>
              </p14:cNvPr>
              <p14:cNvContentPartPr/>
              <p14:nvPr/>
            </p14:nvContentPartPr>
            <p14:xfrm>
              <a:off x="8052477" y="4868445"/>
              <a:ext cx="52920" cy="70560"/>
            </p14:xfrm>
          </p:contentPart>
        </mc:Choice>
        <mc:Fallback>
          <p:pic>
            <p:nvPicPr>
              <p:cNvPr id="124" name="Freihand 123">
                <a:extLst>
                  <a:ext uri="{FF2B5EF4-FFF2-40B4-BE49-F238E27FC236}">
                    <a16:creationId xmlns:a16="http://schemas.microsoft.com/office/drawing/2014/main" id="{B7B8B379-62C5-4CED-8959-1103FBC2318B}"/>
                  </a:ext>
                </a:extLst>
              </p:cNvPr>
              <p:cNvPicPr/>
              <p:nvPr/>
            </p:nvPicPr>
            <p:blipFill>
              <a:blip r:embed="rId163"/>
              <a:stretch>
                <a:fillRect/>
              </a:stretch>
            </p:blipFill>
            <p:spPr>
              <a:xfrm>
                <a:off x="8048157" y="4864125"/>
                <a:ext cx="61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Freihand 124">
                <a:extLst>
                  <a:ext uri="{FF2B5EF4-FFF2-40B4-BE49-F238E27FC236}">
                    <a16:creationId xmlns:a16="http://schemas.microsoft.com/office/drawing/2014/main" id="{0CC694F9-F0D6-48AA-8E63-850215206F06}"/>
                  </a:ext>
                </a:extLst>
              </p14:cNvPr>
              <p14:cNvContentPartPr/>
              <p14:nvPr/>
            </p14:nvContentPartPr>
            <p14:xfrm>
              <a:off x="8122317" y="4867005"/>
              <a:ext cx="97560" cy="78120"/>
            </p14:xfrm>
          </p:contentPart>
        </mc:Choice>
        <mc:Fallback>
          <p:pic>
            <p:nvPicPr>
              <p:cNvPr id="125" name="Freihand 124">
                <a:extLst>
                  <a:ext uri="{FF2B5EF4-FFF2-40B4-BE49-F238E27FC236}">
                    <a16:creationId xmlns:a16="http://schemas.microsoft.com/office/drawing/2014/main" id="{0CC694F9-F0D6-48AA-8E63-850215206F06}"/>
                  </a:ext>
                </a:extLst>
              </p:cNvPr>
              <p:cNvPicPr/>
              <p:nvPr/>
            </p:nvPicPr>
            <p:blipFill>
              <a:blip r:embed="rId165"/>
              <a:stretch>
                <a:fillRect/>
              </a:stretch>
            </p:blipFill>
            <p:spPr>
              <a:xfrm>
                <a:off x="8117997" y="4862685"/>
                <a:ext cx="106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6" name="Freihand 125">
                <a:extLst>
                  <a:ext uri="{FF2B5EF4-FFF2-40B4-BE49-F238E27FC236}">
                    <a16:creationId xmlns:a16="http://schemas.microsoft.com/office/drawing/2014/main" id="{0D0CC807-9A45-4C06-B938-F777E3CE2205}"/>
                  </a:ext>
                </a:extLst>
              </p14:cNvPr>
              <p14:cNvContentPartPr/>
              <p14:nvPr/>
            </p14:nvContentPartPr>
            <p14:xfrm>
              <a:off x="8095317" y="4743885"/>
              <a:ext cx="224280" cy="336240"/>
            </p14:xfrm>
          </p:contentPart>
        </mc:Choice>
        <mc:Fallback>
          <p:pic>
            <p:nvPicPr>
              <p:cNvPr id="126" name="Freihand 125">
                <a:extLst>
                  <a:ext uri="{FF2B5EF4-FFF2-40B4-BE49-F238E27FC236}">
                    <a16:creationId xmlns:a16="http://schemas.microsoft.com/office/drawing/2014/main" id="{0D0CC807-9A45-4C06-B938-F777E3CE2205}"/>
                  </a:ext>
                </a:extLst>
              </p:cNvPr>
              <p:cNvPicPr/>
              <p:nvPr/>
            </p:nvPicPr>
            <p:blipFill>
              <a:blip r:embed="rId167"/>
              <a:stretch>
                <a:fillRect/>
              </a:stretch>
            </p:blipFill>
            <p:spPr>
              <a:xfrm>
                <a:off x="8090997" y="4739565"/>
                <a:ext cx="23292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0" name="Freihand 129">
                <a:extLst>
                  <a:ext uri="{FF2B5EF4-FFF2-40B4-BE49-F238E27FC236}">
                    <a16:creationId xmlns:a16="http://schemas.microsoft.com/office/drawing/2014/main" id="{0B0EFA6B-5E13-48AD-BCC8-B8E0ECC458FC}"/>
                  </a:ext>
                </a:extLst>
              </p14:cNvPr>
              <p14:cNvContentPartPr/>
              <p14:nvPr/>
            </p14:nvContentPartPr>
            <p14:xfrm>
              <a:off x="1169637" y="5586285"/>
              <a:ext cx="223560" cy="27000"/>
            </p14:xfrm>
          </p:contentPart>
        </mc:Choice>
        <mc:Fallback>
          <p:pic>
            <p:nvPicPr>
              <p:cNvPr id="130" name="Freihand 129">
                <a:extLst>
                  <a:ext uri="{FF2B5EF4-FFF2-40B4-BE49-F238E27FC236}">
                    <a16:creationId xmlns:a16="http://schemas.microsoft.com/office/drawing/2014/main" id="{0B0EFA6B-5E13-48AD-BCC8-B8E0ECC458FC}"/>
                  </a:ext>
                </a:extLst>
              </p:cNvPr>
              <p:cNvPicPr/>
              <p:nvPr/>
            </p:nvPicPr>
            <p:blipFill>
              <a:blip r:embed="rId169"/>
              <a:stretch>
                <a:fillRect/>
              </a:stretch>
            </p:blipFill>
            <p:spPr>
              <a:xfrm>
                <a:off x="1165317" y="5581965"/>
                <a:ext cx="232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1" name="Freihand 130">
                <a:extLst>
                  <a:ext uri="{FF2B5EF4-FFF2-40B4-BE49-F238E27FC236}">
                    <a16:creationId xmlns:a16="http://schemas.microsoft.com/office/drawing/2014/main" id="{FA4022AC-8125-4C58-A201-400CB423FE35}"/>
                  </a:ext>
                </a:extLst>
              </p14:cNvPr>
              <p14:cNvContentPartPr/>
              <p14:nvPr/>
            </p14:nvContentPartPr>
            <p14:xfrm>
              <a:off x="1349997" y="5505645"/>
              <a:ext cx="73080" cy="243720"/>
            </p14:xfrm>
          </p:contentPart>
        </mc:Choice>
        <mc:Fallback>
          <p:pic>
            <p:nvPicPr>
              <p:cNvPr id="131" name="Freihand 130">
                <a:extLst>
                  <a:ext uri="{FF2B5EF4-FFF2-40B4-BE49-F238E27FC236}">
                    <a16:creationId xmlns:a16="http://schemas.microsoft.com/office/drawing/2014/main" id="{FA4022AC-8125-4C58-A201-400CB423FE35}"/>
                  </a:ext>
                </a:extLst>
              </p:cNvPr>
              <p:cNvPicPr/>
              <p:nvPr/>
            </p:nvPicPr>
            <p:blipFill>
              <a:blip r:embed="rId171"/>
              <a:stretch>
                <a:fillRect/>
              </a:stretch>
            </p:blipFill>
            <p:spPr>
              <a:xfrm>
                <a:off x="1345677" y="5501325"/>
                <a:ext cx="81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3" name="Freihand 132">
                <a:extLst>
                  <a:ext uri="{FF2B5EF4-FFF2-40B4-BE49-F238E27FC236}">
                    <a16:creationId xmlns:a16="http://schemas.microsoft.com/office/drawing/2014/main" id="{3F16308B-0D86-4B47-A02A-3DC18B0B0756}"/>
                  </a:ext>
                </a:extLst>
              </p14:cNvPr>
              <p14:cNvContentPartPr/>
              <p14:nvPr/>
            </p14:nvContentPartPr>
            <p14:xfrm>
              <a:off x="1541157" y="5511405"/>
              <a:ext cx="124200" cy="167760"/>
            </p14:xfrm>
          </p:contentPart>
        </mc:Choice>
        <mc:Fallback>
          <p:pic>
            <p:nvPicPr>
              <p:cNvPr id="133" name="Freihand 132">
                <a:extLst>
                  <a:ext uri="{FF2B5EF4-FFF2-40B4-BE49-F238E27FC236}">
                    <a16:creationId xmlns:a16="http://schemas.microsoft.com/office/drawing/2014/main" id="{3F16308B-0D86-4B47-A02A-3DC18B0B0756}"/>
                  </a:ext>
                </a:extLst>
              </p:cNvPr>
              <p:cNvPicPr/>
              <p:nvPr/>
            </p:nvPicPr>
            <p:blipFill>
              <a:blip r:embed="rId173"/>
              <a:stretch>
                <a:fillRect/>
              </a:stretch>
            </p:blipFill>
            <p:spPr>
              <a:xfrm>
                <a:off x="1536837" y="5507085"/>
                <a:ext cx="132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4" name="Freihand 133">
                <a:extLst>
                  <a:ext uri="{FF2B5EF4-FFF2-40B4-BE49-F238E27FC236}">
                    <a16:creationId xmlns:a16="http://schemas.microsoft.com/office/drawing/2014/main" id="{CF3F60E2-D05D-4E8D-BEA4-CC36FA3B34DF}"/>
                  </a:ext>
                </a:extLst>
              </p14:cNvPr>
              <p14:cNvContentPartPr/>
              <p14:nvPr/>
            </p14:nvContentPartPr>
            <p14:xfrm>
              <a:off x="1727997" y="5569005"/>
              <a:ext cx="240480" cy="61560"/>
            </p14:xfrm>
          </p:contentPart>
        </mc:Choice>
        <mc:Fallback>
          <p:pic>
            <p:nvPicPr>
              <p:cNvPr id="134" name="Freihand 133">
                <a:extLst>
                  <a:ext uri="{FF2B5EF4-FFF2-40B4-BE49-F238E27FC236}">
                    <a16:creationId xmlns:a16="http://schemas.microsoft.com/office/drawing/2014/main" id="{CF3F60E2-D05D-4E8D-BEA4-CC36FA3B34DF}"/>
                  </a:ext>
                </a:extLst>
              </p:cNvPr>
              <p:cNvPicPr/>
              <p:nvPr/>
            </p:nvPicPr>
            <p:blipFill>
              <a:blip r:embed="rId175"/>
              <a:stretch>
                <a:fillRect/>
              </a:stretch>
            </p:blipFill>
            <p:spPr>
              <a:xfrm>
                <a:off x="1723677" y="5564685"/>
                <a:ext cx="249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5" name="Freihand 134">
                <a:extLst>
                  <a:ext uri="{FF2B5EF4-FFF2-40B4-BE49-F238E27FC236}">
                    <a16:creationId xmlns:a16="http://schemas.microsoft.com/office/drawing/2014/main" id="{875EBDBD-A5C6-49D1-A767-8B5CB2AEA0D0}"/>
                  </a:ext>
                </a:extLst>
              </p14:cNvPr>
              <p14:cNvContentPartPr/>
              <p14:nvPr/>
            </p14:nvContentPartPr>
            <p14:xfrm>
              <a:off x="1945077" y="5500245"/>
              <a:ext cx="30240" cy="12600"/>
            </p14:xfrm>
          </p:contentPart>
        </mc:Choice>
        <mc:Fallback>
          <p:pic>
            <p:nvPicPr>
              <p:cNvPr id="135" name="Freihand 134">
                <a:extLst>
                  <a:ext uri="{FF2B5EF4-FFF2-40B4-BE49-F238E27FC236}">
                    <a16:creationId xmlns:a16="http://schemas.microsoft.com/office/drawing/2014/main" id="{875EBDBD-A5C6-49D1-A767-8B5CB2AEA0D0}"/>
                  </a:ext>
                </a:extLst>
              </p:cNvPr>
              <p:cNvPicPr/>
              <p:nvPr/>
            </p:nvPicPr>
            <p:blipFill>
              <a:blip r:embed="rId177"/>
              <a:stretch>
                <a:fillRect/>
              </a:stretch>
            </p:blipFill>
            <p:spPr>
              <a:xfrm>
                <a:off x="1940757" y="5495925"/>
                <a:ext cx="38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6" name="Freihand 135">
                <a:extLst>
                  <a:ext uri="{FF2B5EF4-FFF2-40B4-BE49-F238E27FC236}">
                    <a16:creationId xmlns:a16="http://schemas.microsoft.com/office/drawing/2014/main" id="{892BF467-B4F4-4B17-8A08-3B39B20E4260}"/>
                  </a:ext>
                </a:extLst>
              </p14:cNvPr>
              <p14:cNvContentPartPr/>
              <p14:nvPr/>
            </p14:nvContentPartPr>
            <p14:xfrm>
              <a:off x="2009157" y="5559285"/>
              <a:ext cx="117000" cy="88920"/>
            </p14:xfrm>
          </p:contentPart>
        </mc:Choice>
        <mc:Fallback>
          <p:pic>
            <p:nvPicPr>
              <p:cNvPr id="136" name="Freihand 135">
                <a:extLst>
                  <a:ext uri="{FF2B5EF4-FFF2-40B4-BE49-F238E27FC236}">
                    <a16:creationId xmlns:a16="http://schemas.microsoft.com/office/drawing/2014/main" id="{892BF467-B4F4-4B17-8A08-3B39B20E4260}"/>
                  </a:ext>
                </a:extLst>
              </p:cNvPr>
              <p:cNvPicPr/>
              <p:nvPr/>
            </p:nvPicPr>
            <p:blipFill>
              <a:blip r:embed="rId179"/>
              <a:stretch>
                <a:fillRect/>
              </a:stretch>
            </p:blipFill>
            <p:spPr>
              <a:xfrm>
                <a:off x="2004837" y="5554965"/>
                <a:ext cx="125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7" name="Freihand 136">
                <a:extLst>
                  <a:ext uri="{FF2B5EF4-FFF2-40B4-BE49-F238E27FC236}">
                    <a16:creationId xmlns:a16="http://schemas.microsoft.com/office/drawing/2014/main" id="{851F8974-D584-4D0D-84B2-72C80E4E78B0}"/>
                  </a:ext>
                </a:extLst>
              </p14:cNvPr>
              <p14:cNvContentPartPr/>
              <p14:nvPr/>
            </p14:nvContentPartPr>
            <p14:xfrm>
              <a:off x="2170437" y="5565045"/>
              <a:ext cx="111960" cy="98280"/>
            </p14:xfrm>
          </p:contentPart>
        </mc:Choice>
        <mc:Fallback>
          <p:pic>
            <p:nvPicPr>
              <p:cNvPr id="137" name="Freihand 136">
                <a:extLst>
                  <a:ext uri="{FF2B5EF4-FFF2-40B4-BE49-F238E27FC236}">
                    <a16:creationId xmlns:a16="http://schemas.microsoft.com/office/drawing/2014/main" id="{851F8974-D584-4D0D-84B2-72C80E4E78B0}"/>
                  </a:ext>
                </a:extLst>
              </p:cNvPr>
              <p:cNvPicPr/>
              <p:nvPr/>
            </p:nvPicPr>
            <p:blipFill>
              <a:blip r:embed="rId181"/>
              <a:stretch>
                <a:fillRect/>
              </a:stretch>
            </p:blipFill>
            <p:spPr>
              <a:xfrm>
                <a:off x="2166117" y="5560725"/>
                <a:ext cx="120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8" name="Freihand 137">
                <a:extLst>
                  <a:ext uri="{FF2B5EF4-FFF2-40B4-BE49-F238E27FC236}">
                    <a16:creationId xmlns:a16="http://schemas.microsoft.com/office/drawing/2014/main" id="{70EB510A-3B55-40D8-9357-3262EB031A46}"/>
                  </a:ext>
                </a:extLst>
              </p14:cNvPr>
              <p14:cNvContentPartPr/>
              <p14:nvPr/>
            </p14:nvContentPartPr>
            <p14:xfrm>
              <a:off x="2554197" y="5515725"/>
              <a:ext cx="392760" cy="102240"/>
            </p14:xfrm>
          </p:contentPart>
        </mc:Choice>
        <mc:Fallback>
          <p:pic>
            <p:nvPicPr>
              <p:cNvPr id="138" name="Freihand 137">
                <a:extLst>
                  <a:ext uri="{FF2B5EF4-FFF2-40B4-BE49-F238E27FC236}">
                    <a16:creationId xmlns:a16="http://schemas.microsoft.com/office/drawing/2014/main" id="{70EB510A-3B55-40D8-9357-3262EB031A46}"/>
                  </a:ext>
                </a:extLst>
              </p:cNvPr>
              <p:cNvPicPr/>
              <p:nvPr/>
            </p:nvPicPr>
            <p:blipFill>
              <a:blip r:embed="rId183"/>
              <a:stretch>
                <a:fillRect/>
              </a:stretch>
            </p:blipFill>
            <p:spPr>
              <a:xfrm>
                <a:off x="2549877" y="5511405"/>
                <a:ext cx="401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9" name="Freihand 138">
                <a:extLst>
                  <a:ext uri="{FF2B5EF4-FFF2-40B4-BE49-F238E27FC236}">
                    <a16:creationId xmlns:a16="http://schemas.microsoft.com/office/drawing/2014/main" id="{0366B92A-5920-4ED3-9E3E-45565C74F9B5}"/>
                  </a:ext>
                </a:extLst>
              </p14:cNvPr>
              <p14:cNvContentPartPr/>
              <p14:nvPr/>
            </p14:nvContentPartPr>
            <p14:xfrm>
              <a:off x="3170157" y="5445165"/>
              <a:ext cx="215640" cy="146160"/>
            </p14:xfrm>
          </p:contentPart>
        </mc:Choice>
        <mc:Fallback>
          <p:pic>
            <p:nvPicPr>
              <p:cNvPr id="139" name="Freihand 138">
                <a:extLst>
                  <a:ext uri="{FF2B5EF4-FFF2-40B4-BE49-F238E27FC236}">
                    <a16:creationId xmlns:a16="http://schemas.microsoft.com/office/drawing/2014/main" id="{0366B92A-5920-4ED3-9E3E-45565C74F9B5}"/>
                  </a:ext>
                </a:extLst>
              </p:cNvPr>
              <p:cNvPicPr/>
              <p:nvPr/>
            </p:nvPicPr>
            <p:blipFill>
              <a:blip r:embed="rId185"/>
              <a:stretch>
                <a:fillRect/>
              </a:stretch>
            </p:blipFill>
            <p:spPr>
              <a:xfrm>
                <a:off x="3165837" y="5440845"/>
                <a:ext cx="224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0" name="Freihand 139">
                <a:extLst>
                  <a:ext uri="{FF2B5EF4-FFF2-40B4-BE49-F238E27FC236}">
                    <a16:creationId xmlns:a16="http://schemas.microsoft.com/office/drawing/2014/main" id="{327615FF-0FE7-4FFC-8901-DD754889807F}"/>
                  </a:ext>
                </a:extLst>
              </p14:cNvPr>
              <p14:cNvContentPartPr/>
              <p14:nvPr/>
            </p14:nvContentPartPr>
            <p14:xfrm>
              <a:off x="3389037" y="5410965"/>
              <a:ext cx="36360" cy="43200"/>
            </p14:xfrm>
          </p:contentPart>
        </mc:Choice>
        <mc:Fallback>
          <p:pic>
            <p:nvPicPr>
              <p:cNvPr id="140" name="Freihand 139">
                <a:extLst>
                  <a:ext uri="{FF2B5EF4-FFF2-40B4-BE49-F238E27FC236}">
                    <a16:creationId xmlns:a16="http://schemas.microsoft.com/office/drawing/2014/main" id="{327615FF-0FE7-4FFC-8901-DD754889807F}"/>
                  </a:ext>
                </a:extLst>
              </p:cNvPr>
              <p:cNvPicPr/>
              <p:nvPr/>
            </p:nvPicPr>
            <p:blipFill>
              <a:blip r:embed="rId187"/>
              <a:stretch>
                <a:fillRect/>
              </a:stretch>
            </p:blipFill>
            <p:spPr>
              <a:xfrm>
                <a:off x="3384717" y="5406645"/>
                <a:ext cx="450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1" name="Freihand 140">
                <a:extLst>
                  <a:ext uri="{FF2B5EF4-FFF2-40B4-BE49-F238E27FC236}">
                    <a16:creationId xmlns:a16="http://schemas.microsoft.com/office/drawing/2014/main" id="{F9FE3933-7B9B-4C70-B0A0-CF34995A4AF9}"/>
                  </a:ext>
                </a:extLst>
              </p14:cNvPr>
              <p14:cNvContentPartPr/>
              <p14:nvPr/>
            </p14:nvContentPartPr>
            <p14:xfrm>
              <a:off x="3433317" y="5430405"/>
              <a:ext cx="141480" cy="128880"/>
            </p14:xfrm>
          </p:contentPart>
        </mc:Choice>
        <mc:Fallback>
          <p:pic>
            <p:nvPicPr>
              <p:cNvPr id="141" name="Freihand 140">
                <a:extLst>
                  <a:ext uri="{FF2B5EF4-FFF2-40B4-BE49-F238E27FC236}">
                    <a16:creationId xmlns:a16="http://schemas.microsoft.com/office/drawing/2014/main" id="{F9FE3933-7B9B-4C70-B0A0-CF34995A4AF9}"/>
                  </a:ext>
                </a:extLst>
              </p:cNvPr>
              <p:cNvPicPr/>
              <p:nvPr/>
            </p:nvPicPr>
            <p:blipFill>
              <a:blip r:embed="rId189"/>
              <a:stretch>
                <a:fillRect/>
              </a:stretch>
            </p:blipFill>
            <p:spPr>
              <a:xfrm>
                <a:off x="3428997" y="5426085"/>
                <a:ext cx="150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2" name="Freihand 141">
                <a:extLst>
                  <a:ext uri="{FF2B5EF4-FFF2-40B4-BE49-F238E27FC236}">
                    <a16:creationId xmlns:a16="http://schemas.microsoft.com/office/drawing/2014/main" id="{A10F0947-5764-40DC-A685-81D807A25F74}"/>
                  </a:ext>
                </a:extLst>
              </p14:cNvPr>
              <p14:cNvContentPartPr/>
              <p14:nvPr/>
            </p14:nvContentPartPr>
            <p14:xfrm>
              <a:off x="3768837" y="5488725"/>
              <a:ext cx="146160" cy="68400"/>
            </p14:xfrm>
          </p:contentPart>
        </mc:Choice>
        <mc:Fallback>
          <p:pic>
            <p:nvPicPr>
              <p:cNvPr id="142" name="Freihand 141">
                <a:extLst>
                  <a:ext uri="{FF2B5EF4-FFF2-40B4-BE49-F238E27FC236}">
                    <a16:creationId xmlns:a16="http://schemas.microsoft.com/office/drawing/2014/main" id="{A10F0947-5764-40DC-A685-81D807A25F74}"/>
                  </a:ext>
                </a:extLst>
              </p:cNvPr>
              <p:cNvPicPr/>
              <p:nvPr/>
            </p:nvPicPr>
            <p:blipFill>
              <a:blip r:embed="rId191"/>
              <a:stretch>
                <a:fillRect/>
              </a:stretch>
            </p:blipFill>
            <p:spPr>
              <a:xfrm>
                <a:off x="3764517" y="5484405"/>
                <a:ext cx="154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3" name="Freihand 142">
                <a:extLst>
                  <a:ext uri="{FF2B5EF4-FFF2-40B4-BE49-F238E27FC236}">
                    <a16:creationId xmlns:a16="http://schemas.microsoft.com/office/drawing/2014/main" id="{C21F2A46-367D-4057-8F66-908F9FDFAA35}"/>
                  </a:ext>
                </a:extLst>
              </p14:cNvPr>
              <p14:cNvContentPartPr/>
              <p14:nvPr/>
            </p14:nvContentPartPr>
            <p14:xfrm>
              <a:off x="3936237" y="5365245"/>
              <a:ext cx="221040" cy="174960"/>
            </p14:xfrm>
          </p:contentPart>
        </mc:Choice>
        <mc:Fallback>
          <p:pic>
            <p:nvPicPr>
              <p:cNvPr id="143" name="Freihand 142">
                <a:extLst>
                  <a:ext uri="{FF2B5EF4-FFF2-40B4-BE49-F238E27FC236}">
                    <a16:creationId xmlns:a16="http://schemas.microsoft.com/office/drawing/2014/main" id="{C21F2A46-367D-4057-8F66-908F9FDFAA35}"/>
                  </a:ext>
                </a:extLst>
              </p:cNvPr>
              <p:cNvPicPr/>
              <p:nvPr/>
            </p:nvPicPr>
            <p:blipFill>
              <a:blip r:embed="rId193"/>
              <a:stretch>
                <a:fillRect/>
              </a:stretch>
            </p:blipFill>
            <p:spPr>
              <a:xfrm>
                <a:off x="3931917" y="5360925"/>
                <a:ext cx="2296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4" name="Freihand 143">
                <a:extLst>
                  <a:ext uri="{FF2B5EF4-FFF2-40B4-BE49-F238E27FC236}">
                    <a16:creationId xmlns:a16="http://schemas.microsoft.com/office/drawing/2014/main" id="{F89D6D06-1F93-43C0-97B0-90F3D09D5CCF}"/>
                  </a:ext>
                </a:extLst>
              </p14:cNvPr>
              <p14:cNvContentPartPr/>
              <p14:nvPr/>
            </p14:nvContentPartPr>
            <p14:xfrm>
              <a:off x="4270677" y="5475765"/>
              <a:ext cx="7560" cy="12240"/>
            </p14:xfrm>
          </p:contentPart>
        </mc:Choice>
        <mc:Fallback>
          <p:pic>
            <p:nvPicPr>
              <p:cNvPr id="144" name="Freihand 143">
                <a:extLst>
                  <a:ext uri="{FF2B5EF4-FFF2-40B4-BE49-F238E27FC236}">
                    <a16:creationId xmlns:a16="http://schemas.microsoft.com/office/drawing/2014/main" id="{F89D6D06-1F93-43C0-97B0-90F3D09D5CCF}"/>
                  </a:ext>
                </a:extLst>
              </p:cNvPr>
              <p:cNvPicPr/>
              <p:nvPr/>
            </p:nvPicPr>
            <p:blipFill>
              <a:blip r:embed="rId195"/>
              <a:stretch>
                <a:fillRect/>
              </a:stretch>
            </p:blipFill>
            <p:spPr>
              <a:xfrm>
                <a:off x="4266357" y="5471445"/>
                <a:ext cx="16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8" name="Freihand 147">
                <a:extLst>
                  <a:ext uri="{FF2B5EF4-FFF2-40B4-BE49-F238E27FC236}">
                    <a16:creationId xmlns:a16="http://schemas.microsoft.com/office/drawing/2014/main" id="{EF426F64-DFEE-4550-9EC7-8B64D78291D7}"/>
                  </a:ext>
                </a:extLst>
              </p14:cNvPr>
              <p14:cNvContentPartPr/>
              <p14:nvPr/>
            </p14:nvContentPartPr>
            <p14:xfrm>
              <a:off x="4290837" y="5426085"/>
              <a:ext cx="241200" cy="129960"/>
            </p14:xfrm>
          </p:contentPart>
        </mc:Choice>
        <mc:Fallback>
          <p:pic>
            <p:nvPicPr>
              <p:cNvPr id="148" name="Freihand 147">
                <a:extLst>
                  <a:ext uri="{FF2B5EF4-FFF2-40B4-BE49-F238E27FC236}">
                    <a16:creationId xmlns:a16="http://schemas.microsoft.com/office/drawing/2014/main" id="{EF426F64-DFEE-4550-9EC7-8B64D78291D7}"/>
                  </a:ext>
                </a:extLst>
              </p:cNvPr>
              <p:cNvPicPr/>
              <p:nvPr/>
            </p:nvPicPr>
            <p:blipFill>
              <a:blip r:embed="rId197"/>
              <a:stretch>
                <a:fillRect/>
              </a:stretch>
            </p:blipFill>
            <p:spPr>
              <a:xfrm>
                <a:off x="4286517" y="5421765"/>
                <a:ext cx="249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9" name="Freihand 148">
                <a:extLst>
                  <a:ext uri="{FF2B5EF4-FFF2-40B4-BE49-F238E27FC236}">
                    <a16:creationId xmlns:a16="http://schemas.microsoft.com/office/drawing/2014/main" id="{2AE02706-7C40-4DBF-AAAC-E69F8F7755BC}"/>
                  </a:ext>
                </a:extLst>
              </p14:cNvPr>
              <p14:cNvContentPartPr/>
              <p14:nvPr/>
            </p14:nvContentPartPr>
            <p14:xfrm>
              <a:off x="4555437" y="5347605"/>
              <a:ext cx="304200" cy="170640"/>
            </p14:xfrm>
          </p:contentPart>
        </mc:Choice>
        <mc:Fallback>
          <p:pic>
            <p:nvPicPr>
              <p:cNvPr id="149" name="Freihand 148">
                <a:extLst>
                  <a:ext uri="{FF2B5EF4-FFF2-40B4-BE49-F238E27FC236}">
                    <a16:creationId xmlns:a16="http://schemas.microsoft.com/office/drawing/2014/main" id="{2AE02706-7C40-4DBF-AAAC-E69F8F7755BC}"/>
                  </a:ext>
                </a:extLst>
              </p:cNvPr>
              <p:cNvPicPr/>
              <p:nvPr/>
            </p:nvPicPr>
            <p:blipFill>
              <a:blip r:embed="rId199"/>
              <a:stretch>
                <a:fillRect/>
              </a:stretch>
            </p:blipFill>
            <p:spPr>
              <a:xfrm>
                <a:off x="4551117" y="5343285"/>
                <a:ext cx="312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1" name="Freihand 150">
                <a:extLst>
                  <a:ext uri="{FF2B5EF4-FFF2-40B4-BE49-F238E27FC236}">
                    <a16:creationId xmlns:a16="http://schemas.microsoft.com/office/drawing/2014/main" id="{58175414-F8B7-4E90-81FC-956051C026BB}"/>
                  </a:ext>
                </a:extLst>
              </p14:cNvPr>
              <p14:cNvContentPartPr/>
              <p14:nvPr/>
            </p14:nvContentPartPr>
            <p14:xfrm>
              <a:off x="5028117" y="5337885"/>
              <a:ext cx="126000" cy="204480"/>
            </p14:xfrm>
          </p:contentPart>
        </mc:Choice>
        <mc:Fallback>
          <p:pic>
            <p:nvPicPr>
              <p:cNvPr id="151" name="Freihand 150">
                <a:extLst>
                  <a:ext uri="{FF2B5EF4-FFF2-40B4-BE49-F238E27FC236}">
                    <a16:creationId xmlns:a16="http://schemas.microsoft.com/office/drawing/2014/main" id="{58175414-F8B7-4E90-81FC-956051C026BB}"/>
                  </a:ext>
                </a:extLst>
              </p:cNvPr>
              <p:cNvPicPr/>
              <p:nvPr/>
            </p:nvPicPr>
            <p:blipFill>
              <a:blip r:embed="rId201"/>
              <a:stretch>
                <a:fillRect/>
              </a:stretch>
            </p:blipFill>
            <p:spPr>
              <a:xfrm>
                <a:off x="5023797" y="5333565"/>
                <a:ext cx="1346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2" name="Freihand 151">
                <a:extLst>
                  <a:ext uri="{FF2B5EF4-FFF2-40B4-BE49-F238E27FC236}">
                    <a16:creationId xmlns:a16="http://schemas.microsoft.com/office/drawing/2014/main" id="{6ADA2053-F173-44BF-A502-CD85809BF6BA}"/>
                  </a:ext>
                </a:extLst>
              </p14:cNvPr>
              <p14:cNvContentPartPr/>
              <p14:nvPr/>
            </p14:nvContentPartPr>
            <p14:xfrm>
              <a:off x="5141157" y="5439045"/>
              <a:ext cx="84600" cy="72360"/>
            </p14:xfrm>
          </p:contentPart>
        </mc:Choice>
        <mc:Fallback>
          <p:pic>
            <p:nvPicPr>
              <p:cNvPr id="152" name="Freihand 151">
                <a:extLst>
                  <a:ext uri="{FF2B5EF4-FFF2-40B4-BE49-F238E27FC236}">
                    <a16:creationId xmlns:a16="http://schemas.microsoft.com/office/drawing/2014/main" id="{6ADA2053-F173-44BF-A502-CD85809BF6BA}"/>
                  </a:ext>
                </a:extLst>
              </p:cNvPr>
              <p:cNvPicPr/>
              <p:nvPr/>
            </p:nvPicPr>
            <p:blipFill>
              <a:blip r:embed="rId203"/>
              <a:stretch>
                <a:fillRect/>
              </a:stretch>
            </p:blipFill>
            <p:spPr>
              <a:xfrm>
                <a:off x="5136837" y="5434725"/>
                <a:ext cx="93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Freihand 152">
                <a:extLst>
                  <a:ext uri="{FF2B5EF4-FFF2-40B4-BE49-F238E27FC236}">
                    <a16:creationId xmlns:a16="http://schemas.microsoft.com/office/drawing/2014/main" id="{849199FE-4561-43A5-9EC8-28C64D5A1393}"/>
                  </a:ext>
                </a:extLst>
              </p14:cNvPr>
              <p14:cNvContentPartPr/>
              <p14:nvPr/>
            </p14:nvContentPartPr>
            <p14:xfrm>
              <a:off x="5342037" y="5368845"/>
              <a:ext cx="83520" cy="148680"/>
            </p14:xfrm>
          </p:contentPart>
        </mc:Choice>
        <mc:Fallback>
          <p:pic>
            <p:nvPicPr>
              <p:cNvPr id="153" name="Freihand 152">
                <a:extLst>
                  <a:ext uri="{FF2B5EF4-FFF2-40B4-BE49-F238E27FC236}">
                    <a16:creationId xmlns:a16="http://schemas.microsoft.com/office/drawing/2014/main" id="{849199FE-4561-43A5-9EC8-28C64D5A1393}"/>
                  </a:ext>
                </a:extLst>
              </p:cNvPr>
              <p:cNvPicPr/>
              <p:nvPr/>
            </p:nvPicPr>
            <p:blipFill>
              <a:blip r:embed="rId205"/>
              <a:stretch>
                <a:fillRect/>
              </a:stretch>
            </p:blipFill>
            <p:spPr>
              <a:xfrm>
                <a:off x="5337717" y="5364525"/>
                <a:ext cx="92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4" name="Freihand 153">
                <a:extLst>
                  <a:ext uri="{FF2B5EF4-FFF2-40B4-BE49-F238E27FC236}">
                    <a16:creationId xmlns:a16="http://schemas.microsoft.com/office/drawing/2014/main" id="{824B8C87-8C98-40C6-932F-BC70B3CD178B}"/>
                  </a:ext>
                </a:extLst>
              </p14:cNvPr>
              <p14:cNvContentPartPr/>
              <p14:nvPr/>
            </p14:nvContentPartPr>
            <p14:xfrm>
              <a:off x="5485317" y="5425005"/>
              <a:ext cx="119520" cy="96120"/>
            </p14:xfrm>
          </p:contentPart>
        </mc:Choice>
        <mc:Fallback>
          <p:pic>
            <p:nvPicPr>
              <p:cNvPr id="154" name="Freihand 153">
                <a:extLst>
                  <a:ext uri="{FF2B5EF4-FFF2-40B4-BE49-F238E27FC236}">
                    <a16:creationId xmlns:a16="http://schemas.microsoft.com/office/drawing/2014/main" id="{824B8C87-8C98-40C6-932F-BC70B3CD178B}"/>
                  </a:ext>
                </a:extLst>
              </p:cNvPr>
              <p:cNvPicPr/>
              <p:nvPr/>
            </p:nvPicPr>
            <p:blipFill>
              <a:blip r:embed="rId207"/>
              <a:stretch>
                <a:fillRect/>
              </a:stretch>
            </p:blipFill>
            <p:spPr>
              <a:xfrm>
                <a:off x="5480997" y="5420685"/>
                <a:ext cx="128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5" name="Freihand 154">
                <a:extLst>
                  <a:ext uri="{FF2B5EF4-FFF2-40B4-BE49-F238E27FC236}">
                    <a16:creationId xmlns:a16="http://schemas.microsoft.com/office/drawing/2014/main" id="{B38C282C-EA6D-4D70-8540-E4617ED3CA3E}"/>
                  </a:ext>
                </a:extLst>
              </p14:cNvPr>
              <p14:cNvContentPartPr/>
              <p14:nvPr/>
            </p14:nvContentPartPr>
            <p14:xfrm>
              <a:off x="5765397" y="5443005"/>
              <a:ext cx="80640" cy="170280"/>
            </p14:xfrm>
          </p:contentPart>
        </mc:Choice>
        <mc:Fallback>
          <p:pic>
            <p:nvPicPr>
              <p:cNvPr id="155" name="Freihand 154">
                <a:extLst>
                  <a:ext uri="{FF2B5EF4-FFF2-40B4-BE49-F238E27FC236}">
                    <a16:creationId xmlns:a16="http://schemas.microsoft.com/office/drawing/2014/main" id="{B38C282C-EA6D-4D70-8540-E4617ED3CA3E}"/>
                  </a:ext>
                </a:extLst>
              </p:cNvPr>
              <p:cNvPicPr/>
              <p:nvPr/>
            </p:nvPicPr>
            <p:blipFill>
              <a:blip r:embed="rId209"/>
              <a:stretch>
                <a:fillRect/>
              </a:stretch>
            </p:blipFill>
            <p:spPr>
              <a:xfrm>
                <a:off x="5761077" y="5438685"/>
                <a:ext cx="89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7" name="Freihand 156">
                <a:extLst>
                  <a:ext uri="{FF2B5EF4-FFF2-40B4-BE49-F238E27FC236}">
                    <a16:creationId xmlns:a16="http://schemas.microsoft.com/office/drawing/2014/main" id="{0CA056D3-31F8-48E3-A4C3-94065541815E}"/>
                  </a:ext>
                </a:extLst>
              </p14:cNvPr>
              <p14:cNvContentPartPr/>
              <p14:nvPr/>
            </p14:nvContentPartPr>
            <p14:xfrm>
              <a:off x="5908677" y="5431125"/>
              <a:ext cx="273240" cy="70200"/>
            </p14:xfrm>
          </p:contentPart>
        </mc:Choice>
        <mc:Fallback>
          <p:pic>
            <p:nvPicPr>
              <p:cNvPr id="157" name="Freihand 156">
                <a:extLst>
                  <a:ext uri="{FF2B5EF4-FFF2-40B4-BE49-F238E27FC236}">
                    <a16:creationId xmlns:a16="http://schemas.microsoft.com/office/drawing/2014/main" id="{0CA056D3-31F8-48E3-A4C3-94065541815E}"/>
                  </a:ext>
                </a:extLst>
              </p:cNvPr>
              <p:cNvPicPr/>
              <p:nvPr/>
            </p:nvPicPr>
            <p:blipFill>
              <a:blip r:embed="rId211"/>
              <a:stretch>
                <a:fillRect/>
              </a:stretch>
            </p:blipFill>
            <p:spPr>
              <a:xfrm>
                <a:off x="5904357" y="5426805"/>
                <a:ext cx="281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8" name="Freihand 157">
                <a:extLst>
                  <a:ext uri="{FF2B5EF4-FFF2-40B4-BE49-F238E27FC236}">
                    <a16:creationId xmlns:a16="http://schemas.microsoft.com/office/drawing/2014/main" id="{48B25B90-F61C-4F13-82DF-70743FEF91F5}"/>
                  </a:ext>
                </a:extLst>
              </p14:cNvPr>
              <p14:cNvContentPartPr/>
              <p14:nvPr/>
            </p14:nvContentPartPr>
            <p14:xfrm>
              <a:off x="6176877" y="5395485"/>
              <a:ext cx="16920" cy="95760"/>
            </p14:xfrm>
          </p:contentPart>
        </mc:Choice>
        <mc:Fallback>
          <p:pic>
            <p:nvPicPr>
              <p:cNvPr id="158" name="Freihand 157">
                <a:extLst>
                  <a:ext uri="{FF2B5EF4-FFF2-40B4-BE49-F238E27FC236}">
                    <a16:creationId xmlns:a16="http://schemas.microsoft.com/office/drawing/2014/main" id="{48B25B90-F61C-4F13-82DF-70743FEF91F5}"/>
                  </a:ext>
                </a:extLst>
              </p:cNvPr>
              <p:cNvPicPr/>
              <p:nvPr/>
            </p:nvPicPr>
            <p:blipFill>
              <a:blip r:embed="rId213"/>
              <a:stretch>
                <a:fillRect/>
              </a:stretch>
            </p:blipFill>
            <p:spPr>
              <a:xfrm>
                <a:off x="6172557" y="5391165"/>
                <a:ext cx="255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9" name="Freihand 158">
                <a:extLst>
                  <a:ext uri="{FF2B5EF4-FFF2-40B4-BE49-F238E27FC236}">
                    <a16:creationId xmlns:a16="http://schemas.microsoft.com/office/drawing/2014/main" id="{0D1F8B67-83BA-485F-8C12-C168CD365097}"/>
                  </a:ext>
                </a:extLst>
              </p14:cNvPr>
              <p14:cNvContentPartPr/>
              <p14:nvPr/>
            </p14:nvContentPartPr>
            <p14:xfrm>
              <a:off x="6244917" y="5399445"/>
              <a:ext cx="57240" cy="100440"/>
            </p14:xfrm>
          </p:contentPart>
        </mc:Choice>
        <mc:Fallback>
          <p:pic>
            <p:nvPicPr>
              <p:cNvPr id="159" name="Freihand 158">
                <a:extLst>
                  <a:ext uri="{FF2B5EF4-FFF2-40B4-BE49-F238E27FC236}">
                    <a16:creationId xmlns:a16="http://schemas.microsoft.com/office/drawing/2014/main" id="{0D1F8B67-83BA-485F-8C12-C168CD365097}"/>
                  </a:ext>
                </a:extLst>
              </p:cNvPr>
              <p:cNvPicPr/>
              <p:nvPr/>
            </p:nvPicPr>
            <p:blipFill>
              <a:blip r:embed="rId215"/>
              <a:stretch>
                <a:fillRect/>
              </a:stretch>
            </p:blipFill>
            <p:spPr>
              <a:xfrm>
                <a:off x="6240597" y="5395125"/>
                <a:ext cx="65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0" name="Freihand 159">
                <a:extLst>
                  <a:ext uri="{FF2B5EF4-FFF2-40B4-BE49-F238E27FC236}">
                    <a16:creationId xmlns:a16="http://schemas.microsoft.com/office/drawing/2014/main" id="{5757844B-D7D7-49F2-A33B-04C4C2CB1D47}"/>
                  </a:ext>
                </a:extLst>
              </p14:cNvPr>
              <p14:cNvContentPartPr/>
              <p14:nvPr/>
            </p14:nvContentPartPr>
            <p14:xfrm>
              <a:off x="6325197" y="5337165"/>
              <a:ext cx="53640" cy="149040"/>
            </p14:xfrm>
          </p:contentPart>
        </mc:Choice>
        <mc:Fallback>
          <p:pic>
            <p:nvPicPr>
              <p:cNvPr id="160" name="Freihand 159">
                <a:extLst>
                  <a:ext uri="{FF2B5EF4-FFF2-40B4-BE49-F238E27FC236}">
                    <a16:creationId xmlns:a16="http://schemas.microsoft.com/office/drawing/2014/main" id="{5757844B-D7D7-49F2-A33B-04C4C2CB1D47}"/>
                  </a:ext>
                </a:extLst>
              </p:cNvPr>
              <p:cNvPicPr/>
              <p:nvPr/>
            </p:nvPicPr>
            <p:blipFill>
              <a:blip r:embed="rId217"/>
              <a:stretch>
                <a:fillRect/>
              </a:stretch>
            </p:blipFill>
            <p:spPr>
              <a:xfrm>
                <a:off x="6320877" y="5332845"/>
                <a:ext cx="62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1" name="Freihand 160">
                <a:extLst>
                  <a:ext uri="{FF2B5EF4-FFF2-40B4-BE49-F238E27FC236}">
                    <a16:creationId xmlns:a16="http://schemas.microsoft.com/office/drawing/2014/main" id="{E1C1FB80-F733-4043-8002-54AC2F711D97}"/>
                  </a:ext>
                </a:extLst>
              </p14:cNvPr>
              <p14:cNvContentPartPr/>
              <p14:nvPr/>
            </p14:nvContentPartPr>
            <p14:xfrm>
              <a:off x="6413397" y="5403045"/>
              <a:ext cx="115560" cy="92160"/>
            </p14:xfrm>
          </p:contentPart>
        </mc:Choice>
        <mc:Fallback>
          <p:pic>
            <p:nvPicPr>
              <p:cNvPr id="161" name="Freihand 160">
                <a:extLst>
                  <a:ext uri="{FF2B5EF4-FFF2-40B4-BE49-F238E27FC236}">
                    <a16:creationId xmlns:a16="http://schemas.microsoft.com/office/drawing/2014/main" id="{E1C1FB80-F733-4043-8002-54AC2F711D97}"/>
                  </a:ext>
                </a:extLst>
              </p:cNvPr>
              <p:cNvPicPr/>
              <p:nvPr/>
            </p:nvPicPr>
            <p:blipFill>
              <a:blip r:embed="rId219"/>
              <a:stretch>
                <a:fillRect/>
              </a:stretch>
            </p:blipFill>
            <p:spPr>
              <a:xfrm>
                <a:off x="6409077" y="5398725"/>
                <a:ext cx="124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2" name="Freihand 161">
                <a:extLst>
                  <a:ext uri="{FF2B5EF4-FFF2-40B4-BE49-F238E27FC236}">
                    <a16:creationId xmlns:a16="http://schemas.microsoft.com/office/drawing/2014/main" id="{6C951EA7-5A90-4A4F-89D5-BCDD891A6405}"/>
                  </a:ext>
                </a:extLst>
              </p14:cNvPr>
              <p14:cNvContentPartPr/>
              <p14:nvPr/>
            </p14:nvContentPartPr>
            <p14:xfrm>
              <a:off x="6501237" y="5338245"/>
              <a:ext cx="165600" cy="143280"/>
            </p14:xfrm>
          </p:contentPart>
        </mc:Choice>
        <mc:Fallback>
          <p:pic>
            <p:nvPicPr>
              <p:cNvPr id="162" name="Freihand 161">
                <a:extLst>
                  <a:ext uri="{FF2B5EF4-FFF2-40B4-BE49-F238E27FC236}">
                    <a16:creationId xmlns:a16="http://schemas.microsoft.com/office/drawing/2014/main" id="{6C951EA7-5A90-4A4F-89D5-BCDD891A6405}"/>
                  </a:ext>
                </a:extLst>
              </p:cNvPr>
              <p:cNvPicPr/>
              <p:nvPr/>
            </p:nvPicPr>
            <p:blipFill>
              <a:blip r:embed="rId221"/>
              <a:stretch>
                <a:fillRect/>
              </a:stretch>
            </p:blipFill>
            <p:spPr>
              <a:xfrm>
                <a:off x="6496917" y="5333925"/>
                <a:ext cx="174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3" name="Freihand 162">
                <a:extLst>
                  <a:ext uri="{FF2B5EF4-FFF2-40B4-BE49-F238E27FC236}">
                    <a16:creationId xmlns:a16="http://schemas.microsoft.com/office/drawing/2014/main" id="{94F0DA76-626D-4BC4-B5E6-E22004936B5E}"/>
                  </a:ext>
                </a:extLst>
              </p14:cNvPr>
              <p14:cNvContentPartPr/>
              <p14:nvPr/>
            </p14:nvContentPartPr>
            <p14:xfrm>
              <a:off x="6899397" y="5355525"/>
              <a:ext cx="327600" cy="95040"/>
            </p14:xfrm>
          </p:contentPart>
        </mc:Choice>
        <mc:Fallback>
          <p:pic>
            <p:nvPicPr>
              <p:cNvPr id="163" name="Freihand 162">
                <a:extLst>
                  <a:ext uri="{FF2B5EF4-FFF2-40B4-BE49-F238E27FC236}">
                    <a16:creationId xmlns:a16="http://schemas.microsoft.com/office/drawing/2014/main" id="{94F0DA76-626D-4BC4-B5E6-E22004936B5E}"/>
                  </a:ext>
                </a:extLst>
              </p:cNvPr>
              <p:cNvPicPr/>
              <p:nvPr/>
            </p:nvPicPr>
            <p:blipFill>
              <a:blip r:embed="rId223"/>
              <a:stretch>
                <a:fillRect/>
              </a:stretch>
            </p:blipFill>
            <p:spPr>
              <a:xfrm>
                <a:off x="6895077" y="5351205"/>
                <a:ext cx="336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5" name="Freihand 164">
                <a:extLst>
                  <a:ext uri="{FF2B5EF4-FFF2-40B4-BE49-F238E27FC236}">
                    <a16:creationId xmlns:a16="http://schemas.microsoft.com/office/drawing/2014/main" id="{F3EA798C-03DD-4C6E-8CDB-EBEE10E74B84}"/>
                  </a:ext>
                </a:extLst>
              </p14:cNvPr>
              <p14:cNvContentPartPr/>
              <p14:nvPr/>
            </p14:nvContentPartPr>
            <p14:xfrm>
              <a:off x="1599477" y="5847645"/>
              <a:ext cx="130680" cy="93600"/>
            </p14:xfrm>
          </p:contentPart>
        </mc:Choice>
        <mc:Fallback>
          <p:pic>
            <p:nvPicPr>
              <p:cNvPr id="165" name="Freihand 164">
                <a:extLst>
                  <a:ext uri="{FF2B5EF4-FFF2-40B4-BE49-F238E27FC236}">
                    <a16:creationId xmlns:a16="http://schemas.microsoft.com/office/drawing/2014/main" id="{F3EA798C-03DD-4C6E-8CDB-EBEE10E74B84}"/>
                  </a:ext>
                </a:extLst>
              </p:cNvPr>
              <p:cNvPicPr/>
              <p:nvPr/>
            </p:nvPicPr>
            <p:blipFill>
              <a:blip r:embed="rId225"/>
              <a:stretch>
                <a:fillRect/>
              </a:stretch>
            </p:blipFill>
            <p:spPr>
              <a:xfrm>
                <a:off x="1595157" y="5843325"/>
                <a:ext cx="139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6" name="Freihand 165">
                <a:extLst>
                  <a:ext uri="{FF2B5EF4-FFF2-40B4-BE49-F238E27FC236}">
                    <a16:creationId xmlns:a16="http://schemas.microsoft.com/office/drawing/2014/main" id="{979EC0C4-92C0-4876-AB36-29D415B105EB}"/>
                  </a:ext>
                </a:extLst>
              </p14:cNvPr>
              <p14:cNvContentPartPr/>
              <p14:nvPr/>
            </p14:nvContentPartPr>
            <p14:xfrm>
              <a:off x="1713597" y="5756925"/>
              <a:ext cx="152280" cy="144720"/>
            </p14:xfrm>
          </p:contentPart>
        </mc:Choice>
        <mc:Fallback>
          <p:pic>
            <p:nvPicPr>
              <p:cNvPr id="166" name="Freihand 165">
                <a:extLst>
                  <a:ext uri="{FF2B5EF4-FFF2-40B4-BE49-F238E27FC236}">
                    <a16:creationId xmlns:a16="http://schemas.microsoft.com/office/drawing/2014/main" id="{979EC0C4-92C0-4876-AB36-29D415B105EB}"/>
                  </a:ext>
                </a:extLst>
              </p:cNvPr>
              <p:cNvPicPr/>
              <p:nvPr/>
            </p:nvPicPr>
            <p:blipFill>
              <a:blip r:embed="rId227"/>
              <a:stretch>
                <a:fillRect/>
              </a:stretch>
            </p:blipFill>
            <p:spPr>
              <a:xfrm>
                <a:off x="1709277" y="5752605"/>
                <a:ext cx="160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7" name="Freihand 166">
                <a:extLst>
                  <a:ext uri="{FF2B5EF4-FFF2-40B4-BE49-F238E27FC236}">
                    <a16:creationId xmlns:a16="http://schemas.microsoft.com/office/drawing/2014/main" id="{935A7809-E122-4E95-A82D-E722CEBE08B8}"/>
                  </a:ext>
                </a:extLst>
              </p14:cNvPr>
              <p14:cNvContentPartPr/>
              <p14:nvPr/>
            </p14:nvContentPartPr>
            <p14:xfrm>
              <a:off x="1919517" y="5851605"/>
              <a:ext cx="217440" cy="195840"/>
            </p14:xfrm>
          </p:contentPart>
        </mc:Choice>
        <mc:Fallback>
          <p:pic>
            <p:nvPicPr>
              <p:cNvPr id="167" name="Freihand 166">
                <a:extLst>
                  <a:ext uri="{FF2B5EF4-FFF2-40B4-BE49-F238E27FC236}">
                    <a16:creationId xmlns:a16="http://schemas.microsoft.com/office/drawing/2014/main" id="{935A7809-E122-4E95-A82D-E722CEBE08B8}"/>
                  </a:ext>
                </a:extLst>
              </p:cNvPr>
              <p:cNvPicPr/>
              <p:nvPr/>
            </p:nvPicPr>
            <p:blipFill>
              <a:blip r:embed="rId229"/>
              <a:stretch>
                <a:fillRect/>
              </a:stretch>
            </p:blipFill>
            <p:spPr>
              <a:xfrm>
                <a:off x="1915197" y="5847285"/>
                <a:ext cx="226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8" name="Freihand 167">
                <a:extLst>
                  <a:ext uri="{FF2B5EF4-FFF2-40B4-BE49-F238E27FC236}">
                    <a16:creationId xmlns:a16="http://schemas.microsoft.com/office/drawing/2014/main" id="{9F3658BC-E65C-4359-BD1C-EFD27F1A3AF5}"/>
                  </a:ext>
                </a:extLst>
              </p14:cNvPr>
              <p14:cNvContentPartPr/>
              <p14:nvPr/>
            </p14:nvContentPartPr>
            <p14:xfrm>
              <a:off x="2213997" y="5788245"/>
              <a:ext cx="185040" cy="130680"/>
            </p14:xfrm>
          </p:contentPart>
        </mc:Choice>
        <mc:Fallback>
          <p:pic>
            <p:nvPicPr>
              <p:cNvPr id="168" name="Freihand 167">
                <a:extLst>
                  <a:ext uri="{FF2B5EF4-FFF2-40B4-BE49-F238E27FC236}">
                    <a16:creationId xmlns:a16="http://schemas.microsoft.com/office/drawing/2014/main" id="{9F3658BC-E65C-4359-BD1C-EFD27F1A3AF5}"/>
                  </a:ext>
                </a:extLst>
              </p:cNvPr>
              <p:cNvPicPr/>
              <p:nvPr/>
            </p:nvPicPr>
            <p:blipFill>
              <a:blip r:embed="rId231"/>
              <a:stretch>
                <a:fillRect/>
              </a:stretch>
            </p:blipFill>
            <p:spPr>
              <a:xfrm>
                <a:off x="2209677" y="5783925"/>
                <a:ext cx="193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9" name="Freihand 168">
                <a:extLst>
                  <a:ext uri="{FF2B5EF4-FFF2-40B4-BE49-F238E27FC236}">
                    <a16:creationId xmlns:a16="http://schemas.microsoft.com/office/drawing/2014/main" id="{595E8455-6DAD-4FE4-AB39-E065100B3060}"/>
                  </a:ext>
                </a:extLst>
              </p14:cNvPr>
              <p14:cNvContentPartPr/>
              <p14:nvPr/>
            </p14:nvContentPartPr>
            <p14:xfrm>
              <a:off x="2581917" y="5754045"/>
              <a:ext cx="259200" cy="149040"/>
            </p14:xfrm>
          </p:contentPart>
        </mc:Choice>
        <mc:Fallback>
          <p:pic>
            <p:nvPicPr>
              <p:cNvPr id="169" name="Freihand 168">
                <a:extLst>
                  <a:ext uri="{FF2B5EF4-FFF2-40B4-BE49-F238E27FC236}">
                    <a16:creationId xmlns:a16="http://schemas.microsoft.com/office/drawing/2014/main" id="{595E8455-6DAD-4FE4-AB39-E065100B3060}"/>
                  </a:ext>
                </a:extLst>
              </p:cNvPr>
              <p:cNvPicPr/>
              <p:nvPr/>
            </p:nvPicPr>
            <p:blipFill>
              <a:blip r:embed="rId233"/>
              <a:stretch>
                <a:fillRect/>
              </a:stretch>
            </p:blipFill>
            <p:spPr>
              <a:xfrm>
                <a:off x="2577597" y="5749725"/>
                <a:ext cx="267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0" name="Freihand 169">
                <a:extLst>
                  <a:ext uri="{FF2B5EF4-FFF2-40B4-BE49-F238E27FC236}">
                    <a16:creationId xmlns:a16="http://schemas.microsoft.com/office/drawing/2014/main" id="{3568FAE9-27B5-45EC-9785-102FC5A04092}"/>
                  </a:ext>
                </a:extLst>
              </p14:cNvPr>
              <p14:cNvContentPartPr/>
              <p14:nvPr/>
            </p14:nvContentPartPr>
            <p14:xfrm>
              <a:off x="3031557" y="5759085"/>
              <a:ext cx="406440" cy="146160"/>
            </p14:xfrm>
          </p:contentPart>
        </mc:Choice>
        <mc:Fallback>
          <p:pic>
            <p:nvPicPr>
              <p:cNvPr id="170" name="Freihand 169">
                <a:extLst>
                  <a:ext uri="{FF2B5EF4-FFF2-40B4-BE49-F238E27FC236}">
                    <a16:creationId xmlns:a16="http://schemas.microsoft.com/office/drawing/2014/main" id="{3568FAE9-27B5-45EC-9785-102FC5A04092}"/>
                  </a:ext>
                </a:extLst>
              </p:cNvPr>
              <p:cNvPicPr/>
              <p:nvPr/>
            </p:nvPicPr>
            <p:blipFill>
              <a:blip r:embed="rId235"/>
              <a:stretch>
                <a:fillRect/>
              </a:stretch>
            </p:blipFill>
            <p:spPr>
              <a:xfrm>
                <a:off x="3027237" y="5754765"/>
                <a:ext cx="415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1" name="Freihand 170">
                <a:extLst>
                  <a:ext uri="{FF2B5EF4-FFF2-40B4-BE49-F238E27FC236}">
                    <a16:creationId xmlns:a16="http://schemas.microsoft.com/office/drawing/2014/main" id="{18EE6F49-C250-4832-9C41-3C840C96C9BC}"/>
                  </a:ext>
                </a:extLst>
              </p14:cNvPr>
              <p14:cNvContentPartPr/>
              <p14:nvPr/>
            </p14:nvContentPartPr>
            <p14:xfrm>
              <a:off x="3402717" y="5797605"/>
              <a:ext cx="122760" cy="108720"/>
            </p14:xfrm>
          </p:contentPart>
        </mc:Choice>
        <mc:Fallback>
          <p:pic>
            <p:nvPicPr>
              <p:cNvPr id="171" name="Freihand 170">
                <a:extLst>
                  <a:ext uri="{FF2B5EF4-FFF2-40B4-BE49-F238E27FC236}">
                    <a16:creationId xmlns:a16="http://schemas.microsoft.com/office/drawing/2014/main" id="{18EE6F49-C250-4832-9C41-3C840C96C9BC}"/>
                  </a:ext>
                </a:extLst>
              </p:cNvPr>
              <p:cNvPicPr/>
              <p:nvPr/>
            </p:nvPicPr>
            <p:blipFill>
              <a:blip r:embed="rId237"/>
              <a:stretch>
                <a:fillRect/>
              </a:stretch>
            </p:blipFill>
            <p:spPr>
              <a:xfrm>
                <a:off x="3398397" y="5793285"/>
                <a:ext cx="1314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3" name="Freihand 172">
                <a:extLst>
                  <a:ext uri="{FF2B5EF4-FFF2-40B4-BE49-F238E27FC236}">
                    <a16:creationId xmlns:a16="http://schemas.microsoft.com/office/drawing/2014/main" id="{8D6183C1-4C59-4CB6-83E9-2A1392C96FA0}"/>
                  </a:ext>
                </a:extLst>
              </p14:cNvPr>
              <p14:cNvContentPartPr/>
              <p14:nvPr/>
            </p14:nvContentPartPr>
            <p14:xfrm>
              <a:off x="3732477" y="5737485"/>
              <a:ext cx="113040" cy="210600"/>
            </p14:xfrm>
          </p:contentPart>
        </mc:Choice>
        <mc:Fallback>
          <p:pic>
            <p:nvPicPr>
              <p:cNvPr id="173" name="Freihand 172">
                <a:extLst>
                  <a:ext uri="{FF2B5EF4-FFF2-40B4-BE49-F238E27FC236}">
                    <a16:creationId xmlns:a16="http://schemas.microsoft.com/office/drawing/2014/main" id="{8D6183C1-4C59-4CB6-83E9-2A1392C96FA0}"/>
                  </a:ext>
                </a:extLst>
              </p:cNvPr>
              <p:cNvPicPr/>
              <p:nvPr/>
            </p:nvPicPr>
            <p:blipFill>
              <a:blip r:embed="rId239"/>
              <a:stretch>
                <a:fillRect/>
              </a:stretch>
            </p:blipFill>
            <p:spPr>
              <a:xfrm>
                <a:off x="3728157" y="5733165"/>
                <a:ext cx="1216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4" name="Freihand 173">
                <a:extLst>
                  <a:ext uri="{FF2B5EF4-FFF2-40B4-BE49-F238E27FC236}">
                    <a16:creationId xmlns:a16="http://schemas.microsoft.com/office/drawing/2014/main" id="{CAB0EB2B-20E1-4C92-A3E1-B0F22925937A}"/>
                  </a:ext>
                </a:extLst>
              </p14:cNvPr>
              <p14:cNvContentPartPr/>
              <p14:nvPr/>
            </p14:nvContentPartPr>
            <p14:xfrm>
              <a:off x="3873237" y="5783925"/>
              <a:ext cx="70920" cy="97920"/>
            </p14:xfrm>
          </p:contentPart>
        </mc:Choice>
        <mc:Fallback>
          <p:pic>
            <p:nvPicPr>
              <p:cNvPr id="174" name="Freihand 173">
                <a:extLst>
                  <a:ext uri="{FF2B5EF4-FFF2-40B4-BE49-F238E27FC236}">
                    <a16:creationId xmlns:a16="http://schemas.microsoft.com/office/drawing/2014/main" id="{CAB0EB2B-20E1-4C92-A3E1-B0F22925937A}"/>
                  </a:ext>
                </a:extLst>
              </p:cNvPr>
              <p:cNvPicPr/>
              <p:nvPr/>
            </p:nvPicPr>
            <p:blipFill>
              <a:blip r:embed="rId241"/>
              <a:stretch>
                <a:fillRect/>
              </a:stretch>
            </p:blipFill>
            <p:spPr>
              <a:xfrm>
                <a:off x="3868917" y="5779605"/>
                <a:ext cx="79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5" name="Freihand 174">
                <a:extLst>
                  <a:ext uri="{FF2B5EF4-FFF2-40B4-BE49-F238E27FC236}">
                    <a16:creationId xmlns:a16="http://schemas.microsoft.com/office/drawing/2014/main" id="{758E87A8-656C-4C93-87BB-43E82B760292}"/>
                  </a:ext>
                </a:extLst>
              </p14:cNvPr>
              <p14:cNvContentPartPr/>
              <p14:nvPr/>
            </p14:nvContentPartPr>
            <p14:xfrm>
              <a:off x="4005717" y="5795085"/>
              <a:ext cx="160920" cy="218520"/>
            </p14:xfrm>
          </p:contentPart>
        </mc:Choice>
        <mc:Fallback>
          <p:pic>
            <p:nvPicPr>
              <p:cNvPr id="175" name="Freihand 174">
                <a:extLst>
                  <a:ext uri="{FF2B5EF4-FFF2-40B4-BE49-F238E27FC236}">
                    <a16:creationId xmlns:a16="http://schemas.microsoft.com/office/drawing/2014/main" id="{758E87A8-656C-4C93-87BB-43E82B760292}"/>
                  </a:ext>
                </a:extLst>
              </p:cNvPr>
              <p:cNvPicPr/>
              <p:nvPr/>
            </p:nvPicPr>
            <p:blipFill>
              <a:blip r:embed="rId243"/>
              <a:stretch>
                <a:fillRect/>
              </a:stretch>
            </p:blipFill>
            <p:spPr>
              <a:xfrm>
                <a:off x="4001397" y="5790765"/>
                <a:ext cx="169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6" name="Freihand 175">
                <a:extLst>
                  <a:ext uri="{FF2B5EF4-FFF2-40B4-BE49-F238E27FC236}">
                    <a16:creationId xmlns:a16="http://schemas.microsoft.com/office/drawing/2014/main" id="{BABCBE1E-D362-4195-A543-20340CC7613B}"/>
                  </a:ext>
                </a:extLst>
              </p14:cNvPr>
              <p14:cNvContentPartPr/>
              <p14:nvPr/>
            </p14:nvContentPartPr>
            <p14:xfrm>
              <a:off x="4183917" y="5721285"/>
              <a:ext cx="154800" cy="158400"/>
            </p14:xfrm>
          </p:contentPart>
        </mc:Choice>
        <mc:Fallback>
          <p:pic>
            <p:nvPicPr>
              <p:cNvPr id="176" name="Freihand 175">
                <a:extLst>
                  <a:ext uri="{FF2B5EF4-FFF2-40B4-BE49-F238E27FC236}">
                    <a16:creationId xmlns:a16="http://schemas.microsoft.com/office/drawing/2014/main" id="{BABCBE1E-D362-4195-A543-20340CC7613B}"/>
                  </a:ext>
                </a:extLst>
              </p:cNvPr>
              <p:cNvPicPr/>
              <p:nvPr/>
            </p:nvPicPr>
            <p:blipFill>
              <a:blip r:embed="rId245"/>
              <a:stretch>
                <a:fillRect/>
              </a:stretch>
            </p:blipFill>
            <p:spPr>
              <a:xfrm>
                <a:off x="4179597" y="5716965"/>
                <a:ext cx="163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7" name="Freihand 176">
                <a:extLst>
                  <a:ext uri="{FF2B5EF4-FFF2-40B4-BE49-F238E27FC236}">
                    <a16:creationId xmlns:a16="http://schemas.microsoft.com/office/drawing/2014/main" id="{3E977086-1336-4F05-A512-5D3586B986DC}"/>
                  </a:ext>
                </a:extLst>
              </p14:cNvPr>
              <p14:cNvContentPartPr/>
              <p14:nvPr/>
            </p14:nvContentPartPr>
            <p14:xfrm>
              <a:off x="4327197" y="5794365"/>
              <a:ext cx="226080" cy="60120"/>
            </p14:xfrm>
          </p:contentPart>
        </mc:Choice>
        <mc:Fallback>
          <p:pic>
            <p:nvPicPr>
              <p:cNvPr id="177" name="Freihand 176">
                <a:extLst>
                  <a:ext uri="{FF2B5EF4-FFF2-40B4-BE49-F238E27FC236}">
                    <a16:creationId xmlns:a16="http://schemas.microsoft.com/office/drawing/2014/main" id="{3E977086-1336-4F05-A512-5D3586B986DC}"/>
                  </a:ext>
                </a:extLst>
              </p:cNvPr>
              <p:cNvPicPr/>
              <p:nvPr/>
            </p:nvPicPr>
            <p:blipFill>
              <a:blip r:embed="rId247"/>
              <a:stretch>
                <a:fillRect/>
              </a:stretch>
            </p:blipFill>
            <p:spPr>
              <a:xfrm>
                <a:off x="4322877" y="5790045"/>
                <a:ext cx="234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9" name="Freihand 178">
                <a:extLst>
                  <a:ext uri="{FF2B5EF4-FFF2-40B4-BE49-F238E27FC236}">
                    <a16:creationId xmlns:a16="http://schemas.microsoft.com/office/drawing/2014/main" id="{4938DA96-D06A-4C90-ACE8-1224DEA3AA5D}"/>
                  </a:ext>
                </a:extLst>
              </p14:cNvPr>
              <p14:cNvContentPartPr/>
              <p14:nvPr/>
            </p14:nvContentPartPr>
            <p14:xfrm>
              <a:off x="4688997" y="5758005"/>
              <a:ext cx="220680" cy="81720"/>
            </p14:xfrm>
          </p:contentPart>
        </mc:Choice>
        <mc:Fallback>
          <p:pic>
            <p:nvPicPr>
              <p:cNvPr id="179" name="Freihand 178">
                <a:extLst>
                  <a:ext uri="{FF2B5EF4-FFF2-40B4-BE49-F238E27FC236}">
                    <a16:creationId xmlns:a16="http://schemas.microsoft.com/office/drawing/2014/main" id="{4938DA96-D06A-4C90-ACE8-1224DEA3AA5D}"/>
                  </a:ext>
                </a:extLst>
              </p:cNvPr>
              <p:cNvPicPr/>
              <p:nvPr/>
            </p:nvPicPr>
            <p:blipFill>
              <a:blip r:embed="rId249"/>
              <a:stretch>
                <a:fillRect/>
              </a:stretch>
            </p:blipFill>
            <p:spPr>
              <a:xfrm>
                <a:off x="4684677" y="5753685"/>
                <a:ext cx="229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0" name="Freihand 179">
                <a:extLst>
                  <a:ext uri="{FF2B5EF4-FFF2-40B4-BE49-F238E27FC236}">
                    <a16:creationId xmlns:a16="http://schemas.microsoft.com/office/drawing/2014/main" id="{4DF2FE11-AC24-4B64-9CC7-F8A02FC1BFEE}"/>
                  </a:ext>
                </a:extLst>
              </p14:cNvPr>
              <p14:cNvContentPartPr/>
              <p14:nvPr/>
            </p14:nvContentPartPr>
            <p14:xfrm>
              <a:off x="4948917" y="5741805"/>
              <a:ext cx="17280" cy="89640"/>
            </p14:xfrm>
          </p:contentPart>
        </mc:Choice>
        <mc:Fallback>
          <p:pic>
            <p:nvPicPr>
              <p:cNvPr id="180" name="Freihand 179">
                <a:extLst>
                  <a:ext uri="{FF2B5EF4-FFF2-40B4-BE49-F238E27FC236}">
                    <a16:creationId xmlns:a16="http://schemas.microsoft.com/office/drawing/2014/main" id="{4DF2FE11-AC24-4B64-9CC7-F8A02FC1BFEE}"/>
                  </a:ext>
                </a:extLst>
              </p:cNvPr>
              <p:cNvPicPr/>
              <p:nvPr/>
            </p:nvPicPr>
            <p:blipFill>
              <a:blip r:embed="rId251"/>
              <a:stretch>
                <a:fillRect/>
              </a:stretch>
            </p:blipFill>
            <p:spPr>
              <a:xfrm>
                <a:off x="4944597" y="5737485"/>
                <a:ext cx="25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1" name="Freihand 180">
                <a:extLst>
                  <a:ext uri="{FF2B5EF4-FFF2-40B4-BE49-F238E27FC236}">
                    <a16:creationId xmlns:a16="http://schemas.microsoft.com/office/drawing/2014/main" id="{12262932-270C-4E49-ACE5-182247DF42C4}"/>
                  </a:ext>
                </a:extLst>
              </p14:cNvPr>
              <p14:cNvContentPartPr/>
              <p14:nvPr/>
            </p14:nvContentPartPr>
            <p14:xfrm>
              <a:off x="4997157" y="5648925"/>
              <a:ext cx="119880" cy="199440"/>
            </p14:xfrm>
          </p:contentPart>
        </mc:Choice>
        <mc:Fallback>
          <p:pic>
            <p:nvPicPr>
              <p:cNvPr id="181" name="Freihand 180">
                <a:extLst>
                  <a:ext uri="{FF2B5EF4-FFF2-40B4-BE49-F238E27FC236}">
                    <a16:creationId xmlns:a16="http://schemas.microsoft.com/office/drawing/2014/main" id="{12262932-270C-4E49-ACE5-182247DF42C4}"/>
                  </a:ext>
                </a:extLst>
              </p:cNvPr>
              <p:cNvPicPr/>
              <p:nvPr/>
            </p:nvPicPr>
            <p:blipFill>
              <a:blip r:embed="rId253"/>
              <a:stretch>
                <a:fillRect/>
              </a:stretch>
            </p:blipFill>
            <p:spPr>
              <a:xfrm>
                <a:off x="4992837" y="5644605"/>
                <a:ext cx="128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2" name="Freihand 181">
                <a:extLst>
                  <a:ext uri="{FF2B5EF4-FFF2-40B4-BE49-F238E27FC236}">
                    <a16:creationId xmlns:a16="http://schemas.microsoft.com/office/drawing/2014/main" id="{53143773-D7A6-4DFD-BF44-06F56498D0BB}"/>
                  </a:ext>
                </a:extLst>
              </p14:cNvPr>
              <p14:cNvContentPartPr/>
              <p14:nvPr/>
            </p14:nvContentPartPr>
            <p14:xfrm>
              <a:off x="4928037" y="5624085"/>
              <a:ext cx="27720" cy="10800"/>
            </p14:xfrm>
          </p:contentPart>
        </mc:Choice>
        <mc:Fallback>
          <p:pic>
            <p:nvPicPr>
              <p:cNvPr id="182" name="Freihand 181">
                <a:extLst>
                  <a:ext uri="{FF2B5EF4-FFF2-40B4-BE49-F238E27FC236}">
                    <a16:creationId xmlns:a16="http://schemas.microsoft.com/office/drawing/2014/main" id="{53143773-D7A6-4DFD-BF44-06F56498D0BB}"/>
                  </a:ext>
                </a:extLst>
              </p:cNvPr>
              <p:cNvPicPr/>
              <p:nvPr/>
            </p:nvPicPr>
            <p:blipFill>
              <a:blip r:embed="rId255"/>
              <a:stretch>
                <a:fillRect/>
              </a:stretch>
            </p:blipFill>
            <p:spPr>
              <a:xfrm>
                <a:off x="4923717" y="5619765"/>
                <a:ext cx="36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3" name="Freihand 182">
                <a:extLst>
                  <a:ext uri="{FF2B5EF4-FFF2-40B4-BE49-F238E27FC236}">
                    <a16:creationId xmlns:a16="http://schemas.microsoft.com/office/drawing/2014/main" id="{65329236-7FB0-439D-92FA-DF85545CF057}"/>
                  </a:ext>
                </a:extLst>
              </p14:cNvPr>
              <p14:cNvContentPartPr/>
              <p14:nvPr/>
            </p14:nvContentPartPr>
            <p14:xfrm>
              <a:off x="5343837" y="5657205"/>
              <a:ext cx="21600" cy="173880"/>
            </p14:xfrm>
          </p:contentPart>
        </mc:Choice>
        <mc:Fallback>
          <p:pic>
            <p:nvPicPr>
              <p:cNvPr id="183" name="Freihand 182">
                <a:extLst>
                  <a:ext uri="{FF2B5EF4-FFF2-40B4-BE49-F238E27FC236}">
                    <a16:creationId xmlns:a16="http://schemas.microsoft.com/office/drawing/2014/main" id="{65329236-7FB0-439D-92FA-DF85545CF057}"/>
                  </a:ext>
                </a:extLst>
              </p:cNvPr>
              <p:cNvPicPr/>
              <p:nvPr/>
            </p:nvPicPr>
            <p:blipFill>
              <a:blip r:embed="rId257"/>
              <a:stretch>
                <a:fillRect/>
              </a:stretch>
            </p:blipFill>
            <p:spPr>
              <a:xfrm>
                <a:off x="5339517" y="5652885"/>
                <a:ext cx="30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4" name="Freihand 183">
                <a:extLst>
                  <a:ext uri="{FF2B5EF4-FFF2-40B4-BE49-F238E27FC236}">
                    <a16:creationId xmlns:a16="http://schemas.microsoft.com/office/drawing/2014/main" id="{1B498DF5-BEAE-48E7-A57A-B28398CC5486}"/>
                  </a:ext>
                </a:extLst>
              </p14:cNvPr>
              <p14:cNvContentPartPr/>
              <p14:nvPr/>
            </p14:nvContentPartPr>
            <p14:xfrm>
              <a:off x="5259597" y="5656845"/>
              <a:ext cx="178920" cy="87120"/>
            </p14:xfrm>
          </p:contentPart>
        </mc:Choice>
        <mc:Fallback>
          <p:pic>
            <p:nvPicPr>
              <p:cNvPr id="184" name="Freihand 183">
                <a:extLst>
                  <a:ext uri="{FF2B5EF4-FFF2-40B4-BE49-F238E27FC236}">
                    <a16:creationId xmlns:a16="http://schemas.microsoft.com/office/drawing/2014/main" id="{1B498DF5-BEAE-48E7-A57A-B28398CC5486}"/>
                  </a:ext>
                </a:extLst>
              </p:cNvPr>
              <p:cNvPicPr/>
              <p:nvPr/>
            </p:nvPicPr>
            <p:blipFill>
              <a:blip r:embed="rId259"/>
              <a:stretch>
                <a:fillRect/>
              </a:stretch>
            </p:blipFill>
            <p:spPr>
              <a:xfrm>
                <a:off x="5255277" y="5652525"/>
                <a:ext cx="187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5" name="Freihand 184">
                <a:extLst>
                  <a:ext uri="{FF2B5EF4-FFF2-40B4-BE49-F238E27FC236}">
                    <a16:creationId xmlns:a16="http://schemas.microsoft.com/office/drawing/2014/main" id="{F073654A-610A-4B88-B447-7969B85A42E4}"/>
                  </a:ext>
                </a:extLst>
              </p14:cNvPr>
              <p14:cNvContentPartPr/>
              <p14:nvPr/>
            </p14:nvContentPartPr>
            <p14:xfrm>
              <a:off x="5442477" y="5721645"/>
              <a:ext cx="46800" cy="82080"/>
            </p14:xfrm>
          </p:contentPart>
        </mc:Choice>
        <mc:Fallback>
          <p:pic>
            <p:nvPicPr>
              <p:cNvPr id="185" name="Freihand 184">
                <a:extLst>
                  <a:ext uri="{FF2B5EF4-FFF2-40B4-BE49-F238E27FC236}">
                    <a16:creationId xmlns:a16="http://schemas.microsoft.com/office/drawing/2014/main" id="{F073654A-610A-4B88-B447-7969B85A42E4}"/>
                  </a:ext>
                </a:extLst>
              </p:cNvPr>
              <p:cNvPicPr/>
              <p:nvPr/>
            </p:nvPicPr>
            <p:blipFill>
              <a:blip r:embed="rId261"/>
              <a:stretch>
                <a:fillRect/>
              </a:stretch>
            </p:blipFill>
            <p:spPr>
              <a:xfrm>
                <a:off x="5438157" y="5717325"/>
                <a:ext cx="55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6" name="Freihand 185">
                <a:extLst>
                  <a:ext uri="{FF2B5EF4-FFF2-40B4-BE49-F238E27FC236}">
                    <a16:creationId xmlns:a16="http://schemas.microsoft.com/office/drawing/2014/main" id="{58B9654C-9918-4719-9874-7621705C25D8}"/>
                  </a:ext>
                </a:extLst>
              </p14:cNvPr>
              <p14:cNvContentPartPr/>
              <p14:nvPr/>
            </p14:nvContentPartPr>
            <p14:xfrm>
              <a:off x="5552277" y="5737845"/>
              <a:ext cx="240120" cy="55080"/>
            </p14:xfrm>
          </p:contentPart>
        </mc:Choice>
        <mc:Fallback>
          <p:pic>
            <p:nvPicPr>
              <p:cNvPr id="186" name="Freihand 185">
                <a:extLst>
                  <a:ext uri="{FF2B5EF4-FFF2-40B4-BE49-F238E27FC236}">
                    <a16:creationId xmlns:a16="http://schemas.microsoft.com/office/drawing/2014/main" id="{58B9654C-9918-4719-9874-7621705C25D8}"/>
                  </a:ext>
                </a:extLst>
              </p:cNvPr>
              <p:cNvPicPr/>
              <p:nvPr/>
            </p:nvPicPr>
            <p:blipFill>
              <a:blip r:embed="rId263"/>
              <a:stretch>
                <a:fillRect/>
              </a:stretch>
            </p:blipFill>
            <p:spPr>
              <a:xfrm>
                <a:off x="5547957" y="5733525"/>
                <a:ext cx="248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7" name="Freihand 186">
                <a:extLst>
                  <a:ext uri="{FF2B5EF4-FFF2-40B4-BE49-F238E27FC236}">
                    <a16:creationId xmlns:a16="http://schemas.microsoft.com/office/drawing/2014/main" id="{89F12472-9D98-403B-8862-3C60411EF22C}"/>
                  </a:ext>
                </a:extLst>
              </p14:cNvPr>
              <p14:cNvContentPartPr/>
              <p14:nvPr/>
            </p14:nvContentPartPr>
            <p14:xfrm>
              <a:off x="5856477" y="5711925"/>
              <a:ext cx="56880" cy="66600"/>
            </p14:xfrm>
          </p:contentPart>
        </mc:Choice>
        <mc:Fallback>
          <p:pic>
            <p:nvPicPr>
              <p:cNvPr id="187" name="Freihand 186">
                <a:extLst>
                  <a:ext uri="{FF2B5EF4-FFF2-40B4-BE49-F238E27FC236}">
                    <a16:creationId xmlns:a16="http://schemas.microsoft.com/office/drawing/2014/main" id="{89F12472-9D98-403B-8862-3C60411EF22C}"/>
                  </a:ext>
                </a:extLst>
              </p:cNvPr>
              <p:cNvPicPr/>
              <p:nvPr/>
            </p:nvPicPr>
            <p:blipFill>
              <a:blip r:embed="rId265"/>
              <a:stretch>
                <a:fillRect/>
              </a:stretch>
            </p:blipFill>
            <p:spPr>
              <a:xfrm>
                <a:off x="5852157" y="5707605"/>
                <a:ext cx="65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8" name="Freihand 187">
                <a:extLst>
                  <a:ext uri="{FF2B5EF4-FFF2-40B4-BE49-F238E27FC236}">
                    <a16:creationId xmlns:a16="http://schemas.microsoft.com/office/drawing/2014/main" id="{67D8A57A-95E3-4280-98E1-1BCB071D361E}"/>
                  </a:ext>
                </a:extLst>
              </p14:cNvPr>
              <p14:cNvContentPartPr/>
              <p14:nvPr/>
            </p14:nvContentPartPr>
            <p14:xfrm>
              <a:off x="5970597" y="5721285"/>
              <a:ext cx="360" cy="360"/>
            </p14:xfrm>
          </p:contentPart>
        </mc:Choice>
        <mc:Fallback>
          <p:pic>
            <p:nvPicPr>
              <p:cNvPr id="188" name="Freihand 187">
                <a:extLst>
                  <a:ext uri="{FF2B5EF4-FFF2-40B4-BE49-F238E27FC236}">
                    <a16:creationId xmlns:a16="http://schemas.microsoft.com/office/drawing/2014/main" id="{67D8A57A-95E3-4280-98E1-1BCB071D361E}"/>
                  </a:ext>
                </a:extLst>
              </p:cNvPr>
              <p:cNvPicPr/>
              <p:nvPr/>
            </p:nvPicPr>
            <p:blipFill>
              <a:blip r:embed="rId124"/>
              <a:stretch>
                <a:fillRect/>
              </a:stretch>
            </p:blipFill>
            <p:spPr>
              <a:xfrm>
                <a:off x="5966277" y="571696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9" name="Freihand 188">
                <a:extLst>
                  <a:ext uri="{FF2B5EF4-FFF2-40B4-BE49-F238E27FC236}">
                    <a16:creationId xmlns:a16="http://schemas.microsoft.com/office/drawing/2014/main" id="{31151ED9-0126-4D25-A924-FF81F1602AA2}"/>
                  </a:ext>
                </a:extLst>
              </p14:cNvPr>
              <p14:cNvContentPartPr/>
              <p14:nvPr/>
            </p14:nvContentPartPr>
            <p14:xfrm>
              <a:off x="5949357" y="5691765"/>
              <a:ext cx="147240" cy="94680"/>
            </p14:xfrm>
          </p:contentPart>
        </mc:Choice>
        <mc:Fallback>
          <p:pic>
            <p:nvPicPr>
              <p:cNvPr id="189" name="Freihand 188">
                <a:extLst>
                  <a:ext uri="{FF2B5EF4-FFF2-40B4-BE49-F238E27FC236}">
                    <a16:creationId xmlns:a16="http://schemas.microsoft.com/office/drawing/2014/main" id="{31151ED9-0126-4D25-A924-FF81F1602AA2}"/>
                  </a:ext>
                </a:extLst>
              </p:cNvPr>
              <p:cNvPicPr/>
              <p:nvPr/>
            </p:nvPicPr>
            <p:blipFill>
              <a:blip r:embed="rId268"/>
              <a:stretch>
                <a:fillRect/>
              </a:stretch>
            </p:blipFill>
            <p:spPr>
              <a:xfrm>
                <a:off x="5945037" y="5687445"/>
                <a:ext cx="155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1" name="Freihand 190">
                <a:extLst>
                  <a:ext uri="{FF2B5EF4-FFF2-40B4-BE49-F238E27FC236}">
                    <a16:creationId xmlns:a16="http://schemas.microsoft.com/office/drawing/2014/main" id="{3680EF6E-B5FB-4A74-863D-A70E09B2211E}"/>
                  </a:ext>
                </a:extLst>
              </p14:cNvPr>
              <p14:cNvContentPartPr/>
              <p14:nvPr/>
            </p14:nvContentPartPr>
            <p14:xfrm>
              <a:off x="6141597" y="5760885"/>
              <a:ext cx="28440" cy="140040"/>
            </p14:xfrm>
          </p:contentPart>
        </mc:Choice>
        <mc:Fallback>
          <p:pic>
            <p:nvPicPr>
              <p:cNvPr id="191" name="Freihand 190">
                <a:extLst>
                  <a:ext uri="{FF2B5EF4-FFF2-40B4-BE49-F238E27FC236}">
                    <a16:creationId xmlns:a16="http://schemas.microsoft.com/office/drawing/2014/main" id="{3680EF6E-B5FB-4A74-863D-A70E09B2211E}"/>
                  </a:ext>
                </a:extLst>
              </p:cNvPr>
              <p:cNvPicPr/>
              <p:nvPr/>
            </p:nvPicPr>
            <p:blipFill>
              <a:blip r:embed="rId270"/>
              <a:stretch>
                <a:fillRect/>
              </a:stretch>
            </p:blipFill>
            <p:spPr>
              <a:xfrm>
                <a:off x="6137277" y="5756565"/>
                <a:ext cx="37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2" name="Freihand 191">
                <a:extLst>
                  <a:ext uri="{FF2B5EF4-FFF2-40B4-BE49-F238E27FC236}">
                    <a16:creationId xmlns:a16="http://schemas.microsoft.com/office/drawing/2014/main" id="{CF5F9E7B-AE79-46DE-B402-B7555C421C98}"/>
                  </a:ext>
                </a:extLst>
              </p14:cNvPr>
              <p14:cNvContentPartPr/>
              <p14:nvPr/>
            </p14:nvContentPartPr>
            <p14:xfrm>
              <a:off x="6268677" y="5577645"/>
              <a:ext cx="197640" cy="231840"/>
            </p14:xfrm>
          </p:contentPart>
        </mc:Choice>
        <mc:Fallback>
          <p:pic>
            <p:nvPicPr>
              <p:cNvPr id="192" name="Freihand 191">
                <a:extLst>
                  <a:ext uri="{FF2B5EF4-FFF2-40B4-BE49-F238E27FC236}">
                    <a16:creationId xmlns:a16="http://schemas.microsoft.com/office/drawing/2014/main" id="{CF5F9E7B-AE79-46DE-B402-B7555C421C98}"/>
                  </a:ext>
                </a:extLst>
              </p:cNvPr>
              <p:cNvPicPr/>
              <p:nvPr/>
            </p:nvPicPr>
            <p:blipFill>
              <a:blip r:embed="rId272"/>
              <a:stretch>
                <a:fillRect/>
              </a:stretch>
            </p:blipFill>
            <p:spPr>
              <a:xfrm>
                <a:off x="6264357" y="5573325"/>
                <a:ext cx="2062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3" name="Freihand 192">
                <a:extLst>
                  <a:ext uri="{FF2B5EF4-FFF2-40B4-BE49-F238E27FC236}">
                    <a16:creationId xmlns:a16="http://schemas.microsoft.com/office/drawing/2014/main" id="{5CAC3519-66AE-434F-9400-1D866ED33793}"/>
                  </a:ext>
                </a:extLst>
              </p14:cNvPr>
              <p14:cNvContentPartPr/>
              <p14:nvPr/>
            </p14:nvContentPartPr>
            <p14:xfrm>
              <a:off x="6492237" y="5640285"/>
              <a:ext cx="127800" cy="101520"/>
            </p14:xfrm>
          </p:contentPart>
        </mc:Choice>
        <mc:Fallback>
          <p:pic>
            <p:nvPicPr>
              <p:cNvPr id="193" name="Freihand 192">
                <a:extLst>
                  <a:ext uri="{FF2B5EF4-FFF2-40B4-BE49-F238E27FC236}">
                    <a16:creationId xmlns:a16="http://schemas.microsoft.com/office/drawing/2014/main" id="{5CAC3519-66AE-434F-9400-1D866ED33793}"/>
                  </a:ext>
                </a:extLst>
              </p:cNvPr>
              <p:cNvPicPr/>
              <p:nvPr/>
            </p:nvPicPr>
            <p:blipFill>
              <a:blip r:embed="rId274"/>
              <a:stretch>
                <a:fillRect/>
              </a:stretch>
            </p:blipFill>
            <p:spPr>
              <a:xfrm>
                <a:off x="6487917" y="5635965"/>
                <a:ext cx="136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4" name="Freihand 193">
                <a:extLst>
                  <a:ext uri="{FF2B5EF4-FFF2-40B4-BE49-F238E27FC236}">
                    <a16:creationId xmlns:a16="http://schemas.microsoft.com/office/drawing/2014/main" id="{0DA70998-D0B4-4290-B937-EA6C2E2BA704}"/>
                  </a:ext>
                </a:extLst>
              </p14:cNvPr>
              <p14:cNvContentPartPr/>
              <p14:nvPr/>
            </p14:nvContentPartPr>
            <p14:xfrm>
              <a:off x="6521757" y="5625885"/>
              <a:ext cx="152280" cy="197280"/>
            </p14:xfrm>
          </p:contentPart>
        </mc:Choice>
        <mc:Fallback>
          <p:pic>
            <p:nvPicPr>
              <p:cNvPr id="194" name="Freihand 193">
                <a:extLst>
                  <a:ext uri="{FF2B5EF4-FFF2-40B4-BE49-F238E27FC236}">
                    <a16:creationId xmlns:a16="http://schemas.microsoft.com/office/drawing/2014/main" id="{0DA70998-D0B4-4290-B937-EA6C2E2BA704}"/>
                  </a:ext>
                </a:extLst>
              </p:cNvPr>
              <p:cNvPicPr/>
              <p:nvPr/>
            </p:nvPicPr>
            <p:blipFill>
              <a:blip r:embed="rId276"/>
              <a:stretch>
                <a:fillRect/>
              </a:stretch>
            </p:blipFill>
            <p:spPr>
              <a:xfrm>
                <a:off x="6517437" y="5621565"/>
                <a:ext cx="160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5" name="Freihand 194">
                <a:extLst>
                  <a:ext uri="{FF2B5EF4-FFF2-40B4-BE49-F238E27FC236}">
                    <a16:creationId xmlns:a16="http://schemas.microsoft.com/office/drawing/2014/main" id="{008E1BAA-B2DE-46B9-833C-275CD47A77F6}"/>
                  </a:ext>
                </a:extLst>
              </p14:cNvPr>
              <p14:cNvContentPartPr/>
              <p14:nvPr/>
            </p14:nvContentPartPr>
            <p14:xfrm>
              <a:off x="6670797" y="5627325"/>
              <a:ext cx="225720" cy="129240"/>
            </p14:xfrm>
          </p:contentPart>
        </mc:Choice>
        <mc:Fallback>
          <p:pic>
            <p:nvPicPr>
              <p:cNvPr id="195" name="Freihand 194">
                <a:extLst>
                  <a:ext uri="{FF2B5EF4-FFF2-40B4-BE49-F238E27FC236}">
                    <a16:creationId xmlns:a16="http://schemas.microsoft.com/office/drawing/2014/main" id="{008E1BAA-B2DE-46B9-833C-275CD47A77F6}"/>
                  </a:ext>
                </a:extLst>
              </p:cNvPr>
              <p:cNvPicPr/>
              <p:nvPr/>
            </p:nvPicPr>
            <p:blipFill>
              <a:blip r:embed="rId278"/>
              <a:stretch>
                <a:fillRect/>
              </a:stretch>
            </p:blipFill>
            <p:spPr>
              <a:xfrm>
                <a:off x="6666477" y="5623005"/>
                <a:ext cx="234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6" name="Freihand 195">
                <a:extLst>
                  <a:ext uri="{FF2B5EF4-FFF2-40B4-BE49-F238E27FC236}">
                    <a16:creationId xmlns:a16="http://schemas.microsoft.com/office/drawing/2014/main" id="{EE3925E4-D59E-461D-BDE8-4E5528E10C04}"/>
                  </a:ext>
                </a:extLst>
              </p14:cNvPr>
              <p14:cNvContentPartPr/>
              <p14:nvPr/>
            </p14:nvContentPartPr>
            <p14:xfrm>
              <a:off x="6903357" y="5649285"/>
              <a:ext cx="76680" cy="83520"/>
            </p14:xfrm>
          </p:contentPart>
        </mc:Choice>
        <mc:Fallback>
          <p:pic>
            <p:nvPicPr>
              <p:cNvPr id="196" name="Freihand 195">
                <a:extLst>
                  <a:ext uri="{FF2B5EF4-FFF2-40B4-BE49-F238E27FC236}">
                    <a16:creationId xmlns:a16="http://schemas.microsoft.com/office/drawing/2014/main" id="{EE3925E4-D59E-461D-BDE8-4E5528E10C04}"/>
                  </a:ext>
                </a:extLst>
              </p:cNvPr>
              <p:cNvPicPr/>
              <p:nvPr/>
            </p:nvPicPr>
            <p:blipFill>
              <a:blip r:embed="rId280"/>
              <a:stretch>
                <a:fillRect/>
              </a:stretch>
            </p:blipFill>
            <p:spPr>
              <a:xfrm>
                <a:off x="6899037" y="5644965"/>
                <a:ext cx="85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7" name="Freihand 196">
                <a:extLst>
                  <a:ext uri="{FF2B5EF4-FFF2-40B4-BE49-F238E27FC236}">
                    <a16:creationId xmlns:a16="http://schemas.microsoft.com/office/drawing/2014/main" id="{A9E0084D-E669-4370-B14B-82AF0D1F5FCA}"/>
                  </a:ext>
                </a:extLst>
              </p14:cNvPr>
              <p14:cNvContentPartPr/>
              <p14:nvPr/>
            </p14:nvContentPartPr>
            <p14:xfrm>
              <a:off x="6989757" y="5628765"/>
              <a:ext cx="182880" cy="118080"/>
            </p14:xfrm>
          </p:contentPart>
        </mc:Choice>
        <mc:Fallback>
          <p:pic>
            <p:nvPicPr>
              <p:cNvPr id="197" name="Freihand 196">
                <a:extLst>
                  <a:ext uri="{FF2B5EF4-FFF2-40B4-BE49-F238E27FC236}">
                    <a16:creationId xmlns:a16="http://schemas.microsoft.com/office/drawing/2014/main" id="{A9E0084D-E669-4370-B14B-82AF0D1F5FCA}"/>
                  </a:ext>
                </a:extLst>
              </p:cNvPr>
              <p:cNvPicPr/>
              <p:nvPr/>
            </p:nvPicPr>
            <p:blipFill>
              <a:blip r:embed="rId282"/>
              <a:stretch>
                <a:fillRect/>
              </a:stretch>
            </p:blipFill>
            <p:spPr>
              <a:xfrm>
                <a:off x="6985437" y="5624445"/>
                <a:ext cx="191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0" name="Freihand 199">
                <a:extLst>
                  <a:ext uri="{FF2B5EF4-FFF2-40B4-BE49-F238E27FC236}">
                    <a16:creationId xmlns:a16="http://schemas.microsoft.com/office/drawing/2014/main" id="{28E10457-A3A4-4279-980B-06BA8429F82B}"/>
                  </a:ext>
                </a:extLst>
              </p14:cNvPr>
              <p14:cNvContentPartPr/>
              <p14:nvPr/>
            </p14:nvContentPartPr>
            <p14:xfrm>
              <a:off x="2300757" y="3071685"/>
              <a:ext cx="133560" cy="203760"/>
            </p14:xfrm>
          </p:contentPart>
        </mc:Choice>
        <mc:Fallback>
          <p:pic>
            <p:nvPicPr>
              <p:cNvPr id="200" name="Freihand 199">
                <a:extLst>
                  <a:ext uri="{FF2B5EF4-FFF2-40B4-BE49-F238E27FC236}">
                    <a16:creationId xmlns:a16="http://schemas.microsoft.com/office/drawing/2014/main" id="{28E10457-A3A4-4279-980B-06BA8429F82B}"/>
                  </a:ext>
                </a:extLst>
              </p:cNvPr>
              <p:cNvPicPr/>
              <p:nvPr/>
            </p:nvPicPr>
            <p:blipFill>
              <a:blip r:embed="rId284"/>
              <a:stretch>
                <a:fillRect/>
              </a:stretch>
            </p:blipFill>
            <p:spPr>
              <a:xfrm>
                <a:off x="2296437" y="3067365"/>
                <a:ext cx="142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1" name="Freihand 200">
                <a:extLst>
                  <a:ext uri="{FF2B5EF4-FFF2-40B4-BE49-F238E27FC236}">
                    <a16:creationId xmlns:a16="http://schemas.microsoft.com/office/drawing/2014/main" id="{9881957F-2FE1-47F8-9A8D-22E82772FB0D}"/>
                  </a:ext>
                </a:extLst>
              </p14:cNvPr>
              <p14:cNvContentPartPr/>
              <p14:nvPr/>
            </p14:nvContentPartPr>
            <p14:xfrm>
              <a:off x="2146677" y="2998605"/>
              <a:ext cx="273240" cy="179640"/>
            </p14:xfrm>
          </p:contentPart>
        </mc:Choice>
        <mc:Fallback>
          <p:pic>
            <p:nvPicPr>
              <p:cNvPr id="201" name="Freihand 200">
                <a:extLst>
                  <a:ext uri="{FF2B5EF4-FFF2-40B4-BE49-F238E27FC236}">
                    <a16:creationId xmlns:a16="http://schemas.microsoft.com/office/drawing/2014/main" id="{9881957F-2FE1-47F8-9A8D-22E82772FB0D}"/>
                  </a:ext>
                </a:extLst>
              </p:cNvPr>
              <p:cNvPicPr/>
              <p:nvPr/>
            </p:nvPicPr>
            <p:blipFill>
              <a:blip r:embed="rId286"/>
              <a:stretch>
                <a:fillRect/>
              </a:stretch>
            </p:blipFill>
            <p:spPr>
              <a:xfrm>
                <a:off x="2142357" y="2994285"/>
                <a:ext cx="281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03" name="Freihand 202">
                <a:extLst>
                  <a:ext uri="{FF2B5EF4-FFF2-40B4-BE49-F238E27FC236}">
                    <a16:creationId xmlns:a16="http://schemas.microsoft.com/office/drawing/2014/main" id="{C9A70EA7-DDC2-485C-9618-43ED5092A601}"/>
                  </a:ext>
                </a:extLst>
              </p14:cNvPr>
              <p14:cNvContentPartPr/>
              <p14:nvPr/>
            </p14:nvContentPartPr>
            <p14:xfrm>
              <a:off x="2530797" y="3219645"/>
              <a:ext cx="187920" cy="213120"/>
            </p14:xfrm>
          </p:contentPart>
        </mc:Choice>
        <mc:Fallback>
          <p:pic>
            <p:nvPicPr>
              <p:cNvPr id="203" name="Freihand 202">
                <a:extLst>
                  <a:ext uri="{FF2B5EF4-FFF2-40B4-BE49-F238E27FC236}">
                    <a16:creationId xmlns:a16="http://schemas.microsoft.com/office/drawing/2014/main" id="{C9A70EA7-DDC2-485C-9618-43ED5092A601}"/>
                  </a:ext>
                </a:extLst>
              </p:cNvPr>
              <p:cNvPicPr/>
              <p:nvPr/>
            </p:nvPicPr>
            <p:blipFill>
              <a:blip r:embed="rId288"/>
              <a:stretch>
                <a:fillRect/>
              </a:stretch>
            </p:blipFill>
            <p:spPr>
              <a:xfrm>
                <a:off x="2526477" y="3215325"/>
                <a:ext cx="1965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04" name="Freihand 203">
                <a:extLst>
                  <a:ext uri="{FF2B5EF4-FFF2-40B4-BE49-F238E27FC236}">
                    <a16:creationId xmlns:a16="http://schemas.microsoft.com/office/drawing/2014/main" id="{0DA18F06-FC5F-4A8C-B798-43E864A354C5}"/>
                  </a:ext>
                </a:extLst>
              </p14:cNvPr>
              <p14:cNvContentPartPr/>
              <p14:nvPr/>
            </p14:nvContentPartPr>
            <p14:xfrm>
              <a:off x="2718357" y="3264645"/>
              <a:ext cx="360" cy="360"/>
            </p14:xfrm>
          </p:contentPart>
        </mc:Choice>
        <mc:Fallback>
          <p:pic>
            <p:nvPicPr>
              <p:cNvPr id="204" name="Freihand 203">
                <a:extLst>
                  <a:ext uri="{FF2B5EF4-FFF2-40B4-BE49-F238E27FC236}">
                    <a16:creationId xmlns:a16="http://schemas.microsoft.com/office/drawing/2014/main" id="{0DA18F06-FC5F-4A8C-B798-43E864A354C5}"/>
                  </a:ext>
                </a:extLst>
              </p:cNvPr>
              <p:cNvPicPr/>
              <p:nvPr/>
            </p:nvPicPr>
            <p:blipFill>
              <a:blip r:embed="rId124"/>
              <a:stretch>
                <a:fillRect/>
              </a:stretch>
            </p:blipFill>
            <p:spPr>
              <a:xfrm>
                <a:off x="2714037" y="32603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5" name="Freihand 204">
                <a:extLst>
                  <a:ext uri="{FF2B5EF4-FFF2-40B4-BE49-F238E27FC236}">
                    <a16:creationId xmlns:a16="http://schemas.microsoft.com/office/drawing/2014/main" id="{1246A61C-744C-4F7E-B31C-77E09E71749B}"/>
                  </a:ext>
                </a:extLst>
              </p14:cNvPr>
              <p14:cNvContentPartPr/>
              <p14:nvPr/>
            </p14:nvContentPartPr>
            <p14:xfrm>
              <a:off x="2765877" y="3301725"/>
              <a:ext cx="182520" cy="58320"/>
            </p14:xfrm>
          </p:contentPart>
        </mc:Choice>
        <mc:Fallback>
          <p:pic>
            <p:nvPicPr>
              <p:cNvPr id="205" name="Freihand 204">
                <a:extLst>
                  <a:ext uri="{FF2B5EF4-FFF2-40B4-BE49-F238E27FC236}">
                    <a16:creationId xmlns:a16="http://schemas.microsoft.com/office/drawing/2014/main" id="{1246A61C-744C-4F7E-B31C-77E09E71749B}"/>
                  </a:ext>
                </a:extLst>
              </p:cNvPr>
              <p:cNvPicPr/>
              <p:nvPr/>
            </p:nvPicPr>
            <p:blipFill>
              <a:blip r:embed="rId291"/>
              <a:stretch>
                <a:fillRect/>
              </a:stretch>
            </p:blipFill>
            <p:spPr>
              <a:xfrm>
                <a:off x="2761557" y="3297405"/>
                <a:ext cx="191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6" name="Freihand 205">
                <a:extLst>
                  <a:ext uri="{FF2B5EF4-FFF2-40B4-BE49-F238E27FC236}">
                    <a16:creationId xmlns:a16="http://schemas.microsoft.com/office/drawing/2014/main" id="{0BAFD3BA-D5EB-4B80-87D4-898EC0B30C8F}"/>
                  </a:ext>
                </a:extLst>
              </p14:cNvPr>
              <p14:cNvContentPartPr/>
              <p14:nvPr/>
            </p14:nvContentPartPr>
            <p14:xfrm>
              <a:off x="2942277" y="3311445"/>
              <a:ext cx="121320" cy="60480"/>
            </p14:xfrm>
          </p:contentPart>
        </mc:Choice>
        <mc:Fallback>
          <p:pic>
            <p:nvPicPr>
              <p:cNvPr id="206" name="Freihand 205">
                <a:extLst>
                  <a:ext uri="{FF2B5EF4-FFF2-40B4-BE49-F238E27FC236}">
                    <a16:creationId xmlns:a16="http://schemas.microsoft.com/office/drawing/2014/main" id="{0BAFD3BA-D5EB-4B80-87D4-898EC0B30C8F}"/>
                  </a:ext>
                </a:extLst>
              </p:cNvPr>
              <p:cNvPicPr/>
              <p:nvPr/>
            </p:nvPicPr>
            <p:blipFill>
              <a:blip r:embed="rId293"/>
              <a:stretch>
                <a:fillRect/>
              </a:stretch>
            </p:blipFill>
            <p:spPr>
              <a:xfrm>
                <a:off x="2937957" y="3307125"/>
                <a:ext cx="129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7" name="Freihand 206">
                <a:extLst>
                  <a:ext uri="{FF2B5EF4-FFF2-40B4-BE49-F238E27FC236}">
                    <a16:creationId xmlns:a16="http://schemas.microsoft.com/office/drawing/2014/main" id="{CB9DBDEC-019E-4C25-91DB-8A1E62394C4B}"/>
                  </a:ext>
                </a:extLst>
              </p14:cNvPr>
              <p14:cNvContentPartPr/>
              <p14:nvPr/>
            </p14:nvContentPartPr>
            <p14:xfrm>
              <a:off x="3050277" y="3250605"/>
              <a:ext cx="11160" cy="25200"/>
            </p14:xfrm>
          </p:contentPart>
        </mc:Choice>
        <mc:Fallback>
          <p:pic>
            <p:nvPicPr>
              <p:cNvPr id="207" name="Freihand 206">
                <a:extLst>
                  <a:ext uri="{FF2B5EF4-FFF2-40B4-BE49-F238E27FC236}">
                    <a16:creationId xmlns:a16="http://schemas.microsoft.com/office/drawing/2014/main" id="{CB9DBDEC-019E-4C25-91DB-8A1E62394C4B}"/>
                  </a:ext>
                </a:extLst>
              </p:cNvPr>
              <p:cNvPicPr/>
              <p:nvPr/>
            </p:nvPicPr>
            <p:blipFill>
              <a:blip r:embed="rId295"/>
              <a:stretch>
                <a:fillRect/>
              </a:stretch>
            </p:blipFill>
            <p:spPr>
              <a:xfrm>
                <a:off x="3045957" y="3246285"/>
                <a:ext cx="19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8" name="Freihand 207">
                <a:extLst>
                  <a:ext uri="{FF2B5EF4-FFF2-40B4-BE49-F238E27FC236}">
                    <a16:creationId xmlns:a16="http://schemas.microsoft.com/office/drawing/2014/main" id="{43F88FAD-D358-4022-B725-630C2FEFC55D}"/>
                  </a:ext>
                </a:extLst>
              </p14:cNvPr>
              <p14:cNvContentPartPr/>
              <p14:nvPr/>
            </p14:nvContentPartPr>
            <p14:xfrm>
              <a:off x="3095637" y="3290565"/>
              <a:ext cx="83520" cy="58680"/>
            </p14:xfrm>
          </p:contentPart>
        </mc:Choice>
        <mc:Fallback>
          <p:pic>
            <p:nvPicPr>
              <p:cNvPr id="208" name="Freihand 207">
                <a:extLst>
                  <a:ext uri="{FF2B5EF4-FFF2-40B4-BE49-F238E27FC236}">
                    <a16:creationId xmlns:a16="http://schemas.microsoft.com/office/drawing/2014/main" id="{43F88FAD-D358-4022-B725-630C2FEFC55D}"/>
                  </a:ext>
                </a:extLst>
              </p:cNvPr>
              <p:cNvPicPr/>
              <p:nvPr/>
            </p:nvPicPr>
            <p:blipFill>
              <a:blip r:embed="rId297"/>
              <a:stretch>
                <a:fillRect/>
              </a:stretch>
            </p:blipFill>
            <p:spPr>
              <a:xfrm>
                <a:off x="3091317" y="3286245"/>
                <a:ext cx="92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9" name="Freihand 208">
                <a:extLst>
                  <a:ext uri="{FF2B5EF4-FFF2-40B4-BE49-F238E27FC236}">
                    <a16:creationId xmlns:a16="http://schemas.microsoft.com/office/drawing/2014/main" id="{84A92264-1F39-428C-803E-0FB215B74BDE}"/>
                  </a:ext>
                </a:extLst>
              </p14:cNvPr>
              <p14:cNvContentPartPr/>
              <p14:nvPr/>
            </p14:nvContentPartPr>
            <p14:xfrm>
              <a:off x="3182397" y="3207045"/>
              <a:ext cx="35280" cy="140400"/>
            </p14:xfrm>
          </p:contentPart>
        </mc:Choice>
        <mc:Fallback>
          <p:pic>
            <p:nvPicPr>
              <p:cNvPr id="209" name="Freihand 208">
                <a:extLst>
                  <a:ext uri="{FF2B5EF4-FFF2-40B4-BE49-F238E27FC236}">
                    <a16:creationId xmlns:a16="http://schemas.microsoft.com/office/drawing/2014/main" id="{84A92264-1F39-428C-803E-0FB215B74BDE}"/>
                  </a:ext>
                </a:extLst>
              </p:cNvPr>
              <p:cNvPicPr/>
              <p:nvPr/>
            </p:nvPicPr>
            <p:blipFill>
              <a:blip r:embed="rId299"/>
              <a:stretch>
                <a:fillRect/>
              </a:stretch>
            </p:blipFill>
            <p:spPr>
              <a:xfrm>
                <a:off x="3178077" y="3202725"/>
                <a:ext cx="439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10" name="Freihand 209">
                <a:extLst>
                  <a:ext uri="{FF2B5EF4-FFF2-40B4-BE49-F238E27FC236}">
                    <a16:creationId xmlns:a16="http://schemas.microsoft.com/office/drawing/2014/main" id="{DBDE5BB3-7BB2-42E2-9550-FAF3312E1F74}"/>
                  </a:ext>
                </a:extLst>
              </p14:cNvPr>
              <p14:cNvContentPartPr/>
              <p14:nvPr/>
            </p14:nvContentPartPr>
            <p14:xfrm>
              <a:off x="3300117" y="3263925"/>
              <a:ext cx="88920" cy="78480"/>
            </p14:xfrm>
          </p:contentPart>
        </mc:Choice>
        <mc:Fallback>
          <p:pic>
            <p:nvPicPr>
              <p:cNvPr id="210" name="Freihand 209">
                <a:extLst>
                  <a:ext uri="{FF2B5EF4-FFF2-40B4-BE49-F238E27FC236}">
                    <a16:creationId xmlns:a16="http://schemas.microsoft.com/office/drawing/2014/main" id="{DBDE5BB3-7BB2-42E2-9550-FAF3312E1F74}"/>
                  </a:ext>
                </a:extLst>
              </p:cNvPr>
              <p:cNvPicPr/>
              <p:nvPr/>
            </p:nvPicPr>
            <p:blipFill>
              <a:blip r:embed="rId301"/>
              <a:stretch>
                <a:fillRect/>
              </a:stretch>
            </p:blipFill>
            <p:spPr>
              <a:xfrm>
                <a:off x="3295797" y="3259605"/>
                <a:ext cx="97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11" name="Freihand 210">
                <a:extLst>
                  <a:ext uri="{FF2B5EF4-FFF2-40B4-BE49-F238E27FC236}">
                    <a16:creationId xmlns:a16="http://schemas.microsoft.com/office/drawing/2014/main" id="{B96BAA74-4AC7-4972-AA76-B347745BA256}"/>
                  </a:ext>
                </a:extLst>
              </p14:cNvPr>
              <p14:cNvContentPartPr/>
              <p14:nvPr/>
            </p14:nvContentPartPr>
            <p14:xfrm>
              <a:off x="3408477" y="3239805"/>
              <a:ext cx="87840" cy="94320"/>
            </p14:xfrm>
          </p:contentPart>
        </mc:Choice>
        <mc:Fallback>
          <p:pic>
            <p:nvPicPr>
              <p:cNvPr id="211" name="Freihand 210">
                <a:extLst>
                  <a:ext uri="{FF2B5EF4-FFF2-40B4-BE49-F238E27FC236}">
                    <a16:creationId xmlns:a16="http://schemas.microsoft.com/office/drawing/2014/main" id="{B96BAA74-4AC7-4972-AA76-B347745BA256}"/>
                  </a:ext>
                </a:extLst>
              </p:cNvPr>
              <p:cNvPicPr/>
              <p:nvPr/>
            </p:nvPicPr>
            <p:blipFill>
              <a:blip r:embed="rId303"/>
              <a:stretch>
                <a:fillRect/>
              </a:stretch>
            </p:blipFill>
            <p:spPr>
              <a:xfrm>
                <a:off x="3404157" y="3235485"/>
                <a:ext cx="96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12" name="Freihand 211">
                <a:extLst>
                  <a:ext uri="{FF2B5EF4-FFF2-40B4-BE49-F238E27FC236}">
                    <a16:creationId xmlns:a16="http://schemas.microsoft.com/office/drawing/2014/main" id="{3146649D-E8EF-461A-8480-B2D0DAD90642}"/>
                  </a:ext>
                </a:extLst>
              </p14:cNvPr>
              <p14:cNvContentPartPr/>
              <p14:nvPr/>
            </p14:nvContentPartPr>
            <p14:xfrm>
              <a:off x="3490557" y="3196605"/>
              <a:ext cx="39600" cy="10800"/>
            </p14:xfrm>
          </p:contentPart>
        </mc:Choice>
        <mc:Fallback>
          <p:pic>
            <p:nvPicPr>
              <p:cNvPr id="212" name="Freihand 211">
                <a:extLst>
                  <a:ext uri="{FF2B5EF4-FFF2-40B4-BE49-F238E27FC236}">
                    <a16:creationId xmlns:a16="http://schemas.microsoft.com/office/drawing/2014/main" id="{3146649D-E8EF-461A-8480-B2D0DAD90642}"/>
                  </a:ext>
                </a:extLst>
              </p:cNvPr>
              <p:cNvPicPr/>
              <p:nvPr/>
            </p:nvPicPr>
            <p:blipFill>
              <a:blip r:embed="rId305"/>
              <a:stretch>
                <a:fillRect/>
              </a:stretch>
            </p:blipFill>
            <p:spPr>
              <a:xfrm>
                <a:off x="3486237" y="3192285"/>
                <a:ext cx="48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13" name="Freihand 212">
                <a:extLst>
                  <a:ext uri="{FF2B5EF4-FFF2-40B4-BE49-F238E27FC236}">
                    <a16:creationId xmlns:a16="http://schemas.microsoft.com/office/drawing/2014/main" id="{B7A4D6C9-BE93-4C93-9BA2-1A7180B4A0DC}"/>
                  </a:ext>
                </a:extLst>
              </p14:cNvPr>
              <p14:cNvContentPartPr/>
              <p14:nvPr/>
            </p14:nvContentPartPr>
            <p14:xfrm>
              <a:off x="3522597" y="3225045"/>
              <a:ext cx="75960" cy="100080"/>
            </p14:xfrm>
          </p:contentPart>
        </mc:Choice>
        <mc:Fallback>
          <p:pic>
            <p:nvPicPr>
              <p:cNvPr id="213" name="Freihand 212">
                <a:extLst>
                  <a:ext uri="{FF2B5EF4-FFF2-40B4-BE49-F238E27FC236}">
                    <a16:creationId xmlns:a16="http://schemas.microsoft.com/office/drawing/2014/main" id="{B7A4D6C9-BE93-4C93-9BA2-1A7180B4A0DC}"/>
                  </a:ext>
                </a:extLst>
              </p:cNvPr>
              <p:cNvPicPr/>
              <p:nvPr/>
            </p:nvPicPr>
            <p:blipFill>
              <a:blip r:embed="rId307"/>
              <a:stretch>
                <a:fillRect/>
              </a:stretch>
            </p:blipFill>
            <p:spPr>
              <a:xfrm>
                <a:off x="3518277" y="3220725"/>
                <a:ext cx="84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4" name="Freihand 213">
                <a:extLst>
                  <a:ext uri="{FF2B5EF4-FFF2-40B4-BE49-F238E27FC236}">
                    <a16:creationId xmlns:a16="http://schemas.microsoft.com/office/drawing/2014/main" id="{DA17E8A3-7435-453B-8570-07754EE6F637}"/>
                  </a:ext>
                </a:extLst>
              </p14:cNvPr>
              <p14:cNvContentPartPr/>
              <p14:nvPr/>
            </p14:nvContentPartPr>
            <p14:xfrm>
              <a:off x="3614397" y="3154125"/>
              <a:ext cx="36360" cy="144720"/>
            </p14:xfrm>
          </p:contentPart>
        </mc:Choice>
        <mc:Fallback>
          <p:pic>
            <p:nvPicPr>
              <p:cNvPr id="214" name="Freihand 213">
                <a:extLst>
                  <a:ext uri="{FF2B5EF4-FFF2-40B4-BE49-F238E27FC236}">
                    <a16:creationId xmlns:a16="http://schemas.microsoft.com/office/drawing/2014/main" id="{DA17E8A3-7435-453B-8570-07754EE6F637}"/>
                  </a:ext>
                </a:extLst>
              </p:cNvPr>
              <p:cNvPicPr/>
              <p:nvPr/>
            </p:nvPicPr>
            <p:blipFill>
              <a:blip r:embed="rId309"/>
              <a:stretch>
                <a:fillRect/>
              </a:stretch>
            </p:blipFill>
            <p:spPr>
              <a:xfrm>
                <a:off x="3610077" y="3149805"/>
                <a:ext cx="45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5" name="Freihand 214">
                <a:extLst>
                  <a:ext uri="{FF2B5EF4-FFF2-40B4-BE49-F238E27FC236}">
                    <a16:creationId xmlns:a16="http://schemas.microsoft.com/office/drawing/2014/main" id="{579A6958-C804-4114-ADB5-BE01388A25D2}"/>
                  </a:ext>
                </a:extLst>
              </p14:cNvPr>
              <p14:cNvContentPartPr/>
              <p14:nvPr/>
            </p14:nvContentPartPr>
            <p14:xfrm>
              <a:off x="3662997" y="3212085"/>
              <a:ext cx="75240" cy="110160"/>
            </p14:xfrm>
          </p:contentPart>
        </mc:Choice>
        <mc:Fallback>
          <p:pic>
            <p:nvPicPr>
              <p:cNvPr id="215" name="Freihand 214">
                <a:extLst>
                  <a:ext uri="{FF2B5EF4-FFF2-40B4-BE49-F238E27FC236}">
                    <a16:creationId xmlns:a16="http://schemas.microsoft.com/office/drawing/2014/main" id="{579A6958-C804-4114-ADB5-BE01388A25D2}"/>
                  </a:ext>
                </a:extLst>
              </p:cNvPr>
              <p:cNvPicPr/>
              <p:nvPr/>
            </p:nvPicPr>
            <p:blipFill>
              <a:blip r:embed="rId311"/>
              <a:stretch>
                <a:fillRect/>
              </a:stretch>
            </p:blipFill>
            <p:spPr>
              <a:xfrm>
                <a:off x="3658677" y="3207765"/>
                <a:ext cx="83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62" name="Freihand 361">
                <a:extLst>
                  <a:ext uri="{FF2B5EF4-FFF2-40B4-BE49-F238E27FC236}">
                    <a16:creationId xmlns:a16="http://schemas.microsoft.com/office/drawing/2014/main" id="{02FE6B6D-FAEB-4E30-8F6F-80E050C8789E}"/>
                  </a:ext>
                </a:extLst>
              </p14:cNvPr>
              <p14:cNvContentPartPr/>
              <p14:nvPr/>
            </p14:nvContentPartPr>
            <p14:xfrm>
              <a:off x="10385637" y="2836965"/>
              <a:ext cx="341280" cy="36720"/>
            </p14:xfrm>
          </p:contentPart>
        </mc:Choice>
        <mc:Fallback>
          <p:pic>
            <p:nvPicPr>
              <p:cNvPr id="362" name="Freihand 361">
                <a:extLst>
                  <a:ext uri="{FF2B5EF4-FFF2-40B4-BE49-F238E27FC236}">
                    <a16:creationId xmlns:a16="http://schemas.microsoft.com/office/drawing/2014/main" id="{02FE6B6D-FAEB-4E30-8F6F-80E050C8789E}"/>
                  </a:ext>
                </a:extLst>
              </p:cNvPr>
              <p:cNvPicPr/>
              <p:nvPr/>
            </p:nvPicPr>
            <p:blipFill>
              <a:blip r:embed="rId313"/>
              <a:stretch>
                <a:fillRect/>
              </a:stretch>
            </p:blipFill>
            <p:spPr>
              <a:xfrm>
                <a:off x="10381317" y="2832645"/>
                <a:ext cx="3499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63" name="Freihand 362">
                <a:extLst>
                  <a:ext uri="{FF2B5EF4-FFF2-40B4-BE49-F238E27FC236}">
                    <a16:creationId xmlns:a16="http://schemas.microsoft.com/office/drawing/2014/main" id="{1B456E78-922B-4D85-A4EA-32E197876158}"/>
                  </a:ext>
                </a:extLst>
              </p14:cNvPr>
              <p14:cNvContentPartPr/>
              <p14:nvPr/>
            </p14:nvContentPartPr>
            <p14:xfrm>
              <a:off x="10421997" y="2884125"/>
              <a:ext cx="305280" cy="46440"/>
            </p14:xfrm>
          </p:contentPart>
        </mc:Choice>
        <mc:Fallback>
          <p:pic>
            <p:nvPicPr>
              <p:cNvPr id="363" name="Freihand 362">
                <a:extLst>
                  <a:ext uri="{FF2B5EF4-FFF2-40B4-BE49-F238E27FC236}">
                    <a16:creationId xmlns:a16="http://schemas.microsoft.com/office/drawing/2014/main" id="{1B456E78-922B-4D85-A4EA-32E197876158}"/>
                  </a:ext>
                </a:extLst>
              </p:cNvPr>
              <p:cNvPicPr/>
              <p:nvPr/>
            </p:nvPicPr>
            <p:blipFill>
              <a:blip r:embed="rId315"/>
              <a:stretch>
                <a:fillRect/>
              </a:stretch>
            </p:blipFill>
            <p:spPr>
              <a:xfrm>
                <a:off x="10417677" y="2879805"/>
                <a:ext cx="313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64" name="Freihand 363">
                <a:extLst>
                  <a:ext uri="{FF2B5EF4-FFF2-40B4-BE49-F238E27FC236}">
                    <a16:creationId xmlns:a16="http://schemas.microsoft.com/office/drawing/2014/main" id="{F64A02ED-A3C8-411D-9523-F889B9811B69}"/>
                  </a:ext>
                </a:extLst>
              </p14:cNvPr>
              <p14:cNvContentPartPr/>
              <p14:nvPr/>
            </p14:nvContentPartPr>
            <p14:xfrm>
              <a:off x="10730517" y="2767845"/>
              <a:ext cx="98640" cy="195840"/>
            </p14:xfrm>
          </p:contentPart>
        </mc:Choice>
        <mc:Fallback>
          <p:pic>
            <p:nvPicPr>
              <p:cNvPr id="364" name="Freihand 363">
                <a:extLst>
                  <a:ext uri="{FF2B5EF4-FFF2-40B4-BE49-F238E27FC236}">
                    <a16:creationId xmlns:a16="http://schemas.microsoft.com/office/drawing/2014/main" id="{F64A02ED-A3C8-411D-9523-F889B9811B69}"/>
                  </a:ext>
                </a:extLst>
              </p:cNvPr>
              <p:cNvPicPr/>
              <p:nvPr/>
            </p:nvPicPr>
            <p:blipFill>
              <a:blip r:embed="rId317"/>
              <a:stretch>
                <a:fillRect/>
              </a:stretch>
            </p:blipFill>
            <p:spPr>
              <a:xfrm>
                <a:off x="10726197" y="2763525"/>
                <a:ext cx="107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66" name="Freihand 365">
                <a:extLst>
                  <a:ext uri="{FF2B5EF4-FFF2-40B4-BE49-F238E27FC236}">
                    <a16:creationId xmlns:a16="http://schemas.microsoft.com/office/drawing/2014/main" id="{1DC48A65-89A5-4AC6-AD96-96A93C0BC1EC}"/>
                  </a:ext>
                </a:extLst>
              </p14:cNvPr>
              <p14:cNvContentPartPr/>
              <p14:nvPr/>
            </p14:nvContentPartPr>
            <p14:xfrm>
              <a:off x="10972437" y="2763885"/>
              <a:ext cx="109800" cy="102960"/>
            </p14:xfrm>
          </p:contentPart>
        </mc:Choice>
        <mc:Fallback>
          <p:pic>
            <p:nvPicPr>
              <p:cNvPr id="366" name="Freihand 365">
                <a:extLst>
                  <a:ext uri="{FF2B5EF4-FFF2-40B4-BE49-F238E27FC236}">
                    <a16:creationId xmlns:a16="http://schemas.microsoft.com/office/drawing/2014/main" id="{1DC48A65-89A5-4AC6-AD96-96A93C0BC1EC}"/>
                  </a:ext>
                </a:extLst>
              </p:cNvPr>
              <p:cNvPicPr/>
              <p:nvPr/>
            </p:nvPicPr>
            <p:blipFill>
              <a:blip r:embed="rId319"/>
              <a:stretch>
                <a:fillRect/>
              </a:stretch>
            </p:blipFill>
            <p:spPr>
              <a:xfrm>
                <a:off x="10968117" y="2759565"/>
                <a:ext cx="118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67" name="Freihand 366">
                <a:extLst>
                  <a:ext uri="{FF2B5EF4-FFF2-40B4-BE49-F238E27FC236}">
                    <a16:creationId xmlns:a16="http://schemas.microsoft.com/office/drawing/2014/main" id="{2D3E9B97-F6DF-48EC-B165-061E244AD4EC}"/>
                  </a:ext>
                </a:extLst>
              </p14:cNvPr>
              <p14:cNvContentPartPr/>
              <p14:nvPr/>
            </p14:nvContentPartPr>
            <p14:xfrm>
              <a:off x="11085837" y="2790885"/>
              <a:ext cx="234000" cy="83880"/>
            </p14:xfrm>
          </p:contentPart>
        </mc:Choice>
        <mc:Fallback>
          <p:pic>
            <p:nvPicPr>
              <p:cNvPr id="367" name="Freihand 366">
                <a:extLst>
                  <a:ext uri="{FF2B5EF4-FFF2-40B4-BE49-F238E27FC236}">
                    <a16:creationId xmlns:a16="http://schemas.microsoft.com/office/drawing/2014/main" id="{2D3E9B97-F6DF-48EC-B165-061E244AD4EC}"/>
                  </a:ext>
                </a:extLst>
              </p:cNvPr>
              <p:cNvPicPr/>
              <p:nvPr/>
            </p:nvPicPr>
            <p:blipFill>
              <a:blip r:embed="rId321"/>
              <a:stretch>
                <a:fillRect/>
              </a:stretch>
            </p:blipFill>
            <p:spPr>
              <a:xfrm>
                <a:off x="11081517" y="2786565"/>
                <a:ext cx="242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68" name="Freihand 367">
                <a:extLst>
                  <a:ext uri="{FF2B5EF4-FFF2-40B4-BE49-F238E27FC236}">
                    <a16:creationId xmlns:a16="http://schemas.microsoft.com/office/drawing/2014/main" id="{A0F18B47-FDF4-489F-B90D-24A24E730AD6}"/>
                  </a:ext>
                </a:extLst>
              </p14:cNvPr>
              <p14:cNvContentPartPr/>
              <p14:nvPr/>
            </p14:nvContentPartPr>
            <p14:xfrm>
              <a:off x="11343597" y="2770005"/>
              <a:ext cx="34920" cy="31320"/>
            </p14:xfrm>
          </p:contentPart>
        </mc:Choice>
        <mc:Fallback>
          <p:pic>
            <p:nvPicPr>
              <p:cNvPr id="368" name="Freihand 367">
                <a:extLst>
                  <a:ext uri="{FF2B5EF4-FFF2-40B4-BE49-F238E27FC236}">
                    <a16:creationId xmlns:a16="http://schemas.microsoft.com/office/drawing/2014/main" id="{A0F18B47-FDF4-489F-B90D-24A24E730AD6}"/>
                  </a:ext>
                </a:extLst>
              </p:cNvPr>
              <p:cNvPicPr/>
              <p:nvPr/>
            </p:nvPicPr>
            <p:blipFill>
              <a:blip r:embed="rId323"/>
              <a:stretch>
                <a:fillRect/>
              </a:stretch>
            </p:blipFill>
            <p:spPr>
              <a:xfrm>
                <a:off x="11339277" y="2765685"/>
                <a:ext cx="43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69" name="Freihand 368">
                <a:extLst>
                  <a:ext uri="{FF2B5EF4-FFF2-40B4-BE49-F238E27FC236}">
                    <a16:creationId xmlns:a16="http://schemas.microsoft.com/office/drawing/2014/main" id="{BA8B4731-3D0E-40F7-A30C-88C6E06FA2CC}"/>
                  </a:ext>
                </a:extLst>
              </p14:cNvPr>
              <p14:cNvContentPartPr/>
              <p14:nvPr/>
            </p14:nvContentPartPr>
            <p14:xfrm>
              <a:off x="11271957" y="2778645"/>
              <a:ext cx="91080" cy="77040"/>
            </p14:xfrm>
          </p:contentPart>
        </mc:Choice>
        <mc:Fallback>
          <p:pic>
            <p:nvPicPr>
              <p:cNvPr id="369" name="Freihand 368">
                <a:extLst>
                  <a:ext uri="{FF2B5EF4-FFF2-40B4-BE49-F238E27FC236}">
                    <a16:creationId xmlns:a16="http://schemas.microsoft.com/office/drawing/2014/main" id="{BA8B4731-3D0E-40F7-A30C-88C6E06FA2CC}"/>
                  </a:ext>
                </a:extLst>
              </p:cNvPr>
              <p:cNvPicPr/>
              <p:nvPr/>
            </p:nvPicPr>
            <p:blipFill>
              <a:blip r:embed="rId325"/>
              <a:stretch>
                <a:fillRect/>
              </a:stretch>
            </p:blipFill>
            <p:spPr>
              <a:xfrm>
                <a:off x="11267637" y="2774325"/>
                <a:ext cx="99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71" name="Freihand 370">
                <a:extLst>
                  <a:ext uri="{FF2B5EF4-FFF2-40B4-BE49-F238E27FC236}">
                    <a16:creationId xmlns:a16="http://schemas.microsoft.com/office/drawing/2014/main" id="{E110AF25-5AB9-4FD5-A316-D48121B4E6A5}"/>
                  </a:ext>
                </a:extLst>
              </p14:cNvPr>
              <p14:cNvContentPartPr/>
              <p14:nvPr/>
            </p14:nvContentPartPr>
            <p14:xfrm>
              <a:off x="11399757" y="2773965"/>
              <a:ext cx="154800" cy="58320"/>
            </p14:xfrm>
          </p:contentPart>
        </mc:Choice>
        <mc:Fallback>
          <p:pic>
            <p:nvPicPr>
              <p:cNvPr id="371" name="Freihand 370">
                <a:extLst>
                  <a:ext uri="{FF2B5EF4-FFF2-40B4-BE49-F238E27FC236}">
                    <a16:creationId xmlns:a16="http://schemas.microsoft.com/office/drawing/2014/main" id="{E110AF25-5AB9-4FD5-A316-D48121B4E6A5}"/>
                  </a:ext>
                </a:extLst>
              </p:cNvPr>
              <p:cNvPicPr/>
              <p:nvPr/>
            </p:nvPicPr>
            <p:blipFill>
              <a:blip r:embed="rId327"/>
              <a:stretch>
                <a:fillRect/>
              </a:stretch>
            </p:blipFill>
            <p:spPr>
              <a:xfrm>
                <a:off x="11395437" y="2769645"/>
                <a:ext cx="163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72" name="Freihand 371">
                <a:extLst>
                  <a:ext uri="{FF2B5EF4-FFF2-40B4-BE49-F238E27FC236}">
                    <a16:creationId xmlns:a16="http://schemas.microsoft.com/office/drawing/2014/main" id="{D3D11BD1-58CA-4F42-8AF4-9AABD2C506B8}"/>
                  </a:ext>
                </a:extLst>
              </p14:cNvPr>
              <p14:cNvContentPartPr/>
              <p14:nvPr/>
            </p14:nvContentPartPr>
            <p14:xfrm>
              <a:off x="11541237" y="2752725"/>
              <a:ext cx="34560" cy="13320"/>
            </p14:xfrm>
          </p:contentPart>
        </mc:Choice>
        <mc:Fallback>
          <p:pic>
            <p:nvPicPr>
              <p:cNvPr id="372" name="Freihand 371">
                <a:extLst>
                  <a:ext uri="{FF2B5EF4-FFF2-40B4-BE49-F238E27FC236}">
                    <a16:creationId xmlns:a16="http://schemas.microsoft.com/office/drawing/2014/main" id="{D3D11BD1-58CA-4F42-8AF4-9AABD2C506B8}"/>
                  </a:ext>
                </a:extLst>
              </p:cNvPr>
              <p:cNvPicPr/>
              <p:nvPr/>
            </p:nvPicPr>
            <p:blipFill>
              <a:blip r:embed="rId177"/>
              <a:stretch>
                <a:fillRect/>
              </a:stretch>
            </p:blipFill>
            <p:spPr>
              <a:xfrm>
                <a:off x="11536917" y="2748405"/>
                <a:ext cx="43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73" name="Freihand 372">
                <a:extLst>
                  <a:ext uri="{FF2B5EF4-FFF2-40B4-BE49-F238E27FC236}">
                    <a16:creationId xmlns:a16="http://schemas.microsoft.com/office/drawing/2014/main" id="{D33B125C-B13F-4F5E-BAED-35524A2B7C58}"/>
                  </a:ext>
                </a:extLst>
              </p14:cNvPr>
              <p14:cNvContentPartPr/>
              <p14:nvPr/>
            </p14:nvContentPartPr>
            <p14:xfrm>
              <a:off x="11591277" y="2681085"/>
              <a:ext cx="180720" cy="146160"/>
            </p14:xfrm>
          </p:contentPart>
        </mc:Choice>
        <mc:Fallback>
          <p:pic>
            <p:nvPicPr>
              <p:cNvPr id="373" name="Freihand 372">
                <a:extLst>
                  <a:ext uri="{FF2B5EF4-FFF2-40B4-BE49-F238E27FC236}">
                    <a16:creationId xmlns:a16="http://schemas.microsoft.com/office/drawing/2014/main" id="{D33B125C-B13F-4F5E-BAED-35524A2B7C58}"/>
                  </a:ext>
                </a:extLst>
              </p:cNvPr>
              <p:cNvPicPr/>
              <p:nvPr/>
            </p:nvPicPr>
            <p:blipFill>
              <a:blip r:embed="rId330"/>
              <a:stretch>
                <a:fillRect/>
              </a:stretch>
            </p:blipFill>
            <p:spPr>
              <a:xfrm>
                <a:off x="11586957" y="2676765"/>
                <a:ext cx="189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74" name="Freihand 373">
                <a:extLst>
                  <a:ext uri="{FF2B5EF4-FFF2-40B4-BE49-F238E27FC236}">
                    <a16:creationId xmlns:a16="http://schemas.microsoft.com/office/drawing/2014/main" id="{8C015565-0BE3-4C83-B057-BA078CE1AB92}"/>
                  </a:ext>
                </a:extLst>
              </p14:cNvPr>
              <p14:cNvContentPartPr/>
              <p14:nvPr/>
            </p14:nvContentPartPr>
            <p14:xfrm>
              <a:off x="11815917" y="2660925"/>
              <a:ext cx="110880" cy="142920"/>
            </p14:xfrm>
          </p:contentPart>
        </mc:Choice>
        <mc:Fallback>
          <p:pic>
            <p:nvPicPr>
              <p:cNvPr id="374" name="Freihand 373">
                <a:extLst>
                  <a:ext uri="{FF2B5EF4-FFF2-40B4-BE49-F238E27FC236}">
                    <a16:creationId xmlns:a16="http://schemas.microsoft.com/office/drawing/2014/main" id="{8C015565-0BE3-4C83-B057-BA078CE1AB92}"/>
                  </a:ext>
                </a:extLst>
              </p:cNvPr>
              <p:cNvPicPr/>
              <p:nvPr/>
            </p:nvPicPr>
            <p:blipFill>
              <a:blip r:embed="rId332"/>
              <a:stretch>
                <a:fillRect/>
              </a:stretch>
            </p:blipFill>
            <p:spPr>
              <a:xfrm>
                <a:off x="11811597" y="2656605"/>
                <a:ext cx="119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75" name="Freihand 374">
                <a:extLst>
                  <a:ext uri="{FF2B5EF4-FFF2-40B4-BE49-F238E27FC236}">
                    <a16:creationId xmlns:a16="http://schemas.microsoft.com/office/drawing/2014/main" id="{C79EEA50-FC5A-43A8-B3B4-A9EF7DD2BDD9}"/>
                  </a:ext>
                </a:extLst>
              </p14:cNvPr>
              <p14:cNvContentPartPr/>
              <p14:nvPr/>
            </p14:nvContentPartPr>
            <p14:xfrm>
              <a:off x="11952357" y="2669925"/>
              <a:ext cx="24840" cy="122760"/>
            </p14:xfrm>
          </p:contentPart>
        </mc:Choice>
        <mc:Fallback>
          <p:pic>
            <p:nvPicPr>
              <p:cNvPr id="375" name="Freihand 374">
                <a:extLst>
                  <a:ext uri="{FF2B5EF4-FFF2-40B4-BE49-F238E27FC236}">
                    <a16:creationId xmlns:a16="http://schemas.microsoft.com/office/drawing/2014/main" id="{C79EEA50-FC5A-43A8-B3B4-A9EF7DD2BDD9}"/>
                  </a:ext>
                </a:extLst>
              </p:cNvPr>
              <p:cNvPicPr/>
              <p:nvPr/>
            </p:nvPicPr>
            <p:blipFill>
              <a:blip r:embed="rId334"/>
              <a:stretch>
                <a:fillRect/>
              </a:stretch>
            </p:blipFill>
            <p:spPr>
              <a:xfrm>
                <a:off x="11948037" y="2665605"/>
                <a:ext cx="33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76" name="Freihand 375">
                <a:extLst>
                  <a:ext uri="{FF2B5EF4-FFF2-40B4-BE49-F238E27FC236}">
                    <a16:creationId xmlns:a16="http://schemas.microsoft.com/office/drawing/2014/main" id="{AEC38802-7ED7-436A-9FDE-B7B5C56ED368}"/>
                  </a:ext>
                </a:extLst>
              </p14:cNvPr>
              <p14:cNvContentPartPr/>
              <p14:nvPr/>
            </p14:nvContentPartPr>
            <p14:xfrm>
              <a:off x="11882517" y="2669205"/>
              <a:ext cx="127440" cy="141480"/>
            </p14:xfrm>
          </p:contentPart>
        </mc:Choice>
        <mc:Fallback>
          <p:pic>
            <p:nvPicPr>
              <p:cNvPr id="376" name="Freihand 375">
                <a:extLst>
                  <a:ext uri="{FF2B5EF4-FFF2-40B4-BE49-F238E27FC236}">
                    <a16:creationId xmlns:a16="http://schemas.microsoft.com/office/drawing/2014/main" id="{AEC38802-7ED7-436A-9FDE-B7B5C56ED368}"/>
                  </a:ext>
                </a:extLst>
              </p:cNvPr>
              <p:cNvPicPr/>
              <p:nvPr/>
            </p:nvPicPr>
            <p:blipFill>
              <a:blip r:embed="rId336"/>
              <a:stretch>
                <a:fillRect/>
              </a:stretch>
            </p:blipFill>
            <p:spPr>
              <a:xfrm>
                <a:off x="11878197" y="2664885"/>
                <a:ext cx="136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77" name="Freihand 376">
                <a:extLst>
                  <a:ext uri="{FF2B5EF4-FFF2-40B4-BE49-F238E27FC236}">
                    <a16:creationId xmlns:a16="http://schemas.microsoft.com/office/drawing/2014/main" id="{CADCEC05-9E5B-4889-B40C-E27302B88273}"/>
                  </a:ext>
                </a:extLst>
              </p14:cNvPr>
              <p14:cNvContentPartPr/>
              <p14:nvPr/>
            </p14:nvContentPartPr>
            <p14:xfrm>
              <a:off x="12050997" y="2674245"/>
              <a:ext cx="22680" cy="128520"/>
            </p14:xfrm>
          </p:contentPart>
        </mc:Choice>
        <mc:Fallback>
          <p:pic>
            <p:nvPicPr>
              <p:cNvPr id="377" name="Freihand 376">
                <a:extLst>
                  <a:ext uri="{FF2B5EF4-FFF2-40B4-BE49-F238E27FC236}">
                    <a16:creationId xmlns:a16="http://schemas.microsoft.com/office/drawing/2014/main" id="{CADCEC05-9E5B-4889-B40C-E27302B88273}"/>
                  </a:ext>
                </a:extLst>
              </p:cNvPr>
              <p:cNvPicPr/>
              <p:nvPr/>
            </p:nvPicPr>
            <p:blipFill>
              <a:blip r:embed="rId338"/>
              <a:stretch>
                <a:fillRect/>
              </a:stretch>
            </p:blipFill>
            <p:spPr>
              <a:xfrm>
                <a:off x="12046677" y="2669925"/>
                <a:ext cx="31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78" name="Freihand 377">
                <a:extLst>
                  <a:ext uri="{FF2B5EF4-FFF2-40B4-BE49-F238E27FC236}">
                    <a16:creationId xmlns:a16="http://schemas.microsoft.com/office/drawing/2014/main" id="{E4109CD8-03FA-45EA-8A20-458A6614D59C}"/>
                  </a:ext>
                </a:extLst>
              </p14:cNvPr>
              <p14:cNvContentPartPr/>
              <p14:nvPr/>
            </p14:nvContentPartPr>
            <p14:xfrm>
              <a:off x="11998437" y="2657325"/>
              <a:ext cx="157320" cy="79560"/>
            </p14:xfrm>
          </p:contentPart>
        </mc:Choice>
        <mc:Fallback>
          <p:pic>
            <p:nvPicPr>
              <p:cNvPr id="378" name="Freihand 377">
                <a:extLst>
                  <a:ext uri="{FF2B5EF4-FFF2-40B4-BE49-F238E27FC236}">
                    <a16:creationId xmlns:a16="http://schemas.microsoft.com/office/drawing/2014/main" id="{E4109CD8-03FA-45EA-8A20-458A6614D59C}"/>
                  </a:ext>
                </a:extLst>
              </p:cNvPr>
              <p:cNvPicPr/>
              <p:nvPr/>
            </p:nvPicPr>
            <p:blipFill>
              <a:blip r:embed="rId340"/>
              <a:stretch>
                <a:fillRect/>
              </a:stretch>
            </p:blipFill>
            <p:spPr>
              <a:xfrm>
                <a:off x="11994117" y="2653005"/>
                <a:ext cx="165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79" name="Freihand 378">
                <a:extLst>
                  <a:ext uri="{FF2B5EF4-FFF2-40B4-BE49-F238E27FC236}">
                    <a16:creationId xmlns:a16="http://schemas.microsoft.com/office/drawing/2014/main" id="{2382DEB0-1C2B-41A2-8A4B-5627AD15A0B4}"/>
                  </a:ext>
                </a:extLst>
              </p14:cNvPr>
              <p14:cNvContentPartPr/>
              <p14:nvPr/>
            </p14:nvContentPartPr>
            <p14:xfrm>
              <a:off x="10244877" y="3095805"/>
              <a:ext cx="174960" cy="135720"/>
            </p14:xfrm>
          </p:contentPart>
        </mc:Choice>
        <mc:Fallback>
          <p:pic>
            <p:nvPicPr>
              <p:cNvPr id="379" name="Freihand 378">
                <a:extLst>
                  <a:ext uri="{FF2B5EF4-FFF2-40B4-BE49-F238E27FC236}">
                    <a16:creationId xmlns:a16="http://schemas.microsoft.com/office/drawing/2014/main" id="{2382DEB0-1C2B-41A2-8A4B-5627AD15A0B4}"/>
                  </a:ext>
                </a:extLst>
              </p:cNvPr>
              <p:cNvPicPr/>
              <p:nvPr/>
            </p:nvPicPr>
            <p:blipFill>
              <a:blip r:embed="rId342"/>
              <a:stretch>
                <a:fillRect/>
              </a:stretch>
            </p:blipFill>
            <p:spPr>
              <a:xfrm>
                <a:off x="10240557" y="3091485"/>
                <a:ext cx="183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80" name="Freihand 379">
                <a:extLst>
                  <a:ext uri="{FF2B5EF4-FFF2-40B4-BE49-F238E27FC236}">
                    <a16:creationId xmlns:a16="http://schemas.microsoft.com/office/drawing/2014/main" id="{9A4BE70C-3573-4DD1-9D97-E57490A9910D}"/>
                  </a:ext>
                </a:extLst>
              </p14:cNvPr>
              <p14:cNvContentPartPr/>
              <p14:nvPr/>
            </p14:nvContentPartPr>
            <p14:xfrm>
              <a:off x="10345317" y="3072405"/>
              <a:ext cx="16560" cy="20880"/>
            </p14:xfrm>
          </p:contentPart>
        </mc:Choice>
        <mc:Fallback>
          <p:pic>
            <p:nvPicPr>
              <p:cNvPr id="380" name="Freihand 379">
                <a:extLst>
                  <a:ext uri="{FF2B5EF4-FFF2-40B4-BE49-F238E27FC236}">
                    <a16:creationId xmlns:a16="http://schemas.microsoft.com/office/drawing/2014/main" id="{9A4BE70C-3573-4DD1-9D97-E57490A9910D}"/>
                  </a:ext>
                </a:extLst>
              </p:cNvPr>
              <p:cNvPicPr/>
              <p:nvPr/>
            </p:nvPicPr>
            <p:blipFill>
              <a:blip r:embed="rId344"/>
              <a:stretch>
                <a:fillRect/>
              </a:stretch>
            </p:blipFill>
            <p:spPr>
              <a:xfrm>
                <a:off x="10340997" y="3068085"/>
                <a:ext cx="25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81" name="Freihand 380">
                <a:extLst>
                  <a:ext uri="{FF2B5EF4-FFF2-40B4-BE49-F238E27FC236}">
                    <a16:creationId xmlns:a16="http://schemas.microsoft.com/office/drawing/2014/main" id="{425AFB44-A8A1-4F36-84AA-2B5FE61FE12D}"/>
                  </a:ext>
                </a:extLst>
              </p14:cNvPr>
              <p14:cNvContentPartPr/>
              <p14:nvPr/>
            </p14:nvContentPartPr>
            <p14:xfrm>
              <a:off x="10447197" y="3130725"/>
              <a:ext cx="126360" cy="102960"/>
            </p14:xfrm>
          </p:contentPart>
        </mc:Choice>
        <mc:Fallback>
          <p:pic>
            <p:nvPicPr>
              <p:cNvPr id="381" name="Freihand 380">
                <a:extLst>
                  <a:ext uri="{FF2B5EF4-FFF2-40B4-BE49-F238E27FC236}">
                    <a16:creationId xmlns:a16="http://schemas.microsoft.com/office/drawing/2014/main" id="{425AFB44-A8A1-4F36-84AA-2B5FE61FE12D}"/>
                  </a:ext>
                </a:extLst>
              </p:cNvPr>
              <p:cNvPicPr/>
              <p:nvPr/>
            </p:nvPicPr>
            <p:blipFill>
              <a:blip r:embed="rId346"/>
              <a:stretch>
                <a:fillRect/>
              </a:stretch>
            </p:blipFill>
            <p:spPr>
              <a:xfrm>
                <a:off x="10442877" y="3126405"/>
                <a:ext cx="135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82" name="Freihand 381">
                <a:extLst>
                  <a:ext uri="{FF2B5EF4-FFF2-40B4-BE49-F238E27FC236}">
                    <a16:creationId xmlns:a16="http://schemas.microsoft.com/office/drawing/2014/main" id="{13F9F11B-FF75-4628-982E-6DCE76789244}"/>
                  </a:ext>
                </a:extLst>
              </p14:cNvPr>
              <p14:cNvContentPartPr/>
              <p14:nvPr/>
            </p14:nvContentPartPr>
            <p14:xfrm>
              <a:off x="10562757" y="3117765"/>
              <a:ext cx="142200" cy="108720"/>
            </p14:xfrm>
          </p:contentPart>
        </mc:Choice>
        <mc:Fallback>
          <p:pic>
            <p:nvPicPr>
              <p:cNvPr id="382" name="Freihand 381">
                <a:extLst>
                  <a:ext uri="{FF2B5EF4-FFF2-40B4-BE49-F238E27FC236}">
                    <a16:creationId xmlns:a16="http://schemas.microsoft.com/office/drawing/2014/main" id="{13F9F11B-FF75-4628-982E-6DCE76789244}"/>
                  </a:ext>
                </a:extLst>
              </p:cNvPr>
              <p:cNvPicPr/>
              <p:nvPr/>
            </p:nvPicPr>
            <p:blipFill>
              <a:blip r:embed="rId348"/>
              <a:stretch>
                <a:fillRect/>
              </a:stretch>
            </p:blipFill>
            <p:spPr>
              <a:xfrm>
                <a:off x="10558437" y="3113445"/>
                <a:ext cx="150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83" name="Freihand 382">
                <a:extLst>
                  <a:ext uri="{FF2B5EF4-FFF2-40B4-BE49-F238E27FC236}">
                    <a16:creationId xmlns:a16="http://schemas.microsoft.com/office/drawing/2014/main" id="{7C9D90EF-E744-4DD6-8756-29BEEBFB7B14}"/>
                  </a:ext>
                </a:extLst>
              </p14:cNvPr>
              <p14:cNvContentPartPr/>
              <p14:nvPr/>
            </p14:nvContentPartPr>
            <p14:xfrm>
              <a:off x="10715397" y="3119925"/>
              <a:ext cx="91800" cy="77400"/>
            </p14:xfrm>
          </p:contentPart>
        </mc:Choice>
        <mc:Fallback>
          <p:pic>
            <p:nvPicPr>
              <p:cNvPr id="383" name="Freihand 382">
                <a:extLst>
                  <a:ext uri="{FF2B5EF4-FFF2-40B4-BE49-F238E27FC236}">
                    <a16:creationId xmlns:a16="http://schemas.microsoft.com/office/drawing/2014/main" id="{7C9D90EF-E744-4DD6-8756-29BEEBFB7B14}"/>
                  </a:ext>
                </a:extLst>
              </p:cNvPr>
              <p:cNvPicPr/>
              <p:nvPr/>
            </p:nvPicPr>
            <p:blipFill>
              <a:blip r:embed="rId350"/>
              <a:stretch>
                <a:fillRect/>
              </a:stretch>
            </p:blipFill>
            <p:spPr>
              <a:xfrm>
                <a:off x="10711077" y="3115605"/>
                <a:ext cx="100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84" name="Freihand 383">
                <a:extLst>
                  <a:ext uri="{FF2B5EF4-FFF2-40B4-BE49-F238E27FC236}">
                    <a16:creationId xmlns:a16="http://schemas.microsoft.com/office/drawing/2014/main" id="{043E4862-0423-4F89-A143-CF7DA0DFCD72}"/>
                  </a:ext>
                </a:extLst>
              </p14:cNvPr>
              <p14:cNvContentPartPr/>
              <p14:nvPr/>
            </p14:nvContentPartPr>
            <p14:xfrm>
              <a:off x="10811877" y="3095445"/>
              <a:ext cx="71640" cy="111240"/>
            </p14:xfrm>
          </p:contentPart>
        </mc:Choice>
        <mc:Fallback>
          <p:pic>
            <p:nvPicPr>
              <p:cNvPr id="384" name="Freihand 383">
                <a:extLst>
                  <a:ext uri="{FF2B5EF4-FFF2-40B4-BE49-F238E27FC236}">
                    <a16:creationId xmlns:a16="http://schemas.microsoft.com/office/drawing/2014/main" id="{043E4862-0423-4F89-A143-CF7DA0DFCD72}"/>
                  </a:ext>
                </a:extLst>
              </p:cNvPr>
              <p:cNvPicPr/>
              <p:nvPr/>
            </p:nvPicPr>
            <p:blipFill>
              <a:blip r:embed="rId352"/>
              <a:stretch>
                <a:fillRect/>
              </a:stretch>
            </p:blipFill>
            <p:spPr>
              <a:xfrm>
                <a:off x="10807557" y="3091125"/>
                <a:ext cx="80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85" name="Freihand 384">
                <a:extLst>
                  <a:ext uri="{FF2B5EF4-FFF2-40B4-BE49-F238E27FC236}">
                    <a16:creationId xmlns:a16="http://schemas.microsoft.com/office/drawing/2014/main" id="{EAFBD065-4C2D-4D24-B114-5E445F18A9AD}"/>
                  </a:ext>
                </a:extLst>
              </p14:cNvPr>
              <p14:cNvContentPartPr/>
              <p14:nvPr/>
            </p14:nvContentPartPr>
            <p14:xfrm>
              <a:off x="10901157" y="3101565"/>
              <a:ext cx="88200" cy="78480"/>
            </p14:xfrm>
          </p:contentPart>
        </mc:Choice>
        <mc:Fallback>
          <p:pic>
            <p:nvPicPr>
              <p:cNvPr id="385" name="Freihand 384">
                <a:extLst>
                  <a:ext uri="{FF2B5EF4-FFF2-40B4-BE49-F238E27FC236}">
                    <a16:creationId xmlns:a16="http://schemas.microsoft.com/office/drawing/2014/main" id="{EAFBD065-4C2D-4D24-B114-5E445F18A9AD}"/>
                  </a:ext>
                </a:extLst>
              </p:cNvPr>
              <p:cNvPicPr/>
              <p:nvPr/>
            </p:nvPicPr>
            <p:blipFill>
              <a:blip r:embed="rId354"/>
              <a:stretch>
                <a:fillRect/>
              </a:stretch>
            </p:blipFill>
            <p:spPr>
              <a:xfrm>
                <a:off x="10896837" y="3097245"/>
                <a:ext cx="96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86" name="Freihand 385">
                <a:extLst>
                  <a:ext uri="{FF2B5EF4-FFF2-40B4-BE49-F238E27FC236}">
                    <a16:creationId xmlns:a16="http://schemas.microsoft.com/office/drawing/2014/main" id="{1A03B4E1-8559-4B62-964E-8051698A22BF}"/>
                  </a:ext>
                </a:extLst>
              </p14:cNvPr>
              <p14:cNvContentPartPr/>
              <p14:nvPr/>
            </p14:nvContentPartPr>
            <p14:xfrm>
              <a:off x="10994397" y="3053325"/>
              <a:ext cx="135360" cy="127080"/>
            </p14:xfrm>
          </p:contentPart>
        </mc:Choice>
        <mc:Fallback>
          <p:pic>
            <p:nvPicPr>
              <p:cNvPr id="386" name="Freihand 385">
                <a:extLst>
                  <a:ext uri="{FF2B5EF4-FFF2-40B4-BE49-F238E27FC236}">
                    <a16:creationId xmlns:a16="http://schemas.microsoft.com/office/drawing/2014/main" id="{1A03B4E1-8559-4B62-964E-8051698A22BF}"/>
                  </a:ext>
                </a:extLst>
              </p:cNvPr>
              <p:cNvPicPr/>
              <p:nvPr/>
            </p:nvPicPr>
            <p:blipFill>
              <a:blip r:embed="rId356"/>
              <a:stretch>
                <a:fillRect/>
              </a:stretch>
            </p:blipFill>
            <p:spPr>
              <a:xfrm>
                <a:off x="10990077" y="3049005"/>
                <a:ext cx="144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87" name="Freihand 386">
                <a:extLst>
                  <a:ext uri="{FF2B5EF4-FFF2-40B4-BE49-F238E27FC236}">
                    <a16:creationId xmlns:a16="http://schemas.microsoft.com/office/drawing/2014/main" id="{DB22FABE-0622-4B19-9D08-FCFEE3578D29}"/>
                  </a:ext>
                </a:extLst>
              </p14:cNvPr>
              <p14:cNvContentPartPr/>
              <p14:nvPr/>
            </p14:nvContentPartPr>
            <p14:xfrm>
              <a:off x="11299677" y="3067725"/>
              <a:ext cx="298080" cy="101160"/>
            </p14:xfrm>
          </p:contentPart>
        </mc:Choice>
        <mc:Fallback>
          <p:pic>
            <p:nvPicPr>
              <p:cNvPr id="387" name="Freihand 386">
                <a:extLst>
                  <a:ext uri="{FF2B5EF4-FFF2-40B4-BE49-F238E27FC236}">
                    <a16:creationId xmlns:a16="http://schemas.microsoft.com/office/drawing/2014/main" id="{DB22FABE-0622-4B19-9D08-FCFEE3578D29}"/>
                  </a:ext>
                </a:extLst>
              </p:cNvPr>
              <p:cNvPicPr/>
              <p:nvPr/>
            </p:nvPicPr>
            <p:blipFill>
              <a:blip r:embed="rId358"/>
              <a:stretch>
                <a:fillRect/>
              </a:stretch>
            </p:blipFill>
            <p:spPr>
              <a:xfrm>
                <a:off x="11295357" y="3063405"/>
                <a:ext cx="306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88" name="Freihand 387">
                <a:extLst>
                  <a:ext uri="{FF2B5EF4-FFF2-40B4-BE49-F238E27FC236}">
                    <a16:creationId xmlns:a16="http://schemas.microsoft.com/office/drawing/2014/main" id="{4E04B433-E96A-449E-A0A6-435531D25120}"/>
                  </a:ext>
                </a:extLst>
              </p14:cNvPr>
              <p14:cNvContentPartPr/>
              <p14:nvPr/>
            </p14:nvContentPartPr>
            <p14:xfrm>
              <a:off x="11601357" y="2973765"/>
              <a:ext cx="171720" cy="160560"/>
            </p14:xfrm>
          </p:contentPart>
        </mc:Choice>
        <mc:Fallback>
          <p:pic>
            <p:nvPicPr>
              <p:cNvPr id="388" name="Freihand 387">
                <a:extLst>
                  <a:ext uri="{FF2B5EF4-FFF2-40B4-BE49-F238E27FC236}">
                    <a16:creationId xmlns:a16="http://schemas.microsoft.com/office/drawing/2014/main" id="{4E04B433-E96A-449E-A0A6-435531D25120}"/>
                  </a:ext>
                </a:extLst>
              </p:cNvPr>
              <p:cNvPicPr/>
              <p:nvPr/>
            </p:nvPicPr>
            <p:blipFill>
              <a:blip r:embed="rId360"/>
              <a:stretch>
                <a:fillRect/>
              </a:stretch>
            </p:blipFill>
            <p:spPr>
              <a:xfrm>
                <a:off x="11597037" y="2969445"/>
                <a:ext cx="1803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91" name="Freihand 390">
                <a:extLst>
                  <a:ext uri="{FF2B5EF4-FFF2-40B4-BE49-F238E27FC236}">
                    <a16:creationId xmlns:a16="http://schemas.microsoft.com/office/drawing/2014/main" id="{C0AC5092-1CFA-4215-9E90-C7A52DF2F4E2}"/>
                  </a:ext>
                </a:extLst>
              </p14:cNvPr>
              <p14:cNvContentPartPr/>
              <p14:nvPr/>
            </p14:nvContentPartPr>
            <p14:xfrm>
              <a:off x="10187637" y="3356085"/>
              <a:ext cx="167760" cy="246600"/>
            </p14:xfrm>
          </p:contentPart>
        </mc:Choice>
        <mc:Fallback>
          <p:pic>
            <p:nvPicPr>
              <p:cNvPr id="391" name="Freihand 390">
                <a:extLst>
                  <a:ext uri="{FF2B5EF4-FFF2-40B4-BE49-F238E27FC236}">
                    <a16:creationId xmlns:a16="http://schemas.microsoft.com/office/drawing/2014/main" id="{C0AC5092-1CFA-4215-9E90-C7A52DF2F4E2}"/>
                  </a:ext>
                </a:extLst>
              </p:cNvPr>
              <p:cNvPicPr/>
              <p:nvPr/>
            </p:nvPicPr>
            <p:blipFill>
              <a:blip r:embed="rId362"/>
              <a:stretch>
                <a:fillRect/>
              </a:stretch>
            </p:blipFill>
            <p:spPr>
              <a:xfrm>
                <a:off x="10183317" y="3351765"/>
                <a:ext cx="1764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92" name="Freihand 391">
                <a:extLst>
                  <a:ext uri="{FF2B5EF4-FFF2-40B4-BE49-F238E27FC236}">
                    <a16:creationId xmlns:a16="http://schemas.microsoft.com/office/drawing/2014/main" id="{A27CEAF4-759C-4A88-8DAE-76439344892F}"/>
                  </a:ext>
                </a:extLst>
              </p14:cNvPr>
              <p14:cNvContentPartPr/>
              <p14:nvPr/>
            </p14:nvContentPartPr>
            <p14:xfrm>
              <a:off x="10390317" y="3439245"/>
              <a:ext cx="113400" cy="96480"/>
            </p14:xfrm>
          </p:contentPart>
        </mc:Choice>
        <mc:Fallback>
          <p:pic>
            <p:nvPicPr>
              <p:cNvPr id="392" name="Freihand 391">
                <a:extLst>
                  <a:ext uri="{FF2B5EF4-FFF2-40B4-BE49-F238E27FC236}">
                    <a16:creationId xmlns:a16="http://schemas.microsoft.com/office/drawing/2014/main" id="{A27CEAF4-759C-4A88-8DAE-76439344892F}"/>
                  </a:ext>
                </a:extLst>
              </p:cNvPr>
              <p:cNvPicPr/>
              <p:nvPr/>
            </p:nvPicPr>
            <p:blipFill>
              <a:blip r:embed="rId364"/>
              <a:stretch>
                <a:fillRect/>
              </a:stretch>
            </p:blipFill>
            <p:spPr>
              <a:xfrm>
                <a:off x="10385997" y="3434925"/>
                <a:ext cx="122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93" name="Freihand 392">
                <a:extLst>
                  <a:ext uri="{FF2B5EF4-FFF2-40B4-BE49-F238E27FC236}">
                    <a16:creationId xmlns:a16="http://schemas.microsoft.com/office/drawing/2014/main" id="{08333170-7534-4599-A3A0-DADB8F1EFF3A}"/>
                  </a:ext>
                </a:extLst>
              </p14:cNvPr>
              <p14:cNvContentPartPr/>
              <p14:nvPr/>
            </p14:nvContentPartPr>
            <p14:xfrm>
              <a:off x="10472757" y="3425205"/>
              <a:ext cx="114840" cy="123480"/>
            </p14:xfrm>
          </p:contentPart>
        </mc:Choice>
        <mc:Fallback>
          <p:pic>
            <p:nvPicPr>
              <p:cNvPr id="393" name="Freihand 392">
                <a:extLst>
                  <a:ext uri="{FF2B5EF4-FFF2-40B4-BE49-F238E27FC236}">
                    <a16:creationId xmlns:a16="http://schemas.microsoft.com/office/drawing/2014/main" id="{08333170-7534-4599-A3A0-DADB8F1EFF3A}"/>
                  </a:ext>
                </a:extLst>
              </p:cNvPr>
              <p:cNvPicPr/>
              <p:nvPr/>
            </p:nvPicPr>
            <p:blipFill>
              <a:blip r:embed="rId366"/>
              <a:stretch>
                <a:fillRect/>
              </a:stretch>
            </p:blipFill>
            <p:spPr>
              <a:xfrm>
                <a:off x="10468437" y="3420885"/>
                <a:ext cx="123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94" name="Freihand 393">
                <a:extLst>
                  <a:ext uri="{FF2B5EF4-FFF2-40B4-BE49-F238E27FC236}">
                    <a16:creationId xmlns:a16="http://schemas.microsoft.com/office/drawing/2014/main" id="{99DCDB75-01F3-4CB0-BD87-455FB66F7699}"/>
                  </a:ext>
                </a:extLst>
              </p14:cNvPr>
              <p14:cNvContentPartPr/>
              <p14:nvPr/>
            </p14:nvContentPartPr>
            <p14:xfrm>
              <a:off x="10567797" y="3342405"/>
              <a:ext cx="211320" cy="190440"/>
            </p14:xfrm>
          </p:contentPart>
        </mc:Choice>
        <mc:Fallback>
          <p:pic>
            <p:nvPicPr>
              <p:cNvPr id="394" name="Freihand 393">
                <a:extLst>
                  <a:ext uri="{FF2B5EF4-FFF2-40B4-BE49-F238E27FC236}">
                    <a16:creationId xmlns:a16="http://schemas.microsoft.com/office/drawing/2014/main" id="{99DCDB75-01F3-4CB0-BD87-455FB66F7699}"/>
                  </a:ext>
                </a:extLst>
              </p:cNvPr>
              <p:cNvPicPr/>
              <p:nvPr/>
            </p:nvPicPr>
            <p:blipFill>
              <a:blip r:embed="rId368"/>
              <a:stretch>
                <a:fillRect/>
              </a:stretch>
            </p:blipFill>
            <p:spPr>
              <a:xfrm>
                <a:off x="10563477" y="3338085"/>
                <a:ext cx="219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96" name="Freihand 395">
                <a:extLst>
                  <a:ext uri="{FF2B5EF4-FFF2-40B4-BE49-F238E27FC236}">
                    <a16:creationId xmlns:a16="http://schemas.microsoft.com/office/drawing/2014/main" id="{58DDF293-DDFE-4356-8037-F14D6161D895}"/>
                  </a:ext>
                </a:extLst>
              </p14:cNvPr>
              <p14:cNvContentPartPr/>
              <p14:nvPr/>
            </p14:nvContentPartPr>
            <p14:xfrm>
              <a:off x="10923837" y="3303525"/>
              <a:ext cx="171720" cy="178920"/>
            </p14:xfrm>
          </p:contentPart>
        </mc:Choice>
        <mc:Fallback>
          <p:pic>
            <p:nvPicPr>
              <p:cNvPr id="396" name="Freihand 395">
                <a:extLst>
                  <a:ext uri="{FF2B5EF4-FFF2-40B4-BE49-F238E27FC236}">
                    <a16:creationId xmlns:a16="http://schemas.microsoft.com/office/drawing/2014/main" id="{58DDF293-DDFE-4356-8037-F14D6161D895}"/>
                  </a:ext>
                </a:extLst>
              </p:cNvPr>
              <p:cNvPicPr/>
              <p:nvPr/>
            </p:nvPicPr>
            <p:blipFill>
              <a:blip r:embed="rId370"/>
              <a:stretch>
                <a:fillRect/>
              </a:stretch>
            </p:blipFill>
            <p:spPr>
              <a:xfrm>
                <a:off x="10919517" y="3299205"/>
                <a:ext cx="180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97" name="Freihand 396">
                <a:extLst>
                  <a:ext uri="{FF2B5EF4-FFF2-40B4-BE49-F238E27FC236}">
                    <a16:creationId xmlns:a16="http://schemas.microsoft.com/office/drawing/2014/main" id="{C2D98430-8DE0-4573-BBA7-ACE7F622A4E4}"/>
                  </a:ext>
                </a:extLst>
              </p14:cNvPr>
              <p14:cNvContentPartPr/>
              <p14:nvPr/>
            </p14:nvContentPartPr>
            <p14:xfrm>
              <a:off x="11117517" y="3300645"/>
              <a:ext cx="200520" cy="157680"/>
            </p14:xfrm>
          </p:contentPart>
        </mc:Choice>
        <mc:Fallback>
          <p:pic>
            <p:nvPicPr>
              <p:cNvPr id="397" name="Freihand 396">
                <a:extLst>
                  <a:ext uri="{FF2B5EF4-FFF2-40B4-BE49-F238E27FC236}">
                    <a16:creationId xmlns:a16="http://schemas.microsoft.com/office/drawing/2014/main" id="{C2D98430-8DE0-4573-BBA7-ACE7F622A4E4}"/>
                  </a:ext>
                </a:extLst>
              </p:cNvPr>
              <p:cNvPicPr/>
              <p:nvPr/>
            </p:nvPicPr>
            <p:blipFill>
              <a:blip r:embed="rId372"/>
              <a:stretch>
                <a:fillRect/>
              </a:stretch>
            </p:blipFill>
            <p:spPr>
              <a:xfrm>
                <a:off x="11113197" y="3296325"/>
                <a:ext cx="209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98" name="Freihand 397">
                <a:extLst>
                  <a:ext uri="{FF2B5EF4-FFF2-40B4-BE49-F238E27FC236}">
                    <a16:creationId xmlns:a16="http://schemas.microsoft.com/office/drawing/2014/main" id="{8CA3F4C6-4083-4C21-9313-7128DCDAA1E5}"/>
                  </a:ext>
                </a:extLst>
              </p14:cNvPr>
              <p14:cNvContentPartPr/>
              <p14:nvPr/>
            </p14:nvContentPartPr>
            <p14:xfrm>
              <a:off x="11484717" y="3286965"/>
              <a:ext cx="160920" cy="176040"/>
            </p14:xfrm>
          </p:contentPart>
        </mc:Choice>
        <mc:Fallback>
          <p:pic>
            <p:nvPicPr>
              <p:cNvPr id="398" name="Freihand 397">
                <a:extLst>
                  <a:ext uri="{FF2B5EF4-FFF2-40B4-BE49-F238E27FC236}">
                    <a16:creationId xmlns:a16="http://schemas.microsoft.com/office/drawing/2014/main" id="{8CA3F4C6-4083-4C21-9313-7128DCDAA1E5}"/>
                  </a:ext>
                </a:extLst>
              </p:cNvPr>
              <p:cNvPicPr/>
              <p:nvPr/>
            </p:nvPicPr>
            <p:blipFill>
              <a:blip r:embed="rId374"/>
              <a:stretch>
                <a:fillRect/>
              </a:stretch>
            </p:blipFill>
            <p:spPr>
              <a:xfrm>
                <a:off x="11480397" y="3282645"/>
                <a:ext cx="169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99" name="Freihand 398">
                <a:extLst>
                  <a:ext uri="{FF2B5EF4-FFF2-40B4-BE49-F238E27FC236}">
                    <a16:creationId xmlns:a16="http://schemas.microsoft.com/office/drawing/2014/main" id="{034837F4-7746-4EC6-8315-C4E50EBC46DA}"/>
                  </a:ext>
                </a:extLst>
              </p14:cNvPr>
              <p14:cNvContentPartPr/>
              <p14:nvPr/>
            </p14:nvContentPartPr>
            <p14:xfrm>
              <a:off x="11692437" y="3344925"/>
              <a:ext cx="140400" cy="105120"/>
            </p14:xfrm>
          </p:contentPart>
        </mc:Choice>
        <mc:Fallback>
          <p:pic>
            <p:nvPicPr>
              <p:cNvPr id="399" name="Freihand 398">
                <a:extLst>
                  <a:ext uri="{FF2B5EF4-FFF2-40B4-BE49-F238E27FC236}">
                    <a16:creationId xmlns:a16="http://schemas.microsoft.com/office/drawing/2014/main" id="{034837F4-7746-4EC6-8315-C4E50EBC46DA}"/>
                  </a:ext>
                </a:extLst>
              </p:cNvPr>
              <p:cNvPicPr/>
              <p:nvPr/>
            </p:nvPicPr>
            <p:blipFill>
              <a:blip r:embed="rId376"/>
              <a:stretch>
                <a:fillRect/>
              </a:stretch>
            </p:blipFill>
            <p:spPr>
              <a:xfrm>
                <a:off x="11688117" y="3340605"/>
                <a:ext cx="149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00" name="Freihand 399">
                <a:extLst>
                  <a:ext uri="{FF2B5EF4-FFF2-40B4-BE49-F238E27FC236}">
                    <a16:creationId xmlns:a16="http://schemas.microsoft.com/office/drawing/2014/main" id="{9D50B172-55EC-41DD-993D-EF3EE619110F}"/>
                  </a:ext>
                </a:extLst>
              </p14:cNvPr>
              <p14:cNvContentPartPr/>
              <p14:nvPr/>
            </p14:nvContentPartPr>
            <p14:xfrm>
              <a:off x="10495077" y="3733725"/>
              <a:ext cx="14040" cy="99000"/>
            </p14:xfrm>
          </p:contentPart>
        </mc:Choice>
        <mc:Fallback>
          <p:pic>
            <p:nvPicPr>
              <p:cNvPr id="400" name="Freihand 399">
                <a:extLst>
                  <a:ext uri="{FF2B5EF4-FFF2-40B4-BE49-F238E27FC236}">
                    <a16:creationId xmlns:a16="http://schemas.microsoft.com/office/drawing/2014/main" id="{9D50B172-55EC-41DD-993D-EF3EE619110F}"/>
                  </a:ext>
                </a:extLst>
              </p:cNvPr>
              <p:cNvPicPr/>
              <p:nvPr/>
            </p:nvPicPr>
            <p:blipFill>
              <a:blip r:embed="rId378"/>
              <a:stretch>
                <a:fillRect/>
              </a:stretch>
            </p:blipFill>
            <p:spPr>
              <a:xfrm>
                <a:off x="10490757" y="3729405"/>
                <a:ext cx="22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01" name="Freihand 400">
                <a:extLst>
                  <a:ext uri="{FF2B5EF4-FFF2-40B4-BE49-F238E27FC236}">
                    <a16:creationId xmlns:a16="http://schemas.microsoft.com/office/drawing/2014/main" id="{0750E496-6F46-40A4-8D3B-9D526A40D546}"/>
                  </a:ext>
                </a:extLst>
              </p14:cNvPr>
              <p14:cNvContentPartPr/>
              <p14:nvPr/>
            </p14:nvContentPartPr>
            <p14:xfrm>
              <a:off x="10392117" y="3717885"/>
              <a:ext cx="171000" cy="104400"/>
            </p14:xfrm>
          </p:contentPart>
        </mc:Choice>
        <mc:Fallback>
          <p:pic>
            <p:nvPicPr>
              <p:cNvPr id="401" name="Freihand 400">
                <a:extLst>
                  <a:ext uri="{FF2B5EF4-FFF2-40B4-BE49-F238E27FC236}">
                    <a16:creationId xmlns:a16="http://schemas.microsoft.com/office/drawing/2014/main" id="{0750E496-6F46-40A4-8D3B-9D526A40D546}"/>
                  </a:ext>
                </a:extLst>
              </p:cNvPr>
              <p:cNvPicPr/>
              <p:nvPr/>
            </p:nvPicPr>
            <p:blipFill>
              <a:blip r:embed="rId380"/>
              <a:stretch>
                <a:fillRect/>
              </a:stretch>
            </p:blipFill>
            <p:spPr>
              <a:xfrm>
                <a:off x="10387797" y="3713565"/>
                <a:ext cx="179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02" name="Freihand 401">
                <a:extLst>
                  <a:ext uri="{FF2B5EF4-FFF2-40B4-BE49-F238E27FC236}">
                    <a16:creationId xmlns:a16="http://schemas.microsoft.com/office/drawing/2014/main" id="{A60AEF8E-9F8A-4F85-A71A-DDB3F4E6CD80}"/>
                  </a:ext>
                </a:extLst>
              </p14:cNvPr>
              <p14:cNvContentPartPr/>
              <p14:nvPr/>
            </p14:nvContentPartPr>
            <p14:xfrm>
              <a:off x="10607397" y="3734445"/>
              <a:ext cx="108360" cy="88920"/>
            </p14:xfrm>
          </p:contentPart>
        </mc:Choice>
        <mc:Fallback>
          <p:pic>
            <p:nvPicPr>
              <p:cNvPr id="402" name="Freihand 401">
                <a:extLst>
                  <a:ext uri="{FF2B5EF4-FFF2-40B4-BE49-F238E27FC236}">
                    <a16:creationId xmlns:a16="http://schemas.microsoft.com/office/drawing/2014/main" id="{A60AEF8E-9F8A-4F85-A71A-DDB3F4E6CD80}"/>
                  </a:ext>
                </a:extLst>
              </p:cNvPr>
              <p:cNvPicPr/>
              <p:nvPr/>
            </p:nvPicPr>
            <p:blipFill>
              <a:blip r:embed="rId382"/>
              <a:stretch>
                <a:fillRect/>
              </a:stretch>
            </p:blipFill>
            <p:spPr>
              <a:xfrm>
                <a:off x="10603077" y="3730125"/>
                <a:ext cx="117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03" name="Freihand 402">
                <a:extLst>
                  <a:ext uri="{FF2B5EF4-FFF2-40B4-BE49-F238E27FC236}">
                    <a16:creationId xmlns:a16="http://schemas.microsoft.com/office/drawing/2014/main" id="{DFAF63E6-AB70-4B89-A6F6-BFF8DCD5B755}"/>
                  </a:ext>
                </a:extLst>
              </p14:cNvPr>
              <p14:cNvContentPartPr/>
              <p14:nvPr/>
            </p14:nvContentPartPr>
            <p14:xfrm>
              <a:off x="10710717" y="3662085"/>
              <a:ext cx="90720" cy="149760"/>
            </p14:xfrm>
          </p:contentPart>
        </mc:Choice>
        <mc:Fallback>
          <p:pic>
            <p:nvPicPr>
              <p:cNvPr id="403" name="Freihand 402">
                <a:extLst>
                  <a:ext uri="{FF2B5EF4-FFF2-40B4-BE49-F238E27FC236}">
                    <a16:creationId xmlns:a16="http://schemas.microsoft.com/office/drawing/2014/main" id="{DFAF63E6-AB70-4B89-A6F6-BFF8DCD5B755}"/>
                  </a:ext>
                </a:extLst>
              </p:cNvPr>
              <p:cNvPicPr/>
              <p:nvPr/>
            </p:nvPicPr>
            <p:blipFill>
              <a:blip r:embed="rId384"/>
              <a:stretch>
                <a:fillRect/>
              </a:stretch>
            </p:blipFill>
            <p:spPr>
              <a:xfrm>
                <a:off x="10706397" y="3657765"/>
                <a:ext cx="99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04" name="Freihand 403">
                <a:extLst>
                  <a:ext uri="{FF2B5EF4-FFF2-40B4-BE49-F238E27FC236}">
                    <a16:creationId xmlns:a16="http://schemas.microsoft.com/office/drawing/2014/main" id="{7B40FAD7-7B49-4637-A86A-66A3040875C7}"/>
                  </a:ext>
                </a:extLst>
              </p14:cNvPr>
              <p14:cNvContentPartPr/>
              <p14:nvPr/>
            </p14:nvContentPartPr>
            <p14:xfrm>
              <a:off x="10835997" y="3617805"/>
              <a:ext cx="118800" cy="175320"/>
            </p14:xfrm>
          </p:contentPart>
        </mc:Choice>
        <mc:Fallback>
          <p:pic>
            <p:nvPicPr>
              <p:cNvPr id="404" name="Freihand 403">
                <a:extLst>
                  <a:ext uri="{FF2B5EF4-FFF2-40B4-BE49-F238E27FC236}">
                    <a16:creationId xmlns:a16="http://schemas.microsoft.com/office/drawing/2014/main" id="{7B40FAD7-7B49-4637-A86A-66A3040875C7}"/>
                  </a:ext>
                </a:extLst>
              </p:cNvPr>
              <p:cNvPicPr/>
              <p:nvPr/>
            </p:nvPicPr>
            <p:blipFill>
              <a:blip r:embed="rId386"/>
              <a:stretch>
                <a:fillRect/>
              </a:stretch>
            </p:blipFill>
            <p:spPr>
              <a:xfrm>
                <a:off x="10831677" y="3613485"/>
                <a:ext cx="127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05" name="Freihand 404">
                <a:extLst>
                  <a:ext uri="{FF2B5EF4-FFF2-40B4-BE49-F238E27FC236}">
                    <a16:creationId xmlns:a16="http://schemas.microsoft.com/office/drawing/2014/main" id="{33439276-C053-442D-B9FF-32F3AC8C4A41}"/>
                  </a:ext>
                </a:extLst>
              </p14:cNvPr>
              <p14:cNvContentPartPr/>
              <p14:nvPr/>
            </p14:nvContentPartPr>
            <p14:xfrm>
              <a:off x="11105637" y="3618165"/>
              <a:ext cx="61920" cy="162360"/>
            </p14:xfrm>
          </p:contentPart>
        </mc:Choice>
        <mc:Fallback>
          <p:pic>
            <p:nvPicPr>
              <p:cNvPr id="405" name="Freihand 404">
                <a:extLst>
                  <a:ext uri="{FF2B5EF4-FFF2-40B4-BE49-F238E27FC236}">
                    <a16:creationId xmlns:a16="http://schemas.microsoft.com/office/drawing/2014/main" id="{33439276-C053-442D-B9FF-32F3AC8C4A41}"/>
                  </a:ext>
                </a:extLst>
              </p:cNvPr>
              <p:cNvPicPr/>
              <p:nvPr/>
            </p:nvPicPr>
            <p:blipFill>
              <a:blip r:embed="rId388"/>
              <a:stretch>
                <a:fillRect/>
              </a:stretch>
            </p:blipFill>
            <p:spPr>
              <a:xfrm>
                <a:off x="11101317" y="3613845"/>
                <a:ext cx="70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06" name="Freihand 405">
                <a:extLst>
                  <a:ext uri="{FF2B5EF4-FFF2-40B4-BE49-F238E27FC236}">
                    <a16:creationId xmlns:a16="http://schemas.microsoft.com/office/drawing/2014/main" id="{5D855E49-63C7-41F0-8696-77514BE368AB}"/>
                  </a:ext>
                </a:extLst>
              </p14:cNvPr>
              <p14:cNvContentPartPr/>
              <p14:nvPr/>
            </p14:nvContentPartPr>
            <p14:xfrm>
              <a:off x="11201757" y="3670365"/>
              <a:ext cx="75240" cy="94320"/>
            </p14:xfrm>
          </p:contentPart>
        </mc:Choice>
        <mc:Fallback>
          <p:pic>
            <p:nvPicPr>
              <p:cNvPr id="406" name="Freihand 405">
                <a:extLst>
                  <a:ext uri="{FF2B5EF4-FFF2-40B4-BE49-F238E27FC236}">
                    <a16:creationId xmlns:a16="http://schemas.microsoft.com/office/drawing/2014/main" id="{5D855E49-63C7-41F0-8696-77514BE368AB}"/>
                  </a:ext>
                </a:extLst>
              </p:cNvPr>
              <p:cNvPicPr/>
              <p:nvPr/>
            </p:nvPicPr>
            <p:blipFill>
              <a:blip r:embed="rId390"/>
              <a:stretch>
                <a:fillRect/>
              </a:stretch>
            </p:blipFill>
            <p:spPr>
              <a:xfrm>
                <a:off x="11197437" y="3666045"/>
                <a:ext cx="83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07" name="Freihand 406">
                <a:extLst>
                  <a:ext uri="{FF2B5EF4-FFF2-40B4-BE49-F238E27FC236}">
                    <a16:creationId xmlns:a16="http://schemas.microsoft.com/office/drawing/2014/main" id="{62052599-FA5F-4993-82FF-E7DCC7465406}"/>
                  </a:ext>
                </a:extLst>
              </p14:cNvPr>
              <p14:cNvContentPartPr/>
              <p14:nvPr/>
            </p14:nvContentPartPr>
            <p14:xfrm>
              <a:off x="11291757" y="3580365"/>
              <a:ext cx="351720" cy="171000"/>
            </p14:xfrm>
          </p:contentPart>
        </mc:Choice>
        <mc:Fallback>
          <p:pic>
            <p:nvPicPr>
              <p:cNvPr id="407" name="Freihand 406">
                <a:extLst>
                  <a:ext uri="{FF2B5EF4-FFF2-40B4-BE49-F238E27FC236}">
                    <a16:creationId xmlns:a16="http://schemas.microsoft.com/office/drawing/2014/main" id="{62052599-FA5F-4993-82FF-E7DCC7465406}"/>
                  </a:ext>
                </a:extLst>
              </p:cNvPr>
              <p:cNvPicPr/>
              <p:nvPr/>
            </p:nvPicPr>
            <p:blipFill>
              <a:blip r:embed="rId392"/>
              <a:stretch>
                <a:fillRect/>
              </a:stretch>
            </p:blipFill>
            <p:spPr>
              <a:xfrm>
                <a:off x="11287437" y="3576045"/>
                <a:ext cx="360360" cy="179640"/>
              </a:xfrm>
              <a:prstGeom prst="rect">
                <a:avLst/>
              </a:prstGeom>
            </p:spPr>
          </p:pic>
        </mc:Fallback>
      </mc:AlternateContent>
      <p:grpSp>
        <p:nvGrpSpPr>
          <p:cNvPr id="414" name="Gruppieren 413">
            <a:extLst>
              <a:ext uri="{FF2B5EF4-FFF2-40B4-BE49-F238E27FC236}">
                <a16:creationId xmlns:a16="http://schemas.microsoft.com/office/drawing/2014/main" id="{F93C1593-8731-46F6-B4A1-C5E0DCA722C0}"/>
              </a:ext>
            </a:extLst>
          </p:cNvPr>
          <p:cNvGrpSpPr/>
          <p:nvPr/>
        </p:nvGrpSpPr>
        <p:grpSpPr>
          <a:xfrm>
            <a:off x="9940677" y="436485"/>
            <a:ext cx="2156040" cy="2070360"/>
            <a:chOff x="9940677" y="436485"/>
            <a:chExt cx="2156040" cy="2070360"/>
          </a:xfrm>
        </p:grpSpPr>
        <mc:AlternateContent xmlns:mc="http://schemas.openxmlformats.org/markup-compatibility/2006">
          <mc:Choice xmlns:p14="http://schemas.microsoft.com/office/powerpoint/2010/main" Requires="p14">
            <p:contentPart p14:bwMode="auto" r:id="rId393">
              <p14:nvContentPartPr>
                <p14:cNvPr id="289" name="Freihand 288">
                  <a:extLst>
                    <a:ext uri="{FF2B5EF4-FFF2-40B4-BE49-F238E27FC236}">
                      <a16:creationId xmlns:a16="http://schemas.microsoft.com/office/drawing/2014/main" id="{05CE12DB-D16E-4A1C-ABB8-F1B3F9712FAD}"/>
                    </a:ext>
                  </a:extLst>
                </p14:cNvPr>
                <p14:cNvContentPartPr/>
                <p14:nvPr/>
              </p14:nvContentPartPr>
              <p14:xfrm>
                <a:off x="9940677" y="514605"/>
                <a:ext cx="153720" cy="166680"/>
              </p14:xfrm>
            </p:contentPart>
          </mc:Choice>
          <mc:Fallback>
            <p:pic>
              <p:nvPicPr>
                <p:cNvPr id="289" name="Freihand 288">
                  <a:extLst>
                    <a:ext uri="{FF2B5EF4-FFF2-40B4-BE49-F238E27FC236}">
                      <a16:creationId xmlns:a16="http://schemas.microsoft.com/office/drawing/2014/main" id="{05CE12DB-D16E-4A1C-ABB8-F1B3F9712FAD}"/>
                    </a:ext>
                  </a:extLst>
                </p:cNvPr>
                <p:cNvPicPr/>
                <p:nvPr/>
              </p:nvPicPr>
              <p:blipFill>
                <a:blip r:embed="rId394"/>
                <a:stretch>
                  <a:fillRect/>
                </a:stretch>
              </p:blipFill>
              <p:spPr>
                <a:xfrm>
                  <a:off x="9936357" y="510285"/>
                  <a:ext cx="162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90" name="Freihand 289">
                  <a:extLst>
                    <a:ext uri="{FF2B5EF4-FFF2-40B4-BE49-F238E27FC236}">
                      <a16:creationId xmlns:a16="http://schemas.microsoft.com/office/drawing/2014/main" id="{9396C3EC-639B-4228-AF6F-62E914990838}"/>
                    </a:ext>
                  </a:extLst>
                </p14:cNvPr>
                <p14:cNvContentPartPr/>
                <p14:nvPr/>
              </p14:nvContentPartPr>
              <p14:xfrm>
                <a:off x="10104837" y="568245"/>
                <a:ext cx="83520" cy="84240"/>
              </p14:xfrm>
            </p:contentPart>
          </mc:Choice>
          <mc:Fallback>
            <p:pic>
              <p:nvPicPr>
                <p:cNvPr id="290" name="Freihand 289">
                  <a:extLst>
                    <a:ext uri="{FF2B5EF4-FFF2-40B4-BE49-F238E27FC236}">
                      <a16:creationId xmlns:a16="http://schemas.microsoft.com/office/drawing/2014/main" id="{9396C3EC-639B-4228-AF6F-62E914990838}"/>
                    </a:ext>
                  </a:extLst>
                </p:cNvPr>
                <p:cNvPicPr/>
                <p:nvPr/>
              </p:nvPicPr>
              <p:blipFill>
                <a:blip r:embed="rId396"/>
                <a:stretch>
                  <a:fillRect/>
                </a:stretch>
              </p:blipFill>
              <p:spPr>
                <a:xfrm>
                  <a:off x="10100517" y="563925"/>
                  <a:ext cx="92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91" name="Freihand 290">
                  <a:extLst>
                    <a:ext uri="{FF2B5EF4-FFF2-40B4-BE49-F238E27FC236}">
                      <a16:creationId xmlns:a16="http://schemas.microsoft.com/office/drawing/2014/main" id="{AC4CCDF7-6E27-463A-86F8-A3C780F6053F}"/>
                    </a:ext>
                  </a:extLst>
                </p14:cNvPr>
                <p14:cNvContentPartPr/>
                <p14:nvPr/>
              </p14:nvContentPartPr>
              <p14:xfrm>
                <a:off x="10182957" y="528285"/>
                <a:ext cx="90720" cy="137520"/>
              </p14:xfrm>
            </p:contentPart>
          </mc:Choice>
          <mc:Fallback>
            <p:pic>
              <p:nvPicPr>
                <p:cNvPr id="291" name="Freihand 290">
                  <a:extLst>
                    <a:ext uri="{FF2B5EF4-FFF2-40B4-BE49-F238E27FC236}">
                      <a16:creationId xmlns:a16="http://schemas.microsoft.com/office/drawing/2014/main" id="{AC4CCDF7-6E27-463A-86F8-A3C780F6053F}"/>
                    </a:ext>
                  </a:extLst>
                </p:cNvPr>
                <p:cNvPicPr/>
                <p:nvPr/>
              </p:nvPicPr>
              <p:blipFill>
                <a:blip r:embed="rId398"/>
                <a:stretch>
                  <a:fillRect/>
                </a:stretch>
              </p:blipFill>
              <p:spPr>
                <a:xfrm>
                  <a:off x="10178637" y="523965"/>
                  <a:ext cx="99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92" name="Freihand 291">
                  <a:extLst>
                    <a:ext uri="{FF2B5EF4-FFF2-40B4-BE49-F238E27FC236}">
                      <a16:creationId xmlns:a16="http://schemas.microsoft.com/office/drawing/2014/main" id="{C47C3A9F-28FC-4579-ADF6-9A8E55AAC59C}"/>
                    </a:ext>
                  </a:extLst>
                </p14:cNvPr>
                <p14:cNvContentPartPr/>
                <p14:nvPr/>
              </p14:nvContentPartPr>
              <p14:xfrm>
                <a:off x="10304277" y="485445"/>
                <a:ext cx="87120" cy="164160"/>
              </p14:xfrm>
            </p:contentPart>
          </mc:Choice>
          <mc:Fallback>
            <p:pic>
              <p:nvPicPr>
                <p:cNvPr id="292" name="Freihand 291">
                  <a:extLst>
                    <a:ext uri="{FF2B5EF4-FFF2-40B4-BE49-F238E27FC236}">
                      <a16:creationId xmlns:a16="http://schemas.microsoft.com/office/drawing/2014/main" id="{C47C3A9F-28FC-4579-ADF6-9A8E55AAC59C}"/>
                    </a:ext>
                  </a:extLst>
                </p:cNvPr>
                <p:cNvPicPr/>
                <p:nvPr/>
              </p:nvPicPr>
              <p:blipFill>
                <a:blip r:embed="rId400"/>
                <a:stretch>
                  <a:fillRect/>
                </a:stretch>
              </p:blipFill>
              <p:spPr>
                <a:xfrm>
                  <a:off x="10299957" y="481125"/>
                  <a:ext cx="95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93" name="Freihand 292">
                  <a:extLst>
                    <a:ext uri="{FF2B5EF4-FFF2-40B4-BE49-F238E27FC236}">
                      <a16:creationId xmlns:a16="http://schemas.microsoft.com/office/drawing/2014/main" id="{0D0F0AFE-D4FF-4BCC-B4D3-A9AA4B3B0383}"/>
                    </a:ext>
                  </a:extLst>
                </p14:cNvPr>
                <p14:cNvContentPartPr/>
                <p14:nvPr/>
              </p14:nvContentPartPr>
              <p14:xfrm>
                <a:off x="10635117" y="436485"/>
                <a:ext cx="231840" cy="176400"/>
              </p14:xfrm>
            </p:contentPart>
          </mc:Choice>
          <mc:Fallback>
            <p:pic>
              <p:nvPicPr>
                <p:cNvPr id="293" name="Freihand 292">
                  <a:extLst>
                    <a:ext uri="{FF2B5EF4-FFF2-40B4-BE49-F238E27FC236}">
                      <a16:creationId xmlns:a16="http://schemas.microsoft.com/office/drawing/2014/main" id="{0D0F0AFE-D4FF-4BCC-B4D3-A9AA4B3B0383}"/>
                    </a:ext>
                  </a:extLst>
                </p:cNvPr>
                <p:cNvPicPr/>
                <p:nvPr/>
              </p:nvPicPr>
              <p:blipFill>
                <a:blip r:embed="rId402"/>
                <a:stretch>
                  <a:fillRect/>
                </a:stretch>
              </p:blipFill>
              <p:spPr>
                <a:xfrm>
                  <a:off x="10630797" y="432165"/>
                  <a:ext cx="240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94" name="Freihand 293">
                  <a:extLst>
                    <a:ext uri="{FF2B5EF4-FFF2-40B4-BE49-F238E27FC236}">
                      <a16:creationId xmlns:a16="http://schemas.microsoft.com/office/drawing/2014/main" id="{79676EA7-0037-482C-815D-48B20121FC24}"/>
                    </a:ext>
                  </a:extLst>
                </p14:cNvPr>
                <p14:cNvContentPartPr/>
                <p14:nvPr/>
              </p14:nvContentPartPr>
              <p14:xfrm>
                <a:off x="10867677" y="518565"/>
                <a:ext cx="102960" cy="80640"/>
              </p14:xfrm>
            </p:contentPart>
          </mc:Choice>
          <mc:Fallback>
            <p:pic>
              <p:nvPicPr>
                <p:cNvPr id="294" name="Freihand 293">
                  <a:extLst>
                    <a:ext uri="{FF2B5EF4-FFF2-40B4-BE49-F238E27FC236}">
                      <a16:creationId xmlns:a16="http://schemas.microsoft.com/office/drawing/2014/main" id="{79676EA7-0037-482C-815D-48B20121FC24}"/>
                    </a:ext>
                  </a:extLst>
                </p:cNvPr>
                <p:cNvPicPr/>
                <p:nvPr/>
              </p:nvPicPr>
              <p:blipFill>
                <a:blip r:embed="rId404"/>
                <a:stretch>
                  <a:fillRect/>
                </a:stretch>
              </p:blipFill>
              <p:spPr>
                <a:xfrm>
                  <a:off x="10863357" y="514245"/>
                  <a:ext cx="111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95" name="Freihand 294">
                  <a:extLst>
                    <a:ext uri="{FF2B5EF4-FFF2-40B4-BE49-F238E27FC236}">
                      <a16:creationId xmlns:a16="http://schemas.microsoft.com/office/drawing/2014/main" id="{A93A723B-0FC3-4938-B4F4-A625DDA31E9B}"/>
                    </a:ext>
                  </a:extLst>
                </p14:cNvPr>
                <p14:cNvContentPartPr/>
                <p14:nvPr/>
              </p14:nvContentPartPr>
              <p14:xfrm>
                <a:off x="11006277" y="518205"/>
                <a:ext cx="53640" cy="71280"/>
              </p14:xfrm>
            </p:contentPart>
          </mc:Choice>
          <mc:Fallback>
            <p:pic>
              <p:nvPicPr>
                <p:cNvPr id="295" name="Freihand 294">
                  <a:extLst>
                    <a:ext uri="{FF2B5EF4-FFF2-40B4-BE49-F238E27FC236}">
                      <a16:creationId xmlns:a16="http://schemas.microsoft.com/office/drawing/2014/main" id="{A93A723B-0FC3-4938-B4F4-A625DDA31E9B}"/>
                    </a:ext>
                  </a:extLst>
                </p:cNvPr>
                <p:cNvPicPr/>
                <p:nvPr/>
              </p:nvPicPr>
              <p:blipFill>
                <a:blip r:embed="rId406"/>
                <a:stretch>
                  <a:fillRect/>
                </a:stretch>
              </p:blipFill>
              <p:spPr>
                <a:xfrm>
                  <a:off x="11001957" y="513885"/>
                  <a:ext cx="62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96" name="Freihand 295">
                  <a:extLst>
                    <a:ext uri="{FF2B5EF4-FFF2-40B4-BE49-F238E27FC236}">
                      <a16:creationId xmlns:a16="http://schemas.microsoft.com/office/drawing/2014/main" id="{1F0F77D1-2FA5-46B1-BFF4-86C13BF45C4B}"/>
                    </a:ext>
                  </a:extLst>
                </p14:cNvPr>
                <p14:cNvContentPartPr/>
                <p14:nvPr/>
              </p14:nvContentPartPr>
              <p14:xfrm>
                <a:off x="11188437" y="513885"/>
                <a:ext cx="167400" cy="48600"/>
              </p14:xfrm>
            </p:contentPart>
          </mc:Choice>
          <mc:Fallback>
            <p:pic>
              <p:nvPicPr>
                <p:cNvPr id="296" name="Freihand 295">
                  <a:extLst>
                    <a:ext uri="{FF2B5EF4-FFF2-40B4-BE49-F238E27FC236}">
                      <a16:creationId xmlns:a16="http://schemas.microsoft.com/office/drawing/2014/main" id="{1F0F77D1-2FA5-46B1-BFF4-86C13BF45C4B}"/>
                    </a:ext>
                  </a:extLst>
                </p:cNvPr>
                <p:cNvPicPr/>
                <p:nvPr/>
              </p:nvPicPr>
              <p:blipFill>
                <a:blip r:embed="rId408"/>
                <a:stretch>
                  <a:fillRect/>
                </a:stretch>
              </p:blipFill>
              <p:spPr>
                <a:xfrm>
                  <a:off x="11184117" y="509565"/>
                  <a:ext cx="1760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97" name="Freihand 296">
                  <a:extLst>
                    <a:ext uri="{FF2B5EF4-FFF2-40B4-BE49-F238E27FC236}">
                      <a16:creationId xmlns:a16="http://schemas.microsoft.com/office/drawing/2014/main" id="{87241991-6E84-4C08-9FC7-684B029BAAE9}"/>
                    </a:ext>
                  </a:extLst>
                </p14:cNvPr>
                <p14:cNvContentPartPr/>
                <p14:nvPr/>
              </p14:nvContentPartPr>
              <p14:xfrm>
                <a:off x="11325957" y="445845"/>
                <a:ext cx="25560" cy="14400"/>
              </p14:xfrm>
            </p:contentPart>
          </mc:Choice>
          <mc:Fallback>
            <p:pic>
              <p:nvPicPr>
                <p:cNvPr id="297" name="Freihand 296">
                  <a:extLst>
                    <a:ext uri="{FF2B5EF4-FFF2-40B4-BE49-F238E27FC236}">
                      <a16:creationId xmlns:a16="http://schemas.microsoft.com/office/drawing/2014/main" id="{87241991-6E84-4C08-9FC7-684B029BAAE9}"/>
                    </a:ext>
                  </a:extLst>
                </p:cNvPr>
                <p:cNvPicPr/>
                <p:nvPr/>
              </p:nvPicPr>
              <p:blipFill>
                <a:blip r:embed="rId410"/>
                <a:stretch>
                  <a:fillRect/>
                </a:stretch>
              </p:blipFill>
              <p:spPr>
                <a:xfrm>
                  <a:off x="11321637" y="441525"/>
                  <a:ext cx="34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98" name="Freihand 297">
                  <a:extLst>
                    <a:ext uri="{FF2B5EF4-FFF2-40B4-BE49-F238E27FC236}">
                      <a16:creationId xmlns:a16="http://schemas.microsoft.com/office/drawing/2014/main" id="{9BAD276B-03E7-4BA1-8B3A-E0212CC73B97}"/>
                    </a:ext>
                  </a:extLst>
                </p14:cNvPr>
                <p14:cNvContentPartPr/>
                <p14:nvPr/>
              </p14:nvContentPartPr>
              <p14:xfrm>
                <a:off x="11396157" y="478605"/>
                <a:ext cx="109800" cy="87480"/>
              </p14:xfrm>
            </p:contentPart>
          </mc:Choice>
          <mc:Fallback>
            <p:pic>
              <p:nvPicPr>
                <p:cNvPr id="298" name="Freihand 297">
                  <a:extLst>
                    <a:ext uri="{FF2B5EF4-FFF2-40B4-BE49-F238E27FC236}">
                      <a16:creationId xmlns:a16="http://schemas.microsoft.com/office/drawing/2014/main" id="{9BAD276B-03E7-4BA1-8B3A-E0212CC73B97}"/>
                    </a:ext>
                  </a:extLst>
                </p:cNvPr>
                <p:cNvPicPr/>
                <p:nvPr/>
              </p:nvPicPr>
              <p:blipFill>
                <a:blip r:embed="rId412"/>
                <a:stretch>
                  <a:fillRect/>
                </a:stretch>
              </p:blipFill>
              <p:spPr>
                <a:xfrm>
                  <a:off x="11391837" y="474285"/>
                  <a:ext cx="118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99" name="Freihand 298">
                  <a:extLst>
                    <a:ext uri="{FF2B5EF4-FFF2-40B4-BE49-F238E27FC236}">
                      <a16:creationId xmlns:a16="http://schemas.microsoft.com/office/drawing/2014/main" id="{81E47B85-1783-43EA-9259-E9E18A7D97F7}"/>
                    </a:ext>
                  </a:extLst>
                </p14:cNvPr>
                <p14:cNvContentPartPr/>
                <p14:nvPr/>
              </p14:nvContentPartPr>
              <p14:xfrm>
                <a:off x="11527197" y="469605"/>
                <a:ext cx="105840" cy="94680"/>
              </p14:xfrm>
            </p:contentPart>
          </mc:Choice>
          <mc:Fallback>
            <p:pic>
              <p:nvPicPr>
                <p:cNvPr id="299" name="Freihand 298">
                  <a:extLst>
                    <a:ext uri="{FF2B5EF4-FFF2-40B4-BE49-F238E27FC236}">
                      <a16:creationId xmlns:a16="http://schemas.microsoft.com/office/drawing/2014/main" id="{81E47B85-1783-43EA-9259-E9E18A7D97F7}"/>
                    </a:ext>
                  </a:extLst>
                </p:cNvPr>
                <p:cNvPicPr/>
                <p:nvPr/>
              </p:nvPicPr>
              <p:blipFill>
                <a:blip r:embed="rId414"/>
                <a:stretch>
                  <a:fillRect/>
                </a:stretch>
              </p:blipFill>
              <p:spPr>
                <a:xfrm>
                  <a:off x="11522877" y="465285"/>
                  <a:ext cx="114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00" name="Freihand 299">
                  <a:extLst>
                    <a:ext uri="{FF2B5EF4-FFF2-40B4-BE49-F238E27FC236}">
                      <a16:creationId xmlns:a16="http://schemas.microsoft.com/office/drawing/2014/main" id="{115AC205-62DA-4EED-8849-0DBBAB0CFCC7}"/>
                    </a:ext>
                  </a:extLst>
                </p14:cNvPr>
                <p14:cNvContentPartPr/>
                <p14:nvPr/>
              </p14:nvContentPartPr>
              <p14:xfrm>
                <a:off x="11670477" y="471765"/>
                <a:ext cx="104400" cy="79560"/>
              </p14:xfrm>
            </p:contentPart>
          </mc:Choice>
          <mc:Fallback>
            <p:pic>
              <p:nvPicPr>
                <p:cNvPr id="300" name="Freihand 299">
                  <a:extLst>
                    <a:ext uri="{FF2B5EF4-FFF2-40B4-BE49-F238E27FC236}">
                      <a16:creationId xmlns:a16="http://schemas.microsoft.com/office/drawing/2014/main" id="{115AC205-62DA-4EED-8849-0DBBAB0CFCC7}"/>
                    </a:ext>
                  </a:extLst>
                </p:cNvPr>
                <p:cNvPicPr/>
                <p:nvPr/>
              </p:nvPicPr>
              <p:blipFill>
                <a:blip r:embed="rId416"/>
                <a:stretch>
                  <a:fillRect/>
                </a:stretch>
              </p:blipFill>
              <p:spPr>
                <a:xfrm>
                  <a:off x="11666157" y="467445"/>
                  <a:ext cx="11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01" name="Freihand 300">
                  <a:extLst>
                    <a:ext uri="{FF2B5EF4-FFF2-40B4-BE49-F238E27FC236}">
                      <a16:creationId xmlns:a16="http://schemas.microsoft.com/office/drawing/2014/main" id="{B9E739FE-0C35-49BB-AF2F-F4CF0026A8FE}"/>
                    </a:ext>
                  </a:extLst>
                </p14:cNvPr>
                <p14:cNvContentPartPr/>
                <p14:nvPr/>
              </p14:nvContentPartPr>
              <p14:xfrm>
                <a:off x="11802957" y="462045"/>
                <a:ext cx="84240" cy="78840"/>
              </p14:xfrm>
            </p:contentPart>
          </mc:Choice>
          <mc:Fallback>
            <p:pic>
              <p:nvPicPr>
                <p:cNvPr id="301" name="Freihand 300">
                  <a:extLst>
                    <a:ext uri="{FF2B5EF4-FFF2-40B4-BE49-F238E27FC236}">
                      <a16:creationId xmlns:a16="http://schemas.microsoft.com/office/drawing/2014/main" id="{B9E739FE-0C35-49BB-AF2F-F4CF0026A8FE}"/>
                    </a:ext>
                  </a:extLst>
                </p:cNvPr>
                <p:cNvPicPr/>
                <p:nvPr/>
              </p:nvPicPr>
              <p:blipFill>
                <a:blip r:embed="rId418"/>
                <a:stretch>
                  <a:fillRect/>
                </a:stretch>
              </p:blipFill>
              <p:spPr>
                <a:xfrm>
                  <a:off x="11798637" y="457725"/>
                  <a:ext cx="92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02" name="Freihand 301">
                  <a:extLst>
                    <a:ext uri="{FF2B5EF4-FFF2-40B4-BE49-F238E27FC236}">
                      <a16:creationId xmlns:a16="http://schemas.microsoft.com/office/drawing/2014/main" id="{326693AC-0489-4006-BE8E-28EBB14310B1}"/>
                    </a:ext>
                  </a:extLst>
                </p14:cNvPr>
                <p14:cNvContentPartPr/>
                <p14:nvPr/>
              </p14:nvContentPartPr>
              <p14:xfrm>
                <a:off x="11900157" y="467805"/>
                <a:ext cx="57960" cy="65880"/>
              </p14:xfrm>
            </p:contentPart>
          </mc:Choice>
          <mc:Fallback>
            <p:pic>
              <p:nvPicPr>
                <p:cNvPr id="302" name="Freihand 301">
                  <a:extLst>
                    <a:ext uri="{FF2B5EF4-FFF2-40B4-BE49-F238E27FC236}">
                      <a16:creationId xmlns:a16="http://schemas.microsoft.com/office/drawing/2014/main" id="{326693AC-0489-4006-BE8E-28EBB14310B1}"/>
                    </a:ext>
                  </a:extLst>
                </p:cNvPr>
                <p:cNvPicPr/>
                <p:nvPr/>
              </p:nvPicPr>
              <p:blipFill>
                <a:blip r:embed="rId420"/>
                <a:stretch>
                  <a:fillRect/>
                </a:stretch>
              </p:blipFill>
              <p:spPr>
                <a:xfrm>
                  <a:off x="11895837" y="463485"/>
                  <a:ext cx="66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03" name="Freihand 302">
                  <a:extLst>
                    <a:ext uri="{FF2B5EF4-FFF2-40B4-BE49-F238E27FC236}">
                      <a16:creationId xmlns:a16="http://schemas.microsoft.com/office/drawing/2014/main" id="{D0AE357C-B424-42DD-9D8F-9C0C1436671D}"/>
                    </a:ext>
                  </a:extLst>
                </p14:cNvPr>
                <p14:cNvContentPartPr/>
                <p14:nvPr/>
              </p14:nvContentPartPr>
              <p14:xfrm>
                <a:off x="11962437" y="463125"/>
                <a:ext cx="65880" cy="92880"/>
              </p14:xfrm>
            </p:contentPart>
          </mc:Choice>
          <mc:Fallback>
            <p:pic>
              <p:nvPicPr>
                <p:cNvPr id="303" name="Freihand 302">
                  <a:extLst>
                    <a:ext uri="{FF2B5EF4-FFF2-40B4-BE49-F238E27FC236}">
                      <a16:creationId xmlns:a16="http://schemas.microsoft.com/office/drawing/2014/main" id="{D0AE357C-B424-42DD-9D8F-9C0C1436671D}"/>
                    </a:ext>
                  </a:extLst>
                </p:cNvPr>
                <p:cNvPicPr/>
                <p:nvPr/>
              </p:nvPicPr>
              <p:blipFill>
                <a:blip r:embed="rId422"/>
                <a:stretch>
                  <a:fillRect/>
                </a:stretch>
              </p:blipFill>
              <p:spPr>
                <a:xfrm>
                  <a:off x="11958117" y="458805"/>
                  <a:ext cx="74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04" name="Freihand 303">
                  <a:extLst>
                    <a:ext uri="{FF2B5EF4-FFF2-40B4-BE49-F238E27FC236}">
                      <a16:creationId xmlns:a16="http://schemas.microsoft.com/office/drawing/2014/main" id="{94FC8CCC-6960-4D08-845A-1AE547BAA361}"/>
                    </a:ext>
                  </a:extLst>
                </p14:cNvPr>
                <p14:cNvContentPartPr/>
                <p14:nvPr/>
              </p14:nvContentPartPr>
              <p14:xfrm>
                <a:off x="10509477" y="821325"/>
                <a:ext cx="36000" cy="153360"/>
              </p14:xfrm>
            </p:contentPart>
          </mc:Choice>
          <mc:Fallback>
            <p:pic>
              <p:nvPicPr>
                <p:cNvPr id="304" name="Freihand 303">
                  <a:extLst>
                    <a:ext uri="{FF2B5EF4-FFF2-40B4-BE49-F238E27FC236}">
                      <a16:creationId xmlns:a16="http://schemas.microsoft.com/office/drawing/2014/main" id="{94FC8CCC-6960-4D08-845A-1AE547BAA361}"/>
                    </a:ext>
                  </a:extLst>
                </p:cNvPr>
                <p:cNvPicPr/>
                <p:nvPr/>
              </p:nvPicPr>
              <p:blipFill>
                <a:blip r:embed="rId424"/>
                <a:stretch>
                  <a:fillRect/>
                </a:stretch>
              </p:blipFill>
              <p:spPr>
                <a:xfrm>
                  <a:off x="10505157" y="817005"/>
                  <a:ext cx="44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05" name="Freihand 304">
                  <a:extLst>
                    <a:ext uri="{FF2B5EF4-FFF2-40B4-BE49-F238E27FC236}">
                      <a16:creationId xmlns:a16="http://schemas.microsoft.com/office/drawing/2014/main" id="{17A0603A-DABD-461B-9F0F-B55846E9B7E7}"/>
                    </a:ext>
                  </a:extLst>
                </p14:cNvPr>
                <p14:cNvContentPartPr/>
                <p14:nvPr/>
              </p14:nvContentPartPr>
              <p14:xfrm>
                <a:off x="10437837" y="814845"/>
                <a:ext cx="159480" cy="164160"/>
              </p14:xfrm>
            </p:contentPart>
          </mc:Choice>
          <mc:Fallback>
            <p:pic>
              <p:nvPicPr>
                <p:cNvPr id="305" name="Freihand 304">
                  <a:extLst>
                    <a:ext uri="{FF2B5EF4-FFF2-40B4-BE49-F238E27FC236}">
                      <a16:creationId xmlns:a16="http://schemas.microsoft.com/office/drawing/2014/main" id="{17A0603A-DABD-461B-9F0F-B55846E9B7E7}"/>
                    </a:ext>
                  </a:extLst>
                </p:cNvPr>
                <p:cNvPicPr/>
                <p:nvPr/>
              </p:nvPicPr>
              <p:blipFill>
                <a:blip r:embed="rId426"/>
                <a:stretch>
                  <a:fillRect/>
                </a:stretch>
              </p:blipFill>
              <p:spPr>
                <a:xfrm>
                  <a:off x="10433517" y="810525"/>
                  <a:ext cx="168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06" name="Freihand 305">
                  <a:extLst>
                    <a:ext uri="{FF2B5EF4-FFF2-40B4-BE49-F238E27FC236}">
                      <a16:creationId xmlns:a16="http://schemas.microsoft.com/office/drawing/2014/main" id="{08FC93DE-8A49-4AAD-B6A0-80A32FBC0E90}"/>
                    </a:ext>
                  </a:extLst>
                </p14:cNvPr>
                <p14:cNvContentPartPr/>
                <p14:nvPr/>
              </p14:nvContentPartPr>
              <p14:xfrm>
                <a:off x="10627197" y="808725"/>
                <a:ext cx="126000" cy="154800"/>
              </p14:xfrm>
            </p:contentPart>
          </mc:Choice>
          <mc:Fallback>
            <p:pic>
              <p:nvPicPr>
                <p:cNvPr id="306" name="Freihand 305">
                  <a:extLst>
                    <a:ext uri="{FF2B5EF4-FFF2-40B4-BE49-F238E27FC236}">
                      <a16:creationId xmlns:a16="http://schemas.microsoft.com/office/drawing/2014/main" id="{08FC93DE-8A49-4AAD-B6A0-80A32FBC0E90}"/>
                    </a:ext>
                  </a:extLst>
                </p:cNvPr>
                <p:cNvPicPr/>
                <p:nvPr/>
              </p:nvPicPr>
              <p:blipFill>
                <a:blip r:embed="rId428"/>
                <a:stretch>
                  <a:fillRect/>
                </a:stretch>
              </p:blipFill>
              <p:spPr>
                <a:xfrm>
                  <a:off x="10622877" y="804405"/>
                  <a:ext cx="134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07" name="Freihand 306">
                  <a:extLst>
                    <a:ext uri="{FF2B5EF4-FFF2-40B4-BE49-F238E27FC236}">
                      <a16:creationId xmlns:a16="http://schemas.microsoft.com/office/drawing/2014/main" id="{D8BA3989-4792-45AE-9962-C13CF29E7F61}"/>
                    </a:ext>
                  </a:extLst>
                </p14:cNvPr>
                <p14:cNvContentPartPr/>
                <p14:nvPr/>
              </p14:nvContentPartPr>
              <p14:xfrm>
                <a:off x="10701717" y="768405"/>
                <a:ext cx="75960" cy="188640"/>
              </p14:xfrm>
            </p:contentPart>
          </mc:Choice>
          <mc:Fallback>
            <p:pic>
              <p:nvPicPr>
                <p:cNvPr id="307" name="Freihand 306">
                  <a:extLst>
                    <a:ext uri="{FF2B5EF4-FFF2-40B4-BE49-F238E27FC236}">
                      <a16:creationId xmlns:a16="http://schemas.microsoft.com/office/drawing/2014/main" id="{D8BA3989-4792-45AE-9962-C13CF29E7F61}"/>
                    </a:ext>
                  </a:extLst>
                </p:cNvPr>
                <p:cNvPicPr/>
                <p:nvPr/>
              </p:nvPicPr>
              <p:blipFill>
                <a:blip r:embed="rId430"/>
                <a:stretch>
                  <a:fillRect/>
                </a:stretch>
              </p:blipFill>
              <p:spPr>
                <a:xfrm>
                  <a:off x="10697397" y="764085"/>
                  <a:ext cx="84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08" name="Freihand 307">
                  <a:extLst>
                    <a:ext uri="{FF2B5EF4-FFF2-40B4-BE49-F238E27FC236}">
                      <a16:creationId xmlns:a16="http://schemas.microsoft.com/office/drawing/2014/main" id="{1FACBB84-3157-469B-B4EF-476D548C6274}"/>
                    </a:ext>
                  </a:extLst>
                </p14:cNvPr>
                <p14:cNvContentPartPr/>
                <p14:nvPr/>
              </p14:nvContentPartPr>
              <p14:xfrm>
                <a:off x="10795317" y="774165"/>
                <a:ext cx="79920" cy="172080"/>
              </p14:xfrm>
            </p:contentPart>
          </mc:Choice>
          <mc:Fallback>
            <p:pic>
              <p:nvPicPr>
                <p:cNvPr id="308" name="Freihand 307">
                  <a:extLst>
                    <a:ext uri="{FF2B5EF4-FFF2-40B4-BE49-F238E27FC236}">
                      <a16:creationId xmlns:a16="http://schemas.microsoft.com/office/drawing/2014/main" id="{1FACBB84-3157-469B-B4EF-476D548C6274}"/>
                    </a:ext>
                  </a:extLst>
                </p:cNvPr>
                <p:cNvPicPr/>
                <p:nvPr/>
              </p:nvPicPr>
              <p:blipFill>
                <a:blip r:embed="rId432"/>
                <a:stretch>
                  <a:fillRect/>
                </a:stretch>
              </p:blipFill>
              <p:spPr>
                <a:xfrm>
                  <a:off x="10790997" y="769845"/>
                  <a:ext cx="88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13" name="Freihand 312">
                  <a:extLst>
                    <a:ext uri="{FF2B5EF4-FFF2-40B4-BE49-F238E27FC236}">
                      <a16:creationId xmlns:a16="http://schemas.microsoft.com/office/drawing/2014/main" id="{C3053303-4D5A-4F60-AEFE-D2EE1ADEC1A3}"/>
                    </a:ext>
                  </a:extLst>
                </p14:cNvPr>
                <p14:cNvContentPartPr/>
                <p14:nvPr/>
              </p14:nvContentPartPr>
              <p14:xfrm>
                <a:off x="10425957" y="998445"/>
                <a:ext cx="565560" cy="76320"/>
              </p14:xfrm>
            </p:contentPart>
          </mc:Choice>
          <mc:Fallback>
            <p:pic>
              <p:nvPicPr>
                <p:cNvPr id="313" name="Freihand 312">
                  <a:extLst>
                    <a:ext uri="{FF2B5EF4-FFF2-40B4-BE49-F238E27FC236}">
                      <a16:creationId xmlns:a16="http://schemas.microsoft.com/office/drawing/2014/main" id="{C3053303-4D5A-4F60-AEFE-D2EE1ADEC1A3}"/>
                    </a:ext>
                  </a:extLst>
                </p:cNvPr>
                <p:cNvPicPr/>
                <p:nvPr/>
              </p:nvPicPr>
              <p:blipFill>
                <a:blip r:embed="rId434"/>
                <a:stretch>
                  <a:fillRect/>
                </a:stretch>
              </p:blipFill>
              <p:spPr>
                <a:xfrm>
                  <a:off x="10421637" y="994125"/>
                  <a:ext cx="574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4" name="Freihand 313">
                  <a:extLst>
                    <a:ext uri="{FF2B5EF4-FFF2-40B4-BE49-F238E27FC236}">
                      <a16:creationId xmlns:a16="http://schemas.microsoft.com/office/drawing/2014/main" id="{45BC8ADE-4219-44FF-B1E3-9EFCBDEF5E73}"/>
                    </a:ext>
                  </a:extLst>
                </p14:cNvPr>
                <p14:cNvContentPartPr/>
                <p14:nvPr/>
              </p14:nvContentPartPr>
              <p14:xfrm>
                <a:off x="11014197" y="806565"/>
                <a:ext cx="6480" cy="136080"/>
              </p14:xfrm>
            </p:contentPart>
          </mc:Choice>
          <mc:Fallback>
            <p:pic>
              <p:nvPicPr>
                <p:cNvPr id="314" name="Freihand 313">
                  <a:extLst>
                    <a:ext uri="{FF2B5EF4-FFF2-40B4-BE49-F238E27FC236}">
                      <a16:creationId xmlns:a16="http://schemas.microsoft.com/office/drawing/2014/main" id="{45BC8ADE-4219-44FF-B1E3-9EFCBDEF5E73}"/>
                    </a:ext>
                  </a:extLst>
                </p:cNvPr>
                <p:cNvPicPr/>
                <p:nvPr/>
              </p:nvPicPr>
              <p:blipFill>
                <a:blip r:embed="rId436"/>
                <a:stretch>
                  <a:fillRect/>
                </a:stretch>
              </p:blipFill>
              <p:spPr>
                <a:xfrm>
                  <a:off x="11009877" y="802245"/>
                  <a:ext cx="151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15" name="Freihand 314">
                  <a:extLst>
                    <a:ext uri="{FF2B5EF4-FFF2-40B4-BE49-F238E27FC236}">
                      <a16:creationId xmlns:a16="http://schemas.microsoft.com/office/drawing/2014/main" id="{6F44B5EB-27BB-4FC7-8FC8-E2326B619895}"/>
                    </a:ext>
                  </a:extLst>
                </p14:cNvPr>
                <p14:cNvContentPartPr/>
                <p14:nvPr/>
              </p14:nvContentPartPr>
              <p14:xfrm>
                <a:off x="10901157" y="730245"/>
                <a:ext cx="175320" cy="129600"/>
              </p14:xfrm>
            </p:contentPart>
          </mc:Choice>
          <mc:Fallback>
            <p:pic>
              <p:nvPicPr>
                <p:cNvPr id="315" name="Freihand 314">
                  <a:extLst>
                    <a:ext uri="{FF2B5EF4-FFF2-40B4-BE49-F238E27FC236}">
                      <a16:creationId xmlns:a16="http://schemas.microsoft.com/office/drawing/2014/main" id="{6F44B5EB-27BB-4FC7-8FC8-E2326B619895}"/>
                    </a:ext>
                  </a:extLst>
                </p:cNvPr>
                <p:cNvPicPr/>
                <p:nvPr/>
              </p:nvPicPr>
              <p:blipFill>
                <a:blip r:embed="rId438"/>
                <a:stretch>
                  <a:fillRect/>
                </a:stretch>
              </p:blipFill>
              <p:spPr>
                <a:xfrm>
                  <a:off x="10896837" y="725925"/>
                  <a:ext cx="183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16" name="Freihand 315">
                  <a:extLst>
                    <a:ext uri="{FF2B5EF4-FFF2-40B4-BE49-F238E27FC236}">
                      <a16:creationId xmlns:a16="http://schemas.microsoft.com/office/drawing/2014/main" id="{F4356DF0-DE80-4FD6-BB26-1C84CE93949C}"/>
                    </a:ext>
                  </a:extLst>
                </p14:cNvPr>
                <p14:cNvContentPartPr/>
                <p14:nvPr/>
              </p14:nvContentPartPr>
              <p14:xfrm>
                <a:off x="10379157" y="1190325"/>
                <a:ext cx="180000" cy="192600"/>
              </p14:xfrm>
            </p:contentPart>
          </mc:Choice>
          <mc:Fallback>
            <p:pic>
              <p:nvPicPr>
                <p:cNvPr id="316" name="Freihand 315">
                  <a:extLst>
                    <a:ext uri="{FF2B5EF4-FFF2-40B4-BE49-F238E27FC236}">
                      <a16:creationId xmlns:a16="http://schemas.microsoft.com/office/drawing/2014/main" id="{F4356DF0-DE80-4FD6-BB26-1C84CE93949C}"/>
                    </a:ext>
                  </a:extLst>
                </p:cNvPr>
                <p:cNvPicPr/>
                <p:nvPr/>
              </p:nvPicPr>
              <p:blipFill>
                <a:blip r:embed="rId440"/>
                <a:stretch>
                  <a:fillRect/>
                </a:stretch>
              </p:blipFill>
              <p:spPr>
                <a:xfrm>
                  <a:off x="10374837" y="1186005"/>
                  <a:ext cx="188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17" name="Freihand 316">
                  <a:extLst>
                    <a:ext uri="{FF2B5EF4-FFF2-40B4-BE49-F238E27FC236}">
                      <a16:creationId xmlns:a16="http://schemas.microsoft.com/office/drawing/2014/main" id="{4CB35D0B-4F06-4EB0-BBBE-9C12FDECD937}"/>
                    </a:ext>
                  </a:extLst>
                </p14:cNvPr>
                <p14:cNvContentPartPr/>
                <p14:nvPr/>
              </p14:nvContentPartPr>
              <p14:xfrm>
                <a:off x="10621437" y="1190325"/>
                <a:ext cx="37080" cy="139680"/>
              </p14:xfrm>
            </p:contentPart>
          </mc:Choice>
          <mc:Fallback>
            <p:pic>
              <p:nvPicPr>
                <p:cNvPr id="317" name="Freihand 316">
                  <a:extLst>
                    <a:ext uri="{FF2B5EF4-FFF2-40B4-BE49-F238E27FC236}">
                      <a16:creationId xmlns:a16="http://schemas.microsoft.com/office/drawing/2014/main" id="{4CB35D0B-4F06-4EB0-BBBE-9C12FDECD937}"/>
                    </a:ext>
                  </a:extLst>
                </p:cNvPr>
                <p:cNvPicPr/>
                <p:nvPr/>
              </p:nvPicPr>
              <p:blipFill>
                <a:blip r:embed="rId442"/>
                <a:stretch>
                  <a:fillRect/>
                </a:stretch>
              </p:blipFill>
              <p:spPr>
                <a:xfrm>
                  <a:off x="10617117" y="1186005"/>
                  <a:ext cx="45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18" name="Freihand 317">
                  <a:extLst>
                    <a:ext uri="{FF2B5EF4-FFF2-40B4-BE49-F238E27FC236}">
                      <a16:creationId xmlns:a16="http://schemas.microsoft.com/office/drawing/2014/main" id="{C834DF68-CB17-4007-84AC-CE4C76E9F93E}"/>
                    </a:ext>
                  </a:extLst>
                </p14:cNvPr>
                <p14:cNvContentPartPr/>
                <p14:nvPr/>
              </p14:nvContentPartPr>
              <p14:xfrm>
                <a:off x="10537557" y="1190685"/>
                <a:ext cx="168120" cy="163800"/>
              </p14:xfrm>
            </p:contentPart>
          </mc:Choice>
          <mc:Fallback>
            <p:pic>
              <p:nvPicPr>
                <p:cNvPr id="318" name="Freihand 317">
                  <a:extLst>
                    <a:ext uri="{FF2B5EF4-FFF2-40B4-BE49-F238E27FC236}">
                      <a16:creationId xmlns:a16="http://schemas.microsoft.com/office/drawing/2014/main" id="{C834DF68-CB17-4007-84AC-CE4C76E9F93E}"/>
                    </a:ext>
                  </a:extLst>
                </p:cNvPr>
                <p:cNvPicPr/>
                <p:nvPr/>
              </p:nvPicPr>
              <p:blipFill>
                <a:blip r:embed="rId444"/>
                <a:stretch>
                  <a:fillRect/>
                </a:stretch>
              </p:blipFill>
              <p:spPr>
                <a:xfrm>
                  <a:off x="10533237" y="1186365"/>
                  <a:ext cx="176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19" name="Freihand 318">
                  <a:extLst>
                    <a:ext uri="{FF2B5EF4-FFF2-40B4-BE49-F238E27FC236}">
                      <a16:creationId xmlns:a16="http://schemas.microsoft.com/office/drawing/2014/main" id="{19CDEECF-933D-43A1-A8CA-782D35AE8C9C}"/>
                    </a:ext>
                  </a:extLst>
                </p14:cNvPr>
                <p14:cNvContentPartPr/>
                <p14:nvPr/>
              </p14:nvContentPartPr>
              <p14:xfrm>
                <a:off x="10756437" y="1189245"/>
                <a:ext cx="30600" cy="153000"/>
              </p14:xfrm>
            </p:contentPart>
          </mc:Choice>
          <mc:Fallback>
            <p:pic>
              <p:nvPicPr>
                <p:cNvPr id="319" name="Freihand 318">
                  <a:extLst>
                    <a:ext uri="{FF2B5EF4-FFF2-40B4-BE49-F238E27FC236}">
                      <a16:creationId xmlns:a16="http://schemas.microsoft.com/office/drawing/2014/main" id="{19CDEECF-933D-43A1-A8CA-782D35AE8C9C}"/>
                    </a:ext>
                  </a:extLst>
                </p:cNvPr>
                <p:cNvPicPr/>
                <p:nvPr/>
              </p:nvPicPr>
              <p:blipFill>
                <a:blip r:embed="rId446"/>
                <a:stretch>
                  <a:fillRect/>
                </a:stretch>
              </p:blipFill>
              <p:spPr>
                <a:xfrm>
                  <a:off x="10752117" y="1184925"/>
                  <a:ext cx="39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20" name="Freihand 319">
                  <a:extLst>
                    <a:ext uri="{FF2B5EF4-FFF2-40B4-BE49-F238E27FC236}">
                      <a16:creationId xmlns:a16="http://schemas.microsoft.com/office/drawing/2014/main" id="{E2253864-F24E-4061-ADB8-1E34469E5CB0}"/>
                    </a:ext>
                  </a:extLst>
                </p14:cNvPr>
                <p14:cNvContentPartPr/>
                <p14:nvPr/>
              </p14:nvContentPartPr>
              <p14:xfrm>
                <a:off x="10684797" y="1174845"/>
                <a:ext cx="127440" cy="79560"/>
              </p14:xfrm>
            </p:contentPart>
          </mc:Choice>
          <mc:Fallback>
            <p:pic>
              <p:nvPicPr>
                <p:cNvPr id="320" name="Freihand 319">
                  <a:extLst>
                    <a:ext uri="{FF2B5EF4-FFF2-40B4-BE49-F238E27FC236}">
                      <a16:creationId xmlns:a16="http://schemas.microsoft.com/office/drawing/2014/main" id="{E2253864-F24E-4061-ADB8-1E34469E5CB0}"/>
                    </a:ext>
                  </a:extLst>
                </p:cNvPr>
                <p:cNvPicPr/>
                <p:nvPr/>
              </p:nvPicPr>
              <p:blipFill>
                <a:blip r:embed="rId448"/>
                <a:stretch>
                  <a:fillRect/>
                </a:stretch>
              </p:blipFill>
              <p:spPr>
                <a:xfrm>
                  <a:off x="10680477" y="1170525"/>
                  <a:ext cx="136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1" name="Freihand 320">
                  <a:extLst>
                    <a:ext uri="{FF2B5EF4-FFF2-40B4-BE49-F238E27FC236}">
                      <a16:creationId xmlns:a16="http://schemas.microsoft.com/office/drawing/2014/main" id="{27215702-DFD7-4E60-97D6-C65A197992E5}"/>
                    </a:ext>
                  </a:extLst>
                </p14:cNvPr>
                <p14:cNvContentPartPr/>
                <p14:nvPr/>
              </p14:nvContentPartPr>
              <p14:xfrm>
                <a:off x="10938597" y="1181325"/>
                <a:ext cx="15480" cy="145800"/>
              </p14:xfrm>
            </p:contentPart>
          </mc:Choice>
          <mc:Fallback>
            <p:pic>
              <p:nvPicPr>
                <p:cNvPr id="321" name="Freihand 320">
                  <a:extLst>
                    <a:ext uri="{FF2B5EF4-FFF2-40B4-BE49-F238E27FC236}">
                      <a16:creationId xmlns:a16="http://schemas.microsoft.com/office/drawing/2014/main" id="{27215702-DFD7-4E60-97D6-C65A197992E5}"/>
                    </a:ext>
                  </a:extLst>
                </p:cNvPr>
                <p:cNvPicPr/>
                <p:nvPr/>
              </p:nvPicPr>
              <p:blipFill>
                <a:blip r:embed="rId450"/>
                <a:stretch>
                  <a:fillRect/>
                </a:stretch>
              </p:blipFill>
              <p:spPr>
                <a:xfrm>
                  <a:off x="10934277" y="1177005"/>
                  <a:ext cx="24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22" name="Freihand 321">
                  <a:extLst>
                    <a:ext uri="{FF2B5EF4-FFF2-40B4-BE49-F238E27FC236}">
                      <a16:creationId xmlns:a16="http://schemas.microsoft.com/office/drawing/2014/main" id="{65AE53FC-DD2B-4742-9F2B-007682877CD2}"/>
                    </a:ext>
                  </a:extLst>
                </p14:cNvPr>
                <p14:cNvContentPartPr/>
                <p14:nvPr/>
              </p14:nvContentPartPr>
              <p14:xfrm>
                <a:off x="10841397" y="1107165"/>
                <a:ext cx="215280" cy="97920"/>
              </p14:xfrm>
            </p:contentPart>
          </mc:Choice>
          <mc:Fallback>
            <p:pic>
              <p:nvPicPr>
                <p:cNvPr id="322" name="Freihand 321">
                  <a:extLst>
                    <a:ext uri="{FF2B5EF4-FFF2-40B4-BE49-F238E27FC236}">
                      <a16:creationId xmlns:a16="http://schemas.microsoft.com/office/drawing/2014/main" id="{65AE53FC-DD2B-4742-9F2B-007682877CD2}"/>
                    </a:ext>
                  </a:extLst>
                </p:cNvPr>
                <p:cNvPicPr/>
                <p:nvPr/>
              </p:nvPicPr>
              <p:blipFill>
                <a:blip r:embed="rId452"/>
                <a:stretch>
                  <a:fillRect/>
                </a:stretch>
              </p:blipFill>
              <p:spPr>
                <a:xfrm>
                  <a:off x="10837077" y="1102845"/>
                  <a:ext cx="223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24" name="Freihand 323">
                  <a:extLst>
                    <a:ext uri="{FF2B5EF4-FFF2-40B4-BE49-F238E27FC236}">
                      <a16:creationId xmlns:a16="http://schemas.microsoft.com/office/drawing/2014/main" id="{3ED5ACC4-9103-4C30-AAB4-8C68E3022FC9}"/>
                    </a:ext>
                  </a:extLst>
                </p14:cNvPr>
                <p14:cNvContentPartPr/>
                <p14:nvPr/>
              </p14:nvContentPartPr>
              <p14:xfrm>
                <a:off x="11145957" y="725565"/>
                <a:ext cx="37440" cy="693000"/>
              </p14:xfrm>
            </p:contentPart>
          </mc:Choice>
          <mc:Fallback>
            <p:pic>
              <p:nvPicPr>
                <p:cNvPr id="324" name="Freihand 323">
                  <a:extLst>
                    <a:ext uri="{FF2B5EF4-FFF2-40B4-BE49-F238E27FC236}">
                      <a16:creationId xmlns:a16="http://schemas.microsoft.com/office/drawing/2014/main" id="{3ED5ACC4-9103-4C30-AAB4-8C68E3022FC9}"/>
                    </a:ext>
                  </a:extLst>
                </p:cNvPr>
                <p:cNvPicPr/>
                <p:nvPr/>
              </p:nvPicPr>
              <p:blipFill>
                <a:blip r:embed="rId454"/>
                <a:stretch>
                  <a:fillRect/>
                </a:stretch>
              </p:blipFill>
              <p:spPr>
                <a:xfrm>
                  <a:off x="11141637" y="721245"/>
                  <a:ext cx="46080" cy="7016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26" name="Freihand 325">
                  <a:extLst>
                    <a:ext uri="{FF2B5EF4-FFF2-40B4-BE49-F238E27FC236}">
                      <a16:creationId xmlns:a16="http://schemas.microsoft.com/office/drawing/2014/main" id="{6E783100-17C9-4DBA-922C-D8C6B9048A66}"/>
                    </a:ext>
                  </a:extLst>
                </p14:cNvPr>
                <p14:cNvContentPartPr/>
                <p14:nvPr/>
              </p14:nvContentPartPr>
              <p14:xfrm>
                <a:off x="11204277" y="1358445"/>
                <a:ext cx="75240" cy="114120"/>
              </p14:xfrm>
            </p:contentPart>
          </mc:Choice>
          <mc:Fallback>
            <p:pic>
              <p:nvPicPr>
                <p:cNvPr id="326" name="Freihand 325">
                  <a:extLst>
                    <a:ext uri="{FF2B5EF4-FFF2-40B4-BE49-F238E27FC236}">
                      <a16:creationId xmlns:a16="http://schemas.microsoft.com/office/drawing/2014/main" id="{6E783100-17C9-4DBA-922C-D8C6B9048A66}"/>
                    </a:ext>
                  </a:extLst>
                </p:cNvPr>
                <p:cNvPicPr/>
                <p:nvPr/>
              </p:nvPicPr>
              <p:blipFill>
                <a:blip r:embed="rId456"/>
                <a:stretch>
                  <a:fillRect/>
                </a:stretch>
              </p:blipFill>
              <p:spPr>
                <a:xfrm>
                  <a:off x="11199957" y="1354125"/>
                  <a:ext cx="83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27" name="Freihand 326">
                  <a:extLst>
                    <a:ext uri="{FF2B5EF4-FFF2-40B4-BE49-F238E27FC236}">
                      <a16:creationId xmlns:a16="http://schemas.microsoft.com/office/drawing/2014/main" id="{A969832B-0624-469B-B295-29C48205F625}"/>
                    </a:ext>
                  </a:extLst>
                </p14:cNvPr>
                <p14:cNvContentPartPr/>
                <p14:nvPr/>
              </p14:nvContentPartPr>
              <p14:xfrm>
                <a:off x="11297877" y="1368525"/>
                <a:ext cx="75960" cy="98640"/>
              </p14:xfrm>
            </p:contentPart>
          </mc:Choice>
          <mc:Fallback>
            <p:pic>
              <p:nvPicPr>
                <p:cNvPr id="327" name="Freihand 326">
                  <a:extLst>
                    <a:ext uri="{FF2B5EF4-FFF2-40B4-BE49-F238E27FC236}">
                      <a16:creationId xmlns:a16="http://schemas.microsoft.com/office/drawing/2014/main" id="{A969832B-0624-469B-B295-29C48205F625}"/>
                    </a:ext>
                  </a:extLst>
                </p:cNvPr>
                <p:cNvPicPr/>
                <p:nvPr/>
              </p:nvPicPr>
              <p:blipFill>
                <a:blip r:embed="rId458"/>
                <a:stretch>
                  <a:fillRect/>
                </a:stretch>
              </p:blipFill>
              <p:spPr>
                <a:xfrm>
                  <a:off x="11293557" y="1364205"/>
                  <a:ext cx="846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28" name="Freihand 327">
                  <a:extLst>
                    <a:ext uri="{FF2B5EF4-FFF2-40B4-BE49-F238E27FC236}">
                      <a16:creationId xmlns:a16="http://schemas.microsoft.com/office/drawing/2014/main" id="{61F7EB49-8310-41F5-9E58-C77B5CE664AA}"/>
                    </a:ext>
                  </a:extLst>
                </p14:cNvPr>
                <p14:cNvContentPartPr/>
                <p14:nvPr/>
              </p14:nvContentPartPr>
              <p14:xfrm>
                <a:off x="11386437" y="1367805"/>
                <a:ext cx="68760" cy="97920"/>
              </p14:xfrm>
            </p:contentPart>
          </mc:Choice>
          <mc:Fallback>
            <p:pic>
              <p:nvPicPr>
                <p:cNvPr id="328" name="Freihand 327">
                  <a:extLst>
                    <a:ext uri="{FF2B5EF4-FFF2-40B4-BE49-F238E27FC236}">
                      <a16:creationId xmlns:a16="http://schemas.microsoft.com/office/drawing/2014/main" id="{61F7EB49-8310-41F5-9E58-C77B5CE664AA}"/>
                    </a:ext>
                  </a:extLst>
                </p:cNvPr>
                <p:cNvPicPr/>
                <p:nvPr/>
              </p:nvPicPr>
              <p:blipFill>
                <a:blip r:embed="rId460"/>
                <a:stretch>
                  <a:fillRect/>
                </a:stretch>
              </p:blipFill>
              <p:spPr>
                <a:xfrm>
                  <a:off x="11382117" y="1363485"/>
                  <a:ext cx="77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29" name="Freihand 328">
                  <a:extLst>
                    <a:ext uri="{FF2B5EF4-FFF2-40B4-BE49-F238E27FC236}">
                      <a16:creationId xmlns:a16="http://schemas.microsoft.com/office/drawing/2014/main" id="{AA6B0BC4-026E-438D-9563-F5487EA9C14F}"/>
                    </a:ext>
                  </a:extLst>
                </p14:cNvPr>
                <p14:cNvContentPartPr/>
                <p14:nvPr/>
              </p14:nvContentPartPr>
              <p14:xfrm>
                <a:off x="11496957" y="1363845"/>
                <a:ext cx="24480" cy="111960"/>
              </p14:xfrm>
            </p:contentPart>
          </mc:Choice>
          <mc:Fallback>
            <p:pic>
              <p:nvPicPr>
                <p:cNvPr id="329" name="Freihand 328">
                  <a:extLst>
                    <a:ext uri="{FF2B5EF4-FFF2-40B4-BE49-F238E27FC236}">
                      <a16:creationId xmlns:a16="http://schemas.microsoft.com/office/drawing/2014/main" id="{AA6B0BC4-026E-438D-9563-F5487EA9C14F}"/>
                    </a:ext>
                  </a:extLst>
                </p:cNvPr>
                <p:cNvPicPr/>
                <p:nvPr/>
              </p:nvPicPr>
              <p:blipFill>
                <a:blip r:embed="rId462"/>
                <a:stretch>
                  <a:fillRect/>
                </a:stretch>
              </p:blipFill>
              <p:spPr>
                <a:xfrm>
                  <a:off x="11492637" y="1359525"/>
                  <a:ext cx="33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30" name="Freihand 329">
                  <a:extLst>
                    <a:ext uri="{FF2B5EF4-FFF2-40B4-BE49-F238E27FC236}">
                      <a16:creationId xmlns:a16="http://schemas.microsoft.com/office/drawing/2014/main" id="{8A87C634-FEAA-479A-861F-CB00CDF134A1}"/>
                    </a:ext>
                  </a:extLst>
                </p14:cNvPr>
                <p14:cNvContentPartPr/>
                <p14:nvPr/>
              </p14:nvContentPartPr>
              <p14:xfrm>
                <a:off x="11566077" y="1423245"/>
                <a:ext cx="137520" cy="7200"/>
              </p14:xfrm>
            </p:contentPart>
          </mc:Choice>
          <mc:Fallback>
            <p:pic>
              <p:nvPicPr>
                <p:cNvPr id="330" name="Freihand 329">
                  <a:extLst>
                    <a:ext uri="{FF2B5EF4-FFF2-40B4-BE49-F238E27FC236}">
                      <a16:creationId xmlns:a16="http://schemas.microsoft.com/office/drawing/2014/main" id="{8A87C634-FEAA-479A-861F-CB00CDF134A1}"/>
                    </a:ext>
                  </a:extLst>
                </p:cNvPr>
                <p:cNvPicPr/>
                <p:nvPr/>
              </p:nvPicPr>
              <p:blipFill>
                <a:blip r:embed="rId464"/>
                <a:stretch>
                  <a:fillRect/>
                </a:stretch>
              </p:blipFill>
              <p:spPr>
                <a:xfrm>
                  <a:off x="11561757" y="1418925"/>
                  <a:ext cx="146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31" name="Freihand 330">
                  <a:extLst>
                    <a:ext uri="{FF2B5EF4-FFF2-40B4-BE49-F238E27FC236}">
                      <a16:creationId xmlns:a16="http://schemas.microsoft.com/office/drawing/2014/main" id="{4D3C0B4B-5EDB-42F8-808A-6CFB4755EB8A}"/>
                    </a:ext>
                  </a:extLst>
                </p14:cNvPr>
                <p14:cNvContentPartPr/>
                <p14:nvPr/>
              </p14:nvContentPartPr>
              <p14:xfrm>
                <a:off x="11724837" y="1341885"/>
                <a:ext cx="87840" cy="145800"/>
              </p14:xfrm>
            </p:contentPart>
          </mc:Choice>
          <mc:Fallback>
            <p:pic>
              <p:nvPicPr>
                <p:cNvPr id="331" name="Freihand 330">
                  <a:extLst>
                    <a:ext uri="{FF2B5EF4-FFF2-40B4-BE49-F238E27FC236}">
                      <a16:creationId xmlns:a16="http://schemas.microsoft.com/office/drawing/2014/main" id="{4D3C0B4B-5EDB-42F8-808A-6CFB4755EB8A}"/>
                    </a:ext>
                  </a:extLst>
                </p:cNvPr>
                <p:cNvPicPr/>
                <p:nvPr/>
              </p:nvPicPr>
              <p:blipFill>
                <a:blip r:embed="rId466"/>
                <a:stretch>
                  <a:fillRect/>
                </a:stretch>
              </p:blipFill>
              <p:spPr>
                <a:xfrm>
                  <a:off x="11720517" y="1337565"/>
                  <a:ext cx="96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32" name="Freihand 331">
                  <a:extLst>
                    <a:ext uri="{FF2B5EF4-FFF2-40B4-BE49-F238E27FC236}">
                      <a16:creationId xmlns:a16="http://schemas.microsoft.com/office/drawing/2014/main" id="{1332540F-ED94-4B2B-BB7E-52D44133432A}"/>
                    </a:ext>
                  </a:extLst>
                </p14:cNvPr>
                <p14:cNvContentPartPr/>
                <p14:nvPr/>
              </p14:nvContentPartPr>
              <p14:xfrm>
                <a:off x="11812677" y="1366005"/>
                <a:ext cx="93960" cy="110520"/>
              </p14:xfrm>
            </p:contentPart>
          </mc:Choice>
          <mc:Fallback>
            <p:pic>
              <p:nvPicPr>
                <p:cNvPr id="332" name="Freihand 331">
                  <a:extLst>
                    <a:ext uri="{FF2B5EF4-FFF2-40B4-BE49-F238E27FC236}">
                      <a16:creationId xmlns:a16="http://schemas.microsoft.com/office/drawing/2014/main" id="{1332540F-ED94-4B2B-BB7E-52D44133432A}"/>
                    </a:ext>
                  </a:extLst>
                </p:cNvPr>
                <p:cNvPicPr/>
                <p:nvPr/>
              </p:nvPicPr>
              <p:blipFill>
                <a:blip r:embed="rId468"/>
                <a:stretch>
                  <a:fillRect/>
                </a:stretch>
              </p:blipFill>
              <p:spPr>
                <a:xfrm>
                  <a:off x="11808357" y="1361685"/>
                  <a:ext cx="102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33" name="Freihand 332">
                  <a:extLst>
                    <a:ext uri="{FF2B5EF4-FFF2-40B4-BE49-F238E27FC236}">
                      <a16:creationId xmlns:a16="http://schemas.microsoft.com/office/drawing/2014/main" id="{C54DCD5D-3E57-4270-AE1B-AC3F46B3BE00}"/>
                    </a:ext>
                  </a:extLst>
                </p14:cNvPr>
                <p14:cNvContentPartPr/>
                <p14:nvPr/>
              </p14:nvContentPartPr>
              <p14:xfrm>
                <a:off x="11909877" y="1339365"/>
                <a:ext cx="60480" cy="141480"/>
              </p14:xfrm>
            </p:contentPart>
          </mc:Choice>
          <mc:Fallback>
            <p:pic>
              <p:nvPicPr>
                <p:cNvPr id="333" name="Freihand 332">
                  <a:extLst>
                    <a:ext uri="{FF2B5EF4-FFF2-40B4-BE49-F238E27FC236}">
                      <a16:creationId xmlns:a16="http://schemas.microsoft.com/office/drawing/2014/main" id="{C54DCD5D-3E57-4270-AE1B-AC3F46B3BE00}"/>
                    </a:ext>
                  </a:extLst>
                </p:cNvPr>
                <p:cNvPicPr/>
                <p:nvPr/>
              </p:nvPicPr>
              <p:blipFill>
                <a:blip r:embed="rId470"/>
                <a:stretch>
                  <a:fillRect/>
                </a:stretch>
              </p:blipFill>
              <p:spPr>
                <a:xfrm>
                  <a:off x="11905557" y="1335045"/>
                  <a:ext cx="69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34" name="Freihand 333">
                  <a:extLst>
                    <a:ext uri="{FF2B5EF4-FFF2-40B4-BE49-F238E27FC236}">
                      <a16:creationId xmlns:a16="http://schemas.microsoft.com/office/drawing/2014/main" id="{6AEE9F8B-1E7E-4972-AAC4-F0A20316ABD4}"/>
                    </a:ext>
                  </a:extLst>
                </p14:cNvPr>
                <p14:cNvContentPartPr/>
                <p14:nvPr/>
              </p14:nvContentPartPr>
              <p14:xfrm>
                <a:off x="11980077" y="1355565"/>
                <a:ext cx="116640" cy="147240"/>
              </p14:xfrm>
            </p:contentPart>
          </mc:Choice>
          <mc:Fallback>
            <p:pic>
              <p:nvPicPr>
                <p:cNvPr id="334" name="Freihand 333">
                  <a:extLst>
                    <a:ext uri="{FF2B5EF4-FFF2-40B4-BE49-F238E27FC236}">
                      <a16:creationId xmlns:a16="http://schemas.microsoft.com/office/drawing/2014/main" id="{6AEE9F8B-1E7E-4972-AAC4-F0A20316ABD4}"/>
                    </a:ext>
                  </a:extLst>
                </p:cNvPr>
                <p:cNvPicPr/>
                <p:nvPr/>
              </p:nvPicPr>
              <p:blipFill>
                <a:blip r:embed="rId472"/>
                <a:stretch>
                  <a:fillRect/>
                </a:stretch>
              </p:blipFill>
              <p:spPr>
                <a:xfrm>
                  <a:off x="11975757" y="1351245"/>
                  <a:ext cx="125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36" name="Freihand 335">
                  <a:extLst>
                    <a:ext uri="{FF2B5EF4-FFF2-40B4-BE49-F238E27FC236}">
                      <a16:creationId xmlns:a16="http://schemas.microsoft.com/office/drawing/2014/main" id="{1BA4F440-663A-4E85-AF7E-45D3DE158EDE}"/>
                    </a:ext>
                  </a:extLst>
                </p14:cNvPr>
                <p14:cNvContentPartPr/>
                <p14:nvPr/>
              </p14:nvContentPartPr>
              <p14:xfrm>
                <a:off x="11583717" y="823125"/>
                <a:ext cx="17280" cy="291600"/>
              </p14:xfrm>
            </p:contentPart>
          </mc:Choice>
          <mc:Fallback>
            <p:pic>
              <p:nvPicPr>
                <p:cNvPr id="336" name="Freihand 335">
                  <a:extLst>
                    <a:ext uri="{FF2B5EF4-FFF2-40B4-BE49-F238E27FC236}">
                      <a16:creationId xmlns:a16="http://schemas.microsoft.com/office/drawing/2014/main" id="{1BA4F440-663A-4E85-AF7E-45D3DE158EDE}"/>
                    </a:ext>
                  </a:extLst>
                </p:cNvPr>
                <p:cNvPicPr/>
                <p:nvPr/>
              </p:nvPicPr>
              <p:blipFill>
                <a:blip r:embed="rId474"/>
                <a:stretch>
                  <a:fillRect/>
                </a:stretch>
              </p:blipFill>
              <p:spPr>
                <a:xfrm>
                  <a:off x="11579397" y="818805"/>
                  <a:ext cx="2592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37" name="Freihand 336">
                  <a:extLst>
                    <a:ext uri="{FF2B5EF4-FFF2-40B4-BE49-F238E27FC236}">
                      <a16:creationId xmlns:a16="http://schemas.microsoft.com/office/drawing/2014/main" id="{46586AF3-7023-4C40-99E4-9C2563896686}"/>
                    </a:ext>
                  </a:extLst>
                </p14:cNvPr>
                <p14:cNvContentPartPr/>
                <p14:nvPr/>
              </p14:nvContentPartPr>
              <p14:xfrm>
                <a:off x="11479677" y="927525"/>
                <a:ext cx="247320" cy="207000"/>
              </p14:xfrm>
            </p:contentPart>
          </mc:Choice>
          <mc:Fallback>
            <p:pic>
              <p:nvPicPr>
                <p:cNvPr id="337" name="Freihand 336">
                  <a:extLst>
                    <a:ext uri="{FF2B5EF4-FFF2-40B4-BE49-F238E27FC236}">
                      <a16:creationId xmlns:a16="http://schemas.microsoft.com/office/drawing/2014/main" id="{46586AF3-7023-4C40-99E4-9C2563896686}"/>
                    </a:ext>
                  </a:extLst>
                </p:cNvPr>
                <p:cNvPicPr/>
                <p:nvPr/>
              </p:nvPicPr>
              <p:blipFill>
                <a:blip r:embed="rId476"/>
                <a:stretch>
                  <a:fillRect/>
                </a:stretch>
              </p:blipFill>
              <p:spPr>
                <a:xfrm>
                  <a:off x="11475357" y="923205"/>
                  <a:ext cx="255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39" name="Freihand 338">
                  <a:extLst>
                    <a:ext uri="{FF2B5EF4-FFF2-40B4-BE49-F238E27FC236}">
                      <a16:creationId xmlns:a16="http://schemas.microsoft.com/office/drawing/2014/main" id="{001195A0-8CBF-4ACE-92A3-78E8393C3544}"/>
                    </a:ext>
                  </a:extLst>
                </p14:cNvPr>
                <p14:cNvContentPartPr/>
                <p14:nvPr/>
              </p14:nvContentPartPr>
              <p14:xfrm>
                <a:off x="11148117" y="1533405"/>
                <a:ext cx="496800" cy="173520"/>
              </p14:xfrm>
            </p:contentPart>
          </mc:Choice>
          <mc:Fallback>
            <p:pic>
              <p:nvPicPr>
                <p:cNvPr id="339" name="Freihand 338">
                  <a:extLst>
                    <a:ext uri="{FF2B5EF4-FFF2-40B4-BE49-F238E27FC236}">
                      <a16:creationId xmlns:a16="http://schemas.microsoft.com/office/drawing/2014/main" id="{001195A0-8CBF-4ACE-92A3-78E8393C3544}"/>
                    </a:ext>
                  </a:extLst>
                </p:cNvPr>
                <p:cNvPicPr/>
                <p:nvPr/>
              </p:nvPicPr>
              <p:blipFill>
                <a:blip r:embed="rId478"/>
                <a:stretch>
                  <a:fillRect/>
                </a:stretch>
              </p:blipFill>
              <p:spPr>
                <a:xfrm>
                  <a:off x="11143797" y="1529085"/>
                  <a:ext cx="5054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40" name="Freihand 339">
                  <a:extLst>
                    <a:ext uri="{FF2B5EF4-FFF2-40B4-BE49-F238E27FC236}">
                      <a16:creationId xmlns:a16="http://schemas.microsoft.com/office/drawing/2014/main" id="{4AF05766-B4FE-444C-B5D9-1FBCED423E8B}"/>
                    </a:ext>
                  </a:extLst>
                </p14:cNvPr>
                <p14:cNvContentPartPr/>
                <p14:nvPr/>
              </p14:nvContentPartPr>
              <p14:xfrm>
                <a:off x="11581917" y="1611165"/>
                <a:ext cx="455400" cy="72000"/>
              </p14:xfrm>
            </p:contentPart>
          </mc:Choice>
          <mc:Fallback>
            <p:pic>
              <p:nvPicPr>
                <p:cNvPr id="340" name="Freihand 339">
                  <a:extLst>
                    <a:ext uri="{FF2B5EF4-FFF2-40B4-BE49-F238E27FC236}">
                      <a16:creationId xmlns:a16="http://schemas.microsoft.com/office/drawing/2014/main" id="{4AF05766-B4FE-444C-B5D9-1FBCED423E8B}"/>
                    </a:ext>
                  </a:extLst>
                </p:cNvPr>
                <p:cNvPicPr/>
                <p:nvPr/>
              </p:nvPicPr>
              <p:blipFill>
                <a:blip r:embed="rId480"/>
                <a:stretch>
                  <a:fillRect/>
                </a:stretch>
              </p:blipFill>
              <p:spPr>
                <a:xfrm>
                  <a:off x="11577597" y="1606845"/>
                  <a:ext cx="4640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42" name="Freihand 341">
                  <a:extLst>
                    <a:ext uri="{FF2B5EF4-FFF2-40B4-BE49-F238E27FC236}">
                      <a16:creationId xmlns:a16="http://schemas.microsoft.com/office/drawing/2014/main" id="{CC506D1A-1C7E-4980-B7C8-9E4DA6E632BC}"/>
                    </a:ext>
                  </a:extLst>
                </p14:cNvPr>
                <p14:cNvContentPartPr/>
                <p14:nvPr/>
              </p14:nvContentPartPr>
              <p14:xfrm>
                <a:off x="11317317" y="1900245"/>
                <a:ext cx="1800" cy="360"/>
              </p14:xfrm>
            </p:contentPart>
          </mc:Choice>
          <mc:Fallback>
            <p:pic>
              <p:nvPicPr>
                <p:cNvPr id="342" name="Freihand 341">
                  <a:extLst>
                    <a:ext uri="{FF2B5EF4-FFF2-40B4-BE49-F238E27FC236}">
                      <a16:creationId xmlns:a16="http://schemas.microsoft.com/office/drawing/2014/main" id="{CC506D1A-1C7E-4980-B7C8-9E4DA6E632BC}"/>
                    </a:ext>
                  </a:extLst>
                </p:cNvPr>
                <p:cNvPicPr/>
                <p:nvPr/>
              </p:nvPicPr>
              <p:blipFill>
                <a:blip r:embed="rId482"/>
                <a:stretch>
                  <a:fillRect/>
                </a:stretch>
              </p:blipFill>
              <p:spPr>
                <a:xfrm>
                  <a:off x="11312997" y="1895925"/>
                  <a:ext cx="10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43" name="Freihand 342">
                  <a:extLst>
                    <a:ext uri="{FF2B5EF4-FFF2-40B4-BE49-F238E27FC236}">
                      <a16:creationId xmlns:a16="http://schemas.microsoft.com/office/drawing/2014/main" id="{D2FE69A5-DF4C-450F-A225-CD469F5C4B50}"/>
                    </a:ext>
                  </a:extLst>
                </p14:cNvPr>
                <p14:cNvContentPartPr/>
                <p14:nvPr/>
              </p14:nvContentPartPr>
              <p14:xfrm>
                <a:off x="11305797" y="1851285"/>
                <a:ext cx="8640" cy="34560"/>
              </p14:xfrm>
            </p:contentPart>
          </mc:Choice>
          <mc:Fallback>
            <p:pic>
              <p:nvPicPr>
                <p:cNvPr id="343" name="Freihand 342">
                  <a:extLst>
                    <a:ext uri="{FF2B5EF4-FFF2-40B4-BE49-F238E27FC236}">
                      <a16:creationId xmlns:a16="http://schemas.microsoft.com/office/drawing/2014/main" id="{D2FE69A5-DF4C-450F-A225-CD469F5C4B50}"/>
                    </a:ext>
                  </a:extLst>
                </p:cNvPr>
                <p:cNvPicPr/>
                <p:nvPr/>
              </p:nvPicPr>
              <p:blipFill>
                <a:blip r:embed="rId484"/>
                <a:stretch>
                  <a:fillRect/>
                </a:stretch>
              </p:blipFill>
              <p:spPr>
                <a:xfrm>
                  <a:off x="11301477" y="1846965"/>
                  <a:ext cx="17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44" name="Freihand 343">
                  <a:extLst>
                    <a:ext uri="{FF2B5EF4-FFF2-40B4-BE49-F238E27FC236}">
                      <a16:creationId xmlns:a16="http://schemas.microsoft.com/office/drawing/2014/main" id="{5849F1F5-9275-4F2C-97FB-589C1DD33E0E}"/>
                    </a:ext>
                  </a:extLst>
                </p14:cNvPr>
                <p14:cNvContentPartPr/>
                <p14:nvPr/>
              </p14:nvContentPartPr>
              <p14:xfrm>
                <a:off x="11303637" y="1753005"/>
                <a:ext cx="89280" cy="169920"/>
              </p14:xfrm>
            </p:contentPart>
          </mc:Choice>
          <mc:Fallback>
            <p:pic>
              <p:nvPicPr>
                <p:cNvPr id="344" name="Freihand 343">
                  <a:extLst>
                    <a:ext uri="{FF2B5EF4-FFF2-40B4-BE49-F238E27FC236}">
                      <a16:creationId xmlns:a16="http://schemas.microsoft.com/office/drawing/2014/main" id="{5849F1F5-9275-4F2C-97FB-589C1DD33E0E}"/>
                    </a:ext>
                  </a:extLst>
                </p:cNvPr>
                <p:cNvPicPr/>
                <p:nvPr/>
              </p:nvPicPr>
              <p:blipFill>
                <a:blip r:embed="rId486"/>
                <a:stretch>
                  <a:fillRect/>
                </a:stretch>
              </p:blipFill>
              <p:spPr>
                <a:xfrm>
                  <a:off x="11299317" y="1748685"/>
                  <a:ext cx="97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5" name="Freihand 344">
                  <a:extLst>
                    <a:ext uri="{FF2B5EF4-FFF2-40B4-BE49-F238E27FC236}">
                      <a16:creationId xmlns:a16="http://schemas.microsoft.com/office/drawing/2014/main" id="{C6E9D683-1F2F-4F9E-A8F6-23A50ED3473C}"/>
                    </a:ext>
                  </a:extLst>
                </p14:cNvPr>
                <p14:cNvContentPartPr/>
                <p14:nvPr/>
              </p14:nvContentPartPr>
              <p14:xfrm>
                <a:off x="11439357" y="1846605"/>
                <a:ext cx="13320" cy="88200"/>
              </p14:xfrm>
            </p:contentPart>
          </mc:Choice>
          <mc:Fallback>
            <p:pic>
              <p:nvPicPr>
                <p:cNvPr id="345" name="Freihand 344">
                  <a:extLst>
                    <a:ext uri="{FF2B5EF4-FFF2-40B4-BE49-F238E27FC236}">
                      <a16:creationId xmlns:a16="http://schemas.microsoft.com/office/drawing/2014/main" id="{C6E9D683-1F2F-4F9E-A8F6-23A50ED3473C}"/>
                    </a:ext>
                  </a:extLst>
                </p:cNvPr>
                <p:cNvPicPr/>
                <p:nvPr/>
              </p:nvPicPr>
              <p:blipFill>
                <a:blip r:embed="rId488"/>
                <a:stretch>
                  <a:fillRect/>
                </a:stretch>
              </p:blipFill>
              <p:spPr>
                <a:xfrm>
                  <a:off x="11435037" y="1842285"/>
                  <a:ext cx="21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6" name="Freihand 345">
                  <a:extLst>
                    <a:ext uri="{FF2B5EF4-FFF2-40B4-BE49-F238E27FC236}">
                      <a16:creationId xmlns:a16="http://schemas.microsoft.com/office/drawing/2014/main" id="{8CB12A09-0765-4599-8432-CC13F18AEA43}"/>
                    </a:ext>
                  </a:extLst>
                </p14:cNvPr>
                <p14:cNvContentPartPr/>
                <p14:nvPr/>
              </p14:nvContentPartPr>
              <p14:xfrm>
                <a:off x="11443677" y="1749405"/>
                <a:ext cx="9000" cy="54000"/>
              </p14:xfrm>
            </p:contentPart>
          </mc:Choice>
          <mc:Fallback>
            <p:pic>
              <p:nvPicPr>
                <p:cNvPr id="346" name="Freihand 345">
                  <a:extLst>
                    <a:ext uri="{FF2B5EF4-FFF2-40B4-BE49-F238E27FC236}">
                      <a16:creationId xmlns:a16="http://schemas.microsoft.com/office/drawing/2014/main" id="{8CB12A09-0765-4599-8432-CC13F18AEA43}"/>
                    </a:ext>
                  </a:extLst>
                </p:cNvPr>
                <p:cNvPicPr/>
                <p:nvPr/>
              </p:nvPicPr>
              <p:blipFill>
                <a:blip r:embed="rId490"/>
                <a:stretch>
                  <a:fillRect/>
                </a:stretch>
              </p:blipFill>
              <p:spPr>
                <a:xfrm>
                  <a:off x="11439357" y="1745085"/>
                  <a:ext cx="17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47" name="Freihand 346">
                  <a:extLst>
                    <a:ext uri="{FF2B5EF4-FFF2-40B4-BE49-F238E27FC236}">
                      <a16:creationId xmlns:a16="http://schemas.microsoft.com/office/drawing/2014/main" id="{988734C7-BBBC-4849-9DC4-0481805A7BCD}"/>
                    </a:ext>
                  </a:extLst>
                </p14:cNvPr>
                <p14:cNvContentPartPr/>
                <p14:nvPr/>
              </p14:nvContentPartPr>
              <p14:xfrm>
                <a:off x="11458797" y="1848405"/>
                <a:ext cx="108720" cy="243000"/>
              </p14:xfrm>
            </p:contentPart>
          </mc:Choice>
          <mc:Fallback>
            <p:pic>
              <p:nvPicPr>
                <p:cNvPr id="347" name="Freihand 346">
                  <a:extLst>
                    <a:ext uri="{FF2B5EF4-FFF2-40B4-BE49-F238E27FC236}">
                      <a16:creationId xmlns:a16="http://schemas.microsoft.com/office/drawing/2014/main" id="{988734C7-BBBC-4849-9DC4-0481805A7BCD}"/>
                    </a:ext>
                  </a:extLst>
                </p:cNvPr>
                <p:cNvPicPr/>
                <p:nvPr/>
              </p:nvPicPr>
              <p:blipFill>
                <a:blip r:embed="rId492"/>
                <a:stretch>
                  <a:fillRect/>
                </a:stretch>
              </p:blipFill>
              <p:spPr>
                <a:xfrm>
                  <a:off x="11454477" y="1844085"/>
                  <a:ext cx="1173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49" name="Freihand 348">
                  <a:extLst>
                    <a:ext uri="{FF2B5EF4-FFF2-40B4-BE49-F238E27FC236}">
                      <a16:creationId xmlns:a16="http://schemas.microsoft.com/office/drawing/2014/main" id="{A745F1EA-457A-4AE6-92E6-D69657951659}"/>
                    </a:ext>
                  </a:extLst>
                </p14:cNvPr>
                <p14:cNvContentPartPr/>
                <p14:nvPr/>
              </p14:nvContentPartPr>
              <p14:xfrm>
                <a:off x="11559237" y="1772805"/>
                <a:ext cx="106200" cy="162360"/>
              </p14:xfrm>
            </p:contentPart>
          </mc:Choice>
          <mc:Fallback>
            <p:pic>
              <p:nvPicPr>
                <p:cNvPr id="349" name="Freihand 348">
                  <a:extLst>
                    <a:ext uri="{FF2B5EF4-FFF2-40B4-BE49-F238E27FC236}">
                      <a16:creationId xmlns:a16="http://schemas.microsoft.com/office/drawing/2014/main" id="{A745F1EA-457A-4AE6-92E6-D69657951659}"/>
                    </a:ext>
                  </a:extLst>
                </p:cNvPr>
                <p:cNvPicPr/>
                <p:nvPr/>
              </p:nvPicPr>
              <p:blipFill>
                <a:blip r:embed="rId494"/>
                <a:stretch>
                  <a:fillRect/>
                </a:stretch>
              </p:blipFill>
              <p:spPr>
                <a:xfrm>
                  <a:off x="11554917" y="1768485"/>
                  <a:ext cx="114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51" name="Freihand 350">
                  <a:extLst>
                    <a:ext uri="{FF2B5EF4-FFF2-40B4-BE49-F238E27FC236}">
                      <a16:creationId xmlns:a16="http://schemas.microsoft.com/office/drawing/2014/main" id="{1C4E0D7D-DD70-4279-BFAC-745A9C27DE3D}"/>
                    </a:ext>
                  </a:extLst>
                </p14:cNvPr>
                <p14:cNvContentPartPr/>
                <p14:nvPr/>
              </p14:nvContentPartPr>
              <p14:xfrm>
                <a:off x="11225877" y="2141085"/>
                <a:ext cx="110520" cy="113040"/>
              </p14:xfrm>
            </p:contentPart>
          </mc:Choice>
          <mc:Fallback>
            <p:pic>
              <p:nvPicPr>
                <p:cNvPr id="351" name="Freihand 350">
                  <a:extLst>
                    <a:ext uri="{FF2B5EF4-FFF2-40B4-BE49-F238E27FC236}">
                      <a16:creationId xmlns:a16="http://schemas.microsoft.com/office/drawing/2014/main" id="{1C4E0D7D-DD70-4279-BFAC-745A9C27DE3D}"/>
                    </a:ext>
                  </a:extLst>
                </p:cNvPr>
                <p:cNvPicPr/>
                <p:nvPr/>
              </p:nvPicPr>
              <p:blipFill>
                <a:blip r:embed="rId496"/>
                <a:stretch>
                  <a:fillRect/>
                </a:stretch>
              </p:blipFill>
              <p:spPr>
                <a:xfrm>
                  <a:off x="11221557" y="2136765"/>
                  <a:ext cx="119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52" name="Freihand 351">
                  <a:extLst>
                    <a:ext uri="{FF2B5EF4-FFF2-40B4-BE49-F238E27FC236}">
                      <a16:creationId xmlns:a16="http://schemas.microsoft.com/office/drawing/2014/main" id="{F719CC68-EB33-4374-B255-AAE25F4AEA95}"/>
                    </a:ext>
                  </a:extLst>
                </p14:cNvPr>
                <p14:cNvContentPartPr/>
                <p14:nvPr/>
              </p14:nvContentPartPr>
              <p14:xfrm>
                <a:off x="11300757" y="2058645"/>
                <a:ext cx="39960" cy="28080"/>
              </p14:xfrm>
            </p:contentPart>
          </mc:Choice>
          <mc:Fallback>
            <p:pic>
              <p:nvPicPr>
                <p:cNvPr id="352" name="Freihand 351">
                  <a:extLst>
                    <a:ext uri="{FF2B5EF4-FFF2-40B4-BE49-F238E27FC236}">
                      <a16:creationId xmlns:a16="http://schemas.microsoft.com/office/drawing/2014/main" id="{F719CC68-EB33-4374-B255-AAE25F4AEA95}"/>
                    </a:ext>
                  </a:extLst>
                </p:cNvPr>
                <p:cNvPicPr/>
                <p:nvPr/>
              </p:nvPicPr>
              <p:blipFill>
                <a:blip r:embed="rId498"/>
                <a:stretch>
                  <a:fillRect/>
                </a:stretch>
              </p:blipFill>
              <p:spPr>
                <a:xfrm>
                  <a:off x="11296437" y="2054325"/>
                  <a:ext cx="48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53" name="Freihand 352">
                  <a:extLst>
                    <a:ext uri="{FF2B5EF4-FFF2-40B4-BE49-F238E27FC236}">
                      <a16:creationId xmlns:a16="http://schemas.microsoft.com/office/drawing/2014/main" id="{63325A29-E7FF-4BAB-AD33-9EB7A6107DE4}"/>
                    </a:ext>
                  </a:extLst>
                </p14:cNvPr>
                <p14:cNvContentPartPr/>
                <p14:nvPr/>
              </p14:nvContentPartPr>
              <p14:xfrm>
                <a:off x="11397957" y="2063325"/>
                <a:ext cx="169200" cy="204480"/>
              </p14:xfrm>
            </p:contentPart>
          </mc:Choice>
          <mc:Fallback>
            <p:pic>
              <p:nvPicPr>
                <p:cNvPr id="353" name="Freihand 352">
                  <a:extLst>
                    <a:ext uri="{FF2B5EF4-FFF2-40B4-BE49-F238E27FC236}">
                      <a16:creationId xmlns:a16="http://schemas.microsoft.com/office/drawing/2014/main" id="{63325A29-E7FF-4BAB-AD33-9EB7A6107DE4}"/>
                    </a:ext>
                  </a:extLst>
                </p:cNvPr>
                <p:cNvPicPr/>
                <p:nvPr/>
              </p:nvPicPr>
              <p:blipFill>
                <a:blip r:embed="rId500"/>
                <a:stretch>
                  <a:fillRect/>
                </a:stretch>
              </p:blipFill>
              <p:spPr>
                <a:xfrm>
                  <a:off x="11393637" y="2059005"/>
                  <a:ext cx="1778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54" name="Freihand 353">
                  <a:extLst>
                    <a:ext uri="{FF2B5EF4-FFF2-40B4-BE49-F238E27FC236}">
                      <a16:creationId xmlns:a16="http://schemas.microsoft.com/office/drawing/2014/main" id="{C572C08B-EB46-4059-BCE6-99D3C7D0CBFF}"/>
                    </a:ext>
                  </a:extLst>
                </p14:cNvPr>
                <p14:cNvContentPartPr/>
                <p14:nvPr/>
              </p14:nvContentPartPr>
              <p14:xfrm>
                <a:off x="11573997" y="2045325"/>
                <a:ext cx="228960" cy="145080"/>
              </p14:xfrm>
            </p:contentPart>
          </mc:Choice>
          <mc:Fallback>
            <p:pic>
              <p:nvPicPr>
                <p:cNvPr id="354" name="Freihand 353">
                  <a:extLst>
                    <a:ext uri="{FF2B5EF4-FFF2-40B4-BE49-F238E27FC236}">
                      <a16:creationId xmlns:a16="http://schemas.microsoft.com/office/drawing/2014/main" id="{C572C08B-EB46-4059-BCE6-99D3C7D0CBFF}"/>
                    </a:ext>
                  </a:extLst>
                </p:cNvPr>
                <p:cNvPicPr/>
                <p:nvPr/>
              </p:nvPicPr>
              <p:blipFill>
                <a:blip r:embed="rId502"/>
                <a:stretch>
                  <a:fillRect/>
                </a:stretch>
              </p:blipFill>
              <p:spPr>
                <a:xfrm>
                  <a:off x="11569677" y="2041005"/>
                  <a:ext cx="237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55" name="Freihand 354">
                  <a:extLst>
                    <a:ext uri="{FF2B5EF4-FFF2-40B4-BE49-F238E27FC236}">
                      <a16:creationId xmlns:a16="http://schemas.microsoft.com/office/drawing/2014/main" id="{038138CC-5728-4259-A096-A6E8B83EFCF2}"/>
                    </a:ext>
                  </a:extLst>
                </p14:cNvPr>
                <p14:cNvContentPartPr/>
                <p14:nvPr/>
              </p14:nvContentPartPr>
              <p14:xfrm>
                <a:off x="11795757" y="2053965"/>
                <a:ext cx="19080" cy="46440"/>
              </p14:xfrm>
            </p:contentPart>
          </mc:Choice>
          <mc:Fallback>
            <p:pic>
              <p:nvPicPr>
                <p:cNvPr id="355" name="Freihand 354">
                  <a:extLst>
                    <a:ext uri="{FF2B5EF4-FFF2-40B4-BE49-F238E27FC236}">
                      <a16:creationId xmlns:a16="http://schemas.microsoft.com/office/drawing/2014/main" id="{038138CC-5728-4259-A096-A6E8B83EFCF2}"/>
                    </a:ext>
                  </a:extLst>
                </p:cNvPr>
                <p:cNvPicPr/>
                <p:nvPr/>
              </p:nvPicPr>
              <p:blipFill>
                <a:blip r:embed="rId504"/>
                <a:stretch>
                  <a:fillRect/>
                </a:stretch>
              </p:blipFill>
              <p:spPr>
                <a:xfrm>
                  <a:off x="11791437" y="2049645"/>
                  <a:ext cx="27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56" name="Freihand 355">
                  <a:extLst>
                    <a:ext uri="{FF2B5EF4-FFF2-40B4-BE49-F238E27FC236}">
                      <a16:creationId xmlns:a16="http://schemas.microsoft.com/office/drawing/2014/main" id="{3710F0BB-8A5F-49C0-B0D2-568D73F34861}"/>
                    </a:ext>
                  </a:extLst>
                </p14:cNvPr>
                <p14:cNvContentPartPr/>
                <p14:nvPr/>
              </p14:nvContentPartPr>
              <p14:xfrm>
                <a:off x="11852997" y="2136405"/>
                <a:ext cx="105480" cy="57960"/>
              </p14:xfrm>
            </p:contentPart>
          </mc:Choice>
          <mc:Fallback>
            <p:pic>
              <p:nvPicPr>
                <p:cNvPr id="356" name="Freihand 355">
                  <a:extLst>
                    <a:ext uri="{FF2B5EF4-FFF2-40B4-BE49-F238E27FC236}">
                      <a16:creationId xmlns:a16="http://schemas.microsoft.com/office/drawing/2014/main" id="{3710F0BB-8A5F-49C0-B0D2-568D73F34861}"/>
                    </a:ext>
                  </a:extLst>
                </p:cNvPr>
                <p:cNvPicPr/>
                <p:nvPr/>
              </p:nvPicPr>
              <p:blipFill>
                <a:blip r:embed="rId506"/>
                <a:stretch>
                  <a:fillRect/>
                </a:stretch>
              </p:blipFill>
              <p:spPr>
                <a:xfrm>
                  <a:off x="11848677" y="2132085"/>
                  <a:ext cx="114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57" name="Freihand 356">
                  <a:extLst>
                    <a:ext uri="{FF2B5EF4-FFF2-40B4-BE49-F238E27FC236}">
                      <a16:creationId xmlns:a16="http://schemas.microsoft.com/office/drawing/2014/main" id="{52773AB4-EF1A-4FB4-886B-AA093C336646}"/>
                    </a:ext>
                  </a:extLst>
                </p14:cNvPr>
                <p14:cNvContentPartPr/>
                <p14:nvPr/>
              </p14:nvContentPartPr>
              <p14:xfrm>
                <a:off x="11418477" y="2385525"/>
                <a:ext cx="100800" cy="121320"/>
              </p14:xfrm>
            </p:contentPart>
          </mc:Choice>
          <mc:Fallback>
            <p:pic>
              <p:nvPicPr>
                <p:cNvPr id="357" name="Freihand 356">
                  <a:extLst>
                    <a:ext uri="{FF2B5EF4-FFF2-40B4-BE49-F238E27FC236}">
                      <a16:creationId xmlns:a16="http://schemas.microsoft.com/office/drawing/2014/main" id="{52773AB4-EF1A-4FB4-886B-AA093C336646}"/>
                    </a:ext>
                  </a:extLst>
                </p:cNvPr>
                <p:cNvPicPr/>
                <p:nvPr/>
              </p:nvPicPr>
              <p:blipFill>
                <a:blip r:embed="rId508"/>
                <a:stretch>
                  <a:fillRect/>
                </a:stretch>
              </p:blipFill>
              <p:spPr>
                <a:xfrm>
                  <a:off x="11414157" y="2381205"/>
                  <a:ext cx="109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58" name="Freihand 357">
                  <a:extLst>
                    <a:ext uri="{FF2B5EF4-FFF2-40B4-BE49-F238E27FC236}">
                      <a16:creationId xmlns:a16="http://schemas.microsoft.com/office/drawing/2014/main" id="{08B38C88-3B95-4CF1-BD30-4A3126412D31}"/>
                    </a:ext>
                  </a:extLst>
                </p14:cNvPr>
                <p14:cNvContentPartPr/>
                <p14:nvPr/>
              </p14:nvContentPartPr>
              <p14:xfrm>
                <a:off x="11521797" y="2314965"/>
                <a:ext cx="186120" cy="172440"/>
              </p14:xfrm>
            </p:contentPart>
          </mc:Choice>
          <mc:Fallback>
            <p:pic>
              <p:nvPicPr>
                <p:cNvPr id="358" name="Freihand 357">
                  <a:extLst>
                    <a:ext uri="{FF2B5EF4-FFF2-40B4-BE49-F238E27FC236}">
                      <a16:creationId xmlns:a16="http://schemas.microsoft.com/office/drawing/2014/main" id="{08B38C88-3B95-4CF1-BD30-4A3126412D31}"/>
                    </a:ext>
                  </a:extLst>
                </p:cNvPr>
                <p:cNvPicPr/>
                <p:nvPr/>
              </p:nvPicPr>
              <p:blipFill>
                <a:blip r:embed="rId510"/>
                <a:stretch>
                  <a:fillRect/>
                </a:stretch>
              </p:blipFill>
              <p:spPr>
                <a:xfrm>
                  <a:off x="11517477" y="2310645"/>
                  <a:ext cx="194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59" name="Freihand 358">
                  <a:extLst>
                    <a:ext uri="{FF2B5EF4-FFF2-40B4-BE49-F238E27FC236}">
                      <a16:creationId xmlns:a16="http://schemas.microsoft.com/office/drawing/2014/main" id="{3275850D-2144-470E-9789-9C798EBCC5F7}"/>
                    </a:ext>
                  </a:extLst>
                </p14:cNvPr>
                <p14:cNvContentPartPr/>
                <p14:nvPr/>
              </p14:nvContentPartPr>
              <p14:xfrm>
                <a:off x="11705757" y="2394885"/>
                <a:ext cx="75600" cy="74520"/>
              </p14:xfrm>
            </p:contentPart>
          </mc:Choice>
          <mc:Fallback>
            <p:pic>
              <p:nvPicPr>
                <p:cNvPr id="359" name="Freihand 358">
                  <a:extLst>
                    <a:ext uri="{FF2B5EF4-FFF2-40B4-BE49-F238E27FC236}">
                      <a16:creationId xmlns:a16="http://schemas.microsoft.com/office/drawing/2014/main" id="{3275850D-2144-470E-9789-9C798EBCC5F7}"/>
                    </a:ext>
                  </a:extLst>
                </p:cNvPr>
                <p:cNvPicPr/>
                <p:nvPr/>
              </p:nvPicPr>
              <p:blipFill>
                <a:blip r:embed="rId512"/>
                <a:stretch>
                  <a:fillRect/>
                </a:stretch>
              </p:blipFill>
              <p:spPr>
                <a:xfrm>
                  <a:off x="11701437" y="2390565"/>
                  <a:ext cx="84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60" name="Freihand 359">
                  <a:extLst>
                    <a:ext uri="{FF2B5EF4-FFF2-40B4-BE49-F238E27FC236}">
                      <a16:creationId xmlns:a16="http://schemas.microsoft.com/office/drawing/2014/main" id="{BA34DC9C-C71B-4DE9-B90F-E37C70C58385}"/>
                    </a:ext>
                  </a:extLst>
                </p14:cNvPr>
                <p14:cNvContentPartPr/>
                <p14:nvPr/>
              </p14:nvContentPartPr>
              <p14:xfrm>
                <a:off x="11844717" y="2385165"/>
                <a:ext cx="108000" cy="93600"/>
              </p14:xfrm>
            </p:contentPart>
          </mc:Choice>
          <mc:Fallback>
            <p:pic>
              <p:nvPicPr>
                <p:cNvPr id="360" name="Freihand 359">
                  <a:extLst>
                    <a:ext uri="{FF2B5EF4-FFF2-40B4-BE49-F238E27FC236}">
                      <a16:creationId xmlns:a16="http://schemas.microsoft.com/office/drawing/2014/main" id="{BA34DC9C-C71B-4DE9-B90F-E37C70C58385}"/>
                    </a:ext>
                  </a:extLst>
                </p:cNvPr>
                <p:cNvPicPr/>
                <p:nvPr/>
              </p:nvPicPr>
              <p:blipFill>
                <a:blip r:embed="rId514"/>
                <a:stretch>
                  <a:fillRect/>
                </a:stretch>
              </p:blipFill>
              <p:spPr>
                <a:xfrm>
                  <a:off x="11840397" y="2380845"/>
                  <a:ext cx="116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13" name="Freihand 412">
                  <a:extLst>
                    <a:ext uri="{FF2B5EF4-FFF2-40B4-BE49-F238E27FC236}">
                      <a16:creationId xmlns:a16="http://schemas.microsoft.com/office/drawing/2014/main" id="{E6CEE2E0-5E04-489A-A106-0ED454DA7EF4}"/>
                    </a:ext>
                  </a:extLst>
                </p14:cNvPr>
                <p14:cNvContentPartPr/>
                <p14:nvPr/>
              </p14:nvContentPartPr>
              <p14:xfrm>
                <a:off x="10091877" y="518565"/>
                <a:ext cx="1242360" cy="1236960"/>
              </p14:xfrm>
            </p:contentPart>
          </mc:Choice>
          <mc:Fallback>
            <p:pic>
              <p:nvPicPr>
                <p:cNvPr id="413" name="Freihand 412">
                  <a:extLst>
                    <a:ext uri="{FF2B5EF4-FFF2-40B4-BE49-F238E27FC236}">
                      <a16:creationId xmlns:a16="http://schemas.microsoft.com/office/drawing/2014/main" id="{E6CEE2E0-5E04-489A-A106-0ED454DA7EF4}"/>
                    </a:ext>
                  </a:extLst>
                </p:cNvPr>
                <p:cNvPicPr/>
                <p:nvPr/>
              </p:nvPicPr>
              <p:blipFill>
                <a:blip r:embed="rId516"/>
                <a:stretch>
                  <a:fillRect/>
                </a:stretch>
              </p:blipFill>
              <p:spPr>
                <a:xfrm>
                  <a:off x="10087557" y="514245"/>
                  <a:ext cx="1251000" cy="124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7">
            <p14:nvContentPartPr>
              <p14:cNvPr id="244" name="Freihand 243">
                <a:extLst>
                  <a:ext uri="{FF2B5EF4-FFF2-40B4-BE49-F238E27FC236}">
                    <a16:creationId xmlns:a16="http://schemas.microsoft.com/office/drawing/2014/main" id="{C1E505EF-5CF5-4BA2-8FC8-81C09F1E6E2D}"/>
                  </a:ext>
                </a:extLst>
              </p14:cNvPr>
              <p14:cNvContentPartPr/>
              <p14:nvPr/>
            </p14:nvContentPartPr>
            <p14:xfrm>
              <a:off x="2989437" y="1133805"/>
              <a:ext cx="2963520" cy="497880"/>
            </p14:xfrm>
          </p:contentPart>
        </mc:Choice>
        <mc:Fallback>
          <p:pic>
            <p:nvPicPr>
              <p:cNvPr id="244" name="Freihand 243">
                <a:extLst>
                  <a:ext uri="{FF2B5EF4-FFF2-40B4-BE49-F238E27FC236}">
                    <a16:creationId xmlns:a16="http://schemas.microsoft.com/office/drawing/2014/main" id="{C1E505EF-5CF5-4BA2-8FC8-81C09F1E6E2D}"/>
                  </a:ext>
                </a:extLst>
              </p:cNvPr>
              <p:cNvPicPr/>
              <p:nvPr/>
            </p:nvPicPr>
            <p:blipFill>
              <a:blip r:embed="rId518"/>
              <a:stretch>
                <a:fillRect/>
              </a:stretch>
            </p:blipFill>
            <p:spPr>
              <a:xfrm>
                <a:off x="2985117" y="1129485"/>
                <a:ext cx="297216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45" name="Freihand 244">
                <a:extLst>
                  <a:ext uri="{FF2B5EF4-FFF2-40B4-BE49-F238E27FC236}">
                    <a16:creationId xmlns:a16="http://schemas.microsoft.com/office/drawing/2014/main" id="{38698C99-1BAD-4873-8C1A-634019F0347F}"/>
                  </a:ext>
                </a:extLst>
              </p14:cNvPr>
              <p14:cNvContentPartPr/>
              <p14:nvPr/>
            </p14:nvContentPartPr>
            <p14:xfrm>
              <a:off x="5833797" y="1195005"/>
              <a:ext cx="144360" cy="143280"/>
            </p14:xfrm>
          </p:contentPart>
        </mc:Choice>
        <mc:Fallback>
          <p:pic>
            <p:nvPicPr>
              <p:cNvPr id="245" name="Freihand 244">
                <a:extLst>
                  <a:ext uri="{FF2B5EF4-FFF2-40B4-BE49-F238E27FC236}">
                    <a16:creationId xmlns:a16="http://schemas.microsoft.com/office/drawing/2014/main" id="{38698C99-1BAD-4873-8C1A-634019F0347F}"/>
                  </a:ext>
                </a:extLst>
              </p:cNvPr>
              <p:cNvPicPr/>
              <p:nvPr/>
            </p:nvPicPr>
            <p:blipFill>
              <a:blip r:embed="rId520"/>
              <a:stretch>
                <a:fillRect/>
              </a:stretch>
            </p:blipFill>
            <p:spPr>
              <a:xfrm>
                <a:off x="5829477" y="1190685"/>
                <a:ext cx="153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46" name="Freihand 245">
                <a:extLst>
                  <a:ext uri="{FF2B5EF4-FFF2-40B4-BE49-F238E27FC236}">
                    <a16:creationId xmlns:a16="http://schemas.microsoft.com/office/drawing/2014/main" id="{38FF0E9B-AC5B-4988-8126-FFBA70DCFB72}"/>
                  </a:ext>
                </a:extLst>
              </p14:cNvPr>
              <p14:cNvContentPartPr/>
              <p14:nvPr/>
            </p14:nvContentPartPr>
            <p14:xfrm>
              <a:off x="5863677" y="1353765"/>
              <a:ext cx="1058400" cy="510840"/>
            </p14:xfrm>
          </p:contentPart>
        </mc:Choice>
        <mc:Fallback>
          <p:pic>
            <p:nvPicPr>
              <p:cNvPr id="246" name="Freihand 245">
                <a:extLst>
                  <a:ext uri="{FF2B5EF4-FFF2-40B4-BE49-F238E27FC236}">
                    <a16:creationId xmlns:a16="http://schemas.microsoft.com/office/drawing/2014/main" id="{38FF0E9B-AC5B-4988-8126-FFBA70DCFB72}"/>
                  </a:ext>
                </a:extLst>
              </p:cNvPr>
              <p:cNvPicPr/>
              <p:nvPr/>
            </p:nvPicPr>
            <p:blipFill>
              <a:blip r:embed="rId522"/>
              <a:stretch>
                <a:fillRect/>
              </a:stretch>
            </p:blipFill>
            <p:spPr>
              <a:xfrm>
                <a:off x="5859357" y="1349445"/>
                <a:ext cx="106704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69" name="Freihand 268">
                <a:extLst>
                  <a:ext uri="{FF2B5EF4-FFF2-40B4-BE49-F238E27FC236}">
                    <a16:creationId xmlns:a16="http://schemas.microsoft.com/office/drawing/2014/main" id="{3D14A379-5873-47CD-8D7D-B9D7C15B1665}"/>
                  </a:ext>
                </a:extLst>
              </p14:cNvPr>
              <p14:cNvContentPartPr/>
              <p14:nvPr/>
            </p14:nvContentPartPr>
            <p14:xfrm>
              <a:off x="6042237" y="1364205"/>
              <a:ext cx="704880" cy="484920"/>
            </p14:xfrm>
          </p:contentPart>
        </mc:Choice>
        <mc:Fallback>
          <p:pic>
            <p:nvPicPr>
              <p:cNvPr id="269" name="Freihand 268">
                <a:extLst>
                  <a:ext uri="{FF2B5EF4-FFF2-40B4-BE49-F238E27FC236}">
                    <a16:creationId xmlns:a16="http://schemas.microsoft.com/office/drawing/2014/main" id="{3D14A379-5873-47CD-8D7D-B9D7C15B1665}"/>
                  </a:ext>
                </a:extLst>
              </p:cNvPr>
              <p:cNvPicPr/>
              <p:nvPr/>
            </p:nvPicPr>
            <p:blipFill>
              <a:blip r:embed="rId524"/>
              <a:stretch>
                <a:fillRect/>
              </a:stretch>
            </p:blipFill>
            <p:spPr>
              <a:xfrm>
                <a:off x="6037917" y="1359885"/>
                <a:ext cx="71352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71" name="Freihand 270">
                <a:extLst>
                  <a:ext uri="{FF2B5EF4-FFF2-40B4-BE49-F238E27FC236}">
                    <a16:creationId xmlns:a16="http://schemas.microsoft.com/office/drawing/2014/main" id="{6F34BBE0-3D10-4149-B604-0D9697DE4E7C}"/>
                  </a:ext>
                </a:extLst>
              </p14:cNvPr>
              <p14:cNvContentPartPr/>
              <p14:nvPr/>
            </p14:nvContentPartPr>
            <p14:xfrm>
              <a:off x="6672597" y="1820685"/>
              <a:ext cx="255240" cy="52200"/>
            </p14:xfrm>
          </p:contentPart>
        </mc:Choice>
        <mc:Fallback>
          <p:pic>
            <p:nvPicPr>
              <p:cNvPr id="271" name="Freihand 270">
                <a:extLst>
                  <a:ext uri="{FF2B5EF4-FFF2-40B4-BE49-F238E27FC236}">
                    <a16:creationId xmlns:a16="http://schemas.microsoft.com/office/drawing/2014/main" id="{6F34BBE0-3D10-4149-B604-0D9697DE4E7C}"/>
                  </a:ext>
                </a:extLst>
              </p:cNvPr>
              <p:cNvPicPr/>
              <p:nvPr/>
            </p:nvPicPr>
            <p:blipFill>
              <a:blip r:embed="rId526"/>
              <a:stretch>
                <a:fillRect/>
              </a:stretch>
            </p:blipFill>
            <p:spPr>
              <a:xfrm>
                <a:off x="6668277" y="1816365"/>
                <a:ext cx="263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73" name="Freihand 272">
                <a:extLst>
                  <a:ext uri="{FF2B5EF4-FFF2-40B4-BE49-F238E27FC236}">
                    <a16:creationId xmlns:a16="http://schemas.microsoft.com/office/drawing/2014/main" id="{62CF8543-1D77-412F-82DF-14FD75298D14}"/>
                  </a:ext>
                </a:extLst>
              </p14:cNvPr>
              <p14:cNvContentPartPr/>
              <p14:nvPr/>
            </p14:nvContentPartPr>
            <p14:xfrm>
              <a:off x="7065357" y="1597845"/>
              <a:ext cx="360" cy="360"/>
            </p14:xfrm>
          </p:contentPart>
        </mc:Choice>
        <mc:Fallback>
          <p:pic>
            <p:nvPicPr>
              <p:cNvPr id="273" name="Freihand 272">
                <a:extLst>
                  <a:ext uri="{FF2B5EF4-FFF2-40B4-BE49-F238E27FC236}">
                    <a16:creationId xmlns:a16="http://schemas.microsoft.com/office/drawing/2014/main" id="{62CF8543-1D77-412F-82DF-14FD75298D14}"/>
                  </a:ext>
                </a:extLst>
              </p:cNvPr>
              <p:cNvPicPr/>
              <p:nvPr/>
            </p:nvPicPr>
            <p:blipFill>
              <a:blip r:embed="rId124"/>
              <a:stretch>
                <a:fillRect/>
              </a:stretch>
            </p:blipFill>
            <p:spPr>
              <a:xfrm>
                <a:off x="7061037" y="15935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74" name="Freihand 273">
                <a:extLst>
                  <a:ext uri="{FF2B5EF4-FFF2-40B4-BE49-F238E27FC236}">
                    <a16:creationId xmlns:a16="http://schemas.microsoft.com/office/drawing/2014/main" id="{E76B3D27-7716-4A73-B581-66C58D9BA339}"/>
                  </a:ext>
                </a:extLst>
              </p14:cNvPr>
              <p14:cNvContentPartPr/>
              <p14:nvPr/>
            </p14:nvContentPartPr>
            <p14:xfrm>
              <a:off x="6946917" y="1505325"/>
              <a:ext cx="201600" cy="267480"/>
            </p14:xfrm>
          </p:contentPart>
        </mc:Choice>
        <mc:Fallback>
          <p:pic>
            <p:nvPicPr>
              <p:cNvPr id="274" name="Freihand 273">
                <a:extLst>
                  <a:ext uri="{FF2B5EF4-FFF2-40B4-BE49-F238E27FC236}">
                    <a16:creationId xmlns:a16="http://schemas.microsoft.com/office/drawing/2014/main" id="{E76B3D27-7716-4A73-B581-66C58D9BA339}"/>
                  </a:ext>
                </a:extLst>
              </p:cNvPr>
              <p:cNvPicPr/>
              <p:nvPr/>
            </p:nvPicPr>
            <p:blipFill>
              <a:blip r:embed="rId529"/>
              <a:stretch>
                <a:fillRect/>
              </a:stretch>
            </p:blipFill>
            <p:spPr>
              <a:xfrm>
                <a:off x="6942597" y="1501005"/>
                <a:ext cx="2102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77" name="Freihand 276">
                <a:extLst>
                  <a:ext uri="{FF2B5EF4-FFF2-40B4-BE49-F238E27FC236}">
                    <a16:creationId xmlns:a16="http://schemas.microsoft.com/office/drawing/2014/main" id="{EF126481-081A-46BC-871F-1164B6A933A5}"/>
                  </a:ext>
                </a:extLst>
              </p14:cNvPr>
              <p14:cNvContentPartPr/>
              <p14:nvPr/>
            </p14:nvContentPartPr>
            <p14:xfrm>
              <a:off x="7314117" y="1124085"/>
              <a:ext cx="367920" cy="439920"/>
            </p14:xfrm>
          </p:contentPart>
        </mc:Choice>
        <mc:Fallback>
          <p:pic>
            <p:nvPicPr>
              <p:cNvPr id="277" name="Freihand 276">
                <a:extLst>
                  <a:ext uri="{FF2B5EF4-FFF2-40B4-BE49-F238E27FC236}">
                    <a16:creationId xmlns:a16="http://schemas.microsoft.com/office/drawing/2014/main" id="{EF126481-081A-46BC-871F-1164B6A933A5}"/>
                  </a:ext>
                </a:extLst>
              </p:cNvPr>
              <p:cNvPicPr/>
              <p:nvPr/>
            </p:nvPicPr>
            <p:blipFill>
              <a:blip r:embed="rId531"/>
              <a:stretch>
                <a:fillRect/>
              </a:stretch>
            </p:blipFill>
            <p:spPr>
              <a:xfrm>
                <a:off x="7309797" y="1119765"/>
                <a:ext cx="37656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78" name="Freihand 277">
                <a:extLst>
                  <a:ext uri="{FF2B5EF4-FFF2-40B4-BE49-F238E27FC236}">
                    <a16:creationId xmlns:a16="http://schemas.microsoft.com/office/drawing/2014/main" id="{810B49E7-3327-40DC-9D8A-9C0F71112383}"/>
                  </a:ext>
                </a:extLst>
              </p14:cNvPr>
              <p14:cNvContentPartPr/>
              <p14:nvPr/>
            </p14:nvContentPartPr>
            <p14:xfrm>
              <a:off x="7343637" y="1381125"/>
              <a:ext cx="223920" cy="184320"/>
            </p14:xfrm>
          </p:contentPart>
        </mc:Choice>
        <mc:Fallback>
          <p:pic>
            <p:nvPicPr>
              <p:cNvPr id="278" name="Freihand 277">
                <a:extLst>
                  <a:ext uri="{FF2B5EF4-FFF2-40B4-BE49-F238E27FC236}">
                    <a16:creationId xmlns:a16="http://schemas.microsoft.com/office/drawing/2014/main" id="{810B49E7-3327-40DC-9D8A-9C0F71112383}"/>
                  </a:ext>
                </a:extLst>
              </p:cNvPr>
              <p:cNvPicPr/>
              <p:nvPr/>
            </p:nvPicPr>
            <p:blipFill>
              <a:blip r:embed="rId533"/>
              <a:stretch>
                <a:fillRect/>
              </a:stretch>
            </p:blipFill>
            <p:spPr>
              <a:xfrm>
                <a:off x="7339317" y="1376805"/>
                <a:ext cx="232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80" name="Freihand 279">
                <a:extLst>
                  <a:ext uri="{FF2B5EF4-FFF2-40B4-BE49-F238E27FC236}">
                    <a16:creationId xmlns:a16="http://schemas.microsoft.com/office/drawing/2014/main" id="{C764F34A-65B9-4039-82DF-1C1E858F53EF}"/>
                  </a:ext>
                </a:extLst>
              </p14:cNvPr>
              <p14:cNvContentPartPr/>
              <p14:nvPr/>
            </p14:nvContentPartPr>
            <p14:xfrm>
              <a:off x="7859157" y="773805"/>
              <a:ext cx="472320" cy="211320"/>
            </p14:xfrm>
          </p:contentPart>
        </mc:Choice>
        <mc:Fallback>
          <p:pic>
            <p:nvPicPr>
              <p:cNvPr id="280" name="Freihand 279">
                <a:extLst>
                  <a:ext uri="{FF2B5EF4-FFF2-40B4-BE49-F238E27FC236}">
                    <a16:creationId xmlns:a16="http://schemas.microsoft.com/office/drawing/2014/main" id="{C764F34A-65B9-4039-82DF-1C1E858F53EF}"/>
                  </a:ext>
                </a:extLst>
              </p:cNvPr>
              <p:cNvPicPr/>
              <p:nvPr/>
            </p:nvPicPr>
            <p:blipFill>
              <a:blip r:embed="rId535"/>
              <a:stretch>
                <a:fillRect/>
              </a:stretch>
            </p:blipFill>
            <p:spPr>
              <a:xfrm>
                <a:off x="7854837" y="769485"/>
                <a:ext cx="480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81" name="Freihand 280">
                <a:extLst>
                  <a:ext uri="{FF2B5EF4-FFF2-40B4-BE49-F238E27FC236}">
                    <a16:creationId xmlns:a16="http://schemas.microsoft.com/office/drawing/2014/main" id="{2A22EC18-E520-4853-B7A5-AA0F5F991DAF}"/>
                  </a:ext>
                </a:extLst>
              </p14:cNvPr>
              <p14:cNvContentPartPr/>
              <p14:nvPr/>
            </p14:nvContentPartPr>
            <p14:xfrm>
              <a:off x="8297997" y="729165"/>
              <a:ext cx="59760" cy="4320"/>
            </p14:xfrm>
          </p:contentPart>
        </mc:Choice>
        <mc:Fallback>
          <p:pic>
            <p:nvPicPr>
              <p:cNvPr id="281" name="Freihand 280">
                <a:extLst>
                  <a:ext uri="{FF2B5EF4-FFF2-40B4-BE49-F238E27FC236}">
                    <a16:creationId xmlns:a16="http://schemas.microsoft.com/office/drawing/2014/main" id="{2A22EC18-E520-4853-B7A5-AA0F5F991DAF}"/>
                  </a:ext>
                </a:extLst>
              </p:cNvPr>
              <p:cNvPicPr/>
              <p:nvPr/>
            </p:nvPicPr>
            <p:blipFill>
              <a:blip r:embed="rId537"/>
              <a:stretch>
                <a:fillRect/>
              </a:stretch>
            </p:blipFill>
            <p:spPr>
              <a:xfrm>
                <a:off x="8293677" y="724845"/>
                <a:ext cx="68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82" name="Freihand 281">
                <a:extLst>
                  <a:ext uri="{FF2B5EF4-FFF2-40B4-BE49-F238E27FC236}">
                    <a16:creationId xmlns:a16="http://schemas.microsoft.com/office/drawing/2014/main" id="{B82F6D0D-AB4C-40A1-8C11-D66192E47FE5}"/>
                  </a:ext>
                </a:extLst>
              </p14:cNvPr>
              <p14:cNvContentPartPr/>
              <p14:nvPr/>
            </p14:nvContentPartPr>
            <p14:xfrm>
              <a:off x="8332197" y="755085"/>
              <a:ext cx="114120" cy="182880"/>
            </p14:xfrm>
          </p:contentPart>
        </mc:Choice>
        <mc:Fallback>
          <p:pic>
            <p:nvPicPr>
              <p:cNvPr id="282" name="Freihand 281">
                <a:extLst>
                  <a:ext uri="{FF2B5EF4-FFF2-40B4-BE49-F238E27FC236}">
                    <a16:creationId xmlns:a16="http://schemas.microsoft.com/office/drawing/2014/main" id="{B82F6D0D-AB4C-40A1-8C11-D66192E47FE5}"/>
                  </a:ext>
                </a:extLst>
              </p:cNvPr>
              <p:cNvPicPr/>
              <p:nvPr/>
            </p:nvPicPr>
            <p:blipFill>
              <a:blip r:embed="rId539"/>
              <a:stretch>
                <a:fillRect/>
              </a:stretch>
            </p:blipFill>
            <p:spPr>
              <a:xfrm>
                <a:off x="8327877" y="750765"/>
                <a:ext cx="1227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83" name="Freihand 282">
                <a:extLst>
                  <a:ext uri="{FF2B5EF4-FFF2-40B4-BE49-F238E27FC236}">
                    <a16:creationId xmlns:a16="http://schemas.microsoft.com/office/drawing/2014/main" id="{F392CDCC-E78C-418F-A835-4FE80F7CD925}"/>
                  </a:ext>
                </a:extLst>
              </p14:cNvPr>
              <p14:cNvContentPartPr/>
              <p14:nvPr/>
            </p14:nvContentPartPr>
            <p14:xfrm>
              <a:off x="8661957" y="606405"/>
              <a:ext cx="200880" cy="178200"/>
            </p14:xfrm>
          </p:contentPart>
        </mc:Choice>
        <mc:Fallback>
          <p:pic>
            <p:nvPicPr>
              <p:cNvPr id="283" name="Freihand 282">
                <a:extLst>
                  <a:ext uri="{FF2B5EF4-FFF2-40B4-BE49-F238E27FC236}">
                    <a16:creationId xmlns:a16="http://schemas.microsoft.com/office/drawing/2014/main" id="{F392CDCC-E78C-418F-A835-4FE80F7CD925}"/>
                  </a:ext>
                </a:extLst>
              </p:cNvPr>
              <p:cNvPicPr/>
              <p:nvPr/>
            </p:nvPicPr>
            <p:blipFill>
              <a:blip r:embed="rId541"/>
              <a:stretch>
                <a:fillRect/>
              </a:stretch>
            </p:blipFill>
            <p:spPr>
              <a:xfrm>
                <a:off x="8657637" y="602085"/>
                <a:ext cx="209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84" name="Freihand 283">
                <a:extLst>
                  <a:ext uri="{FF2B5EF4-FFF2-40B4-BE49-F238E27FC236}">
                    <a16:creationId xmlns:a16="http://schemas.microsoft.com/office/drawing/2014/main" id="{1B168050-C9FE-4363-A7CD-E477A1BA992F}"/>
                  </a:ext>
                </a:extLst>
              </p14:cNvPr>
              <p14:cNvContentPartPr/>
              <p14:nvPr/>
            </p14:nvContentPartPr>
            <p14:xfrm>
              <a:off x="8858877" y="620445"/>
              <a:ext cx="106920" cy="137880"/>
            </p14:xfrm>
          </p:contentPart>
        </mc:Choice>
        <mc:Fallback>
          <p:pic>
            <p:nvPicPr>
              <p:cNvPr id="284" name="Freihand 283">
                <a:extLst>
                  <a:ext uri="{FF2B5EF4-FFF2-40B4-BE49-F238E27FC236}">
                    <a16:creationId xmlns:a16="http://schemas.microsoft.com/office/drawing/2014/main" id="{1B168050-C9FE-4363-A7CD-E477A1BA992F}"/>
                  </a:ext>
                </a:extLst>
              </p:cNvPr>
              <p:cNvPicPr/>
              <p:nvPr/>
            </p:nvPicPr>
            <p:blipFill>
              <a:blip r:embed="rId543"/>
              <a:stretch>
                <a:fillRect/>
              </a:stretch>
            </p:blipFill>
            <p:spPr>
              <a:xfrm>
                <a:off x="8854557" y="616125"/>
                <a:ext cx="115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86" name="Freihand 285">
                <a:extLst>
                  <a:ext uri="{FF2B5EF4-FFF2-40B4-BE49-F238E27FC236}">
                    <a16:creationId xmlns:a16="http://schemas.microsoft.com/office/drawing/2014/main" id="{00B338E3-04A9-483A-AA42-B6285CA13A92}"/>
                  </a:ext>
                </a:extLst>
              </p14:cNvPr>
              <p14:cNvContentPartPr/>
              <p14:nvPr/>
            </p14:nvContentPartPr>
            <p14:xfrm>
              <a:off x="9130677" y="545565"/>
              <a:ext cx="332640" cy="196560"/>
            </p14:xfrm>
          </p:contentPart>
        </mc:Choice>
        <mc:Fallback>
          <p:pic>
            <p:nvPicPr>
              <p:cNvPr id="286" name="Freihand 285">
                <a:extLst>
                  <a:ext uri="{FF2B5EF4-FFF2-40B4-BE49-F238E27FC236}">
                    <a16:creationId xmlns:a16="http://schemas.microsoft.com/office/drawing/2014/main" id="{00B338E3-04A9-483A-AA42-B6285CA13A92}"/>
                  </a:ext>
                </a:extLst>
              </p:cNvPr>
              <p:cNvPicPr/>
              <p:nvPr/>
            </p:nvPicPr>
            <p:blipFill>
              <a:blip r:embed="rId545"/>
              <a:stretch>
                <a:fillRect/>
              </a:stretch>
            </p:blipFill>
            <p:spPr>
              <a:xfrm>
                <a:off x="9126357" y="541245"/>
                <a:ext cx="341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87" name="Freihand 286">
                <a:extLst>
                  <a:ext uri="{FF2B5EF4-FFF2-40B4-BE49-F238E27FC236}">
                    <a16:creationId xmlns:a16="http://schemas.microsoft.com/office/drawing/2014/main" id="{ADCCF13A-A7AD-4A19-997D-6BD8658E8CA2}"/>
                  </a:ext>
                </a:extLst>
              </p14:cNvPr>
              <p14:cNvContentPartPr/>
              <p14:nvPr/>
            </p14:nvContentPartPr>
            <p14:xfrm>
              <a:off x="9440637" y="529365"/>
              <a:ext cx="360" cy="360"/>
            </p14:xfrm>
          </p:contentPart>
        </mc:Choice>
        <mc:Fallback>
          <p:pic>
            <p:nvPicPr>
              <p:cNvPr id="287" name="Freihand 286">
                <a:extLst>
                  <a:ext uri="{FF2B5EF4-FFF2-40B4-BE49-F238E27FC236}">
                    <a16:creationId xmlns:a16="http://schemas.microsoft.com/office/drawing/2014/main" id="{ADCCF13A-A7AD-4A19-997D-6BD8658E8CA2}"/>
                  </a:ext>
                </a:extLst>
              </p:cNvPr>
              <p:cNvPicPr/>
              <p:nvPr/>
            </p:nvPicPr>
            <p:blipFill>
              <a:blip r:embed="rId124"/>
              <a:stretch>
                <a:fillRect/>
              </a:stretch>
            </p:blipFill>
            <p:spPr>
              <a:xfrm>
                <a:off x="9436317" y="5250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88" name="Freihand 287">
                <a:extLst>
                  <a:ext uri="{FF2B5EF4-FFF2-40B4-BE49-F238E27FC236}">
                    <a16:creationId xmlns:a16="http://schemas.microsoft.com/office/drawing/2014/main" id="{A9751B08-9BF0-42FB-8AE1-1A7AD42C8C6D}"/>
                  </a:ext>
                </a:extLst>
              </p14:cNvPr>
              <p14:cNvContentPartPr/>
              <p14:nvPr/>
            </p14:nvContentPartPr>
            <p14:xfrm>
              <a:off x="9493197" y="625125"/>
              <a:ext cx="187920" cy="81720"/>
            </p14:xfrm>
          </p:contentPart>
        </mc:Choice>
        <mc:Fallback>
          <p:pic>
            <p:nvPicPr>
              <p:cNvPr id="288" name="Freihand 287">
                <a:extLst>
                  <a:ext uri="{FF2B5EF4-FFF2-40B4-BE49-F238E27FC236}">
                    <a16:creationId xmlns:a16="http://schemas.microsoft.com/office/drawing/2014/main" id="{A9751B08-9BF0-42FB-8AE1-1A7AD42C8C6D}"/>
                  </a:ext>
                </a:extLst>
              </p:cNvPr>
              <p:cNvPicPr/>
              <p:nvPr/>
            </p:nvPicPr>
            <p:blipFill>
              <a:blip r:embed="rId548"/>
              <a:stretch>
                <a:fillRect/>
              </a:stretch>
            </p:blipFill>
            <p:spPr>
              <a:xfrm>
                <a:off x="9488877" y="620805"/>
                <a:ext cx="196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09" name="Freihand 408">
                <a:extLst>
                  <a:ext uri="{FF2B5EF4-FFF2-40B4-BE49-F238E27FC236}">
                    <a16:creationId xmlns:a16="http://schemas.microsoft.com/office/drawing/2014/main" id="{02804DFF-3C6C-4DE5-9901-2D76EBFB18AC}"/>
                  </a:ext>
                </a:extLst>
              </p14:cNvPr>
              <p14:cNvContentPartPr/>
              <p14:nvPr/>
            </p14:nvContentPartPr>
            <p14:xfrm>
              <a:off x="5604837" y="888285"/>
              <a:ext cx="2097720" cy="1258560"/>
            </p14:xfrm>
          </p:contentPart>
        </mc:Choice>
        <mc:Fallback>
          <p:pic>
            <p:nvPicPr>
              <p:cNvPr id="409" name="Freihand 408">
                <a:extLst>
                  <a:ext uri="{FF2B5EF4-FFF2-40B4-BE49-F238E27FC236}">
                    <a16:creationId xmlns:a16="http://schemas.microsoft.com/office/drawing/2014/main" id="{02804DFF-3C6C-4DE5-9901-2D76EBFB18AC}"/>
                  </a:ext>
                </a:extLst>
              </p:cNvPr>
              <p:cNvPicPr/>
              <p:nvPr/>
            </p:nvPicPr>
            <p:blipFill>
              <a:blip r:embed="rId550"/>
              <a:stretch>
                <a:fillRect/>
              </a:stretch>
            </p:blipFill>
            <p:spPr>
              <a:xfrm>
                <a:off x="5600517" y="883965"/>
                <a:ext cx="2106360" cy="12672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10" name="Freihand 409">
                <a:extLst>
                  <a:ext uri="{FF2B5EF4-FFF2-40B4-BE49-F238E27FC236}">
                    <a16:creationId xmlns:a16="http://schemas.microsoft.com/office/drawing/2014/main" id="{63454816-459F-45A5-A683-217597350B1E}"/>
                  </a:ext>
                </a:extLst>
              </p14:cNvPr>
              <p14:cNvContentPartPr/>
              <p14:nvPr/>
            </p14:nvContentPartPr>
            <p14:xfrm>
              <a:off x="5915877" y="979005"/>
              <a:ext cx="73080" cy="78120"/>
            </p14:xfrm>
          </p:contentPart>
        </mc:Choice>
        <mc:Fallback>
          <p:pic>
            <p:nvPicPr>
              <p:cNvPr id="410" name="Freihand 409">
                <a:extLst>
                  <a:ext uri="{FF2B5EF4-FFF2-40B4-BE49-F238E27FC236}">
                    <a16:creationId xmlns:a16="http://schemas.microsoft.com/office/drawing/2014/main" id="{63454816-459F-45A5-A683-217597350B1E}"/>
                  </a:ext>
                </a:extLst>
              </p:cNvPr>
              <p:cNvPicPr/>
              <p:nvPr/>
            </p:nvPicPr>
            <p:blipFill>
              <a:blip r:embed="rId552"/>
              <a:stretch>
                <a:fillRect/>
              </a:stretch>
            </p:blipFill>
            <p:spPr>
              <a:xfrm>
                <a:off x="5911557" y="974685"/>
                <a:ext cx="81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48" name="Freihand 247">
                <a:extLst>
                  <a:ext uri="{FF2B5EF4-FFF2-40B4-BE49-F238E27FC236}">
                    <a16:creationId xmlns:a16="http://schemas.microsoft.com/office/drawing/2014/main" id="{B7C9E8E1-3E0F-49D0-B6F6-C22361210954}"/>
                  </a:ext>
                </a:extLst>
              </p14:cNvPr>
              <p14:cNvContentPartPr/>
              <p14:nvPr/>
            </p14:nvContentPartPr>
            <p14:xfrm>
              <a:off x="8318517" y="1225245"/>
              <a:ext cx="19440" cy="197640"/>
            </p14:xfrm>
          </p:contentPart>
        </mc:Choice>
        <mc:Fallback>
          <p:pic>
            <p:nvPicPr>
              <p:cNvPr id="248" name="Freihand 247">
                <a:extLst>
                  <a:ext uri="{FF2B5EF4-FFF2-40B4-BE49-F238E27FC236}">
                    <a16:creationId xmlns:a16="http://schemas.microsoft.com/office/drawing/2014/main" id="{B7C9E8E1-3E0F-49D0-B6F6-C22361210954}"/>
                  </a:ext>
                </a:extLst>
              </p:cNvPr>
              <p:cNvPicPr/>
              <p:nvPr/>
            </p:nvPicPr>
            <p:blipFill>
              <a:blip r:embed="rId554"/>
              <a:stretch>
                <a:fillRect/>
              </a:stretch>
            </p:blipFill>
            <p:spPr>
              <a:xfrm>
                <a:off x="8314197" y="1220925"/>
                <a:ext cx="28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49" name="Freihand 248">
                <a:extLst>
                  <a:ext uri="{FF2B5EF4-FFF2-40B4-BE49-F238E27FC236}">
                    <a16:creationId xmlns:a16="http://schemas.microsoft.com/office/drawing/2014/main" id="{C38286D5-D7C3-41EF-8801-8C5E01B77032}"/>
                  </a:ext>
                </a:extLst>
              </p14:cNvPr>
              <p14:cNvContentPartPr/>
              <p14:nvPr/>
            </p14:nvContentPartPr>
            <p14:xfrm>
              <a:off x="8166957" y="1221285"/>
              <a:ext cx="257760" cy="170640"/>
            </p14:xfrm>
          </p:contentPart>
        </mc:Choice>
        <mc:Fallback>
          <p:pic>
            <p:nvPicPr>
              <p:cNvPr id="249" name="Freihand 248">
                <a:extLst>
                  <a:ext uri="{FF2B5EF4-FFF2-40B4-BE49-F238E27FC236}">
                    <a16:creationId xmlns:a16="http://schemas.microsoft.com/office/drawing/2014/main" id="{C38286D5-D7C3-41EF-8801-8C5E01B77032}"/>
                  </a:ext>
                </a:extLst>
              </p:cNvPr>
              <p:cNvPicPr/>
              <p:nvPr/>
            </p:nvPicPr>
            <p:blipFill>
              <a:blip r:embed="rId556"/>
              <a:stretch>
                <a:fillRect/>
              </a:stretch>
            </p:blipFill>
            <p:spPr>
              <a:xfrm>
                <a:off x="8162637" y="1216965"/>
                <a:ext cx="266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50" name="Freihand 249">
                <a:extLst>
                  <a:ext uri="{FF2B5EF4-FFF2-40B4-BE49-F238E27FC236}">
                    <a16:creationId xmlns:a16="http://schemas.microsoft.com/office/drawing/2014/main" id="{FFF41B89-7E1A-4FD9-B5D7-0CCE203CE0B4}"/>
                  </a:ext>
                </a:extLst>
              </p14:cNvPr>
              <p14:cNvContentPartPr/>
              <p14:nvPr/>
            </p14:nvContentPartPr>
            <p14:xfrm>
              <a:off x="8444517" y="1300485"/>
              <a:ext cx="130320" cy="91080"/>
            </p14:xfrm>
          </p:contentPart>
        </mc:Choice>
        <mc:Fallback>
          <p:pic>
            <p:nvPicPr>
              <p:cNvPr id="250" name="Freihand 249">
                <a:extLst>
                  <a:ext uri="{FF2B5EF4-FFF2-40B4-BE49-F238E27FC236}">
                    <a16:creationId xmlns:a16="http://schemas.microsoft.com/office/drawing/2014/main" id="{FFF41B89-7E1A-4FD9-B5D7-0CCE203CE0B4}"/>
                  </a:ext>
                </a:extLst>
              </p:cNvPr>
              <p:cNvPicPr/>
              <p:nvPr/>
            </p:nvPicPr>
            <p:blipFill>
              <a:blip r:embed="rId558"/>
              <a:stretch>
                <a:fillRect/>
              </a:stretch>
            </p:blipFill>
            <p:spPr>
              <a:xfrm>
                <a:off x="8440197" y="1296165"/>
                <a:ext cx="138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51" name="Freihand 250">
                <a:extLst>
                  <a:ext uri="{FF2B5EF4-FFF2-40B4-BE49-F238E27FC236}">
                    <a16:creationId xmlns:a16="http://schemas.microsoft.com/office/drawing/2014/main" id="{BBD76B01-42BC-4540-8236-1BB1F982461A}"/>
                  </a:ext>
                </a:extLst>
              </p14:cNvPr>
              <p14:cNvContentPartPr/>
              <p14:nvPr/>
            </p14:nvContentPartPr>
            <p14:xfrm>
              <a:off x="8584917" y="1183125"/>
              <a:ext cx="126720" cy="226440"/>
            </p14:xfrm>
          </p:contentPart>
        </mc:Choice>
        <mc:Fallback>
          <p:pic>
            <p:nvPicPr>
              <p:cNvPr id="251" name="Freihand 250">
                <a:extLst>
                  <a:ext uri="{FF2B5EF4-FFF2-40B4-BE49-F238E27FC236}">
                    <a16:creationId xmlns:a16="http://schemas.microsoft.com/office/drawing/2014/main" id="{BBD76B01-42BC-4540-8236-1BB1F982461A}"/>
                  </a:ext>
                </a:extLst>
              </p:cNvPr>
              <p:cNvPicPr/>
              <p:nvPr/>
            </p:nvPicPr>
            <p:blipFill>
              <a:blip r:embed="rId560"/>
              <a:stretch>
                <a:fillRect/>
              </a:stretch>
            </p:blipFill>
            <p:spPr>
              <a:xfrm>
                <a:off x="8580597" y="1178805"/>
                <a:ext cx="1353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52" name="Freihand 251">
                <a:extLst>
                  <a:ext uri="{FF2B5EF4-FFF2-40B4-BE49-F238E27FC236}">
                    <a16:creationId xmlns:a16="http://schemas.microsoft.com/office/drawing/2014/main" id="{701A5C9E-5F2B-4326-8456-B5B28829DA1D}"/>
                  </a:ext>
                </a:extLst>
              </p14:cNvPr>
              <p14:cNvContentPartPr/>
              <p14:nvPr/>
            </p14:nvContentPartPr>
            <p14:xfrm>
              <a:off x="8722797" y="1174485"/>
              <a:ext cx="157320" cy="239400"/>
            </p14:xfrm>
          </p:contentPart>
        </mc:Choice>
        <mc:Fallback>
          <p:pic>
            <p:nvPicPr>
              <p:cNvPr id="252" name="Freihand 251">
                <a:extLst>
                  <a:ext uri="{FF2B5EF4-FFF2-40B4-BE49-F238E27FC236}">
                    <a16:creationId xmlns:a16="http://schemas.microsoft.com/office/drawing/2014/main" id="{701A5C9E-5F2B-4326-8456-B5B28829DA1D}"/>
                  </a:ext>
                </a:extLst>
              </p:cNvPr>
              <p:cNvPicPr/>
              <p:nvPr/>
            </p:nvPicPr>
            <p:blipFill>
              <a:blip r:embed="rId562"/>
              <a:stretch>
                <a:fillRect/>
              </a:stretch>
            </p:blipFill>
            <p:spPr>
              <a:xfrm>
                <a:off x="8718477" y="1170165"/>
                <a:ext cx="165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53" name="Freihand 252">
                <a:extLst>
                  <a:ext uri="{FF2B5EF4-FFF2-40B4-BE49-F238E27FC236}">
                    <a16:creationId xmlns:a16="http://schemas.microsoft.com/office/drawing/2014/main" id="{449C65B3-36C9-45C9-A6DB-80A204608263}"/>
                  </a:ext>
                </a:extLst>
              </p14:cNvPr>
              <p14:cNvContentPartPr/>
              <p14:nvPr/>
            </p14:nvContentPartPr>
            <p14:xfrm>
              <a:off x="8032677" y="1512165"/>
              <a:ext cx="1021320" cy="43560"/>
            </p14:xfrm>
          </p:contentPart>
        </mc:Choice>
        <mc:Fallback>
          <p:pic>
            <p:nvPicPr>
              <p:cNvPr id="253" name="Freihand 252">
                <a:extLst>
                  <a:ext uri="{FF2B5EF4-FFF2-40B4-BE49-F238E27FC236}">
                    <a16:creationId xmlns:a16="http://schemas.microsoft.com/office/drawing/2014/main" id="{449C65B3-36C9-45C9-A6DB-80A204608263}"/>
                  </a:ext>
                </a:extLst>
              </p:cNvPr>
              <p:cNvPicPr/>
              <p:nvPr/>
            </p:nvPicPr>
            <p:blipFill>
              <a:blip r:embed="rId564"/>
              <a:stretch>
                <a:fillRect/>
              </a:stretch>
            </p:blipFill>
            <p:spPr>
              <a:xfrm>
                <a:off x="8028357" y="1507845"/>
                <a:ext cx="1029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55" name="Freihand 254">
                <a:extLst>
                  <a:ext uri="{FF2B5EF4-FFF2-40B4-BE49-F238E27FC236}">
                    <a16:creationId xmlns:a16="http://schemas.microsoft.com/office/drawing/2014/main" id="{A70F4C96-696D-46C7-96BF-3A30F8735C56}"/>
                  </a:ext>
                </a:extLst>
              </p14:cNvPr>
              <p14:cNvContentPartPr/>
              <p14:nvPr/>
            </p14:nvContentPartPr>
            <p14:xfrm>
              <a:off x="8151117" y="1691445"/>
              <a:ext cx="236520" cy="177480"/>
            </p14:xfrm>
          </p:contentPart>
        </mc:Choice>
        <mc:Fallback>
          <p:pic>
            <p:nvPicPr>
              <p:cNvPr id="255" name="Freihand 254">
                <a:extLst>
                  <a:ext uri="{FF2B5EF4-FFF2-40B4-BE49-F238E27FC236}">
                    <a16:creationId xmlns:a16="http://schemas.microsoft.com/office/drawing/2014/main" id="{A70F4C96-696D-46C7-96BF-3A30F8735C56}"/>
                  </a:ext>
                </a:extLst>
              </p:cNvPr>
              <p:cNvPicPr/>
              <p:nvPr/>
            </p:nvPicPr>
            <p:blipFill>
              <a:blip r:embed="rId566"/>
              <a:stretch>
                <a:fillRect/>
              </a:stretch>
            </p:blipFill>
            <p:spPr>
              <a:xfrm>
                <a:off x="8146797" y="1687125"/>
                <a:ext cx="245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56" name="Freihand 255">
                <a:extLst>
                  <a:ext uri="{FF2B5EF4-FFF2-40B4-BE49-F238E27FC236}">
                    <a16:creationId xmlns:a16="http://schemas.microsoft.com/office/drawing/2014/main" id="{72F32E7B-F341-4C38-A5C5-A31580005C30}"/>
                  </a:ext>
                </a:extLst>
              </p14:cNvPr>
              <p14:cNvContentPartPr/>
              <p14:nvPr/>
            </p14:nvContentPartPr>
            <p14:xfrm>
              <a:off x="8463957" y="1692885"/>
              <a:ext cx="38160" cy="139320"/>
            </p14:xfrm>
          </p:contentPart>
        </mc:Choice>
        <mc:Fallback>
          <p:pic>
            <p:nvPicPr>
              <p:cNvPr id="256" name="Freihand 255">
                <a:extLst>
                  <a:ext uri="{FF2B5EF4-FFF2-40B4-BE49-F238E27FC236}">
                    <a16:creationId xmlns:a16="http://schemas.microsoft.com/office/drawing/2014/main" id="{72F32E7B-F341-4C38-A5C5-A31580005C30}"/>
                  </a:ext>
                </a:extLst>
              </p:cNvPr>
              <p:cNvPicPr/>
              <p:nvPr/>
            </p:nvPicPr>
            <p:blipFill>
              <a:blip r:embed="rId568"/>
              <a:stretch>
                <a:fillRect/>
              </a:stretch>
            </p:blipFill>
            <p:spPr>
              <a:xfrm>
                <a:off x="8459637" y="1688565"/>
                <a:ext cx="46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57" name="Freihand 256">
                <a:extLst>
                  <a:ext uri="{FF2B5EF4-FFF2-40B4-BE49-F238E27FC236}">
                    <a16:creationId xmlns:a16="http://schemas.microsoft.com/office/drawing/2014/main" id="{B86CD93E-5B11-427F-B5C7-088ACDEF4B07}"/>
                  </a:ext>
                </a:extLst>
              </p14:cNvPr>
              <p14:cNvContentPartPr/>
              <p14:nvPr/>
            </p14:nvContentPartPr>
            <p14:xfrm>
              <a:off x="8377917" y="1691085"/>
              <a:ext cx="213120" cy="127440"/>
            </p14:xfrm>
          </p:contentPart>
        </mc:Choice>
        <mc:Fallback>
          <p:pic>
            <p:nvPicPr>
              <p:cNvPr id="257" name="Freihand 256">
                <a:extLst>
                  <a:ext uri="{FF2B5EF4-FFF2-40B4-BE49-F238E27FC236}">
                    <a16:creationId xmlns:a16="http://schemas.microsoft.com/office/drawing/2014/main" id="{B86CD93E-5B11-427F-B5C7-088ACDEF4B07}"/>
                  </a:ext>
                </a:extLst>
              </p:cNvPr>
              <p:cNvPicPr/>
              <p:nvPr/>
            </p:nvPicPr>
            <p:blipFill>
              <a:blip r:embed="rId570"/>
              <a:stretch>
                <a:fillRect/>
              </a:stretch>
            </p:blipFill>
            <p:spPr>
              <a:xfrm>
                <a:off x="8373597" y="1686765"/>
                <a:ext cx="221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58" name="Freihand 257">
                <a:extLst>
                  <a:ext uri="{FF2B5EF4-FFF2-40B4-BE49-F238E27FC236}">
                    <a16:creationId xmlns:a16="http://schemas.microsoft.com/office/drawing/2014/main" id="{48B78E77-0A8B-4260-9D27-912204C978E9}"/>
                  </a:ext>
                </a:extLst>
              </p14:cNvPr>
              <p14:cNvContentPartPr/>
              <p14:nvPr/>
            </p14:nvContentPartPr>
            <p14:xfrm>
              <a:off x="8705517" y="1708005"/>
              <a:ext cx="17640" cy="128880"/>
            </p14:xfrm>
          </p:contentPart>
        </mc:Choice>
        <mc:Fallback>
          <p:pic>
            <p:nvPicPr>
              <p:cNvPr id="258" name="Freihand 257">
                <a:extLst>
                  <a:ext uri="{FF2B5EF4-FFF2-40B4-BE49-F238E27FC236}">
                    <a16:creationId xmlns:a16="http://schemas.microsoft.com/office/drawing/2014/main" id="{48B78E77-0A8B-4260-9D27-912204C978E9}"/>
                  </a:ext>
                </a:extLst>
              </p:cNvPr>
              <p:cNvPicPr/>
              <p:nvPr/>
            </p:nvPicPr>
            <p:blipFill>
              <a:blip r:embed="rId572"/>
              <a:stretch>
                <a:fillRect/>
              </a:stretch>
            </p:blipFill>
            <p:spPr>
              <a:xfrm>
                <a:off x="8701197" y="1703685"/>
                <a:ext cx="26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59" name="Freihand 258">
                <a:extLst>
                  <a:ext uri="{FF2B5EF4-FFF2-40B4-BE49-F238E27FC236}">
                    <a16:creationId xmlns:a16="http://schemas.microsoft.com/office/drawing/2014/main" id="{5B1FD49F-267D-4B8E-A7DA-7F330DF9EF75}"/>
                  </a:ext>
                </a:extLst>
              </p14:cNvPr>
              <p14:cNvContentPartPr/>
              <p14:nvPr/>
            </p14:nvContentPartPr>
            <p14:xfrm>
              <a:off x="8594277" y="1673805"/>
              <a:ext cx="226440" cy="77400"/>
            </p14:xfrm>
          </p:contentPart>
        </mc:Choice>
        <mc:Fallback>
          <p:pic>
            <p:nvPicPr>
              <p:cNvPr id="259" name="Freihand 258">
                <a:extLst>
                  <a:ext uri="{FF2B5EF4-FFF2-40B4-BE49-F238E27FC236}">
                    <a16:creationId xmlns:a16="http://schemas.microsoft.com/office/drawing/2014/main" id="{5B1FD49F-267D-4B8E-A7DA-7F330DF9EF75}"/>
                  </a:ext>
                </a:extLst>
              </p:cNvPr>
              <p:cNvPicPr/>
              <p:nvPr/>
            </p:nvPicPr>
            <p:blipFill>
              <a:blip r:embed="rId574"/>
              <a:stretch>
                <a:fillRect/>
              </a:stretch>
            </p:blipFill>
            <p:spPr>
              <a:xfrm>
                <a:off x="8589957" y="1669485"/>
                <a:ext cx="235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60" name="Freihand 259">
                <a:extLst>
                  <a:ext uri="{FF2B5EF4-FFF2-40B4-BE49-F238E27FC236}">
                    <a16:creationId xmlns:a16="http://schemas.microsoft.com/office/drawing/2014/main" id="{27468ADB-16C6-4F70-A2FB-834349409328}"/>
                  </a:ext>
                </a:extLst>
              </p14:cNvPr>
              <p14:cNvContentPartPr/>
              <p14:nvPr/>
            </p14:nvContentPartPr>
            <p14:xfrm>
              <a:off x="9034917" y="1745805"/>
              <a:ext cx="9720" cy="103680"/>
            </p14:xfrm>
          </p:contentPart>
        </mc:Choice>
        <mc:Fallback>
          <p:pic>
            <p:nvPicPr>
              <p:cNvPr id="260" name="Freihand 259">
                <a:extLst>
                  <a:ext uri="{FF2B5EF4-FFF2-40B4-BE49-F238E27FC236}">
                    <a16:creationId xmlns:a16="http://schemas.microsoft.com/office/drawing/2014/main" id="{27468ADB-16C6-4F70-A2FB-834349409328}"/>
                  </a:ext>
                </a:extLst>
              </p:cNvPr>
              <p:cNvPicPr/>
              <p:nvPr/>
            </p:nvPicPr>
            <p:blipFill>
              <a:blip r:embed="rId576"/>
              <a:stretch>
                <a:fillRect/>
              </a:stretch>
            </p:blipFill>
            <p:spPr>
              <a:xfrm>
                <a:off x="9030597" y="1741485"/>
                <a:ext cx="18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61" name="Freihand 260">
                <a:extLst>
                  <a:ext uri="{FF2B5EF4-FFF2-40B4-BE49-F238E27FC236}">
                    <a16:creationId xmlns:a16="http://schemas.microsoft.com/office/drawing/2014/main" id="{6998AC06-5B08-45DF-9FE9-D594395F3C52}"/>
                  </a:ext>
                </a:extLst>
              </p14:cNvPr>
              <p14:cNvContentPartPr/>
              <p14:nvPr/>
            </p14:nvContentPartPr>
            <p14:xfrm>
              <a:off x="8926557" y="1631325"/>
              <a:ext cx="205200" cy="149400"/>
            </p14:xfrm>
          </p:contentPart>
        </mc:Choice>
        <mc:Fallback>
          <p:pic>
            <p:nvPicPr>
              <p:cNvPr id="261" name="Freihand 260">
                <a:extLst>
                  <a:ext uri="{FF2B5EF4-FFF2-40B4-BE49-F238E27FC236}">
                    <a16:creationId xmlns:a16="http://schemas.microsoft.com/office/drawing/2014/main" id="{6998AC06-5B08-45DF-9FE9-D594395F3C52}"/>
                  </a:ext>
                </a:extLst>
              </p:cNvPr>
              <p:cNvPicPr/>
              <p:nvPr/>
            </p:nvPicPr>
            <p:blipFill>
              <a:blip r:embed="rId578"/>
              <a:stretch>
                <a:fillRect/>
              </a:stretch>
            </p:blipFill>
            <p:spPr>
              <a:xfrm>
                <a:off x="8922237" y="1627005"/>
                <a:ext cx="213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63" name="Freihand 262">
                <a:extLst>
                  <a:ext uri="{FF2B5EF4-FFF2-40B4-BE49-F238E27FC236}">
                    <a16:creationId xmlns:a16="http://schemas.microsoft.com/office/drawing/2014/main" id="{E5784251-B573-4FB9-BD39-022DC380F485}"/>
                  </a:ext>
                </a:extLst>
              </p14:cNvPr>
              <p14:cNvContentPartPr/>
              <p14:nvPr/>
            </p14:nvContentPartPr>
            <p14:xfrm>
              <a:off x="8965077" y="1197165"/>
              <a:ext cx="35280" cy="228600"/>
            </p14:xfrm>
          </p:contentPart>
        </mc:Choice>
        <mc:Fallback>
          <p:pic>
            <p:nvPicPr>
              <p:cNvPr id="263" name="Freihand 262">
                <a:extLst>
                  <a:ext uri="{FF2B5EF4-FFF2-40B4-BE49-F238E27FC236}">
                    <a16:creationId xmlns:a16="http://schemas.microsoft.com/office/drawing/2014/main" id="{E5784251-B573-4FB9-BD39-022DC380F485}"/>
                  </a:ext>
                </a:extLst>
              </p:cNvPr>
              <p:cNvPicPr/>
              <p:nvPr/>
            </p:nvPicPr>
            <p:blipFill>
              <a:blip r:embed="rId580"/>
              <a:stretch>
                <a:fillRect/>
              </a:stretch>
            </p:blipFill>
            <p:spPr>
              <a:xfrm>
                <a:off x="8960757" y="1192845"/>
                <a:ext cx="439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64" name="Freihand 263">
                <a:extLst>
                  <a:ext uri="{FF2B5EF4-FFF2-40B4-BE49-F238E27FC236}">
                    <a16:creationId xmlns:a16="http://schemas.microsoft.com/office/drawing/2014/main" id="{F204A481-464F-45E7-836E-282898B7D1FB}"/>
                  </a:ext>
                </a:extLst>
              </p14:cNvPr>
              <p14:cNvContentPartPr/>
              <p14:nvPr/>
            </p14:nvContentPartPr>
            <p14:xfrm>
              <a:off x="8911437" y="1277445"/>
              <a:ext cx="174960" cy="193320"/>
            </p14:xfrm>
          </p:contentPart>
        </mc:Choice>
        <mc:Fallback>
          <p:pic>
            <p:nvPicPr>
              <p:cNvPr id="264" name="Freihand 263">
                <a:extLst>
                  <a:ext uri="{FF2B5EF4-FFF2-40B4-BE49-F238E27FC236}">
                    <a16:creationId xmlns:a16="http://schemas.microsoft.com/office/drawing/2014/main" id="{F204A481-464F-45E7-836E-282898B7D1FB}"/>
                  </a:ext>
                </a:extLst>
              </p:cNvPr>
              <p:cNvPicPr/>
              <p:nvPr/>
            </p:nvPicPr>
            <p:blipFill>
              <a:blip r:embed="rId582"/>
              <a:stretch>
                <a:fillRect/>
              </a:stretch>
            </p:blipFill>
            <p:spPr>
              <a:xfrm>
                <a:off x="8907117" y="1273125"/>
                <a:ext cx="1836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66" name="Freihand 265">
                <a:extLst>
                  <a:ext uri="{FF2B5EF4-FFF2-40B4-BE49-F238E27FC236}">
                    <a16:creationId xmlns:a16="http://schemas.microsoft.com/office/drawing/2014/main" id="{79B4662D-2A0B-433B-BF8E-0C139EE4867C}"/>
                  </a:ext>
                </a:extLst>
              </p14:cNvPr>
              <p14:cNvContentPartPr/>
              <p14:nvPr/>
            </p14:nvContentPartPr>
            <p14:xfrm>
              <a:off x="9371877" y="1301565"/>
              <a:ext cx="15840" cy="403920"/>
            </p14:xfrm>
          </p:contentPart>
        </mc:Choice>
        <mc:Fallback>
          <p:pic>
            <p:nvPicPr>
              <p:cNvPr id="266" name="Freihand 265">
                <a:extLst>
                  <a:ext uri="{FF2B5EF4-FFF2-40B4-BE49-F238E27FC236}">
                    <a16:creationId xmlns:a16="http://schemas.microsoft.com/office/drawing/2014/main" id="{79B4662D-2A0B-433B-BF8E-0C139EE4867C}"/>
                  </a:ext>
                </a:extLst>
              </p:cNvPr>
              <p:cNvPicPr/>
              <p:nvPr/>
            </p:nvPicPr>
            <p:blipFill>
              <a:blip r:embed="rId584"/>
              <a:stretch>
                <a:fillRect/>
              </a:stretch>
            </p:blipFill>
            <p:spPr>
              <a:xfrm>
                <a:off x="9367557" y="1297245"/>
                <a:ext cx="2448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67" name="Freihand 266">
                <a:extLst>
                  <a:ext uri="{FF2B5EF4-FFF2-40B4-BE49-F238E27FC236}">
                    <a16:creationId xmlns:a16="http://schemas.microsoft.com/office/drawing/2014/main" id="{B2B4557C-6878-493D-8452-AF203C143D92}"/>
                  </a:ext>
                </a:extLst>
              </p14:cNvPr>
              <p14:cNvContentPartPr/>
              <p14:nvPr/>
            </p14:nvContentPartPr>
            <p14:xfrm>
              <a:off x="9241197" y="1427205"/>
              <a:ext cx="339120" cy="313920"/>
            </p14:xfrm>
          </p:contentPart>
        </mc:Choice>
        <mc:Fallback>
          <p:pic>
            <p:nvPicPr>
              <p:cNvPr id="267" name="Freihand 266">
                <a:extLst>
                  <a:ext uri="{FF2B5EF4-FFF2-40B4-BE49-F238E27FC236}">
                    <a16:creationId xmlns:a16="http://schemas.microsoft.com/office/drawing/2014/main" id="{B2B4557C-6878-493D-8452-AF203C143D92}"/>
                  </a:ext>
                </a:extLst>
              </p:cNvPr>
              <p:cNvPicPr/>
              <p:nvPr/>
            </p:nvPicPr>
            <p:blipFill>
              <a:blip r:embed="rId586"/>
              <a:stretch>
                <a:fillRect/>
              </a:stretch>
            </p:blipFill>
            <p:spPr>
              <a:xfrm>
                <a:off x="9236877" y="1422885"/>
                <a:ext cx="3477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12" name="Freihand 411">
                <a:extLst>
                  <a:ext uri="{FF2B5EF4-FFF2-40B4-BE49-F238E27FC236}">
                    <a16:creationId xmlns:a16="http://schemas.microsoft.com/office/drawing/2014/main" id="{BEEF95B6-B462-4394-B61C-D0841FA9479E}"/>
                  </a:ext>
                </a:extLst>
              </p14:cNvPr>
              <p14:cNvContentPartPr/>
              <p14:nvPr/>
            </p14:nvContentPartPr>
            <p14:xfrm>
              <a:off x="7970757" y="1062525"/>
              <a:ext cx="1589760" cy="1240920"/>
            </p14:xfrm>
          </p:contentPart>
        </mc:Choice>
        <mc:Fallback>
          <p:pic>
            <p:nvPicPr>
              <p:cNvPr id="412" name="Freihand 411">
                <a:extLst>
                  <a:ext uri="{FF2B5EF4-FFF2-40B4-BE49-F238E27FC236}">
                    <a16:creationId xmlns:a16="http://schemas.microsoft.com/office/drawing/2014/main" id="{BEEF95B6-B462-4394-B61C-D0841FA9479E}"/>
                  </a:ext>
                </a:extLst>
              </p:cNvPr>
              <p:cNvPicPr/>
              <p:nvPr/>
            </p:nvPicPr>
            <p:blipFill>
              <a:blip r:embed="rId588"/>
              <a:stretch>
                <a:fillRect/>
              </a:stretch>
            </p:blipFill>
            <p:spPr>
              <a:xfrm>
                <a:off x="7966437" y="1058205"/>
                <a:ext cx="1598400" cy="12495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16" name="Freihand 415">
                <a:extLst>
                  <a:ext uri="{FF2B5EF4-FFF2-40B4-BE49-F238E27FC236}">
                    <a16:creationId xmlns:a16="http://schemas.microsoft.com/office/drawing/2014/main" id="{5AC1F6D9-AD35-4A75-AEAD-8D127985C8AF}"/>
                  </a:ext>
                </a:extLst>
              </p14:cNvPr>
              <p14:cNvContentPartPr/>
              <p14:nvPr/>
            </p14:nvContentPartPr>
            <p14:xfrm>
              <a:off x="5854677" y="1051005"/>
              <a:ext cx="1174680" cy="970560"/>
            </p14:xfrm>
          </p:contentPart>
        </mc:Choice>
        <mc:Fallback>
          <p:pic>
            <p:nvPicPr>
              <p:cNvPr id="416" name="Freihand 415">
                <a:extLst>
                  <a:ext uri="{FF2B5EF4-FFF2-40B4-BE49-F238E27FC236}">
                    <a16:creationId xmlns:a16="http://schemas.microsoft.com/office/drawing/2014/main" id="{5AC1F6D9-AD35-4A75-AEAD-8D127985C8AF}"/>
                  </a:ext>
                </a:extLst>
              </p:cNvPr>
              <p:cNvPicPr/>
              <p:nvPr/>
            </p:nvPicPr>
            <p:blipFill>
              <a:blip r:embed="rId590"/>
              <a:stretch>
                <a:fillRect/>
              </a:stretch>
            </p:blipFill>
            <p:spPr>
              <a:xfrm>
                <a:off x="5850357" y="1046685"/>
                <a:ext cx="1183320" cy="979200"/>
              </a:xfrm>
              <a:prstGeom prst="rect">
                <a:avLst/>
              </a:prstGeom>
            </p:spPr>
          </p:pic>
        </mc:Fallback>
      </mc:AlternateContent>
      <p:grpSp>
        <p:nvGrpSpPr>
          <p:cNvPr id="419" name="Gruppieren 418">
            <a:extLst>
              <a:ext uri="{FF2B5EF4-FFF2-40B4-BE49-F238E27FC236}">
                <a16:creationId xmlns:a16="http://schemas.microsoft.com/office/drawing/2014/main" id="{E7E9F930-3F95-4F2A-B87E-5AB274C0C3A7}"/>
              </a:ext>
            </a:extLst>
          </p:cNvPr>
          <p:cNvGrpSpPr/>
          <p:nvPr/>
        </p:nvGrpSpPr>
        <p:grpSpPr>
          <a:xfrm>
            <a:off x="313557" y="504525"/>
            <a:ext cx="3795840" cy="1472040"/>
            <a:chOff x="313557" y="504525"/>
            <a:chExt cx="3795840" cy="1472040"/>
          </a:xfrm>
        </p:grpSpPr>
        <mc:AlternateContent xmlns:mc="http://schemas.openxmlformats.org/markup-compatibility/2006">
          <mc:Choice xmlns:p14="http://schemas.microsoft.com/office/powerpoint/2010/main" Requires="p14">
            <p:contentPart p14:bwMode="auto" r:id="rId591">
              <p14:nvContentPartPr>
                <p14:cNvPr id="8" name="Freihand 7">
                  <a:extLst>
                    <a:ext uri="{FF2B5EF4-FFF2-40B4-BE49-F238E27FC236}">
                      <a16:creationId xmlns:a16="http://schemas.microsoft.com/office/drawing/2014/main" id="{AF2F98AE-2A25-4B9A-91EF-8FE3189FE8D5}"/>
                    </a:ext>
                  </a:extLst>
                </p14:cNvPr>
                <p14:cNvContentPartPr/>
                <p14:nvPr/>
              </p14:nvContentPartPr>
              <p14:xfrm>
                <a:off x="653037" y="954525"/>
                <a:ext cx="12240" cy="813960"/>
              </p14:xfrm>
            </p:contentPart>
          </mc:Choice>
          <mc:Fallback>
            <p:pic>
              <p:nvPicPr>
                <p:cNvPr id="8" name="Freihand 7">
                  <a:extLst>
                    <a:ext uri="{FF2B5EF4-FFF2-40B4-BE49-F238E27FC236}">
                      <a16:creationId xmlns:a16="http://schemas.microsoft.com/office/drawing/2014/main" id="{AF2F98AE-2A25-4B9A-91EF-8FE3189FE8D5}"/>
                    </a:ext>
                  </a:extLst>
                </p:cNvPr>
                <p:cNvPicPr/>
                <p:nvPr/>
              </p:nvPicPr>
              <p:blipFill>
                <a:blip r:embed="rId592"/>
                <a:stretch>
                  <a:fillRect/>
                </a:stretch>
              </p:blipFill>
              <p:spPr>
                <a:xfrm>
                  <a:off x="648717" y="950205"/>
                  <a:ext cx="20880" cy="8226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9" name="Freihand 8">
                  <a:extLst>
                    <a:ext uri="{FF2B5EF4-FFF2-40B4-BE49-F238E27FC236}">
                      <a16:creationId xmlns:a16="http://schemas.microsoft.com/office/drawing/2014/main" id="{07581712-0723-47B7-BAEC-1762BC1C6D6B}"/>
                    </a:ext>
                  </a:extLst>
                </p14:cNvPr>
                <p14:cNvContentPartPr/>
                <p14:nvPr/>
              </p14:nvContentPartPr>
              <p14:xfrm>
                <a:off x="584997" y="1607565"/>
                <a:ext cx="193680" cy="284760"/>
              </p14:xfrm>
            </p:contentPart>
          </mc:Choice>
          <mc:Fallback>
            <p:pic>
              <p:nvPicPr>
                <p:cNvPr id="9" name="Freihand 8">
                  <a:extLst>
                    <a:ext uri="{FF2B5EF4-FFF2-40B4-BE49-F238E27FC236}">
                      <a16:creationId xmlns:a16="http://schemas.microsoft.com/office/drawing/2014/main" id="{07581712-0723-47B7-BAEC-1762BC1C6D6B}"/>
                    </a:ext>
                  </a:extLst>
                </p:cNvPr>
                <p:cNvPicPr/>
                <p:nvPr/>
              </p:nvPicPr>
              <p:blipFill>
                <a:blip r:embed="rId594"/>
                <a:stretch>
                  <a:fillRect/>
                </a:stretch>
              </p:blipFill>
              <p:spPr>
                <a:xfrm>
                  <a:off x="580677" y="1603245"/>
                  <a:ext cx="2023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2" name="Freihand 11">
                  <a:extLst>
                    <a:ext uri="{FF2B5EF4-FFF2-40B4-BE49-F238E27FC236}">
                      <a16:creationId xmlns:a16="http://schemas.microsoft.com/office/drawing/2014/main" id="{2A25BC9D-A832-4912-909F-870F6A36C1FE}"/>
                    </a:ext>
                  </a:extLst>
                </p14:cNvPr>
                <p14:cNvContentPartPr/>
                <p14:nvPr/>
              </p14:nvContentPartPr>
              <p14:xfrm>
                <a:off x="372957" y="664725"/>
                <a:ext cx="20160" cy="199800"/>
              </p14:xfrm>
            </p:contentPart>
          </mc:Choice>
          <mc:Fallback>
            <p:pic>
              <p:nvPicPr>
                <p:cNvPr id="12" name="Freihand 11">
                  <a:extLst>
                    <a:ext uri="{FF2B5EF4-FFF2-40B4-BE49-F238E27FC236}">
                      <a16:creationId xmlns:a16="http://schemas.microsoft.com/office/drawing/2014/main" id="{2A25BC9D-A832-4912-909F-870F6A36C1FE}"/>
                    </a:ext>
                  </a:extLst>
                </p:cNvPr>
                <p:cNvPicPr/>
                <p:nvPr/>
              </p:nvPicPr>
              <p:blipFill>
                <a:blip r:embed="rId596"/>
                <a:stretch>
                  <a:fillRect/>
                </a:stretch>
              </p:blipFill>
              <p:spPr>
                <a:xfrm>
                  <a:off x="368637" y="660405"/>
                  <a:ext cx="28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3" name="Freihand 12">
                  <a:extLst>
                    <a:ext uri="{FF2B5EF4-FFF2-40B4-BE49-F238E27FC236}">
                      <a16:creationId xmlns:a16="http://schemas.microsoft.com/office/drawing/2014/main" id="{497CF651-E4F2-4235-9389-59369D332FC8}"/>
                    </a:ext>
                  </a:extLst>
                </p14:cNvPr>
                <p14:cNvContentPartPr/>
                <p14:nvPr/>
              </p14:nvContentPartPr>
              <p14:xfrm>
                <a:off x="330837" y="745005"/>
                <a:ext cx="120240" cy="106200"/>
              </p14:xfrm>
            </p:contentPart>
          </mc:Choice>
          <mc:Fallback>
            <p:pic>
              <p:nvPicPr>
                <p:cNvPr id="13" name="Freihand 12">
                  <a:extLst>
                    <a:ext uri="{FF2B5EF4-FFF2-40B4-BE49-F238E27FC236}">
                      <a16:creationId xmlns:a16="http://schemas.microsoft.com/office/drawing/2014/main" id="{497CF651-E4F2-4235-9389-59369D332FC8}"/>
                    </a:ext>
                  </a:extLst>
                </p:cNvPr>
                <p:cNvPicPr/>
                <p:nvPr/>
              </p:nvPicPr>
              <p:blipFill>
                <a:blip r:embed="rId598"/>
                <a:stretch>
                  <a:fillRect/>
                </a:stretch>
              </p:blipFill>
              <p:spPr>
                <a:xfrm>
                  <a:off x="326517" y="740685"/>
                  <a:ext cx="128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4" name="Freihand 13">
                  <a:extLst>
                    <a:ext uri="{FF2B5EF4-FFF2-40B4-BE49-F238E27FC236}">
                      <a16:creationId xmlns:a16="http://schemas.microsoft.com/office/drawing/2014/main" id="{D4F59916-6A28-475F-861E-EAAAABDBBDFE}"/>
                    </a:ext>
                  </a:extLst>
                </p14:cNvPr>
                <p14:cNvContentPartPr/>
                <p14:nvPr/>
              </p14:nvContentPartPr>
              <p14:xfrm>
                <a:off x="313557" y="674085"/>
                <a:ext cx="266760" cy="120240"/>
              </p14:xfrm>
            </p:contentPart>
          </mc:Choice>
          <mc:Fallback>
            <p:pic>
              <p:nvPicPr>
                <p:cNvPr id="14" name="Freihand 13">
                  <a:extLst>
                    <a:ext uri="{FF2B5EF4-FFF2-40B4-BE49-F238E27FC236}">
                      <a16:creationId xmlns:a16="http://schemas.microsoft.com/office/drawing/2014/main" id="{D4F59916-6A28-475F-861E-EAAAABDBBDFE}"/>
                    </a:ext>
                  </a:extLst>
                </p:cNvPr>
                <p:cNvPicPr/>
                <p:nvPr/>
              </p:nvPicPr>
              <p:blipFill>
                <a:blip r:embed="rId600"/>
                <a:stretch>
                  <a:fillRect/>
                </a:stretch>
              </p:blipFill>
              <p:spPr>
                <a:xfrm>
                  <a:off x="309237" y="669765"/>
                  <a:ext cx="275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5" name="Freihand 14">
                  <a:extLst>
                    <a:ext uri="{FF2B5EF4-FFF2-40B4-BE49-F238E27FC236}">
                      <a16:creationId xmlns:a16="http://schemas.microsoft.com/office/drawing/2014/main" id="{95F3719A-B3B8-4278-8DEA-90CAE5510987}"/>
                    </a:ext>
                  </a:extLst>
                </p14:cNvPr>
                <p14:cNvContentPartPr/>
                <p14:nvPr/>
              </p14:nvContentPartPr>
              <p14:xfrm>
                <a:off x="579597" y="592005"/>
                <a:ext cx="146880" cy="194400"/>
              </p14:xfrm>
            </p:contentPart>
          </mc:Choice>
          <mc:Fallback>
            <p:pic>
              <p:nvPicPr>
                <p:cNvPr id="15" name="Freihand 14">
                  <a:extLst>
                    <a:ext uri="{FF2B5EF4-FFF2-40B4-BE49-F238E27FC236}">
                      <a16:creationId xmlns:a16="http://schemas.microsoft.com/office/drawing/2014/main" id="{95F3719A-B3B8-4278-8DEA-90CAE5510987}"/>
                    </a:ext>
                  </a:extLst>
                </p:cNvPr>
                <p:cNvPicPr/>
                <p:nvPr/>
              </p:nvPicPr>
              <p:blipFill>
                <a:blip r:embed="rId602"/>
                <a:stretch>
                  <a:fillRect/>
                </a:stretch>
              </p:blipFill>
              <p:spPr>
                <a:xfrm>
                  <a:off x="575277" y="587685"/>
                  <a:ext cx="155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6" name="Freihand 15">
                  <a:extLst>
                    <a:ext uri="{FF2B5EF4-FFF2-40B4-BE49-F238E27FC236}">
                      <a16:creationId xmlns:a16="http://schemas.microsoft.com/office/drawing/2014/main" id="{46F898FF-CA02-4E33-B055-F542A964586E}"/>
                    </a:ext>
                  </a:extLst>
                </p14:cNvPr>
                <p14:cNvContentPartPr/>
                <p14:nvPr/>
              </p14:nvContentPartPr>
              <p14:xfrm>
                <a:off x="731157" y="659685"/>
                <a:ext cx="48600" cy="62280"/>
              </p14:xfrm>
            </p:contentPart>
          </mc:Choice>
          <mc:Fallback>
            <p:pic>
              <p:nvPicPr>
                <p:cNvPr id="16" name="Freihand 15">
                  <a:extLst>
                    <a:ext uri="{FF2B5EF4-FFF2-40B4-BE49-F238E27FC236}">
                      <a16:creationId xmlns:a16="http://schemas.microsoft.com/office/drawing/2014/main" id="{46F898FF-CA02-4E33-B055-F542A964586E}"/>
                    </a:ext>
                  </a:extLst>
                </p:cNvPr>
                <p:cNvPicPr/>
                <p:nvPr/>
              </p:nvPicPr>
              <p:blipFill>
                <a:blip r:embed="rId604"/>
                <a:stretch>
                  <a:fillRect/>
                </a:stretch>
              </p:blipFill>
              <p:spPr>
                <a:xfrm>
                  <a:off x="726837" y="655365"/>
                  <a:ext cx="57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8" name="Freihand 17">
                  <a:extLst>
                    <a:ext uri="{FF2B5EF4-FFF2-40B4-BE49-F238E27FC236}">
                      <a16:creationId xmlns:a16="http://schemas.microsoft.com/office/drawing/2014/main" id="{2F74D02F-4B1C-4CB2-AFF3-BC222CBB9BE9}"/>
                    </a:ext>
                  </a:extLst>
                </p14:cNvPr>
                <p14:cNvContentPartPr/>
                <p14:nvPr/>
              </p14:nvContentPartPr>
              <p14:xfrm>
                <a:off x="837357" y="548805"/>
                <a:ext cx="259560" cy="176400"/>
              </p14:xfrm>
            </p:contentPart>
          </mc:Choice>
          <mc:Fallback>
            <p:pic>
              <p:nvPicPr>
                <p:cNvPr id="18" name="Freihand 17">
                  <a:extLst>
                    <a:ext uri="{FF2B5EF4-FFF2-40B4-BE49-F238E27FC236}">
                      <a16:creationId xmlns:a16="http://schemas.microsoft.com/office/drawing/2014/main" id="{2F74D02F-4B1C-4CB2-AFF3-BC222CBB9BE9}"/>
                    </a:ext>
                  </a:extLst>
                </p:cNvPr>
                <p:cNvPicPr/>
                <p:nvPr/>
              </p:nvPicPr>
              <p:blipFill>
                <a:blip r:embed="rId606"/>
                <a:stretch>
                  <a:fillRect/>
                </a:stretch>
              </p:blipFill>
              <p:spPr>
                <a:xfrm>
                  <a:off x="833037" y="544485"/>
                  <a:ext cx="268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9" name="Freihand 18">
                  <a:extLst>
                    <a:ext uri="{FF2B5EF4-FFF2-40B4-BE49-F238E27FC236}">
                      <a16:creationId xmlns:a16="http://schemas.microsoft.com/office/drawing/2014/main" id="{B2B558E7-E849-4D6C-83BF-A1FC72FD0F52}"/>
                    </a:ext>
                  </a:extLst>
                </p14:cNvPr>
                <p14:cNvContentPartPr/>
                <p14:nvPr/>
              </p14:nvContentPartPr>
              <p14:xfrm>
                <a:off x="1082517" y="591285"/>
                <a:ext cx="87480" cy="84600"/>
              </p14:xfrm>
            </p:contentPart>
          </mc:Choice>
          <mc:Fallback>
            <p:pic>
              <p:nvPicPr>
                <p:cNvPr id="19" name="Freihand 18">
                  <a:extLst>
                    <a:ext uri="{FF2B5EF4-FFF2-40B4-BE49-F238E27FC236}">
                      <a16:creationId xmlns:a16="http://schemas.microsoft.com/office/drawing/2014/main" id="{B2B558E7-E849-4D6C-83BF-A1FC72FD0F52}"/>
                    </a:ext>
                  </a:extLst>
                </p:cNvPr>
                <p:cNvPicPr/>
                <p:nvPr/>
              </p:nvPicPr>
              <p:blipFill>
                <a:blip r:embed="rId608"/>
                <a:stretch>
                  <a:fillRect/>
                </a:stretch>
              </p:blipFill>
              <p:spPr>
                <a:xfrm>
                  <a:off x="1078197" y="586965"/>
                  <a:ext cx="96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0" name="Freihand 19">
                  <a:extLst>
                    <a:ext uri="{FF2B5EF4-FFF2-40B4-BE49-F238E27FC236}">
                      <a16:creationId xmlns:a16="http://schemas.microsoft.com/office/drawing/2014/main" id="{A607E3D3-4F0F-4B5F-93E7-BDE07DEF61C5}"/>
                    </a:ext>
                  </a:extLst>
                </p14:cNvPr>
                <p14:cNvContentPartPr/>
                <p14:nvPr/>
              </p14:nvContentPartPr>
              <p14:xfrm>
                <a:off x="1182237" y="517845"/>
                <a:ext cx="132840" cy="165960"/>
              </p14:xfrm>
            </p:contentPart>
          </mc:Choice>
          <mc:Fallback>
            <p:pic>
              <p:nvPicPr>
                <p:cNvPr id="20" name="Freihand 19">
                  <a:extLst>
                    <a:ext uri="{FF2B5EF4-FFF2-40B4-BE49-F238E27FC236}">
                      <a16:creationId xmlns:a16="http://schemas.microsoft.com/office/drawing/2014/main" id="{A607E3D3-4F0F-4B5F-93E7-BDE07DEF61C5}"/>
                    </a:ext>
                  </a:extLst>
                </p:cNvPr>
                <p:cNvPicPr/>
                <p:nvPr/>
              </p:nvPicPr>
              <p:blipFill>
                <a:blip r:embed="rId610"/>
                <a:stretch>
                  <a:fillRect/>
                </a:stretch>
              </p:blipFill>
              <p:spPr>
                <a:xfrm>
                  <a:off x="1177917" y="513525"/>
                  <a:ext cx="141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2" name="Freihand 21">
                  <a:extLst>
                    <a:ext uri="{FF2B5EF4-FFF2-40B4-BE49-F238E27FC236}">
                      <a16:creationId xmlns:a16="http://schemas.microsoft.com/office/drawing/2014/main" id="{FE161643-5FBC-4927-B729-A61DC70A2E36}"/>
                    </a:ext>
                  </a:extLst>
                </p14:cNvPr>
                <p14:cNvContentPartPr/>
                <p14:nvPr/>
              </p14:nvContentPartPr>
              <p14:xfrm>
                <a:off x="1292397" y="529725"/>
                <a:ext cx="26640" cy="46080"/>
              </p14:xfrm>
            </p:contentPart>
          </mc:Choice>
          <mc:Fallback>
            <p:pic>
              <p:nvPicPr>
                <p:cNvPr id="22" name="Freihand 21">
                  <a:extLst>
                    <a:ext uri="{FF2B5EF4-FFF2-40B4-BE49-F238E27FC236}">
                      <a16:creationId xmlns:a16="http://schemas.microsoft.com/office/drawing/2014/main" id="{FE161643-5FBC-4927-B729-A61DC70A2E36}"/>
                    </a:ext>
                  </a:extLst>
                </p:cNvPr>
                <p:cNvPicPr/>
                <p:nvPr/>
              </p:nvPicPr>
              <p:blipFill>
                <a:blip r:embed="rId612"/>
                <a:stretch>
                  <a:fillRect/>
                </a:stretch>
              </p:blipFill>
              <p:spPr>
                <a:xfrm>
                  <a:off x="1288077" y="525405"/>
                  <a:ext cx="35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3" name="Freihand 22">
                  <a:extLst>
                    <a:ext uri="{FF2B5EF4-FFF2-40B4-BE49-F238E27FC236}">
                      <a16:creationId xmlns:a16="http://schemas.microsoft.com/office/drawing/2014/main" id="{C9FF8E43-DDCC-4732-9C86-529404047C89}"/>
                    </a:ext>
                  </a:extLst>
                </p14:cNvPr>
                <p14:cNvContentPartPr/>
                <p14:nvPr/>
              </p14:nvContentPartPr>
              <p14:xfrm>
                <a:off x="1351437" y="565725"/>
                <a:ext cx="119520" cy="70200"/>
              </p14:xfrm>
            </p:contentPart>
          </mc:Choice>
          <mc:Fallback>
            <p:pic>
              <p:nvPicPr>
                <p:cNvPr id="23" name="Freihand 22">
                  <a:extLst>
                    <a:ext uri="{FF2B5EF4-FFF2-40B4-BE49-F238E27FC236}">
                      <a16:creationId xmlns:a16="http://schemas.microsoft.com/office/drawing/2014/main" id="{C9FF8E43-DDCC-4732-9C86-529404047C89}"/>
                    </a:ext>
                  </a:extLst>
                </p:cNvPr>
                <p:cNvPicPr/>
                <p:nvPr/>
              </p:nvPicPr>
              <p:blipFill>
                <a:blip r:embed="rId614"/>
                <a:stretch>
                  <a:fillRect/>
                </a:stretch>
              </p:blipFill>
              <p:spPr>
                <a:xfrm>
                  <a:off x="1347117" y="561405"/>
                  <a:ext cx="128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4" name="Freihand 23">
                  <a:extLst>
                    <a:ext uri="{FF2B5EF4-FFF2-40B4-BE49-F238E27FC236}">
                      <a16:creationId xmlns:a16="http://schemas.microsoft.com/office/drawing/2014/main" id="{0067539C-D4FB-474E-8D9B-B6C1989B971E}"/>
                    </a:ext>
                  </a:extLst>
                </p14:cNvPr>
                <p14:cNvContentPartPr/>
                <p14:nvPr/>
              </p14:nvContentPartPr>
              <p14:xfrm>
                <a:off x="1608477" y="530085"/>
                <a:ext cx="183600" cy="268560"/>
              </p14:xfrm>
            </p:contentPart>
          </mc:Choice>
          <mc:Fallback>
            <p:pic>
              <p:nvPicPr>
                <p:cNvPr id="24" name="Freihand 23">
                  <a:extLst>
                    <a:ext uri="{FF2B5EF4-FFF2-40B4-BE49-F238E27FC236}">
                      <a16:creationId xmlns:a16="http://schemas.microsoft.com/office/drawing/2014/main" id="{0067539C-D4FB-474E-8D9B-B6C1989B971E}"/>
                    </a:ext>
                  </a:extLst>
                </p:cNvPr>
                <p:cNvPicPr/>
                <p:nvPr/>
              </p:nvPicPr>
              <p:blipFill>
                <a:blip r:embed="rId616"/>
                <a:stretch>
                  <a:fillRect/>
                </a:stretch>
              </p:blipFill>
              <p:spPr>
                <a:xfrm>
                  <a:off x="1604157" y="525765"/>
                  <a:ext cx="1922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5" name="Freihand 24">
                  <a:extLst>
                    <a:ext uri="{FF2B5EF4-FFF2-40B4-BE49-F238E27FC236}">
                      <a16:creationId xmlns:a16="http://schemas.microsoft.com/office/drawing/2014/main" id="{22D76D68-F007-4F22-8397-E386FB6C0C1A}"/>
                    </a:ext>
                  </a:extLst>
                </p14:cNvPr>
                <p14:cNvContentPartPr/>
                <p14:nvPr/>
              </p14:nvContentPartPr>
              <p14:xfrm>
                <a:off x="1923117" y="508125"/>
                <a:ext cx="142200" cy="133920"/>
              </p14:xfrm>
            </p:contentPart>
          </mc:Choice>
          <mc:Fallback>
            <p:pic>
              <p:nvPicPr>
                <p:cNvPr id="25" name="Freihand 24">
                  <a:extLst>
                    <a:ext uri="{FF2B5EF4-FFF2-40B4-BE49-F238E27FC236}">
                      <a16:creationId xmlns:a16="http://schemas.microsoft.com/office/drawing/2014/main" id="{22D76D68-F007-4F22-8397-E386FB6C0C1A}"/>
                    </a:ext>
                  </a:extLst>
                </p:cNvPr>
                <p:cNvPicPr/>
                <p:nvPr/>
              </p:nvPicPr>
              <p:blipFill>
                <a:blip r:embed="rId618"/>
                <a:stretch>
                  <a:fillRect/>
                </a:stretch>
              </p:blipFill>
              <p:spPr>
                <a:xfrm>
                  <a:off x="1918797" y="503805"/>
                  <a:ext cx="150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6" name="Freihand 25">
                  <a:extLst>
                    <a:ext uri="{FF2B5EF4-FFF2-40B4-BE49-F238E27FC236}">
                      <a16:creationId xmlns:a16="http://schemas.microsoft.com/office/drawing/2014/main" id="{A4942C06-9C9F-430E-B582-AEA43EB09218}"/>
                    </a:ext>
                  </a:extLst>
                </p14:cNvPr>
                <p14:cNvContentPartPr/>
                <p14:nvPr/>
              </p14:nvContentPartPr>
              <p14:xfrm>
                <a:off x="2062437" y="584445"/>
                <a:ext cx="108360" cy="66240"/>
              </p14:xfrm>
            </p:contentPart>
          </mc:Choice>
          <mc:Fallback>
            <p:pic>
              <p:nvPicPr>
                <p:cNvPr id="26" name="Freihand 25">
                  <a:extLst>
                    <a:ext uri="{FF2B5EF4-FFF2-40B4-BE49-F238E27FC236}">
                      <a16:creationId xmlns:a16="http://schemas.microsoft.com/office/drawing/2014/main" id="{A4942C06-9C9F-430E-B582-AEA43EB09218}"/>
                    </a:ext>
                  </a:extLst>
                </p:cNvPr>
                <p:cNvPicPr/>
                <p:nvPr/>
              </p:nvPicPr>
              <p:blipFill>
                <a:blip r:embed="rId620"/>
                <a:stretch>
                  <a:fillRect/>
                </a:stretch>
              </p:blipFill>
              <p:spPr>
                <a:xfrm>
                  <a:off x="2058117" y="580125"/>
                  <a:ext cx="117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27" name="Freihand 26">
                  <a:extLst>
                    <a:ext uri="{FF2B5EF4-FFF2-40B4-BE49-F238E27FC236}">
                      <a16:creationId xmlns:a16="http://schemas.microsoft.com/office/drawing/2014/main" id="{18C0D352-102B-4ECA-BE57-7F6B1FCE04EC}"/>
                    </a:ext>
                  </a:extLst>
                </p14:cNvPr>
                <p14:cNvContentPartPr/>
                <p14:nvPr/>
              </p14:nvContentPartPr>
              <p14:xfrm>
                <a:off x="2174037" y="559605"/>
                <a:ext cx="100080" cy="105840"/>
              </p14:xfrm>
            </p:contentPart>
          </mc:Choice>
          <mc:Fallback>
            <p:pic>
              <p:nvPicPr>
                <p:cNvPr id="27" name="Freihand 26">
                  <a:extLst>
                    <a:ext uri="{FF2B5EF4-FFF2-40B4-BE49-F238E27FC236}">
                      <a16:creationId xmlns:a16="http://schemas.microsoft.com/office/drawing/2014/main" id="{18C0D352-102B-4ECA-BE57-7F6B1FCE04EC}"/>
                    </a:ext>
                  </a:extLst>
                </p:cNvPr>
                <p:cNvPicPr/>
                <p:nvPr/>
              </p:nvPicPr>
              <p:blipFill>
                <a:blip r:embed="rId622"/>
                <a:stretch>
                  <a:fillRect/>
                </a:stretch>
              </p:blipFill>
              <p:spPr>
                <a:xfrm>
                  <a:off x="2169717" y="555285"/>
                  <a:ext cx="108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28" name="Freihand 27">
                  <a:extLst>
                    <a:ext uri="{FF2B5EF4-FFF2-40B4-BE49-F238E27FC236}">
                      <a16:creationId xmlns:a16="http://schemas.microsoft.com/office/drawing/2014/main" id="{183DF3A5-6621-478A-AD37-D9AFF70F7FAE}"/>
                    </a:ext>
                  </a:extLst>
                </p14:cNvPr>
                <p14:cNvContentPartPr/>
                <p14:nvPr/>
              </p14:nvContentPartPr>
              <p14:xfrm>
                <a:off x="2268717" y="568245"/>
                <a:ext cx="64800" cy="111960"/>
              </p14:xfrm>
            </p:contentPart>
          </mc:Choice>
          <mc:Fallback>
            <p:pic>
              <p:nvPicPr>
                <p:cNvPr id="28" name="Freihand 27">
                  <a:extLst>
                    <a:ext uri="{FF2B5EF4-FFF2-40B4-BE49-F238E27FC236}">
                      <a16:creationId xmlns:a16="http://schemas.microsoft.com/office/drawing/2014/main" id="{183DF3A5-6621-478A-AD37-D9AFF70F7FAE}"/>
                    </a:ext>
                  </a:extLst>
                </p:cNvPr>
                <p:cNvPicPr/>
                <p:nvPr/>
              </p:nvPicPr>
              <p:blipFill>
                <a:blip r:embed="rId624"/>
                <a:stretch>
                  <a:fillRect/>
                </a:stretch>
              </p:blipFill>
              <p:spPr>
                <a:xfrm>
                  <a:off x="2264397" y="563925"/>
                  <a:ext cx="73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29" name="Freihand 28">
                  <a:extLst>
                    <a:ext uri="{FF2B5EF4-FFF2-40B4-BE49-F238E27FC236}">
                      <a16:creationId xmlns:a16="http://schemas.microsoft.com/office/drawing/2014/main" id="{7C24A4D3-ACC1-4D6A-9930-BDA2B62CF472}"/>
                    </a:ext>
                  </a:extLst>
                </p14:cNvPr>
                <p14:cNvContentPartPr/>
                <p14:nvPr/>
              </p14:nvContentPartPr>
              <p14:xfrm>
                <a:off x="2387877" y="504525"/>
                <a:ext cx="171360" cy="167400"/>
              </p14:xfrm>
            </p:contentPart>
          </mc:Choice>
          <mc:Fallback>
            <p:pic>
              <p:nvPicPr>
                <p:cNvPr id="29" name="Freihand 28">
                  <a:extLst>
                    <a:ext uri="{FF2B5EF4-FFF2-40B4-BE49-F238E27FC236}">
                      <a16:creationId xmlns:a16="http://schemas.microsoft.com/office/drawing/2014/main" id="{7C24A4D3-ACC1-4D6A-9930-BDA2B62CF472}"/>
                    </a:ext>
                  </a:extLst>
                </p:cNvPr>
                <p:cNvPicPr/>
                <p:nvPr/>
              </p:nvPicPr>
              <p:blipFill>
                <a:blip r:embed="rId626"/>
                <a:stretch>
                  <a:fillRect/>
                </a:stretch>
              </p:blipFill>
              <p:spPr>
                <a:xfrm>
                  <a:off x="2383557" y="500205"/>
                  <a:ext cx="180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0" name="Freihand 29">
                  <a:extLst>
                    <a:ext uri="{FF2B5EF4-FFF2-40B4-BE49-F238E27FC236}">
                      <a16:creationId xmlns:a16="http://schemas.microsoft.com/office/drawing/2014/main" id="{86E3BE9E-754F-45A5-967F-B97E026071C8}"/>
                    </a:ext>
                  </a:extLst>
                </p14:cNvPr>
                <p14:cNvContentPartPr/>
                <p14:nvPr/>
              </p14:nvContentPartPr>
              <p14:xfrm>
                <a:off x="2537997" y="518925"/>
                <a:ext cx="9360" cy="38160"/>
              </p14:xfrm>
            </p:contentPart>
          </mc:Choice>
          <mc:Fallback>
            <p:pic>
              <p:nvPicPr>
                <p:cNvPr id="30" name="Freihand 29">
                  <a:extLst>
                    <a:ext uri="{FF2B5EF4-FFF2-40B4-BE49-F238E27FC236}">
                      <a16:creationId xmlns:a16="http://schemas.microsoft.com/office/drawing/2014/main" id="{86E3BE9E-754F-45A5-967F-B97E026071C8}"/>
                    </a:ext>
                  </a:extLst>
                </p:cNvPr>
                <p:cNvPicPr/>
                <p:nvPr/>
              </p:nvPicPr>
              <p:blipFill>
                <a:blip r:embed="rId628"/>
                <a:stretch>
                  <a:fillRect/>
                </a:stretch>
              </p:blipFill>
              <p:spPr>
                <a:xfrm>
                  <a:off x="2533677" y="514605"/>
                  <a:ext cx="18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2" name="Freihand 31">
                  <a:extLst>
                    <a:ext uri="{FF2B5EF4-FFF2-40B4-BE49-F238E27FC236}">
                      <a16:creationId xmlns:a16="http://schemas.microsoft.com/office/drawing/2014/main" id="{49F899C7-6947-4B17-ABB1-F89F74149AFE}"/>
                    </a:ext>
                  </a:extLst>
                </p14:cNvPr>
                <p14:cNvContentPartPr/>
                <p14:nvPr/>
              </p14:nvContentPartPr>
              <p14:xfrm>
                <a:off x="2580837" y="604965"/>
                <a:ext cx="102960" cy="79920"/>
              </p14:xfrm>
            </p:contentPart>
          </mc:Choice>
          <mc:Fallback>
            <p:pic>
              <p:nvPicPr>
                <p:cNvPr id="32" name="Freihand 31">
                  <a:extLst>
                    <a:ext uri="{FF2B5EF4-FFF2-40B4-BE49-F238E27FC236}">
                      <a16:creationId xmlns:a16="http://schemas.microsoft.com/office/drawing/2014/main" id="{49F899C7-6947-4B17-ABB1-F89F74149AFE}"/>
                    </a:ext>
                  </a:extLst>
                </p:cNvPr>
                <p:cNvPicPr/>
                <p:nvPr/>
              </p:nvPicPr>
              <p:blipFill>
                <a:blip r:embed="rId630"/>
                <a:stretch>
                  <a:fillRect/>
                </a:stretch>
              </p:blipFill>
              <p:spPr>
                <a:xfrm>
                  <a:off x="2576517" y="600645"/>
                  <a:ext cx="111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3" name="Freihand 32">
                  <a:extLst>
                    <a:ext uri="{FF2B5EF4-FFF2-40B4-BE49-F238E27FC236}">
                      <a16:creationId xmlns:a16="http://schemas.microsoft.com/office/drawing/2014/main" id="{B4840C98-B05D-40E0-95F1-E4C5D7B8578D}"/>
                    </a:ext>
                  </a:extLst>
                </p14:cNvPr>
                <p14:cNvContentPartPr/>
                <p14:nvPr/>
              </p14:nvContentPartPr>
              <p14:xfrm>
                <a:off x="2673357" y="521805"/>
                <a:ext cx="165600" cy="171720"/>
              </p14:xfrm>
            </p:contentPart>
          </mc:Choice>
          <mc:Fallback>
            <p:pic>
              <p:nvPicPr>
                <p:cNvPr id="33" name="Freihand 32">
                  <a:extLst>
                    <a:ext uri="{FF2B5EF4-FFF2-40B4-BE49-F238E27FC236}">
                      <a16:creationId xmlns:a16="http://schemas.microsoft.com/office/drawing/2014/main" id="{B4840C98-B05D-40E0-95F1-E4C5D7B8578D}"/>
                    </a:ext>
                  </a:extLst>
                </p:cNvPr>
                <p:cNvPicPr/>
                <p:nvPr/>
              </p:nvPicPr>
              <p:blipFill>
                <a:blip r:embed="rId632"/>
                <a:stretch>
                  <a:fillRect/>
                </a:stretch>
              </p:blipFill>
              <p:spPr>
                <a:xfrm>
                  <a:off x="2669037" y="517485"/>
                  <a:ext cx="174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4" name="Freihand 33">
                  <a:extLst>
                    <a:ext uri="{FF2B5EF4-FFF2-40B4-BE49-F238E27FC236}">
                      <a16:creationId xmlns:a16="http://schemas.microsoft.com/office/drawing/2014/main" id="{659535DC-73DB-4C57-86CF-90A2F6CE3ECB}"/>
                    </a:ext>
                  </a:extLst>
                </p14:cNvPr>
                <p14:cNvContentPartPr/>
                <p14:nvPr/>
              </p14:nvContentPartPr>
              <p14:xfrm>
                <a:off x="2981517" y="617205"/>
                <a:ext cx="91800" cy="102240"/>
              </p14:xfrm>
            </p:contentPart>
          </mc:Choice>
          <mc:Fallback>
            <p:pic>
              <p:nvPicPr>
                <p:cNvPr id="34" name="Freihand 33">
                  <a:extLst>
                    <a:ext uri="{FF2B5EF4-FFF2-40B4-BE49-F238E27FC236}">
                      <a16:creationId xmlns:a16="http://schemas.microsoft.com/office/drawing/2014/main" id="{659535DC-73DB-4C57-86CF-90A2F6CE3ECB}"/>
                    </a:ext>
                  </a:extLst>
                </p:cNvPr>
                <p:cNvPicPr/>
                <p:nvPr/>
              </p:nvPicPr>
              <p:blipFill>
                <a:blip r:embed="rId634"/>
                <a:stretch>
                  <a:fillRect/>
                </a:stretch>
              </p:blipFill>
              <p:spPr>
                <a:xfrm>
                  <a:off x="2977197" y="612885"/>
                  <a:ext cx="100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5" name="Freihand 34">
                  <a:extLst>
                    <a:ext uri="{FF2B5EF4-FFF2-40B4-BE49-F238E27FC236}">
                      <a16:creationId xmlns:a16="http://schemas.microsoft.com/office/drawing/2014/main" id="{0FD52A24-E3BF-4797-AC83-FA194EF8B876}"/>
                    </a:ext>
                  </a:extLst>
                </p14:cNvPr>
                <p14:cNvContentPartPr/>
                <p14:nvPr/>
              </p14:nvContentPartPr>
              <p14:xfrm>
                <a:off x="3071157" y="578685"/>
                <a:ext cx="162000" cy="121680"/>
              </p14:xfrm>
            </p:contentPart>
          </mc:Choice>
          <mc:Fallback>
            <p:pic>
              <p:nvPicPr>
                <p:cNvPr id="35" name="Freihand 34">
                  <a:extLst>
                    <a:ext uri="{FF2B5EF4-FFF2-40B4-BE49-F238E27FC236}">
                      <a16:creationId xmlns:a16="http://schemas.microsoft.com/office/drawing/2014/main" id="{0FD52A24-E3BF-4797-AC83-FA194EF8B876}"/>
                    </a:ext>
                  </a:extLst>
                </p:cNvPr>
                <p:cNvPicPr/>
                <p:nvPr/>
              </p:nvPicPr>
              <p:blipFill>
                <a:blip r:embed="rId636"/>
                <a:stretch>
                  <a:fillRect/>
                </a:stretch>
              </p:blipFill>
              <p:spPr>
                <a:xfrm>
                  <a:off x="3066837" y="574365"/>
                  <a:ext cx="1706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6" name="Freihand 35">
                  <a:extLst>
                    <a:ext uri="{FF2B5EF4-FFF2-40B4-BE49-F238E27FC236}">
                      <a16:creationId xmlns:a16="http://schemas.microsoft.com/office/drawing/2014/main" id="{154CDB69-C940-44DB-AB7A-DAC09B528A8C}"/>
                    </a:ext>
                  </a:extLst>
                </p14:cNvPr>
                <p14:cNvContentPartPr/>
                <p14:nvPr/>
              </p14:nvContentPartPr>
              <p14:xfrm>
                <a:off x="3202917" y="531165"/>
                <a:ext cx="221400" cy="166680"/>
              </p14:xfrm>
            </p:contentPart>
          </mc:Choice>
          <mc:Fallback>
            <p:pic>
              <p:nvPicPr>
                <p:cNvPr id="36" name="Freihand 35">
                  <a:extLst>
                    <a:ext uri="{FF2B5EF4-FFF2-40B4-BE49-F238E27FC236}">
                      <a16:creationId xmlns:a16="http://schemas.microsoft.com/office/drawing/2014/main" id="{154CDB69-C940-44DB-AB7A-DAC09B528A8C}"/>
                    </a:ext>
                  </a:extLst>
                </p:cNvPr>
                <p:cNvPicPr/>
                <p:nvPr/>
              </p:nvPicPr>
              <p:blipFill>
                <a:blip r:embed="rId638"/>
                <a:stretch>
                  <a:fillRect/>
                </a:stretch>
              </p:blipFill>
              <p:spPr>
                <a:xfrm>
                  <a:off x="3198597" y="526845"/>
                  <a:ext cx="230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7" name="Freihand 36">
                  <a:extLst>
                    <a:ext uri="{FF2B5EF4-FFF2-40B4-BE49-F238E27FC236}">
                      <a16:creationId xmlns:a16="http://schemas.microsoft.com/office/drawing/2014/main" id="{2C7FB18D-A02F-49D3-9756-9D9742363BE2}"/>
                    </a:ext>
                  </a:extLst>
                </p14:cNvPr>
                <p14:cNvContentPartPr/>
                <p14:nvPr/>
              </p14:nvContentPartPr>
              <p14:xfrm>
                <a:off x="3405237" y="562845"/>
                <a:ext cx="20160" cy="48600"/>
              </p14:xfrm>
            </p:contentPart>
          </mc:Choice>
          <mc:Fallback>
            <p:pic>
              <p:nvPicPr>
                <p:cNvPr id="37" name="Freihand 36">
                  <a:extLst>
                    <a:ext uri="{FF2B5EF4-FFF2-40B4-BE49-F238E27FC236}">
                      <a16:creationId xmlns:a16="http://schemas.microsoft.com/office/drawing/2014/main" id="{2C7FB18D-A02F-49D3-9756-9D9742363BE2}"/>
                    </a:ext>
                  </a:extLst>
                </p:cNvPr>
                <p:cNvPicPr/>
                <p:nvPr/>
              </p:nvPicPr>
              <p:blipFill>
                <a:blip r:embed="rId640"/>
                <a:stretch>
                  <a:fillRect/>
                </a:stretch>
              </p:blipFill>
              <p:spPr>
                <a:xfrm>
                  <a:off x="3400917" y="558525"/>
                  <a:ext cx="28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 name="Freihand 37">
                  <a:extLst>
                    <a:ext uri="{FF2B5EF4-FFF2-40B4-BE49-F238E27FC236}">
                      <a16:creationId xmlns:a16="http://schemas.microsoft.com/office/drawing/2014/main" id="{A56B7F8D-A514-482F-A31E-62CA094E4354}"/>
                    </a:ext>
                  </a:extLst>
                </p14:cNvPr>
                <p14:cNvContentPartPr/>
                <p14:nvPr/>
              </p14:nvContentPartPr>
              <p14:xfrm>
                <a:off x="3450957" y="637005"/>
                <a:ext cx="91800" cy="97920"/>
              </p14:xfrm>
            </p:contentPart>
          </mc:Choice>
          <mc:Fallback>
            <p:pic>
              <p:nvPicPr>
                <p:cNvPr id="38" name="Freihand 37">
                  <a:extLst>
                    <a:ext uri="{FF2B5EF4-FFF2-40B4-BE49-F238E27FC236}">
                      <a16:creationId xmlns:a16="http://schemas.microsoft.com/office/drawing/2014/main" id="{A56B7F8D-A514-482F-A31E-62CA094E4354}"/>
                    </a:ext>
                  </a:extLst>
                </p:cNvPr>
                <p:cNvPicPr/>
                <p:nvPr/>
              </p:nvPicPr>
              <p:blipFill>
                <a:blip r:embed="rId642"/>
                <a:stretch>
                  <a:fillRect/>
                </a:stretch>
              </p:blipFill>
              <p:spPr>
                <a:xfrm>
                  <a:off x="3446637" y="632685"/>
                  <a:ext cx="100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19" name="Freihand 218">
                  <a:extLst>
                    <a:ext uri="{FF2B5EF4-FFF2-40B4-BE49-F238E27FC236}">
                      <a16:creationId xmlns:a16="http://schemas.microsoft.com/office/drawing/2014/main" id="{0D594A3F-E847-41DC-BD12-FCA7EE9E016C}"/>
                    </a:ext>
                  </a:extLst>
                </p14:cNvPr>
                <p14:cNvContentPartPr/>
                <p14:nvPr/>
              </p14:nvContentPartPr>
              <p14:xfrm>
                <a:off x="2394357" y="1320285"/>
                <a:ext cx="7560" cy="33480"/>
              </p14:xfrm>
            </p:contentPart>
          </mc:Choice>
          <mc:Fallback>
            <p:pic>
              <p:nvPicPr>
                <p:cNvPr id="219" name="Freihand 218">
                  <a:extLst>
                    <a:ext uri="{FF2B5EF4-FFF2-40B4-BE49-F238E27FC236}">
                      <a16:creationId xmlns:a16="http://schemas.microsoft.com/office/drawing/2014/main" id="{0D594A3F-E847-41DC-BD12-FCA7EE9E016C}"/>
                    </a:ext>
                  </a:extLst>
                </p:cNvPr>
                <p:cNvPicPr/>
                <p:nvPr/>
              </p:nvPicPr>
              <p:blipFill>
                <a:blip r:embed="rId644"/>
                <a:stretch>
                  <a:fillRect/>
                </a:stretch>
              </p:blipFill>
              <p:spPr>
                <a:xfrm>
                  <a:off x="2390037" y="1315965"/>
                  <a:ext cx="16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220" name="Freihand 219">
                  <a:extLst>
                    <a:ext uri="{FF2B5EF4-FFF2-40B4-BE49-F238E27FC236}">
                      <a16:creationId xmlns:a16="http://schemas.microsoft.com/office/drawing/2014/main" id="{8F40D178-5739-447A-8128-33A7B55CC129}"/>
                    </a:ext>
                  </a:extLst>
                </p14:cNvPr>
                <p14:cNvContentPartPr/>
                <p14:nvPr/>
              </p14:nvContentPartPr>
              <p14:xfrm>
                <a:off x="2346837" y="1132725"/>
                <a:ext cx="54360" cy="282600"/>
              </p14:xfrm>
            </p:contentPart>
          </mc:Choice>
          <mc:Fallback>
            <p:pic>
              <p:nvPicPr>
                <p:cNvPr id="220" name="Freihand 219">
                  <a:extLst>
                    <a:ext uri="{FF2B5EF4-FFF2-40B4-BE49-F238E27FC236}">
                      <a16:creationId xmlns:a16="http://schemas.microsoft.com/office/drawing/2014/main" id="{8F40D178-5739-447A-8128-33A7B55CC129}"/>
                    </a:ext>
                  </a:extLst>
                </p:cNvPr>
                <p:cNvPicPr/>
                <p:nvPr/>
              </p:nvPicPr>
              <p:blipFill>
                <a:blip r:embed="rId646"/>
                <a:stretch>
                  <a:fillRect/>
                </a:stretch>
              </p:blipFill>
              <p:spPr>
                <a:xfrm>
                  <a:off x="2342517" y="1128405"/>
                  <a:ext cx="6300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221" name="Freihand 220">
                  <a:extLst>
                    <a:ext uri="{FF2B5EF4-FFF2-40B4-BE49-F238E27FC236}">
                      <a16:creationId xmlns:a16="http://schemas.microsoft.com/office/drawing/2014/main" id="{5EEADF74-5719-46EA-BE58-E15D4F0EC47E}"/>
                    </a:ext>
                  </a:extLst>
                </p14:cNvPr>
                <p14:cNvContentPartPr/>
                <p14:nvPr/>
              </p14:nvContentPartPr>
              <p14:xfrm>
                <a:off x="2318037" y="1255485"/>
                <a:ext cx="158760" cy="237600"/>
              </p14:xfrm>
            </p:contentPart>
          </mc:Choice>
          <mc:Fallback>
            <p:pic>
              <p:nvPicPr>
                <p:cNvPr id="221" name="Freihand 220">
                  <a:extLst>
                    <a:ext uri="{FF2B5EF4-FFF2-40B4-BE49-F238E27FC236}">
                      <a16:creationId xmlns:a16="http://schemas.microsoft.com/office/drawing/2014/main" id="{5EEADF74-5719-46EA-BE58-E15D4F0EC47E}"/>
                    </a:ext>
                  </a:extLst>
                </p:cNvPr>
                <p:cNvPicPr/>
                <p:nvPr/>
              </p:nvPicPr>
              <p:blipFill>
                <a:blip r:embed="rId648"/>
                <a:stretch>
                  <a:fillRect/>
                </a:stretch>
              </p:blipFill>
              <p:spPr>
                <a:xfrm>
                  <a:off x="2313717" y="1251165"/>
                  <a:ext cx="1674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222" name="Freihand 221">
                  <a:extLst>
                    <a:ext uri="{FF2B5EF4-FFF2-40B4-BE49-F238E27FC236}">
                      <a16:creationId xmlns:a16="http://schemas.microsoft.com/office/drawing/2014/main" id="{98B87AE4-DD99-4A2C-A8B7-EF456E5578CB}"/>
                    </a:ext>
                  </a:extLst>
                </p14:cNvPr>
                <p14:cNvContentPartPr/>
                <p14:nvPr/>
              </p14:nvContentPartPr>
              <p14:xfrm>
                <a:off x="2456277" y="1017165"/>
                <a:ext cx="78840" cy="196560"/>
              </p14:xfrm>
            </p:contentPart>
          </mc:Choice>
          <mc:Fallback>
            <p:pic>
              <p:nvPicPr>
                <p:cNvPr id="222" name="Freihand 221">
                  <a:extLst>
                    <a:ext uri="{FF2B5EF4-FFF2-40B4-BE49-F238E27FC236}">
                      <a16:creationId xmlns:a16="http://schemas.microsoft.com/office/drawing/2014/main" id="{98B87AE4-DD99-4A2C-A8B7-EF456E5578CB}"/>
                    </a:ext>
                  </a:extLst>
                </p:cNvPr>
                <p:cNvPicPr/>
                <p:nvPr/>
              </p:nvPicPr>
              <p:blipFill>
                <a:blip r:embed="rId650"/>
                <a:stretch>
                  <a:fillRect/>
                </a:stretch>
              </p:blipFill>
              <p:spPr>
                <a:xfrm>
                  <a:off x="2451957" y="1012845"/>
                  <a:ext cx="87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223" name="Freihand 222">
                  <a:extLst>
                    <a:ext uri="{FF2B5EF4-FFF2-40B4-BE49-F238E27FC236}">
                      <a16:creationId xmlns:a16="http://schemas.microsoft.com/office/drawing/2014/main" id="{451B94AF-C8F2-4C06-BF25-BCC6DD90287A}"/>
                    </a:ext>
                  </a:extLst>
                </p14:cNvPr>
                <p14:cNvContentPartPr/>
                <p14:nvPr/>
              </p14:nvContentPartPr>
              <p14:xfrm>
                <a:off x="2563197" y="1015365"/>
                <a:ext cx="41400" cy="76680"/>
              </p14:xfrm>
            </p:contentPart>
          </mc:Choice>
          <mc:Fallback>
            <p:pic>
              <p:nvPicPr>
                <p:cNvPr id="223" name="Freihand 222">
                  <a:extLst>
                    <a:ext uri="{FF2B5EF4-FFF2-40B4-BE49-F238E27FC236}">
                      <a16:creationId xmlns:a16="http://schemas.microsoft.com/office/drawing/2014/main" id="{451B94AF-C8F2-4C06-BF25-BCC6DD90287A}"/>
                    </a:ext>
                  </a:extLst>
                </p:cNvPr>
                <p:cNvPicPr/>
                <p:nvPr/>
              </p:nvPicPr>
              <p:blipFill>
                <a:blip r:embed="rId652"/>
                <a:stretch>
                  <a:fillRect/>
                </a:stretch>
              </p:blipFill>
              <p:spPr>
                <a:xfrm>
                  <a:off x="2558877" y="1011045"/>
                  <a:ext cx="50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224" name="Freihand 223">
                  <a:extLst>
                    <a:ext uri="{FF2B5EF4-FFF2-40B4-BE49-F238E27FC236}">
                      <a16:creationId xmlns:a16="http://schemas.microsoft.com/office/drawing/2014/main" id="{B420823F-C144-429C-B2F6-2177247867CD}"/>
                    </a:ext>
                  </a:extLst>
                </p14:cNvPr>
                <p14:cNvContentPartPr/>
                <p14:nvPr/>
              </p14:nvContentPartPr>
              <p14:xfrm>
                <a:off x="2634837" y="979005"/>
                <a:ext cx="79920" cy="104400"/>
              </p14:xfrm>
            </p:contentPart>
          </mc:Choice>
          <mc:Fallback>
            <p:pic>
              <p:nvPicPr>
                <p:cNvPr id="224" name="Freihand 223">
                  <a:extLst>
                    <a:ext uri="{FF2B5EF4-FFF2-40B4-BE49-F238E27FC236}">
                      <a16:creationId xmlns:a16="http://schemas.microsoft.com/office/drawing/2014/main" id="{B420823F-C144-429C-B2F6-2177247867CD}"/>
                    </a:ext>
                  </a:extLst>
                </p:cNvPr>
                <p:cNvPicPr/>
                <p:nvPr/>
              </p:nvPicPr>
              <p:blipFill>
                <a:blip r:embed="rId654"/>
                <a:stretch>
                  <a:fillRect/>
                </a:stretch>
              </p:blipFill>
              <p:spPr>
                <a:xfrm>
                  <a:off x="2630517" y="974685"/>
                  <a:ext cx="88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225" name="Freihand 224">
                  <a:extLst>
                    <a:ext uri="{FF2B5EF4-FFF2-40B4-BE49-F238E27FC236}">
                      <a16:creationId xmlns:a16="http://schemas.microsoft.com/office/drawing/2014/main" id="{889049FA-7553-43E9-95CF-999D04E13575}"/>
                    </a:ext>
                  </a:extLst>
                </p14:cNvPr>
                <p14:cNvContentPartPr/>
                <p14:nvPr/>
              </p14:nvContentPartPr>
              <p14:xfrm>
                <a:off x="2732757" y="980805"/>
                <a:ext cx="17640" cy="64800"/>
              </p14:xfrm>
            </p:contentPart>
          </mc:Choice>
          <mc:Fallback>
            <p:pic>
              <p:nvPicPr>
                <p:cNvPr id="225" name="Freihand 224">
                  <a:extLst>
                    <a:ext uri="{FF2B5EF4-FFF2-40B4-BE49-F238E27FC236}">
                      <a16:creationId xmlns:a16="http://schemas.microsoft.com/office/drawing/2014/main" id="{889049FA-7553-43E9-95CF-999D04E13575}"/>
                    </a:ext>
                  </a:extLst>
                </p:cNvPr>
                <p:cNvPicPr/>
                <p:nvPr/>
              </p:nvPicPr>
              <p:blipFill>
                <a:blip r:embed="rId656"/>
                <a:stretch>
                  <a:fillRect/>
                </a:stretch>
              </p:blipFill>
              <p:spPr>
                <a:xfrm>
                  <a:off x="2728437" y="976485"/>
                  <a:ext cx="262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226" name="Freihand 225">
                  <a:extLst>
                    <a:ext uri="{FF2B5EF4-FFF2-40B4-BE49-F238E27FC236}">
                      <a16:creationId xmlns:a16="http://schemas.microsoft.com/office/drawing/2014/main" id="{75B88057-6B89-4F57-AD93-059306FC2DAD}"/>
                    </a:ext>
                  </a:extLst>
                </p14:cNvPr>
                <p14:cNvContentPartPr/>
                <p14:nvPr/>
              </p14:nvContentPartPr>
              <p14:xfrm>
                <a:off x="2791797" y="887565"/>
                <a:ext cx="338400" cy="140400"/>
              </p14:xfrm>
            </p:contentPart>
          </mc:Choice>
          <mc:Fallback>
            <p:pic>
              <p:nvPicPr>
                <p:cNvPr id="226" name="Freihand 225">
                  <a:extLst>
                    <a:ext uri="{FF2B5EF4-FFF2-40B4-BE49-F238E27FC236}">
                      <a16:creationId xmlns:a16="http://schemas.microsoft.com/office/drawing/2014/main" id="{75B88057-6B89-4F57-AD93-059306FC2DAD}"/>
                    </a:ext>
                  </a:extLst>
                </p:cNvPr>
                <p:cNvPicPr/>
                <p:nvPr/>
              </p:nvPicPr>
              <p:blipFill>
                <a:blip r:embed="rId658"/>
                <a:stretch>
                  <a:fillRect/>
                </a:stretch>
              </p:blipFill>
              <p:spPr>
                <a:xfrm>
                  <a:off x="2787477" y="883245"/>
                  <a:ext cx="347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227" name="Freihand 226">
                  <a:extLst>
                    <a:ext uri="{FF2B5EF4-FFF2-40B4-BE49-F238E27FC236}">
                      <a16:creationId xmlns:a16="http://schemas.microsoft.com/office/drawing/2014/main" id="{DB8E3C35-6D17-44C6-9F7A-F2FB93360C9A}"/>
                    </a:ext>
                  </a:extLst>
                </p14:cNvPr>
                <p14:cNvContentPartPr/>
                <p14:nvPr/>
              </p14:nvContentPartPr>
              <p14:xfrm>
                <a:off x="2982597" y="824205"/>
                <a:ext cx="14400" cy="6840"/>
              </p14:xfrm>
            </p:contentPart>
          </mc:Choice>
          <mc:Fallback>
            <p:pic>
              <p:nvPicPr>
                <p:cNvPr id="227" name="Freihand 226">
                  <a:extLst>
                    <a:ext uri="{FF2B5EF4-FFF2-40B4-BE49-F238E27FC236}">
                      <a16:creationId xmlns:a16="http://schemas.microsoft.com/office/drawing/2014/main" id="{DB8E3C35-6D17-44C6-9F7A-F2FB93360C9A}"/>
                    </a:ext>
                  </a:extLst>
                </p:cNvPr>
                <p:cNvPicPr/>
                <p:nvPr/>
              </p:nvPicPr>
              <p:blipFill>
                <a:blip r:embed="rId660"/>
                <a:stretch>
                  <a:fillRect/>
                </a:stretch>
              </p:blipFill>
              <p:spPr>
                <a:xfrm>
                  <a:off x="2978277" y="819885"/>
                  <a:ext cx="23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228" name="Freihand 227">
                  <a:extLst>
                    <a:ext uri="{FF2B5EF4-FFF2-40B4-BE49-F238E27FC236}">
                      <a16:creationId xmlns:a16="http://schemas.microsoft.com/office/drawing/2014/main" id="{30C6A861-5A15-40D4-BB7C-868F8539D12C}"/>
                    </a:ext>
                  </a:extLst>
                </p14:cNvPr>
                <p14:cNvContentPartPr/>
                <p14:nvPr/>
              </p14:nvContentPartPr>
              <p14:xfrm>
                <a:off x="3189957" y="810525"/>
                <a:ext cx="117360" cy="158760"/>
              </p14:xfrm>
            </p:contentPart>
          </mc:Choice>
          <mc:Fallback>
            <p:pic>
              <p:nvPicPr>
                <p:cNvPr id="228" name="Freihand 227">
                  <a:extLst>
                    <a:ext uri="{FF2B5EF4-FFF2-40B4-BE49-F238E27FC236}">
                      <a16:creationId xmlns:a16="http://schemas.microsoft.com/office/drawing/2014/main" id="{30C6A861-5A15-40D4-BB7C-868F8539D12C}"/>
                    </a:ext>
                  </a:extLst>
                </p:cNvPr>
                <p:cNvPicPr/>
                <p:nvPr/>
              </p:nvPicPr>
              <p:blipFill>
                <a:blip r:embed="rId662"/>
                <a:stretch>
                  <a:fillRect/>
                </a:stretch>
              </p:blipFill>
              <p:spPr>
                <a:xfrm>
                  <a:off x="3185637" y="806205"/>
                  <a:ext cx="126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229" name="Freihand 228">
                  <a:extLst>
                    <a:ext uri="{FF2B5EF4-FFF2-40B4-BE49-F238E27FC236}">
                      <a16:creationId xmlns:a16="http://schemas.microsoft.com/office/drawing/2014/main" id="{ECEF0F16-57D7-47ED-B9D2-AF17D12242B7}"/>
                    </a:ext>
                  </a:extLst>
                </p14:cNvPr>
                <p14:cNvContentPartPr/>
                <p14:nvPr/>
              </p14:nvContentPartPr>
              <p14:xfrm>
                <a:off x="3322077" y="863085"/>
                <a:ext cx="78480" cy="84600"/>
              </p14:xfrm>
            </p:contentPart>
          </mc:Choice>
          <mc:Fallback>
            <p:pic>
              <p:nvPicPr>
                <p:cNvPr id="229" name="Freihand 228">
                  <a:extLst>
                    <a:ext uri="{FF2B5EF4-FFF2-40B4-BE49-F238E27FC236}">
                      <a16:creationId xmlns:a16="http://schemas.microsoft.com/office/drawing/2014/main" id="{ECEF0F16-57D7-47ED-B9D2-AF17D12242B7}"/>
                    </a:ext>
                  </a:extLst>
                </p:cNvPr>
                <p:cNvPicPr/>
                <p:nvPr/>
              </p:nvPicPr>
              <p:blipFill>
                <a:blip r:embed="rId664"/>
                <a:stretch>
                  <a:fillRect/>
                </a:stretch>
              </p:blipFill>
              <p:spPr>
                <a:xfrm>
                  <a:off x="3317757" y="858765"/>
                  <a:ext cx="871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230" name="Freihand 229">
                  <a:extLst>
                    <a:ext uri="{FF2B5EF4-FFF2-40B4-BE49-F238E27FC236}">
                      <a16:creationId xmlns:a16="http://schemas.microsoft.com/office/drawing/2014/main" id="{944C8A98-7ED9-42FA-B70F-B2191F078882}"/>
                    </a:ext>
                  </a:extLst>
                </p14:cNvPr>
                <p14:cNvContentPartPr/>
                <p14:nvPr/>
              </p14:nvContentPartPr>
              <p14:xfrm>
                <a:off x="3432597" y="815205"/>
                <a:ext cx="232920" cy="114120"/>
              </p14:xfrm>
            </p:contentPart>
          </mc:Choice>
          <mc:Fallback>
            <p:pic>
              <p:nvPicPr>
                <p:cNvPr id="230" name="Freihand 229">
                  <a:extLst>
                    <a:ext uri="{FF2B5EF4-FFF2-40B4-BE49-F238E27FC236}">
                      <a16:creationId xmlns:a16="http://schemas.microsoft.com/office/drawing/2014/main" id="{944C8A98-7ED9-42FA-B70F-B2191F078882}"/>
                    </a:ext>
                  </a:extLst>
                </p:cNvPr>
                <p:cNvPicPr/>
                <p:nvPr/>
              </p:nvPicPr>
              <p:blipFill>
                <a:blip r:embed="rId666"/>
                <a:stretch>
                  <a:fillRect/>
                </a:stretch>
              </p:blipFill>
              <p:spPr>
                <a:xfrm>
                  <a:off x="3428277" y="810885"/>
                  <a:ext cx="241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231" name="Freihand 230">
                  <a:extLst>
                    <a:ext uri="{FF2B5EF4-FFF2-40B4-BE49-F238E27FC236}">
                      <a16:creationId xmlns:a16="http://schemas.microsoft.com/office/drawing/2014/main" id="{767B95FF-8F80-4A62-8659-9005C6A8FB0C}"/>
                    </a:ext>
                  </a:extLst>
                </p14:cNvPr>
                <p14:cNvContentPartPr/>
                <p14:nvPr/>
              </p14:nvContentPartPr>
              <p14:xfrm>
                <a:off x="3667677" y="790365"/>
                <a:ext cx="31680" cy="20520"/>
              </p14:xfrm>
            </p:contentPart>
          </mc:Choice>
          <mc:Fallback>
            <p:pic>
              <p:nvPicPr>
                <p:cNvPr id="231" name="Freihand 230">
                  <a:extLst>
                    <a:ext uri="{FF2B5EF4-FFF2-40B4-BE49-F238E27FC236}">
                      <a16:creationId xmlns:a16="http://schemas.microsoft.com/office/drawing/2014/main" id="{767B95FF-8F80-4A62-8659-9005C6A8FB0C}"/>
                    </a:ext>
                  </a:extLst>
                </p:cNvPr>
                <p:cNvPicPr/>
                <p:nvPr/>
              </p:nvPicPr>
              <p:blipFill>
                <a:blip r:embed="rId668"/>
                <a:stretch>
                  <a:fillRect/>
                </a:stretch>
              </p:blipFill>
              <p:spPr>
                <a:xfrm>
                  <a:off x="3663357" y="786045"/>
                  <a:ext cx="40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32" name="Freihand 231">
                  <a:extLst>
                    <a:ext uri="{FF2B5EF4-FFF2-40B4-BE49-F238E27FC236}">
                      <a16:creationId xmlns:a16="http://schemas.microsoft.com/office/drawing/2014/main" id="{E4C24F0F-2B6A-440C-BAB8-64810A70FE07}"/>
                    </a:ext>
                  </a:extLst>
                </p14:cNvPr>
                <p14:cNvContentPartPr/>
                <p14:nvPr/>
              </p14:nvContentPartPr>
              <p14:xfrm>
                <a:off x="3660837" y="805845"/>
                <a:ext cx="112320" cy="180360"/>
              </p14:xfrm>
            </p:contentPart>
          </mc:Choice>
          <mc:Fallback>
            <p:pic>
              <p:nvPicPr>
                <p:cNvPr id="232" name="Freihand 231">
                  <a:extLst>
                    <a:ext uri="{FF2B5EF4-FFF2-40B4-BE49-F238E27FC236}">
                      <a16:creationId xmlns:a16="http://schemas.microsoft.com/office/drawing/2014/main" id="{E4C24F0F-2B6A-440C-BAB8-64810A70FE07}"/>
                    </a:ext>
                  </a:extLst>
                </p:cNvPr>
                <p:cNvPicPr/>
                <p:nvPr/>
              </p:nvPicPr>
              <p:blipFill>
                <a:blip r:embed="rId670"/>
                <a:stretch>
                  <a:fillRect/>
                </a:stretch>
              </p:blipFill>
              <p:spPr>
                <a:xfrm>
                  <a:off x="3656517" y="801525"/>
                  <a:ext cx="120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33" name="Freihand 232">
                  <a:extLst>
                    <a:ext uri="{FF2B5EF4-FFF2-40B4-BE49-F238E27FC236}">
                      <a16:creationId xmlns:a16="http://schemas.microsoft.com/office/drawing/2014/main" id="{BE9BEF19-1CDF-4821-AAFA-5BD5763D0081}"/>
                    </a:ext>
                  </a:extLst>
                </p14:cNvPr>
                <p14:cNvContentPartPr/>
                <p14:nvPr/>
              </p14:nvContentPartPr>
              <p14:xfrm>
                <a:off x="3760557" y="737085"/>
                <a:ext cx="96480" cy="113040"/>
              </p14:xfrm>
            </p:contentPart>
          </mc:Choice>
          <mc:Fallback>
            <p:pic>
              <p:nvPicPr>
                <p:cNvPr id="233" name="Freihand 232">
                  <a:extLst>
                    <a:ext uri="{FF2B5EF4-FFF2-40B4-BE49-F238E27FC236}">
                      <a16:creationId xmlns:a16="http://schemas.microsoft.com/office/drawing/2014/main" id="{BE9BEF19-1CDF-4821-AAFA-5BD5763D0081}"/>
                    </a:ext>
                  </a:extLst>
                </p:cNvPr>
                <p:cNvPicPr/>
                <p:nvPr/>
              </p:nvPicPr>
              <p:blipFill>
                <a:blip r:embed="rId672"/>
                <a:stretch>
                  <a:fillRect/>
                </a:stretch>
              </p:blipFill>
              <p:spPr>
                <a:xfrm>
                  <a:off x="3756237" y="732765"/>
                  <a:ext cx="105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34" name="Freihand 233">
                  <a:extLst>
                    <a:ext uri="{FF2B5EF4-FFF2-40B4-BE49-F238E27FC236}">
                      <a16:creationId xmlns:a16="http://schemas.microsoft.com/office/drawing/2014/main" id="{4576AF02-2159-4353-96F8-0691610E2F5B}"/>
                    </a:ext>
                  </a:extLst>
                </p14:cNvPr>
                <p14:cNvContentPartPr/>
                <p14:nvPr/>
              </p14:nvContentPartPr>
              <p14:xfrm>
                <a:off x="3123357" y="1125525"/>
                <a:ext cx="205560" cy="64440"/>
              </p14:xfrm>
            </p:contentPart>
          </mc:Choice>
          <mc:Fallback>
            <p:pic>
              <p:nvPicPr>
                <p:cNvPr id="234" name="Freihand 233">
                  <a:extLst>
                    <a:ext uri="{FF2B5EF4-FFF2-40B4-BE49-F238E27FC236}">
                      <a16:creationId xmlns:a16="http://schemas.microsoft.com/office/drawing/2014/main" id="{4576AF02-2159-4353-96F8-0691610E2F5B}"/>
                    </a:ext>
                  </a:extLst>
                </p:cNvPr>
                <p:cNvPicPr/>
                <p:nvPr/>
              </p:nvPicPr>
              <p:blipFill>
                <a:blip r:embed="rId674"/>
                <a:stretch>
                  <a:fillRect/>
                </a:stretch>
              </p:blipFill>
              <p:spPr>
                <a:xfrm>
                  <a:off x="3119037" y="1121205"/>
                  <a:ext cx="214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35" name="Freihand 234">
                  <a:extLst>
                    <a:ext uri="{FF2B5EF4-FFF2-40B4-BE49-F238E27FC236}">
                      <a16:creationId xmlns:a16="http://schemas.microsoft.com/office/drawing/2014/main" id="{6F326D32-30F3-4445-9549-5A9DFCFA4873}"/>
                    </a:ext>
                  </a:extLst>
                </p14:cNvPr>
                <p14:cNvContentPartPr/>
                <p14:nvPr/>
              </p14:nvContentPartPr>
              <p14:xfrm>
                <a:off x="3260517" y="1059285"/>
                <a:ext cx="18360" cy="20160"/>
              </p14:xfrm>
            </p:contentPart>
          </mc:Choice>
          <mc:Fallback>
            <p:pic>
              <p:nvPicPr>
                <p:cNvPr id="235" name="Freihand 234">
                  <a:extLst>
                    <a:ext uri="{FF2B5EF4-FFF2-40B4-BE49-F238E27FC236}">
                      <a16:creationId xmlns:a16="http://schemas.microsoft.com/office/drawing/2014/main" id="{6F326D32-30F3-4445-9549-5A9DFCFA4873}"/>
                    </a:ext>
                  </a:extLst>
                </p:cNvPr>
                <p:cNvPicPr/>
                <p:nvPr/>
              </p:nvPicPr>
              <p:blipFill>
                <a:blip r:embed="rId676"/>
                <a:stretch>
                  <a:fillRect/>
                </a:stretch>
              </p:blipFill>
              <p:spPr>
                <a:xfrm>
                  <a:off x="3256197" y="1054965"/>
                  <a:ext cx="27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36" name="Freihand 235">
                  <a:extLst>
                    <a:ext uri="{FF2B5EF4-FFF2-40B4-BE49-F238E27FC236}">
                      <a16:creationId xmlns:a16="http://schemas.microsoft.com/office/drawing/2014/main" id="{64E826EC-6668-467A-995F-6012CAFEAD8C}"/>
                    </a:ext>
                  </a:extLst>
                </p14:cNvPr>
                <p14:cNvContentPartPr/>
                <p14:nvPr/>
              </p14:nvContentPartPr>
              <p14:xfrm>
                <a:off x="3392997" y="1039125"/>
                <a:ext cx="161640" cy="150120"/>
              </p14:xfrm>
            </p:contentPart>
          </mc:Choice>
          <mc:Fallback>
            <p:pic>
              <p:nvPicPr>
                <p:cNvPr id="236" name="Freihand 235">
                  <a:extLst>
                    <a:ext uri="{FF2B5EF4-FFF2-40B4-BE49-F238E27FC236}">
                      <a16:creationId xmlns:a16="http://schemas.microsoft.com/office/drawing/2014/main" id="{64E826EC-6668-467A-995F-6012CAFEAD8C}"/>
                    </a:ext>
                  </a:extLst>
                </p:cNvPr>
                <p:cNvPicPr/>
                <p:nvPr/>
              </p:nvPicPr>
              <p:blipFill>
                <a:blip r:embed="rId678"/>
                <a:stretch>
                  <a:fillRect/>
                </a:stretch>
              </p:blipFill>
              <p:spPr>
                <a:xfrm>
                  <a:off x="3388677" y="1034805"/>
                  <a:ext cx="170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37" name="Freihand 236">
                  <a:extLst>
                    <a:ext uri="{FF2B5EF4-FFF2-40B4-BE49-F238E27FC236}">
                      <a16:creationId xmlns:a16="http://schemas.microsoft.com/office/drawing/2014/main" id="{7DA99F18-DBFC-4D23-8D6C-4B27901725AC}"/>
                    </a:ext>
                  </a:extLst>
                </p14:cNvPr>
                <p14:cNvContentPartPr/>
                <p14:nvPr/>
              </p14:nvContentPartPr>
              <p14:xfrm>
                <a:off x="3561477" y="1005645"/>
                <a:ext cx="381960" cy="119520"/>
              </p14:xfrm>
            </p:contentPart>
          </mc:Choice>
          <mc:Fallback>
            <p:pic>
              <p:nvPicPr>
                <p:cNvPr id="237" name="Freihand 236">
                  <a:extLst>
                    <a:ext uri="{FF2B5EF4-FFF2-40B4-BE49-F238E27FC236}">
                      <a16:creationId xmlns:a16="http://schemas.microsoft.com/office/drawing/2014/main" id="{7DA99F18-DBFC-4D23-8D6C-4B27901725AC}"/>
                    </a:ext>
                  </a:extLst>
                </p:cNvPr>
                <p:cNvPicPr/>
                <p:nvPr/>
              </p:nvPicPr>
              <p:blipFill>
                <a:blip r:embed="rId680"/>
                <a:stretch>
                  <a:fillRect/>
                </a:stretch>
              </p:blipFill>
              <p:spPr>
                <a:xfrm>
                  <a:off x="3557157" y="1001325"/>
                  <a:ext cx="390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238" name="Freihand 237">
                  <a:extLst>
                    <a:ext uri="{FF2B5EF4-FFF2-40B4-BE49-F238E27FC236}">
                      <a16:creationId xmlns:a16="http://schemas.microsoft.com/office/drawing/2014/main" id="{83C6ECC7-18AF-4B22-963E-11FD8AA56B31}"/>
                    </a:ext>
                  </a:extLst>
                </p14:cNvPr>
                <p14:cNvContentPartPr/>
                <p14:nvPr/>
              </p14:nvContentPartPr>
              <p14:xfrm>
                <a:off x="3939837" y="972165"/>
                <a:ext cx="46080" cy="194040"/>
              </p14:xfrm>
            </p:contentPart>
          </mc:Choice>
          <mc:Fallback>
            <p:pic>
              <p:nvPicPr>
                <p:cNvPr id="238" name="Freihand 237">
                  <a:extLst>
                    <a:ext uri="{FF2B5EF4-FFF2-40B4-BE49-F238E27FC236}">
                      <a16:creationId xmlns:a16="http://schemas.microsoft.com/office/drawing/2014/main" id="{83C6ECC7-18AF-4B22-963E-11FD8AA56B31}"/>
                    </a:ext>
                  </a:extLst>
                </p:cNvPr>
                <p:cNvPicPr/>
                <p:nvPr/>
              </p:nvPicPr>
              <p:blipFill>
                <a:blip r:embed="rId682"/>
                <a:stretch>
                  <a:fillRect/>
                </a:stretch>
              </p:blipFill>
              <p:spPr>
                <a:xfrm>
                  <a:off x="3935517" y="967845"/>
                  <a:ext cx="54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40" name="Freihand 239">
                  <a:extLst>
                    <a:ext uri="{FF2B5EF4-FFF2-40B4-BE49-F238E27FC236}">
                      <a16:creationId xmlns:a16="http://schemas.microsoft.com/office/drawing/2014/main" id="{3B6B4107-113C-4688-B3A0-316FEF747708}"/>
                    </a:ext>
                  </a:extLst>
                </p14:cNvPr>
                <p14:cNvContentPartPr/>
                <p14:nvPr/>
              </p14:nvContentPartPr>
              <p14:xfrm>
                <a:off x="3927237" y="946245"/>
                <a:ext cx="182160" cy="254880"/>
              </p14:xfrm>
            </p:contentPart>
          </mc:Choice>
          <mc:Fallback>
            <p:pic>
              <p:nvPicPr>
                <p:cNvPr id="240" name="Freihand 239">
                  <a:extLst>
                    <a:ext uri="{FF2B5EF4-FFF2-40B4-BE49-F238E27FC236}">
                      <a16:creationId xmlns:a16="http://schemas.microsoft.com/office/drawing/2014/main" id="{3B6B4107-113C-4688-B3A0-316FEF747708}"/>
                    </a:ext>
                  </a:extLst>
                </p:cNvPr>
                <p:cNvPicPr/>
                <p:nvPr/>
              </p:nvPicPr>
              <p:blipFill>
                <a:blip r:embed="rId684"/>
                <a:stretch>
                  <a:fillRect/>
                </a:stretch>
              </p:blipFill>
              <p:spPr>
                <a:xfrm>
                  <a:off x="3922917" y="941925"/>
                  <a:ext cx="1908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42" name="Freihand 241">
                  <a:extLst>
                    <a:ext uri="{FF2B5EF4-FFF2-40B4-BE49-F238E27FC236}">
                      <a16:creationId xmlns:a16="http://schemas.microsoft.com/office/drawing/2014/main" id="{F3843615-7D21-456B-B26C-54807D368DA8}"/>
                    </a:ext>
                  </a:extLst>
                </p14:cNvPr>
                <p14:cNvContentPartPr/>
                <p14:nvPr/>
              </p14:nvContentPartPr>
              <p14:xfrm>
                <a:off x="2172957" y="1367445"/>
                <a:ext cx="877320" cy="609120"/>
              </p14:xfrm>
            </p:contentPart>
          </mc:Choice>
          <mc:Fallback>
            <p:pic>
              <p:nvPicPr>
                <p:cNvPr id="242" name="Freihand 241">
                  <a:extLst>
                    <a:ext uri="{FF2B5EF4-FFF2-40B4-BE49-F238E27FC236}">
                      <a16:creationId xmlns:a16="http://schemas.microsoft.com/office/drawing/2014/main" id="{F3843615-7D21-456B-B26C-54807D368DA8}"/>
                    </a:ext>
                  </a:extLst>
                </p:cNvPr>
                <p:cNvPicPr/>
                <p:nvPr/>
              </p:nvPicPr>
              <p:blipFill>
                <a:blip r:embed="rId686"/>
                <a:stretch>
                  <a:fillRect/>
                </a:stretch>
              </p:blipFill>
              <p:spPr>
                <a:xfrm>
                  <a:off x="2168637" y="1363125"/>
                  <a:ext cx="885960" cy="617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8" name="Freihand 417">
                  <a:extLst>
                    <a:ext uri="{FF2B5EF4-FFF2-40B4-BE49-F238E27FC236}">
                      <a16:creationId xmlns:a16="http://schemas.microsoft.com/office/drawing/2014/main" id="{8619E601-EA86-46F5-8934-3FB6D0E699DC}"/>
                    </a:ext>
                  </a:extLst>
                </p14:cNvPr>
                <p14:cNvContentPartPr/>
                <p14:nvPr/>
              </p14:nvContentPartPr>
              <p14:xfrm>
                <a:off x="2253237" y="1359885"/>
                <a:ext cx="955440" cy="521640"/>
              </p14:xfrm>
            </p:contentPart>
          </mc:Choice>
          <mc:Fallback>
            <p:pic>
              <p:nvPicPr>
                <p:cNvPr id="418" name="Freihand 417">
                  <a:extLst>
                    <a:ext uri="{FF2B5EF4-FFF2-40B4-BE49-F238E27FC236}">
                      <a16:creationId xmlns:a16="http://schemas.microsoft.com/office/drawing/2014/main" id="{8619E601-EA86-46F5-8934-3FB6D0E699DC}"/>
                    </a:ext>
                  </a:extLst>
                </p:cNvPr>
                <p:cNvPicPr/>
                <p:nvPr/>
              </p:nvPicPr>
              <p:blipFill>
                <a:blip r:embed="rId688"/>
                <a:stretch>
                  <a:fillRect/>
                </a:stretch>
              </p:blipFill>
              <p:spPr>
                <a:xfrm>
                  <a:off x="2248917" y="1355565"/>
                  <a:ext cx="964080" cy="530280"/>
                </a:xfrm>
                <a:prstGeom prst="rect">
                  <a:avLst/>
                </a:prstGeom>
              </p:spPr>
            </p:pic>
          </mc:Fallback>
        </mc:AlternateContent>
      </p:grpSp>
    </p:spTree>
    <p:extLst>
      <p:ext uri="{BB962C8B-B14F-4D97-AF65-F5344CB8AC3E}">
        <p14:creationId xmlns:p14="http://schemas.microsoft.com/office/powerpoint/2010/main" val="761515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err="1">
                <a:solidFill>
                  <a:srgbClr val="000000"/>
                </a:solidFill>
                <a:latin typeface="Sparkasse Rg" pitchFamily="34" charset="0"/>
              </a:rPr>
              <a:t>Economic</a:t>
            </a:r>
            <a:r>
              <a:rPr lang="de-DE" sz="2400" b="1" dirty="0">
                <a:solidFill>
                  <a:srgbClr val="000000"/>
                </a:solidFill>
                <a:latin typeface="Sparkasse Rg" pitchFamily="34" charset="0"/>
              </a:rPr>
              <a:t> Forecast Sept HRI 2024</a:t>
            </a:r>
          </a:p>
        </p:txBody>
      </p:sp>
      <p:pic>
        <p:nvPicPr>
          <p:cNvPr id="2" name="Grafik 1">
            <a:extLst>
              <a:ext uri="{FF2B5EF4-FFF2-40B4-BE49-F238E27FC236}">
                <a16:creationId xmlns:a16="http://schemas.microsoft.com/office/drawing/2014/main" id="{D65B434D-CEFA-4A3A-B074-B4CE2B8690D0}"/>
              </a:ext>
            </a:extLst>
          </p:cNvPr>
          <p:cNvPicPr>
            <a:picLocks noChangeAspect="1"/>
          </p:cNvPicPr>
          <p:nvPr/>
        </p:nvPicPr>
        <p:blipFill>
          <a:blip r:embed="rId3"/>
          <a:stretch>
            <a:fillRect/>
          </a:stretch>
        </p:blipFill>
        <p:spPr>
          <a:xfrm>
            <a:off x="0" y="8273"/>
            <a:ext cx="3628613" cy="5990211"/>
          </a:xfrm>
          <a:prstGeom prst="rect">
            <a:avLst/>
          </a:prstGeom>
        </p:spPr>
      </p:pic>
      <p:pic>
        <p:nvPicPr>
          <p:cNvPr id="4" name="Grafik 3">
            <a:extLst>
              <a:ext uri="{FF2B5EF4-FFF2-40B4-BE49-F238E27FC236}">
                <a16:creationId xmlns:a16="http://schemas.microsoft.com/office/drawing/2014/main" id="{AF67AA80-A730-41E2-A282-698433D35753}"/>
              </a:ext>
            </a:extLst>
          </p:cNvPr>
          <p:cNvPicPr>
            <a:picLocks noChangeAspect="1"/>
          </p:cNvPicPr>
          <p:nvPr/>
        </p:nvPicPr>
        <p:blipFill>
          <a:blip r:embed="rId4"/>
          <a:stretch>
            <a:fillRect/>
          </a:stretch>
        </p:blipFill>
        <p:spPr>
          <a:xfrm>
            <a:off x="3737997" y="879406"/>
            <a:ext cx="3763134" cy="4935257"/>
          </a:xfrm>
          <a:prstGeom prst="rect">
            <a:avLst/>
          </a:prstGeom>
        </p:spPr>
      </p:pic>
      <p:pic>
        <p:nvPicPr>
          <p:cNvPr id="5" name="Grafik 4">
            <a:extLst>
              <a:ext uri="{FF2B5EF4-FFF2-40B4-BE49-F238E27FC236}">
                <a16:creationId xmlns:a16="http://schemas.microsoft.com/office/drawing/2014/main" id="{4F6F347A-B7EB-4D7F-A99D-5D2458283DFA}"/>
              </a:ext>
            </a:extLst>
          </p:cNvPr>
          <p:cNvPicPr>
            <a:picLocks noChangeAspect="1"/>
          </p:cNvPicPr>
          <p:nvPr/>
        </p:nvPicPr>
        <p:blipFill>
          <a:blip r:embed="rId5"/>
          <a:stretch>
            <a:fillRect/>
          </a:stretch>
        </p:blipFill>
        <p:spPr>
          <a:xfrm>
            <a:off x="7610516" y="472119"/>
            <a:ext cx="4502150" cy="2038350"/>
          </a:xfrm>
          <a:prstGeom prst="rect">
            <a:avLst/>
          </a:prstGeom>
        </p:spPr>
      </p:pic>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C5381EA-A823-46AA-BC5C-B36F9EEF67CE}"/>
                  </a:ext>
                </a:extLst>
              </p14:cNvPr>
              <p14:cNvContentPartPr/>
              <p14:nvPr/>
            </p14:nvContentPartPr>
            <p14:xfrm>
              <a:off x="3859197" y="1188165"/>
              <a:ext cx="329040" cy="471960"/>
            </p14:xfrm>
          </p:contentPart>
        </mc:Choice>
        <mc:Fallback>
          <p:pic>
            <p:nvPicPr>
              <p:cNvPr id="3" name="Freihand 2">
                <a:extLst>
                  <a:ext uri="{FF2B5EF4-FFF2-40B4-BE49-F238E27FC236}">
                    <a16:creationId xmlns:a16="http://schemas.microsoft.com/office/drawing/2014/main" id="{EC5381EA-A823-46AA-BC5C-B36F9EEF67CE}"/>
                  </a:ext>
                </a:extLst>
              </p:cNvPr>
              <p:cNvPicPr/>
              <p:nvPr/>
            </p:nvPicPr>
            <p:blipFill>
              <a:blip r:embed="rId7"/>
              <a:stretch>
                <a:fillRect/>
              </a:stretch>
            </p:blipFill>
            <p:spPr>
              <a:xfrm>
                <a:off x="3854877" y="1183845"/>
                <a:ext cx="337680" cy="480600"/>
              </a:xfrm>
              <a:prstGeom prst="rect">
                <a:avLst/>
              </a:prstGeom>
            </p:spPr>
          </p:pic>
        </mc:Fallback>
      </mc:AlternateContent>
      <p:grpSp>
        <p:nvGrpSpPr>
          <p:cNvPr id="9" name="Gruppieren 8">
            <a:extLst>
              <a:ext uri="{FF2B5EF4-FFF2-40B4-BE49-F238E27FC236}">
                <a16:creationId xmlns:a16="http://schemas.microsoft.com/office/drawing/2014/main" id="{7661294B-7AA4-492F-8F14-19E63CF4A224}"/>
              </a:ext>
            </a:extLst>
          </p:cNvPr>
          <p:cNvGrpSpPr/>
          <p:nvPr/>
        </p:nvGrpSpPr>
        <p:grpSpPr>
          <a:xfrm>
            <a:off x="4765677" y="1746525"/>
            <a:ext cx="757800" cy="576000"/>
            <a:chOff x="4765677" y="1746525"/>
            <a:chExt cx="757800" cy="57600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6691B99-2E35-413F-9CCA-819366E4A4E7}"/>
                    </a:ext>
                  </a:extLst>
                </p14:cNvPr>
                <p14:cNvContentPartPr/>
                <p14:nvPr/>
              </p14:nvContentPartPr>
              <p14:xfrm>
                <a:off x="5144757" y="1818165"/>
                <a:ext cx="378720" cy="504360"/>
              </p14:xfrm>
            </p:contentPart>
          </mc:Choice>
          <mc:Fallback>
            <p:pic>
              <p:nvPicPr>
                <p:cNvPr id="7" name="Freihand 6">
                  <a:extLst>
                    <a:ext uri="{FF2B5EF4-FFF2-40B4-BE49-F238E27FC236}">
                      <a16:creationId xmlns:a16="http://schemas.microsoft.com/office/drawing/2014/main" id="{06691B99-2E35-413F-9CCA-819366E4A4E7}"/>
                    </a:ext>
                  </a:extLst>
                </p:cNvPr>
                <p:cNvPicPr/>
                <p:nvPr/>
              </p:nvPicPr>
              <p:blipFill>
                <a:blip r:embed="rId9"/>
                <a:stretch>
                  <a:fillRect/>
                </a:stretch>
              </p:blipFill>
              <p:spPr>
                <a:xfrm>
                  <a:off x="5140437" y="1813845"/>
                  <a:ext cx="38736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4F9816BE-C3BE-42C0-BC75-0B03B7EF6314}"/>
                    </a:ext>
                  </a:extLst>
                </p14:cNvPr>
                <p14:cNvContentPartPr/>
                <p14:nvPr/>
              </p14:nvContentPartPr>
              <p14:xfrm>
                <a:off x="4765677" y="1746525"/>
                <a:ext cx="681120" cy="506160"/>
              </p14:xfrm>
            </p:contentPart>
          </mc:Choice>
          <mc:Fallback>
            <p:pic>
              <p:nvPicPr>
                <p:cNvPr id="8" name="Freihand 7">
                  <a:extLst>
                    <a:ext uri="{FF2B5EF4-FFF2-40B4-BE49-F238E27FC236}">
                      <a16:creationId xmlns:a16="http://schemas.microsoft.com/office/drawing/2014/main" id="{4F9816BE-C3BE-42C0-BC75-0B03B7EF6314}"/>
                    </a:ext>
                  </a:extLst>
                </p:cNvPr>
                <p:cNvPicPr/>
                <p:nvPr/>
              </p:nvPicPr>
              <p:blipFill>
                <a:blip r:embed="rId11"/>
                <a:stretch>
                  <a:fillRect/>
                </a:stretch>
              </p:blipFill>
              <p:spPr>
                <a:xfrm>
                  <a:off x="4761357" y="1742205"/>
                  <a:ext cx="689760" cy="514800"/>
                </a:xfrm>
                <a:prstGeom prst="rect">
                  <a:avLst/>
                </a:prstGeom>
              </p:spPr>
            </p:pic>
          </mc:Fallback>
        </mc:AlternateContent>
      </p:grpSp>
      <p:grpSp>
        <p:nvGrpSpPr>
          <p:cNvPr id="14" name="Gruppieren 13">
            <a:extLst>
              <a:ext uri="{FF2B5EF4-FFF2-40B4-BE49-F238E27FC236}">
                <a16:creationId xmlns:a16="http://schemas.microsoft.com/office/drawing/2014/main" id="{8DE0D4CF-1026-46A8-A918-2923637B0892}"/>
              </a:ext>
            </a:extLst>
          </p:cNvPr>
          <p:cNvGrpSpPr/>
          <p:nvPr/>
        </p:nvGrpSpPr>
        <p:grpSpPr>
          <a:xfrm>
            <a:off x="538197" y="321285"/>
            <a:ext cx="448920" cy="278640"/>
            <a:chOff x="538197" y="321285"/>
            <a:chExt cx="448920" cy="278640"/>
          </a:xfrm>
        </p:grpSpPr>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A17C460E-6508-4062-84B5-A28D5F2D853C}"/>
                    </a:ext>
                  </a:extLst>
                </p14:cNvPr>
                <p14:cNvContentPartPr/>
                <p14:nvPr/>
              </p14:nvContentPartPr>
              <p14:xfrm>
                <a:off x="538197" y="358725"/>
                <a:ext cx="156960" cy="241200"/>
              </p14:xfrm>
            </p:contentPart>
          </mc:Choice>
          <mc:Fallback>
            <p:pic>
              <p:nvPicPr>
                <p:cNvPr id="10" name="Freihand 9">
                  <a:extLst>
                    <a:ext uri="{FF2B5EF4-FFF2-40B4-BE49-F238E27FC236}">
                      <a16:creationId xmlns:a16="http://schemas.microsoft.com/office/drawing/2014/main" id="{A17C460E-6508-4062-84B5-A28D5F2D853C}"/>
                    </a:ext>
                  </a:extLst>
                </p:cNvPr>
                <p:cNvPicPr/>
                <p:nvPr/>
              </p:nvPicPr>
              <p:blipFill>
                <a:blip r:embed="rId13"/>
                <a:stretch>
                  <a:fillRect/>
                </a:stretch>
              </p:blipFill>
              <p:spPr>
                <a:xfrm>
                  <a:off x="533877" y="354405"/>
                  <a:ext cx="1656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54FB3963-16D4-409D-8973-00A19C285421}"/>
                    </a:ext>
                  </a:extLst>
                </p14:cNvPr>
                <p14:cNvContentPartPr/>
                <p14:nvPr/>
              </p14:nvContentPartPr>
              <p14:xfrm>
                <a:off x="736557" y="352965"/>
                <a:ext cx="21600" cy="151200"/>
              </p14:xfrm>
            </p:contentPart>
          </mc:Choice>
          <mc:Fallback>
            <p:pic>
              <p:nvPicPr>
                <p:cNvPr id="11" name="Freihand 10">
                  <a:extLst>
                    <a:ext uri="{FF2B5EF4-FFF2-40B4-BE49-F238E27FC236}">
                      <a16:creationId xmlns:a16="http://schemas.microsoft.com/office/drawing/2014/main" id="{54FB3963-16D4-409D-8973-00A19C285421}"/>
                    </a:ext>
                  </a:extLst>
                </p:cNvPr>
                <p:cNvPicPr/>
                <p:nvPr/>
              </p:nvPicPr>
              <p:blipFill>
                <a:blip r:embed="rId15"/>
                <a:stretch>
                  <a:fillRect/>
                </a:stretch>
              </p:blipFill>
              <p:spPr>
                <a:xfrm>
                  <a:off x="732237" y="348645"/>
                  <a:ext cx="30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3BEA2F52-5649-46B6-BB2D-B1060E1DEF5D}"/>
                    </a:ext>
                  </a:extLst>
                </p14:cNvPr>
                <p14:cNvContentPartPr/>
                <p14:nvPr/>
              </p14:nvContentPartPr>
              <p14:xfrm>
                <a:off x="668517" y="371325"/>
                <a:ext cx="146160" cy="200520"/>
              </p14:xfrm>
            </p:contentPart>
          </mc:Choice>
          <mc:Fallback>
            <p:pic>
              <p:nvPicPr>
                <p:cNvPr id="12" name="Freihand 11">
                  <a:extLst>
                    <a:ext uri="{FF2B5EF4-FFF2-40B4-BE49-F238E27FC236}">
                      <a16:creationId xmlns:a16="http://schemas.microsoft.com/office/drawing/2014/main" id="{3BEA2F52-5649-46B6-BB2D-B1060E1DEF5D}"/>
                    </a:ext>
                  </a:extLst>
                </p:cNvPr>
                <p:cNvPicPr/>
                <p:nvPr/>
              </p:nvPicPr>
              <p:blipFill>
                <a:blip r:embed="rId17"/>
                <a:stretch>
                  <a:fillRect/>
                </a:stretch>
              </p:blipFill>
              <p:spPr>
                <a:xfrm>
                  <a:off x="664197" y="367005"/>
                  <a:ext cx="154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F210462-DD64-44FE-9709-0FFBCD532C65}"/>
                    </a:ext>
                  </a:extLst>
                </p14:cNvPr>
                <p14:cNvContentPartPr/>
                <p14:nvPr/>
              </p14:nvContentPartPr>
              <p14:xfrm>
                <a:off x="809277" y="321285"/>
                <a:ext cx="177840" cy="236160"/>
              </p14:xfrm>
            </p:contentPart>
          </mc:Choice>
          <mc:Fallback>
            <p:pic>
              <p:nvPicPr>
                <p:cNvPr id="13" name="Freihand 12">
                  <a:extLst>
                    <a:ext uri="{FF2B5EF4-FFF2-40B4-BE49-F238E27FC236}">
                      <a16:creationId xmlns:a16="http://schemas.microsoft.com/office/drawing/2014/main" id="{4F210462-DD64-44FE-9709-0FFBCD532C65}"/>
                    </a:ext>
                  </a:extLst>
                </p:cNvPr>
                <p:cNvPicPr/>
                <p:nvPr/>
              </p:nvPicPr>
              <p:blipFill>
                <a:blip r:embed="rId19"/>
                <a:stretch>
                  <a:fillRect/>
                </a:stretch>
              </p:blipFill>
              <p:spPr>
                <a:xfrm>
                  <a:off x="804957" y="316965"/>
                  <a:ext cx="186480" cy="24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11E1E579-FAAF-4A2D-82F7-A7F973664414}"/>
                  </a:ext>
                </a:extLst>
              </p14:cNvPr>
              <p14:cNvContentPartPr/>
              <p14:nvPr/>
            </p14:nvContentPartPr>
            <p14:xfrm>
              <a:off x="476997" y="1119045"/>
              <a:ext cx="1259280" cy="522720"/>
            </p14:xfrm>
          </p:contentPart>
        </mc:Choice>
        <mc:Fallback>
          <p:pic>
            <p:nvPicPr>
              <p:cNvPr id="15" name="Freihand 14">
                <a:extLst>
                  <a:ext uri="{FF2B5EF4-FFF2-40B4-BE49-F238E27FC236}">
                    <a16:creationId xmlns:a16="http://schemas.microsoft.com/office/drawing/2014/main" id="{11E1E579-FAAF-4A2D-82F7-A7F973664414}"/>
                  </a:ext>
                </a:extLst>
              </p:cNvPr>
              <p:cNvPicPr/>
              <p:nvPr/>
            </p:nvPicPr>
            <p:blipFill>
              <a:blip r:embed="rId21"/>
              <a:stretch>
                <a:fillRect/>
              </a:stretch>
            </p:blipFill>
            <p:spPr>
              <a:xfrm>
                <a:off x="472677" y="1114725"/>
                <a:ext cx="1267920" cy="531360"/>
              </a:xfrm>
              <a:prstGeom prst="rect">
                <a:avLst/>
              </a:prstGeom>
            </p:spPr>
          </p:pic>
        </mc:Fallback>
      </mc:AlternateContent>
      <p:grpSp>
        <p:nvGrpSpPr>
          <p:cNvPr id="19" name="Gruppieren 18">
            <a:extLst>
              <a:ext uri="{FF2B5EF4-FFF2-40B4-BE49-F238E27FC236}">
                <a16:creationId xmlns:a16="http://schemas.microsoft.com/office/drawing/2014/main" id="{3C231D20-1591-4D67-99AB-D686EA298DD9}"/>
              </a:ext>
            </a:extLst>
          </p:cNvPr>
          <p:cNvGrpSpPr/>
          <p:nvPr/>
        </p:nvGrpSpPr>
        <p:grpSpPr>
          <a:xfrm>
            <a:off x="788037" y="1115805"/>
            <a:ext cx="905040" cy="450720"/>
            <a:chOff x="788037" y="1115805"/>
            <a:chExt cx="905040" cy="450720"/>
          </a:xfrm>
        </p:grpSpPr>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CED63EE4-E15A-403F-9754-3BC8008F1AA4}"/>
                    </a:ext>
                  </a:extLst>
                </p14:cNvPr>
                <p14:cNvContentPartPr/>
                <p14:nvPr/>
              </p14:nvContentPartPr>
              <p14:xfrm>
                <a:off x="788037" y="1120125"/>
                <a:ext cx="491400" cy="192600"/>
              </p14:xfrm>
            </p:contentPart>
          </mc:Choice>
          <mc:Fallback>
            <p:pic>
              <p:nvPicPr>
                <p:cNvPr id="16" name="Freihand 15">
                  <a:extLst>
                    <a:ext uri="{FF2B5EF4-FFF2-40B4-BE49-F238E27FC236}">
                      <a16:creationId xmlns:a16="http://schemas.microsoft.com/office/drawing/2014/main" id="{CED63EE4-E15A-403F-9754-3BC8008F1AA4}"/>
                    </a:ext>
                  </a:extLst>
                </p:cNvPr>
                <p:cNvPicPr/>
                <p:nvPr/>
              </p:nvPicPr>
              <p:blipFill>
                <a:blip r:embed="rId23"/>
                <a:stretch>
                  <a:fillRect/>
                </a:stretch>
              </p:blipFill>
              <p:spPr>
                <a:xfrm>
                  <a:off x="783717" y="1115805"/>
                  <a:ext cx="500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1F0BBC9C-F8E8-41C2-9C72-C0A616F64A52}"/>
                    </a:ext>
                  </a:extLst>
                </p14:cNvPr>
                <p14:cNvContentPartPr/>
                <p14:nvPr/>
              </p14:nvContentPartPr>
              <p14:xfrm>
                <a:off x="879477" y="1178085"/>
                <a:ext cx="376560" cy="370800"/>
              </p14:xfrm>
            </p:contentPart>
          </mc:Choice>
          <mc:Fallback>
            <p:pic>
              <p:nvPicPr>
                <p:cNvPr id="17" name="Freihand 16">
                  <a:extLst>
                    <a:ext uri="{FF2B5EF4-FFF2-40B4-BE49-F238E27FC236}">
                      <a16:creationId xmlns:a16="http://schemas.microsoft.com/office/drawing/2014/main" id="{1F0BBC9C-F8E8-41C2-9C72-C0A616F64A52}"/>
                    </a:ext>
                  </a:extLst>
                </p:cNvPr>
                <p:cNvPicPr/>
                <p:nvPr/>
              </p:nvPicPr>
              <p:blipFill>
                <a:blip r:embed="rId25"/>
                <a:stretch>
                  <a:fillRect/>
                </a:stretch>
              </p:blipFill>
              <p:spPr>
                <a:xfrm>
                  <a:off x="875157" y="1173765"/>
                  <a:ext cx="3852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1FABDE38-27DB-4F6F-9821-0D2743B78A6F}"/>
                    </a:ext>
                  </a:extLst>
                </p14:cNvPr>
                <p14:cNvContentPartPr/>
                <p14:nvPr/>
              </p14:nvContentPartPr>
              <p14:xfrm>
                <a:off x="1186197" y="1115805"/>
                <a:ext cx="506880" cy="450720"/>
              </p14:xfrm>
            </p:contentPart>
          </mc:Choice>
          <mc:Fallback>
            <p:pic>
              <p:nvPicPr>
                <p:cNvPr id="18" name="Freihand 17">
                  <a:extLst>
                    <a:ext uri="{FF2B5EF4-FFF2-40B4-BE49-F238E27FC236}">
                      <a16:creationId xmlns:a16="http://schemas.microsoft.com/office/drawing/2014/main" id="{1FABDE38-27DB-4F6F-9821-0D2743B78A6F}"/>
                    </a:ext>
                  </a:extLst>
                </p:cNvPr>
                <p:cNvPicPr/>
                <p:nvPr/>
              </p:nvPicPr>
              <p:blipFill>
                <a:blip r:embed="rId27"/>
                <a:stretch>
                  <a:fillRect/>
                </a:stretch>
              </p:blipFill>
              <p:spPr>
                <a:xfrm>
                  <a:off x="1181877" y="1111485"/>
                  <a:ext cx="515520" cy="45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730F69BA-9195-4D68-B55B-D5B187570768}"/>
                  </a:ext>
                </a:extLst>
              </p14:cNvPr>
              <p14:cNvContentPartPr/>
              <p14:nvPr/>
            </p14:nvContentPartPr>
            <p14:xfrm>
              <a:off x="10782357" y="289245"/>
              <a:ext cx="612360" cy="2366640"/>
            </p14:xfrm>
          </p:contentPart>
        </mc:Choice>
        <mc:Fallback>
          <p:pic>
            <p:nvPicPr>
              <p:cNvPr id="20" name="Freihand 19">
                <a:extLst>
                  <a:ext uri="{FF2B5EF4-FFF2-40B4-BE49-F238E27FC236}">
                    <a16:creationId xmlns:a16="http://schemas.microsoft.com/office/drawing/2014/main" id="{730F69BA-9195-4D68-B55B-D5B187570768}"/>
                  </a:ext>
                </a:extLst>
              </p:cNvPr>
              <p:cNvPicPr/>
              <p:nvPr/>
            </p:nvPicPr>
            <p:blipFill>
              <a:blip r:embed="rId29"/>
              <a:stretch>
                <a:fillRect/>
              </a:stretch>
            </p:blipFill>
            <p:spPr>
              <a:xfrm>
                <a:off x="10778037" y="284925"/>
                <a:ext cx="621000" cy="2375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563C826E-294E-4DAD-8A9B-20124F79F73A}"/>
                  </a:ext>
                </a:extLst>
              </p14:cNvPr>
              <p14:cNvContentPartPr/>
              <p14:nvPr/>
            </p14:nvContentPartPr>
            <p14:xfrm>
              <a:off x="7570077" y="433605"/>
              <a:ext cx="1536840" cy="2410920"/>
            </p14:xfrm>
          </p:contentPart>
        </mc:Choice>
        <mc:Fallback>
          <p:pic>
            <p:nvPicPr>
              <p:cNvPr id="21" name="Freihand 20">
                <a:extLst>
                  <a:ext uri="{FF2B5EF4-FFF2-40B4-BE49-F238E27FC236}">
                    <a16:creationId xmlns:a16="http://schemas.microsoft.com/office/drawing/2014/main" id="{563C826E-294E-4DAD-8A9B-20124F79F73A}"/>
                  </a:ext>
                </a:extLst>
              </p:cNvPr>
              <p:cNvPicPr/>
              <p:nvPr/>
            </p:nvPicPr>
            <p:blipFill>
              <a:blip r:embed="rId31"/>
              <a:stretch>
                <a:fillRect/>
              </a:stretch>
            </p:blipFill>
            <p:spPr>
              <a:xfrm>
                <a:off x="7565757" y="429285"/>
                <a:ext cx="1545480" cy="2419560"/>
              </a:xfrm>
              <a:prstGeom prst="rect">
                <a:avLst/>
              </a:prstGeom>
            </p:spPr>
          </p:pic>
        </mc:Fallback>
      </mc:AlternateContent>
      <p:grpSp>
        <p:nvGrpSpPr>
          <p:cNvPr id="24" name="Gruppieren 23">
            <a:extLst>
              <a:ext uri="{FF2B5EF4-FFF2-40B4-BE49-F238E27FC236}">
                <a16:creationId xmlns:a16="http://schemas.microsoft.com/office/drawing/2014/main" id="{4924ED28-9F81-4FCB-8F12-B3BDEFF2ECD9}"/>
              </a:ext>
            </a:extLst>
          </p:cNvPr>
          <p:cNvGrpSpPr/>
          <p:nvPr/>
        </p:nvGrpSpPr>
        <p:grpSpPr>
          <a:xfrm>
            <a:off x="7564317" y="984765"/>
            <a:ext cx="1442520" cy="280080"/>
            <a:chOff x="7564317" y="984765"/>
            <a:chExt cx="1442520" cy="280080"/>
          </a:xfrm>
        </p:grpSpPr>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2D17CA2-9BC7-4267-B06E-778A86F8C901}"/>
                    </a:ext>
                  </a:extLst>
                </p14:cNvPr>
                <p14:cNvContentPartPr/>
                <p14:nvPr/>
              </p14:nvContentPartPr>
              <p14:xfrm>
                <a:off x="7564317" y="984765"/>
                <a:ext cx="1189440" cy="83520"/>
              </p14:xfrm>
            </p:contentPart>
          </mc:Choice>
          <mc:Fallback>
            <p:pic>
              <p:nvPicPr>
                <p:cNvPr id="22" name="Freihand 21">
                  <a:extLst>
                    <a:ext uri="{FF2B5EF4-FFF2-40B4-BE49-F238E27FC236}">
                      <a16:creationId xmlns:a16="http://schemas.microsoft.com/office/drawing/2014/main" id="{62D17CA2-9BC7-4267-B06E-778A86F8C901}"/>
                    </a:ext>
                  </a:extLst>
                </p:cNvPr>
                <p:cNvPicPr/>
                <p:nvPr/>
              </p:nvPicPr>
              <p:blipFill>
                <a:blip r:embed="rId33"/>
                <a:stretch>
                  <a:fillRect/>
                </a:stretch>
              </p:blipFill>
              <p:spPr>
                <a:xfrm>
                  <a:off x="7559997" y="980445"/>
                  <a:ext cx="1198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AACB1C02-D8A8-4986-8C97-FC360F986CE5}"/>
                    </a:ext>
                  </a:extLst>
                </p14:cNvPr>
                <p14:cNvContentPartPr/>
                <p14:nvPr/>
              </p14:nvContentPartPr>
              <p14:xfrm>
                <a:off x="7596357" y="1179525"/>
                <a:ext cx="1410480" cy="85320"/>
              </p14:xfrm>
            </p:contentPart>
          </mc:Choice>
          <mc:Fallback>
            <p:pic>
              <p:nvPicPr>
                <p:cNvPr id="23" name="Freihand 22">
                  <a:extLst>
                    <a:ext uri="{FF2B5EF4-FFF2-40B4-BE49-F238E27FC236}">
                      <a16:creationId xmlns:a16="http://schemas.microsoft.com/office/drawing/2014/main" id="{AACB1C02-D8A8-4986-8C97-FC360F986CE5}"/>
                    </a:ext>
                  </a:extLst>
                </p:cNvPr>
                <p:cNvPicPr/>
                <p:nvPr/>
              </p:nvPicPr>
              <p:blipFill>
                <a:blip r:embed="rId35"/>
                <a:stretch>
                  <a:fillRect/>
                </a:stretch>
              </p:blipFill>
              <p:spPr>
                <a:xfrm>
                  <a:off x="7592037" y="1175205"/>
                  <a:ext cx="141912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1EEAD580-AFFD-4067-90F7-56EE1EC2AEE3}"/>
                  </a:ext>
                </a:extLst>
              </p14:cNvPr>
              <p14:cNvContentPartPr/>
              <p14:nvPr/>
            </p14:nvContentPartPr>
            <p14:xfrm>
              <a:off x="10995477" y="634845"/>
              <a:ext cx="448920" cy="259560"/>
            </p14:xfrm>
          </p:contentPart>
        </mc:Choice>
        <mc:Fallback>
          <p:pic>
            <p:nvPicPr>
              <p:cNvPr id="25" name="Freihand 24">
                <a:extLst>
                  <a:ext uri="{FF2B5EF4-FFF2-40B4-BE49-F238E27FC236}">
                    <a16:creationId xmlns:a16="http://schemas.microsoft.com/office/drawing/2014/main" id="{1EEAD580-AFFD-4067-90F7-56EE1EC2AEE3}"/>
                  </a:ext>
                </a:extLst>
              </p:cNvPr>
              <p:cNvPicPr/>
              <p:nvPr/>
            </p:nvPicPr>
            <p:blipFill>
              <a:blip r:embed="rId37"/>
              <a:stretch>
                <a:fillRect/>
              </a:stretch>
            </p:blipFill>
            <p:spPr>
              <a:xfrm>
                <a:off x="10991157" y="630525"/>
                <a:ext cx="4575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B86B880F-8B6A-49B1-A365-B12155058A88}"/>
                  </a:ext>
                </a:extLst>
              </p14:cNvPr>
              <p14:cNvContentPartPr/>
              <p14:nvPr/>
            </p14:nvContentPartPr>
            <p14:xfrm>
              <a:off x="10975317" y="625485"/>
              <a:ext cx="453240" cy="212040"/>
            </p14:xfrm>
          </p:contentPart>
        </mc:Choice>
        <mc:Fallback>
          <p:pic>
            <p:nvPicPr>
              <p:cNvPr id="26" name="Freihand 25">
                <a:extLst>
                  <a:ext uri="{FF2B5EF4-FFF2-40B4-BE49-F238E27FC236}">
                    <a16:creationId xmlns:a16="http://schemas.microsoft.com/office/drawing/2014/main" id="{B86B880F-8B6A-49B1-A365-B12155058A88}"/>
                  </a:ext>
                </a:extLst>
              </p:cNvPr>
              <p:cNvPicPr/>
              <p:nvPr/>
            </p:nvPicPr>
            <p:blipFill>
              <a:blip r:embed="rId39"/>
              <a:stretch>
                <a:fillRect/>
              </a:stretch>
            </p:blipFill>
            <p:spPr>
              <a:xfrm>
                <a:off x="10970997" y="621165"/>
                <a:ext cx="461880" cy="220680"/>
              </a:xfrm>
              <a:prstGeom prst="rect">
                <a:avLst/>
              </a:prstGeom>
            </p:spPr>
          </p:pic>
        </mc:Fallback>
      </mc:AlternateContent>
    </p:spTree>
    <p:extLst>
      <p:ext uri="{BB962C8B-B14F-4D97-AF65-F5344CB8AC3E}">
        <p14:creationId xmlns:p14="http://schemas.microsoft.com/office/powerpoint/2010/main" val="18909932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3571" y="-872"/>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Exkurs: </a:t>
            </a:r>
            <a:r>
              <a:rPr lang="de-DE" sz="2540" b="1" dirty="0" err="1">
                <a:solidFill>
                  <a:srgbClr val="000000"/>
                </a:solidFill>
                <a:latin typeface="Arial"/>
              </a:rPr>
              <a:t>Demographics</a:t>
            </a:r>
            <a:r>
              <a:rPr lang="de-DE" sz="2540" b="1" dirty="0">
                <a:solidFill>
                  <a:srgbClr val="000000"/>
                </a:solidFill>
                <a:latin typeface="Arial"/>
              </a:rPr>
              <a:t> in Germany</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786087FC-4A58-4EE0-B8EC-AEC386310657}"/>
                  </a:ext>
                </a:extLst>
              </p14:cNvPr>
              <p14:cNvContentPartPr/>
              <p14:nvPr/>
            </p14:nvContentPartPr>
            <p14:xfrm>
              <a:off x="4575957" y="563565"/>
              <a:ext cx="3771720" cy="68400"/>
            </p14:xfrm>
          </p:contentPart>
        </mc:Choice>
        <mc:Fallback>
          <p:pic>
            <p:nvPicPr>
              <p:cNvPr id="9" name="Freihand 8">
                <a:extLst>
                  <a:ext uri="{FF2B5EF4-FFF2-40B4-BE49-F238E27FC236}">
                    <a16:creationId xmlns:a16="http://schemas.microsoft.com/office/drawing/2014/main" id="{786087FC-4A58-4EE0-B8EC-AEC386310657}"/>
                  </a:ext>
                </a:extLst>
              </p:cNvPr>
              <p:cNvPicPr/>
              <p:nvPr/>
            </p:nvPicPr>
            <p:blipFill>
              <a:blip r:embed="rId8"/>
              <a:stretch>
                <a:fillRect/>
              </a:stretch>
            </p:blipFill>
            <p:spPr>
              <a:xfrm>
                <a:off x="4571637" y="559245"/>
                <a:ext cx="3780360" cy="77040"/>
              </a:xfrm>
              <a:prstGeom prst="rect">
                <a:avLst/>
              </a:prstGeom>
            </p:spPr>
          </p:pic>
        </mc:Fallback>
      </mc:AlternateContent>
      <p:grpSp>
        <p:nvGrpSpPr>
          <p:cNvPr id="22" name="Gruppieren 21">
            <a:extLst>
              <a:ext uri="{FF2B5EF4-FFF2-40B4-BE49-F238E27FC236}">
                <a16:creationId xmlns:a16="http://schemas.microsoft.com/office/drawing/2014/main" id="{20F36CC3-EF42-4E3D-9968-49AFA40130EC}"/>
              </a:ext>
            </a:extLst>
          </p:cNvPr>
          <p:cNvGrpSpPr/>
          <p:nvPr/>
        </p:nvGrpSpPr>
        <p:grpSpPr>
          <a:xfrm>
            <a:off x="1942557" y="483645"/>
            <a:ext cx="1190880" cy="269280"/>
            <a:chOff x="1942557" y="483645"/>
            <a:chExt cx="1190880" cy="269280"/>
          </a:xfrm>
        </p:grpSpPr>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5111B514-553D-4253-984A-6D993B0DBB13}"/>
                    </a:ext>
                  </a:extLst>
                </p14:cNvPr>
                <p14:cNvContentPartPr/>
                <p14:nvPr/>
              </p14:nvContentPartPr>
              <p14:xfrm>
                <a:off x="2770557" y="689205"/>
                <a:ext cx="20880" cy="19080"/>
              </p14:xfrm>
            </p:contentPart>
          </mc:Choice>
          <mc:Fallback>
            <p:pic>
              <p:nvPicPr>
                <p:cNvPr id="10" name="Freihand 9">
                  <a:extLst>
                    <a:ext uri="{FF2B5EF4-FFF2-40B4-BE49-F238E27FC236}">
                      <a16:creationId xmlns:a16="http://schemas.microsoft.com/office/drawing/2014/main" id="{5111B514-553D-4253-984A-6D993B0DBB13}"/>
                    </a:ext>
                  </a:extLst>
                </p:cNvPr>
                <p:cNvPicPr/>
                <p:nvPr/>
              </p:nvPicPr>
              <p:blipFill>
                <a:blip r:embed="rId10"/>
                <a:stretch>
                  <a:fillRect/>
                </a:stretch>
              </p:blipFill>
              <p:spPr>
                <a:xfrm>
                  <a:off x="2766237" y="684885"/>
                  <a:ext cx="29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F29AA985-CDBD-4078-9013-93D4FA287B7F}"/>
                    </a:ext>
                  </a:extLst>
                </p14:cNvPr>
                <p14:cNvContentPartPr/>
                <p14:nvPr/>
              </p14:nvContentPartPr>
              <p14:xfrm>
                <a:off x="2458797" y="665085"/>
                <a:ext cx="34920" cy="32040"/>
              </p14:xfrm>
            </p:contentPart>
          </mc:Choice>
          <mc:Fallback>
            <p:pic>
              <p:nvPicPr>
                <p:cNvPr id="11" name="Freihand 10">
                  <a:extLst>
                    <a:ext uri="{FF2B5EF4-FFF2-40B4-BE49-F238E27FC236}">
                      <a16:creationId xmlns:a16="http://schemas.microsoft.com/office/drawing/2014/main" id="{F29AA985-CDBD-4078-9013-93D4FA287B7F}"/>
                    </a:ext>
                  </a:extLst>
                </p:cNvPr>
                <p:cNvPicPr/>
                <p:nvPr/>
              </p:nvPicPr>
              <p:blipFill>
                <a:blip r:embed="rId12"/>
                <a:stretch>
                  <a:fillRect/>
                </a:stretch>
              </p:blipFill>
              <p:spPr>
                <a:xfrm>
                  <a:off x="2454477" y="660765"/>
                  <a:ext cx="43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BB04DCFB-1F80-4C45-8FF4-BEBE3AFB7128}"/>
                    </a:ext>
                  </a:extLst>
                </p14:cNvPr>
                <p14:cNvContentPartPr/>
                <p14:nvPr/>
              </p14:nvContentPartPr>
              <p14:xfrm>
                <a:off x="2048397" y="519285"/>
                <a:ext cx="14040" cy="142200"/>
              </p14:xfrm>
            </p:contentPart>
          </mc:Choice>
          <mc:Fallback>
            <p:pic>
              <p:nvPicPr>
                <p:cNvPr id="12" name="Freihand 11">
                  <a:extLst>
                    <a:ext uri="{FF2B5EF4-FFF2-40B4-BE49-F238E27FC236}">
                      <a16:creationId xmlns:a16="http://schemas.microsoft.com/office/drawing/2014/main" id="{BB04DCFB-1F80-4C45-8FF4-BEBE3AFB7128}"/>
                    </a:ext>
                  </a:extLst>
                </p:cNvPr>
                <p:cNvPicPr/>
                <p:nvPr/>
              </p:nvPicPr>
              <p:blipFill>
                <a:blip r:embed="rId14"/>
                <a:stretch>
                  <a:fillRect/>
                </a:stretch>
              </p:blipFill>
              <p:spPr>
                <a:xfrm>
                  <a:off x="2044077" y="514965"/>
                  <a:ext cx="22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A12FED52-6754-46DA-9614-B237F7A1850C}"/>
                    </a:ext>
                  </a:extLst>
                </p14:cNvPr>
                <p14:cNvContentPartPr/>
                <p14:nvPr/>
              </p14:nvContentPartPr>
              <p14:xfrm>
                <a:off x="1942557" y="500925"/>
                <a:ext cx="197280" cy="107640"/>
              </p14:xfrm>
            </p:contentPart>
          </mc:Choice>
          <mc:Fallback>
            <p:pic>
              <p:nvPicPr>
                <p:cNvPr id="13" name="Freihand 12">
                  <a:extLst>
                    <a:ext uri="{FF2B5EF4-FFF2-40B4-BE49-F238E27FC236}">
                      <a16:creationId xmlns:a16="http://schemas.microsoft.com/office/drawing/2014/main" id="{A12FED52-6754-46DA-9614-B237F7A1850C}"/>
                    </a:ext>
                  </a:extLst>
                </p:cNvPr>
                <p:cNvPicPr/>
                <p:nvPr/>
              </p:nvPicPr>
              <p:blipFill>
                <a:blip r:embed="rId16"/>
                <a:stretch>
                  <a:fillRect/>
                </a:stretch>
              </p:blipFill>
              <p:spPr>
                <a:xfrm>
                  <a:off x="1938237" y="496605"/>
                  <a:ext cx="205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E4F55F49-C5E3-4870-8205-7D51E9FA5F6C}"/>
                    </a:ext>
                  </a:extLst>
                </p14:cNvPr>
                <p14:cNvContentPartPr/>
                <p14:nvPr/>
              </p14:nvContentPartPr>
              <p14:xfrm>
                <a:off x="2194557" y="592005"/>
                <a:ext cx="360" cy="360"/>
              </p14:xfrm>
            </p:contentPart>
          </mc:Choice>
          <mc:Fallback>
            <p:pic>
              <p:nvPicPr>
                <p:cNvPr id="14" name="Freihand 13">
                  <a:extLst>
                    <a:ext uri="{FF2B5EF4-FFF2-40B4-BE49-F238E27FC236}">
                      <a16:creationId xmlns:a16="http://schemas.microsoft.com/office/drawing/2014/main" id="{E4F55F49-C5E3-4870-8205-7D51E9FA5F6C}"/>
                    </a:ext>
                  </a:extLst>
                </p:cNvPr>
                <p:cNvPicPr/>
                <p:nvPr/>
              </p:nvPicPr>
              <p:blipFill>
                <a:blip r:embed="rId18"/>
                <a:stretch>
                  <a:fillRect/>
                </a:stretch>
              </p:blipFill>
              <p:spPr>
                <a:xfrm>
                  <a:off x="2190237" y="5876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A8B07FCF-6DFF-4191-8EC2-A3ED36F0B7BD}"/>
                    </a:ext>
                  </a:extLst>
                </p14:cNvPr>
                <p14:cNvContentPartPr/>
                <p14:nvPr/>
              </p14:nvContentPartPr>
              <p14:xfrm>
                <a:off x="2147037" y="576885"/>
                <a:ext cx="102240" cy="91800"/>
              </p14:xfrm>
            </p:contentPart>
          </mc:Choice>
          <mc:Fallback>
            <p:pic>
              <p:nvPicPr>
                <p:cNvPr id="15" name="Freihand 14">
                  <a:extLst>
                    <a:ext uri="{FF2B5EF4-FFF2-40B4-BE49-F238E27FC236}">
                      <a16:creationId xmlns:a16="http://schemas.microsoft.com/office/drawing/2014/main" id="{A8B07FCF-6DFF-4191-8EC2-A3ED36F0B7BD}"/>
                    </a:ext>
                  </a:extLst>
                </p:cNvPr>
                <p:cNvPicPr/>
                <p:nvPr/>
              </p:nvPicPr>
              <p:blipFill>
                <a:blip r:embed="rId20"/>
                <a:stretch>
                  <a:fillRect/>
                </a:stretch>
              </p:blipFill>
              <p:spPr>
                <a:xfrm>
                  <a:off x="2142717" y="572565"/>
                  <a:ext cx="110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8A5C1268-E6E0-45AC-855E-BFC7680F9299}"/>
                    </a:ext>
                  </a:extLst>
                </p14:cNvPr>
                <p14:cNvContentPartPr/>
                <p14:nvPr/>
              </p14:nvContentPartPr>
              <p14:xfrm>
                <a:off x="2297877" y="564645"/>
                <a:ext cx="104400" cy="188280"/>
              </p14:xfrm>
            </p:contentPart>
          </mc:Choice>
          <mc:Fallback>
            <p:pic>
              <p:nvPicPr>
                <p:cNvPr id="16" name="Freihand 15">
                  <a:extLst>
                    <a:ext uri="{FF2B5EF4-FFF2-40B4-BE49-F238E27FC236}">
                      <a16:creationId xmlns:a16="http://schemas.microsoft.com/office/drawing/2014/main" id="{8A5C1268-E6E0-45AC-855E-BFC7680F9299}"/>
                    </a:ext>
                  </a:extLst>
                </p:cNvPr>
                <p:cNvPicPr/>
                <p:nvPr/>
              </p:nvPicPr>
              <p:blipFill>
                <a:blip r:embed="rId22"/>
                <a:stretch>
                  <a:fillRect/>
                </a:stretch>
              </p:blipFill>
              <p:spPr>
                <a:xfrm>
                  <a:off x="2293557" y="560325"/>
                  <a:ext cx="1130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43EEC6E-B87D-4249-A809-220BEC27E301}"/>
                    </a:ext>
                  </a:extLst>
                </p14:cNvPr>
                <p14:cNvContentPartPr/>
                <p14:nvPr/>
              </p14:nvContentPartPr>
              <p14:xfrm>
                <a:off x="2432877" y="585885"/>
                <a:ext cx="115920" cy="70560"/>
              </p14:xfrm>
            </p:contentPart>
          </mc:Choice>
          <mc:Fallback>
            <p:pic>
              <p:nvPicPr>
                <p:cNvPr id="17" name="Freihand 16">
                  <a:extLst>
                    <a:ext uri="{FF2B5EF4-FFF2-40B4-BE49-F238E27FC236}">
                      <a16:creationId xmlns:a16="http://schemas.microsoft.com/office/drawing/2014/main" id="{143EEC6E-B87D-4249-A809-220BEC27E301}"/>
                    </a:ext>
                  </a:extLst>
                </p:cNvPr>
                <p:cNvPicPr/>
                <p:nvPr/>
              </p:nvPicPr>
              <p:blipFill>
                <a:blip r:embed="rId24"/>
                <a:stretch>
                  <a:fillRect/>
                </a:stretch>
              </p:blipFill>
              <p:spPr>
                <a:xfrm>
                  <a:off x="2428557" y="581565"/>
                  <a:ext cx="124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3D6D552-BA45-44AE-9EDC-452A62BC8F4D}"/>
                    </a:ext>
                  </a:extLst>
                </p14:cNvPr>
                <p14:cNvContentPartPr/>
                <p14:nvPr/>
              </p14:nvContentPartPr>
              <p14:xfrm>
                <a:off x="2545557" y="486885"/>
                <a:ext cx="61920" cy="177840"/>
              </p14:xfrm>
            </p:contentPart>
          </mc:Choice>
          <mc:Fallback>
            <p:pic>
              <p:nvPicPr>
                <p:cNvPr id="18" name="Freihand 17">
                  <a:extLst>
                    <a:ext uri="{FF2B5EF4-FFF2-40B4-BE49-F238E27FC236}">
                      <a16:creationId xmlns:a16="http://schemas.microsoft.com/office/drawing/2014/main" id="{33D6D552-BA45-44AE-9EDC-452A62BC8F4D}"/>
                    </a:ext>
                  </a:extLst>
                </p:cNvPr>
                <p:cNvPicPr/>
                <p:nvPr/>
              </p:nvPicPr>
              <p:blipFill>
                <a:blip r:embed="rId26"/>
                <a:stretch>
                  <a:fillRect/>
                </a:stretch>
              </p:blipFill>
              <p:spPr>
                <a:xfrm>
                  <a:off x="2541237" y="482565"/>
                  <a:ext cx="70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20D2A21A-9AFD-4E88-B669-7CC5BAC9CF69}"/>
                    </a:ext>
                  </a:extLst>
                </p14:cNvPr>
                <p14:cNvContentPartPr/>
                <p14:nvPr/>
              </p14:nvContentPartPr>
              <p14:xfrm>
                <a:off x="2629797" y="483645"/>
                <a:ext cx="286920" cy="157680"/>
              </p14:xfrm>
            </p:contentPart>
          </mc:Choice>
          <mc:Fallback>
            <p:pic>
              <p:nvPicPr>
                <p:cNvPr id="19" name="Freihand 18">
                  <a:extLst>
                    <a:ext uri="{FF2B5EF4-FFF2-40B4-BE49-F238E27FC236}">
                      <a16:creationId xmlns:a16="http://schemas.microsoft.com/office/drawing/2014/main" id="{20D2A21A-9AFD-4E88-B669-7CC5BAC9CF69}"/>
                    </a:ext>
                  </a:extLst>
                </p:cNvPr>
                <p:cNvPicPr/>
                <p:nvPr/>
              </p:nvPicPr>
              <p:blipFill>
                <a:blip r:embed="rId28"/>
                <a:stretch>
                  <a:fillRect/>
                </a:stretch>
              </p:blipFill>
              <p:spPr>
                <a:xfrm>
                  <a:off x="2625477" y="479325"/>
                  <a:ext cx="295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B191E98-FECC-42F8-A386-F4E41C80CA9E}"/>
                    </a:ext>
                  </a:extLst>
                </p14:cNvPr>
                <p14:cNvContentPartPr/>
                <p14:nvPr/>
              </p14:nvContentPartPr>
              <p14:xfrm>
                <a:off x="2881437" y="499845"/>
                <a:ext cx="26280" cy="41400"/>
              </p14:xfrm>
            </p:contentPart>
          </mc:Choice>
          <mc:Fallback>
            <p:pic>
              <p:nvPicPr>
                <p:cNvPr id="20" name="Freihand 19">
                  <a:extLst>
                    <a:ext uri="{FF2B5EF4-FFF2-40B4-BE49-F238E27FC236}">
                      <a16:creationId xmlns:a16="http://schemas.microsoft.com/office/drawing/2014/main" id="{9B191E98-FECC-42F8-A386-F4E41C80CA9E}"/>
                    </a:ext>
                  </a:extLst>
                </p:cNvPr>
                <p:cNvPicPr/>
                <p:nvPr/>
              </p:nvPicPr>
              <p:blipFill>
                <a:blip r:embed="rId30"/>
                <a:stretch>
                  <a:fillRect/>
                </a:stretch>
              </p:blipFill>
              <p:spPr>
                <a:xfrm>
                  <a:off x="2877117" y="495525"/>
                  <a:ext cx="34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FCD362A4-96C4-4AB3-B67A-47D3B3A57F8F}"/>
                    </a:ext>
                  </a:extLst>
                </p14:cNvPr>
                <p14:cNvContentPartPr/>
                <p14:nvPr/>
              </p14:nvContentPartPr>
              <p14:xfrm>
                <a:off x="2955597" y="559605"/>
                <a:ext cx="177840" cy="78840"/>
              </p14:xfrm>
            </p:contentPart>
          </mc:Choice>
          <mc:Fallback>
            <p:pic>
              <p:nvPicPr>
                <p:cNvPr id="21" name="Freihand 20">
                  <a:extLst>
                    <a:ext uri="{FF2B5EF4-FFF2-40B4-BE49-F238E27FC236}">
                      <a16:creationId xmlns:a16="http://schemas.microsoft.com/office/drawing/2014/main" id="{FCD362A4-96C4-4AB3-B67A-47D3B3A57F8F}"/>
                    </a:ext>
                  </a:extLst>
                </p:cNvPr>
                <p:cNvPicPr/>
                <p:nvPr/>
              </p:nvPicPr>
              <p:blipFill>
                <a:blip r:embed="rId32"/>
                <a:stretch>
                  <a:fillRect/>
                </a:stretch>
              </p:blipFill>
              <p:spPr>
                <a:xfrm>
                  <a:off x="2951277" y="555285"/>
                  <a:ext cx="18648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5A138A67-39EE-4746-AE7D-391B6ADDDE91}"/>
                  </a:ext>
                </a:extLst>
              </p14:cNvPr>
              <p14:cNvContentPartPr/>
              <p14:nvPr/>
            </p14:nvContentPartPr>
            <p14:xfrm>
              <a:off x="2265837" y="1271325"/>
              <a:ext cx="1609560" cy="1042200"/>
            </p14:xfrm>
          </p:contentPart>
        </mc:Choice>
        <mc:Fallback>
          <p:pic>
            <p:nvPicPr>
              <p:cNvPr id="33" name="Freihand 32">
                <a:extLst>
                  <a:ext uri="{FF2B5EF4-FFF2-40B4-BE49-F238E27FC236}">
                    <a16:creationId xmlns:a16="http://schemas.microsoft.com/office/drawing/2014/main" id="{5A138A67-39EE-4746-AE7D-391B6ADDDE91}"/>
                  </a:ext>
                </a:extLst>
              </p:cNvPr>
              <p:cNvPicPr/>
              <p:nvPr/>
            </p:nvPicPr>
            <p:blipFill>
              <a:blip r:embed="rId34"/>
              <a:stretch>
                <a:fillRect/>
              </a:stretch>
            </p:blipFill>
            <p:spPr>
              <a:xfrm>
                <a:off x="2261517" y="1267005"/>
                <a:ext cx="1618200" cy="1050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1" name="Freihand 60">
                <a:extLst>
                  <a:ext uri="{FF2B5EF4-FFF2-40B4-BE49-F238E27FC236}">
                    <a16:creationId xmlns:a16="http://schemas.microsoft.com/office/drawing/2014/main" id="{FFA2520E-1C15-4B09-91DC-F0BF86975883}"/>
                  </a:ext>
                </a:extLst>
              </p14:cNvPr>
              <p14:cNvContentPartPr/>
              <p14:nvPr/>
            </p14:nvContentPartPr>
            <p14:xfrm>
              <a:off x="3694317" y="3345285"/>
              <a:ext cx="1037160" cy="55080"/>
            </p14:xfrm>
          </p:contentPart>
        </mc:Choice>
        <mc:Fallback>
          <p:pic>
            <p:nvPicPr>
              <p:cNvPr id="61" name="Freihand 60">
                <a:extLst>
                  <a:ext uri="{FF2B5EF4-FFF2-40B4-BE49-F238E27FC236}">
                    <a16:creationId xmlns:a16="http://schemas.microsoft.com/office/drawing/2014/main" id="{FFA2520E-1C15-4B09-91DC-F0BF86975883}"/>
                  </a:ext>
                </a:extLst>
              </p:cNvPr>
              <p:cNvPicPr/>
              <p:nvPr/>
            </p:nvPicPr>
            <p:blipFill>
              <a:blip r:embed="rId36"/>
              <a:stretch>
                <a:fillRect/>
              </a:stretch>
            </p:blipFill>
            <p:spPr>
              <a:xfrm>
                <a:off x="3689997" y="3340965"/>
                <a:ext cx="1045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6" name="Freihand 85">
                <a:extLst>
                  <a:ext uri="{FF2B5EF4-FFF2-40B4-BE49-F238E27FC236}">
                    <a16:creationId xmlns:a16="http://schemas.microsoft.com/office/drawing/2014/main" id="{1729CDEA-E810-4E64-9F38-87BBAC0BE3F6}"/>
                  </a:ext>
                </a:extLst>
              </p14:cNvPr>
              <p14:cNvContentPartPr/>
              <p14:nvPr/>
            </p14:nvContentPartPr>
            <p14:xfrm>
              <a:off x="679317" y="1291485"/>
              <a:ext cx="3231000" cy="867240"/>
            </p14:xfrm>
          </p:contentPart>
        </mc:Choice>
        <mc:Fallback>
          <p:pic>
            <p:nvPicPr>
              <p:cNvPr id="86" name="Freihand 85">
                <a:extLst>
                  <a:ext uri="{FF2B5EF4-FFF2-40B4-BE49-F238E27FC236}">
                    <a16:creationId xmlns:a16="http://schemas.microsoft.com/office/drawing/2014/main" id="{1729CDEA-E810-4E64-9F38-87BBAC0BE3F6}"/>
                  </a:ext>
                </a:extLst>
              </p:cNvPr>
              <p:cNvPicPr/>
              <p:nvPr/>
            </p:nvPicPr>
            <p:blipFill>
              <a:blip r:embed="rId38"/>
              <a:stretch>
                <a:fillRect/>
              </a:stretch>
            </p:blipFill>
            <p:spPr>
              <a:xfrm>
                <a:off x="674997" y="1287165"/>
                <a:ext cx="3239640" cy="875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8" name="Freihand 87">
                <a:extLst>
                  <a:ext uri="{FF2B5EF4-FFF2-40B4-BE49-F238E27FC236}">
                    <a16:creationId xmlns:a16="http://schemas.microsoft.com/office/drawing/2014/main" id="{98DA4A59-AAEA-495A-AEF2-BF6EBA21E260}"/>
                  </a:ext>
                </a:extLst>
              </p14:cNvPr>
              <p14:cNvContentPartPr/>
              <p14:nvPr/>
            </p14:nvContentPartPr>
            <p14:xfrm>
              <a:off x="2648517" y="1388325"/>
              <a:ext cx="1175760" cy="307440"/>
            </p14:xfrm>
          </p:contentPart>
        </mc:Choice>
        <mc:Fallback>
          <p:pic>
            <p:nvPicPr>
              <p:cNvPr id="88" name="Freihand 87">
                <a:extLst>
                  <a:ext uri="{FF2B5EF4-FFF2-40B4-BE49-F238E27FC236}">
                    <a16:creationId xmlns:a16="http://schemas.microsoft.com/office/drawing/2014/main" id="{98DA4A59-AAEA-495A-AEF2-BF6EBA21E260}"/>
                  </a:ext>
                </a:extLst>
              </p:cNvPr>
              <p:cNvPicPr/>
              <p:nvPr/>
            </p:nvPicPr>
            <p:blipFill>
              <a:blip r:embed="rId40"/>
              <a:stretch>
                <a:fillRect/>
              </a:stretch>
            </p:blipFill>
            <p:spPr>
              <a:xfrm>
                <a:off x="2644197" y="1384005"/>
                <a:ext cx="11844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3" name="Freihand 92">
                <a:extLst>
                  <a:ext uri="{FF2B5EF4-FFF2-40B4-BE49-F238E27FC236}">
                    <a16:creationId xmlns:a16="http://schemas.microsoft.com/office/drawing/2014/main" id="{7EDE026C-540C-4D03-8F07-B524C64010DB}"/>
                  </a:ext>
                </a:extLst>
              </p14:cNvPr>
              <p14:cNvContentPartPr/>
              <p14:nvPr/>
            </p14:nvContentPartPr>
            <p14:xfrm>
              <a:off x="8257677" y="1078725"/>
              <a:ext cx="597600" cy="182880"/>
            </p14:xfrm>
          </p:contentPart>
        </mc:Choice>
        <mc:Fallback>
          <p:pic>
            <p:nvPicPr>
              <p:cNvPr id="93" name="Freihand 92">
                <a:extLst>
                  <a:ext uri="{FF2B5EF4-FFF2-40B4-BE49-F238E27FC236}">
                    <a16:creationId xmlns:a16="http://schemas.microsoft.com/office/drawing/2014/main" id="{7EDE026C-540C-4D03-8F07-B524C64010DB}"/>
                  </a:ext>
                </a:extLst>
              </p:cNvPr>
              <p:cNvPicPr/>
              <p:nvPr/>
            </p:nvPicPr>
            <p:blipFill>
              <a:blip r:embed="rId42"/>
              <a:stretch>
                <a:fillRect/>
              </a:stretch>
            </p:blipFill>
            <p:spPr>
              <a:xfrm>
                <a:off x="8253357" y="1074405"/>
                <a:ext cx="606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5" name="Freihand 94">
                <a:extLst>
                  <a:ext uri="{FF2B5EF4-FFF2-40B4-BE49-F238E27FC236}">
                    <a16:creationId xmlns:a16="http://schemas.microsoft.com/office/drawing/2014/main" id="{D3E117C9-B3A9-471C-903E-E45400A2A781}"/>
                  </a:ext>
                </a:extLst>
              </p14:cNvPr>
              <p14:cNvContentPartPr/>
              <p14:nvPr/>
            </p14:nvContentPartPr>
            <p14:xfrm>
              <a:off x="5144397" y="1692525"/>
              <a:ext cx="69840" cy="360"/>
            </p14:xfrm>
          </p:contentPart>
        </mc:Choice>
        <mc:Fallback>
          <p:pic>
            <p:nvPicPr>
              <p:cNvPr id="95" name="Freihand 94">
                <a:extLst>
                  <a:ext uri="{FF2B5EF4-FFF2-40B4-BE49-F238E27FC236}">
                    <a16:creationId xmlns:a16="http://schemas.microsoft.com/office/drawing/2014/main" id="{D3E117C9-B3A9-471C-903E-E45400A2A781}"/>
                  </a:ext>
                </a:extLst>
              </p:cNvPr>
              <p:cNvPicPr/>
              <p:nvPr/>
            </p:nvPicPr>
            <p:blipFill>
              <a:blip r:embed="rId44"/>
              <a:stretch>
                <a:fillRect/>
              </a:stretch>
            </p:blipFill>
            <p:spPr>
              <a:xfrm>
                <a:off x="5140077" y="1688205"/>
                <a:ext cx="78480" cy="9000"/>
              </a:xfrm>
              <a:prstGeom prst="rect">
                <a:avLst/>
              </a:prstGeom>
            </p:spPr>
          </p:pic>
        </mc:Fallback>
      </mc:AlternateContent>
      <p:grpSp>
        <p:nvGrpSpPr>
          <p:cNvPr id="97" name="Gruppieren 96">
            <a:extLst>
              <a:ext uri="{FF2B5EF4-FFF2-40B4-BE49-F238E27FC236}">
                <a16:creationId xmlns:a16="http://schemas.microsoft.com/office/drawing/2014/main" id="{D51230C0-A8EB-46E1-8429-5DE235459F6C}"/>
              </a:ext>
            </a:extLst>
          </p:cNvPr>
          <p:cNvGrpSpPr/>
          <p:nvPr/>
        </p:nvGrpSpPr>
        <p:grpSpPr>
          <a:xfrm>
            <a:off x="2580117" y="2997165"/>
            <a:ext cx="2451240" cy="638640"/>
            <a:chOff x="2580117" y="2997165"/>
            <a:chExt cx="2451240" cy="638640"/>
          </a:xfrm>
        </p:grpSpPr>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63F2E6F0-DE11-40C3-A219-35087C06B6F2}"/>
                    </a:ext>
                  </a:extLst>
                </p14:cNvPr>
                <p14:cNvContentPartPr/>
                <p14:nvPr/>
              </p14:nvContentPartPr>
              <p14:xfrm>
                <a:off x="2580117" y="3211725"/>
                <a:ext cx="728280" cy="27720"/>
              </p14:xfrm>
            </p:contentPart>
          </mc:Choice>
          <mc:Fallback>
            <p:pic>
              <p:nvPicPr>
                <p:cNvPr id="35" name="Freihand 34">
                  <a:extLst>
                    <a:ext uri="{FF2B5EF4-FFF2-40B4-BE49-F238E27FC236}">
                      <a16:creationId xmlns:a16="http://schemas.microsoft.com/office/drawing/2014/main" id="{63F2E6F0-DE11-40C3-A219-35087C06B6F2}"/>
                    </a:ext>
                  </a:extLst>
                </p:cNvPr>
                <p:cNvPicPr/>
                <p:nvPr/>
              </p:nvPicPr>
              <p:blipFill>
                <a:blip r:embed="rId46"/>
                <a:stretch>
                  <a:fillRect/>
                </a:stretch>
              </p:blipFill>
              <p:spPr>
                <a:xfrm>
                  <a:off x="2575797" y="3207405"/>
                  <a:ext cx="7369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DAA3B59D-4B9C-430F-9062-A138E0A5FA6E}"/>
                    </a:ext>
                  </a:extLst>
                </p14:cNvPr>
                <p14:cNvContentPartPr/>
                <p14:nvPr/>
              </p14:nvContentPartPr>
              <p14:xfrm>
                <a:off x="2658957" y="3299205"/>
                <a:ext cx="152280" cy="151560"/>
              </p14:xfrm>
            </p:contentPart>
          </mc:Choice>
          <mc:Fallback>
            <p:pic>
              <p:nvPicPr>
                <p:cNvPr id="36" name="Freihand 35">
                  <a:extLst>
                    <a:ext uri="{FF2B5EF4-FFF2-40B4-BE49-F238E27FC236}">
                      <a16:creationId xmlns:a16="http://schemas.microsoft.com/office/drawing/2014/main" id="{DAA3B59D-4B9C-430F-9062-A138E0A5FA6E}"/>
                    </a:ext>
                  </a:extLst>
                </p:cNvPr>
                <p:cNvPicPr/>
                <p:nvPr/>
              </p:nvPicPr>
              <p:blipFill>
                <a:blip r:embed="rId48"/>
                <a:stretch>
                  <a:fillRect/>
                </a:stretch>
              </p:blipFill>
              <p:spPr>
                <a:xfrm>
                  <a:off x="2654637" y="3294885"/>
                  <a:ext cx="160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4FA25F31-E463-44F5-80EC-6DF2E276CDC2}"/>
                    </a:ext>
                  </a:extLst>
                </p14:cNvPr>
                <p14:cNvContentPartPr/>
                <p14:nvPr/>
              </p14:nvContentPartPr>
              <p14:xfrm>
                <a:off x="2818077" y="3359685"/>
                <a:ext cx="83880" cy="171000"/>
              </p14:xfrm>
            </p:contentPart>
          </mc:Choice>
          <mc:Fallback>
            <p:pic>
              <p:nvPicPr>
                <p:cNvPr id="38" name="Freihand 37">
                  <a:extLst>
                    <a:ext uri="{FF2B5EF4-FFF2-40B4-BE49-F238E27FC236}">
                      <a16:creationId xmlns:a16="http://schemas.microsoft.com/office/drawing/2014/main" id="{4FA25F31-E463-44F5-80EC-6DF2E276CDC2}"/>
                    </a:ext>
                  </a:extLst>
                </p:cNvPr>
                <p:cNvPicPr/>
                <p:nvPr/>
              </p:nvPicPr>
              <p:blipFill>
                <a:blip r:embed="rId50"/>
                <a:stretch>
                  <a:fillRect/>
                </a:stretch>
              </p:blipFill>
              <p:spPr>
                <a:xfrm>
                  <a:off x="2813757" y="3355365"/>
                  <a:ext cx="92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D197BD65-FBDE-4144-ADFB-76C37702E20A}"/>
                    </a:ext>
                  </a:extLst>
                </p14:cNvPr>
                <p14:cNvContentPartPr/>
                <p14:nvPr/>
              </p14:nvContentPartPr>
              <p14:xfrm>
                <a:off x="2945517" y="3343125"/>
                <a:ext cx="69840" cy="74880"/>
              </p14:xfrm>
            </p:contentPart>
          </mc:Choice>
          <mc:Fallback>
            <p:pic>
              <p:nvPicPr>
                <p:cNvPr id="39" name="Freihand 38">
                  <a:extLst>
                    <a:ext uri="{FF2B5EF4-FFF2-40B4-BE49-F238E27FC236}">
                      <a16:creationId xmlns:a16="http://schemas.microsoft.com/office/drawing/2014/main" id="{D197BD65-FBDE-4144-ADFB-76C37702E20A}"/>
                    </a:ext>
                  </a:extLst>
                </p:cNvPr>
                <p:cNvPicPr/>
                <p:nvPr/>
              </p:nvPicPr>
              <p:blipFill>
                <a:blip r:embed="rId52"/>
                <a:stretch>
                  <a:fillRect/>
                </a:stretch>
              </p:blipFill>
              <p:spPr>
                <a:xfrm>
                  <a:off x="2941197" y="3338805"/>
                  <a:ext cx="78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47B7C200-ECE2-47E0-93A9-5AE10647143E}"/>
                    </a:ext>
                  </a:extLst>
                </p14:cNvPr>
                <p14:cNvContentPartPr/>
                <p14:nvPr/>
              </p14:nvContentPartPr>
              <p14:xfrm>
                <a:off x="3112557" y="3371565"/>
                <a:ext cx="99360" cy="14400"/>
              </p14:xfrm>
            </p:contentPart>
          </mc:Choice>
          <mc:Fallback>
            <p:pic>
              <p:nvPicPr>
                <p:cNvPr id="41" name="Freihand 40">
                  <a:extLst>
                    <a:ext uri="{FF2B5EF4-FFF2-40B4-BE49-F238E27FC236}">
                      <a16:creationId xmlns:a16="http://schemas.microsoft.com/office/drawing/2014/main" id="{47B7C200-ECE2-47E0-93A9-5AE10647143E}"/>
                    </a:ext>
                  </a:extLst>
                </p:cNvPr>
                <p:cNvPicPr/>
                <p:nvPr/>
              </p:nvPicPr>
              <p:blipFill>
                <a:blip r:embed="rId54"/>
                <a:stretch>
                  <a:fillRect/>
                </a:stretch>
              </p:blipFill>
              <p:spPr>
                <a:xfrm>
                  <a:off x="3108237" y="3367245"/>
                  <a:ext cx="108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29F3F04C-8114-4A9B-B0C6-B5E2C1654CFE}"/>
                    </a:ext>
                  </a:extLst>
                </p14:cNvPr>
                <p14:cNvContentPartPr/>
                <p14:nvPr/>
              </p14:nvContentPartPr>
              <p14:xfrm>
                <a:off x="3273837" y="3321525"/>
                <a:ext cx="73440" cy="93600"/>
              </p14:xfrm>
            </p:contentPart>
          </mc:Choice>
          <mc:Fallback>
            <p:pic>
              <p:nvPicPr>
                <p:cNvPr id="42" name="Freihand 41">
                  <a:extLst>
                    <a:ext uri="{FF2B5EF4-FFF2-40B4-BE49-F238E27FC236}">
                      <a16:creationId xmlns:a16="http://schemas.microsoft.com/office/drawing/2014/main" id="{29F3F04C-8114-4A9B-B0C6-B5E2C1654CFE}"/>
                    </a:ext>
                  </a:extLst>
                </p:cNvPr>
                <p:cNvPicPr/>
                <p:nvPr/>
              </p:nvPicPr>
              <p:blipFill>
                <a:blip r:embed="rId56"/>
                <a:stretch>
                  <a:fillRect/>
                </a:stretch>
              </p:blipFill>
              <p:spPr>
                <a:xfrm>
                  <a:off x="3269517" y="3317205"/>
                  <a:ext cx="82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5BB95E24-FEB0-40E8-81CB-E7A6DAB5493D}"/>
                    </a:ext>
                  </a:extLst>
                </p14:cNvPr>
                <p14:cNvContentPartPr/>
                <p14:nvPr/>
              </p14:nvContentPartPr>
              <p14:xfrm>
                <a:off x="3336477" y="3252405"/>
                <a:ext cx="191160" cy="146880"/>
              </p14:xfrm>
            </p:contentPart>
          </mc:Choice>
          <mc:Fallback>
            <p:pic>
              <p:nvPicPr>
                <p:cNvPr id="43" name="Freihand 42">
                  <a:extLst>
                    <a:ext uri="{FF2B5EF4-FFF2-40B4-BE49-F238E27FC236}">
                      <a16:creationId xmlns:a16="http://schemas.microsoft.com/office/drawing/2014/main" id="{5BB95E24-FEB0-40E8-81CB-E7A6DAB5493D}"/>
                    </a:ext>
                  </a:extLst>
                </p:cNvPr>
                <p:cNvPicPr/>
                <p:nvPr/>
              </p:nvPicPr>
              <p:blipFill>
                <a:blip r:embed="rId58"/>
                <a:stretch>
                  <a:fillRect/>
                </a:stretch>
              </p:blipFill>
              <p:spPr>
                <a:xfrm>
                  <a:off x="3332157" y="3248085"/>
                  <a:ext cx="199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30D8DF3D-6ACA-4402-AD66-A0BF8BA88B29}"/>
                    </a:ext>
                  </a:extLst>
                </p14:cNvPr>
                <p14:cNvContentPartPr/>
                <p14:nvPr/>
              </p14:nvContentPartPr>
              <p14:xfrm>
                <a:off x="3530157" y="3250605"/>
                <a:ext cx="360" cy="360"/>
              </p14:xfrm>
            </p:contentPart>
          </mc:Choice>
          <mc:Fallback>
            <p:pic>
              <p:nvPicPr>
                <p:cNvPr id="44" name="Freihand 43">
                  <a:extLst>
                    <a:ext uri="{FF2B5EF4-FFF2-40B4-BE49-F238E27FC236}">
                      <a16:creationId xmlns:a16="http://schemas.microsoft.com/office/drawing/2014/main" id="{30D8DF3D-6ACA-4402-AD66-A0BF8BA88B29}"/>
                    </a:ext>
                  </a:extLst>
                </p:cNvPr>
                <p:cNvPicPr/>
                <p:nvPr/>
              </p:nvPicPr>
              <p:blipFill>
                <a:blip r:embed="rId18"/>
                <a:stretch>
                  <a:fillRect/>
                </a:stretch>
              </p:blipFill>
              <p:spPr>
                <a:xfrm>
                  <a:off x="3525837" y="324628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Freihand 44">
                  <a:extLst>
                    <a:ext uri="{FF2B5EF4-FFF2-40B4-BE49-F238E27FC236}">
                      <a16:creationId xmlns:a16="http://schemas.microsoft.com/office/drawing/2014/main" id="{F6E9B53C-B609-44AC-BCD5-2511BEA0E985}"/>
                    </a:ext>
                  </a:extLst>
                </p14:cNvPr>
                <p14:cNvContentPartPr/>
                <p14:nvPr/>
              </p14:nvContentPartPr>
              <p14:xfrm>
                <a:off x="3557157" y="3324765"/>
                <a:ext cx="73080" cy="80280"/>
              </p14:xfrm>
            </p:contentPart>
          </mc:Choice>
          <mc:Fallback>
            <p:pic>
              <p:nvPicPr>
                <p:cNvPr id="45" name="Freihand 44">
                  <a:extLst>
                    <a:ext uri="{FF2B5EF4-FFF2-40B4-BE49-F238E27FC236}">
                      <a16:creationId xmlns:a16="http://schemas.microsoft.com/office/drawing/2014/main" id="{F6E9B53C-B609-44AC-BCD5-2511BEA0E985}"/>
                    </a:ext>
                  </a:extLst>
                </p:cNvPr>
                <p:cNvPicPr/>
                <p:nvPr/>
              </p:nvPicPr>
              <p:blipFill>
                <a:blip r:embed="rId61"/>
                <a:stretch>
                  <a:fillRect/>
                </a:stretch>
              </p:blipFill>
              <p:spPr>
                <a:xfrm>
                  <a:off x="3552837" y="3320445"/>
                  <a:ext cx="81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0" name="Freihand 69">
                  <a:extLst>
                    <a:ext uri="{FF2B5EF4-FFF2-40B4-BE49-F238E27FC236}">
                      <a16:creationId xmlns:a16="http://schemas.microsoft.com/office/drawing/2014/main" id="{599C24E2-E9C9-4A34-8E61-A8E5CFEA2CC9}"/>
                    </a:ext>
                  </a:extLst>
                </p14:cNvPr>
                <p14:cNvContentPartPr/>
                <p14:nvPr/>
              </p14:nvContentPartPr>
              <p14:xfrm>
                <a:off x="3777837" y="3214965"/>
                <a:ext cx="118800" cy="107640"/>
              </p14:xfrm>
            </p:contentPart>
          </mc:Choice>
          <mc:Fallback>
            <p:pic>
              <p:nvPicPr>
                <p:cNvPr id="70" name="Freihand 69">
                  <a:extLst>
                    <a:ext uri="{FF2B5EF4-FFF2-40B4-BE49-F238E27FC236}">
                      <a16:creationId xmlns:a16="http://schemas.microsoft.com/office/drawing/2014/main" id="{599C24E2-E9C9-4A34-8E61-A8E5CFEA2CC9}"/>
                    </a:ext>
                  </a:extLst>
                </p:cNvPr>
                <p:cNvPicPr/>
                <p:nvPr/>
              </p:nvPicPr>
              <p:blipFill>
                <a:blip r:embed="rId63"/>
                <a:stretch>
                  <a:fillRect/>
                </a:stretch>
              </p:blipFill>
              <p:spPr>
                <a:xfrm>
                  <a:off x="3773517" y="3210645"/>
                  <a:ext cx="127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1" name="Freihand 70">
                  <a:extLst>
                    <a:ext uri="{FF2B5EF4-FFF2-40B4-BE49-F238E27FC236}">
                      <a16:creationId xmlns:a16="http://schemas.microsoft.com/office/drawing/2014/main" id="{EEAE07F8-8D41-45F6-ADCF-B080A8A2900B}"/>
                    </a:ext>
                  </a:extLst>
                </p14:cNvPr>
                <p14:cNvContentPartPr/>
                <p14:nvPr/>
              </p14:nvContentPartPr>
              <p14:xfrm>
                <a:off x="4037397" y="3167805"/>
                <a:ext cx="81720" cy="131040"/>
              </p14:xfrm>
            </p:contentPart>
          </mc:Choice>
          <mc:Fallback>
            <p:pic>
              <p:nvPicPr>
                <p:cNvPr id="71" name="Freihand 70">
                  <a:extLst>
                    <a:ext uri="{FF2B5EF4-FFF2-40B4-BE49-F238E27FC236}">
                      <a16:creationId xmlns:a16="http://schemas.microsoft.com/office/drawing/2014/main" id="{EEAE07F8-8D41-45F6-ADCF-B080A8A2900B}"/>
                    </a:ext>
                  </a:extLst>
                </p:cNvPr>
                <p:cNvPicPr/>
                <p:nvPr/>
              </p:nvPicPr>
              <p:blipFill>
                <a:blip r:embed="rId65"/>
                <a:stretch>
                  <a:fillRect/>
                </a:stretch>
              </p:blipFill>
              <p:spPr>
                <a:xfrm>
                  <a:off x="4033077" y="3163485"/>
                  <a:ext cx="90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2" name="Freihand 71">
                  <a:extLst>
                    <a:ext uri="{FF2B5EF4-FFF2-40B4-BE49-F238E27FC236}">
                      <a16:creationId xmlns:a16="http://schemas.microsoft.com/office/drawing/2014/main" id="{E1D036BF-ACFC-43AF-B538-8D09C0D10F9C}"/>
                    </a:ext>
                  </a:extLst>
                </p14:cNvPr>
                <p14:cNvContentPartPr/>
                <p14:nvPr/>
              </p14:nvContentPartPr>
              <p14:xfrm>
                <a:off x="4171677" y="3121005"/>
                <a:ext cx="186840" cy="173520"/>
              </p14:xfrm>
            </p:contentPart>
          </mc:Choice>
          <mc:Fallback>
            <p:pic>
              <p:nvPicPr>
                <p:cNvPr id="72" name="Freihand 71">
                  <a:extLst>
                    <a:ext uri="{FF2B5EF4-FFF2-40B4-BE49-F238E27FC236}">
                      <a16:creationId xmlns:a16="http://schemas.microsoft.com/office/drawing/2014/main" id="{E1D036BF-ACFC-43AF-B538-8D09C0D10F9C}"/>
                    </a:ext>
                  </a:extLst>
                </p:cNvPr>
                <p:cNvPicPr/>
                <p:nvPr/>
              </p:nvPicPr>
              <p:blipFill>
                <a:blip r:embed="rId67"/>
                <a:stretch>
                  <a:fillRect/>
                </a:stretch>
              </p:blipFill>
              <p:spPr>
                <a:xfrm>
                  <a:off x="4167357" y="3116685"/>
                  <a:ext cx="195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4" name="Freihand 73">
                  <a:extLst>
                    <a:ext uri="{FF2B5EF4-FFF2-40B4-BE49-F238E27FC236}">
                      <a16:creationId xmlns:a16="http://schemas.microsoft.com/office/drawing/2014/main" id="{4CC9AEDC-2FD2-4CAB-843B-9EDD1D9966AD}"/>
                    </a:ext>
                  </a:extLst>
                </p14:cNvPr>
                <p14:cNvContentPartPr/>
                <p14:nvPr/>
              </p14:nvContentPartPr>
              <p14:xfrm>
                <a:off x="3779277" y="3504405"/>
                <a:ext cx="40320" cy="79200"/>
              </p14:xfrm>
            </p:contentPart>
          </mc:Choice>
          <mc:Fallback>
            <p:pic>
              <p:nvPicPr>
                <p:cNvPr id="74" name="Freihand 73">
                  <a:extLst>
                    <a:ext uri="{FF2B5EF4-FFF2-40B4-BE49-F238E27FC236}">
                      <a16:creationId xmlns:a16="http://schemas.microsoft.com/office/drawing/2014/main" id="{4CC9AEDC-2FD2-4CAB-843B-9EDD1D9966AD}"/>
                    </a:ext>
                  </a:extLst>
                </p:cNvPr>
                <p:cNvPicPr/>
                <p:nvPr/>
              </p:nvPicPr>
              <p:blipFill>
                <a:blip r:embed="rId69"/>
                <a:stretch>
                  <a:fillRect/>
                </a:stretch>
              </p:blipFill>
              <p:spPr>
                <a:xfrm>
                  <a:off x="3774957" y="3500085"/>
                  <a:ext cx="48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5" name="Freihand 74">
                  <a:extLst>
                    <a:ext uri="{FF2B5EF4-FFF2-40B4-BE49-F238E27FC236}">
                      <a16:creationId xmlns:a16="http://schemas.microsoft.com/office/drawing/2014/main" id="{250F2B27-3671-4472-9DCF-8173068540A7}"/>
                    </a:ext>
                  </a:extLst>
                </p14:cNvPr>
                <p14:cNvContentPartPr/>
                <p14:nvPr/>
              </p14:nvContentPartPr>
              <p14:xfrm>
                <a:off x="3816357" y="3469485"/>
                <a:ext cx="16560" cy="118800"/>
              </p14:xfrm>
            </p:contentPart>
          </mc:Choice>
          <mc:Fallback>
            <p:pic>
              <p:nvPicPr>
                <p:cNvPr id="75" name="Freihand 74">
                  <a:extLst>
                    <a:ext uri="{FF2B5EF4-FFF2-40B4-BE49-F238E27FC236}">
                      <a16:creationId xmlns:a16="http://schemas.microsoft.com/office/drawing/2014/main" id="{250F2B27-3671-4472-9DCF-8173068540A7}"/>
                    </a:ext>
                  </a:extLst>
                </p:cNvPr>
                <p:cNvPicPr/>
                <p:nvPr/>
              </p:nvPicPr>
              <p:blipFill>
                <a:blip r:embed="rId71"/>
                <a:stretch>
                  <a:fillRect/>
                </a:stretch>
              </p:blipFill>
              <p:spPr>
                <a:xfrm>
                  <a:off x="3812037" y="3465165"/>
                  <a:ext cx="25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6" name="Freihand 75">
                  <a:extLst>
                    <a:ext uri="{FF2B5EF4-FFF2-40B4-BE49-F238E27FC236}">
                      <a16:creationId xmlns:a16="http://schemas.microsoft.com/office/drawing/2014/main" id="{6DAFBDC1-D1F3-48A0-8318-68F45353C63B}"/>
                    </a:ext>
                  </a:extLst>
                </p14:cNvPr>
                <p14:cNvContentPartPr/>
                <p14:nvPr/>
              </p14:nvContentPartPr>
              <p14:xfrm>
                <a:off x="3708357" y="3501525"/>
                <a:ext cx="163440" cy="101160"/>
              </p14:xfrm>
            </p:contentPart>
          </mc:Choice>
          <mc:Fallback>
            <p:pic>
              <p:nvPicPr>
                <p:cNvPr id="76" name="Freihand 75">
                  <a:extLst>
                    <a:ext uri="{FF2B5EF4-FFF2-40B4-BE49-F238E27FC236}">
                      <a16:creationId xmlns:a16="http://schemas.microsoft.com/office/drawing/2014/main" id="{6DAFBDC1-D1F3-48A0-8318-68F45353C63B}"/>
                    </a:ext>
                  </a:extLst>
                </p:cNvPr>
                <p:cNvPicPr/>
                <p:nvPr/>
              </p:nvPicPr>
              <p:blipFill>
                <a:blip r:embed="rId73"/>
                <a:stretch>
                  <a:fillRect/>
                </a:stretch>
              </p:blipFill>
              <p:spPr>
                <a:xfrm>
                  <a:off x="3704037" y="3497205"/>
                  <a:ext cx="172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7" name="Freihand 76">
                  <a:extLst>
                    <a:ext uri="{FF2B5EF4-FFF2-40B4-BE49-F238E27FC236}">
                      <a16:creationId xmlns:a16="http://schemas.microsoft.com/office/drawing/2014/main" id="{810BFE4E-5CA9-4359-B906-9C25AFEE0DDE}"/>
                    </a:ext>
                  </a:extLst>
                </p14:cNvPr>
                <p14:cNvContentPartPr/>
                <p14:nvPr/>
              </p14:nvContentPartPr>
              <p14:xfrm>
                <a:off x="3708357" y="3545805"/>
                <a:ext cx="167400" cy="90000"/>
              </p14:xfrm>
            </p:contentPart>
          </mc:Choice>
          <mc:Fallback>
            <p:pic>
              <p:nvPicPr>
                <p:cNvPr id="77" name="Freihand 76">
                  <a:extLst>
                    <a:ext uri="{FF2B5EF4-FFF2-40B4-BE49-F238E27FC236}">
                      <a16:creationId xmlns:a16="http://schemas.microsoft.com/office/drawing/2014/main" id="{810BFE4E-5CA9-4359-B906-9C25AFEE0DDE}"/>
                    </a:ext>
                  </a:extLst>
                </p:cNvPr>
                <p:cNvPicPr/>
                <p:nvPr/>
              </p:nvPicPr>
              <p:blipFill>
                <a:blip r:embed="rId75"/>
                <a:stretch>
                  <a:fillRect/>
                </a:stretch>
              </p:blipFill>
              <p:spPr>
                <a:xfrm>
                  <a:off x="3704037" y="3541485"/>
                  <a:ext cx="176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9" name="Freihand 78">
                  <a:extLst>
                    <a:ext uri="{FF2B5EF4-FFF2-40B4-BE49-F238E27FC236}">
                      <a16:creationId xmlns:a16="http://schemas.microsoft.com/office/drawing/2014/main" id="{372E8EC8-D616-4B5E-9FF1-3B9DF1FD1E69}"/>
                    </a:ext>
                  </a:extLst>
                </p14:cNvPr>
                <p14:cNvContentPartPr/>
                <p14:nvPr/>
              </p14:nvContentPartPr>
              <p14:xfrm>
                <a:off x="3934077" y="3468765"/>
                <a:ext cx="115560" cy="117000"/>
              </p14:xfrm>
            </p:contentPart>
          </mc:Choice>
          <mc:Fallback>
            <p:pic>
              <p:nvPicPr>
                <p:cNvPr id="79" name="Freihand 78">
                  <a:extLst>
                    <a:ext uri="{FF2B5EF4-FFF2-40B4-BE49-F238E27FC236}">
                      <a16:creationId xmlns:a16="http://schemas.microsoft.com/office/drawing/2014/main" id="{372E8EC8-D616-4B5E-9FF1-3B9DF1FD1E69}"/>
                    </a:ext>
                  </a:extLst>
                </p:cNvPr>
                <p:cNvPicPr/>
                <p:nvPr/>
              </p:nvPicPr>
              <p:blipFill>
                <a:blip r:embed="rId77"/>
                <a:stretch>
                  <a:fillRect/>
                </a:stretch>
              </p:blipFill>
              <p:spPr>
                <a:xfrm>
                  <a:off x="3929757" y="3464445"/>
                  <a:ext cx="124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0" name="Freihand 79">
                  <a:extLst>
                    <a:ext uri="{FF2B5EF4-FFF2-40B4-BE49-F238E27FC236}">
                      <a16:creationId xmlns:a16="http://schemas.microsoft.com/office/drawing/2014/main" id="{8740E6B4-2A1B-4C54-AFE4-6523040B0EAB}"/>
                    </a:ext>
                  </a:extLst>
                </p14:cNvPr>
                <p14:cNvContentPartPr/>
                <p14:nvPr/>
              </p14:nvContentPartPr>
              <p14:xfrm>
                <a:off x="4042077" y="3492165"/>
                <a:ext cx="83880" cy="82440"/>
              </p14:xfrm>
            </p:contentPart>
          </mc:Choice>
          <mc:Fallback>
            <p:pic>
              <p:nvPicPr>
                <p:cNvPr id="80" name="Freihand 79">
                  <a:extLst>
                    <a:ext uri="{FF2B5EF4-FFF2-40B4-BE49-F238E27FC236}">
                      <a16:creationId xmlns:a16="http://schemas.microsoft.com/office/drawing/2014/main" id="{8740E6B4-2A1B-4C54-AFE4-6523040B0EAB}"/>
                    </a:ext>
                  </a:extLst>
                </p:cNvPr>
                <p:cNvPicPr/>
                <p:nvPr/>
              </p:nvPicPr>
              <p:blipFill>
                <a:blip r:embed="rId79"/>
                <a:stretch>
                  <a:fillRect/>
                </a:stretch>
              </p:blipFill>
              <p:spPr>
                <a:xfrm>
                  <a:off x="4037757" y="3487845"/>
                  <a:ext cx="92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1" name="Freihand 80">
                  <a:extLst>
                    <a:ext uri="{FF2B5EF4-FFF2-40B4-BE49-F238E27FC236}">
                      <a16:creationId xmlns:a16="http://schemas.microsoft.com/office/drawing/2014/main" id="{14660529-2685-4E68-97E4-89AD322B9994}"/>
                    </a:ext>
                  </a:extLst>
                </p14:cNvPr>
                <p14:cNvContentPartPr/>
                <p14:nvPr/>
              </p14:nvContentPartPr>
              <p14:xfrm>
                <a:off x="4217757" y="3529245"/>
                <a:ext cx="75960" cy="6480"/>
              </p14:xfrm>
            </p:contentPart>
          </mc:Choice>
          <mc:Fallback>
            <p:pic>
              <p:nvPicPr>
                <p:cNvPr id="81" name="Freihand 80">
                  <a:extLst>
                    <a:ext uri="{FF2B5EF4-FFF2-40B4-BE49-F238E27FC236}">
                      <a16:creationId xmlns:a16="http://schemas.microsoft.com/office/drawing/2014/main" id="{14660529-2685-4E68-97E4-89AD322B9994}"/>
                    </a:ext>
                  </a:extLst>
                </p:cNvPr>
                <p:cNvPicPr/>
                <p:nvPr/>
              </p:nvPicPr>
              <p:blipFill>
                <a:blip r:embed="rId81"/>
                <a:stretch>
                  <a:fillRect/>
                </a:stretch>
              </p:blipFill>
              <p:spPr>
                <a:xfrm>
                  <a:off x="4213437" y="3524925"/>
                  <a:ext cx="846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 name="Freihand 81">
                  <a:extLst>
                    <a:ext uri="{FF2B5EF4-FFF2-40B4-BE49-F238E27FC236}">
                      <a16:creationId xmlns:a16="http://schemas.microsoft.com/office/drawing/2014/main" id="{D15EDC8F-5978-4B18-A9C6-FAAB383B3BFA}"/>
                    </a:ext>
                  </a:extLst>
                </p14:cNvPr>
                <p14:cNvContentPartPr/>
                <p14:nvPr/>
              </p14:nvContentPartPr>
              <p14:xfrm>
                <a:off x="4327917" y="3455805"/>
                <a:ext cx="89280" cy="116640"/>
              </p14:xfrm>
            </p:contentPart>
          </mc:Choice>
          <mc:Fallback>
            <p:pic>
              <p:nvPicPr>
                <p:cNvPr id="82" name="Freihand 81">
                  <a:extLst>
                    <a:ext uri="{FF2B5EF4-FFF2-40B4-BE49-F238E27FC236}">
                      <a16:creationId xmlns:a16="http://schemas.microsoft.com/office/drawing/2014/main" id="{D15EDC8F-5978-4B18-A9C6-FAAB383B3BFA}"/>
                    </a:ext>
                  </a:extLst>
                </p:cNvPr>
                <p:cNvPicPr/>
                <p:nvPr/>
              </p:nvPicPr>
              <p:blipFill>
                <a:blip r:embed="rId83"/>
                <a:stretch>
                  <a:fillRect/>
                </a:stretch>
              </p:blipFill>
              <p:spPr>
                <a:xfrm>
                  <a:off x="4323597" y="3451485"/>
                  <a:ext cx="97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3" name="Freihand 82">
                  <a:extLst>
                    <a:ext uri="{FF2B5EF4-FFF2-40B4-BE49-F238E27FC236}">
                      <a16:creationId xmlns:a16="http://schemas.microsoft.com/office/drawing/2014/main" id="{11D465CF-3C6A-4394-BC99-142CD4E0FD6B}"/>
                    </a:ext>
                  </a:extLst>
                </p14:cNvPr>
                <p14:cNvContentPartPr/>
                <p14:nvPr/>
              </p14:nvContentPartPr>
              <p14:xfrm>
                <a:off x="4466877" y="3453645"/>
                <a:ext cx="73440" cy="104400"/>
              </p14:xfrm>
            </p:contentPart>
          </mc:Choice>
          <mc:Fallback>
            <p:pic>
              <p:nvPicPr>
                <p:cNvPr id="83" name="Freihand 82">
                  <a:extLst>
                    <a:ext uri="{FF2B5EF4-FFF2-40B4-BE49-F238E27FC236}">
                      <a16:creationId xmlns:a16="http://schemas.microsoft.com/office/drawing/2014/main" id="{11D465CF-3C6A-4394-BC99-142CD4E0FD6B}"/>
                    </a:ext>
                  </a:extLst>
                </p:cNvPr>
                <p:cNvPicPr/>
                <p:nvPr/>
              </p:nvPicPr>
              <p:blipFill>
                <a:blip r:embed="rId85"/>
                <a:stretch>
                  <a:fillRect/>
                </a:stretch>
              </p:blipFill>
              <p:spPr>
                <a:xfrm>
                  <a:off x="4462557" y="3449325"/>
                  <a:ext cx="820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4" name="Freihand 83">
                  <a:extLst>
                    <a:ext uri="{FF2B5EF4-FFF2-40B4-BE49-F238E27FC236}">
                      <a16:creationId xmlns:a16="http://schemas.microsoft.com/office/drawing/2014/main" id="{4AF363C9-3334-4B94-9135-8B511B15D4EB}"/>
                    </a:ext>
                  </a:extLst>
                </p14:cNvPr>
                <p14:cNvContentPartPr/>
                <p14:nvPr/>
              </p14:nvContentPartPr>
              <p14:xfrm>
                <a:off x="4493517" y="3414765"/>
                <a:ext cx="102240" cy="12600"/>
              </p14:xfrm>
            </p:contentPart>
          </mc:Choice>
          <mc:Fallback>
            <p:pic>
              <p:nvPicPr>
                <p:cNvPr id="84" name="Freihand 83">
                  <a:extLst>
                    <a:ext uri="{FF2B5EF4-FFF2-40B4-BE49-F238E27FC236}">
                      <a16:creationId xmlns:a16="http://schemas.microsoft.com/office/drawing/2014/main" id="{4AF363C9-3334-4B94-9135-8B511B15D4EB}"/>
                    </a:ext>
                  </a:extLst>
                </p:cNvPr>
                <p:cNvPicPr/>
                <p:nvPr/>
              </p:nvPicPr>
              <p:blipFill>
                <a:blip r:embed="rId87"/>
                <a:stretch>
                  <a:fillRect/>
                </a:stretch>
              </p:blipFill>
              <p:spPr>
                <a:xfrm>
                  <a:off x="4489197" y="3410445"/>
                  <a:ext cx="110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6" name="Freihand 95">
                  <a:extLst>
                    <a:ext uri="{FF2B5EF4-FFF2-40B4-BE49-F238E27FC236}">
                      <a16:creationId xmlns:a16="http://schemas.microsoft.com/office/drawing/2014/main" id="{14FEA2C9-C78F-4DE8-BAEC-B08DDD1D9D1B}"/>
                    </a:ext>
                  </a:extLst>
                </p14:cNvPr>
                <p14:cNvContentPartPr/>
                <p14:nvPr/>
              </p14:nvContentPartPr>
              <p14:xfrm>
                <a:off x="4628877" y="2997165"/>
                <a:ext cx="402480" cy="405000"/>
              </p14:xfrm>
            </p:contentPart>
          </mc:Choice>
          <mc:Fallback>
            <p:pic>
              <p:nvPicPr>
                <p:cNvPr id="96" name="Freihand 95">
                  <a:extLst>
                    <a:ext uri="{FF2B5EF4-FFF2-40B4-BE49-F238E27FC236}">
                      <a16:creationId xmlns:a16="http://schemas.microsoft.com/office/drawing/2014/main" id="{14FEA2C9-C78F-4DE8-BAEC-B08DDD1D9D1B}"/>
                    </a:ext>
                  </a:extLst>
                </p:cNvPr>
                <p:cNvPicPr/>
                <p:nvPr/>
              </p:nvPicPr>
              <p:blipFill>
                <a:blip r:embed="rId89"/>
                <a:stretch>
                  <a:fillRect/>
                </a:stretch>
              </p:blipFill>
              <p:spPr>
                <a:xfrm>
                  <a:off x="4624557" y="2992845"/>
                  <a:ext cx="411120" cy="413640"/>
                </a:xfrm>
                <a:prstGeom prst="rect">
                  <a:avLst/>
                </a:prstGeom>
              </p:spPr>
            </p:pic>
          </mc:Fallback>
        </mc:AlternateContent>
      </p:grpSp>
      <p:grpSp>
        <p:nvGrpSpPr>
          <p:cNvPr id="109" name="Gruppieren 108">
            <a:extLst>
              <a:ext uri="{FF2B5EF4-FFF2-40B4-BE49-F238E27FC236}">
                <a16:creationId xmlns:a16="http://schemas.microsoft.com/office/drawing/2014/main" id="{1862AED7-0AEF-492B-B9F8-EF7665EA68F2}"/>
              </a:ext>
            </a:extLst>
          </p:cNvPr>
          <p:cNvGrpSpPr/>
          <p:nvPr/>
        </p:nvGrpSpPr>
        <p:grpSpPr>
          <a:xfrm>
            <a:off x="1751037" y="3578925"/>
            <a:ext cx="1236600" cy="280440"/>
            <a:chOff x="1751037" y="3578925"/>
            <a:chExt cx="1236600" cy="280440"/>
          </a:xfrm>
        </p:grpSpPr>
        <mc:AlternateContent xmlns:mc="http://schemas.openxmlformats.org/markup-compatibility/2006">
          <mc:Choice xmlns:p14="http://schemas.microsoft.com/office/powerpoint/2010/main" Requires="p14">
            <p:contentPart p14:bwMode="auto" r:id="rId90">
              <p14:nvContentPartPr>
                <p14:cNvPr id="98" name="Freihand 97">
                  <a:extLst>
                    <a:ext uri="{FF2B5EF4-FFF2-40B4-BE49-F238E27FC236}">
                      <a16:creationId xmlns:a16="http://schemas.microsoft.com/office/drawing/2014/main" id="{D45E5301-2D37-4A94-BFA3-C4FBA864C06D}"/>
                    </a:ext>
                  </a:extLst>
                </p14:cNvPr>
                <p14:cNvContentPartPr/>
                <p14:nvPr/>
              </p14:nvContentPartPr>
              <p14:xfrm>
                <a:off x="1751037" y="3644805"/>
                <a:ext cx="95760" cy="107280"/>
              </p14:xfrm>
            </p:contentPart>
          </mc:Choice>
          <mc:Fallback>
            <p:pic>
              <p:nvPicPr>
                <p:cNvPr id="98" name="Freihand 97">
                  <a:extLst>
                    <a:ext uri="{FF2B5EF4-FFF2-40B4-BE49-F238E27FC236}">
                      <a16:creationId xmlns:a16="http://schemas.microsoft.com/office/drawing/2014/main" id="{D45E5301-2D37-4A94-BFA3-C4FBA864C06D}"/>
                    </a:ext>
                  </a:extLst>
                </p:cNvPr>
                <p:cNvPicPr/>
                <p:nvPr/>
              </p:nvPicPr>
              <p:blipFill>
                <a:blip r:embed="rId91"/>
                <a:stretch>
                  <a:fillRect/>
                </a:stretch>
              </p:blipFill>
              <p:spPr>
                <a:xfrm>
                  <a:off x="1746717" y="3640485"/>
                  <a:ext cx="104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9" name="Freihand 98">
                  <a:extLst>
                    <a:ext uri="{FF2B5EF4-FFF2-40B4-BE49-F238E27FC236}">
                      <a16:creationId xmlns:a16="http://schemas.microsoft.com/office/drawing/2014/main" id="{2DB8AA31-78E4-4417-B920-84F295A8DB95}"/>
                    </a:ext>
                  </a:extLst>
                </p14:cNvPr>
                <p14:cNvContentPartPr/>
                <p14:nvPr/>
              </p14:nvContentPartPr>
              <p14:xfrm>
                <a:off x="1804317" y="3644445"/>
                <a:ext cx="85680" cy="141480"/>
              </p14:xfrm>
            </p:contentPart>
          </mc:Choice>
          <mc:Fallback>
            <p:pic>
              <p:nvPicPr>
                <p:cNvPr id="99" name="Freihand 98">
                  <a:extLst>
                    <a:ext uri="{FF2B5EF4-FFF2-40B4-BE49-F238E27FC236}">
                      <a16:creationId xmlns:a16="http://schemas.microsoft.com/office/drawing/2014/main" id="{2DB8AA31-78E4-4417-B920-84F295A8DB95}"/>
                    </a:ext>
                  </a:extLst>
                </p:cNvPr>
                <p:cNvPicPr/>
                <p:nvPr/>
              </p:nvPicPr>
              <p:blipFill>
                <a:blip r:embed="rId93"/>
                <a:stretch>
                  <a:fillRect/>
                </a:stretch>
              </p:blipFill>
              <p:spPr>
                <a:xfrm>
                  <a:off x="1799997" y="3640125"/>
                  <a:ext cx="94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0" name="Freihand 99">
                  <a:extLst>
                    <a:ext uri="{FF2B5EF4-FFF2-40B4-BE49-F238E27FC236}">
                      <a16:creationId xmlns:a16="http://schemas.microsoft.com/office/drawing/2014/main" id="{E5CE1DED-0A96-472E-92BD-BA10BD9C5EB6}"/>
                    </a:ext>
                  </a:extLst>
                </p14:cNvPr>
                <p14:cNvContentPartPr/>
                <p14:nvPr/>
              </p14:nvContentPartPr>
              <p14:xfrm>
                <a:off x="1882437" y="3687285"/>
                <a:ext cx="237960" cy="172080"/>
              </p14:xfrm>
            </p:contentPart>
          </mc:Choice>
          <mc:Fallback>
            <p:pic>
              <p:nvPicPr>
                <p:cNvPr id="100" name="Freihand 99">
                  <a:extLst>
                    <a:ext uri="{FF2B5EF4-FFF2-40B4-BE49-F238E27FC236}">
                      <a16:creationId xmlns:a16="http://schemas.microsoft.com/office/drawing/2014/main" id="{E5CE1DED-0A96-472E-92BD-BA10BD9C5EB6}"/>
                    </a:ext>
                  </a:extLst>
                </p:cNvPr>
                <p:cNvPicPr/>
                <p:nvPr/>
              </p:nvPicPr>
              <p:blipFill>
                <a:blip r:embed="rId95"/>
                <a:stretch>
                  <a:fillRect/>
                </a:stretch>
              </p:blipFill>
              <p:spPr>
                <a:xfrm>
                  <a:off x="1878117" y="3682965"/>
                  <a:ext cx="246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1" name="Freihand 100">
                  <a:extLst>
                    <a:ext uri="{FF2B5EF4-FFF2-40B4-BE49-F238E27FC236}">
                      <a16:creationId xmlns:a16="http://schemas.microsoft.com/office/drawing/2014/main" id="{38491352-9294-4F32-92B1-FABBFE4658DF}"/>
                    </a:ext>
                  </a:extLst>
                </p14:cNvPr>
                <p14:cNvContentPartPr/>
                <p14:nvPr/>
              </p14:nvContentPartPr>
              <p14:xfrm>
                <a:off x="2283477" y="3619965"/>
                <a:ext cx="230760" cy="136800"/>
              </p14:xfrm>
            </p:contentPart>
          </mc:Choice>
          <mc:Fallback>
            <p:pic>
              <p:nvPicPr>
                <p:cNvPr id="101" name="Freihand 100">
                  <a:extLst>
                    <a:ext uri="{FF2B5EF4-FFF2-40B4-BE49-F238E27FC236}">
                      <a16:creationId xmlns:a16="http://schemas.microsoft.com/office/drawing/2014/main" id="{38491352-9294-4F32-92B1-FABBFE4658DF}"/>
                    </a:ext>
                  </a:extLst>
                </p:cNvPr>
                <p:cNvPicPr/>
                <p:nvPr/>
              </p:nvPicPr>
              <p:blipFill>
                <a:blip r:embed="rId97"/>
                <a:stretch>
                  <a:fillRect/>
                </a:stretch>
              </p:blipFill>
              <p:spPr>
                <a:xfrm>
                  <a:off x="2279157" y="3615645"/>
                  <a:ext cx="2394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2" name="Freihand 101">
                  <a:extLst>
                    <a:ext uri="{FF2B5EF4-FFF2-40B4-BE49-F238E27FC236}">
                      <a16:creationId xmlns:a16="http://schemas.microsoft.com/office/drawing/2014/main" id="{2D86E7E5-519C-4996-AE02-08511A6D07B1}"/>
                    </a:ext>
                  </a:extLst>
                </p14:cNvPr>
                <p14:cNvContentPartPr/>
                <p14:nvPr/>
              </p14:nvContentPartPr>
              <p14:xfrm>
                <a:off x="2614317" y="3591165"/>
                <a:ext cx="95760" cy="154800"/>
              </p14:xfrm>
            </p:contentPart>
          </mc:Choice>
          <mc:Fallback>
            <p:pic>
              <p:nvPicPr>
                <p:cNvPr id="102" name="Freihand 101">
                  <a:extLst>
                    <a:ext uri="{FF2B5EF4-FFF2-40B4-BE49-F238E27FC236}">
                      <a16:creationId xmlns:a16="http://schemas.microsoft.com/office/drawing/2014/main" id="{2D86E7E5-519C-4996-AE02-08511A6D07B1}"/>
                    </a:ext>
                  </a:extLst>
                </p:cNvPr>
                <p:cNvPicPr/>
                <p:nvPr/>
              </p:nvPicPr>
              <p:blipFill>
                <a:blip r:embed="rId99"/>
                <a:stretch>
                  <a:fillRect/>
                </a:stretch>
              </p:blipFill>
              <p:spPr>
                <a:xfrm>
                  <a:off x="2609997" y="3586845"/>
                  <a:ext cx="104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3" name="Freihand 102">
                  <a:extLst>
                    <a:ext uri="{FF2B5EF4-FFF2-40B4-BE49-F238E27FC236}">
                      <a16:creationId xmlns:a16="http://schemas.microsoft.com/office/drawing/2014/main" id="{7F63BA2B-7CE8-4CD9-9629-7963DCDB8FB5}"/>
                    </a:ext>
                  </a:extLst>
                </p14:cNvPr>
                <p14:cNvContentPartPr/>
                <p14:nvPr/>
              </p14:nvContentPartPr>
              <p14:xfrm>
                <a:off x="2748597" y="3665685"/>
                <a:ext cx="69480" cy="73080"/>
              </p14:xfrm>
            </p:contentPart>
          </mc:Choice>
          <mc:Fallback>
            <p:pic>
              <p:nvPicPr>
                <p:cNvPr id="103" name="Freihand 102">
                  <a:extLst>
                    <a:ext uri="{FF2B5EF4-FFF2-40B4-BE49-F238E27FC236}">
                      <a16:creationId xmlns:a16="http://schemas.microsoft.com/office/drawing/2014/main" id="{7F63BA2B-7CE8-4CD9-9629-7963DCDB8FB5}"/>
                    </a:ext>
                  </a:extLst>
                </p:cNvPr>
                <p:cNvPicPr/>
                <p:nvPr/>
              </p:nvPicPr>
              <p:blipFill>
                <a:blip r:embed="rId101"/>
                <a:stretch>
                  <a:fillRect/>
                </a:stretch>
              </p:blipFill>
              <p:spPr>
                <a:xfrm>
                  <a:off x="2744277" y="3661365"/>
                  <a:ext cx="78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4" name="Freihand 103">
                  <a:extLst>
                    <a:ext uri="{FF2B5EF4-FFF2-40B4-BE49-F238E27FC236}">
                      <a16:creationId xmlns:a16="http://schemas.microsoft.com/office/drawing/2014/main" id="{4227A8ED-E7EE-45F6-BF5A-6099CD5282F5}"/>
                    </a:ext>
                  </a:extLst>
                </p14:cNvPr>
                <p14:cNvContentPartPr/>
                <p14:nvPr/>
              </p14:nvContentPartPr>
              <p14:xfrm>
                <a:off x="2732757" y="3658125"/>
                <a:ext cx="15840" cy="96120"/>
              </p14:xfrm>
            </p:contentPart>
          </mc:Choice>
          <mc:Fallback>
            <p:pic>
              <p:nvPicPr>
                <p:cNvPr id="104" name="Freihand 103">
                  <a:extLst>
                    <a:ext uri="{FF2B5EF4-FFF2-40B4-BE49-F238E27FC236}">
                      <a16:creationId xmlns:a16="http://schemas.microsoft.com/office/drawing/2014/main" id="{4227A8ED-E7EE-45F6-BF5A-6099CD5282F5}"/>
                    </a:ext>
                  </a:extLst>
                </p:cNvPr>
                <p:cNvPicPr/>
                <p:nvPr/>
              </p:nvPicPr>
              <p:blipFill>
                <a:blip r:embed="rId103"/>
                <a:stretch>
                  <a:fillRect/>
                </a:stretch>
              </p:blipFill>
              <p:spPr>
                <a:xfrm>
                  <a:off x="2728437" y="3653805"/>
                  <a:ext cx="24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6" name="Freihand 105">
                  <a:extLst>
                    <a:ext uri="{FF2B5EF4-FFF2-40B4-BE49-F238E27FC236}">
                      <a16:creationId xmlns:a16="http://schemas.microsoft.com/office/drawing/2014/main" id="{28182699-DE7B-4305-8C26-C1607C836391}"/>
                    </a:ext>
                  </a:extLst>
                </p14:cNvPr>
                <p14:cNvContentPartPr/>
                <p14:nvPr/>
              </p14:nvContentPartPr>
              <p14:xfrm>
                <a:off x="2793957" y="3578925"/>
                <a:ext cx="122400" cy="176760"/>
              </p14:xfrm>
            </p:contentPart>
          </mc:Choice>
          <mc:Fallback>
            <p:pic>
              <p:nvPicPr>
                <p:cNvPr id="106" name="Freihand 105">
                  <a:extLst>
                    <a:ext uri="{FF2B5EF4-FFF2-40B4-BE49-F238E27FC236}">
                      <a16:creationId xmlns:a16="http://schemas.microsoft.com/office/drawing/2014/main" id="{28182699-DE7B-4305-8C26-C1607C836391}"/>
                    </a:ext>
                  </a:extLst>
                </p:cNvPr>
                <p:cNvPicPr/>
                <p:nvPr/>
              </p:nvPicPr>
              <p:blipFill>
                <a:blip r:embed="rId105"/>
                <a:stretch>
                  <a:fillRect/>
                </a:stretch>
              </p:blipFill>
              <p:spPr>
                <a:xfrm>
                  <a:off x="2789637" y="3574605"/>
                  <a:ext cx="131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8" name="Freihand 107">
                  <a:extLst>
                    <a:ext uri="{FF2B5EF4-FFF2-40B4-BE49-F238E27FC236}">
                      <a16:creationId xmlns:a16="http://schemas.microsoft.com/office/drawing/2014/main" id="{3D696C51-A8B2-43C9-9AB4-8FDF35F00B50}"/>
                    </a:ext>
                  </a:extLst>
                </p14:cNvPr>
                <p14:cNvContentPartPr/>
                <p14:nvPr/>
              </p14:nvContentPartPr>
              <p14:xfrm>
                <a:off x="2837877" y="3583965"/>
                <a:ext cx="149760" cy="164160"/>
              </p14:xfrm>
            </p:contentPart>
          </mc:Choice>
          <mc:Fallback>
            <p:pic>
              <p:nvPicPr>
                <p:cNvPr id="108" name="Freihand 107">
                  <a:extLst>
                    <a:ext uri="{FF2B5EF4-FFF2-40B4-BE49-F238E27FC236}">
                      <a16:creationId xmlns:a16="http://schemas.microsoft.com/office/drawing/2014/main" id="{3D696C51-A8B2-43C9-9AB4-8FDF35F00B50}"/>
                    </a:ext>
                  </a:extLst>
                </p:cNvPr>
                <p:cNvPicPr/>
                <p:nvPr/>
              </p:nvPicPr>
              <p:blipFill>
                <a:blip r:embed="rId107"/>
                <a:stretch>
                  <a:fillRect/>
                </a:stretch>
              </p:blipFill>
              <p:spPr>
                <a:xfrm>
                  <a:off x="2833557" y="3579645"/>
                  <a:ext cx="158400" cy="172800"/>
                </a:xfrm>
                <a:prstGeom prst="rect">
                  <a:avLst/>
                </a:prstGeom>
              </p:spPr>
            </p:pic>
          </mc:Fallback>
        </mc:AlternateContent>
      </p:grpSp>
      <p:grpSp>
        <p:nvGrpSpPr>
          <p:cNvPr id="112" name="Gruppieren 111">
            <a:extLst>
              <a:ext uri="{FF2B5EF4-FFF2-40B4-BE49-F238E27FC236}">
                <a16:creationId xmlns:a16="http://schemas.microsoft.com/office/drawing/2014/main" id="{C873AC41-79AE-4CE7-9408-B942C2163FE7}"/>
              </a:ext>
            </a:extLst>
          </p:cNvPr>
          <p:cNvGrpSpPr/>
          <p:nvPr/>
        </p:nvGrpSpPr>
        <p:grpSpPr>
          <a:xfrm>
            <a:off x="99717" y="3889245"/>
            <a:ext cx="276480" cy="208080"/>
            <a:chOff x="99717" y="3889245"/>
            <a:chExt cx="276480" cy="208080"/>
          </a:xfrm>
        </p:grpSpPr>
        <mc:AlternateContent xmlns:mc="http://schemas.openxmlformats.org/markup-compatibility/2006">
          <mc:Choice xmlns:p14="http://schemas.microsoft.com/office/powerpoint/2010/main" Requires="p14">
            <p:contentPart p14:bwMode="auto" r:id="rId108">
              <p14:nvContentPartPr>
                <p14:cNvPr id="110" name="Freihand 109">
                  <a:extLst>
                    <a:ext uri="{FF2B5EF4-FFF2-40B4-BE49-F238E27FC236}">
                      <a16:creationId xmlns:a16="http://schemas.microsoft.com/office/drawing/2014/main" id="{BEB3AD71-DEB9-452C-A4AE-DD0CA9DFB375}"/>
                    </a:ext>
                  </a:extLst>
                </p14:cNvPr>
                <p14:cNvContentPartPr/>
                <p14:nvPr/>
              </p14:nvContentPartPr>
              <p14:xfrm>
                <a:off x="99717" y="3889245"/>
                <a:ext cx="110880" cy="146160"/>
              </p14:xfrm>
            </p:contentPart>
          </mc:Choice>
          <mc:Fallback>
            <p:pic>
              <p:nvPicPr>
                <p:cNvPr id="110" name="Freihand 109">
                  <a:extLst>
                    <a:ext uri="{FF2B5EF4-FFF2-40B4-BE49-F238E27FC236}">
                      <a16:creationId xmlns:a16="http://schemas.microsoft.com/office/drawing/2014/main" id="{BEB3AD71-DEB9-452C-A4AE-DD0CA9DFB375}"/>
                    </a:ext>
                  </a:extLst>
                </p:cNvPr>
                <p:cNvPicPr/>
                <p:nvPr/>
              </p:nvPicPr>
              <p:blipFill>
                <a:blip r:embed="rId109"/>
                <a:stretch>
                  <a:fillRect/>
                </a:stretch>
              </p:blipFill>
              <p:spPr>
                <a:xfrm>
                  <a:off x="95397" y="3884925"/>
                  <a:ext cx="119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1" name="Freihand 110">
                  <a:extLst>
                    <a:ext uri="{FF2B5EF4-FFF2-40B4-BE49-F238E27FC236}">
                      <a16:creationId xmlns:a16="http://schemas.microsoft.com/office/drawing/2014/main" id="{059A1BB1-E2DD-4549-8E3B-90D60CA84E39}"/>
                    </a:ext>
                  </a:extLst>
                </p14:cNvPr>
                <p14:cNvContentPartPr/>
                <p14:nvPr/>
              </p14:nvContentPartPr>
              <p14:xfrm>
                <a:off x="208077" y="3925245"/>
                <a:ext cx="168120" cy="172080"/>
              </p14:xfrm>
            </p:contentPart>
          </mc:Choice>
          <mc:Fallback>
            <p:pic>
              <p:nvPicPr>
                <p:cNvPr id="111" name="Freihand 110">
                  <a:extLst>
                    <a:ext uri="{FF2B5EF4-FFF2-40B4-BE49-F238E27FC236}">
                      <a16:creationId xmlns:a16="http://schemas.microsoft.com/office/drawing/2014/main" id="{059A1BB1-E2DD-4549-8E3B-90D60CA84E39}"/>
                    </a:ext>
                  </a:extLst>
                </p:cNvPr>
                <p:cNvPicPr/>
                <p:nvPr/>
              </p:nvPicPr>
              <p:blipFill>
                <a:blip r:embed="rId111"/>
                <a:stretch>
                  <a:fillRect/>
                </a:stretch>
              </p:blipFill>
              <p:spPr>
                <a:xfrm>
                  <a:off x="203757" y="3920925"/>
                  <a:ext cx="176760" cy="18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2">
            <p14:nvContentPartPr>
              <p14:cNvPr id="113" name="Freihand 112">
                <a:extLst>
                  <a:ext uri="{FF2B5EF4-FFF2-40B4-BE49-F238E27FC236}">
                    <a16:creationId xmlns:a16="http://schemas.microsoft.com/office/drawing/2014/main" id="{BED8A3B1-9144-4EF3-A2DF-DFCBDEF59066}"/>
                  </a:ext>
                </a:extLst>
              </p14:cNvPr>
              <p14:cNvContentPartPr/>
              <p14:nvPr/>
            </p14:nvContentPartPr>
            <p14:xfrm>
              <a:off x="605517" y="6391245"/>
              <a:ext cx="115560" cy="122040"/>
            </p14:xfrm>
          </p:contentPart>
        </mc:Choice>
        <mc:Fallback>
          <p:pic>
            <p:nvPicPr>
              <p:cNvPr id="113" name="Freihand 112">
                <a:extLst>
                  <a:ext uri="{FF2B5EF4-FFF2-40B4-BE49-F238E27FC236}">
                    <a16:creationId xmlns:a16="http://schemas.microsoft.com/office/drawing/2014/main" id="{BED8A3B1-9144-4EF3-A2DF-DFCBDEF59066}"/>
                  </a:ext>
                </a:extLst>
              </p:cNvPr>
              <p:cNvPicPr/>
              <p:nvPr/>
            </p:nvPicPr>
            <p:blipFill>
              <a:blip r:embed="rId113"/>
              <a:stretch>
                <a:fillRect/>
              </a:stretch>
            </p:blipFill>
            <p:spPr>
              <a:xfrm>
                <a:off x="601197" y="6386925"/>
                <a:ext cx="124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4" name="Freihand 113">
                <a:extLst>
                  <a:ext uri="{FF2B5EF4-FFF2-40B4-BE49-F238E27FC236}">
                    <a16:creationId xmlns:a16="http://schemas.microsoft.com/office/drawing/2014/main" id="{1A53C3EF-C322-40B9-B92A-FA48A6048C0B}"/>
                  </a:ext>
                </a:extLst>
              </p14:cNvPr>
              <p14:cNvContentPartPr/>
              <p14:nvPr/>
            </p14:nvContentPartPr>
            <p14:xfrm>
              <a:off x="1580757" y="6399525"/>
              <a:ext cx="107640" cy="128160"/>
            </p14:xfrm>
          </p:contentPart>
        </mc:Choice>
        <mc:Fallback>
          <p:pic>
            <p:nvPicPr>
              <p:cNvPr id="114" name="Freihand 113">
                <a:extLst>
                  <a:ext uri="{FF2B5EF4-FFF2-40B4-BE49-F238E27FC236}">
                    <a16:creationId xmlns:a16="http://schemas.microsoft.com/office/drawing/2014/main" id="{1A53C3EF-C322-40B9-B92A-FA48A6048C0B}"/>
                  </a:ext>
                </a:extLst>
              </p:cNvPr>
              <p:cNvPicPr/>
              <p:nvPr/>
            </p:nvPicPr>
            <p:blipFill>
              <a:blip r:embed="rId115"/>
              <a:stretch>
                <a:fillRect/>
              </a:stretch>
            </p:blipFill>
            <p:spPr>
              <a:xfrm>
                <a:off x="1576437" y="6395205"/>
                <a:ext cx="116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5" name="Freihand 114">
                <a:extLst>
                  <a:ext uri="{FF2B5EF4-FFF2-40B4-BE49-F238E27FC236}">
                    <a16:creationId xmlns:a16="http://schemas.microsoft.com/office/drawing/2014/main" id="{AA3F3F1E-7FD6-433B-A9C9-637B9BF20AA8}"/>
                  </a:ext>
                </a:extLst>
              </p14:cNvPr>
              <p14:cNvContentPartPr/>
              <p14:nvPr/>
            </p14:nvContentPartPr>
            <p14:xfrm>
              <a:off x="2433957" y="6397725"/>
              <a:ext cx="103680" cy="129960"/>
            </p14:xfrm>
          </p:contentPart>
        </mc:Choice>
        <mc:Fallback>
          <p:pic>
            <p:nvPicPr>
              <p:cNvPr id="115" name="Freihand 114">
                <a:extLst>
                  <a:ext uri="{FF2B5EF4-FFF2-40B4-BE49-F238E27FC236}">
                    <a16:creationId xmlns:a16="http://schemas.microsoft.com/office/drawing/2014/main" id="{AA3F3F1E-7FD6-433B-A9C9-637B9BF20AA8}"/>
                  </a:ext>
                </a:extLst>
              </p:cNvPr>
              <p:cNvPicPr/>
              <p:nvPr/>
            </p:nvPicPr>
            <p:blipFill>
              <a:blip r:embed="rId117"/>
              <a:stretch>
                <a:fillRect/>
              </a:stretch>
            </p:blipFill>
            <p:spPr>
              <a:xfrm>
                <a:off x="2429637" y="6393405"/>
                <a:ext cx="112320" cy="138600"/>
              </a:xfrm>
              <a:prstGeom prst="rect">
                <a:avLst/>
              </a:prstGeom>
            </p:spPr>
          </p:pic>
        </mc:Fallback>
      </mc:AlternateContent>
      <p:grpSp>
        <p:nvGrpSpPr>
          <p:cNvPr id="118" name="Gruppieren 117">
            <a:extLst>
              <a:ext uri="{FF2B5EF4-FFF2-40B4-BE49-F238E27FC236}">
                <a16:creationId xmlns:a16="http://schemas.microsoft.com/office/drawing/2014/main" id="{01CC4771-982A-4334-9D89-B4B3131A53E0}"/>
              </a:ext>
            </a:extLst>
          </p:cNvPr>
          <p:cNvGrpSpPr/>
          <p:nvPr/>
        </p:nvGrpSpPr>
        <p:grpSpPr>
          <a:xfrm>
            <a:off x="3265197" y="6378645"/>
            <a:ext cx="105480" cy="148320"/>
            <a:chOff x="3265197" y="6378645"/>
            <a:chExt cx="105480" cy="148320"/>
          </a:xfrm>
        </p:grpSpPr>
        <mc:AlternateContent xmlns:mc="http://schemas.openxmlformats.org/markup-compatibility/2006">
          <mc:Choice xmlns:p14="http://schemas.microsoft.com/office/powerpoint/2010/main" Requires="p14">
            <p:contentPart p14:bwMode="auto" r:id="rId118">
              <p14:nvContentPartPr>
                <p14:cNvPr id="116" name="Freihand 115">
                  <a:extLst>
                    <a:ext uri="{FF2B5EF4-FFF2-40B4-BE49-F238E27FC236}">
                      <a16:creationId xmlns:a16="http://schemas.microsoft.com/office/drawing/2014/main" id="{93EEC961-EF42-474E-AFE4-0826748E9B86}"/>
                    </a:ext>
                  </a:extLst>
                </p14:cNvPr>
                <p14:cNvContentPartPr/>
                <p14:nvPr/>
              </p14:nvContentPartPr>
              <p14:xfrm>
                <a:off x="3265197" y="6378645"/>
                <a:ext cx="105480" cy="100800"/>
              </p14:xfrm>
            </p:contentPart>
          </mc:Choice>
          <mc:Fallback>
            <p:pic>
              <p:nvPicPr>
                <p:cNvPr id="116" name="Freihand 115">
                  <a:extLst>
                    <a:ext uri="{FF2B5EF4-FFF2-40B4-BE49-F238E27FC236}">
                      <a16:creationId xmlns:a16="http://schemas.microsoft.com/office/drawing/2014/main" id="{93EEC961-EF42-474E-AFE4-0826748E9B86}"/>
                    </a:ext>
                  </a:extLst>
                </p:cNvPr>
                <p:cNvPicPr/>
                <p:nvPr/>
              </p:nvPicPr>
              <p:blipFill>
                <a:blip r:embed="rId119"/>
                <a:stretch>
                  <a:fillRect/>
                </a:stretch>
              </p:blipFill>
              <p:spPr>
                <a:xfrm>
                  <a:off x="3260877" y="6374325"/>
                  <a:ext cx="114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7" name="Freihand 116">
                  <a:extLst>
                    <a:ext uri="{FF2B5EF4-FFF2-40B4-BE49-F238E27FC236}">
                      <a16:creationId xmlns:a16="http://schemas.microsoft.com/office/drawing/2014/main" id="{6C74F64E-5B24-43B2-8E5C-57E6CC0E4C07}"/>
                    </a:ext>
                  </a:extLst>
                </p14:cNvPr>
                <p14:cNvContentPartPr/>
                <p14:nvPr/>
              </p14:nvContentPartPr>
              <p14:xfrm>
                <a:off x="3344037" y="6425445"/>
                <a:ext cx="23040" cy="101520"/>
              </p14:xfrm>
            </p:contentPart>
          </mc:Choice>
          <mc:Fallback>
            <p:pic>
              <p:nvPicPr>
                <p:cNvPr id="117" name="Freihand 116">
                  <a:extLst>
                    <a:ext uri="{FF2B5EF4-FFF2-40B4-BE49-F238E27FC236}">
                      <a16:creationId xmlns:a16="http://schemas.microsoft.com/office/drawing/2014/main" id="{6C74F64E-5B24-43B2-8E5C-57E6CC0E4C07}"/>
                    </a:ext>
                  </a:extLst>
                </p:cNvPr>
                <p:cNvPicPr/>
                <p:nvPr/>
              </p:nvPicPr>
              <p:blipFill>
                <a:blip r:embed="rId121"/>
                <a:stretch>
                  <a:fillRect/>
                </a:stretch>
              </p:blipFill>
              <p:spPr>
                <a:xfrm>
                  <a:off x="3339717" y="6421125"/>
                  <a:ext cx="3168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119" name="Freihand 118">
                <a:extLst>
                  <a:ext uri="{FF2B5EF4-FFF2-40B4-BE49-F238E27FC236}">
                    <a16:creationId xmlns:a16="http://schemas.microsoft.com/office/drawing/2014/main" id="{90883D23-29A7-4CF6-856B-2D012ECDE02D}"/>
                  </a:ext>
                </a:extLst>
              </p14:cNvPr>
              <p14:cNvContentPartPr/>
              <p14:nvPr/>
            </p14:nvContentPartPr>
            <p14:xfrm>
              <a:off x="486717" y="4920285"/>
              <a:ext cx="3881160" cy="332640"/>
            </p14:xfrm>
          </p:contentPart>
        </mc:Choice>
        <mc:Fallback>
          <p:pic>
            <p:nvPicPr>
              <p:cNvPr id="119" name="Freihand 118">
                <a:extLst>
                  <a:ext uri="{FF2B5EF4-FFF2-40B4-BE49-F238E27FC236}">
                    <a16:creationId xmlns:a16="http://schemas.microsoft.com/office/drawing/2014/main" id="{90883D23-29A7-4CF6-856B-2D012ECDE02D}"/>
                  </a:ext>
                </a:extLst>
              </p:cNvPr>
              <p:cNvPicPr/>
              <p:nvPr/>
            </p:nvPicPr>
            <p:blipFill>
              <a:blip r:embed="rId123"/>
              <a:stretch>
                <a:fillRect/>
              </a:stretch>
            </p:blipFill>
            <p:spPr>
              <a:xfrm>
                <a:off x="482397" y="4915965"/>
                <a:ext cx="388980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0" name="Freihand 119">
                <a:extLst>
                  <a:ext uri="{FF2B5EF4-FFF2-40B4-BE49-F238E27FC236}">
                    <a16:creationId xmlns:a16="http://schemas.microsoft.com/office/drawing/2014/main" id="{2AD8BCA4-E813-463D-AB3D-A36CD8BDC2EA}"/>
                  </a:ext>
                </a:extLst>
              </p14:cNvPr>
              <p14:cNvContentPartPr/>
              <p14:nvPr/>
            </p14:nvContentPartPr>
            <p14:xfrm>
              <a:off x="451437" y="5208285"/>
              <a:ext cx="56520" cy="142920"/>
            </p14:xfrm>
          </p:contentPart>
        </mc:Choice>
        <mc:Fallback>
          <p:pic>
            <p:nvPicPr>
              <p:cNvPr id="120" name="Freihand 119">
                <a:extLst>
                  <a:ext uri="{FF2B5EF4-FFF2-40B4-BE49-F238E27FC236}">
                    <a16:creationId xmlns:a16="http://schemas.microsoft.com/office/drawing/2014/main" id="{2AD8BCA4-E813-463D-AB3D-A36CD8BDC2EA}"/>
                  </a:ext>
                </a:extLst>
              </p:cNvPr>
              <p:cNvPicPr/>
              <p:nvPr/>
            </p:nvPicPr>
            <p:blipFill>
              <a:blip r:embed="rId125"/>
              <a:stretch>
                <a:fillRect/>
              </a:stretch>
            </p:blipFill>
            <p:spPr>
              <a:xfrm>
                <a:off x="447117" y="5203965"/>
                <a:ext cx="65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1" name="Freihand 120">
                <a:extLst>
                  <a:ext uri="{FF2B5EF4-FFF2-40B4-BE49-F238E27FC236}">
                    <a16:creationId xmlns:a16="http://schemas.microsoft.com/office/drawing/2014/main" id="{8FDEAFE8-FA97-44E1-B255-8AE5528815FA}"/>
                  </a:ext>
                </a:extLst>
              </p14:cNvPr>
              <p14:cNvContentPartPr/>
              <p14:nvPr/>
            </p14:nvContentPartPr>
            <p14:xfrm>
              <a:off x="4313877" y="4842885"/>
              <a:ext cx="46080" cy="166320"/>
            </p14:xfrm>
          </p:contentPart>
        </mc:Choice>
        <mc:Fallback>
          <p:pic>
            <p:nvPicPr>
              <p:cNvPr id="121" name="Freihand 120">
                <a:extLst>
                  <a:ext uri="{FF2B5EF4-FFF2-40B4-BE49-F238E27FC236}">
                    <a16:creationId xmlns:a16="http://schemas.microsoft.com/office/drawing/2014/main" id="{8FDEAFE8-FA97-44E1-B255-8AE5528815FA}"/>
                  </a:ext>
                </a:extLst>
              </p:cNvPr>
              <p:cNvPicPr/>
              <p:nvPr/>
            </p:nvPicPr>
            <p:blipFill>
              <a:blip r:embed="rId127"/>
              <a:stretch>
                <a:fillRect/>
              </a:stretch>
            </p:blipFill>
            <p:spPr>
              <a:xfrm>
                <a:off x="4309557" y="4838565"/>
                <a:ext cx="54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3" name="Freihand 132">
                <a:extLst>
                  <a:ext uri="{FF2B5EF4-FFF2-40B4-BE49-F238E27FC236}">
                    <a16:creationId xmlns:a16="http://schemas.microsoft.com/office/drawing/2014/main" id="{E29F934F-E3A3-46CE-80BE-77E191D79CFB}"/>
                  </a:ext>
                </a:extLst>
              </p14:cNvPr>
              <p14:cNvContentPartPr/>
              <p14:nvPr/>
            </p14:nvContentPartPr>
            <p14:xfrm>
              <a:off x="7463877" y="3443205"/>
              <a:ext cx="39960" cy="11520"/>
            </p14:xfrm>
          </p:contentPart>
        </mc:Choice>
        <mc:Fallback>
          <p:pic>
            <p:nvPicPr>
              <p:cNvPr id="133" name="Freihand 132">
                <a:extLst>
                  <a:ext uri="{FF2B5EF4-FFF2-40B4-BE49-F238E27FC236}">
                    <a16:creationId xmlns:a16="http://schemas.microsoft.com/office/drawing/2014/main" id="{E29F934F-E3A3-46CE-80BE-77E191D79CFB}"/>
                  </a:ext>
                </a:extLst>
              </p:cNvPr>
              <p:cNvPicPr/>
              <p:nvPr/>
            </p:nvPicPr>
            <p:blipFill>
              <a:blip r:embed="rId129"/>
              <a:stretch>
                <a:fillRect/>
              </a:stretch>
            </p:blipFill>
            <p:spPr>
              <a:xfrm>
                <a:off x="7459557" y="3438885"/>
                <a:ext cx="48600" cy="20160"/>
              </a:xfrm>
              <a:prstGeom prst="rect">
                <a:avLst/>
              </a:prstGeom>
            </p:spPr>
          </p:pic>
        </mc:Fallback>
      </mc:AlternateContent>
      <p:grpSp>
        <p:nvGrpSpPr>
          <p:cNvPr id="136" name="Gruppieren 135">
            <a:extLst>
              <a:ext uri="{FF2B5EF4-FFF2-40B4-BE49-F238E27FC236}">
                <a16:creationId xmlns:a16="http://schemas.microsoft.com/office/drawing/2014/main" id="{0A2FB3AE-F8C9-4EA5-B239-2DD5173F9E14}"/>
              </a:ext>
            </a:extLst>
          </p:cNvPr>
          <p:cNvGrpSpPr/>
          <p:nvPr/>
        </p:nvGrpSpPr>
        <p:grpSpPr>
          <a:xfrm>
            <a:off x="6015237" y="3548325"/>
            <a:ext cx="1924920" cy="283680"/>
            <a:chOff x="6015237" y="3548325"/>
            <a:chExt cx="1924920" cy="283680"/>
          </a:xfrm>
        </p:grpSpPr>
        <mc:AlternateContent xmlns:mc="http://schemas.openxmlformats.org/markup-compatibility/2006">
          <mc:Choice xmlns:p14="http://schemas.microsoft.com/office/powerpoint/2010/main" Requires="p14">
            <p:contentPart p14:bwMode="auto" r:id="rId130">
              <p14:nvContentPartPr>
                <p14:cNvPr id="122" name="Freihand 121">
                  <a:extLst>
                    <a:ext uri="{FF2B5EF4-FFF2-40B4-BE49-F238E27FC236}">
                      <a16:creationId xmlns:a16="http://schemas.microsoft.com/office/drawing/2014/main" id="{23EF4278-B930-41B2-88CE-6380F57F58ED}"/>
                    </a:ext>
                  </a:extLst>
                </p14:cNvPr>
                <p14:cNvContentPartPr/>
                <p14:nvPr/>
              </p14:nvContentPartPr>
              <p14:xfrm>
                <a:off x="6111717" y="3591165"/>
                <a:ext cx="102600" cy="151920"/>
              </p14:xfrm>
            </p:contentPart>
          </mc:Choice>
          <mc:Fallback>
            <p:pic>
              <p:nvPicPr>
                <p:cNvPr id="122" name="Freihand 121">
                  <a:extLst>
                    <a:ext uri="{FF2B5EF4-FFF2-40B4-BE49-F238E27FC236}">
                      <a16:creationId xmlns:a16="http://schemas.microsoft.com/office/drawing/2014/main" id="{23EF4278-B930-41B2-88CE-6380F57F58ED}"/>
                    </a:ext>
                  </a:extLst>
                </p:cNvPr>
                <p:cNvPicPr/>
                <p:nvPr/>
              </p:nvPicPr>
              <p:blipFill>
                <a:blip r:embed="rId131"/>
                <a:stretch>
                  <a:fillRect/>
                </a:stretch>
              </p:blipFill>
              <p:spPr>
                <a:xfrm>
                  <a:off x="6107397" y="3586845"/>
                  <a:ext cx="111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3" name="Freihand 122">
                  <a:extLst>
                    <a:ext uri="{FF2B5EF4-FFF2-40B4-BE49-F238E27FC236}">
                      <a16:creationId xmlns:a16="http://schemas.microsoft.com/office/drawing/2014/main" id="{70F98CEE-642F-4150-B0C3-F5D1F405775F}"/>
                    </a:ext>
                  </a:extLst>
                </p14:cNvPr>
                <p14:cNvContentPartPr/>
                <p14:nvPr/>
              </p14:nvContentPartPr>
              <p14:xfrm>
                <a:off x="6259317" y="3669645"/>
                <a:ext cx="100440" cy="65520"/>
              </p14:xfrm>
            </p:contentPart>
          </mc:Choice>
          <mc:Fallback>
            <p:pic>
              <p:nvPicPr>
                <p:cNvPr id="123" name="Freihand 122">
                  <a:extLst>
                    <a:ext uri="{FF2B5EF4-FFF2-40B4-BE49-F238E27FC236}">
                      <a16:creationId xmlns:a16="http://schemas.microsoft.com/office/drawing/2014/main" id="{70F98CEE-642F-4150-B0C3-F5D1F405775F}"/>
                    </a:ext>
                  </a:extLst>
                </p:cNvPr>
                <p:cNvPicPr/>
                <p:nvPr/>
              </p:nvPicPr>
              <p:blipFill>
                <a:blip r:embed="rId133"/>
                <a:stretch>
                  <a:fillRect/>
                </a:stretch>
              </p:blipFill>
              <p:spPr>
                <a:xfrm>
                  <a:off x="6254997" y="3665325"/>
                  <a:ext cx="109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4" name="Freihand 123">
                  <a:extLst>
                    <a:ext uri="{FF2B5EF4-FFF2-40B4-BE49-F238E27FC236}">
                      <a16:creationId xmlns:a16="http://schemas.microsoft.com/office/drawing/2014/main" id="{2A1714AC-B3B8-4EC9-9AD6-C398363E76C2}"/>
                    </a:ext>
                  </a:extLst>
                </p14:cNvPr>
                <p14:cNvContentPartPr/>
                <p14:nvPr/>
              </p14:nvContentPartPr>
              <p14:xfrm>
                <a:off x="6376677" y="3662085"/>
                <a:ext cx="160920" cy="66960"/>
              </p14:xfrm>
            </p:contentPart>
          </mc:Choice>
          <mc:Fallback>
            <p:pic>
              <p:nvPicPr>
                <p:cNvPr id="124" name="Freihand 123">
                  <a:extLst>
                    <a:ext uri="{FF2B5EF4-FFF2-40B4-BE49-F238E27FC236}">
                      <a16:creationId xmlns:a16="http://schemas.microsoft.com/office/drawing/2014/main" id="{2A1714AC-B3B8-4EC9-9AD6-C398363E76C2}"/>
                    </a:ext>
                  </a:extLst>
                </p:cNvPr>
                <p:cNvPicPr/>
                <p:nvPr/>
              </p:nvPicPr>
              <p:blipFill>
                <a:blip r:embed="rId135"/>
                <a:stretch>
                  <a:fillRect/>
                </a:stretch>
              </p:blipFill>
              <p:spPr>
                <a:xfrm>
                  <a:off x="6372357" y="3657765"/>
                  <a:ext cx="169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5" name="Freihand 124">
                  <a:extLst>
                    <a:ext uri="{FF2B5EF4-FFF2-40B4-BE49-F238E27FC236}">
                      <a16:creationId xmlns:a16="http://schemas.microsoft.com/office/drawing/2014/main" id="{0C5702FA-A836-4125-8C26-2DCBEE529C0E}"/>
                    </a:ext>
                  </a:extLst>
                </p14:cNvPr>
                <p14:cNvContentPartPr/>
                <p14:nvPr/>
              </p14:nvContentPartPr>
              <p14:xfrm>
                <a:off x="6558477" y="3632565"/>
                <a:ext cx="68400" cy="94320"/>
              </p14:xfrm>
            </p:contentPart>
          </mc:Choice>
          <mc:Fallback>
            <p:pic>
              <p:nvPicPr>
                <p:cNvPr id="125" name="Freihand 124">
                  <a:extLst>
                    <a:ext uri="{FF2B5EF4-FFF2-40B4-BE49-F238E27FC236}">
                      <a16:creationId xmlns:a16="http://schemas.microsoft.com/office/drawing/2014/main" id="{0C5702FA-A836-4125-8C26-2DCBEE529C0E}"/>
                    </a:ext>
                  </a:extLst>
                </p:cNvPr>
                <p:cNvPicPr/>
                <p:nvPr/>
              </p:nvPicPr>
              <p:blipFill>
                <a:blip r:embed="rId137"/>
                <a:stretch>
                  <a:fillRect/>
                </a:stretch>
              </p:blipFill>
              <p:spPr>
                <a:xfrm>
                  <a:off x="6554157" y="3628245"/>
                  <a:ext cx="77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6" name="Freihand 125">
                  <a:extLst>
                    <a:ext uri="{FF2B5EF4-FFF2-40B4-BE49-F238E27FC236}">
                      <a16:creationId xmlns:a16="http://schemas.microsoft.com/office/drawing/2014/main" id="{6EB597C0-4B89-48BD-8151-07AA1DBE1084}"/>
                    </a:ext>
                  </a:extLst>
                </p14:cNvPr>
                <p14:cNvContentPartPr/>
                <p14:nvPr/>
              </p14:nvContentPartPr>
              <p14:xfrm>
                <a:off x="6660357" y="3668565"/>
                <a:ext cx="137880" cy="52560"/>
              </p14:xfrm>
            </p:contentPart>
          </mc:Choice>
          <mc:Fallback>
            <p:pic>
              <p:nvPicPr>
                <p:cNvPr id="126" name="Freihand 125">
                  <a:extLst>
                    <a:ext uri="{FF2B5EF4-FFF2-40B4-BE49-F238E27FC236}">
                      <a16:creationId xmlns:a16="http://schemas.microsoft.com/office/drawing/2014/main" id="{6EB597C0-4B89-48BD-8151-07AA1DBE1084}"/>
                    </a:ext>
                  </a:extLst>
                </p:cNvPr>
                <p:cNvPicPr/>
                <p:nvPr/>
              </p:nvPicPr>
              <p:blipFill>
                <a:blip r:embed="rId139"/>
                <a:stretch>
                  <a:fillRect/>
                </a:stretch>
              </p:blipFill>
              <p:spPr>
                <a:xfrm>
                  <a:off x="6656037" y="3664245"/>
                  <a:ext cx="1465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7" name="Freihand 126">
                  <a:extLst>
                    <a:ext uri="{FF2B5EF4-FFF2-40B4-BE49-F238E27FC236}">
                      <a16:creationId xmlns:a16="http://schemas.microsoft.com/office/drawing/2014/main" id="{29AD0ED2-8B4B-4208-AD98-295F45218E6F}"/>
                    </a:ext>
                  </a:extLst>
                </p14:cNvPr>
                <p14:cNvContentPartPr/>
                <p14:nvPr/>
              </p14:nvContentPartPr>
              <p14:xfrm>
                <a:off x="6965637" y="3584325"/>
                <a:ext cx="176040" cy="221400"/>
              </p14:xfrm>
            </p:contentPart>
          </mc:Choice>
          <mc:Fallback>
            <p:pic>
              <p:nvPicPr>
                <p:cNvPr id="127" name="Freihand 126">
                  <a:extLst>
                    <a:ext uri="{FF2B5EF4-FFF2-40B4-BE49-F238E27FC236}">
                      <a16:creationId xmlns:a16="http://schemas.microsoft.com/office/drawing/2014/main" id="{29AD0ED2-8B4B-4208-AD98-295F45218E6F}"/>
                    </a:ext>
                  </a:extLst>
                </p:cNvPr>
                <p:cNvPicPr/>
                <p:nvPr/>
              </p:nvPicPr>
              <p:blipFill>
                <a:blip r:embed="rId141"/>
                <a:stretch>
                  <a:fillRect/>
                </a:stretch>
              </p:blipFill>
              <p:spPr>
                <a:xfrm>
                  <a:off x="6961317" y="3580005"/>
                  <a:ext cx="184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8" name="Freihand 127">
                  <a:extLst>
                    <a:ext uri="{FF2B5EF4-FFF2-40B4-BE49-F238E27FC236}">
                      <a16:creationId xmlns:a16="http://schemas.microsoft.com/office/drawing/2014/main" id="{BCA8F115-C9C5-4BD7-B3FA-393BFE8063AD}"/>
                    </a:ext>
                  </a:extLst>
                </p14:cNvPr>
                <p14:cNvContentPartPr/>
                <p14:nvPr/>
              </p14:nvContentPartPr>
              <p14:xfrm>
                <a:off x="7254357" y="3608805"/>
                <a:ext cx="109440" cy="85680"/>
              </p14:xfrm>
            </p:contentPart>
          </mc:Choice>
          <mc:Fallback>
            <p:pic>
              <p:nvPicPr>
                <p:cNvPr id="128" name="Freihand 127">
                  <a:extLst>
                    <a:ext uri="{FF2B5EF4-FFF2-40B4-BE49-F238E27FC236}">
                      <a16:creationId xmlns:a16="http://schemas.microsoft.com/office/drawing/2014/main" id="{BCA8F115-C9C5-4BD7-B3FA-393BFE8063AD}"/>
                    </a:ext>
                  </a:extLst>
                </p:cNvPr>
                <p:cNvPicPr/>
                <p:nvPr/>
              </p:nvPicPr>
              <p:blipFill>
                <a:blip r:embed="rId143"/>
                <a:stretch>
                  <a:fillRect/>
                </a:stretch>
              </p:blipFill>
              <p:spPr>
                <a:xfrm>
                  <a:off x="7249677" y="3604485"/>
                  <a:ext cx="118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9" name="Freihand 128">
                  <a:extLst>
                    <a:ext uri="{FF2B5EF4-FFF2-40B4-BE49-F238E27FC236}">
                      <a16:creationId xmlns:a16="http://schemas.microsoft.com/office/drawing/2014/main" id="{CDA3DADF-7586-4C95-9C8A-A4CD36BB5DB6}"/>
                    </a:ext>
                  </a:extLst>
                </p14:cNvPr>
                <p14:cNvContentPartPr/>
                <p14:nvPr/>
              </p14:nvContentPartPr>
              <p14:xfrm>
                <a:off x="7369917" y="3561645"/>
                <a:ext cx="91080" cy="145440"/>
              </p14:xfrm>
            </p:contentPart>
          </mc:Choice>
          <mc:Fallback>
            <p:pic>
              <p:nvPicPr>
                <p:cNvPr id="129" name="Freihand 128">
                  <a:extLst>
                    <a:ext uri="{FF2B5EF4-FFF2-40B4-BE49-F238E27FC236}">
                      <a16:creationId xmlns:a16="http://schemas.microsoft.com/office/drawing/2014/main" id="{CDA3DADF-7586-4C95-9C8A-A4CD36BB5DB6}"/>
                    </a:ext>
                  </a:extLst>
                </p:cNvPr>
                <p:cNvPicPr/>
                <p:nvPr/>
              </p:nvPicPr>
              <p:blipFill>
                <a:blip r:embed="rId145"/>
                <a:stretch>
                  <a:fillRect/>
                </a:stretch>
              </p:blipFill>
              <p:spPr>
                <a:xfrm>
                  <a:off x="7365597" y="3557325"/>
                  <a:ext cx="99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0" name="Freihand 129">
                  <a:extLst>
                    <a:ext uri="{FF2B5EF4-FFF2-40B4-BE49-F238E27FC236}">
                      <a16:creationId xmlns:a16="http://schemas.microsoft.com/office/drawing/2014/main" id="{81980AC2-7F0A-4C6C-81EA-0D8732A8955C}"/>
                    </a:ext>
                  </a:extLst>
                </p14:cNvPr>
                <p14:cNvContentPartPr/>
                <p14:nvPr/>
              </p14:nvContentPartPr>
              <p14:xfrm>
                <a:off x="7506357" y="3548325"/>
                <a:ext cx="25920" cy="176040"/>
              </p14:xfrm>
            </p:contentPart>
          </mc:Choice>
          <mc:Fallback>
            <p:pic>
              <p:nvPicPr>
                <p:cNvPr id="130" name="Freihand 129">
                  <a:extLst>
                    <a:ext uri="{FF2B5EF4-FFF2-40B4-BE49-F238E27FC236}">
                      <a16:creationId xmlns:a16="http://schemas.microsoft.com/office/drawing/2014/main" id="{81980AC2-7F0A-4C6C-81EA-0D8732A8955C}"/>
                    </a:ext>
                  </a:extLst>
                </p:cNvPr>
                <p:cNvPicPr/>
                <p:nvPr/>
              </p:nvPicPr>
              <p:blipFill>
                <a:blip r:embed="rId147"/>
                <a:stretch>
                  <a:fillRect/>
                </a:stretch>
              </p:blipFill>
              <p:spPr>
                <a:xfrm>
                  <a:off x="7502037" y="3544005"/>
                  <a:ext cx="34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1" name="Freihand 130">
                  <a:extLst>
                    <a:ext uri="{FF2B5EF4-FFF2-40B4-BE49-F238E27FC236}">
                      <a16:creationId xmlns:a16="http://schemas.microsoft.com/office/drawing/2014/main" id="{C061808B-CF2B-431A-B35C-FBCC9B0D70D1}"/>
                    </a:ext>
                  </a:extLst>
                </p14:cNvPr>
                <p14:cNvContentPartPr/>
                <p14:nvPr/>
              </p14:nvContentPartPr>
              <p14:xfrm>
                <a:off x="7550277" y="3561285"/>
                <a:ext cx="99000" cy="143640"/>
              </p14:xfrm>
            </p:contentPart>
          </mc:Choice>
          <mc:Fallback>
            <p:pic>
              <p:nvPicPr>
                <p:cNvPr id="131" name="Freihand 130">
                  <a:extLst>
                    <a:ext uri="{FF2B5EF4-FFF2-40B4-BE49-F238E27FC236}">
                      <a16:creationId xmlns:a16="http://schemas.microsoft.com/office/drawing/2014/main" id="{C061808B-CF2B-431A-B35C-FBCC9B0D70D1}"/>
                    </a:ext>
                  </a:extLst>
                </p:cNvPr>
                <p:cNvPicPr/>
                <p:nvPr/>
              </p:nvPicPr>
              <p:blipFill>
                <a:blip r:embed="rId149"/>
                <a:stretch>
                  <a:fillRect/>
                </a:stretch>
              </p:blipFill>
              <p:spPr>
                <a:xfrm>
                  <a:off x="7545957" y="3556965"/>
                  <a:ext cx="107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2" name="Freihand 131">
                  <a:extLst>
                    <a:ext uri="{FF2B5EF4-FFF2-40B4-BE49-F238E27FC236}">
                      <a16:creationId xmlns:a16="http://schemas.microsoft.com/office/drawing/2014/main" id="{727169DA-98DB-48A3-B5BD-A9F59EF90DD3}"/>
                    </a:ext>
                  </a:extLst>
                </p14:cNvPr>
                <p14:cNvContentPartPr/>
                <p14:nvPr/>
              </p14:nvContentPartPr>
              <p14:xfrm>
                <a:off x="7619397" y="3619605"/>
                <a:ext cx="113760" cy="79200"/>
              </p14:xfrm>
            </p:contentPart>
          </mc:Choice>
          <mc:Fallback>
            <p:pic>
              <p:nvPicPr>
                <p:cNvPr id="132" name="Freihand 131">
                  <a:extLst>
                    <a:ext uri="{FF2B5EF4-FFF2-40B4-BE49-F238E27FC236}">
                      <a16:creationId xmlns:a16="http://schemas.microsoft.com/office/drawing/2014/main" id="{727169DA-98DB-48A3-B5BD-A9F59EF90DD3}"/>
                    </a:ext>
                  </a:extLst>
                </p:cNvPr>
                <p:cNvPicPr/>
                <p:nvPr/>
              </p:nvPicPr>
              <p:blipFill>
                <a:blip r:embed="rId151"/>
                <a:stretch>
                  <a:fillRect/>
                </a:stretch>
              </p:blipFill>
              <p:spPr>
                <a:xfrm>
                  <a:off x="7615077" y="3615285"/>
                  <a:ext cx="122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5" name="Freihand 134">
                  <a:extLst>
                    <a:ext uri="{FF2B5EF4-FFF2-40B4-BE49-F238E27FC236}">
                      <a16:creationId xmlns:a16="http://schemas.microsoft.com/office/drawing/2014/main" id="{1099C605-E6B2-4B0C-BB00-767E40DAF7E3}"/>
                    </a:ext>
                  </a:extLst>
                </p14:cNvPr>
                <p14:cNvContentPartPr/>
                <p14:nvPr/>
              </p14:nvContentPartPr>
              <p14:xfrm>
                <a:off x="6015237" y="3777285"/>
                <a:ext cx="1924920" cy="54720"/>
              </p14:xfrm>
            </p:contentPart>
          </mc:Choice>
          <mc:Fallback>
            <p:pic>
              <p:nvPicPr>
                <p:cNvPr id="135" name="Freihand 134">
                  <a:extLst>
                    <a:ext uri="{FF2B5EF4-FFF2-40B4-BE49-F238E27FC236}">
                      <a16:creationId xmlns:a16="http://schemas.microsoft.com/office/drawing/2014/main" id="{1099C605-E6B2-4B0C-BB00-767E40DAF7E3}"/>
                    </a:ext>
                  </a:extLst>
                </p:cNvPr>
                <p:cNvPicPr/>
                <p:nvPr/>
              </p:nvPicPr>
              <p:blipFill>
                <a:blip r:embed="rId153"/>
                <a:stretch>
                  <a:fillRect/>
                </a:stretch>
              </p:blipFill>
              <p:spPr>
                <a:xfrm>
                  <a:off x="6010917" y="3772965"/>
                  <a:ext cx="1933560" cy="63360"/>
                </a:xfrm>
                <a:prstGeom prst="rect">
                  <a:avLst/>
                </a:prstGeom>
              </p:spPr>
            </p:pic>
          </mc:Fallback>
        </mc:AlternateContent>
      </p:grpSp>
      <p:grpSp>
        <p:nvGrpSpPr>
          <p:cNvPr id="139" name="Gruppieren 138">
            <a:extLst>
              <a:ext uri="{FF2B5EF4-FFF2-40B4-BE49-F238E27FC236}">
                <a16:creationId xmlns:a16="http://schemas.microsoft.com/office/drawing/2014/main" id="{AAFAC43A-7F38-493D-B028-C389502FE989}"/>
              </a:ext>
            </a:extLst>
          </p:cNvPr>
          <p:cNvGrpSpPr/>
          <p:nvPr/>
        </p:nvGrpSpPr>
        <p:grpSpPr>
          <a:xfrm>
            <a:off x="7232037" y="577605"/>
            <a:ext cx="1968480" cy="539640"/>
            <a:chOff x="7232037" y="577605"/>
            <a:chExt cx="1968480" cy="539640"/>
          </a:xfrm>
        </p:grpSpPr>
        <mc:AlternateContent xmlns:mc="http://schemas.openxmlformats.org/markup-compatibility/2006">
          <mc:Choice xmlns:p14="http://schemas.microsoft.com/office/powerpoint/2010/main" Requires="p14">
            <p:contentPart p14:bwMode="auto" r:id="rId154">
              <p14:nvContentPartPr>
                <p14:cNvPr id="90" name="Freihand 89">
                  <a:extLst>
                    <a:ext uri="{FF2B5EF4-FFF2-40B4-BE49-F238E27FC236}">
                      <a16:creationId xmlns:a16="http://schemas.microsoft.com/office/drawing/2014/main" id="{53C847E7-13DC-410F-BF31-EA6392D3727E}"/>
                    </a:ext>
                  </a:extLst>
                </p14:cNvPr>
                <p14:cNvContentPartPr/>
                <p14:nvPr/>
              </p14:nvContentPartPr>
              <p14:xfrm>
                <a:off x="8321757" y="927165"/>
                <a:ext cx="213480" cy="190080"/>
              </p14:xfrm>
            </p:contentPart>
          </mc:Choice>
          <mc:Fallback>
            <p:pic>
              <p:nvPicPr>
                <p:cNvPr id="90" name="Freihand 89">
                  <a:extLst>
                    <a:ext uri="{FF2B5EF4-FFF2-40B4-BE49-F238E27FC236}">
                      <a16:creationId xmlns:a16="http://schemas.microsoft.com/office/drawing/2014/main" id="{53C847E7-13DC-410F-BF31-EA6392D3727E}"/>
                    </a:ext>
                  </a:extLst>
                </p:cNvPr>
                <p:cNvPicPr/>
                <p:nvPr/>
              </p:nvPicPr>
              <p:blipFill>
                <a:blip r:embed="rId155"/>
                <a:stretch>
                  <a:fillRect/>
                </a:stretch>
              </p:blipFill>
              <p:spPr>
                <a:xfrm>
                  <a:off x="8317437" y="922845"/>
                  <a:ext cx="222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1" name="Freihand 90">
                  <a:extLst>
                    <a:ext uri="{FF2B5EF4-FFF2-40B4-BE49-F238E27FC236}">
                      <a16:creationId xmlns:a16="http://schemas.microsoft.com/office/drawing/2014/main" id="{8A19B31C-980B-4EE3-8FA4-9EA845E5532A}"/>
                    </a:ext>
                  </a:extLst>
                </p14:cNvPr>
                <p14:cNvContentPartPr/>
                <p14:nvPr/>
              </p14:nvContentPartPr>
              <p14:xfrm>
                <a:off x="8648997" y="860565"/>
                <a:ext cx="126360" cy="162000"/>
              </p14:xfrm>
            </p:contentPart>
          </mc:Choice>
          <mc:Fallback>
            <p:pic>
              <p:nvPicPr>
                <p:cNvPr id="91" name="Freihand 90">
                  <a:extLst>
                    <a:ext uri="{FF2B5EF4-FFF2-40B4-BE49-F238E27FC236}">
                      <a16:creationId xmlns:a16="http://schemas.microsoft.com/office/drawing/2014/main" id="{8A19B31C-980B-4EE3-8FA4-9EA845E5532A}"/>
                    </a:ext>
                  </a:extLst>
                </p:cNvPr>
                <p:cNvPicPr/>
                <p:nvPr/>
              </p:nvPicPr>
              <p:blipFill>
                <a:blip r:embed="rId157"/>
                <a:stretch>
                  <a:fillRect/>
                </a:stretch>
              </p:blipFill>
              <p:spPr>
                <a:xfrm>
                  <a:off x="8644677" y="856245"/>
                  <a:ext cx="135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7" name="Freihand 136">
                  <a:extLst>
                    <a:ext uri="{FF2B5EF4-FFF2-40B4-BE49-F238E27FC236}">
                      <a16:creationId xmlns:a16="http://schemas.microsoft.com/office/drawing/2014/main" id="{BDAFF9CD-C8C0-40E9-AE33-F1663BEF3A97}"/>
                    </a:ext>
                  </a:extLst>
                </p14:cNvPr>
                <p14:cNvContentPartPr/>
                <p14:nvPr/>
              </p14:nvContentPartPr>
              <p14:xfrm>
                <a:off x="7342557" y="577605"/>
                <a:ext cx="1857960" cy="261720"/>
              </p14:xfrm>
            </p:contentPart>
          </mc:Choice>
          <mc:Fallback>
            <p:pic>
              <p:nvPicPr>
                <p:cNvPr id="137" name="Freihand 136">
                  <a:extLst>
                    <a:ext uri="{FF2B5EF4-FFF2-40B4-BE49-F238E27FC236}">
                      <a16:creationId xmlns:a16="http://schemas.microsoft.com/office/drawing/2014/main" id="{BDAFF9CD-C8C0-40E9-AE33-F1663BEF3A97}"/>
                    </a:ext>
                  </a:extLst>
                </p:cNvPr>
                <p:cNvPicPr/>
                <p:nvPr/>
              </p:nvPicPr>
              <p:blipFill>
                <a:blip r:embed="rId159"/>
                <a:stretch>
                  <a:fillRect/>
                </a:stretch>
              </p:blipFill>
              <p:spPr>
                <a:xfrm>
                  <a:off x="7338237" y="573285"/>
                  <a:ext cx="18666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8" name="Freihand 137">
                  <a:extLst>
                    <a:ext uri="{FF2B5EF4-FFF2-40B4-BE49-F238E27FC236}">
                      <a16:creationId xmlns:a16="http://schemas.microsoft.com/office/drawing/2014/main" id="{47D2D5B5-9F31-4F5D-9BD3-1E945C56B1A5}"/>
                    </a:ext>
                  </a:extLst>
                </p14:cNvPr>
                <p14:cNvContentPartPr/>
                <p14:nvPr/>
              </p14:nvContentPartPr>
              <p14:xfrm>
                <a:off x="7232037" y="683805"/>
                <a:ext cx="389160" cy="292320"/>
              </p14:xfrm>
            </p:contentPart>
          </mc:Choice>
          <mc:Fallback>
            <p:pic>
              <p:nvPicPr>
                <p:cNvPr id="138" name="Freihand 137">
                  <a:extLst>
                    <a:ext uri="{FF2B5EF4-FFF2-40B4-BE49-F238E27FC236}">
                      <a16:creationId xmlns:a16="http://schemas.microsoft.com/office/drawing/2014/main" id="{47D2D5B5-9F31-4F5D-9BD3-1E945C56B1A5}"/>
                    </a:ext>
                  </a:extLst>
                </p:cNvPr>
                <p:cNvPicPr/>
                <p:nvPr/>
              </p:nvPicPr>
              <p:blipFill>
                <a:blip r:embed="rId161"/>
                <a:stretch>
                  <a:fillRect/>
                </a:stretch>
              </p:blipFill>
              <p:spPr>
                <a:xfrm>
                  <a:off x="7227717" y="679485"/>
                  <a:ext cx="397800" cy="300960"/>
                </a:xfrm>
                <a:prstGeom prst="rect">
                  <a:avLst/>
                </a:prstGeom>
              </p:spPr>
            </p:pic>
          </mc:Fallback>
        </mc:AlternateContent>
      </p:grpSp>
      <p:grpSp>
        <p:nvGrpSpPr>
          <p:cNvPr id="179" name="Gruppieren 178">
            <a:extLst>
              <a:ext uri="{FF2B5EF4-FFF2-40B4-BE49-F238E27FC236}">
                <a16:creationId xmlns:a16="http://schemas.microsoft.com/office/drawing/2014/main" id="{A21F34BA-5692-4299-B507-86A7CB5A7F01}"/>
              </a:ext>
            </a:extLst>
          </p:cNvPr>
          <p:cNvGrpSpPr/>
          <p:nvPr/>
        </p:nvGrpSpPr>
        <p:grpSpPr>
          <a:xfrm>
            <a:off x="9148317" y="88365"/>
            <a:ext cx="2386080" cy="830520"/>
            <a:chOff x="9148317" y="88365"/>
            <a:chExt cx="2386080" cy="830520"/>
          </a:xfrm>
        </p:grpSpPr>
        <mc:AlternateContent xmlns:mc="http://schemas.openxmlformats.org/markup-compatibility/2006">
          <mc:Choice xmlns:p14="http://schemas.microsoft.com/office/powerpoint/2010/main" Requires="p14">
            <p:contentPart p14:bwMode="auto" r:id="rId162">
              <p14:nvContentPartPr>
                <p14:cNvPr id="140" name="Freihand 139">
                  <a:extLst>
                    <a:ext uri="{FF2B5EF4-FFF2-40B4-BE49-F238E27FC236}">
                      <a16:creationId xmlns:a16="http://schemas.microsoft.com/office/drawing/2014/main" id="{C276A4D1-300A-40D0-8293-91E2C422C809}"/>
                    </a:ext>
                  </a:extLst>
                </p14:cNvPr>
                <p14:cNvContentPartPr/>
                <p14:nvPr/>
              </p14:nvContentPartPr>
              <p14:xfrm>
                <a:off x="9368277" y="512805"/>
                <a:ext cx="134280" cy="99360"/>
              </p14:xfrm>
            </p:contentPart>
          </mc:Choice>
          <mc:Fallback>
            <p:pic>
              <p:nvPicPr>
                <p:cNvPr id="140" name="Freihand 139">
                  <a:extLst>
                    <a:ext uri="{FF2B5EF4-FFF2-40B4-BE49-F238E27FC236}">
                      <a16:creationId xmlns:a16="http://schemas.microsoft.com/office/drawing/2014/main" id="{C276A4D1-300A-40D0-8293-91E2C422C809}"/>
                    </a:ext>
                  </a:extLst>
                </p:cNvPr>
                <p:cNvPicPr/>
                <p:nvPr/>
              </p:nvPicPr>
              <p:blipFill>
                <a:blip r:embed="rId163"/>
                <a:stretch>
                  <a:fillRect/>
                </a:stretch>
              </p:blipFill>
              <p:spPr>
                <a:xfrm>
                  <a:off x="9363957" y="508485"/>
                  <a:ext cx="142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1" name="Freihand 140">
                  <a:extLst>
                    <a:ext uri="{FF2B5EF4-FFF2-40B4-BE49-F238E27FC236}">
                      <a16:creationId xmlns:a16="http://schemas.microsoft.com/office/drawing/2014/main" id="{2D75D8F7-74CF-4C71-8223-B7FDC2E74429}"/>
                    </a:ext>
                  </a:extLst>
                </p14:cNvPr>
                <p14:cNvContentPartPr/>
                <p14:nvPr/>
              </p14:nvContentPartPr>
              <p14:xfrm>
                <a:off x="9542517" y="488685"/>
                <a:ext cx="197280" cy="68760"/>
              </p14:xfrm>
            </p:contentPart>
          </mc:Choice>
          <mc:Fallback>
            <p:pic>
              <p:nvPicPr>
                <p:cNvPr id="141" name="Freihand 140">
                  <a:extLst>
                    <a:ext uri="{FF2B5EF4-FFF2-40B4-BE49-F238E27FC236}">
                      <a16:creationId xmlns:a16="http://schemas.microsoft.com/office/drawing/2014/main" id="{2D75D8F7-74CF-4C71-8223-B7FDC2E74429}"/>
                    </a:ext>
                  </a:extLst>
                </p:cNvPr>
                <p:cNvPicPr/>
                <p:nvPr/>
              </p:nvPicPr>
              <p:blipFill>
                <a:blip r:embed="rId165"/>
                <a:stretch>
                  <a:fillRect/>
                </a:stretch>
              </p:blipFill>
              <p:spPr>
                <a:xfrm>
                  <a:off x="9538197" y="484365"/>
                  <a:ext cx="205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2" name="Freihand 141">
                  <a:extLst>
                    <a:ext uri="{FF2B5EF4-FFF2-40B4-BE49-F238E27FC236}">
                      <a16:creationId xmlns:a16="http://schemas.microsoft.com/office/drawing/2014/main" id="{1E2AB8E0-B679-431C-A692-4F3F970788D5}"/>
                    </a:ext>
                  </a:extLst>
                </p14:cNvPr>
                <p14:cNvContentPartPr/>
                <p14:nvPr/>
              </p14:nvContentPartPr>
              <p14:xfrm>
                <a:off x="9736197" y="496245"/>
                <a:ext cx="59040" cy="39240"/>
              </p14:xfrm>
            </p:contentPart>
          </mc:Choice>
          <mc:Fallback>
            <p:pic>
              <p:nvPicPr>
                <p:cNvPr id="142" name="Freihand 141">
                  <a:extLst>
                    <a:ext uri="{FF2B5EF4-FFF2-40B4-BE49-F238E27FC236}">
                      <a16:creationId xmlns:a16="http://schemas.microsoft.com/office/drawing/2014/main" id="{1E2AB8E0-B679-431C-A692-4F3F970788D5}"/>
                    </a:ext>
                  </a:extLst>
                </p:cNvPr>
                <p:cNvPicPr/>
                <p:nvPr/>
              </p:nvPicPr>
              <p:blipFill>
                <a:blip r:embed="rId167"/>
                <a:stretch>
                  <a:fillRect/>
                </a:stretch>
              </p:blipFill>
              <p:spPr>
                <a:xfrm>
                  <a:off x="9731877" y="491925"/>
                  <a:ext cx="67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3" name="Freihand 142">
                  <a:extLst>
                    <a:ext uri="{FF2B5EF4-FFF2-40B4-BE49-F238E27FC236}">
                      <a16:creationId xmlns:a16="http://schemas.microsoft.com/office/drawing/2014/main" id="{6A01DFE7-9EF7-4774-B511-4FAC7955F220}"/>
                    </a:ext>
                  </a:extLst>
                </p14:cNvPr>
                <p14:cNvContentPartPr/>
                <p14:nvPr/>
              </p14:nvContentPartPr>
              <p14:xfrm>
                <a:off x="9808917" y="477165"/>
                <a:ext cx="138240" cy="41040"/>
              </p14:xfrm>
            </p:contentPart>
          </mc:Choice>
          <mc:Fallback>
            <p:pic>
              <p:nvPicPr>
                <p:cNvPr id="143" name="Freihand 142">
                  <a:extLst>
                    <a:ext uri="{FF2B5EF4-FFF2-40B4-BE49-F238E27FC236}">
                      <a16:creationId xmlns:a16="http://schemas.microsoft.com/office/drawing/2014/main" id="{6A01DFE7-9EF7-4774-B511-4FAC7955F220}"/>
                    </a:ext>
                  </a:extLst>
                </p:cNvPr>
                <p:cNvPicPr/>
                <p:nvPr/>
              </p:nvPicPr>
              <p:blipFill>
                <a:blip r:embed="rId169"/>
                <a:stretch>
                  <a:fillRect/>
                </a:stretch>
              </p:blipFill>
              <p:spPr>
                <a:xfrm>
                  <a:off x="9804597" y="472845"/>
                  <a:ext cx="1468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5" name="Freihand 144">
                  <a:extLst>
                    <a:ext uri="{FF2B5EF4-FFF2-40B4-BE49-F238E27FC236}">
                      <a16:creationId xmlns:a16="http://schemas.microsoft.com/office/drawing/2014/main" id="{1A9467A5-2CB9-46CD-8487-C0AE61B930AD}"/>
                    </a:ext>
                  </a:extLst>
                </p14:cNvPr>
                <p14:cNvContentPartPr/>
                <p14:nvPr/>
              </p14:nvContentPartPr>
              <p14:xfrm>
                <a:off x="10089717" y="430005"/>
                <a:ext cx="112680" cy="74160"/>
              </p14:xfrm>
            </p:contentPart>
          </mc:Choice>
          <mc:Fallback>
            <p:pic>
              <p:nvPicPr>
                <p:cNvPr id="145" name="Freihand 144">
                  <a:extLst>
                    <a:ext uri="{FF2B5EF4-FFF2-40B4-BE49-F238E27FC236}">
                      <a16:creationId xmlns:a16="http://schemas.microsoft.com/office/drawing/2014/main" id="{1A9467A5-2CB9-46CD-8487-C0AE61B930AD}"/>
                    </a:ext>
                  </a:extLst>
                </p:cNvPr>
                <p:cNvPicPr/>
                <p:nvPr/>
              </p:nvPicPr>
              <p:blipFill>
                <a:blip r:embed="rId171"/>
                <a:stretch>
                  <a:fillRect/>
                </a:stretch>
              </p:blipFill>
              <p:spPr>
                <a:xfrm>
                  <a:off x="10085397" y="425685"/>
                  <a:ext cx="121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6" name="Freihand 145">
                  <a:extLst>
                    <a:ext uri="{FF2B5EF4-FFF2-40B4-BE49-F238E27FC236}">
                      <a16:creationId xmlns:a16="http://schemas.microsoft.com/office/drawing/2014/main" id="{2D34A711-D403-4C9A-8CBC-94A978576DF2}"/>
                    </a:ext>
                  </a:extLst>
                </p14:cNvPr>
                <p14:cNvContentPartPr/>
                <p14:nvPr/>
              </p14:nvContentPartPr>
              <p14:xfrm>
                <a:off x="9148317" y="261165"/>
                <a:ext cx="143280" cy="106920"/>
              </p14:xfrm>
            </p:contentPart>
          </mc:Choice>
          <mc:Fallback>
            <p:pic>
              <p:nvPicPr>
                <p:cNvPr id="146" name="Freihand 145">
                  <a:extLst>
                    <a:ext uri="{FF2B5EF4-FFF2-40B4-BE49-F238E27FC236}">
                      <a16:creationId xmlns:a16="http://schemas.microsoft.com/office/drawing/2014/main" id="{2D34A711-D403-4C9A-8CBC-94A978576DF2}"/>
                    </a:ext>
                  </a:extLst>
                </p:cNvPr>
                <p:cNvPicPr/>
                <p:nvPr/>
              </p:nvPicPr>
              <p:blipFill>
                <a:blip r:embed="rId173"/>
                <a:stretch>
                  <a:fillRect/>
                </a:stretch>
              </p:blipFill>
              <p:spPr>
                <a:xfrm>
                  <a:off x="9143997" y="256845"/>
                  <a:ext cx="151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7" name="Freihand 146">
                  <a:extLst>
                    <a:ext uri="{FF2B5EF4-FFF2-40B4-BE49-F238E27FC236}">
                      <a16:creationId xmlns:a16="http://schemas.microsoft.com/office/drawing/2014/main" id="{C17D7F28-8577-440B-85BF-DB3C143A06C4}"/>
                    </a:ext>
                  </a:extLst>
                </p14:cNvPr>
                <p14:cNvContentPartPr/>
                <p14:nvPr/>
              </p14:nvContentPartPr>
              <p14:xfrm>
                <a:off x="9306357" y="277725"/>
                <a:ext cx="44280" cy="43560"/>
              </p14:xfrm>
            </p:contentPart>
          </mc:Choice>
          <mc:Fallback>
            <p:pic>
              <p:nvPicPr>
                <p:cNvPr id="147" name="Freihand 146">
                  <a:extLst>
                    <a:ext uri="{FF2B5EF4-FFF2-40B4-BE49-F238E27FC236}">
                      <a16:creationId xmlns:a16="http://schemas.microsoft.com/office/drawing/2014/main" id="{C17D7F28-8577-440B-85BF-DB3C143A06C4}"/>
                    </a:ext>
                  </a:extLst>
                </p:cNvPr>
                <p:cNvPicPr/>
                <p:nvPr/>
              </p:nvPicPr>
              <p:blipFill>
                <a:blip r:embed="rId175"/>
                <a:stretch>
                  <a:fillRect/>
                </a:stretch>
              </p:blipFill>
              <p:spPr>
                <a:xfrm>
                  <a:off x="9302037" y="273405"/>
                  <a:ext cx="52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8" name="Freihand 147">
                  <a:extLst>
                    <a:ext uri="{FF2B5EF4-FFF2-40B4-BE49-F238E27FC236}">
                      <a16:creationId xmlns:a16="http://schemas.microsoft.com/office/drawing/2014/main" id="{B6B51F49-82A7-48AC-AAC5-DAB48C6FC94B}"/>
                    </a:ext>
                  </a:extLst>
                </p14:cNvPr>
                <p14:cNvContentPartPr/>
                <p14:nvPr/>
              </p14:nvContentPartPr>
              <p14:xfrm>
                <a:off x="9306357" y="289965"/>
                <a:ext cx="360" cy="360"/>
              </p14:xfrm>
            </p:contentPart>
          </mc:Choice>
          <mc:Fallback>
            <p:pic>
              <p:nvPicPr>
                <p:cNvPr id="148" name="Freihand 147">
                  <a:extLst>
                    <a:ext uri="{FF2B5EF4-FFF2-40B4-BE49-F238E27FC236}">
                      <a16:creationId xmlns:a16="http://schemas.microsoft.com/office/drawing/2014/main" id="{B6B51F49-82A7-48AC-AAC5-DAB48C6FC94B}"/>
                    </a:ext>
                  </a:extLst>
                </p:cNvPr>
                <p:cNvPicPr/>
                <p:nvPr/>
              </p:nvPicPr>
              <p:blipFill>
                <a:blip r:embed="rId18"/>
                <a:stretch>
                  <a:fillRect/>
                </a:stretch>
              </p:blipFill>
              <p:spPr>
                <a:xfrm>
                  <a:off x="9302037" y="285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 name="Freihand 148">
                  <a:extLst>
                    <a:ext uri="{FF2B5EF4-FFF2-40B4-BE49-F238E27FC236}">
                      <a16:creationId xmlns:a16="http://schemas.microsoft.com/office/drawing/2014/main" id="{EDC7A342-04D0-42A5-B629-417CADA6B497}"/>
                    </a:ext>
                  </a:extLst>
                </p14:cNvPr>
                <p14:cNvContentPartPr/>
                <p14:nvPr/>
              </p14:nvContentPartPr>
              <p14:xfrm>
                <a:off x="9306357" y="254325"/>
                <a:ext cx="88560" cy="183960"/>
              </p14:xfrm>
            </p:contentPart>
          </mc:Choice>
          <mc:Fallback>
            <p:pic>
              <p:nvPicPr>
                <p:cNvPr id="149" name="Freihand 148">
                  <a:extLst>
                    <a:ext uri="{FF2B5EF4-FFF2-40B4-BE49-F238E27FC236}">
                      <a16:creationId xmlns:a16="http://schemas.microsoft.com/office/drawing/2014/main" id="{EDC7A342-04D0-42A5-B629-417CADA6B497}"/>
                    </a:ext>
                  </a:extLst>
                </p:cNvPr>
                <p:cNvPicPr/>
                <p:nvPr/>
              </p:nvPicPr>
              <p:blipFill>
                <a:blip r:embed="rId178"/>
                <a:stretch>
                  <a:fillRect/>
                </a:stretch>
              </p:blipFill>
              <p:spPr>
                <a:xfrm>
                  <a:off x="9302037" y="250005"/>
                  <a:ext cx="97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0" name="Freihand 149">
                  <a:extLst>
                    <a:ext uri="{FF2B5EF4-FFF2-40B4-BE49-F238E27FC236}">
                      <a16:creationId xmlns:a16="http://schemas.microsoft.com/office/drawing/2014/main" id="{A1B77A3E-EAD8-45D3-85C4-3A070E9B44A3}"/>
                    </a:ext>
                  </a:extLst>
                </p14:cNvPr>
                <p14:cNvContentPartPr/>
                <p14:nvPr/>
              </p14:nvContentPartPr>
              <p14:xfrm>
                <a:off x="9421197" y="234165"/>
                <a:ext cx="59400" cy="168840"/>
              </p14:xfrm>
            </p:contentPart>
          </mc:Choice>
          <mc:Fallback>
            <p:pic>
              <p:nvPicPr>
                <p:cNvPr id="150" name="Freihand 149">
                  <a:extLst>
                    <a:ext uri="{FF2B5EF4-FFF2-40B4-BE49-F238E27FC236}">
                      <a16:creationId xmlns:a16="http://schemas.microsoft.com/office/drawing/2014/main" id="{A1B77A3E-EAD8-45D3-85C4-3A070E9B44A3}"/>
                    </a:ext>
                  </a:extLst>
                </p:cNvPr>
                <p:cNvPicPr/>
                <p:nvPr/>
              </p:nvPicPr>
              <p:blipFill>
                <a:blip r:embed="rId180"/>
                <a:stretch>
                  <a:fillRect/>
                </a:stretch>
              </p:blipFill>
              <p:spPr>
                <a:xfrm>
                  <a:off x="9416877" y="229845"/>
                  <a:ext cx="68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1" name="Freihand 150">
                  <a:extLst>
                    <a:ext uri="{FF2B5EF4-FFF2-40B4-BE49-F238E27FC236}">
                      <a16:creationId xmlns:a16="http://schemas.microsoft.com/office/drawing/2014/main" id="{B1B8E5B0-7963-4B75-A6CF-5A0A99104237}"/>
                    </a:ext>
                  </a:extLst>
                </p14:cNvPr>
                <p14:cNvContentPartPr/>
                <p14:nvPr/>
              </p14:nvContentPartPr>
              <p14:xfrm>
                <a:off x="9489597" y="219405"/>
                <a:ext cx="48600" cy="77040"/>
              </p14:xfrm>
            </p:contentPart>
          </mc:Choice>
          <mc:Fallback>
            <p:pic>
              <p:nvPicPr>
                <p:cNvPr id="151" name="Freihand 150">
                  <a:extLst>
                    <a:ext uri="{FF2B5EF4-FFF2-40B4-BE49-F238E27FC236}">
                      <a16:creationId xmlns:a16="http://schemas.microsoft.com/office/drawing/2014/main" id="{B1B8E5B0-7963-4B75-A6CF-5A0A99104237}"/>
                    </a:ext>
                  </a:extLst>
                </p:cNvPr>
                <p:cNvPicPr/>
                <p:nvPr/>
              </p:nvPicPr>
              <p:blipFill>
                <a:blip r:embed="rId182"/>
                <a:stretch>
                  <a:fillRect/>
                </a:stretch>
              </p:blipFill>
              <p:spPr>
                <a:xfrm>
                  <a:off x="9485277" y="215085"/>
                  <a:ext cx="57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3" name="Freihand 152">
                  <a:extLst>
                    <a:ext uri="{FF2B5EF4-FFF2-40B4-BE49-F238E27FC236}">
                      <a16:creationId xmlns:a16="http://schemas.microsoft.com/office/drawing/2014/main" id="{5BABB75C-7239-4689-B38F-9124FEE43DCE}"/>
                    </a:ext>
                  </a:extLst>
                </p14:cNvPr>
                <p14:cNvContentPartPr/>
                <p14:nvPr/>
              </p14:nvContentPartPr>
              <p14:xfrm>
                <a:off x="9588597" y="124725"/>
                <a:ext cx="182520" cy="144360"/>
              </p14:xfrm>
            </p:contentPart>
          </mc:Choice>
          <mc:Fallback>
            <p:pic>
              <p:nvPicPr>
                <p:cNvPr id="153" name="Freihand 152">
                  <a:extLst>
                    <a:ext uri="{FF2B5EF4-FFF2-40B4-BE49-F238E27FC236}">
                      <a16:creationId xmlns:a16="http://schemas.microsoft.com/office/drawing/2014/main" id="{5BABB75C-7239-4689-B38F-9124FEE43DCE}"/>
                    </a:ext>
                  </a:extLst>
                </p:cNvPr>
                <p:cNvPicPr/>
                <p:nvPr/>
              </p:nvPicPr>
              <p:blipFill>
                <a:blip r:embed="rId184"/>
                <a:stretch>
                  <a:fillRect/>
                </a:stretch>
              </p:blipFill>
              <p:spPr>
                <a:xfrm>
                  <a:off x="9584277" y="120405"/>
                  <a:ext cx="191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4" name="Freihand 153">
                  <a:extLst>
                    <a:ext uri="{FF2B5EF4-FFF2-40B4-BE49-F238E27FC236}">
                      <a16:creationId xmlns:a16="http://schemas.microsoft.com/office/drawing/2014/main" id="{ADB006C0-1152-4C8D-9EDB-2F104AAB94E6}"/>
                    </a:ext>
                  </a:extLst>
                </p14:cNvPr>
                <p14:cNvContentPartPr/>
                <p14:nvPr/>
              </p14:nvContentPartPr>
              <p14:xfrm>
                <a:off x="9767877" y="130125"/>
                <a:ext cx="3240" cy="22680"/>
              </p14:xfrm>
            </p:contentPart>
          </mc:Choice>
          <mc:Fallback>
            <p:pic>
              <p:nvPicPr>
                <p:cNvPr id="154" name="Freihand 153">
                  <a:extLst>
                    <a:ext uri="{FF2B5EF4-FFF2-40B4-BE49-F238E27FC236}">
                      <a16:creationId xmlns:a16="http://schemas.microsoft.com/office/drawing/2014/main" id="{ADB006C0-1152-4C8D-9EDB-2F104AAB94E6}"/>
                    </a:ext>
                  </a:extLst>
                </p:cNvPr>
                <p:cNvPicPr/>
                <p:nvPr/>
              </p:nvPicPr>
              <p:blipFill>
                <a:blip r:embed="rId186"/>
                <a:stretch>
                  <a:fillRect/>
                </a:stretch>
              </p:blipFill>
              <p:spPr>
                <a:xfrm>
                  <a:off x="9763557" y="125805"/>
                  <a:ext cx="11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5" name="Freihand 154">
                  <a:extLst>
                    <a:ext uri="{FF2B5EF4-FFF2-40B4-BE49-F238E27FC236}">
                      <a16:creationId xmlns:a16="http://schemas.microsoft.com/office/drawing/2014/main" id="{A13A874F-E4E3-48BB-8B52-4879917C03E3}"/>
                    </a:ext>
                  </a:extLst>
                </p14:cNvPr>
                <p14:cNvContentPartPr/>
                <p14:nvPr/>
              </p14:nvContentPartPr>
              <p14:xfrm>
                <a:off x="9804597" y="169725"/>
                <a:ext cx="67320" cy="66960"/>
              </p14:xfrm>
            </p:contentPart>
          </mc:Choice>
          <mc:Fallback>
            <p:pic>
              <p:nvPicPr>
                <p:cNvPr id="155" name="Freihand 154">
                  <a:extLst>
                    <a:ext uri="{FF2B5EF4-FFF2-40B4-BE49-F238E27FC236}">
                      <a16:creationId xmlns:a16="http://schemas.microsoft.com/office/drawing/2014/main" id="{A13A874F-E4E3-48BB-8B52-4879917C03E3}"/>
                    </a:ext>
                  </a:extLst>
                </p:cNvPr>
                <p:cNvPicPr/>
                <p:nvPr/>
              </p:nvPicPr>
              <p:blipFill>
                <a:blip r:embed="rId188"/>
                <a:stretch>
                  <a:fillRect/>
                </a:stretch>
              </p:blipFill>
              <p:spPr>
                <a:xfrm>
                  <a:off x="9800277" y="165405"/>
                  <a:ext cx="75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6" name="Freihand 155">
                  <a:extLst>
                    <a:ext uri="{FF2B5EF4-FFF2-40B4-BE49-F238E27FC236}">
                      <a16:creationId xmlns:a16="http://schemas.microsoft.com/office/drawing/2014/main" id="{DEC6617E-7B66-479B-ACB6-AE0BC693579C}"/>
                    </a:ext>
                  </a:extLst>
                </p14:cNvPr>
                <p14:cNvContentPartPr/>
                <p14:nvPr/>
              </p14:nvContentPartPr>
              <p14:xfrm>
                <a:off x="9873717" y="88365"/>
                <a:ext cx="182880" cy="118440"/>
              </p14:xfrm>
            </p:contentPart>
          </mc:Choice>
          <mc:Fallback>
            <p:pic>
              <p:nvPicPr>
                <p:cNvPr id="156" name="Freihand 155">
                  <a:extLst>
                    <a:ext uri="{FF2B5EF4-FFF2-40B4-BE49-F238E27FC236}">
                      <a16:creationId xmlns:a16="http://schemas.microsoft.com/office/drawing/2014/main" id="{DEC6617E-7B66-479B-ACB6-AE0BC693579C}"/>
                    </a:ext>
                  </a:extLst>
                </p:cNvPr>
                <p:cNvPicPr/>
                <p:nvPr/>
              </p:nvPicPr>
              <p:blipFill>
                <a:blip r:embed="rId190"/>
                <a:stretch>
                  <a:fillRect/>
                </a:stretch>
              </p:blipFill>
              <p:spPr>
                <a:xfrm>
                  <a:off x="9869397" y="84045"/>
                  <a:ext cx="191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8" name="Freihand 157">
                  <a:extLst>
                    <a:ext uri="{FF2B5EF4-FFF2-40B4-BE49-F238E27FC236}">
                      <a16:creationId xmlns:a16="http://schemas.microsoft.com/office/drawing/2014/main" id="{90AFCE97-BD36-4721-A773-771FBC846834}"/>
                    </a:ext>
                  </a:extLst>
                </p14:cNvPr>
                <p14:cNvContentPartPr/>
                <p14:nvPr/>
              </p14:nvContentPartPr>
              <p14:xfrm>
                <a:off x="10197717" y="422805"/>
                <a:ext cx="10440" cy="61920"/>
              </p14:xfrm>
            </p:contentPart>
          </mc:Choice>
          <mc:Fallback>
            <p:pic>
              <p:nvPicPr>
                <p:cNvPr id="158" name="Freihand 157">
                  <a:extLst>
                    <a:ext uri="{FF2B5EF4-FFF2-40B4-BE49-F238E27FC236}">
                      <a16:creationId xmlns:a16="http://schemas.microsoft.com/office/drawing/2014/main" id="{90AFCE97-BD36-4721-A773-771FBC846834}"/>
                    </a:ext>
                  </a:extLst>
                </p:cNvPr>
                <p:cNvPicPr/>
                <p:nvPr/>
              </p:nvPicPr>
              <p:blipFill>
                <a:blip r:embed="rId192"/>
                <a:stretch>
                  <a:fillRect/>
                </a:stretch>
              </p:blipFill>
              <p:spPr>
                <a:xfrm>
                  <a:off x="10193397" y="418485"/>
                  <a:ext cx="190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9" name="Freihand 158">
                  <a:extLst>
                    <a:ext uri="{FF2B5EF4-FFF2-40B4-BE49-F238E27FC236}">
                      <a16:creationId xmlns:a16="http://schemas.microsoft.com/office/drawing/2014/main" id="{CFE759F3-F2F1-4726-865D-2B66F8208D3B}"/>
                    </a:ext>
                  </a:extLst>
                </p14:cNvPr>
                <p14:cNvContentPartPr/>
                <p14:nvPr/>
              </p14:nvContentPartPr>
              <p14:xfrm>
                <a:off x="10236597" y="411285"/>
                <a:ext cx="21240" cy="67680"/>
              </p14:xfrm>
            </p:contentPart>
          </mc:Choice>
          <mc:Fallback>
            <p:pic>
              <p:nvPicPr>
                <p:cNvPr id="159" name="Freihand 158">
                  <a:extLst>
                    <a:ext uri="{FF2B5EF4-FFF2-40B4-BE49-F238E27FC236}">
                      <a16:creationId xmlns:a16="http://schemas.microsoft.com/office/drawing/2014/main" id="{CFE759F3-F2F1-4726-865D-2B66F8208D3B}"/>
                    </a:ext>
                  </a:extLst>
                </p:cNvPr>
                <p:cNvPicPr/>
                <p:nvPr/>
              </p:nvPicPr>
              <p:blipFill>
                <a:blip r:embed="rId194"/>
                <a:stretch>
                  <a:fillRect/>
                </a:stretch>
              </p:blipFill>
              <p:spPr>
                <a:xfrm>
                  <a:off x="10232277" y="406965"/>
                  <a:ext cx="29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0" name="Freihand 159">
                  <a:extLst>
                    <a:ext uri="{FF2B5EF4-FFF2-40B4-BE49-F238E27FC236}">
                      <a16:creationId xmlns:a16="http://schemas.microsoft.com/office/drawing/2014/main" id="{86D946FC-C5DC-4580-9CCE-1DD7851B004F}"/>
                    </a:ext>
                  </a:extLst>
                </p14:cNvPr>
                <p14:cNvContentPartPr/>
                <p14:nvPr/>
              </p14:nvContentPartPr>
              <p14:xfrm>
                <a:off x="10278357" y="321645"/>
                <a:ext cx="117360" cy="136080"/>
              </p14:xfrm>
            </p:contentPart>
          </mc:Choice>
          <mc:Fallback>
            <p:pic>
              <p:nvPicPr>
                <p:cNvPr id="160" name="Freihand 159">
                  <a:extLst>
                    <a:ext uri="{FF2B5EF4-FFF2-40B4-BE49-F238E27FC236}">
                      <a16:creationId xmlns:a16="http://schemas.microsoft.com/office/drawing/2014/main" id="{86D946FC-C5DC-4580-9CCE-1DD7851B004F}"/>
                    </a:ext>
                  </a:extLst>
                </p:cNvPr>
                <p:cNvPicPr/>
                <p:nvPr/>
              </p:nvPicPr>
              <p:blipFill>
                <a:blip r:embed="rId196"/>
                <a:stretch>
                  <a:fillRect/>
                </a:stretch>
              </p:blipFill>
              <p:spPr>
                <a:xfrm>
                  <a:off x="10274037" y="317325"/>
                  <a:ext cx="126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1" name="Freihand 160">
                  <a:extLst>
                    <a:ext uri="{FF2B5EF4-FFF2-40B4-BE49-F238E27FC236}">
                      <a16:creationId xmlns:a16="http://schemas.microsoft.com/office/drawing/2014/main" id="{3F8BB508-60CE-4702-83BD-EDC678E5EF06}"/>
                    </a:ext>
                  </a:extLst>
                </p14:cNvPr>
                <p14:cNvContentPartPr/>
                <p14:nvPr/>
              </p14:nvContentPartPr>
              <p14:xfrm>
                <a:off x="10200597" y="220125"/>
                <a:ext cx="39960" cy="3960"/>
              </p14:xfrm>
            </p:contentPart>
          </mc:Choice>
          <mc:Fallback>
            <p:pic>
              <p:nvPicPr>
                <p:cNvPr id="161" name="Freihand 160">
                  <a:extLst>
                    <a:ext uri="{FF2B5EF4-FFF2-40B4-BE49-F238E27FC236}">
                      <a16:creationId xmlns:a16="http://schemas.microsoft.com/office/drawing/2014/main" id="{3F8BB508-60CE-4702-83BD-EDC678E5EF06}"/>
                    </a:ext>
                  </a:extLst>
                </p:cNvPr>
                <p:cNvPicPr/>
                <p:nvPr/>
              </p:nvPicPr>
              <p:blipFill>
                <a:blip r:embed="rId198"/>
                <a:stretch>
                  <a:fillRect/>
                </a:stretch>
              </p:blipFill>
              <p:spPr>
                <a:xfrm>
                  <a:off x="10196277" y="215805"/>
                  <a:ext cx="48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2" name="Freihand 161">
                  <a:extLst>
                    <a:ext uri="{FF2B5EF4-FFF2-40B4-BE49-F238E27FC236}">
                      <a16:creationId xmlns:a16="http://schemas.microsoft.com/office/drawing/2014/main" id="{0C469A2F-66F3-4813-8026-33D300D8271C}"/>
                    </a:ext>
                  </a:extLst>
                </p14:cNvPr>
                <p14:cNvContentPartPr/>
                <p14:nvPr/>
              </p14:nvContentPartPr>
              <p14:xfrm>
                <a:off x="10528197" y="336045"/>
                <a:ext cx="174960" cy="71640"/>
              </p14:xfrm>
            </p:contentPart>
          </mc:Choice>
          <mc:Fallback>
            <p:pic>
              <p:nvPicPr>
                <p:cNvPr id="162" name="Freihand 161">
                  <a:extLst>
                    <a:ext uri="{FF2B5EF4-FFF2-40B4-BE49-F238E27FC236}">
                      <a16:creationId xmlns:a16="http://schemas.microsoft.com/office/drawing/2014/main" id="{0C469A2F-66F3-4813-8026-33D300D8271C}"/>
                    </a:ext>
                  </a:extLst>
                </p:cNvPr>
                <p:cNvPicPr/>
                <p:nvPr/>
              </p:nvPicPr>
              <p:blipFill>
                <a:blip r:embed="rId200"/>
                <a:stretch>
                  <a:fillRect/>
                </a:stretch>
              </p:blipFill>
              <p:spPr>
                <a:xfrm>
                  <a:off x="10523877" y="331725"/>
                  <a:ext cx="183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3" name="Freihand 162">
                  <a:extLst>
                    <a:ext uri="{FF2B5EF4-FFF2-40B4-BE49-F238E27FC236}">
                      <a16:creationId xmlns:a16="http://schemas.microsoft.com/office/drawing/2014/main" id="{393078BD-D0DF-401F-9F9C-A6717496DF8E}"/>
                    </a:ext>
                  </a:extLst>
                </p14:cNvPr>
                <p14:cNvContentPartPr/>
                <p14:nvPr/>
              </p14:nvContentPartPr>
              <p14:xfrm>
                <a:off x="10736277" y="292485"/>
                <a:ext cx="85320" cy="72000"/>
              </p14:xfrm>
            </p:contentPart>
          </mc:Choice>
          <mc:Fallback>
            <p:pic>
              <p:nvPicPr>
                <p:cNvPr id="163" name="Freihand 162">
                  <a:extLst>
                    <a:ext uri="{FF2B5EF4-FFF2-40B4-BE49-F238E27FC236}">
                      <a16:creationId xmlns:a16="http://schemas.microsoft.com/office/drawing/2014/main" id="{393078BD-D0DF-401F-9F9C-A6717496DF8E}"/>
                    </a:ext>
                  </a:extLst>
                </p:cNvPr>
                <p:cNvPicPr/>
                <p:nvPr/>
              </p:nvPicPr>
              <p:blipFill>
                <a:blip r:embed="rId202"/>
                <a:stretch>
                  <a:fillRect/>
                </a:stretch>
              </p:blipFill>
              <p:spPr>
                <a:xfrm>
                  <a:off x="10731957" y="288165"/>
                  <a:ext cx="93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5" name="Freihand 164">
                  <a:extLst>
                    <a:ext uri="{FF2B5EF4-FFF2-40B4-BE49-F238E27FC236}">
                      <a16:creationId xmlns:a16="http://schemas.microsoft.com/office/drawing/2014/main" id="{BBFA5923-15FC-40E2-89FE-478BA0EB50F9}"/>
                    </a:ext>
                  </a:extLst>
                </p14:cNvPr>
                <p14:cNvContentPartPr/>
                <p14:nvPr/>
              </p14:nvContentPartPr>
              <p14:xfrm>
                <a:off x="10965597" y="184845"/>
                <a:ext cx="121680" cy="159120"/>
              </p14:xfrm>
            </p:contentPart>
          </mc:Choice>
          <mc:Fallback>
            <p:pic>
              <p:nvPicPr>
                <p:cNvPr id="165" name="Freihand 164">
                  <a:extLst>
                    <a:ext uri="{FF2B5EF4-FFF2-40B4-BE49-F238E27FC236}">
                      <a16:creationId xmlns:a16="http://schemas.microsoft.com/office/drawing/2014/main" id="{BBFA5923-15FC-40E2-89FE-478BA0EB50F9}"/>
                    </a:ext>
                  </a:extLst>
                </p:cNvPr>
                <p:cNvPicPr/>
                <p:nvPr/>
              </p:nvPicPr>
              <p:blipFill>
                <a:blip r:embed="rId204"/>
                <a:stretch>
                  <a:fillRect/>
                </a:stretch>
              </p:blipFill>
              <p:spPr>
                <a:xfrm>
                  <a:off x="10961277" y="180525"/>
                  <a:ext cx="130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6" name="Freihand 165">
                  <a:extLst>
                    <a:ext uri="{FF2B5EF4-FFF2-40B4-BE49-F238E27FC236}">
                      <a16:creationId xmlns:a16="http://schemas.microsoft.com/office/drawing/2014/main" id="{22BEBBAB-7A01-4C8A-AE1B-37370EE44ADB}"/>
                    </a:ext>
                  </a:extLst>
                </p14:cNvPr>
                <p14:cNvContentPartPr/>
                <p14:nvPr/>
              </p14:nvContentPartPr>
              <p14:xfrm>
                <a:off x="11133717" y="206085"/>
                <a:ext cx="87840" cy="198360"/>
              </p14:xfrm>
            </p:contentPart>
          </mc:Choice>
          <mc:Fallback>
            <p:pic>
              <p:nvPicPr>
                <p:cNvPr id="166" name="Freihand 165">
                  <a:extLst>
                    <a:ext uri="{FF2B5EF4-FFF2-40B4-BE49-F238E27FC236}">
                      <a16:creationId xmlns:a16="http://schemas.microsoft.com/office/drawing/2014/main" id="{22BEBBAB-7A01-4C8A-AE1B-37370EE44ADB}"/>
                    </a:ext>
                  </a:extLst>
                </p:cNvPr>
                <p:cNvPicPr/>
                <p:nvPr/>
              </p:nvPicPr>
              <p:blipFill>
                <a:blip r:embed="rId206"/>
                <a:stretch>
                  <a:fillRect/>
                </a:stretch>
              </p:blipFill>
              <p:spPr>
                <a:xfrm>
                  <a:off x="11129397" y="201765"/>
                  <a:ext cx="96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7" name="Freihand 166">
                  <a:extLst>
                    <a:ext uri="{FF2B5EF4-FFF2-40B4-BE49-F238E27FC236}">
                      <a16:creationId xmlns:a16="http://schemas.microsoft.com/office/drawing/2014/main" id="{7CDFAF3B-685D-47CF-A371-AF61E77572DC}"/>
                    </a:ext>
                  </a:extLst>
                </p14:cNvPr>
                <p14:cNvContentPartPr/>
                <p14:nvPr/>
              </p14:nvContentPartPr>
              <p14:xfrm>
                <a:off x="11276637" y="182325"/>
                <a:ext cx="70560" cy="74520"/>
              </p14:xfrm>
            </p:contentPart>
          </mc:Choice>
          <mc:Fallback>
            <p:pic>
              <p:nvPicPr>
                <p:cNvPr id="167" name="Freihand 166">
                  <a:extLst>
                    <a:ext uri="{FF2B5EF4-FFF2-40B4-BE49-F238E27FC236}">
                      <a16:creationId xmlns:a16="http://schemas.microsoft.com/office/drawing/2014/main" id="{7CDFAF3B-685D-47CF-A371-AF61E77572DC}"/>
                    </a:ext>
                  </a:extLst>
                </p:cNvPr>
                <p:cNvPicPr/>
                <p:nvPr/>
              </p:nvPicPr>
              <p:blipFill>
                <a:blip r:embed="rId208"/>
                <a:stretch>
                  <a:fillRect/>
                </a:stretch>
              </p:blipFill>
              <p:spPr>
                <a:xfrm>
                  <a:off x="11272317" y="178005"/>
                  <a:ext cx="79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8" name="Freihand 167">
                  <a:extLst>
                    <a:ext uri="{FF2B5EF4-FFF2-40B4-BE49-F238E27FC236}">
                      <a16:creationId xmlns:a16="http://schemas.microsoft.com/office/drawing/2014/main" id="{A34AA718-E4E6-495F-B7DB-DB6C4AA6D3AD}"/>
                    </a:ext>
                  </a:extLst>
                </p14:cNvPr>
                <p14:cNvContentPartPr/>
                <p14:nvPr/>
              </p14:nvContentPartPr>
              <p14:xfrm>
                <a:off x="11350077" y="146685"/>
                <a:ext cx="184320" cy="75240"/>
              </p14:xfrm>
            </p:contentPart>
          </mc:Choice>
          <mc:Fallback>
            <p:pic>
              <p:nvPicPr>
                <p:cNvPr id="168" name="Freihand 167">
                  <a:extLst>
                    <a:ext uri="{FF2B5EF4-FFF2-40B4-BE49-F238E27FC236}">
                      <a16:creationId xmlns:a16="http://schemas.microsoft.com/office/drawing/2014/main" id="{A34AA718-E4E6-495F-B7DB-DB6C4AA6D3AD}"/>
                    </a:ext>
                  </a:extLst>
                </p:cNvPr>
                <p:cNvPicPr/>
                <p:nvPr/>
              </p:nvPicPr>
              <p:blipFill>
                <a:blip r:embed="rId210"/>
                <a:stretch>
                  <a:fillRect/>
                </a:stretch>
              </p:blipFill>
              <p:spPr>
                <a:xfrm>
                  <a:off x="11345757" y="142365"/>
                  <a:ext cx="192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0" name="Freihand 169">
                  <a:extLst>
                    <a:ext uri="{FF2B5EF4-FFF2-40B4-BE49-F238E27FC236}">
                      <a16:creationId xmlns:a16="http://schemas.microsoft.com/office/drawing/2014/main" id="{38356CCF-881A-41E4-B3D2-A8628A19B402}"/>
                    </a:ext>
                  </a:extLst>
                </p14:cNvPr>
                <p14:cNvContentPartPr/>
                <p14:nvPr/>
              </p14:nvContentPartPr>
              <p14:xfrm>
                <a:off x="10318677" y="671565"/>
                <a:ext cx="167760" cy="140040"/>
              </p14:xfrm>
            </p:contentPart>
          </mc:Choice>
          <mc:Fallback>
            <p:pic>
              <p:nvPicPr>
                <p:cNvPr id="170" name="Freihand 169">
                  <a:extLst>
                    <a:ext uri="{FF2B5EF4-FFF2-40B4-BE49-F238E27FC236}">
                      <a16:creationId xmlns:a16="http://schemas.microsoft.com/office/drawing/2014/main" id="{38356CCF-881A-41E4-B3D2-A8628A19B402}"/>
                    </a:ext>
                  </a:extLst>
                </p:cNvPr>
                <p:cNvPicPr/>
                <p:nvPr/>
              </p:nvPicPr>
              <p:blipFill>
                <a:blip r:embed="rId212"/>
                <a:stretch>
                  <a:fillRect/>
                </a:stretch>
              </p:blipFill>
              <p:spPr>
                <a:xfrm>
                  <a:off x="10314357" y="667245"/>
                  <a:ext cx="176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1" name="Freihand 170">
                  <a:extLst>
                    <a:ext uri="{FF2B5EF4-FFF2-40B4-BE49-F238E27FC236}">
                      <a16:creationId xmlns:a16="http://schemas.microsoft.com/office/drawing/2014/main" id="{AB9E7400-04A1-4AB0-9FC9-39C8FFFE6CAD}"/>
                    </a:ext>
                  </a:extLst>
                </p14:cNvPr>
                <p14:cNvContentPartPr/>
                <p14:nvPr/>
              </p14:nvContentPartPr>
              <p14:xfrm>
                <a:off x="10558437" y="693165"/>
                <a:ext cx="9000" cy="24120"/>
              </p14:xfrm>
            </p:contentPart>
          </mc:Choice>
          <mc:Fallback>
            <p:pic>
              <p:nvPicPr>
                <p:cNvPr id="171" name="Freihand 170">
                  <a:extLst>
                    <a:ext uri="{FF2B5EF4-FFF2-40B4-BE49-F238E27FC236}">
                      <a16:creationId xmlns:a16="http://schemas.microsoft.com/office/drawing/2014/main" id="{AB9E7400-04A1-4AB0-9FC9-39C8FFFE6CAD}"/>
                    </a:ext>
                  </a:extLst>
                </p:cNvPr>
                <p:cNvPicPr/>
                <p:nvPr/>
              </p:nvPicPr>
              <p:blipFill>
                <a:blip r:embed="rId214"/>
                <a:stretch>
                  <a:fillRect/>
                </a:stretch>
              </p:blipFill>
              <p:spPr>
                <a:xfrm>
                  <a:off x="10554117" y="688845"/>
                  <a:ext cx="17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2" name="Freihand 171">
                  <a:extLst>
                    <a:ext uri="{FF2B5EF4-FFF2-40B4-BE49-F238E27FC236}">
                      <a16:creationId xmlns:a16="http://schemas.microsoft.com/office/drawing/2014/main" id="{F54B5FEF-6D00-44EE-8E04-CD83ACF5C48D}"/>
                    </a:ext>
                  </a:extLst>
                </p14:cNvPr>
                <p14:cNvContentPartPr/>
                <p14:nvPr/>
              </p14:nvContentPartPr>
              <p14:xfrm>
                <a:off x="10542597" y="584085"/>
                <a:ext cx="108360" cy="171720"/>
              </p14:xfrm>
            </p:contentPart>
          </mc:Choice>
          <mc:Fallback>
            <p:pic>
              <p:nvPicPr>
                <p:cNvPr id="172" name="Freihand 171">
                  <a:extLst>
                    <a:ext uri="{FF2B5EF4-FFF2-40B4-BE49-F238E27FC236}">
                      <a16:creationId xmlns:a16="http://schemas.microsoft.com/office/drawing/2014/main" id="{F54B5FEF-6D00-44EE-8E04-CD83ACF5C48D}"/>
                    </a:ext>
                  </a:extLst>
                </p:cNvPr>
                <p:cNvPicPr/>
                <p:nvPr/>
              </p:nvPicPr>
              <p:blipFill>
                <a:blip r:embed="rId216"/>
                <a:stretch>
                  <a:fillRect/>
                </a:stretch>
              </p:blipFill>
              <p:spPr>
                <a:xfrm>
                  <a:off x="10538277" y="579765"/>
                  <a:ext cx="117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3" name="Freihand 172">
                  <a:extLst>
                    <a:ext uri="{FF2B5EF4-FFF2-40B4-BE49-F238E27FC236}">
                      <a16:creationId xmlns:a16="http://schemas.microsoft.com/office/drawing/2014/main" id="{DECB29C3-F595-4AA8-AF11-FEC7B9C5C0CD}"/>
                    </a:ext>
                  </a:extLst>
                </p14:cNvPr>
                <p14:cNvContentPartPr/>
                <p14:nvPr/>
              </p14:nvContentPartPr>
              <p14:xfrm>
                <a:off x="10675797" y="584085"/>
                <a:ext cx="93600" cy="127080"/>
              </p14:xfrm>
            </p:contentPart>
          </mc:Choice>
          <mc:Fallback>
            <p:pic>
              <p:nvPicPr>
                <p:cNvPr id="173" name="Freihand 172">
                  <a:extLst>
                    <a:ext uri="{FF2B5EF4-FFF2-40B4-BE49-F238E27FC236}">
                      <a16:creationId xmlns:a16="http://schemas.microsoft.com/office/drawing/2014/main" id="{DECB29C3-F595-4AA8-AF11-FEC7B9C5C0CD}"/>
                    </a:ext>
                  </a:extLst>
                </p:cNvPr>
                <p:cNvPicPr/>
                <p:nvPr/>
              </p:nvPicPr>
              <p:blipFill>
                <a:blip r:embed="rId218"/>
                <a:stretch>
                  <a:fillRect/>
                </a:stretch>
              </p:blipFill>
              <p:spPr>
                <a:xfrm>
                  <a:off x="10671477" y="579765"/>
                  <a:ext cx="102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4" name="Freihand 173">
                  <a:extLst>
                    <a:ext uri="{FF2B5EF4-FFF2-40B4-BE49-F238E27FC236}">
                      <a16:creationId xmlns:a16="http://schemas.microsoft.com/office/drawing/2014/main" id="{FBDF7746-58A9-4F7A-BCA3-F653F9A40FE4}"/>
                    </a:ext>
                  </a:extLst>
                </p14:cNvPr>
                <p14:cNvContentPartPr/>
                <p14:nvPr/>
              </p14:nvContentPartPr>
              <p14:xfrm>
                <a:off x="10695597" y="554205"/>
                <a:ext cx="293760" cy="30240"/>
              </p14:xfrm>
            </p:contentPart>
          </mc:Choice>
          <mc:Fallback>
            <p:pic>
              <p:nvPicPr>
                <p:cNvPr id="174" name="Freihand 173">
                  <a:extLst>
                    <a:ext uri="{FF2B5EF4-FFF2-40B4-BE49-F238E27FC236}">
                      <a16:creationId xmlns:a16="http://schemas.microsoft.com/office/drawing/2014/main" id="{FBDF7746-58A9-4F7A-BCA3-F653F9A40FE4}"/>
                    </a:ext>
                  </a:extLst>
                </p:cNvPr>
                <p:cNvPicPr/>
                <p:nvPr/>
              </p:nvPicPr>
              <p:blipFill>
                <a:blip r:embed="rId220"/>
                <a:stretch>
                  <a:fillRect/>
                </a:stretch>
              </p:blipFill>
              <p:spPr>
                <a:xfrm>
                  <a:off x="10691277" y="549885"/>
                  <a:ext cx="302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5" name="Freihand 174">
                  <a:extLst>
                    <a:ext uri="{FF2B5EF4-FFF2-40B4-BE49-F238E27FC236}">
                      <a16:creationId xmlns:a16="http://schemas.microsoft.com/office/drawing/2014/main" id="{9511DF1C-BC64-4083-AA9E-2A605FAA445A}"/>
                    </a:ext>
                  </a:extLst>
                </p14:cNvPr>
                <p14:cNvContentPartPr/>
                <p14:nvPr/>
              </p14:nvContentPartPr>
              <p14:xfrm>
                <a:off x="11060997" y="464565"/>
                <a:ext cx="109800" cy="123840"/>
              </p14:xfrm>
            </p:contentPart>
          </mc:Choice>
          <mc:Fallback>
            <p:pic>
              <p:nvPicPr>
                <p:cNvPr id="175" name="Freihand 174">
                  <a:extLst>
                    <a:ext uri="{FF2B5EF4-FFF2-40B4-BE49-F238E27FC236}">
                      <a16:creationId xmlns:a16="http://schemas.microsoft.com/office/drawing/2014/main" id="{9511DF1C-BC64-4083-AA9E-2A605FAA445A}"/>
                    </a:ext>
                  </a:extLst>
                </p:cNvPr>
                <p:cNvPicPr/>
                <p:nvPr/>
              </p:nvPicPr>
              <p:blipFill>
                <a:blip r:embed="rId222"/>
                <a:stretch>
                  <a:fillRect/>
                </a:stretch>
              </p:blipFill>
              <p:spPr>
                <a:xfrm>
                  <a:off x="11056677" y="460245"/>
                  <a:ext cx="118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6" name="Freihand 175">
                  <a:extLst>
                    <a:ext uri="{FF2B5EF4-FFF2-40B4-BE49-F238E27FC236}">
                      <a16:creationId xmlns:a16="http://schemas.microsoft.com/office/drawing/2014/main" id="{331BC3D6-0E48-42A5-89E6-E00710563EEA}"/>
                    </a:ext>
                  </a:extLst>
                </p14:cNvPr>
                <p14:cNvContentPartPr/>
                <p14:nvPr/>
              </p14:nvContentPartPr>
              <p14:xfrm>
                <a:off x="11209677" y="446205"/>
                <a:ext cx="136440" cy="136800"/>
              </p14:xfrm>
            </p:contentPart>
          </mc:Choice>
          <mc:Fallback>
            <p:pic>
              <p:nvPicPr>
                <p:cNvPr id="176" name="Freihand 175">
                  <a:extLst>
                    <a:ext uri="{FF2B5EF4-FFF2-40B4-BE49-F238E27FC236}">
                      <a16:creationId xmlns:a16="http://schemas.microsoft.com/office/drawing/2014/main" id="{331BC3D6-0E48-42A5-89E6-E00710563EEA}"/>
                    </a:ext>
                  </a:extLst>
                </p:cNvPr>
                <p:cNvPicPr/>
                <p:nvPr/>
              </p:nvPicPr>
              <p:blipFill>
                <a:blip r:embed="rId224"/>
                <a:stretch>
                  <a:fillRect/>
                </a:stretch>
              </p:blipFill>
              <p:spPr>
                <a:xfrm>
                  <a:off x="11205357" y="441885"/>
                  <a:ext cx="145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8" name="Freihand 177">
                  <a:extLst>
                    <a:ext uri="{FF2B5EF4-FFF2-40B4-BE49-F238E27FC236}">
                      <a16:creationId xmlns:a16="http://schemas.microsoft.com/office/drawing/2014/main" id="{AE3F2DAA-14E5-4A63-B7EB-7FB1B828DB8F}"/>
                    </a:ext>
                  </a:extLst>
                </p14:cNvPr>
                <p14:cNvContentPartPr/>
                <p14:nvPr/>
              </p14:nvContentPartPr>
              <p14:xfrm>
                <a:off x="10402557" y="345045"/>
                <a:ext cx="1026000" cy="573840"/>
              </p14:xfrm>
            </p:contentPart>
          </mc:Choice>
          <mc:Fallback>
            <p:pic>
              <p:nvPicPr>
                <p:cNvPr id="178" name="Freihand 177">
                  <a:extLst>
                    <a:ext uri="{FF2B5EF4-FFF2-40B4-BE49-F238E27FC236}">
                      <a16:creationId xmlns:a16="http://schemas.microsoft.com/office/drawing/2014/main" id="{AE3F2DAA-14E5-4A63-B7EB-7FB1B828DB8F}"/>
                    </a:ext>
                  </a:extLst>
                </p:cNvPr>
                <p:cNvPicPr/>
                <p:nvPr/>
              </p:nvPicPr>
              <p:blipFill>
                <a:blip r:embed="rId226"/>
                <a:stretch>
                  <a:fillRect/>
                </a:stretch>
              </p:blipFill>
              <p:spPr>
                <a:xfrm>
                  <a:off x="10398237" y="340725"/>
                  <a:ext cx="1034640" cy="582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7">
            <p14:nvContentPartPr>
              <p14:cNvPr id="180" name="Freihand 179">
                <a:extLst>
                  <a:ext uri="{FF2B5EF4-FFF2-40B4-BE49-F238E27FC236}">
                    <a16:creationId xmlns:a16="http://schemas.microsoft.com/office/drawing/2014/main" id="{0208CAEE-A7E5-49A7-88AB-3EFC1EDD636B}"/>
                  </a:ext>
                </a:extLst>
              </p14:cNvPr>
              <p14:cNvContentPartPr/>
              <p14:nvPr/>
            </p14:nvContentPartPr>
            <p14:xfrm>
              <a:off x="536037" y="6453885"/>
              <a:ext cx="432360" cy="167760"/>
            </p14:xfrm>
          </p:contentPart>
        </mc:Choice>
        <mc:Fallback>
          <p:pic>
            <p:nvPicPr>
              <p:cNvPr id="180" name="Freihand 179">
                <a:extLst>
                  <a:ext uri="{FF2B5EF4-FFF2-40B4-BE49-F238E27FC236}">
                    <a16:creationId xmlns:a16="http://schemas.microsoft.com/office/drawing/2014/main" id="{0208CAEE-A7E5-49A7-88AB-3EFC1EDD636B}"/>
                  </a:ext>
                </a:extLst>
              </p:cNvPr>
              <p:cNvPicPr/>
              <p:nvPr/>
            </p:nvPicPr>
            <p:blipFill>
              <a:blip r:embed="rId228"/>
              <a:stretch>
                <a:fillRect/>
              </a:stretch>
            </p:blipFill>
            <p:spPr>
              <a:xfrm>
                <a:off x="531717" y="6449565"/>
                <a:ext cx="441000" cy="176400"/>
              </a:xfrm>
              <a:prstGeom prst="rect">
                <a:avLst/>
              </a:prstGeom>
            </p:spPr>
          </p:pic>
        </mc:Fallback>
      </mc:AlternateContent>
      <p:grpSp>
        <p:nvGrpSpPr>
          <p:cNvPr id="196" name="Gruppieren 195">
            <a:extLst>
              <a:ext uri="{FF2B5EF4-FFF2-40B4-BE49-F238E27FC236}">
                <a16:creationId xmlns:a16="http://schemas.microsoft.com/office/drawing/2014/main" id="{8ABE5561-0092-4B56-9157-2542B173BFB4}"/>
              </a:ext>
            </a:extLst>
          </p:cNvPr>
          <p:cNvGrpSpPr/>
          <p:nvPr/>
        </p:nvGrpSpPr>
        <p:grpSpPr>
          <a:xfrm>
            <a:off x="6089757" y="6293325"/>
            <a:ext cx="1316520" cy="511560"/>
            <a:chOff x="6089757" y="6293325"/>
            <a:chExt cx="1316520" cy="511560"/>
          </a:xfrm>
        </p:grpSpPr>
        <mc:AlternateContent xmlns:mc="http://schemas.openxmlformats.org/markup-compatibility/2006">
          <mc:Choice xmlns:p14="http://schemas.microsoft.com/office/powerpoint/2010/main" Requires="p14">
            <p:contentPart p14:bwMode="auto" r:id="rId229">
              <p14:nvContentPartPr>
                <p14:cNvPr id="181" name="Freihand 180">
                  <a:extLst>
                    <a:ext uri="{FF2B5EF4-FFF2-40B4-BE49-F238E27FC236}">
                      <a16:creationId xmlns:a16="http://schemas.microsoft.com/office/drawing/2014/main" id="{EC764E9A-D45D-4042-B8C5-742F375EFC08}"/>
                    </a:ext>
                  </a:extLst>
                </p14:cNvPr>
                <p14:cNvContentPartPr/>
                <p14:nvPr/>
              </p14:nvContentPartPr>
              <p14:xfrm>
                <a:off x="6347157" y="6293325"/>
                <a:ext cx="510120" cy="39960"/>
              </p14:xfrm>
            </p:contentPart>
          </mc:Choice>
          <mc:Fallback>
            <p:pic>
              <p:nvPicPr>
                <p:cNvPr id="181" name="Freihand 180">
                  <a:extLst>
                    <a:ext uri="{FF2B5EF4-FFF2-40B4-BE49-F238E27FC236}">
                      <a16:creationId xmlns:a16="http://schemas.microsoft.com/office/drawing/2014/main" id="{EC764E9A-D45D-4042-B8C5-742F375EFC08}"/>
                    </a:ext>
                  </a:extLst>
                </p:cNvPr>
                <p:cNvPicPr/>
                <p:nvPr/>
              </p:nvPicPr>
              <p:blipFill>
                <a:blip r:embed="rId230"/>
                <a:stretch>
                  <a:fillRect/>
                </a:stretch>
              </p:blipFill>
              <p:spPr>
                <a:xfrm>
                  <a:off x="6342837" y="6289005"/>
                  <a:ext cx="518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2" name="Freihand 181">
                  <a:extLst>
                    <a:ext uri="{FF2B5EF4-FFF2-40B4-BE49-F238E27FC236}">
                      <a16:creationId xmlns:a16="http://schemas.microsoft.com/office/drawing/2014/main" id="{39920516-8825-45B8-A07A-640EBA84E4D2}"/>
                    </a:ext>
                  </a:extLst>
                </p14:cNvPr>
                <p14:cNvContentPartPr/>
                <p14:nvPr/>
              </p14:nvContentPartPr>
              <p14:xfrm>
                <a:off x="6488637" y="6442725"/>
                <a:ext cx="47520" cy="169200"/>
              </p14:xfrm>
            </p:contentPart>
          </mc:Choice>
          <mc:Fallback>
            <p:pic>
              <p:nvPicPr>
                <p:cNvPr id="182" name="Freihand 181">
                  <a:extLst>
                    <a:ext uri="{FF2B5EF4-FFF2-40B4-BE49-F238E27FC236}">
                      <a16:creationId xmlns:a16="http://schemas.microsoft.com/office/drawing/2014/main" id="{39920516-8825-45B8-A07A-640EBA84E4D2}"/>
                    </a:ext>
                  </a:extLst>
                </p:cNvPr>
                <p:cNvPicPr/>
                <p:nvPr/>
              </p:nvPicPr>
              <p:blipFill>
                <a:blip r:embed="rId232"/>
                <a:stretch>
                  <a:fillRect/>
                </a:stretch>
              </p:blipFill>
              <p:spPr>
                <a:xfrm>
                  <a:off x="6484317" y="6438405"/>
                  <a:ext cx="56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3" name="Freihand 182">
                  <a:extLst>
                    <a:ext uri="{FF2B5EF4-FFF2-40B4-BE49-F238E27FC236}">
                      <a16:creationId xmlns:a16="http://schemas.microsoft.com/office/drawing/2014/main" id="{2735EB1F-EBBC-4056-8557-A55C4DE29A1D}"/>
                    </a:ext>
                  </a:extLst>
                </p14:cNvPr>
                <p14:cNvContentPartPr/>
                <p14:nvPr/>
              </p14:nvContentPartPr>
              <p14:xfrm>
                <a:off x="6423837" y="6366405"/>
                <a:ext cx="183600" cy="119520"/>
              </p14:xfrm>
            </p:contentPart>
          </mc:Choice>
          <mc:Fallback>
            <p:pic>
              <p:nvPicPr>
                <p:cNvPr id="183" name="Freihand 182">
                  <a:extLst>
                    <a:ext uri="{FF2B5EF4-FFF2-40B4-BE49-F238E27FC236}">
                      <a16:creationId xmlns:a16="http://schemas.microsoft.com/office/drawing/2014/main" id="{2735EB1F-EBBC-4056-8557-A55C4DE29A1D}"/>
                    </a:ext>
                  </a:extLst>
                </p:cNvPr>
                <p:cNvPicPr/>
                <p:nvPr/>
              </p:nvPicPr>
              <p:blipFill>
                <a:blip r:embed="rId234"/>
                <a:stretch>
                  <a:fillRect/>
                </a:stretch>
              </p:blipFill>
              <p:spPr>
                <a:xfrm>
                  <a:off x="6419517" y="6362085"/>
                  <a:ext cx="192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5" name="Freihand 184">
                  <a:extLst>
                    <a:ext uri="{FF2B5EF4-FFF2-40B4-BE49-F238E27FC236}">
                      <a16:creationId xmlns:a16="http://schemas.microsoft.com/office/drawing/2014/main" id="{A8718EA4-4104-4E5F-BFEA-B265FBF6F111}"/>
                    </a:ext>
                  </a:extLst>
                </p14:cNvPr>
                <p14:cNvContentPartPr/>
                <p14:nvPr/>
              </p14:nvContentPartPr>
              <p14:xfrm>
                <a:off x="6182277" y="6589605"/>
                <a:ext cx="14760" cy="144720"/>
              </p14:xfrm>
            </p:contentPart>
          </mc:Choice>
          <mc:Fallback>
            <p:pic>
              <p:nvPicPr>
                <p:cNvPr id="185" name="Freihand 184">
                  <a:extLst>
                    <a:ext uri="{FF2B5EF4-FFF2-40B4-BE49-F238E27FC236}">
                      <a16:creationId xmlns:a16="http://schemas.microsoft.com/office/drawing/2014/main" id="{A8718EA4-4104-4E5F-BFEA-B265FBF6F111}"/>
                    </a:ext>
                  </a:extLst>
                </p:cNvPr>
                <p:cNvPicPr/>
                <p:nvPr/>
              </p:nvPicPr>
              <p:blipFill>
                <a:blip r:embed="rId236"/>
                <a:stretch>
                  <a:fillRect/>
                </a:stretch>
              </p:blipFill>
              <p:spPr>
                <a:xfrm>
                  <a:off x="6177957" y="6585285"/>
                  <a:ext cx="23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6" name="Freihand 185">
                  <a:extLst>
                    <a:ext uri="{FF2B5EF4-FFF2-40B4-BE49-F238E27FC236}">
                      <a16:creationId xmlns:a16="http://schemas.microsoft.com/office/drawing/2014/main" id="{836AA0BA-6B71-4EF8-A9AF-1A2877105FF7}"/>
                    </a:ext>
                  </a:extLst>
                </p14:cNvPr>
                <p14:cNvContentPartPr/>
                <p14:nvPr/>
              </p14:nvContentPartPr>
              <p14:xfrm>
                <a:off x="6089757" y="6602565"/>
                <a:ext cx="196200" cy="118080"/>
              </p14:xfrm>
            </p:contentPart>
          </mc:Choice>
          <mc:Fallback>
            <p:pic>
              <p:nvPicPr>
                <p:cNvPr id="186" name="Freihand 185">
                  <a:extLst>
                    <a:ext uri="{FF2B5EF4-FFF2-40B4-BE49-F238E27FC236}">
                      <a16:creationId xmlns:a16="http://schemas.microsoft.com/office/drawing/2014/main" id="{836AA0BA-6B71-4EF8-A9AF-1A2877105FF7}"/>
                    </a:ext>
                  </a:extLst>
                </p:cNvPr>
                <p:cNvPicPr/>
                <p:nvPr/>
              </p:nvPicPr>
              <p:blipFill>
                <a:blip r:embed="rId238"/>
                <a:stretch>
                  <a:fillRect/>
                </a:stretch>
              </p:blipFill>
              <p:spPr>
                <a:xfrm>
                  <a:off x="6085437" y="6598245"/>
                  <a:ext cx="204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7" name="Freihand 186">
                  <a:extLst>
                    <a:ext uri="{FF2B5EF4-FFF2-40B4-BE49-F238E27FC236}">
                      <a16:creationId xmlns:a16="http://schemas.microsoft.com/office/drawing/2014/main" id="{62F81079-3080-433F-93D4-4E8CE9FAD826}"/>
                    </a:ext>
                  </a:extLst>
                </p14:cNvPr>
                <p14:cNvContentPartPr/>
                <p14:nvPr/>
              </p14:nvContentPartPr>
              <p14:xfrm>
                <a:off x="6306117" y="6597165"/>
                <a:ext cx="294480" cy="144000"/>
              </p14:xfrm>
            </p:contentPart>
          </mc:Choice>
          <mc:Fallback>
            <p:pic>
              <p:nvPicPr>
                <p:cNvPr id="187" name="Freihand 186">
                  <a:extLst>
                    <a:ext uri="{FF2B5EF4-FFF2-40B4-BE49-F238E27FC236}">
                      <a16:creationId xmlns:a16="http://schemas.microsoft.com/office/drawing/2014/main" id="{62F81079-3080-433F-93D4-4E8CE9FAD826}"/>
                    </a:ext>
                  </a:extLst>
                </p:cNvPr>
                <p:cNvPicPr/>
                <p:nvPr/>
              </p:nvPicPr>
              <p:blipFill>
                <a:blip r:embed="rId240"/>
                <a:stretch>
                  <a:fillRect/>
                </a:stretch>
              </p:blipFill>
              <p:spPr>
                <a:xfrm>
                  <a:off x="6301797" y="6592845"/>
                  <a:ext cx="303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8" name="Freihand 187">
                  <a:extLst>
                    <a:ext uri="{FF2B5EF4-FFF2-40B4-BE49-F238E27FC236}">
                      <a16:creationId xmlns:a16="http://schemas.microsoft.com/office/drawing/2014/main" id="{4641BBD3-F0E6-4F04-A91F-4E97D9670609}"/>
                    </a:ext>
                  </a:extLst>
                </p14:cNvPr>
                <p14:cNvContentPartPr/>
                <p14:nvPr/>
              </p14:nvContentPartPr>
              <p14:xfrm>
                <a:off x="6698157" y="6579885"/>
                <a:ext cx="215640" cy="225000"/>
              </p14:xfrm>
            </p:contentPart>
          </mc:Choice>
          <mc:Fallback>
            <p:pic>
              <p:nvPicPr>
                <p:cNvPr id="188" name="Freihand 187">
                  <a:extLst>
                    <a:ext uri="{FF2B5EF4-FFF2-40B4-BE49-F238E27FC236}">
                      <a16:creationId xmlns:a16="http://schemas.microsoft.com/office/drawing/2014/main" id="{4641BBD3-F0E6-4F04-A91F-4E97D9670609}"/>
                    </a:ext>
                  </a:extLst>
                </p:cNvPr>
                <p:cNvPicPr/>
                <p:nvPr/>
              </p:nvPicPr>
              <p:blipFill>
                <a:blip r:embed="rId242"/>
                <a:stretch>
                  <a:fillRect/>
                </a:stretch>
              </p:blipFill>
              <p:spPr>
                <a:xfrm>
                  <a:off x="6693837" y="6575565"/>
                  <a:ext cx="2242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89" name="Freihand 188">
                  <a:extLst>
                    <a:ext uri="{FF2B5EF4-FFF2-40B4-BE49-F238E27FC236}">
                      <a16:creationId xmlns:a16="http://schemas.microsoft.com/office/drawing/2014/main" id="{FC71F0ED-069A-412A-BF90-7A21735DF076}"/>
                    </a:ext>
                  </a:extLst>
                </p14:cNvPr>
                <p14:cNvContentPartPr/>
                <p14:nvPr/>
              </p14:nvContentPartPr>
              <p14:xfrm>
                <a:off x="7013877" y="6564045"/>
                <a:ext cx="102600" cy="116280"/>
              </p14:xfrm>
            </p:contentPart>
          </mc:Choice>
          <mc:Fallback>
            <p:pic>
              <p:nvPicPr>
                <p:cNvPr id="189" name="Freihand 188">
                  <a:extLst>
                    <a:ext uri="{FF2B5EF4-FFF2-40B4-BE49-F238E27FC236}">
                      <a16:creationId xmlns:a16="http://schemas.microsoft.com/office/drawing/2014/main" id="{FC71F0ED-069A-412A-BF90-7A21735DF076}"/>
                    </a:ext>
                  </a:extLst>
                </p:cNvPr>
                <p:cNvPicPr/>
                <p:nvPr/>
              </p:nvPicPr>
              <p:blipFill>
                <a:blip r:embed="rId244"/>
                <a:stretch>
                  <a:fillRect/>
                </a:stretch>
              </p:blipFill>
              <p:spPr>
                <a:xfrm>
                  <a:off x="7009557" y="6559725"/>
                  <a:ext cx="111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0" name="Freihand 189">
                  <a:extLst>
                    <a:ext uri="{FF2B5EF4-FFF2-40B4-BE49-F238E27FC236}">
                      <a16:creationId xmlns:a16="http://schemas.microsoft.com/office/drawing/2014/main" id="{1D69E57E-69CC-42CB-9DBF-0F47A7F18D35}"/>
                    </a:ext>
                  </a:extLst>
                </p14:cNvPr>
                <p14:cNvContentPartPr/>
                <p14:nvPr/>
              </p14:nvContentPartPr>
              <p14:xfrm>
                <a:off x="7139877" y="6606165"/>
                <a:ext cx="52920" cy="85680"/>
              </p14:xfrm>
            </p:contentPart>
          </mc:Choice>
          <mc:Fallback>
            <p:pic>
              <p:nvPicPr>
                <p:cNvPr id="190" name="Freihand 189">
                  <a:extLst>
                    <a:ext uri="{FF2B5EF4-FFF2-40B4-BE49-F238E27FC236}">
                      <a16:creationId xmlns:a16="http://schemas.microsoft.com/office/drawing/2014/main" id="{1D69E57E-69CC-42CB-9DBF-0F47A7F18D35}"/>
                    </a:ext>
                  </a:extLst>
                </p:cNvPr>
                <p:cNvPicPr/>
                <p:nvPr/>
              </p:nvPicPr>
              <p:blipFill>
                <a:blip r:embed="rId246"/>
                <a:stretch>
                  <a:fillRect/>
                </a:stretch>
              </p:blipFill>
              <p:spPr>
                <a:xfrm>
                  <a:off x="7135557" y="6601845"/>
                  <a:ext cx="61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1" name="Freihand 190">
                  <a:extLst>
                    <a:ext uri="{FF2B5EF4-FFF2-40B4-BE49-F238E27FC236}">
                      <a16:creationId xmlns:a16="http://schemas.microsoft.com/office/drawing/2014/main" id="{0737654C-862C-48BD-974C-17F2893BC1CD}"/>
                    </a:ext>
                  </a:extLst>
                </p14:cNvPr>
                <p14:cNvContentPartPr/>
                <p14:nvPr/>
              </p14:nvContentPartPr>
              <p14:xfrm>
                <a:off x="7141317" y="6591765"/>
                <a:ext cx="18360" cy="97200"/>
              </p14:xfrm>
            </p:contentPart>
          </mc:Choice>
          <mc:Fallback>
            <p:pic>
              <p:nvPicPr>
                <p:cNvPr id="191" name="Freihand 190">
                  <a:extLst>
                    <a:ext uri="{FF2B5EF4-FFF2-40B4-BE49-F238E27FC236}">
                      <a16:creationId xmlns:a16="http://schemas.microsoft.com/office/drawing/2014/main" id="{0737654C-862C-48BD-974C-17F2893BC1CD}"/>
                    </a:ext>
                  </a:extLst>
                </p:cNvPr>
                <p:cNvPicPr/>
                <p:nvPr/>
              </p:nvPicPr>
              <p:blipFill>
                <a:blip r:embed="rId248"/>
                <a:stretch>
                  <a:fillRect/>
                </a:stretch>
              </p:blipFill>
              <p:spPr>
                <a:xfrm>
                  <a:off x="7136997" y="6587445"/>
                  <a:ext cx="27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3" name="Freihand 192">
                  <a:extLst>
                    <a:ext uri="{FF2B5EF4-FFF2-40B4-BE49-F238E27FC236}">
                      <a16:creationId xmlns:a16="http://schemas.microsoft.com/office/drawing/2014/main" id="{07D9D6D9-CA02-4C6A-AA10-99E6AF18D9E0}"/>
                    </a:ext>
                  </a:extLst>
                </p14:cNvPr>
                <p14:cNvContentPartPr/>
                <p14:nvPr/>
              </p14:nvContentPartPr>
              <p14:xfrm>
                <a:off x="7120797" y="6591765"/>
                <a:ext cx="43200" cy="106560"/>
              </p14:xfrm>
            </p:contentPart>
          </mc:Choice>
          <mc:Fallback>
            <p:pic>
              <p:nvPicPr>
                <p:cNvPr id="193" name="Freihand 192">
                  <a:extLst>
                    <a:ext uri="{FF2B5EF4-FFF2-40B4-BE49-F238E27FC236}">
                      <a16:creationId xmlns:a16="http://schemas.microsoft.com/office/drawing/2014/main" id="{07D9D6D9-CA02-4C6A-AA10-99E6AF18D9E0}"/>
                    </a:ext>
                  </a:extLst>
                </p:cNvPr>
                <p:cNvPicPr/>
                <p:nvPr/>
              </p:nvPicPr>
              <p:blipFill>
                <a:blip r:embed="rId250"/>
                <a:stretch>
                  <a:fillRect/>
                </a:stretch>
              </p:blipFill>
              <p:spPr>
                <a:xfrm>
                  <a:off x="7116477" y="6587445"/>
                  <a:ext cx="51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4" name="Freihand 193">
                  <a:extLst>
                    <a:ext uri="{FF2B5EF4-FFF2-40B4-BE49-F238E27FC236}">
                      <a16:creationId xmlns:a16="http://schemas.microsoft.com/office/drawing/2014/main" id="{C7A9E4E4-69F9-4DFB-A9DA-B1B1F44F5E68}"/>
                    </a:ext>
                  </a:extLst>
                </p14:cNvPr>
                <p14:cNvContentPartPr/>
                <p14:nvPr/>
              </p14:nvContentPartPr>
              <p14:xfrm>
                <a:off x="7197117" y="6587085"/>
                <a:ext cx="79200" cy="109080"/>
              </p14:xfrm>
            </p:contentPart>
          </mc:Choice>
          <mc:Fallback>
            <p:pic>
              <p:nvPicPr>
                <p:cNvPr id="194" name="Freihand 193">
                  <a:extLst>
                    <a:ext uri="{FF2B5EF4-FFF2-40B4-BE49-F238E27FC236}">
                      <a16:creationId xmlns:a16="http://schemas.microsoft.com/office/drawing/2014/main" id="{C7A9E4E4-69F9-4DFB-A9DA-B1B1F44F5E68}"/>
                    </a:ext>
                  </a:extLst>
                </p:cNvPr>
                <p:cNvPicPr/>
                <p:nvPr/>
              </p:nvPicPr>
              <p:blipFill>
                <a:blip r:embed="rId252"/>
                <a:stretch>
                  <a:fillRect/>
                </a:stretch>
              </p:blipFill>
              <p:spPr>
                <a:xfrm>
                  <a:off x="7192797" y="6582765"/>
                  <a:ext cx="87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5" name="Freihand 194">
                  <a:extLst>
                    <a:ext uri="{FF2B5EF4-FFF2-40B4-BE49-F238E27FC236}">
                      <a16:creationId xmlns:a16="http://schemas.microsoft.com/office/drawing/2014/main" id="{3E58B0C2-F943-4F38-BF83-29D7DFAC707C}"/>
                    </a:ext>
                  </a:extLst>
                </p14:cNvPr>
                <p14:cNvContentPartPr/>
                <p14:nvPr/>
              </p14:nvContentPartPr>
              <p14:xfrm>
                <a:off x="7278117" y="6517605"/>
                <a:ext cx="128160" cy="138960"/>
              </p14:xfrm>
            </p:contentPart>
          </mc:Choice>
          <mc:Fallback>
            <p:pic>
              <p:nvPicPr>
                <p:cNvPr id="195" name="Freihand 194">
                  <a:extLst>
                    <a:ext uri="{FF2B5EF4-FFF2-40B4-BE49-F238E27FC236}">
                      <a16:creationId xmlns:a16="http://schemas.microsoft.com/office/drawing/2014/main" id="{3E58B0C2-F943-4F38-BF83-29D7DFAC707C}"/>
                    </a:ext>
                  </a:extLst>
                </p:cNvPr>
                <p:cNvPicPr/>
                <p:nvPr/>
              </p:nvPicPr>
              <p:blipFill>
                <a:blip r:embed="rId254"/>
                <a:stretch>
                  <a:fillRect/>
                </a:stretch>
              </p:blipFill>
              <p:spPr>
                <a:xfrm>
                  <a:off x="7273797" y="6513285"/>
                  <a:ext cx="136800" cy="14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5">
            <p14:nvContentPartPr>
              <p14:cNvPr id="197" name="Freihand 196">
                <a:extLst>
                  <a:ext uri="{FF2B5EF4-FFF2-40B4-BE49-F238E27FC236}">
                    <a16:creationId xmlns:a16="http://schemas.microsoft.com/office/drawing/2014/main" id="{DE8CE6B4-8678-4834-A85C-ED3B1F822192}"/>
                  </a:ext>
                </a:extLst>
              </p14:cNvPr>
              <p14:cNvContentPartPr/>
              <p14:nvPr/>
            </p14:nvContentPartPr>
            <p14:xfrm>
              <a:off x="4737957" y="5728485"/>
              <a:ext cx="180360" cy="513360"/>
            </p14:xfrm>
          </p:contentPart>
        </mc:Choice>
        <mc:Fallback>
          <p:pic>
            <p:nvPicPr>
              <p:cNvPr id="197" name="Freihand 196">
                <a:extLst>
                  <a:ext uri="{FF2B5EF4-FFF2-40B4-BE49-F238E27FC236}">
                    <a16:creationId xmlns:a16="http://schemas.microsoft.com/office/drawing/2014/main" id="{DE8CE6B4-8678-4834-A85C-ED3B1F822192}"/>
                  </a:ext>
                </a:extLst>
              </p:cNvPr>
              <p:cNvPicPr/>
              <p:nvPr/>
            </p:nvPicPr>
            <p:blipFill>
              <a:blip r:embed="rId256"/>
              <a:stretch>
                <a:fillRect/>
              </a:stretch>
            </p:blipFill>
            <p:spPr>
              <a:xfrm>
                <a:off x="4733637" y="5724165"/>
                <a:ext cx="189000" cy="522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8" name="Freihand 197">
                <a:extLst>
                  <a:ext uri="{FF2B5EF4-FFF2-40B4-BE49-F238E27FC236}">
                    <a16:creationId xmlns:a16="http://schemas.microsoft.com/office/drawing/2014/main" id="{B73A2999-3B6E-4E8F-AC27-B7A8AB13FA40}"/>
                  </a:ext>
                </a:extLst>
              </p14:cNvPr>
              <p14:cNvContentPartPr/>
              <p14:nvPr/>
            </p14:nvContentPartPr>
            <p14:xfrm>
              <a:off x="4768557" y="4266165"/>
              <a:ext cx="146160" cy="228960"/>
            </p14:xfrm>
          </p:contentPart>
        </mc:Choice>
        <mc:Fallback>
          <p:pic>
            <p:nvPicPr>
              <p:cNvPr id="198" name="Freihand 197">
                <a:extLst>
                  <a:ext uri="{FF2B5EF4-FFF2-40B4-BE49-F238E27FC236}">
                    <a16:creationId xmlns:a16="http://schemas.microsoft.com/office/drawing/2014/main" id="{B73A2999-3B6E-4E8F-AC27-B7A8AB13FA40}"/>
                  </a:ext>
                </a:extLst>
              </p:cNvPr>
              <p:cNvPicPr/>
              <p:nvPr/>
            </p:nvPicPr>
            <p:blipFill>
              <a:blip r:embed="rId258"/>
              <a:stretch>
                <a:fillRect/>
              </a:stretch>
            </p:blipFill>
            <p:spPr>
              <a:xfrm>
                <a:off x="4764237" y="4261845"/>
                <a:ext cx="1548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9" name="Freihand 198">
                <a:extLst>
                  <a:ext uri="{FF2B5EF4-FFF2-40B4-BE49-F238E27FC236}">
                    <a16:creationId xmlns:a16="http://schemas.microsoft.com/office/drawing/2014/main" id="{6134B954-EE88-4562-ABC8-16694823D968}"/>
                  </a:ext>
                </a:extLst>
              </p14:cNvPr>
              <p14:cNvContentPartPr/>
              <p14:nvPr/>
            </p14:nvContentPartPr>
            <p14:xfrm>
              <a:off x="5339517" y="4354725"/>
              <a:ext cx="2973960" cy="472680"/>
            </p14:xfrm>
          </p:contentPart>
        </mc:Choice>
        <mc:Fallback>
          <p:pic>
            <p:nvPicPr>
              <p:cNvPr id="199" name="Freihand 198">
                <a:extLst>
                  <a:ext uri="{FF2B5EF4-FFF2-40B4-BE49-F238E27FC236}">
                    <a16:creationId xmlns:a16="http://schemas.microsoft.com/office/drawing/2014/main" id="{6134B954-EE88-4562-ABC8-16694823D968}"/>
                  </a:ext>
                </a:extLst>
              </p:cNvPr>
              <p:cNvPicPr/>
              <p:nvPr/>
            </p:nvPicPr>
            <p:blipFill>
              <a:blip r:embed="rId260"/>
              <a:stretch>
                <a:fillRect/>
              </a:stretch>
            </p:blipFill>
            <p:spPr>
              <a:xfrm>
                <a:off x="5335197" y="4350405"/>
                <a:ext cx="29826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00" name="Freihand 199">
                <a:extLst>
                  <a:ext uri="{FF2B5EF4-FFF2-40B4-BE49-F238E27FC236}">
                    <a16:creationId xmlns:a16="http://schemas.microsoft.com/office/drawing/2014/main" id="{1AA30078-E2D4-444E-855C-FEDF07B54E9E}"/>
                  </a:ext>
                </a:extLst>
              </p14:cNvPr>
              <p14:cNvContentPartPr/>
              <p14:nvPr/>
            </p14:nvContentPartPr>
            <p14:xfrm>
              <a:off x="8365677" y="4777005"/>
              <a:ext cx="20880" cy="999720"/>
            </p14:xfrm>
          </p:contentPart>
        </mc:Choice>
        <mc:Fallback>
          <p:pic>
            <p:nvPicPr>
              <p:cNvPr id="200" name="Freihand 199">
                <a:extLst>
                  <a:ext uri="{FF2B5EF4-FFF2-40B4-BE49-F238E27FC236}">
                    <a16:creationId xmlns:a16="http://schemas.microsoft.com/office/drawing/2014/main" id="{1AA30078-E2D4-444E-855C-FEDF07B54E9E}"/>
                  </a:ext>
                </a:extLst>
              </p:cNvPr>
              <p:cNvPicPr/>
              <p:nvPr/>
            </p:nvPicPr>
            <p:blipFill>
              <a:blip r:embed="rId262"/>
              <a:stretch>
                <a:fillRect/>
              </a:stretch>
            </p:blipFill>
            <p:spPr>
              <a:xfrm>
                <a:off x="8361357" y="4772685"/>
                <a:ext cx="29520" cy="1008360"/>
              </a:xfrm>
              <a:prstGeom prst="rect">
                <a:avLst/>
              </a:prstGeom>
            </p:spPr>
          </p:pic>
        </mc:Fallback>
      </mc:AlternateContent>
      <p:grpSp>
        <p:nvGrpSpPr>
          <p:cNvPr id="203" name="Gruppieren 202">
            <a:extLst>
              <a:ext uri="{FF2B5EF4-FFF2-40B4-BE49-F238E27FC236}">
                <a16:creationId xmlns:a16="http://schemas.microsoft.com/office/drawing/2014/main" id="{9CAAD6B2-F313-47FB-9030-C7578ACC6ED7}"/>
              </a:ext>
            </a:extLst>
          </p:cNvPr>
          <p:cNvGrpSpPr/>
          <p:nvPr/>
        </p:nvGrpSpPr>
        <p:grpSpPr>
          <a:xfrm>
            <a:off x="8291157" y="6125565"/>
            <a:ext cx="140760" cy="346320"/>
            <a:chOff x="8291157" y="6125565"/>
            <a:chExt cx="140760" cy="346320"/>
          </a:xfrm>
        </p:grpSpPr>
        <mc:AlternateContent xmlns:mc="http://schemas.openxmlformats.org/markup-compatibility/2006">
          <mc:Choice xmlns:p14="http://schemas.microsoft.com/office/powerpoint/2010/main" Requires="p14">
            <p:contentPart p14:bwMode="auto" r:id="rId263">
              <p14:nvContentPartPr>
                <p14:cNvPr id="201" name="Freihand 200">
                  <a:extLst>
                    <a:ext uri="{FF2B5EF4-FFF2-40B4-BE49-F238E27FC236}">
                      <a16:creationId xmlns:a16="http://schemas.microsoft.com/office/drawing/2014/main" id="{B37B28C5-D81A-4BC9-8F3A-F5B70BB6D9D5}"/>
                    </a:ext>
                  </a:extLst>
                </p14:cNvPr>
                <p14:cNvContentPartPr/>
                <p14:nvPr/>
              </p14:nvContentPartPr>
              <p14:xfrm>
                <a:off x="8345877" y="6149685"/>
                <a:ext cx="29160" cy="322200"/>
              </p14:xfrm>
            </p:contentPart>
          </mc:Choice>
          <mc:Fallback>
            <p:pic>
              <p:nvPicPr>
                <p:cNvPr id="201" name="Freihand 200">
                  <a:extLst>
                    <a:ext uri="{FF2B5EF4-FFF2-40B4-BE49-F238E27FC236}">
                      <a16:creationId xmlns:a16="http://schemas.microsoft.com/office/drawing/2014/main" id="{B37B28C5-D81A-4BC9-8F3A-F5B70BB6D9D5}"/>
                    </a:ext>
                  </a:extLst>
                </p:cNvPr>
                <p:cNvPicPr/>
                <p:nvPr/>
              </p:nvPicPr>
              <p:blipFill>
                <a:blip r:embed="rId264"/>
                <a:stretch>
                  <a:fillRect/>
                </a:stretch>
              </p:blipFill>
              <p:spPr>
                <a:xfrm>
                  <a:off x="8341557" y="6145365"/>
                  <a:ext cx="378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02" name="Freihand 201">
                  <a:extLst>
                    <a:ext uri="{FF2B5EF4-FFF2-40B4-BE49-F238E27FC236}">
                      <a16:creationId xmlns:a16="http://schemas.microsoft.com/office/drawing/2014/main" id="{6F8D2624-C34F-4C4F-AC42-D68E1A36913A}"/>
                    </a:ext>
                  </a:extLst>
                </p14:cNvPr>
                <p14:cNvContentPartPr/>
                <p14:nvPr/>
              </p14:nvContentPartPr>
              <p14:xfrm>
                <a:off x="8291157" y="6125565"/>
                <a:ext cx="140760" cy="149400"/>
              </p14:xfrm>
            </p:contentPart>
          </mc:Choice>
          <mc:Fallback>
            <p:pic>
              <p:nvPicPr>
                <p:cNvPr id="202" name="Freihand 201">
                  <a:extLst>
                    <a:ext uri="{FF2B5EF4-FFF2-40B4-BE49-F238E27FC236}">
                      <a16:creationId xmlns:a16="http://schemas.microsoft.com/office/drawing/2014/main" id="{6F8D2624-C34F-4C4F-AC42-D68E1A36913A}"/>
                    </a:ext>
                  </a:extLst>
                </p:cNvPr>
                <p:cNvPicPr/>
                <p:nvPr/>
              </p:nvPicPr>
              <p:blipFill>
                <a:blip r:embed="rId266"/>
                <a:stretch>
                  <a:fillRect/>
                </a:stretch>
              </p:blipFill>
              <p:spPr>
                <a:xfrm>
                  <a:off x="8286837" y="6121245"/>
                  <a:ext cx="149400" cy="15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7">
            <p14:nvContentPartPr>
              <p14:cNvPr id="204" name="Freihand 203">
                <a:extLst>
                  <a:ext uri="{FF2B5EF4-FFF2-40B4-BE49-F238E27FC236}">
                    <a16:creationId xmlns:a16="http://schemas.microsoft.com/office/drawing/2014/main" id="{F3C5D0EA-AB46-4B1B-A2B3-0EB5E697D20F}"/>
                  </a:ext>
                </a:extLst>
              </p14:cNvPr>
              <p14:cNvContentPartPr/>
              <p14:nvPr/>
            </p14:nvContentPartPr>
            <p14:xfrm>
              <a:off x="8153277" y="4753605"/>
              <a:ext cx="258120" cy="66960"/>
            </p14:xfrm>
          </p:contentPart>
        </mc:Choice>
        <mc:Fallback>
          <p:pic>
            <p:nvPicPr>
              <p:cNvPr id="204" name="Freihand 203">
                <a:extLst>
                  <a:ext uri="{FF2B5EF4-FFF2-40B4-BE49-F238E27FC236}">
                    <a16:creationId xmlns:a16="http://schemas.microsoft.com/office/drawing/2014/main" id="{F3C5D0EA-AB46-4B1B-A2B3-0EB5E697D20F}"/>
                  </a:ext>
                </a:extLst>
              </p:cNvPr>
              <p:cNvPicPr/>
              <p:nvPr/>
            </p:nvPicPr>
            <p:blipFill>
              <a:blip r:embed="rId268"/>
              <a:stretch>
                <a:fillRect/>
              </a:stretch>
            </p:blipFill>
            <p:spPr>
              <a:xfrm>
                <a:off x="8148957" y="4749285"/>
                <a:ext cx="266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5" name="Freihand 204">
                <a:extLst>
                  <a:ext uri="{FF2B5EF4-FFF2-40B4-BE49-F238E27FC236}">
                    <a16:creationId xmlns:a16="http://schemas.microsoft.com/office/drawing/2014/main" id="{976571BC-E66A-40FC-BC04-DA440C7C51C8}"/>
                  </a:ext>
                </a:extLst>
              </p14:cNvPr>
              <p14:cNvContentPartPr/>
              <p14:nvPr/>
            </p14:nvContentPartPr>
            <p14:xfrm>
              <a:off x="8282517" y="4643445"/>
              <a:ext cx="167400" cy="323280"/>
            </p14:xfrm>
          </p:contentPart>
        </mc:Choice>
        <mc:Fallback>
          <p:pic>
            <p:nvPicPr>
              <p:cNvPr id="205" name="Freihand 204">
                <a:extLst>
                  <a:ext uri="{FF2B5EF4-FFF2-40B4-BE49-F238E27FC236}">
                    <a16:creationId xmlns:a16="http://schemas.microsoft.com/office/drawing/2014/main" id="{976571BC-E66A-40FC-BC04-DA440C7C51C8}"/>
                  </a:ext>
                </a:extLst>
              </p:cNvPr>
              <p:cNvPicPr/>
              <p:nvPr/>
            </p:nvPicPr>
            <p:blipFill>
              <a:blip r:embed="rId270"/>
              <a:stretch>
                <a:fillRect/>
              </a:stretch>
            </p:blipFill>
            <p:spPr>
              <a:xfrm>
                <a:off x="8278197" y="4638765"/>
                <a:ext cx="176040" cy="331920"/>
              </a:xfrm>
              <a:prstGeom prst="rect">
                <a:avLst/>
              </a:prstGeom>
            </p:spPr>
          </p:pic>
        </mc:Fallback>
      </mc:AlternateContent>
      <p:grpSp>
        <p:nvGrpSpPr>
          <p:cNvPr id="213" name="Gruppieren 212">
            <a:extLst>
              <a:ext uri="{FF2B5EF4-FFF2-40B4-BE49-F238E27FC236}">
                <a16:creationId xmlns:a16="http://schemas.microsoft.com/office/drawing/2014/main" id="{C0D989FF-3C72-4A8B-A082-28CBE510EAF2}"/>
              </a:ext>
            </a:extLst>
          </p:cNvPr>
          <p:cNvGrpSpPr/>
          <p:nvPr/>
        </p:nvGrpSpPr>
        <p:grpSpPr>
          <a:xfrm>
            <a:off x="8341557" y="3278325"/>
            <a:ext cx="1390680" cy="1290240"/>
            <a:chOff x="8341557" y="3278325"/>
            <a:chExt cx="1390680" cy="1290240"/>
          </a:xfrm>
        </p:grpSpPr>
        <mc:AlternateContent xmlns:mc="http://schemas.openxmlformats.org/markup-compatibility/2006">
          <mc:Choice xmlns:p14="http://schemas.microsoft.com/office/powerpoint/2010/main" Requires="p14">
            <p:contentPart p14:bwMode="auto" r:id="rId271">
              <p14:nvContentPartPr>
                <p14:cNvPr id="206" name="Freihand 205">
                  <a:extLst>
                    <a:ext uri="{FF2B5EF4-FFF2-40B4-BE49-F238E27FC236}">
                      <a16:creationId xmlns:a16="http://schemas.microsoft.com/office/drawing/2014/main" id="{9364A74F-332C-43EA-8730-3B2F9313CE22}"/>
                    </a:ext>
                  </a:extLst>
                </p14:cNvPr>
                <p14:cNvContentPartPr/>
                <p14:nvPr/>
              </p14:nvContentPartPr>
              <p14:xfrm>
                <a:off x="8413917" y="4009125"/>
                <a:ext cx="290160" cy="519120"/>
              </p14:xfrm>
            </p:contentPart>
          </mc:Choice>
          <mc:Fallback>
            <p:pic>
              <p:nvPicPr>
                <p:cNvPr id="206" name="Freihand 205">
                  <a:extLst>
                    <a:ext uri="{FF2B5EF4-FFF2-40B4-BE49-F238E27FC236}">
                      <a16:creationId xmlns:a16="http://schemas.microsoft.com/office/drawing/2014/main" id="{9364A74F-332C-43EA-8730-3B2F9313CE22}"/>
                    </a:ext>
                  </a:extLst>
                </p:cNvPr>
                <p:cNvPicPr/>
                <p:nvPr/>
              </p:nvPicPr>
              <p:blipFill>
                <a:blip r:embed="rId272"/>
                <a:stretch>
                  <a:fillRect/>
                </a:stretch>
              </p:blipFill>
              <p:spPr>
                <a:xfrm>
                  <a:off x="8409597" y="4004805"/>
                  <a:ext cx="29880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7" name="Freihand 206">
                  <a:extLst>
                    <a:ext uri="{FF2B5EF4-FFF2-40B4-BE49-F238E27FC236}">
                      <a16:creationId xmlns:a16="http://schemas.microsoft.com/office/drawing/2014/main" id="{4D61081C-C547-476F-943C-80CBF473A823}"/>
                    </a:ext>
                  </a:extLst>
                </p14:cNvPr>
                <p14:cNvContentPartPr/>
                <p14:nvPr/>
              </p14:nvContentPartPr>
              <p14:xfrm>
                <a:off x="8341557" y="4301085"/>
                <a:ext cx="202680" cy="267480"/>
              </p14:xfrm>
            </p:contentPart>
          </mc:Choice>
          <mc:Fallback>
            <p:pic>
              <p:nvPicPr>
                <p:cNvPr id="207" name="Freihand 206">
                  <a:extLst>
                    <a:ext uri="{FF2B5EF4-FFF2-40B4-BE49-F238E27FC236}">
                      <a16:creationId xmlns:a16="http://schemas.microsoft.com/office/drawing/2014/main" id="{4D61081C-C547-476F-943C-80CBF473A823}"/>
                    </a:ext>
                  </a:extLst>
                </p:cNvPr>
                <p:cNvPicPr/>
                <p:nvPr/>
              </p:nvPicPr>
              <p:blipFill>
                <a:blip r:embed="rId274"/>
                <a:stretch>
                  <a:fillRect/>
                </a:stretch>
              </p:blipFill>
              <p:spPr>
                <a:xfrm>
                  <a:off x="8337237" y="4296765"/>
                  <a:ext cx="2113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8" name="Freihand 207">
                  <a:extLst>
                    <a:ext uri="{FF2B5EF4-FFF2-40B4-BE49-F238E27FC236}">
                      <a16:creationId xmlns:a16="http://schemas.microsoft.com/office/drawing/2014/main" id="{A535062C-1356-4C20-8472-4E4FB27206BE}"/>
                    </a:ext>
                  </a:extLst>
                </p14:cNvPr>
                <p14:cNvContentPartPr/>
                <p14:nvPr/>
              </p14:nvContentPartPr>
              <p14:xfrm>
                <a:off x="8796957" y="3744885"/>
                <a:ext cx="121320" cy="187920"/>
              </p14:xfrm>
            </p:contentPart>
          </mc:Choice>
          <mc:Fallback>
            <p:pic>
              <p:nvPicPr>
                <p:cNvPr id="208" name="Freihand 207">
                  <a:extLst>
                    <a:ext uri="{FF2B5EF4-FFF2-40B4-BE49-F238E27FC236}">
                      <a16:creationId xmlns:a16="http://schemas.microsoft.com/office/drawing/2014/main" id="{A535062C-1356-4C20-8472-4E4FB27206BE}"/>
                    </a:ext>
                  </a:extLst>
                </p:cNvPr>
                <p:cNvPicPr/>
                <p:nvPr/>
              </p:nvPicPr>
              <p:blipFill>
                <a:blip r:embed="rId276"/>
                <a:stretch>
                  <a:fillRect/>
                </a:stretch>
              </p:blipFill>
              <p:spPr>
                <a:xfrm>
                  <a:off x="8792637" y="3740565"/>
                  <a:ext cx="129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9" name="Freihand 208">
                  <a:extLst>
                    <a:ext uri="{FF2B5EF4-FFF2-40B4-BE49-F238E27FC236}">
                      <a16:creationId xmlns:a16="http://schemas.microsoft.com/office/drawing/2014/main" id="{3D5398FD-8075-4CA4-9CF1-A36713DA6EAE}"/>
                    </a:ext>
                  </a:extLst>
                </p14:cNvPr>
                <p14:cNvContentPartPr/>
                <p14:nvPr/>
              </p14:nvContentPartPr>
              <p14:xfrm>
                <a:off x="8949957" y="3811845"/>
                <a:ext cx="25560" cy="138240"/>
              </p14:xfrm>
            </p:contentPart>
          </mc:Choice>
          <mc:Fallback>
            <p:pic>
              <p:nvPicPr>
                <p:cNvPr id="209" name="Freihand 208">
                  <a:extLst>
                    <a:ext uri="{FF2B5EF4-FFF2-40B4-BE49-F238E27FC236}">
                      <a16:creationId xmlns:a16="http://schemas.microsoft.com/office/drawing/2014/main" id="{3D5398FD-8075-4CA4-9CF1-A36713DA6EAE}"/>
                    </a:ext>
                  </a:extLst>
                </p:cNvPr>
                <p:cNvPicPr/>
                <p:nvPr/>
              </p:nvPicPr>
              <p:blipFill>
                <a:blip r:embed="rId278"/>
                <a:stretch>
                  <a:fillRect/>
                </a:stretch>
              </p:blipFill>
              <p:spPr>
                <a:xfrm>
                  <a:off x="8945637" y="3807525"/>
                  <a:ext cx="34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0" name="Freihand 209">
                  <a:extLst>
                    <a:ext uri="{FF2B5EF4-FFF2-40B4-BE49-F238E27FC236}">
                      <a16:creationId xmlns:a16="http://schemas.microsoft.com/office/drawing/2014/main" id="{3854CC20-EEC7-446C-BA39-807FEACA3709}"/>
                    </a:ext>
                  </a:extLst>
                </p14:cNvPr>
                <p14:cNvContentPartPr/>
                <p14:nvPr/>
              </p14:nvContentPartPr>
              <p14:xfrm>
                <a:off x="8992797" y="3591525"/>
                <a:ext cx="131040" cy="206280"/>
              </p14:xfrm>
            </p:contentPart>
          </mc:Choice>
          <mc:Fallback>
            <p:pic>
              <p:nvPicPr>
                <p:cNvPr id="210" name="Freihand 209">
                  <a:extLst>
                    <a:ext uri="{FF2B5EF4-FFF2-40B4-BE49-F238E27FC236}">
                      <a16:creationId xmlns:a16="http://schemas.microsoft.com/office/drawing/2014/main" id="{3854CC20-EEC7-446C-BA39-807FEACA3709}"/>
                    </a:ext>
                  </a:extLst>
                </p:cNvPr>
                <p:cNvPicPr/>
                <p:nvPr/>
              </p:nvPicPr>
              <p:blipFill>
                <a:blip r:embed="rId280"/>
                <a:stretch>
                  <a:fillRect/>
                </a:stretch>
              </p:blipFill>
              <p:spPr>
                <a:xfrm>
                  <a:off x="8988477" y="3587205"/>
                  <a:ext cx="139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1" name="Freihand 210">
                  <a:extLst>
                    <a:ext uri="{FF2B5EF4-FFF2-40B4-BE49-F238E27FC236}">
                      <a16:creationId xmlns:a16="http://schemas.microsoft.com/office/drawing/2014/main" id="{08A8E23A-5337-47B4-84F2-FD0B1F275C77}"/>
                    </a:ext>
                  </a:extLst>
                </p14:cNvPr>
                <p14:cNvContentPartPr/>
                <p14:nvPr/>
              </p14:nvContentPartPr>
              <p14:xfrm>
                <a:off x="9304197" y="3447885"/>
                <a:ext cx="151920" cy="178920"/>
              </p14:xfrm>
            </p:contentPart>
          </mc:Choice>
          <mc:Fallback>
            <p:pic>
              <p:nvPicPr>
                <p:cNvPr id="211" name="Freihand 210">
                  <a:extLst>
                    <a:ext uri="{FF2B5EF4-FFF2-40B4-BE49-F238E27FC236}">
                      <a16:creationId xmlns:a16="http://schemas.microsoft.com/office/drawing/2014/main" id="{08A8E23A-5337-47B4-84F2-FD0B1F275C77}"/>
                    </a:ext>
                  </a:extLst>
                </p:cNvPr>
                <p:cNvPicPr/>
                <p:nvPr/>
              </p:nvPicPr>
              <p:blipFill>
                <a:blip r:embed="rId282"/>
                <a:stretch>
                  <a:fillRect/>
                </a:stretch>
              </p:blipFill>
              <p:spPr>
                <a:xfrm>
                  <a:off x="9299877" y="3443565"/>
                  <a:ext cx="160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2" name="Freihand 211">
                  <a:extLst>
                    <a:ext uri="{FF2B5EF4-FFF2-40B4-BE49-F238E27FC236}">
                      <a16:creationId xmlns:a16="http://schemas.microsoft.com/office/drawing/2014/main" id="{D0D39B83-98A2-4830-91D6-066D3764067B}"/>
                    </a:ext>
                  </a:extLst>
                </p14:cNvPr>
                <p14:cNvContentPartPr/>
                <p14:nvPr/>
              </p14:nvContentPartPr>
              <p14:xfrm>
                <a:off x="9487797" y="3278325"/>
                <a:ext cx="244440" cy="182880"/>
              </p14:xfrm>
            </p:contentPart>
          </mc:Choice>
          <mc:Fallback>
            <p:pic>
              <p:nvPicPr>
                <p:cNvPr id="212" name="Freihand 211">
                  <a:extLst>
                    <a:ext uri="{FF2B5EF4-FFF2-40B4-BE49-F238E27FC236}">
                      <a16:creationId xmlns:a16="http://schemas.microsoft.com/office/drawing/2014/main" id="{D0D39B83-98A2-4830-91D6-066D3764067B}"/>
                    </a:ext>
                  </a:extLst>
                </p:cNvPr>
                <p:cNvPicPr/>
                <p:nvPr/>
              </p:nvPicPr>
              <p:blipFill>
                <a:blip r:embed="rId284"/>
                <a:stretch>
                  <a:fillRect/>
                </a:stretch>
              </p:blipFill>
              <p:spPr>
                <a:xfrm>
                  <a:off x="9483477" y="3274005"/>
                  <a:ext cx="253080" cy="19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5">
            <p14:nvContentPartPr>
              <p14:cNvPr id="214" name="Freihand 213">
                <a:extLst>
                  <a:ext uri="{FF2B5EF4-FFF2-40B4-BE49-F238E27FC236}">
                    <a16:creationId xmlns:a16="http://schemas.microsoft.com/office/drawing/2014/main" id="{00B4C96A-81CC-4F7E-BF93-35C1D5EB065E}"/>
                  </a:ext>
                </a:extLst>
              </p14:cNvPr>
              <p14:cNvContentPartPr/>
              <p14:nvPr/>
            </p14:nvContentPartPr>
            <p14:xfrm>
              <a:off x="2149917" y="995205"/>
              <a:ext cx="2136600" cy="893160"/>
            </p14:xfrm>
          </p:contentPart>
        </mc:Choice>
        <mc:Fallback>
          <p:pic>
            <p:nvPicPr>
              <p:cNvPr id="214" name="Freihand 213">
                <a:extLst>
                  <a:ext uri="{FF2B5EF4-FFF2-40B4-BE49-F238E27FC236}">
                    <a16:creationId xmlns:a16="http://schemas.microsoft.com/office/drawing/2014/main" id="{00B4C96A-81CC-4F7E-BF93-35C1D5EB065E}"/>
                  </a:ext>
                </a:extLst>
              </p:cNvPr>
              <p:cNvPicPr/>
              <p:nvPr/>
            </p:nvPicPr>
            <p:blipFill>
              <a:blip r:embed="rId286"/>
              <a:stretch>
                <a:fillRect/>
              </a:stretch>
            </p:blipFill>
            <p:spPr>
              <a:xfrm>
                <a:off x="2145597" y="990885"/>
                <a:ext cx="2145240" cy="901800"/>
              </a:xfrm>
              <a:prstGeom prst="rect">
                <a:avLst/>
              </a:prstGeom>
            </p:spPr>
          </p:pic>
        </mc:Fallback>
      </mc:AlternateContent>
      <p:grpSp>
        <p:nvGrpSpPr>
          <p:cNvPr id="217" name="Gruppieren 216">
            <a:extLst>
              <a:ext uri="{FF2B5EF4-FFF2-40B4-BE49-F238E27FC236}">
                <a16:creationId xmlns:a16="http://schemas.microsoft.com/office/drawing/2014/main" id="{AF5C4F2C-604C-41C5-8328-B49F16995142}"/>
              </a:ext>
            </a:extLst>
          </p:cNvPr>
          <p:cNvGrpSpPr/>
          <p:nvPr/>
        </p:nvGrpSpPr>
        <p:grpSpPr>
          <a:xfrm>
            <a:off x="2030037" y="1114005"/>
            <a:ext cx="2263680" cy="1031760"/>
            <a:chOff x="2030037" y="1114005"/>
            <a:chExt cx="2263680" cy="1031760"/>
          </a:xfrm>
        </p:grpSpPr>
        <mc:AlternateContent xmlns:mc="http://schemas.openxmlformats.org/markup-compatibility/2006">
          <mc:Choice xmlns:p14="http://schemas.microsoft.com/office/powerpoint/2010/main" Requires="p14">
            <p:contentPart p14:bwMode="auto" r:id="rId287">
              <p14:nvContentPartPr>
                <p14:cNvPr id="23" name="Freihand 22">
                  <a:extLst>
                    <a:ext uri="{FF2B5EF4-FFF2-40B4-BE49-F238E27FC236}">
                      <a16:creationId xmlns:a16="http://schemas.microsoft.com/office/drawing/2014/main" id="{01CA54E6-2C31-4420-803A-88C29F72FD4C}"/>
                    </a:ext>
                  </a:extLst>
                </p14:cNvPr>
                <p14:cNvContentPartPr/>
                <p14:nvPr/>
              </p14:nvContentPartPr>
              <p14:xfrm>
                <a:off x="3568677" y="1732485"/>
                <a:ext cx="215640" cy="109080"/>
              </p14:xfrm>
            </p:contentPart>
          </mc:Choice>
          <mc:Fallback>
            <p:pic>
              <p:nvPicPr>
                <p:cNvPr id="23" name="Freihand 22">
                  <a:extLst>
                    <a:ext uri="{FF2B5EF4-FFF2-40B4-BE49-F238E27FC236}">
                      <a16:creationId xmlns:a16="http://schemas.microsoft.com/office/drawing/2014/main" id="{01CA54E6-2C31-4420-803A-88C29F72FD4C}"/>
                    </a:ext>
                  </a:extLst>
                </p:cNvPr>
                <p:cNvPicPr/>
                <p:nvPr/>
              </p:nvPicPr>
              <p:blipFill>
                <a:blip r:embed="rId288"/>
                <a:stretch>
                  <a:fillRect/>
                </a:stretch>
              </p:blipFill>
              <p:spPr>
                <a:xfrm>
                  <a:off x="3564357" y="1728165"/>
                  <a:ext cx="224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4" name="Freihand 23">
                  <a:extLst>
                    <a:ext uri="{FF2B5EF4-FFF2-40B4-BE49-F238E27FC236}">
                      <a16:creationId xmlns:a16="http://schemas.microsoft.com/office/drawing/2014/main" id="{A0AD2E88-BF08-44CC-B98F-4FDB67F45F17}"/>
                    </a:ext>
                  </a:extLst>
                </p14:cNvPr>
                <p14:cNvContentPartPr/>
                <p14:nvPr/>
              </p14:nvContentPartPr>
              <p14:xfrm>
                <a:off x="3504237" y="1710165"/>
                <a:ext cx="256320" cy="174240"/>
              </p14:xfrm>
            </p:contentPart>
          </mc:Choice>
          <mc:Fallback>
            <p:pic>
              <p:nvPicPr>
                <p:cNvPr id="24" name="Freihand 23">
                  <a:extLst>
                    <a:ext uri="{FF2B5EF4-FFF2-40B4-BE49-F238E27FC236}">
                      <a16:creationId xmlns:a16="http://schemas.microsoft.com/office/drawing/2014/main" id="{A0AD2E88-BF08-44CC-B98F-4FDB67F45F17}"/>
                    </a:ext>
                  </a:extLst>
                </p:cNvPr>
                <p:cNvPicPr/>
                <p:nvPr/>
              </p:nvPicPr>
              <p:blipFill>
                <a:blip r:embed="rId290"/>
                <a:stretch>
                  <a:fillRect/>
                </a:stretch>
              </p:blipFill>
              <p:spPr>
                <a:xfrm>
                  <a:off x="3499917" y="1705845"/>
                  <a:ext cx="264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5" name="Freihand 24">
                  <a:extLst>
                    <a:ext uri="{FF2B5EF4-FFF2-40B4-BE49-F238E27FC236}">
                      <a16:creationId xmlns:a16="http://schemas.microsoft.com/office/drawing/2014/main" id="{3E171D62-8624-4CE0-953C-DF4E8BB1A444}"/>
                    </a:ext>
                  </a:extLst>
                </p14:cNvPr>
                <p14:cNvContentPartPr/>
                <p14:nvPr/>
              </p14:nvContentPartPr>
              <p14:xfrm>
                <a:off x="3947037" y="1620165"/>
                <a:ext cx="34200" cy="134640"/>
              </p14:xfrm>
            </p:contentPart>
          </mc:Choice>
          <mc:Fallback>
            <p:pic>
              <p:nvPicPr>
                <p:cNvPr id="25" name="Freihand 24">
                  <a:extLst>
                    <a:ext uri="{FF2B5EF4-FFF2-40B4-BE49-F238E27FC236}">
                      <a16:creationId xmlns:a16="http://schemas.microsoft.com/office/drawing/2014/main" id="{3E171D62-8624-4CE0-953C-DF4E8BB1A444}"/>
                    </a:ext>
                  </a:extLst>
                </p:cNvPr>
                <p:cNvPicPr/>
                <p:nvPr/>
              </p:nvPicPr>
              <p:blipFill>
                <a:blip r:embed="rId292"/>
                <a:stretch>
                  <a:fillRect/>
                </a:stretch>
              </p:blipFill>
              <p:spPr>
                <a:xfrm>
                  <a:off x="3942717" y="1615845"/>
                  <a:ext cx="42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6" name="Freihand 25">
                  <a:extLst>
                    <a:ext uri="{FF2B5EF4-FFF2-40B4-BE49-F238E27FC236}">
                      <a16:creationId xmlns:a16="http://schemas.microsoft.com/office/drawing/2014/main" id="{03FE1180-7230-4F85-8410-2EC9EC7341CD}"/>
                    </a:ext>
                  </a:extLst>
                </p14:cNvPr>
                <p14:cNvContentPartPr/>
                <p14:nvPr/>
              </p14:nvContentPartPr>
              <p14:xfrm>
                <a:off x="3833277" y="1606845"/>
                <a:ext cx="182880" cy="100080"/>
              </p14:xfrm>
            </p:contentPart>
          </mc:Choice>
          <mc:Fallback>
            <p:pic>
              <p:nvPicPr>
                <p:cNvPr id="26" name="Freihand 25">
                  <a:extLst>
                    <a:ext uri="{FF2B5EF4-FFF2-40B4-BE49-F238E27FC236}">
                      <a16:creationId xmlns:a16="http://schemas.microsoft.com/office/drawing/2014/main" id="{03FE1180-7230-4F85-8410-2EC9EC7341CD}"/>
                    </a:ext>
                  </a:extLst>
                </p:cNvPr>
                <p:cNvPicPr/>
                <p:nvPr/>
              </p:nvPicPr>
              <p:blipFill>
                <a:blip r:embed="rId294"/>
                <a:stretch>
                  <a:fillRect/>
                </a:stretch>
              </p:blipFill>
              <p:spPr>
                <a:xfrm>
                  <a:off x="3828957" y="1602525"/>
                  <a:ext cx="191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7" name="Freihand 26">
                  <a:extLst>
                    <a:ext uri="{FF2B5EF4-FFF2-40B4-BE49-F238E27FC236}">
                      <a16:creationId xmlns:a16="http://schemas.microsoft.com/office/drawing/2014/main" id="{0E071C28-CFAE-40E6-A1C2-EDC13C7CE7B8}"/>
                    </a:ext>
                  </a:extLst>
                </p14:cNvPr>
                <p14:cNvContentPartPr/>
                <p14:nvPr/>
              </p14:nvContentPartPr>
              <p14:xfrm>
                <a:off x="4029117" y="1668045"/>
                <a:ext cx="111240" cy="79920"/>
              </p14:xfrm>
            </p:contentPart>
          </mc:Choice>
          <mc:Fallback>
            <p:pic>
              <p:nvPicPr>
                <p:cNvPr id="27" name="Freihand 26">
                  <a:extLst>
                    <a:ext uri="{FF2B5EF4-FFF2-40B4-BE49-F238E27FC236}">
                      <a16:creationId xmlns:a16="http://schemas.microsoft.com/office/drawing/2014/main" id="{0E071C28-CFAE-40E6-A1C2-EDC13C7CE7B8}"/>
                    </a:ext>
                  </a:extLst>
                </p:cNvPr>
                <p:cNvPicPr/>
                <p:nvPr/>
              </p:nvPicPr>
              <p:blipFill>
                <a:blip r:embed="rId296"/>
                <a:stretch>
                  <a:fillRect/>
                </a:stretch>
              </p:blipFill>
              <p:spPr>
                <a:xfrm>
                  <a:off x="4024797" y="1663725"/>
                  <a:ext cx="119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8" name="Freihand 27">
                  <a:extLst>
                    <a:ext uri="{FF2B5EF4-FFF2-40B4-BE49-F238E27FC236}">
                      <a16:creationId xmlns:a16="http://schemas.microsoft.com/office/drawing/2014/main" id="{5A144C9A-8CC3-4612-B5B4-4D95C09B44A3}"/>
                    </a:ext>
                  </a:extLst>
                </p14:cNvPr>
                <p14:cNvContentPartPr/>
                <p14:nvPr/>
              </p14:nvContentPartPr>
              <p14:xfrm>
                <a:off x="4164117" y="1639245"/>
                <a:ext cx="129600" cy="199080"/>
              </p14:xfrm>
            </p:contentPart>
          </mc:Choice>
          <mc:Fallback>
            <p:pic>
              <p:nvPicPr>
                <p:cNvPr id="28" name="Freihand 27">
                  <a:extLst>
                    <a:ext uri="{FF2B5EF4-FFF2-40B4-BE49-F238E27FC236}">
                      <a16:creationId xmlns:a16="http://schemas.microsoft.com/office/drawing/2014/main" id="{5A144C9A-8CC3-4612-B5B4-4D95C09B44A3}"/>
                    </a:ext>
                  </a:extLst>
                </p:cNvPr>
                <p:cNvPicPr/>
                <p:nvPr/>
              </p:nvPicPr>
              <p:blipFill>
                <a:blip r:embed="rId298"/>
                <a:stretch>
                  <a:fillRect/>
                </a:stretch>
              </p:blipFill>
              <p:spPr>
                <a:xfrm>
                  <a:off x="4159797" y="1634925"/>
                  <a:ext cx="138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0" name="Freihand 29">
                  <a:extLst>
                    <a:ext uri="{FF2B5EF4-FFF2-40B4-BE49-F238E27FC236}">
                      <a16:creationId xmlns:a16="http://schemas.microsoft.com/office/drawing/2014/main" id="{5CC0FE94-F2A8-475E-B27D-2DE4E8B77125}"/>
                    </a:ext>
                  </a:extLst>
                </p14:cNvPr>
                <p14:cNvContentPartPr/>
                <p14:nvPr/>
              </p14:nvContentPartPr>
              <p14:xfrm>
                <a:off x="2477877" y="1318845"/>
                <a:ext cx="4680" cy="11520"/>
              </p14:xfrm>
            </p:contentPart>
          </mc:Choice>
          <mc:Fallback>
            <p:pic>
              <p:nvPicPr>
                <p:cNvPr id="30" name="Freihand 29">
                  <a:extLst>
                    <a:ext uri="{FF2B5EF4-FFF2-40B4-BE49-F238E27FC236}">
                      <a16:creationId xmlns:a16="http://schemas.microsoft.com/office/drawing/2014/main" id="{5CC0FE94-F2A8-475E-B27D-2DE4E8B77125}"/>
                    </a:ext>
                  </a:extLst>
                </p:cNvPr>
                <p:cNvPicPr/>
                <p:nvPr/>
              </p:nvPicPr>
              <p:blipFill>
                <a:blip r:embed="rId300"/>
                <a:stretch>
                  <a:fillRect/>
                </a:stretch>
              </p:blipFill>
              <p:spPr>
                <a:xfrm>
                  <a:off x="2473557" y="1314525"/>
                  <a:ext cx="13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1" name="Freihand 30">
                  <a:extLst>
                    <a:ext uri="{FF2B5EF4-FFF2-40B4-BE49-F238E27FC236}">
                      <a16:creationId xmlns:a16="http://schemas.microsoft.com/office/drawing/2014/main" id="{F4BA12CA-7E72-4248-BBFA-3C593FFF440D}"/>
                    </a:ext>
                  </a:extLst>
                </p14:cNvPr>
                <p14:cNvContentPartPr/>
                <p14:nvPr/>
              </p14:nvContentPartPr>
              <p14:xfrm>
                <a:off x="2336037" y="1271325"/>
                <a:ext cx="1399320" cy="874440"/>
              </p14:xfrm>
            </p:contentPart>
          </mc:Choice>
          <mc:Fallback>
            <p:pic>
              <p:nvPicPr>
                <p:cNvPr id="31" name="Freihand 30">
                  <a:extLst>
                    <a:ext uri="{FF2B5EF4-FFF2-40B4-BE49-F238E27FC236}">
                      <a16:creationId xmlns:a16="http://schemas.microsoft.com/office/drawing/2014/main" id="{F4BA12CA-7E72-4248-BBFA-3C593FFF440D}"/>
                    </a:ext>
                  </a:extLst>
                </p:cNvPr>
                <p:cNvPicPr/>
                <p:nvPr/>
              </p:nvPicPr>
              <p:blipFill>
                <a:blip r:embed="rId302"/>
                <a:stretch>
                  <a:fillRect/>
                </a:stretch>
              </p:blipFill>
              <p:spPr>
                <a:xfrm>
                  <a:off x="2331717" y="1267005"/>
                  <a:ext cx="1407960" cy="8830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6" name="Freihand 215">
                  <a:extLst>
                    <a:ext uri="{FF2B5EF4-FFF2-40B4-BE49-F238E27FC236}">
                      <a16:creationId xmlns:a16="http://schemas.microsoft.com/office/drawing/2014/main" id="{F89FA083-0690-4E3C-8D1B-2E633E4309CE}"/>
                    </a:ext>
                  </a:extLst>
                </p14:cNvPr>
                <p14:cNvContentPartPr/>
                <p14:nvPr/>
              </p14:nvContentPartPr>
              <p14:xfrm>
                <a:off x="2030037" y="1114005"/>
                <a:ext cx="2161080" cy="808920"/>
              </p14:xfrm>
            </p:contentPart>
          </mc:Choice>
          <mc:Fallback>
            <p:pic>
              <p:nvPicPr>
                <p:cNvPr id="216" name="Freihand 215">
                  <a:extLst>
                    <a:ext uri="{FF2B5EF4-FFF2-40B4-BE49-F238E27FC236}">
                      <a16:creationId xmlns:a16="http://schemas.microsoft.com/office/drawing/2014/main" id="{F89FA083-0690-4E3C-8D1B-2E633E4309CE}"/>
                    </a:ext>
                  </a:extLst>
                </p:cNvPr>
                <p:cNvPicPr/>
                <p:nvPr/>
              </p:nvPicPr>
              <p:blipFill>
                <a:blip r:embed="rId304"/>
                <a:stretch>
                  <a:fillRect/>
                </a:stretch>
              </p:blipFill>
              <p:spPr>
                <a:xfrm>
                  <a:off x="2025717" y="1109685"/>
                  <a:ext cx="2169720" cy="817560"/>
                </a:xfrm>
                <a:prstGeom prst="rect">
                  <a:avLst/>
                </a:prstGeom>
              </p:spPr>
            </p:pic>
          </mc:Fallback>
        </mc:AlternateContent>
      </p:grpSp>
    </p:spTree>
    <p:extLst>
      <p:ext uri="{BB962C8B-B14F-4D97-AF65-F5344CB8AC3E}">
        <p14:creationId xmlns:p14="http://schemas.microsoft.com/office/powerpoint/2010/main" val="417688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Median </a:t>
            </a:r>
            <a:r>
              <a:rPr lang="de-DE" sz="2903" b="1" dirty="0" err="1">
                <a:solidFill>
                  <a:srgbClr val="000000"/>
                </a:solidFill>
                <a:latin typeface="Times New Roman" panose="02020603050405020304" pitchFamily="18" charset="0"/>
                <a:cs typeface="Times New Roman" panose="02020603050405020304" pitchFamily="18" charset="0"/>
              </a:rPr>
              <a:t>Voter</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5909532C-EC4D-48A3-8C60-B8B1D3377AD5}"/>
                  </a:ext>
                </a:extLst>
              </p14:cNvPr>
              <p14:cNvContentPartPr/>
              <p14:nvPr/>
            </p14:nvContentPartPr>
            <p14:xfrm>
              <a:off x="5000397" y="122205"/>
              <a:ext cx="2442240" cy="519120"/>
            </p14:xfrm>
          </p:contentPart>
        </mc:Choice>
        <mc:Fallback>
          <p:pic>
            <p:nvPicPr>
              <p:cNvPr id="4" name="Freihand 3">
                <a:extLst>
                  <a:ext uri="{FF2B5EF4-FFF2-40B4-BE49-F238E27FC236}">
                    <a16:creationId xmlns:a16="http://schemas.microsoft.com/office/drawing/2014/main" id="{5909532C-EC4D-48A3-8C60-B8B1D3377AD5}"/>
                  </a:ext>
                </a:extLst>
              </p:cNvPr>
              <p:cNvPicPr/>
              <p:nvPr/>
            </p:nvPicPr>
            <p:blipFill>
              <a:blip r:embed="rId5"/>
              <a:stretch>
                <a:fillRect/>
              </a:stretch>
            </p:blipFill>
            <p:spPr>
              <a:xfrm>
                <a:off x="4996077" y="117885"/>
                <a:ext cx="2450880" cy="527760"/>
              </a:xfrm>
              <a:prstGeom prst="rect">
                <a:avLst/>
              </a:prstGeom>
            </p:spPr>
          </p:pic>
        </mc:Fallback>
      </mc:AlternateContent>
      <p:grpSp>
        <p:nvGrpSpPr>
          <p:cNvPr id="12" name="Gruppieren 11">
            <a:extLst>
              <a:ext uri="{FF2B5EF4-FFF2-40B4-BE49-F238E27FC236}">
                <a16:creationId xmlns:a16="http://schemas.microsoft.com/office/drawing/2014/main" id="{EA09B6C6-73A6-4BC3-9EBB-6174D067DF3E}"/>
              </a:ext>
            </a:extLst>
          </p:cNvPr>
          <p:cNvGrpSpPr/>
          <p:nvPr/>
        </p:nvGrpSpPr>
        <p:grpSpPr>
          <a:xfrm>
            <a:off x="9390957" y="215085"/>
            <a:ext cx="759960" cy="239040"/>
            <a:chOff x="9390957" y="215085"/>
            <a:chExt cx="759960" cy="239040"/>
          </a:xfrm>
        </p:grpSpPr>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583B92AF-05BF-472F-A022-89D9298AD1D9}"/>
                    </a:ext>
                  </a:extLst>
                </p14:cNvPr>
                <p14:cNvContentPartPr/>
                <p14:nvPr/>
              </p14:nvContentPartPr>
              <p14:xfrm>
                <a:off x="9390957" y="215085"/>
                <a:ext cx="141120" cy="239040"/>
              </p14:xfrm>
            </p:contentPart>
          </mc:Choice>
          <mc:Fallback>
            <p:pic>
              <p:nvPicPr>
                <p:cNvPr id="7" name="Freihand 6">
                  <a:extLst>
                    <a:ext uri="{FF2B5EF4-FFF2-40B4-BE49-F238E27FC236}">
                      <a16:creationId xmlns:a16="http://schemas.microsoft.com/office/drawing/2014/main" id="{583B92AF-05BF-472F-A022-89D9298AD1D9}"/>
                    </a:ext>
                  </a:extLst>
                </p:cNvPr>
                <p:cNvPicPr/>
                <p:nvPr/>
              </p:nvPicPr>
              <p:blipFill>
                <a:blip r:embed="rId7"/>
                <a:stretch>
                  <a:fillRect/>
                </a:stretch>
              </p:blipFill>
              <p:spPr>
                <a:xfrm>
                  <a:off x="9386637" y="210765"/>
                  <a:ext cx="149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9B5366D2-3FCB-4A93-BD8D-B8ABE373A23B}"/>
                    </a:ext>
                  </a:extLst>
                </p14:cNvPr>
                <p14:cNvContentPartPr/>
                <p14:nvPr/>
              </p14:nvContentPartPr>
              <p14:xfrm>
                <a:off x="9574557" y="304725"/>
                <a:ext cx="101880" cy="121680"/>
              </p14:xfrm>
            </p:contentPart>
          </mc:Choice>
          <mc:Fallback>
            <p:pic>
              <p:nvPicPr>
                <p:cNvPr id="8" name="Freihand 7">
                  <a:extLst>
                    <a:ext uri="{FF2B5EF4-FFF2-40B4-BE49-F238E27FC236}">
                      <a16:creationId xmlns:a16="http://schemas.microsoft.com/office/drawing/2014/main" id="{9B5366D2-3FCB-4A93-BD8D-B8ABE373A23B}"/>
                    </a:ext>
                  </a:extLst>
                </p:cNvPr>
                <p:cNvPicPr/>
                <p:nvPr/>
              </p:nvPicPr>
              <p:blipFill>
                <a:blip r:embed="rId9"/>
                <a:stretch>
                  <a:fillRect/>
                </a:stretch>
              </p:blipFill>
              <p:spPr>
                <a:xfrm>
                  <a:off x="9570237" y="300405"/>
                  <a:ext cx="110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71FFFEA3-CED9-4790-83F5-BE1C89C10998}"/>
                    </a:ext>
                  </a:extLst>
                </p14:cNvPr>
                <p14:cNvContentPartPr/>
                <p14:nvPr/>
              </p14:nvContentPartPr>
              <p14:xfrm>
                <a:off x="9683637" y="261885"/>
                <a:ext cx="218880" cy="164880"/>
              </p14:xfrm>
            </p:contentPart>
          </mc:Choice>
          <mc:Fallback>
            <p:pic>
              <p:nvPicPr>
                <p:cNvPr id="9" name="Freihand 8">
                  <a:extLst>
                    <a:ext uri="{FF2B5EF4-FFF2-40B4-BE49-F238E27FC236}">
                      <a16:creationId xmlns:a16="http://schemas.microsoft.com/office/drawing/2014/main" id="{71FFFEA3-CED9-4790-83F5-BE1C89C10998}"/>
                    </a:ext>
                  </a:extLst>
                </p:cNvPr>
                <p:cNvPicPr/>
                <p:nvPr/>
              </p:nvPicPr>
              <p:blipFill>
                <a:blip r:embed="rId11"/>
                <a:stretch>
                  <a:fillRect/>
                </a:stretch>
              </p:blipFill>
              <p:spPr>
                <a:xfrm>
                  <a:off x="9679317" y="257565"/>
                  <a:ext cx="227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E2D2728E-E086-4250-BB96-0F68CAD1881B}"/>
                    </a:ext>
                  </a:extLst>
                </p14:cNvPr>
                <p14:cNvContentPartPr/>
                <p14:nvPr/>
              </p14:nvContentPartPr>
              <p14:xfrm>
                <a:off x="9904317" y="265125"/>
                <a:ext cx="32400" cy="43560"/>
              </p14:xfrm>
            </p:contentPart>
          </mc:Choice>
          <mc:Fallback>
            <p:pic>
              <p:nvPicPr>
                <p:cNvPr id="10" name="Freihand 9">
                  <a:extLst>
                    <a:ext uri="{FF2B5EF4-FFF2-40B4-BE49-F238E27FC236}">
                      <a16:creationId xmlns:a16="http://schemas.microsoft.com/office/drawing/2014/main" id="{E2D2728E-E086-4250-BB96-0F68CAD1881B}"/>
                    </a:ext>
                  </a:extLst>
                </p:cNvPr>
                <p:cNvPicPr/>
                <p:nvPr/>
              </p:nvPicPr>
              <p:blipFill>
                <a:blip r:embed="rId13"/>
                <a:stretch>
                  <a:fillRect/>
                </a:stretch>
              </p:blipFill>
              <p:spPr>
                <a:xfrm>
                  <a:off x="9899997" y="260805"/>
                  <a:ext cx="41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A02B66BE-7715-4E1E-B19C-B4EF6B20FDF6}"/>
                    </a:ext>
                  </a:extLst>
                </p14:cNvPr>
                <p14:cNvContentPartPr/>
                <p14:nvPr/>
              </p14:nvContentPartPr>
              <p14:xfrm>
                <a:off x="9950037" y="335325"/>
                <a:ext cx="200880" cy="109440"/>
              </p14:xfrm>
            </p:contentPart>
          </mc:Choice>
          <mc:Fallback>
            <p:pic>
              <p:nvPicPr>
                <p:cNvPr id="11" name="Freihand 10">
                  <a:extLst>
                    <a:ext uri="{FF2B5EF4-FFF2-40B4-BE49-F238E27FC236}">
                      <a16:creationId xmlns:a16="http://schemas.microsoft.com/office/drawing/2014/main" id="{A02B66BE-7715-4E1E-B19C-B4EF6B20FDF6}"/>
                    </a:ext>
                  </a:extLst>
                </p:cNvPr>
                <p:cNvPicPr/>
                <p:nvPr/>
              </p:nvPicPr>
              <p:blipFill>
                <a:blip r:embed="rId15"/>
                <a:stretch>
                  <a:fillRect/>
                </a:stretch>
              </p:blipFill>
              <p:spPr>
                <a:xfrm>
                  <a:off x="9945717" y="331005"/>
                  <a:ext cx="209520" cy="118080"/>
                </a:xfrm>
                <a:prstGeom prst="rect">
                  <a:avLst/>
                </a:prstGeom>
              </p:spPr>
            </p:pic>
          </mc:Fallback>
        </mc:AlternateContent>
      </p:grpSp>
      <p:grpSp>
        <p:nvGrpSpPr>
          <p:cNvPr id="15" name="Gruppieren 14">
            <a:extLst>
              <a:ext uri="{FF2B5EF4-FFF2-40B4-BE49-F238E27FC236}">
                <a16:creationId xmlns:a16="http://schemas.microsoft.com/office/drawing/2014/main" id="{03AFEA16-AACC-4A18-8A3D-305B2C941FDC}"/>
              </a:ext>
            </a:extLst>
          </p:cNvPr>
          <p:cNvGrpSpPr/>
          <p:nvPr/>
        </p:nvGrpSpPr>
        <p:grpSpPr>
          <a:xfrm>
            <a:off x="9555117" y="649245"/>
            <a:ext cx="286920" cy="144720"/>
            <a:chOff x="9555117" y="649245"/>
            <a:chExt cx="286920" cy="144720"/>
          </a:xfrm>
        </p:grpSpPr>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1A92233-68F3-45DE-B0A0-58A242BCA67A}"/>
                    </a:ext>
                  </a:extLst>
                </p14:cNvPr>
                <p14:cNvContentPartPr/>
                <p14:nvPr/>
              </p14:nvContentPartPr>
              <p14:xfrm>
                <a:off x="9555117" y="698205"/>
                <a:ext cx="225360" cy="27720"/>
              </p14:xfrm>
            </p:contentPart>
          </mc:Choice>
          <mc:Fallback>
            <p:pic>
              <p:nvPicPr>
                <p:cNvPr id="13" name="Freihand 12">
                  <a:extLst>
                    <a:ext uri="{FF2B5EF4-FFF2-40B4-BE49-F238E27FC236}">
                      <a16:creationId xmlns:a16="http://schemas.microsoft.com/office/drawing/2014/main" id="{B1A92233-68F3-45DE-B0A0-58A242BCA67A}"/>
                    </a:ext>
                  </a:extLst>
                </p:cNvPr>
                <p:cNvPicPr/>
                <p:nvPr/>
              </p:nvPicPr>
              <p:blipFill>
                <a:blip r:embed="rId17"/>
                <a:stretch>
                  <a:fillRect/>
                </a:stretch>
              </p:blipFill>
              <p:spPr>
                <a:xfrm>
                  <a:off x="9550797" y="693885"/>
                  <a:ext cx="234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5AF05CAD-1F9F-4EB6-B106-37053BA95888}"/>
                    </a:ext>
                  </a:extLst>
                </p14:cNvPr>
                <p14:cNvContentPartPr/>
                <p14:nvPr/>
              </p14:nvContentPartPr>
              <p14:xfrm>
                <a:off x="9750957" y="649245"/>
                <a:ext cx="91080" cy="144720"/>
              </p14:xfrm>
            </p:contentPart>
          </mc:Choice>
          <mc:Fallback>
            <p:pic>
              <p:nvPicPr>
                <p:cNvPr id="14" name="Freihand 13">
                  <a:extLst>
                    <a:ext uri="{FF2B5EF4-FFF2-40B4-BE49-F238E27FC236}">
                      <a16:creationId xmlns:a16="http://schemas.microsoft.com/office/drawing/2014/main" id="{5AF05CAD-1F9F-4EB6-B106-37053BA95888}"/>
                    </a:ext>
                  </a:extLst>
                </p:cNvPr>
                <p:cNvPicPr/>
                <p:nvPr/>
              </p:nvPicPr>
              <p:blipFill>
                <a:blip r:embed="rId19"/>
                <a:stretch>
                  <a:fillRect/>
                </a:stretch>
              </p:blipFill>
              <p:spPr>
                <a:xfrm>
                  <a:off x="9746637" y="644925"/>
                  <a:ext cx="99720" cy="153360"/>
                </a:xfrm>
                <a:prstGeom prst="rect">
                  <a:avLst/>
                </a:prstGeom>
              </p:spPr>
            </p:pic>
          </mc:Fallback>
        </mc:AlternateContent>
      </p:grpSp>
      <p:grpSp>
        <p:nvGrpSpPr>
          <p:cNvPr id="39" name="Gruppieren 38">
            <a:extLst>
              <a:ext uri="{FF2B5EF4-FFF2-40B4-BE49-F238E27FC236}">
                <a16:creationId xmlns:a16="http://schemas.microsoft.com/office/drawing/2014/main" id="{D02F5760-45EF-45C2-B69E-268603FAAD06}"/>
              </a:ext>
            </a:extLst>
          </p:cNvPr>
          <p:cNvGrpSpPr/>
          <p:nvPr/>
        </p:nvGrpSpPr>
        <p:grpSpPr>
          <a:xfrm>
            <a:off x="10069917" y="518565"/>
            <a:ext cx="1671120" cy="241200"/>
            <a:chOff x="10069917" y="518565"/>
            <a:chExt cx="1671120" cy="241200"/>
          </a:xfrm>
        </p:grpSpPr>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063C4965-11D1-4959-BCEA-0564481EBFF2}"/>
                    </a:ext>
                  </a:extLst>
                </p14:cNvPr>
                <p14:cNvContentPartPr/>
                <p14:nvPr/>
              </p14:nvContentPartPr>
              <p14:xfrm>
                <a:off x="10069917" y="629085"/>
                <a:ext cx="114480" cy="130680"/>
              </p14:xfrm>
            </p:contentPart>
          </mc:Choice>
          <mc:Fallback>
            <p:pic>
              <p:nvPicPr>
                <p:cNvPr id="16" name="Freihand 15">
                  <a:extLst>
                    <a:ext uri="{FF2B5EF4-FFF2-40B4-BE49-F238E27FC236}">
                      <a16:creationId xmlns:a16="http://schemas.microsoft.com/office/drawing/2014/main" id="{063C4965-11D1-4959-BCEA-0564481EBFF2}"/>
                    </a:ext>
                  </a:extLst>
                </p:cNvPr>
                <p:cNvPicPr/>
                <p:nvPr/>
              </p:nvPicPr>
              <p:blipFill>
                <a:blip r:embed="rId21"/>
                <a:stretch>
                  <a:fillRect/>
                </a:stretch>
              </p:blipFill>
              <p:spPr>
                <a:xfrm>
                  <a:off x="10065597" y="624765"/>
                  <a:ext cx="123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6ADDC79C-DA46-4A9D-8069-2870C8B8A834}"/>
                    </a:ext>
                  </a:extLst>
                </p14:cNvPr>
                <p14:cNvContentPartPr/>
                <p14:nvPr/>
              </p14:nvContentPartPr>
              <p14:xfrm>
                <a:off x="10097277" y="602445"/>
                <a:ext cx="125280" cy="12240"/>
              </p14:xfrm>
            </p:contentPart>
          </mc:Choice>
          <mc:Fallback>
            <p:pic>
              <p:nvPicPr>
                <p:cNvPr id="17" name="Freihand 16">
                  <a:extLst>
                    <a:ext uri="{FF2B5EF4-FFF2-40B4-BE49-F238E27FC236}">
                      <a16:creationId xmlns:a16="http://schemas.microsoft.com/office/drawing/2014/main" id="{6ADDC79C-DA46-4A9D-8069-2870C8B8A834}"/>
                    </a:ext>
                  </a:extLst>
                </p:cNvPr>
                <p:cNvPicPr/>
                <p:nvPr/>
              </p:nvPicPr>
              <p:blipFill>
                <a:blip r:embed="rId23"/>
                <a:stretch>
                  <a:fillRect/>
                </a:stretch>
              </p:blipFill>
              <p:spPr>
                <a:xfrm>
                  <a:off x="10092957" y="598125"/>
                  <a:ext cx="133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3E607A69-BA2B-49E6-8859-B4D0A40DF4F7}"/>
                    </a:ext>
                  </a:extLst>
                </p14:cNvPr>
                <p14:cNvContentPartPr/>
                <p14:nvPr/>
              </p14:nvContentPartPr>
              <p14:xfrm>
                <a:off x="10234077" y="601005"/>
                <a:ext cx="104400" cy="115200"/>
              </p14:xfrm>
            </p:contentPart>
          </mc:Choice>
          <mc:Fallback>
            <p:pic>
              <p:nvPicPr>
                <p:cNvPr id="18" name="Freihand 17">
                  <a:extLst>
                    <a:ext uri="{FF2B5EF4-FFF2-40B4-BE49-F238E27FC236}">
                      <a16:creationId xmlns:a16="http://schemas.microsoft.com/office/drawing/2014/main" id="{3E607A69-BA2B-49E6-8859-B4D0A40DF4F7}"/>
                    </a:ext>
                  </a:extLst>
                </p:cNvPr>
                <p:cNvPicPr/>
                <p:nvPr/>
              </p:nvPicPr>
              <p:blipFill>
                <a:blip r:embed="rId25"/>
                <a:stretch>
                  <a:fillRect/>
                </a:stretch>
              </p:blipFill>
              <p:spPr>
                <a:xfrm>
                  <a:off x="10229757" y="596685"/>
                  <a:ext cx="113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D111AD58-7F6B-4893-96B1-D7F53575CF0F}"/>
                    </a:ext>
                  </a:extLst>
                </p14:cNvPr>
                <p14:cNvContentPartPr/>
                <p14:nvPr/>
              </p14:nvContentPartPr>
              <p14:xfrm>
                <a:off x="10456557" y="621165"/>
                <a:ext cx="55440" cy="108000"/>
              </p14:xfrm>
            </p:contentPart>
          </mc:Choice>
          <mc:Fallback>
            <p:pic>
              <p:nvPicPr>
                <p:cNvPr id="19" name="Freihand 18">
                  <a:extLst>
                    <a:ext uri="{FF2B5EF4-FFF2-40B4-BE49-F238E27FC236}">
                      <a16:creationId xmlns:a16="http://schemas.microsoft.com/office/drawing/2014/main" id="{D111AD58-7F6B-4893-96B1-D7F53575CF0F}"/>
                    </a:ext>
                  </a:extLst>
                </p:cNvPr>
                <p:cNvPicPr/>
                <p:nvPr/>
              </p:nvPicPr>
              <p:blipFill>
                <a:blip r:embed="rId27"/>
                <a:stretch>
                  <a:fillRect/>
                </a:stretch>
              </p:blipFill>
              <p:spPr>
                <a:xfrm>
                  <a:off x="10452237" y="616845"/>
                  <a:ext cx="64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A8B557DF-61DA-4E97-9BF8-37B6DBF55C0C}"/>
                    </a:ext>
                  </a:extLst>
                </p14:cNvPr>
                <p14:cNvContentPartPr/>
                <p14:nvPr/>
              </p14:nvContentPartPr>
              <p14:xfrm>
                <a:off x="10382757" y="569325"/>
                <a:ext cx="83880" cy="56520"/>
              </p14:xfrm>
            </p:contentPart>
          </mc:Choice>
          <mc:Fallback>
            <p:pic>
              <p:nvPicPr>
                <p:cNvPr id="20" name="Freihand 19">
                  <a:extLst>
                    <a:ext uri="{FF2B5EF4-FFF2-40B4-BE49-F238E27FC236}">
                      <a16:creationId xmlns:a16="http://schemas.microsoft.com/office/drawing/2014/main" id="{A8B557DF-61DA-4E97-9BF8-37B6DBF55C0C}"/>
                    </a:ext>
                  </a:extLst>
                </p:cNvPr>
                <p:cNvPicPr/>
                <p:nvPr/>
              </p:nvPicPr>
              <p:blipFill>
                <a:blip r:embed="rId29"/>
                <a:stretch>
                  <a:fillRect/>
                </a:stretch>
              </p:blipFill>
              <p:spPr>
                <a:xfrm>
                  <a:off x="10378437" y="565005"/>
                  <a:ext cx="92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F10AA886-7B35-4E4F-9E0B-24D2555C924D}"/>
                    </a:ext>
                  </a:extLst>
                </p14:cNvPr>
                <p14:cNvContentPartPr/>
                <p14:nvPr/>
              </p14:nvContentPartPr>
              <p14:xfrm>
                <a:off x="10490757" y="669045"/>
                <a:ext cx="72000" cy="77400"/>
              </p14:xfrm>
            </p:contentPart>
          </mc:Choice>
          <mc:Fallback>
            <p:pic>
              <p:nvPicPr>
                <p:cNvPr id="21" name="Freihand 20">
                  <a:extLst>
                    <a:ext uri="{FF2B5EF4-FFF2-40B4-BE49-F238E27FC236}">
                      <a16:creationId xmlns:a16="http://schemas.microsoft.com/office/drawing/2014/main" id="{F10AA886-7B35-4E4F-9E0B-24D2555C924D}"/>
                    </a:ext>
                  </a:extLst>
                </p:cNvPr>
                <p:cNvPicPr/>
                <p:nvPr/>
              </p:nvPicPr>
              <p:blipFill>
                <a:blip r:embed="rId31"/>
                <a:stretch>
                  <a:fillRect/>
                </a:stretch>
              </p:blipFill>
              <p:spPr>
                <a:xfrm>
                  <a:off x="10486437" y="664725"/>
                  <a:ext cx="80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64523077-BB5D-4669-822A-CE0BDDC4017F}"/>
                    </a:ext>
                  </a:extLst>
                </p14:cNvPr>
                <p14:cNvContentPartPr/>
                <p14:nvPr/>
              </p14:nvContentPartPr>
              <p14:xfrm>
                <a:off x="10713957" y="626565"/>
                <a:ext cx="153360" cy="91440"/>
              </p14:xfrm>
            </p:contentPart>
          </mc:Choice>
          <mc:Fallback>
            <p:pic>
              <p:nvPicPr>
                <p:cNvPr id="22" name="Freihand 21">
                  <a:extLst>
                    <a:ext uri="{FF2B5EF4-FFF2-40B4-BE49-F238E27FC236}">
                      <a16:creationId xmlns:a16="http://schemas.microsoft.com/office/drawing/2014/main" id="{64523077-BB5D-4669-822A-CE0BDDC4017F}"/>
                    </a:ext>
                  </a:extLst>
                </p:cNvPr>
                <p:cNvPicPr/>
                <p:nvPr/>
              </p:nvPicPr>
              <p:blipFill>
                <a:blip r:embed="rId33"/>
                <a:stretch>
                  <a:fillRect/>
                </a:stretch>
              </p:blipFill>
              <p:spPr>
                <a:xfrm>
                  <a:off x="10709637" y="622245"/>
                  <a:ext cx="162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8450E85E-5CDF-454A-AC67-BBFEB2C47955}"/>
                    </a:ext>
                  </a:extLst>
                </p14:cNvPr>
                <p14:cNvContentPartPr/>
                <p14:nvPr/>
              </p14:nvContentPartPr>
              <p14:xfrm>
                <a:off x="10875597" y="636285"/>
                <a:ext cx="172080" cy="108720"/>
              </p14:xfrm>
            </p:contentPart>
          </mc:Choice>
          <mc:Fallback>
            <p:pic>
              <p:nvPicPr>
                <p:cNvPr id="23" name="Freihand 22">
                  <a:extLst>
                    <a:ext uri="{FF2B5EF4-FFF2-40B4-BE49-F238E27FC236}">
                      <a16:creationId xmlns:a16="http://schemas.microsoft.com/office/drawing/2014/main" id="{8450E85E-5CDF-454A-AC67-BBFEB2C47955}"/>
                    </a:ext>
                  </a:extLst>
                </p:cNvPr>
                <p:cNvPicPr/>
                <p:nvPr/>
              </p:nvPicPr>
              <p:blipFill>
                <a:blip r:embed="rId35"/>
                <a:stretch>
                  <a:fillRect/>
                </a:stretch>
              </p:blipFill>
              <p:spPr>
                <a:xfrm>
                  <a:off x="10871277" y="631965"/>
                  <a:ext cx="180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37D44E23-EDA1-48B6-8B24-1ACFF495D13C}"/>
                    </a:ext>
                  </a:extLst>
                </p14:cNvPr>
                <p14:cNvContentPartPr/>
                <p14:nvPr/>
              </p14:nvContentPartPr>
              <p14:xfrm>
                <a:off x="11201037" y="518565"/>
                <a:ext cx="243360" cy="218880"/>
              </p14:xfrm>
            </p:contentPart>
          </mc:Choice>
          <mc:Fallback>
            <p:pic>
              <p:nvPicPr>
                <p:cNvPr id="24" name="Freihand 23">
                  <a:extLst>
                    <a:ext uri="{FF2B5EF4-FFF2-40B4-BE49-F238E27FC236}">
                      <a16:creationId xmlns:a16="http://schemas.microsoft.com/office/drawing/2014/main" id="{37D44E23-EDA1-48B6-8B24-1ACFF495D13C}"/>
                    </a:ext>
                  </a:extLst>
                </p:cNvPr>
                <p:cNvPicPr/>
                <p:nvPr/>
              </p:nvPicPr>
              <p:blipFill>
                <a:blip r:embed="rId37"/>
                <a:stretch>
                  <a:fillRect/>
                </a:stretch>
              </p:blipFill>
              <p:spPr>
                <a:xfrm>
                  <a:off x="11196717" y="514245"/>
                  <a:ext cx="252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5937CC38-D1C9-49AE-A303-3C010FB3D19C}"/>
                    </a:ext>
                  </a:extLst>
                </p14:cNvPr>
                <p14:cNvContentPartPr/>
                <p14:nvPr/>
              </p14:nvContentPartPr>
              <p14:xfrm>
                <a:off x="11437917" y="559965"/>
                <a:ext cx="129960" cy="149400"/>
              </p14:xfrm>
            </p:contentPart>
          </mc:Choice>
          <mc:Fallback>
            <p:pic>
              <p:nvPicPr>
                <p:cNvPr id="25" name="Freihand 24">
                  <a:extLst>
                    <a:ext uri="{FF2B5EF4-FFF2-40B4-BE49-F238E27FC236}">
                      <a16:creationId xmlns:a16="http://schemas.microsoft.com/office/drawing/2014/main" id="{5937CC38-D1C9-49AE-A303-3C010FB3D19C}"/>
                    </a:ext>
                  </a:extLst>
                </p:cNvPr>
                <p:cNvPicPr/>
                <p:nvPr/>
              </p:nvPicPr>
              <p:blipFill>
                <a:blip r:embed="rId39"/>
                <a:stretch>
                  <a:fillRect/>
                </a:stretch>
              </p:blipFill>
              <p:spPr>
                <a:xfrm>
                  <a:off x="11433597" y="555645"/>
                  <a:ext cx="138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1960F35D-FBD1-409E-A9F8-2CB701F43B68}"/>
                    </a:ext>
                  </a:extLst>
                </p14:cNvPr>
                <p14:cNvContentPartPr/>
                <p14:nvPr/>
              </p14:nvContentPartPr>
              <p14:xfrm>
                <a:off x="11566437" y="612525"/>
                <a:ext cx="174600" cy="84600"/>
              </p14:xfrm>
            </p:contentPart>
          </mc:Choice>
          <mc:Fallback>
            <p:pic>
              <p:nvPicPr>
                <p:cNvPr id="26" name="Freihand 25">
                  <a:extLst>
                    <a:ext uri="{FF2B5EF4-FFF2-40B4-BE49-F238E27FC236}">
                      <a16:creationId xmlns:a16="http://schemas.microsoft.com/office/drawing/2014/main" id="{1960F35D-FBD1-409E-A9F8-2CB701F43B68}"/>
                    </a:ext>
                  </a:extLst>
                </p:cNvPr>
                <p:cNvPicPr/>
                <p:nvPr/>
              </p:nvPicPr>
              <p:blipFill>
                <a:blip r:embed="rId41"/>
                <a:stretch>
                  <a:fillRect/>
                </a:stretch>
              </p:blipFill>
              <p:spPr>
                <a:xfrm>
                  <a:off x="11562117" y="608205"/>
                  <a:ext cx="183240" cy="93240"/>
                </a:xfrm>
                <a:prstGeom prst="rect">
                  <a:avLst/>
                </a:prstGeom>
              </p:spPr>
            </p:pic>
          </mc:Fallback>
        </mc:AlternateContent>
      </p:grpSp>
      <p:grpSp>
        <p:nvGrpSpPr>
          <p:cNvPr id="38" name="Gruppieren 37">
            <a:extLst>
              <a:ext uri="{FF2B5EF4-FFF2-40B4-BE49-F238E27FC236}">
                <a16:creationId xmlns:a16="http://schemas.microsoft.com/office/drawing/2014/main" id="{64E393A6-4732-458B-8584-8B6E9A80B3BB}"/>
              </a:ext>
            </a:extLst>
          </p:cNvPr>
          <p:cNvGrpSpPr/>
          <p:nvPr/>
        </p:nvGrpSpPr>
        <p:grpSpPr>
          <a:xfrm>
            <a:off x="10085037" y="881085"/>
            <a:ext cx="961560" cy="243720"/>
            <a:chOff x="10085037" y="881085"/>
            <a:chExt cx="961560" cy="243720"/>
          </a:xfrm>
        </p:grpSpPr>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1B8FDA6B-207F-4DF2-A325-76F5AB78ACA2}"/>
                    </a:ext>
                  </a:extLst>
                </p14:cNvPr>
                <p14:cNvContentPartPr/>
                <p14:nvPr/>
              </p14:nvContentPartPr>
              <p14:xfrm>
                <a:off x="10085037" y="963885"/>
                <a:ext cx="119160" cy="160920"/>
              </p14:xfrm>
            </p:contentPart>
          </mc:Choice>
          <mc:Fallback>
            <p:pic>
              <p:nvPicPr>
                <p:cNvPr id="27" name="Freihand 26">
                  <a:extLst>
                    <a:ext uri="{FF2B5EF4-FFF2-40B4-BE49-F238E27FC236}">
                      <a16:creationId xmlns:a16="http://schemas.microsoft.com/office/drawing/2014/main" id="{1B8FDA6B-207F-4DF2-A325-76F5AB78ACA2}"/>
                    </a:ext>
                  </a:extLst>
                </p:cNvPr>
                <p:cNvPicPr/>
                <p:nvPr/>
              </p:nvPicPr>
              <p:blipFill>
                <a:blip r:embed="rId43"/>
                <a:stretch>
                  <a:fillRect/>
                </a:stretch>
              </p:blipFill>
              <p:spPr>
                <a:xfrm>
                  <a:off x="10080717" y="959565"/>
                  <a:ext cx="1278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6C470FB3-7907-44F1-B586-411739878EA5}"/>
                    </a:ext>
                  </a:extLst>
                </p14:cNvPr>
                <p14:cNvContentPartPr/>
                <p14:nvPr/>
              </p14:nvContentPartPr>
              <p14:xfrm>
                <a:off x="10119957" y="962085"/>
                <a:ext cx="127080" cy="16920"/>
              </p14:xfrm>
            </p:contentPart>
          </mc:Choice>
          <mc:Fallback>
            <p:pic>
              <p:nvPicPr>
                <p:cNvPr id="28" name="Freihand 27">
                  <a:extLst>
                    <a:ext uri="{FF2B5EF4-FFF2-40B4-BE49-F238E27FC236}">
                      <a16:creationId xmlns:a16="http://schemas.microsoft.com/office/drawing/2014/main" id="{6C470FB3-7907-44F1-B586-411739878EA5}"/>
                    </a:ext>
                  </a:extLst>
                </p:cNvPr>
                <p:cNvPicPr/>
                <p:nvPr/>
              </p:nvPicPr>
              <p:blipFill>
                <a:blip r:embed="rId45"/>
                <a:stretch>
                  <a:fillRect/>
                </a:stretch>
              </p:blipFill>
              <p:spPr>
                <a:xfrm>
                  <a:off x="10115637" y="957765"/>
                  <a:ext cx="135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4EA2C6B2-56D6-445F-ABC0-329CE325DA78}"/>
                    </a:ext>
                  </a:extLst>
                </p14:cNvPr>
                <p14:cNvContentPartPr/>
                <p14:nvPr/>
              </p14:nvContentPartPr>
              <p14:xfrm>
                <a:off x="10255317" y="943725"/>
                <a:ext cx="104040" cy="131040"/>
              </p14:xfrm>
            </p:contentPart>
          </mc:Choice>
          <mc:Fallback>
            <p:pic>
              <p:nvPicPr>
                <p:cNvPr id="29" name="Freihand 28">
                  <a:extLst>
                    <a:ext uri="{FF2B5EF4-FFF2-40B4-BE49-F238E27FC236}">
                      <a16:creationId xmlns:a16="http://schemas.microsoft.com/office/drawing/2014/main" id="{4EA2C6B2-56D6-445F-ABC0-329CE325DA78}"/>
                    </a:ext>
                  </a:extLst>
                </p:cNvPr>
                <p:cNvPicPr/>
                <p:nvPr/>
              </p:nvPicPr>
              <p:blipFill>
                <a:blip r:embed="rId47"/>
                <a:stretch>
                  <a:fillRect/>
                </a:stretch>
              </p:blipFill>
              <p:spPr>
                <a:xfrm>
                  <a:off x="10250997" y="939405"/>
                  <a:ext cx="112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38B3E4F5-CEF0-4FF6-A538-8B189E677E18}"/>
                    </a:ext>
                  </a:extLst>
                </p14:cNvPr>
                <p14:cNvContentPartPr/>
                <p14:nvPr/>
              </p14:nvContentPartPr>
              <p14:xfrm>
                <a:off x="10453317" y="954165"/>
                <a:ext cx="30960" cy="121320"/>
              </p14:xfrm>
            </p:contentPart>
          </mc:Choice>
          <mc:Fallback>
            <p:pic>
              <p:nvPicPr>
                <p:cNvPr id="30" name="Freihand 29">
                  <a:extLst>
                    <a:ext uri="{FF2B5EF4-FFF2-40B4-BE49-F238E27FC236}">
                      <a16:creationId xmlns:a16="http://schemas.microsoft.com/office/drawing/2014/main" id="{38B3E4F5-CEF0-4FF6-A538-8B189E677E18}"/>
                    </a:ext>
                  </a:extLst>
                </p:cNvPr>
                <p:cNvPicPr/>
                <p:nvPr/>
              </p:nvPicPr>
              <p:blipFill>
                <a:blip r:embed="rId49"/>
                <a:stretch>
                  <a:fillRect/>
                </a:stretch>
              </p:blipFill>
              <p:spPr>
                <a:xfrm>
                  <a:off x="10448997" y="949845"/>
                  <a:ext cx="39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8D82BB33-D535-4471-BE10-2C7EF34B2EED}"/>
                    </a:ext>
                  </a:extLst>
                </p14:cNvPr>
                <p14:cNvContentPartPr/>
                <p14:nvPr/>
              </p14:nvContentPartPr>
              <p14:xfrm>
                <a:off x="10380237" y="881085"/>
                <a:ext cx="72720" cy="118080"/>
              </p14:xfrm>
            </p:contentPart>
          </mc:Choice>
          <mc:Fallback>
            <p:pic>
              <p:nvPicPr>
                <p:cNvPr id="31" name="Freihand 30">
                  <a:extLst>
                    <a:ext uri="{FF2B5EF4-FFF2-40B4-BE49-F238E27FC236}">
                      <a16:creationId xmlns:a16="http://schemas.microsoft.com/office/drawing/2014/main" id="{8D82BB33-D535-4471-BE10-2C7EF34B2EED}"/>
                    </a:ext>
                  </a:extLst>
                </p:cNvPr>
                <p:cNvPicPr/>
                <p:nvPr/>
              </p:nvPicPr>
              <p:blipFill>
                <a:blip r:embed="rId51"/>
                <a:stretch>
                  <a:fillRect/>
                </a:stretch>
              </p:blipFill>
              <p:spPr>
                <a:xfrm>
                  <a:off x="10375917" y="876765"/>
                  <a:ext cx="81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572E30FE-D2E1-4488-94F3-EEAECD940E7F}"/>
                    </a:ext>
                  </a:extLst>
                </p14:cNvPr>
                <p14:cNvContentPartPr/>
                <p14:nvPr/>
              </p14:nvContentPartPr>
              <p14:xfrm>
                <a:off x="10537917" y="988005"/>
                <a:ext cx="45360" cy="84600"/>
              </p14:xfrm>
            </p:contentPart>
          </mc:Choice>
          <mc:Fallback>
            <p:pic>
              <p:nvPicPr>
                <p:cNvPr id="32" name="Freihand 31">
                  <a:extLst>
                    <a:ext uri="{FF2B5EF4-FFF2-40B4-BE49-F238E27FC236}">
                      <a16:creationId xmlns:a16="http://schemas.microsoft.com/office/drawing/2014/main" id="{572E30FE-D2E1-4488-94F3-EEAECD940E7F}"/>
                    </a:ext>
                  </a:extLst>
                </p:cNvPr>
                <p:cNvPicPr/>
                <p:nvPr/>
              </p:nvPicPr>
              <p:blipFill>
                <a:blip r:embed="rId53"/>
                <a:stretch>
                  <a:fillRect/>
                </a:stretch>
              </p:blipFill>
              <p:spPr>
                <a:xfrm>
                  <a:off x="10533597" y="983685"/>
                  <a:ext cx="54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C148936F-866B-456D-8F21-2BB77A340F91}"/>
                    </a:ext>
                  </a:extLst>
                </p14:cNvPr>
                <p14:cNvContentPartPr/>
                <p14:nvPr/>
              </p14:nvContentPartPr>
              <p14:xfrm>
                <a:off x="10741317" y="945885"/>
                <a:ext cx="186120" cy="69840"/>
              </p14:xfrm>
            </p:contentPart>
          </mc:Choice>
          <mc:Fallback>
            <p:pic>
              <p:nvPicPr>
                <p:cNvPr id="33" name="Freihand 32">
                  <a:extLst>
                    <a:ext uri="{FF2B5EF4-FFF2-40B4-BE49-F238E27FC236}">
                      <a16:creationId xmlns:a16="http://schemas.microsoft.com/office/drawing/2014/main" id="{C148936F-866B-456D-8F21-2BB77A340F91}"/>
                    </a:ext>
                  </a:extLst>
                </p:cNvPr>
                <p:cNvPicPr/>
                <p:nvPr/>
              </p:nvPicPr>
              <p:blipFill>
                <a:blip r:embed="rId55"/>
                <a:stretch>
                  <a:fillRect/>
                </a:stretch>
              </p:blipFill>
              <p:spPr>
                <a:xfrm>
                  <a:off x="10736997" y="941565"/>
                  <a:ext cx="194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A20333C3-DA98-4C8D-948B-CEF37CFDBD24}"/>
                    </a:ext>
                  </a:extLst>
                </p14:cNvPr>
                <p14:cNvContentPartPr/>
                <p14:nvPr/>
              </p14:nvContentPartPr>
              <p14:xfrm>
                <a:off x="10951917" y="920325"/>
                <a:ext cx="94680" cy="97920"/>
              </p14:xfrm>
            </p:contentPart>
          </mc:Choice>
          <mc:Fallback>
            <p:pic>
              <p:nvPicPr>
                <p:cNvPr id="34" name="Freihand 33">
                  <a:extLst>
                    <a:ext uri="{FF2B5EF4-FFF2-40B4-BE49-F238E27FC236}">
                      <a16:creationId xmlns:a16="http://schemas.microsoft.com/office/drawing/2014/main" id="{A20333C3-DA98-4C8D-948B-CEF37CFDBD24}"/>
                    </a:ext>
                  </a:extLst>
                </p:cNvPr>
                <p:cNvPicPr/>
                <p:nvPr/>
              </p:nvPicPr>
              <p:blipFill>
                <a:blip r:embed="rId57"/>
                <a:stretch>
                  <a:fillRect/>
                </a:stretch>
              </p:blipFill>
              <p:spPr>
                <a:xfrm>
                  <a:off x="10947597" y="916005"/>
                  <a:ext cx="103320" cy="106560"/>
                </a:xfrm>
                <a:prstGeom prst="rect">
                  <a:avLst/>
                </a:prstGeom>
              </p:spPr>
            </p:pic>
          </mc:Fallback>
        </mc:AlternateContent>
      </p:grpSp>
      <p:grpSp>
        <p:nvGrpSpPr>
          <p:cNvPr id="37" name="Gruppieren 36">
            <a:extLst>
              <a:ext uri="{FF2B5EF4-FFF2-40B4-BE49-F238E27FC236}">
                <a16:creationId xmlns:a16="http://schemas.microsoft.com/office/drawing/2014/main" id="{3D4A07E0-7225-47C7-A5EE-052A85776236}"/>
              </a:ext>
            </a:extLst>
          </p:cNvPr>
          <p:cNvGrpSpPr/>
          <p:nvPr/>
        </p:nvGrpSpPr>
        <p:grpSpPr>
          <a:xfrm>
            <a:off x="11225157" y="883245"/>
            <a:ext cx="654840" cy="267480"/>
            <a:chOff x="11225157" y="883245"/>
            <a:chExt cx="654840" cy="267480"/>
          </a:xfrm>
        </p:grpSpPr>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13C2087D-BB5F-4399-A496-DB8C643F0C2A}"/>
                    </a:ext>
                  </a:extLst>
                </p14:cNvPr>
                <p14:cNvContentPartPr/>
                <p14:nvPr/>
              </p14:nvContentPartPr>
              <p14:xfrm>
                <a:off x="11225157" y="925725"/>
                <a:ext cx="75600" cy="225000"/>
              </p14:xfrm>
            </p:contentPart>
          </mc:Choice>
          <mc:Fallback>
            <p:pic>
              <p:nvPicPr>
                <p:cNvPr id="35" name="Freihand 34">
                  <a:extLst>
                    <a:ext uri="{FF2B5EF4-FFF2-40B4-BE49-F238E27FC236}">
                      <a16:creationId xmlns:a16="http://schemas.microsoft.com/office/drawing/2014/main" id="{13C2087D-BB5F-4399-A496-DB8C643F0C2A}"/>
                    </a:ext>
                  </a:extLst>
                </p:cNvPr>
                <p:cNvPicPr/>
                <p:nvPr/>
              </p:nvPicPr>
              <p:blipFill>
                <a:blip r:embed="rId59"/>
                <a:stretch>
                  <a:fillRect/>
                </a:stretch>
              </p:blipFill>
              <p:spPr>
                <a:xfrm>
                  <a:off x="11220837" y="921405"/>
                  <a:ext cx="84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22CCFCEE-E60D-4FB8-9003-D14256C68E0B}"/>
                    </a:ext>
                  </a:extLst>
                </p14:cNvPr>
                <p14:cNvContentPartPr/>
                <p14:nvPr/>
              </p14:nvContentPartPr>
              <p14:xfrm>
                <a:off x="11352237" y="883245"/>
                <a:ext cx="527760" cy="198000"/>
              </p14:xfrm>
            </p:contentPart>
          </mc:Choice>
          <mc:Fallback>
            <p:pic>
              <p:nvPicPr>
                <p:cNvPr id="36" name="Freihand 35">
                  <a:extLst>
                    <a:ext uri="{FF2B5EF4-FFF2-40B4-BE49-F238E27FC236}">
                      <a16:creationId xmlns:a16="http://schemas.microsoft.com/office/drawing/2014/main" id="{22CCFCEE-E60D-4FB8-9003-D14256C68E0B}"/>
                    </a:ext>
                  </a:extLst>
                </p:cNvPr>
                <p:cNvPicPr/>
                <p:nvPr/>
              </p:nvPicPr>
              <p:blipFill>
                <a:blip r:embed="rId61"/>
                <a:stretch>
                  <a:fillRect/>
                </a:stretch>
              </p:blipFill>
              <p:spPr>
                <a:xfrm>
                  <a:off x="11347917" y="878925"/>
                  <a:ext cx="536400" cy="206640"/>
                </a:xfrm>
                <a:prstGeom prst="rect">
                  <a:avLst/>
                </a:prstGeom>
              </p:spPr>
            </p:pic>
          </mc:Fallback>
        </mc:AlternateContent>
      </p:grpSp>
      <p:grpSp>
        <p:nvGrpSpPr>
          <p:cNvPr id="43" name="Gruppieren 42">
            <a:extLst>
              <a:ext uri="{FF2B5EF4-FFF2-40B4-BE49-F238E27FC236}">
                <a16:creationId xmlns:a16="http://schemas.microsoft.com/office/drawing/2014/main" id="{B691D60D-BF8F-43BC-98D6-F968C19780E6}"/>
              </a:ext>
            </a:extLst>
          </p:cNvPr>
          <p:cNvGrpSpPr/>
          <p:nvPr/>
        </p:nvGrpSpPr>
        <p:grpSpPr>
          <a:xfrm>
            <a:off x="10189077" y="1276725"/>
            <a:ext cx="462960" cy="178560"/>
            <a:chOff x="10189077" y="1276725"/>
            <a:chExt cx="462960" cy="178560"/>
          </a:xfrm>
        </p:grpSpPr>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BB49D2F5-F94D-4644-BC01-94D171A7577A}"/>
                    </a:ext>
                  </a:extLst>
                </p14:cNvPr>
                <p14:cNvContentPartPr/>
                <p14:nvPr/>
              </p14:nvContentPartPr>
              <p14:xfrm>
                <a:off x="10189077" y="1276725"/>
                <a:ext cx="211320" cy="178560"/>
              </p14:xfrm>
            </p:contentPart>
          </mc:Choice>
          <mc:Fallback>
            <p:pic>
              <p:nvPicPr>
                <p:cNvPr id="40" name="Freihand 39">
                  <a:extLst>
                    <a:ext uri="{FF2B5EF4-FFF2-40B4-BE49-F238E27FC236}">
                      <a16:creationId xmlns:a16="http://schemas.microsoft.com/office/drawing/2014/main" id="{BB49D2F5-F94D-4644-BC01-94D171A7577A}"/>
                    </a:ext>
                  </a:extLst>
                </p:cNvPr>
                <p:cNvPicPr/>
                <p:nvPr/>
              </p:nvPicPr>
              <p:blipFill>
                <a:blip r:embed="rId63"/>
                <a:stretch>
                  <a:fillRect/>
                </a:stretch>
              </p:blipFill>
              <p:spPr>
                <a:xfrm>
                  <a:off x="10184757" y="1272405"/>
                  <a:ext cx="2199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6CA488BB-0CEA-4462-8A95-69A1AF8CA229}"/>
                    </a:ext>
                  </a:extLst>
                </p14:cNvPr>
                <p14:cNvContentPartPr/>
                <p14:nvPr/>
              </p14:nvContentPartPr>
              <p14:xfrm>
                <a:off x="10410837" y="1357365"/>
                <a:ext cx="87480" cy="71280"/>
              </p14:xfrm>
            </p:contentPart>
          </mc:Choice>
          <mc:Fallback>
            <p:pic>
              <p:nvPicPr>
                <p:cNvPr id="41" name="Freihand 40">
                  <a:extLst>
                    <a:ext uri="{FF2B5EF4-FFF2-40B4-BE49-F238E27FC236}">
                      <a16:creationId xmlns:a16="http://schemas.microsoft.com/office/drawing/2014/main" id="{6CA488BB-0CEA-4462-8A95-69A1AF8CA229}"/>
                    </a:ext>
                  </a:extLst>
                </p:cNvPr>
                <p:cNvPicPr/>
                <p:nvPr/>
              </p:nvPicPr>
              <p:blipFill>
                <a:blip r:embed="rId65"/>
                <a:stretch>
                  <a:fillRect/>
                </a:stretch>
              </p:blipFill>
              <p:spPr>
                <a:xfrm>
                  <a:off x="10406517" y="1353045"/>
                  <a:ext cx="96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5E7C1829-0C31-4AE7-849C-83614AEB52FB}"/>
                    </a:ext>
                  </a:extLst>
                </p14:cNvPr>
                <p14:cNvContentPartPr/>
                <p14:nvPr/>
              </p14:nvContentPartPr>
              <p14:xfrm>
                <a:off x="10514157" y="1361685"/>
                <a:ext cx="137880" cy="69120"/>
              </p14:xfrm>
            </p:contentPart>
          </mc:Choice>
          <mc:Fallback>
            <p:pic>
              <p:nvPicPr>
                <p:cNvPr id="42" name="Freihand 41">
                  <a:extLst>
                    <a:ext uri="{FF2B5EF4-FFF2-40B4-BE49-F238E27FC236}">
                      <a16:creationId xmlns:a16="http://schemas.microsoft.com/office/drawing/2014/main" id="{5E7C1829-0C31-4AE7-849C-83614AEB52FB}"/>
                    </a:ext>
                  </a:extLst>
                </p:cNvPr>
                <p:cNvPicPr/>
                <p:nvPr/>
              </p:nvPicPr>
              <p:blipFill>
                <a:blip r:embed="rId67"/>
                <a:stretch>
                  <a:fillRect/>
                </a:stretch>
              </p:blipFill>
              <p:spPr>
                <a:xfrm>
                  <a:off x="10509837" y="1357365"/>
                  <a:ext cx="146520" cy="77760"/>
                </a:xfrm>
                <a:prstGeom prst="rect">
                  <a:avLst/>
                </a:prstGeom>
              </p:spPr>
            </p:pic>
          </mc:Fallback>
        </mc:AlternateContent>
      </p:grpSp>
      <p:grpSp>
        <p:nvGrpSpPr>
          <p:cNvPr id="66" name="Gruppieren 65">
            <a:extLst>
              <a:ext uri="{FF2B5EF4-FFF2-40B4-BE49-F238E27FC236}">
                <a16:creationId xmlns:a16="http://schemas.microsoft.com/office/drawing/2014/main" id="{5D060EA8-DE3F-4B6E-BCF7-2DF48FA62A95}"/>
              </a:ext>
            </a:extLst>
          </p:cNvPr>
          <p:cNvGrpSpPr/>
          <p:nvPr/>
        </p:nvGrpSpPr>
        <p:grpSpPr>
          <a:xfrm>
            <a:off x="10832757" y="1238205"/>
            <a:ext cx="1298520" cy="986760"/>
            <a:chOff x="10832757" y="1238205"/>
            <a:chExt cx="1298520" cy="986760"/>
          </a:xfrm>
        </p:grpSpPr>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2E2B2CA1-CB58-435A-9B5A-4C6991DC76A4}"/>
                    </a:ext>
                  </a:extLst>
                </p14:cNvPr>
                <p14:cNvContentPartPr/>
                <p14:nvPr/>
              </p14:nvContentPartPr>
              <p14:xfrm>
                <a:off x="10832757" y="1238205"/>
                <a:ext cx="136080" cy="177480"/>
              </p14:xfrm>
            </p:contentPart>
          </mc:Choice>
          <mc:Fallback>
            <p:pic>
              <p:nvPicPr>
                <p:cNvPr id="44" name="Freihand 43">
                  <a:extLst>
                    <a:ext uri="{FF2B5EF4-FFF2-40B4-BE49-F238E27FC236}">
                      <a16:creationId xmlns:a16="http://schemas.microsoft.com/office/drawing/2014/main" id="{2E2B2CA1-CB58-435A-9B5A-4C6991DC76A4}"/>
                    </a:ext>
                  </a:extLst>
                </p:cNvPr>
                <p:cNvPicPr/>
                <p:nvPr/>
              </p:nvPicPr>
              <p:blipFill>
                <a:blip r:embed="rId69"/>
                <a:stretch>
                  <a:fillRect/>
                </a:stretch>
              </p:blipFill>
              <p:spPr>
                <a:xfrm>
                  <a:off x="10828437" y="1233885"/>
                  <a:ext cx="1447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CFDC5038-AA60-49B4-A0B1-8DD107360D7F}"/>
                    </a:ext>
                  </a:extLst>
                </p14:cNvPr>
                <p14:cNvContentPartPr/>
                <p14:nvPr/>
              </p14:nvContentPartPr>
              <p14:xfrm>
                <a:off x="10985037" y="1302285"/>
                <a:ext cx="52920" cy="73440"/>
              </p14:xfrm>
            </p:contentPart>
          </mc:Choice>
          <mc:Fallback>
            <p:pic>
              <p:nvPicPr>
                <p:cNvPr id="45" name="Freihand 44">
                  <a:extLst>
                    <a:ext uri="{FF2B5EF4-FFF2-40B4-BE49-F238E27FC236}">
                      <a16:creationId xmlns:a16="http://schemas.microsoft.com/office/drawing/2014/main" id="{CFDC5038-AA60-49B4-A0B1-8DD107360D7F}"/>
                    </a:ext>
                  </a:extLst>
                </p:cNvPr>
                <p:cNvPicPr/>
                <p:nvPr/>
              </p:nvPicPr>
              <p:blipFill>
                <a:blip r:embed="rId71"/>
                <a:stretch>
                  <a:fillRect/>
                </a:stretch>
              </p:blipFill>
              <p:spPr>
                <a:xfrm>
                  <a:off x="10980717" y="1297965"/>
                  <a:ext cx="61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BD249540-81F1-4BC9-8B37-2D5E32183C95}"/>
                    </a:ext>
                  </a:extLst>
                </p14:cNvPr>
                <p14:cNvContentPartPr/>
                <p14:nvPr/>
              </p14:nvContentPartPr>
              <p14:xfrm>
                <a:off x="11058477" y="1251165"/>
                <a:ext cx="154440" cy="126720"/>
              </p14:xfrm>
            </p:contentPart>
          </mc:Choice>
          <mc:Fallback>
            <p:pic>
              <p:nvPicPr>
                <p:cNvPr id="46" name="Freihand 45">
                  <a:extLst>
                    <a:ext uri="{FF2B5EF4-FFF2-40B4-BE49-F238E27FC236}">
                      <a16:creationId xmlns:a16="http://schemas.microsoft.com/office/drawing/2014/main" id="{BD249540-81F1-4BC9-8B37-2D5E32183C95}"/>
                    </a:ext>
                  </a:extLst>
                </p:cNvPr>
                <p:cNvPicPr/>
                <p:nvPr/>
              </p:nvPicPr>
              <p:blipFill>
                <a:blip r:embed="rId73"/>
                <a:stretch>
                  <a:fillRect/>
                </a:stretch>
              </p:blipFill>
              <p:spPr>
                <a:xfrm>
                  <a:off x="11054157" y="1246845"/>
                  <a:ext cx="163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6FB833D6-8F9E-468B-92F1-D721EBECCF48}"/>
                    </a:ext>
                  </a:extLst>
                </p14:cNvPr>
                <p14:cNvContentPartPr/>
                <p14:nvPr/>
              </p14:nvContentPartPr>
              <p14:xfrm>
                <a:off x="11197437" y="1251885"/>
                <a:ext cx="12960" cy="11160"/>
              </p14:xfrm>
            </p:contentPart>
          </mc:Choice>
          <mc:Fallback>
            <p:pic>
              <p:nvPicPr>
                <p:cNvPr id="47" name="Freihand 46">
                  <a:extLst>
                    <a:ext uri="{FF2B5EF4-FFF2-40B4-BE49-F238E27FC236}">
                      <a16:creationId xmlns:a16="http://schemas.microsoft.com/office/drawing/2014/main" id="{6FB833D6-8F9E-468B-92F1-D721EBECCF48}"/>
                    </a:ext>
                  </a:extLst>
                </p:cNvPr>
                <p:cNvPicPr/>
                <p:nvPr/>
              </p:nvPicPr>
              <p:blipFill>
                <a:blip r:embed="rId75"/>
                <a:stretch>
                  <a:fillRect/>
                </a:stretch>
              </p:blipFill>
              <p:spPr>
                <a:xfrm>
                  <a:off x="11193117" y="1247565"/>
                  <a:ext cx="21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634FB4C4-D07F-4083-ADDB-13CC1FCBA329}"/>
                    </a:ext>
                  </a:extLst>
                </p14:cNvPr>
                <p14:cNvContentPartPr/>
                <p14:nvPr/>
              </p14:nvContentPartPr>
              <p14:xfrm>
                <a:off x="11247477" y="1289325"/>
                <a:ext cx="193680" cy="96480"/>
              </p14:xfrm>
            </p:contentPart>
          </mc:Choice>
          <mc:Fallback>
            <p:pic>
              <p:nvPicPr>
                <p:cNvPr id="48" name="Freihand 47">
                  <a:extLst>
                    <a:ext uri="{FF2B5EF4-FFF2-40B4-BE49-F238E27FC236}">
                      <a16:creationId xmlns:a16="http://schemas.microsoft.com/office/drawing/2014/main" id="{634FB4C4-D07F-4083-ADDB-13CC1FCBA329}"/>
                    </a:ext>
                  </a:extLst>
                </p:cNvPr>
                <p:cNvPicPr/>
                <p:nvPr/>
              </p:nvPicPr>
              <p:blipFill>
                <a:blip r:embed="rId77"/>
                <a:stretch>
                  <a:fillRect/>
                </a:stretch>
              </p:blipFill>
              <p:spPr>
                <a:xfrm>
                  <a:off x="11243157" y="1285005"/>
                  <a:ext cx="202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05C605AF-871E-4606-8755-7C3854DC65D3}"/>
                    </a:ext>
                  </a:extLst>
                </p14:cNvPr>
                <p14:cNvContentPartPr/>
                <p14:nvPr/>
              </p14:nvContentPartPr>
              <p14:xfrm>
                <a:off x="11552397" y="1310925"/>
                <a:ext cx="174240" cy="77760"/>
              </p14:xfrm>
            </p:contentPart>
          </mc:Choice>
          <mc:Fallback>
            <p:pic>
              <p:nvPicPr>
                <p:cNvPr id="49" name="Freihand 48">
                  <a:extLst>
                    <a:ext uri="{FF2B5EF4-FFF2-40B4-BE49-F238E27FC236}">
                      <a16:creationId xmlns:a16="http://schemas.microsoft.com/office/drawing/2014/main" id="{05C605AF-871E-4606-8755-7C3854DC65D3}"/>
                    </a:ext>
                  </a:extLst>
                </p:cNvPr>
                <p:cNvPicPr/>
                <p:nvPr/>
              </p:nvPicPr>
              <p:blipFill>
                <a:blip r:embed="rId79"/>
                <a:stretch>
                  <a:fillRect/>
                </a:stretch>
              </p:blipFill>
              <p:spPr>
                <a:xfrm>
                  <a:off x="11548077" y="1306605"/>
                  <a:ext cx="182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EA1EA287-77A0-4AA2-861B-9D4083317C2B}"/>
                    </a:ext>
                  </a:extLst>
                </p14:cNvPr>
                <p14:cNvContentPartPr/>
                <p14:nvPr/>
              </p14:nvContentPartPr>
              <p14:xfrm>
                <a:off x="11675517" y="1281045"/>
                <a:ext cx="194400" cy="248040"/>
              </p14:xfrm>
            </p:contentPart>
          </mc:Choice>
          <mc:Fallback>
            <p:pic>
              <p:nvPicPr>
                <p:cNvPr id="50" name="Freihand 49">
                  <a:extLst>
                    <a:ext uri="{FF2B5EF4-FFF2-40B4-BE49-F238E27FC236}">
                      <a16:creationId xmlns:a16="http://schemas.microsoft.com/office/drawing/2014/main" id="{EA1EA287-77A0-4AA2-861B-9D4083317C2B}"/>
                    </a:ext>
                  </a:extLst>
                </p:cNvPr>
                <p:cNvPicPr/>
                <p:nvPr/>
              </p:nvPicPr>
              <p:blipFill>
                <a:blip r:embed="rId81"/>
                <a:stretch>
                  <a:fillRect/>
                </a:stretch>
              </p:blipFill>
              <p:spPr>
                <a:xfrm>
                  <a:off x="11671197" y="1276725"/>
                  <a:ext cx="2030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94672054-8F24-4041-A38E-6C375DB93860}"/>
                    </a:ext>
                  </a:extLst>
                </p14:cNvPr>
                <p14:cNvContentPartPr/>
                <p14:nvPr/>
              </p14:nvContentPartPr>
              <p14:xfrm>
                <a:off x="10972437" y="1583445"/>
                <a:ext cx="227520" cy="249480"/>
              </p14:xfrm>
            </p:contentPart>
          </mc:Choice>
          <mc:Fallback>
            <p:pic>
              <p:nvPicPr>
                <p:cNvPr id="51" name="Freihand 50">
                  <a:extLst>
                    <a:ext uri="{FF2B5EF4-FFF2-40B4-BE49-F238E27FC236}">
                      <a16:creationId xmlns:a16="http://schemas.microsoft.com/office/drawing/2014/main" id="{94672054-8F24-4041-A38E-6C375DB93860}"/>
                    </a:ext>
                  </a:extLst>
                </p:cNvPr>
                <p:cNvPicPr/>
                <p:nvPr/>
              </p:nvPicPr>
              <p:blipFill>
                <a:blip r:embed="rId83"/>
                <a:stretch>
                  <a:fillRect/>
                </a:stretch>
              </p:blipFill>
              <p:spPr>
                <a:xfrm>
                  <a:off x="10968117" y="1579125"/>
                  <a:ext cx="2361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77439BF2-7FEC-46D5-88AB-87815CFFC130}"/>
                    </a:ext>
                  </a:extLst>
                </p14:cNvPr>
                <p14:cNvContentPartPr/>
                <p14:nvPr/>
              </p14:nvContentPartPr>
              <p14:xfrm>
                <a:off x="11274837" y="1574805"/>
                <a:ext cx="165600" cy="145440"/>
              </p14:xfrm>
            </p:contentPart>
          </mc:Choice>
          <mc:Fallback>
            <p:pic>
              <p:nvPicPr>
                <p:cNvPr id="52" name="Freihand 51">
                  <a:extLst>
                    <a:ext uri="{FF2B5EF4-FFF2-40B4-BE49-F238E27FC236}">
                      <a16:creationId xmlns:a16="http://schemas.microsoft.com/office/drawing/2014/main" id="{77439BF2-7FEC-46D5-88AB-87815CFFC130}"/>
                    </a:ext>
                  </a:extLst>
                </p:cNvPr>
                <p:cNvPicPr/>
                <p:nvPr/>
              </p:nvPicPr>
              <p:blipFill>
                <a:blip r:embed="rId85"/>
                <a:stretch>
                  <a:fillRect/>
                </a:stretch>
              </p:blipFill>
              <p:spPr>
                <a:xfrm>
                  <a:off x="11270517" y="1570485"/>
                  <a:ext cx="174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3FC2ABB8-5E6E-4086-88DC-B776EF0B8C30}"/>
                    </a:ext>
                  </a:extLst>
                </p14:cNvPr>
                <p14:cNvContentPartPr/>
                <p14:nvPr/>
              </p14:nvContentPartPr>
              <p14:xfrm>
                <a:off x="11471757" y="1630965"/>
                <a:ext cx="86400" cy="83880"/>
              </p14:xfrm>
            </p:contentPart>
          </mc:Choice>
          <mc:Fallback>
            <p:pic>
              <p:nvPicPr>
                <p:cNvPr id="53" name="Freihand 52">
                  <a:extLst>
                    <a:ext uri="{FF2B5EF4-FFF2-40B4-BE49-F238E27FC236}">
                      <a16:creationId xmlns:a16="http://schemas.microsoft.com/office/drawing/2014/main" id="{3FC2ABB8-5E6E-4086-88DC-B776EF0B8C30}"/>
                    </a:ext>
                  </a:extLst>
                </p:cNvPr>
                <p:cNvPicPr/>
                <p:nvPr/>
              </p:nvPicPr>
              <p:blipFill>
                <a:blip r:embed="rId87"/>
                <a:stretch>
                  <a:fillRect/>
                </a:stretch>
              </p:blipFill>
              <p:spPr>
                <a:xfrm>
                  <a:off x="11467437" y="1626645"/>
                  <a:ext cx="95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65FF948C-5B74-40AD-8A32-497B098B30D2}"/>
                    </a:ext>
                  </a:extLst>
                </p14:cNvPr>
                <p14:cNvContentPartPr/>
                <p14:nvPr/>
              </p14:nvContentPartPr>
              <p14:xfrm>
                <a:off x="11062437" y="1940565"/>
                <a:ext cx="102600" cy="176760"/>
              </p14:xfrm>
            </p:contentPart>
          </mc:Choice>
          <mc:Fallback>
            <p:pic>
              <p:nvPicPr>
                <p:cNvPr id="54" name="Freihand 53">
                  <a:extLst>
                    <a:ext uri="{FF2B5EF4-FFF2-40B4-BE49-F238E27FC236}">
                      <a16:creationId xmlns:a16="http://schemas.microsoft.com/office/drawing/2014/main" id="{65FF948C-5B74-40AD-8A32-497B098B30D2}"/>
                    </a:ext>
                  </a:extLst>
                </p:cNvPr>
                <p:cNvPicPr/>
                <p:nvPr/>
              </p:nvPicPr>
              <p:blipFill>
                <a:blip r:embed="rId89"/>
                <a:stretch>
                  <a:fillRect/>
                </a:stretch>
              </p:blipFill>
              <p:spPr>
                <a:xfrm>
                  <a:off x="11058117" y="1936245"/>
                  <a:ext cx="111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5962E9F2-3324-4073-96E5-15A576F5A715}"/>
                    </a:ext>
                  </a:extLst>
                </p14:cNvPr>
                <p14:cNvContentPartPr/>
                <p14:nvPr/>
              </p14:nvContentPartPr>
              <p14:xfrm>
                <a:off x="11190957" y="1936965"/>
                <a:ext cx="61200" cy="85320"/>
              </p14:xfrm>
            </p:contentPart>
          </mc:Choice>
          <mc:Fallback>
            <p:pic>
              <p:nvPicPr>
                <p:cNvPr id="55" name="Freihand 54">
                  <a:extLst>
                    <a:ext uri="{FF2B5EF4-FFF2-40B4-BE49-F238E27FC236}">
                      <a16:creationId xmlns:a16="http://schemas.microsoft.com/office/drawing/2014/main" id="{5962E9F2-3324-4073-96E5-15A576F5A715}"/>
                    </a:ext>
                  </a:extLst>
                </p:cNvPr>
                <p:cNvPicPr/>
                <p:nvPr/>
              </p:nvPicPr>
              <p:blipFill>
                <a:blip r:embed="rId91"/>
                <a:stretch>
                  <a:fillRect/>
                </a:stretch>
              </p:blipFill>
              <p:spPr>
                <a:xfrm>
                  <a:off x="11186637" y="1932645"/>
                  <a:ext cx="69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55587E0E-5853-4B97-84F2-546DDE39650B}"/>
                    </a:ext>
                  </a:extLst>
                </p14:cNvPr>
                <p14:cNvContentPartPr/>
                <p14:nvPr/>
              </p14:nvContentPartPr>
              <p14:xfrm>
                <a:off x="11269077" y="1935165"/>
                <a:ext cx="78120" cy="203040"/>
              </p14:xfrm>
            </p:contentPart>
          </mc:Choice>
          <mc:Fallback>
            <p:pic>
              <p:nvPicPr>
                <p:cNvPr id="56" name="Freihand 55">
                  <a:extLst>
                    <a:ext uri="{FF2B5EF4-FFF2-40B4-BE49-F238E27FC236}">
                      <a16:creationId xmlns:a16="http://schemas.microsoft.com/office/drawing/2014/main" id="{55587E0E-5853-4B97-84F2-546DDE39650B}"/>
                    </a:ext>
                  </a:extLst>
                </p:cNvPr>
                <p:cNvPicPr/>
                <p:nvPr/>
              </p:nvPicPr>
              <p:blipFill>
                <a:blip r:embed="rId93"/>
                <a:stretch>
                  <a:fillRect/>
                </a:stretch>
              </p:blipFill>
              <p:spPr>
                <a:xfrm>
                  <a:off x="11264757" y="1930845"/>
                  <a:ext cx="86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13739FEA-0DBF-4461-A205-72CEEE908603}"/>
                    </a:ext>
                  </a:extLst>
                </p14:cNvPr>
                <p14:cNvContentPartPr/>
                <p14:nvPr/>
              </p14:nvContentPartPr>
              <p14:xfrm>
                <a:off x="11392557" y="1920765"/>
                <a:ext cx="126360" cy="84600"/>
              </p14:xfrm>
            </p:contentPart>
          </mc:Choice>
          <mc:Fallback>
            <p:pic>
              <p:nvPicPr>
                <p:cNvPr id="57" name="Freihand 56">
                  <a:extLst>
                    <a:ext uri="{FF2B5EF4-FFF2-40B4-BE49-F238E27FC236}">
                      <a16:creationId xmlns:a16="http://schemas.microsoft.com/office/drawing/2014/main" id="{13739FEA-0DBF-4461-A205-72CEEE908603}"/>
                    </a:ext>
                  </a:extLst>
                </p:cNvPr>
                <p:cNvPicPr/>
                <p:nvPr/>
              </p:nvPicPr>
              <p:blipFill>
                <a:blip r:embed="rId95"/>
                <a:stretch>
                  <a:fillRect/>
                </a:stretch>
              </p:blipFill>
              <p:spPr>
                <a:xfrm>
                  <a:off x="11388237" y="1916445"/>
                  <a:ext cx="135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4D7EA83C-47DD-4B98-B444-FA929F5AA65E}"/>
                    </a:ext>
                  </a:extLst>
                </p14:cNvPr>
                <p14:cNvContentPartPr/>
                <p14:nvPr/>
              </p14:nvContentPartPr>
              <p14:xfrm>
                <a:off x="11534757" y="1842645"/>
                <a:ext cx="70200" cy="151560"/>
              </p14:xfrm>
            </p:contentPart>
          </mc:Choice>
          <mc:Fallback>
            <p:pic>
              <p:nvPicPr>
                <p:cNvPr id="58" name="Freihand 57">
                  <a:extLst>
                    <a:ext uri="{FF2B5EF4-FFF2-40B4-BE49-F238E27FC236}">
                      <a16:creationId xmlns:a16="http://schemas.microsoft.com/office/drawing/2014/main" id="{4D7EA83C-47DD-4B98-B444-FA929F5AA65E}"/>
                    </a:ext>
                  </a:extLst>
                </p:cNvPr>
                <p:cNvPicPr/>
                <p:nvPr/>
              </p:nvPicPr>
              <p:blipFill>
                <a:blip r:embed="rId97"/>
                <a:stretch>
                  <a:fillRect/>
                </a:stretch>
              </p:blipFill>
              <p:spPr>
                <a:xfrm>
                  <a:off x="11530437" y="1838325"/>
                  <a:ext cx="78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490DC31F-E9D2-4D19-9B59-0A821ED4B37D}"/>
                    </a:ext>
                  </a:extLst>
                </p14:cNvPr>
                <p14:cNvContentPartPr/>
                <p14:nvPr/>
              </p14:nvContentPartPr>
              <p14:xfrm>
                <a:off x="11517117" y="1937325"/>
                <a:ext cx="2160" cy="36720"/>
              </p14:xfrm>
            </p:contentPart>
          </mc:Choice>
          <mc:Fallback>
            <p:pic>
              <p:nvPicPr>
                <p:cNvPr id="60" name="Freihand 59">
                  <a:extLst>
                    <a:ext uri="{FF2B5EF4-FFF2-40B4-BE49-F238E27FC236}">
                      <a16:creationId xmlns:a16="http://schemas.microsoft.com/office/drawing/2014/main" id="{490DC31F-E9D2-4D19-9B59-0A821ED4B37D}"/>
                    </a:ext>
                  </a:extLst>
                </p:cNvPr>
                <p:cNvPicPr/>
                <p:nvPr/>
              </p:nvPicPr>
              <p:blipFill>
                <a:blip r:embed="rId99"/>
                <a:stretch>
                  <a:fillRect/>
                </a:stretch>
              </p:blipFill>
              <p:spPr>
                <a:xfrm>
                  <a:off x="11512797" y="1933005"/>
                  <a:ext cx="10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09451EA6-E0EB-49D2-B667-45E782E7CD87}"/>
                    </a:ext>
                  </a:extLst>
                </p14:cNvPr>
                <p14:cNvContentPartPr/>
                <p14:nvPr/>
              </p14:nvContentPartPr>
              <p14:xfrm>
                <a:off x="11517477" y="1809885"/>
                <a:ext cx="119880" cy="205560"/>
              </p14:xfrm>
            </p:contentPart>
          </mc:Choice>
          <mc:Fallback>
            <p:pic>
              <p:nvPicPr>
                <p:cNvPr id="61" name="Freihand 60">
                  <a:extLst>
                    <a:ext uri="{FF2B5EF4-FFF2-40B4-BE49-F238E27FC236}">
                      <a16:creationId xmlns:a16="http://schemas.microsoft.com/office/drawing/2014/main" id="{09451EA6-E0EB-49D2-B667-45E782E7CD87}"/>
                    </a:ext>
                  </a:extLst>
                </p:cNvPr>
                <p:cNvPicPr/>
                <p:nvPr/>
              </p:nvPicPr>
              <p:blipFill>
                <a:blip r:embed="rId101"/>
                <a:stretch>
                  <a:fillRect/>
                </a:stretch>
              </p:blipFill>
              <p:spPr>
                <a:xfrm>
                  <a:off x="11513157" y="1805565"/>
                  <a:ext cx="1285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41012C95-FDC9-42C5-BB97-0A145DF1C27D}"/>
                    </a:ext>
                  </a:extLst>
                </p14:cNvPr>
                <p14:cNvContentPartPr/>
                <p14:nvPr/>
              </p14:nvContentPartPr>
              <p14:xfrm>
                <a:off x="11603157" y="1823205"/>
                <a:ext cx="286560" cy="182520"/>
              </p14:xfrm>
            </p:contentPart>
          </mc:Choice>
          <mc:Fallback>
            <p:pic>
              <p:nvPicPr>
                <p:cNvPr id="62" name="Freihand 61">
                  <a:extLst>
                    <a:ext uri="{FF2B5EF4-FFF2-40B4-BE49-F238E27FC236}">
                      <a16:creationId xmlns:a16="http://schemas.microsoft.com/office/drawing/2014/main" id="{41012C95-FDC9-42C5-BB97-0A145DF1C27D}"/>
                    </a:ext>
                  </a:extLst>
                </p:cNvPr>
                <p:cNvPicPr/>
                <p:nvPr/>
              </p:nvPicPr>
              <p:blipFill>
                <a:blip r:embed="rId103"/>
                <a:stretch>
                  <a:fillRect/>
                </a:stretch>
              </p:blipFill>
              <p:spPr>
                <a:xfrm>
                  <a:off x="11598837" y="1818885"/>
                  <a:ext cx="2952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2D8EAE8B-261A-40CB-945E-F8745736B350}"/>
                    </a:ext>
                  </a:extLst>
                </p14:cNvPr>
                <p14:cNvContentPartPr/>
                <p14:nvPr/>
              </p14:nvContentPartPr>
              <p14:xfrm>
                <a:off x="11879997" y="1855965"/>
                <a:ext cx="42120" cy="73800"/>
              </p14:xfrm>
            </p:contentPart>
          </mc:Choice>
          <mc:Fallback>
            <p:pic>
              <p:nvPicPr>
                <p:cNvPr id="63" name="Freihand 62">
                  <a:extLst>
                    <a:ext uri="{FF2B5EF4-FFF2-40B4-BE49-F238E27FC236}">
                      <a16:creationId xmlns:a16="http://schemas.microsoft.com/office/drawing/2014/main" id="{2D8EAE8B-261A-40CB-945E-F8745736B350}"/>
                    </a:ext>
                  </a:extLst>
                </p:cNvPr>
                <p:cNvPicPr/>
                <p:nvPr/>
              </p:nvPicPr>
              <p:blipFill>
                <a:blip r:embed="rId105"/>
                <a:stretch>
                  <a:fillRect/>
                </a:stretch>
              </p:blipFill>
              <p:spPr>
                <a:xfrm>
                  <a:off x="11875677" y="1851645"/>
                  <a:ext cx="50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E1B39AED-F33F-4E11-9F71-35AFDF6AF074}"/>
                    </a:ext>
                  </a:extLst>
                </p14:cNvPr>
                <p14:cNvContentPartPr/>
                <p14:nvPr/>
              </p14:nvContentPartPr>
              <p14:xfrm>
                <a:off x="11929317" y="1921125"/>
                <a:ext cx="173520" cy="68760"/>
              </p14:xfrm>
            </p:contentPart>
          </mc:Choice>
          <mc:Fallback>
            <p:pic>
              <p:nvPicPr>
                <p:cNvPr id="64" name="Freihand 63">
                  <a:extLst>
                    <a:ext uri="{FF2B5EF4-FFF2-40B4-BE49-F238E27FC236}">
                      <a16:creationId xmlns:a16="http://schemas.microsoft.com/office/drawing/2014/main" id="{E1B39AED-F33F-4E11-9F71-35AFDF6AF074}"/>
                    </a:ext>
                  </a:extLst>
                </p:cNvPr>
                <p:cNvPicPr/>
                <p:nvPr/>
              </p:nvPicPr>
              <p:blipFill>
                <a:blip r:embed="rId107"/>
                <a:stretch>
                  <a:fillRect/>
                </a:stretch>
              </p:blipFill>
              <p:spPr>
                <a:xfrm>
                  <a:off x="11924997" y="1916805"/>
                  <a:ext cx="182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0C4B44F9-0170-43B6-B7A6-2BA39ECF88DD}"/>
                    </a:ext>
                  </a:extLst>
                </p14:cNvPr>
                <p14:cNvContentPartPr/>
                <p14:nvPr/>
              </p14:nvContentPartPr>
              <p14:xfrm>
                <a:off x="10950117" y="2178885"/>
                <a:ext cx="1181160" cy="46080"/>
              </p14:xfrm>
            </p:contentPart>
          </mc:Choice>
          <mc:Fallback>
            <p:pic>
              <p:nvPicPr>
                <p:cNvPr id="65" name="Freihand 64">
                  <a:extLst>
                    <a:ext uri="{FF2B5EF4-FFF2-40B4-BE49-F238E27FC236}">
                      <a16:creationId xmlns:a16="http://schemas.microsoft.com/office/drawing/2014/main" id="{0C4B44F9-0170-43B6-B7A6-2BA39ECF88DD}"/>
                    </a:ext>
                  </a:extLst>
                </p:cNvPr>
                <p:cNvPicPr/>
                <p:nvPr/>
              </p:nvPicPr>
              <p:blipFill>
                <a:blip r:embed="rId109"/>
                <a:stretch>
                  <a:fillRect/>
                </a:stretch>
              </p:blipFill>
              <p:spPr>
                <a:xfrm>
                  <a:off x="10945797" y="2174565"/>
                  <a:ext cx="1189800" cy="54720"/>
                </a:xfrm>
                <a:prstGeom prst="rect">
                  <a:avLst/>
                </a:prstGeom>
              </p:spPr>
            </p:pic>
          </mc:Fallback>
        </mc:AlternateContent>
      </p:grpSp>
      <p:grpSp>
        <p:nvGrpSpPr>
          <p:cNvPr id="71" name="Gruppieren 70">
            <a:extLst>
              <a:ext uri="{FF2B5EF4-FFF2-40B4-BE49-F238E27FC236}">
                <a16:creationId xmlns:a16="http://schemas.microsoft.com/office/drawing/2014/main" id="{E092C599-A3EA-4884-B62A-D2B1A1CC6E8F}"/>
              </a:ext>
            </a:extLst>
          </p:cNvPr>
          <p:cNvGrpSpPr/>
          <p:nvPr/>
        </p:nvGrpSpPr>
        <p:grpSpPr>
          <a:xfrm>
            <a:off x="1205277" y="2012565"/>
            <a:ext cx="4258800" cy="3106800"/>
            <a:chOff x="1205277" y="2012565"/>
            <a:chExt cx="4258800" cy="3106800"/>
          </a:xfrm>
        </p:grpSpPr>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735EEB3A-6695-466E-B415-05B45EDA501E}"/>
                    </a:ext>
                  </a:extLst>
                </p14:cNvPr>
                <p14:cNvContentPartPr/>
                <p14:nvPr/>
              </p14:nvContentPartPr>
              <p14:xfrm>
                <a:off x="5299917" y="2124525"/>
                <a:ext cx="102960" cy="2994840"/>
              </p14:xfrm>
            </p:contentPart>
          </mc:Choice>
          <mc:Fallback>
            <p:pic>
              <p:nvPicPr>
                <p:cNvPr id="67" name="Freihand 66">
                  <a:extLst>
                    <a:ext uri="{FF2B5EF4-FFF2-40B4-BE49-F238E27FC236}">
                      <a16:creationId xmlns:a16="http://schemas.microsoft.com/office/drawing/2014/main" id="{735EEB3A-6695-466E-B415-05B45EDA501E}"/>
                    </a:ext>
                  </a:extLst>
                </p:cNvPr>
                <p:cNvPicPr/>
                <p:nvPr/>
              </p:nvPicPr>
              <p:blipFill>
                <a:blip r:embed="rId111"/>
                <a:stretch>
                  <a:fillRect/>
                </a:stretch>
              </p:blipFill>
              <p:spPr>
                <a:xfrm>
                  <a:off x="5295597" y="2120205"/>
                  <a:ext cx="111600" cy="3003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F13B3131-6FD3-4D6A-BFB0-A93F952C8B73}"/>
                    </a:ext>
                  </a:extLst>
                </p14:cNvPr>
                <p14:cNvContentPartPr/>
                <p14:nvPr/>
              </p14:nvContentPartPr>
              <p14:xfrm>
                <a:off x="1205277" y="2127765"/>
                <a:ext cx="4181040" cy="95040"/>
              </p14:xfrm>
            </p:contentPart>
          </mc:Choice>
          <mc:Fallback>
            <p:pic>
              <p:nvPicPr>
                <p:cNvPr id="68" name="Freihand 67">
                  <a:extLst>
                    <a:ext uri="{FF2B5EF4-FFF2-40B4-BE49-F238E27FC236}">
                      <a16:creationId xmlns:a16="http://schemas.microsoft.com/office/drawing/2014/main" id="{F13B3131-6FD3-4D6A-BFB0-A93F952C8B73}"/>
                    </a:ext>
                  </a:extLst>
                </p:cNvPr>
                <p:cNvPicPr/>
                <p:nvPr/>
              </p:nvPicPr>
              <p:blipFill>
                <a:blip r:embed="rId113"/>
                <a:stretch>
                  <a:fillRect/>
                </a:stretch>
              </p:blipFill>
              <p:spPr>
                <a:xfrm>
                  <a:off x="1200957" y="2123445"/>
                  <a:ext cx="4189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AFAA22EC-21C1-4064-8E2A-6D404833C2F2}"/>
                    </a:ext>
                  </a:extLst>
                </p14:cNvPr>
                <p14:cNvContentPartPr/>
                <p14:nvPr/>
              </p14:nvContentPartPr>
              <p14:xfrm>
                <a:off x="3020757" y="2012565"/>
                <a:ext cx="2443320" cy="2155320"/>
              </p14:xfrm>
            </p:contentPart>
          </mc:Choice>
          <mc:Fallback>
            <p:pic>
              <p:nvPicPr>
                <p:cNvPr id="70" name="Freihand 69">
                  <a:extLst>
                    <a:ext uri="{FF2B5EF4-FFF2-40B4-BE49-F238E27FC236}">
                      <a16:creationId xmlns:a16="http://schemas.microsoft.com/office/drawing/2014/main" id="{AFAA22EC-21C1-4064-8E2A-6D404833C2F2}"/>
                    </a:ext>
                  </a:extLst>
                </p:cNvPr>
                <p:cNvPicPr/>
                <p:nvPr/>
              </p:nvPicPr>
              <p:blipFill>
                <a:blip r:embed="rId115"/>
                <a:stretch>
                  <a:fillRect/>
                </a:stretch>
              </p:blipFill>
              <p:spPr>
                <a:xfrm>
                  <a:off x="3016437" y="2008245"/>
                  <a:ext cx="2451960" cy="2163960"/>
                </a:xfrm>
                <a:prstGeom prst="rect">
                  <a:avLst/>
                </a:prstGeom>
              </p:spPr>
            </p:pic>
          </mc:Fallback>
        </mc:AlternateContent>
      </p:grpSp>
    </p:spTree>
    <p:extLst>
      <p:ext uri="{BB962C8B-B14F-4D97-AF65-F5344CB8AC3E}">
        <p14:creationId xmlns:p14="http://schemas.microsoft.com/office/powerpoint/2010/main" val="629139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a:t>
            </a:r>
            <a:r>
              <a:rPr lang="de-DE" sz="2903" b="1" dirty="0" err="1">
                <a:solidFill>
                  <a:srgbClr val="000000"/>
                </a:solidFill>
                <a:latin typeface="Times New Roman" panose="02020603050405020304" pitchFamily="18" charset="0"/>
                <a:cs typeface="Times New Roman" panose="02020603050405020304" pitchFamily="18" charset="0"/>
              </a:rPr>
              <a:t>Pensions</a:t>
            </a:r>
            <a:r>
              <a:rPr lang="de-DE" sz="2903" b="1" dirty="0">
                <a:solidFill>
                  <a:srgbClr val="000000"/>
                </a:solidFill>
                <a:latin typeface="Times New Roman" panose="02020603050405020304" pitchFamily="18" charset="0"/>
                <a:cs typeface="Times New Roman" panose="02020603050405020304" pitchFamily="18" charset="0"/>
              </a:rPr>
              <a:t> + Labor Market Germany</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346051"/>
            <a:ext cx="7626757" cy="2755631"/>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388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Care Germany</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037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p:spTree>
    <p:extLst>
      <p:ext uri="{BB962C8B-B14F-4D97-AF65-F5344CB8AC3E}">
        <p14:creationId xmlns:p14="http://schemas.microsoft.com/office/powerpoint/2010/main" val="31977234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Business cycle</a:t>
            </a:r>
            <a:endParaRPr lang="de-DE" sz="2400" b="1" dirty="0">
              <a:solidFill>
                <a:srgbClr val="000000"/>
              </a:solidFill>
              <a:latin typeface="Sparkasse Rg" pitchFamily="34" charset="0"/>
            </a:endParaRP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Expansion:	Increase of production; increasing 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falling unemployment; moderatly increasing prices</a:t>
            </a:r>
            <a:endParaRPr lang="de-DE" sz="2400" dirty="0">
              <a:solidFill>
                <a:srgbClr val="000000"/>
              </a:solidFill>
            </a:endParaRP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Peak:</a:t>
            </a:r>
            <a:r>
              <a:rPr lang="de-DE" sz="2400" dirty="0">
                <a:solidFill>
                  <a:srgbClr val="000000"/>
                </a:solidFill>
              </a:rPr>
              <a:t>		</a:t>
            </a:r>
            <a:r>
              <a:rPr lang="de-DE" sz="2400">
                <a:solidFill>
                  <a:srgbClr val="000000"/>
                </a:solidFill>
              </a:rPr>
              <a:t>	Full or Overutilization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increasing extra ours; increasing wages and prices;</a:t>
            </a:r>
          </a:p>
          <a:p>
            <a:pPr eaLnBrk="1" hangingPunct="1"/>
            <a:r>
              <a:rPr lang="de-DE" sz="2400">
                <a:solidFill>
                  <a:srgbClr val="000000"/>
                </a:solidFill>
              </a:rPr>
              <a:t>					beginning stagnation. Production cannot meet total demand any more</a:t>
            </a:r>
            <a:endParaRPr lang="de-DE" sz="2400" dirty="0">
              <a:solidFill>
                <a:srgbClr val="000000"/>
              </a:solidFill>
            </a:endParaRP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Recession:		falling production; increasing unemployment;</a:t>
            </a:r>
          </a:p>
          <a:p>
            <a:pPr eaLnBrk="1" hangingPunct="1"/>
            <a:r>
              <a:rPr lang="de-DE" sz="2400">
                <a:solidFill>
                  <a:srgbClr val="000000"/>
                </a:solidFill>
              </a:rPr>
              <a:t>					declining consumption</a:t>
            </a:r>
            <a:endParaRPr lang="de-DE" sz="2400" dirty="0">
              <a:solidFill>
                <a:srgbClr val="000000"/>
              </a:solidFill>
            </a:endParaRP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Trough:		Low level production, high unemployment</a:t>
            </a:r>
            <a:endParaRPr lang="de-DE" sz="2400" dirty="0">
              <a:solidFill>
                <a:srgbClr val="000000"/>
              </a:solidFill>
            </a:endParaRP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6232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046456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7180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Output gap (Germany)</a:t>
            </a:r>
            <a:endParaRPr lang="de-DE" sz="2400" b="1" dirty="0">
              <a:solidFill>
                <a:srgbClr val="000000"/>
              </a:solidFill>
              <a:latin typeface="Sparkasse Rg" pitchFamily="34" charset="0"/>
            </a:endParaRP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Out put gap = (GDP – Potential Output)/Potential Output </a:t>
            </a:r>
            <a:endParaRPr lang="de-DE" sz="2400" dirty="0">
              <a:solidFill>
                <a:srgbClr val="000000"/>
              </a:solidFill>
            </a:endParaRPr>
          </a:p>
          <a:p>
            <a:pPr eaLnBrk="1" hangingPunct="1"/>
            <a:endParaRPr lang="de-DE" sz="2400" dirty="0">
              <a:solidFill>
                <a:srgbClr val="000000"/>
              </a:solidFill>
            </a:endParaRPr>
          </a:p>
          <a:p>
            <a:pPr eaLnBrk="1" hangingPunct="1"/>
            <a:r>
              <a:rPr lang="de-DE" sz="1200">
                <a:solidFill>
                  <a:srgbClr val="000000"/>
                </a:solidFill>
              </a:rPr>
              <a:t>Source: </a:t>
            </a:r>
            <a:r>
              <a:rPr lang="de-DE" sz="1200" dirty="0">
                <a:solidFill>
                  <a:srgbClr val="000000"/>
                </a:solidFill>
              </a:rPr>
              <a:t>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A14E11D-C6C1-4382-9019-D92546913C50}"/>
              </a:ext>
            </a:extLst>
          </p:cNvPr>
          <p:cNvPicPr>
            <a:picLocks noChangeAspect="1"/>
          </p:cNvPicPr>
          <p:nvPr/>
        </p:nvPicPr>
        <p:blipFill>
          <a:blip r:embed="rId3"/>
          <a:stretch>
            <a:fillRect/>
          </a:stretch>
        </p:blipFill>
        <p:spPr>
          <a:xfrm>
            <a:off x="730240" y="888111"/>
            <a:ext cx="7221053" cy="4417134"/>
          </a:xfrm>
          <a:prstGeom prst="rect">
            <a:avLst/>
          </a:prstGeom>
        </p:spPr>
      </p:pic>
    </p:spTree>
    <p:extLst>
      <p:ext uri="{BB962C8B-B14F-4D97-AF65-F5344CB8AC3E}">
        <p14:creationId xmlns:p14="http://schemas.microsoft.com/office/powerpoint/2010/main" val="25836111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a:latin typeface="Times New Roman" panose="02020603050405020304" pitchFamily="18" charset="0"/>
                <a:cs typeface="Times New Roman" panose="02020603050405020304" pitchFamily="18" charset="0"/>
              </a:rPr>
              <a:t>Macroeconomics</a:t>
            </a:r>
            <a:endParaRPr lang="de-DE" sz="5000"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 </a:t>
            </a:r>
            <a:r>
              <a:rPr lang="de-DE">
                <a:latin typeface="Times New Roman" panose="02020603050405020304" pitchFamily="18" charset="0"/>
                <a:cs typeface="Times New Roman" panose="02020603050405020304" pitchFamily="18" charset="0"/>
              </a:rPr>
              <a:t>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Germany in the long run</a:t>
            </a:r>
            <a:endParaRPr lang="en-US" sz="1814" dirty="0">
              <a:solidFill>
                <a:sysClr val="windowText" lastClr="000000"/>
              </a:solidFill>
            </a:endParaRPr>
          </a:p>
        </p:txBody>
      </p:sp>
      <p:sp>
        <p:nvSpPr>
          <p:cNvPr id="4" name="Textfeld 3"/>
          <p:cNvSpPr txBox="1"/>
          <p:nvPr/>
        </p:nvSpPr>
        <p:spPr>
          <a:xfrm>
            <a:off x="994803" y="6446501"/>
            <a:ext cx="4620176" cy="343620"/>
          </a:xfrm>
          <a:prstGeom prst="rect">
            <a:avLst/>
          </a:prstGeom>
          <a:noFill/>
        </p:spPr>
        <p:txBody>
          <a:bodyPr wrap="none" rtlCol="0">
            <a:spAutoFit/>
          </a:bodyPr>
          <a:lstStyle/>
          <a:p>
            <a:r>
              <a:rPr lang="de-DE" sz="1633"/>
              <a:t>Source: Destatis; </a:t>
            </a:r>
            <a:r>
              <a:rPr lang="en-US" sz="1633"/>
              <a:t>Price, season and calendar adjusted</a:t>
            </a:r>
            <a:endParaRPr lang="de-DE" sz="1633"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8528395" y="200745"/>
            <a:ext cx="2988691" cy="646331"/>
          </a:xfrm>
          <a:prstGeom prst="rect">
            <a:avLst/>
          </a:prstGeom>
          <a:noFill/>
        </p:spPr>
        <p:txBody>
          <a:bodyPr wrap="square" rtlCol="0">
            <a:spAutoFit/>
          </a:bodyPr>
          <a:lstStyle/>
          <a:p>
            <a:r>
              <a:rPr lang="de-DE"/>
              <a:t>Find economic historical events in the business cycle</a:t>
            </a:r>
            <a:endParaRPr lang="de-DE" dirty="0"/>
          </a:p>
        </p:txBody>
      </p:sp>
      <p:pic>
        <p:nvPicPr>
          <p:cNvPr id="2" name="Grafik 1">
            <a:extLst>
              <a:ext uri="{FF2B5EF4-FFF2-40B4-BE49-F238E27FC236}">
                <a16:creationId xmlns:a16="http://schemas.microsoft.com/office/drawing/2014/main" id="{BD1FFA9D-7B88-4515-98BE-37608BA82128}"/>
              </a:ext>
            </a:extLst>
          </p:cNvPr>
          <p:cNvPicPr>
            <a:picLocks noChangeAspect="1"/>
          </p:cNvPicPr>
          <p:nvPr/>
        </p:nvPicPr>
        <p:blipFill>
          <a:blip r:embed="rId3"/>
          <a:stretch>
            <a:fillRect/>
          </a:stretch>
        </p:blipFill>
        <p:spPr>
          <a:xfrm>
            <a:off x="393798" y="665797"/>
            <a:ext cx="8088450" cy="5208792"/>
          </a:xfrm>
          <a:prstGeom prst="rect">
            <a:avLst/>
          </a:prstGeom>
        </p:spPr>
      </p:pic>
    </p:spTree>
    <p:extLst>
      <p:ext uri="{BB962C8B-B14F-4D97-AF65-F5344CB8AC3E}">
        <p14:creationId xmlns:p14="http://schemas.microsoft.com/office/powerpoint/2010/main" val="748253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Real GDP growth rate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0" y="6036923"/>
            <a:ext cx="357020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a:t>Source: Destatis; </a:t>
            </a:r>
            <a:r>
              <a:rPr lang="en-US" sz="1200"/>
              <a:t>Price, season and calendar adjusted</a:t>
            </a:r>
            <a:r>
              <a:rPr lang="de-DE" sz="1200"/>
              <a:t> </a:t>
            </a:r>
            <a:endParaRPr lang="de-DE" sz="1200" dirty="0"/>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917294C-4DFD-41B6-87C3-4098D068DB73}"/>
              </a:ext>
            </a:extLst>
          </p:cNvPr>
          <p:cNvPicPr>
            <a:picLocks noChangeAspect="1"/>
          </p:cNvPicPr>
          <p:nvPr/>
        </p:nvPicPr>
        <p:blipFill>
          <a:blip r:embed="rId3"/>
          <a:stretch>
            <a:fillRect/>
          </a:stretch>
        </p:blipFill>
        <p:spPr>
          <a:xfrm>
            <a:off x="-1" y="544078"/>
            <a:ext cx="8297575" cy="5330511"/>
          </a:xfrm>
          <a:prstGeom prst="rect">
            <a:avLst/>
          </a:prstGeom>
        </p:spPr>
      </p:pic>
    </p:spTree>
    <p:extLst>
      <p:ext uri="{BB962C8B-B14F-4D97-AF65-F5344CB8AC3E}">
        <p14:creationId xmlns:p14="http://schemas.microsoft.com/office/powerpoint/2010/main" val="6163026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a:t>Properties of goods in order to have the character of money: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667485"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a:t>Money simplifies the process of echange, since suppliers and demanders do not meet physically in order to echange goods.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reduces transactions 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simplifies the division of labour in the production 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Standardization of general valuation </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Possibility to express with relative prices Die </a:t>
            </a:r>
            <a:r>
              <a:rPr lang="de-DE" sz="2540" dirty="0"/>
              <a:t>relativen </a:t>
            </a:r>
            <a:r>
              <a:rPr lang="de-DE" sz="2540"/>
              <a:t>Preisverhältnisse the exchange ratio between real goods.</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the basis of the national account system. Thus prices menasured in money are the weights of real goods in GDP. These prices are the outcome of an market process and represent therefore the information of the whole 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a:t>Speculative motive</a:t>
            </a:r>
            <a:endParaRPr lang="de-DE" sz="1800"/>
          </a:p>
          <a:p>
            <a:r>
              <a:rPr lang="de-DE" sz="1800"/>
              <a:t>The speculative motive is based on the general choice betweeen holding money and bonds. If interest rates are low, in general more poeple will expect that interest rates will rise in the future and thus bond prices will decline. Therefore in general agents will hold more money at low interest rates than at high interest rates since they wait for a situation where bond prices will rise again. Thus we obtain a negative dependence between money demand an interest rates.</a:t>
            </a:r>
          </a:p>
          <a:p>
            <a:endParaRPr lang="de-DE"/>
          </a:p>
          <a:p>
            <a:r>
              <a:rPr lang="de-DE" sz="1800" i="1" u="sng"/>
              <a:t>Another explaination </a:t>
            </a:r>
            <a:r>
              <a:rPr lang="de-DE" sz="1800"/>
              <a:t>for the negative dependence between money demand and interest rates are the classical opportunity costs of holding money, since money can be interpreted as an asset with interest rate zero and thus is less attractive compared to assets with a positive interest rate.</a:t>
            </a:r>
            <a:endParaRPr lang="de-DE" sz="1800" dirty="0"/>
          </a:p>
        </p:txBody>
      </p:sp>
    </p:spTree>
    <p:extLst>
      <p:ext uri="{BB962C8B-B14F-4D97-AF65-F5344CB8AC3E}">
        <p14:creationId xmlns:p14="http://schemas.microsoft.com/office/powerpoint/2010/main" val="962811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39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F32588F0-EED2-4B13-9649-07A263BD9D72}"/>
              </a:ext>
            </a:extLst>
          </p:cNvPr>
          <p:cNvGrpSpPr/>
          <p:nvPr/>
        </p:nvGrpSpPr>
        <p:grpSpPr>
          <a:xfrm>
            <a:off x="4498917" y="2706285"/>
            <a:ext cx="992520" cy="333000"/>
            <a:chOff x="4498917" y="2706285"/>
            <a:chExt cx="992520" cy="33300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AD16E897-7413-43E9-A83C-7D4AABED9C87}"/>
                    </a:ext>
                  </a:extLst>
                </p14:cNvPr>
                <p14:cNvContentPartPr/>
                <p14:nvPr/>
              </p14:nvContentPartPr>
              <p14:xfrm>
                <a:off x="4498917" y="2766405"/>
                <a:ext cx="229320" cy="272880"/>
              </p14:xfrm>
            </p:contentPart>
          </mc:Choice>
          <mc:Fallback xmlns="">
            <p:pic>
              <p:nvPicPr>
                <p:cNvPr id="2" name="Freihand 1">
                  <a:extLst>
                    <a:ext uri="{FF2B5EF4-FFF2-40B4-BE49-F238E27FC236}">
                      <a16:creationId xmlns:a16="http://schemas.microsoft.com/office/drawing/2014/main" id="{AD16E897-7413-43E9-A83C-7D4AABED9C87}"/>
                    </a:ext>
                  </a:extLst>
                </p:cNvPr>
                <p:cNvPicPr/>
                <p:nvPr/>
              </p:nvPicPr>
              <p:blipFill>
                <a:blip r:embed="rId3"/>
                <a:stretch>
                  <a:fillRect/>
                </a:stretch>
              </p:blipFill>
              <p:spPr>
                <a:xfrm>
                  <a:off x="4494597" y="2762085"/>
                  <a:ext cx="2379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5AEBFCD-4A4C-4D62-879E-F16E7B42B335}"/>
                    </a:ext>
                  </a:extLst>
                </p14:cNvPr>
                <p14:cNvContentPartPr/>
                <p14:nvPr/>
              </p14:nvContentPartPr>
              <p14:xfrm>
                <a:off x="4934517" y="2784045"/>
                <a:ext cx="15480" cy="185400"/>
              </p14:xfrm>
            </p:contentPart>
          </mc:Choice>
          <mc:Fallback xmlns="">
            <p:pic>
              <p:nvPicPr>
                <p:cNvPr id="3" name="Freihand 2">
                  <a:extLst>
                    <a:ext uri="{FF2B5EF4-FFF2-40B4-BE49-F238E27FC236}">
                      <a16:creationId xmlns:a16="http://schemas.microsoft.com/office/drawing/2014/main" id="{95AEBFCD-4A4C-4D62-879E-F16E7B42B335}"/>
                    </a:ext>
                  </a:extLst>
                </p:cNvPr>
                <p:cNvPicPr/>
                <p:nvPr/>
              </p:nvPicPr>
              <p:blipFill>
                <a:blip r:embed="rId5"/>
                <a:stretch>
                  <a:fillRect/>
                </a:stretch>
              </p:blipFill>
              <p:spPr>
                <a:xfrm>
                  <a:off x="4930197" y="2779725"/>
                  <a:ext cx="24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9EB8682C-4439-4267-AFBF-C4FDB727340D}"/>
                    </a:ext>
                  </a:extLst>
                </p14:cNvPr>
                <p14:cNvContentPartPr/>
                <p14:nvPr/>
              </p14:nvContentPartPr>
              <p14:xfrm>
                <a:off x="4826157" y="2733285"/>
                <a:ext cx="251280" cy="254160"/>
              </p14:xfrm>
            </p:contentPart>
          </mc:Choice>
          <mc:Fallback xmlns="">
            <p:pic>
              <p:nvPicPr>
                <p:cNvPr id="7" name="Freihand 6">
                  <a:extLst>
                    <a:ext uri="{FF2B5EF4-FFF2-40B4-BE49-F238E27FC236}">
                      <a16:creationId xmlns:a16="http://schemas.microsoft.com/office/drawing/2014/main" id="{9EB8682C-4439-4267-AFBF-C4FDB727340D}"/>
                    </a:ext>
                  </a:extLst>
                </p:cNvPr>
                <p:cNvPicPr/>
                <p:nvPr/>
              </p:nvPicPr>
              <p:blipFill>
                <a:blip r:embed="rId7"/>
                <a:stretch>
                  <a:fillRect/>
                </a:stretch>
              </p:blipFill>
              <p:spPr>
                <a:xfrm>
                  <a:off x="4821837" y="2728965"/>
                  <a:ext cx="259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2CC8690B-9B44-4FCA-8BC3-15FFCBCEBB68}"/>
                    </a:ext>
                  </a:extLst>
                </p14:cNvPr>
                <p14:cNvContentPartPr/>
                <p14:nvPr/>
              </p14:nvContentPartPr>
              <p14:xfrm>
                <a:off x="5259597" y="2757405"/>
                <a:ext cx="56880" cy="232560"/>
              </p14:xfrm>
            </p:contentPart>
          </mc:Choice>
          <mc:Fallback xmlns="">
            <p:pic>
              <p:nvPicPr>
                <p:cNvPr id="8" name="Freihand 7">
                  <a:extLst>
                    <a:ext uri="{FF2B5EF4-FFF2-40B4-BE49-F238E27FC236}">
                      <a16:creationId xmlns:a16="http://schemas.microsoft.com/office/drawing/2014/main" id="{2CC8690B-9B44-4FCA-8BC3-15FFCBCEBB68}"/>
                    </a:ext>
                  </a:extLst>
                </p:cNvPr>
                <p:cNvPicPr/>
                <p:nvPr/>
              </p:nvPicPr>
              <p:blipFill>
                <a:blip r:embed="rId9"/>
                <a:stretch>
                  <a:fillRect/>
                </a:stretch>
              </p:blipFill>
              <p:spPr>
                <a:xfrm>
                  <a:off x="5255277" y="2753085"/>
                  <a:ext cx="655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C6784F0F-2282-4422-A143-F7764E196C8E}"/>
                    </a:ext>
                  </a:extLst>
                </p14:cNvPr>
                <p14:cNvContentPartPr/>
                <p14:nvPr/>
              </p14:nvContentPartPr>
              <p14:xfrm>
                <a:off x="5180397" y="2706285"/>
                <a:ext cx="311040" cy="116280"/>
              </p14:xfrm>
            </p:contentPart>
          </mc:Choice>
          <mc:Fallback xmlns="">
            <p:pic>
              <p:nvPicPr>
                <p:cNvPr id="9" name="Freihand 8">
                  <a:extLst>
                    <a:ext uri="{FF2B5EF4-FFF2-40B4-BE49-F238E27FC236}">
                      <a16:creationId xmlns:a16="http://schemas.microsoft.com/office/drawing/2014/main" id="{C6784F0F-2282-4422-A143-F7764E196C8E}"/>
                    </a:ext>
                  </a:extLst>
                </p:cNvPr>
                <p:cNvPicPr/>
                <p:nvPr/>
              </p:nvPicPr>
              <p:blipFill>
                <a:blip r:embed="rId11"/>
                <a:stretch>
                  <a:fillRect/>
                </a:stretch>
              </p:blipFill>
              <p:spPr>
                <a:xfrm>
                  <a:off x="5176077" y="2701965"/>
                  <a:ext cx="319680" cy="12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51" name="Freihand 50">
                <a:extLst>
                  <a:ext uri="{FF2B5EF4-FFF2-40B4-BE49-F238E27FC236}">
                    <a16:creationId xmlns:a16="http://schemas.microsoft.com/office/drawing/2014/main" id="{8A5EA409-978C-478F-BDA4-03D7489C9EB4}"/>
                  </a:ext>
                </a:extLst>
              </p14:cNvPr>
              <p14:cNvContentPartPr/>
              <p14:nvPr/>
            </p14:nvContentPartPr>
            <p14:xfrm>
              <a:off x="4339077" y="4189485"/>
              <a:ext cx="360" cy="360"/>
            </p14:xfrm>
          </p:contentPart>
        </mc:Choice>
        <mc:Fallback xmlns="">
          <p:pic>
            <p:nvPicPr>
              <p:cNvPr id="51" name="Freihand 50">
                <a:extLst>
                  <a:ext uri="{FF2B5EF4-FFF2-40B4-BE49-F238E27FC236}">
                    <a16:creationId xmlns:a16="http://schemas.microsoft.com/office/drawing/2014/main" id="{8A5EA409-978C-478F-BDA4-03D7489C9EB4}"/>
                  </a:ext>
                </a:extLst>
              </p:cNvPr>
              <p:cNvPicPr/>
              <p:nvPr/>
            </p:nvPicPr>
            <p:blipFill>
              <a:blip r:embed="rId13"/>
              <a:stretch>
                <a:fillRect/>
              </a:stretch>
            </p:blipFill>
            <p:spPr>
              <a:xfrm>
                <a:off x="4334757" y="4185165"/>
                <a:ext cx="9000" cy="9000"/>
              </a:xfrm>
              <a:prstGeom prst="rect">
                <a:avLst/>
              </a:prstGeom>
            </p:spPr>
          </p:pic>
        </mc:Fallback>
      </mc:AlternateContent>
      <p:grpSp>
        <p:nvGrpSpPr>
          <p:cNvPr id="56" name="Gruppieren 55">
            <a:extLst>
              <a:ext uri="{FF2B5EF4-FFF2-40B4-BE49-F238E27FC236}">
                <a16:creationId xmlns:a16="http://schemas.microsoft.com/office/drawing/2014/main" id="{8CEDD776-F7CE-4667-BEC4-5B513E0AE810}"/>
              </a:ext>
            </a:extLst>
          </p:cNvPr>
          <p:cNvGrpSpPr/>
          <p:nvPr/>
        </p:nvGrpSpPr>
        <p:grpSpPr>
          <a:xfrm>
            <a:off x="4226757" y="4282725"/>
            <a:ext cx="782280" cy="163800"/>
            <a:chOff x="4226757" y="4282725"/>
            <a:chExt cx="782280" cy="163800"/>
          </a:xfrm>
        </p:grpSpPr>
        <mc:AlternateContent xmlns:mc="http://schemas.openxmlformats.org/markup-compatibility/2006" xmlns:p14="http://schemas.microsoft.com/office/powerpoint/2010/main">
          <mc:Choice Requires="p14">
            <p:contentPart p14:bwMode="auto" r:id="rId14">
              <p14:nvContentPartPr>
                <p14:cNvPr id="49" name="Freihand 48">
                  <a:extLst>
                    <a:ext uri="{FF2B5EF4-FFF2-40B4-BE49-F238E27FC236}">
                      <a16:creationId xmlns:a16="http://schemas.microsoft.com/office/drawing/2014/main" id="{E6614CA6-A91C-47FF-9965-7516EC6A3FE0}"/>
                    </a:ext>
                  </a:extLst>
                </p14:cNvPr>
                <p14:cNvContentPartPr/>
                <p14:nvPr/>
              </p14:nvContentPartPr>
              <p14:xfrm>
                <a:off x="4226757" y="4282725"/>
                <a:ext cx="28440" cy="163800"/>
              </p14:xfrm>
            </p:contentPart>
          </mc:Choice>
          <mc:Fallback xmlns="">
            <p:pic>
              <p:nvPicPr>
                <p:cNvPr id="49" name="Freihand 48">
                  <a:extLst>
                    <a:ext uri="{FF2B5EF4-FFF2-40B4-BE49-F238E27FC236}">
                      <a16:creationId xmlns:a16="http://schemas.microsoft.com/office/drawing/2014/main" id="{E6614CA6-A91C-47FF-9965-7516EC6A3FE0}"/>
                    </a:ext>
                  </a:extLst>
                </p:cNvPr>
                <p:cNvPicPr/>
                <p:nvPr/>
              </p:nvPicPr>
              <p:blipFill>
                <a:blip r:embed="rId15"/>
                <a:stretch>
                  <a:fillRect/>
                </a:stretch>
              </p:blipFill>
              <p:spPr>
                <a:xfrm>
                  <a:off x="4222437" y="4278405"/>
                  <a:ext cx="37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Freihand 49">
                  <a:extLst>
                    <a:ext uri="{FF2B5EF4-FFF2-40B4-BE49-F238E27FC236}">
                      <a16:creationId xmlns:a16="http://schemas.microsoft.com/office/drawing/2014/main" id="{ACBE7F0D-637A-49EB-83CF-9E343DA38FC7}"/>
                    </a:ext>
                  </a:extLst>
                </p14:cNvPr>
                <p14:cNvContentPartPr/>
                <p14:nvPr/>
              </p14:nvContentPartPr>
              <p14:xfrm>
                <a:off x="4301997" y="4315845"/>
                <a:ext cx="100080" cy="94320"/>
              </p14:xfrm>
            </p:contentPart>
          </mc:Choice>
          <mc:Fallback xmlns="">
            <p:pic>
              <p:nvPicPr>
                <p:cNvPr id="50" name="Freihand 49">
                  <a:extLst>
                    <a:ext uri="{FF2B5EF4-FFF2-40B4-BE49-F238E27FC236}">
                      <a16:creationId xmlns:a16="http://schemas.microsoft.com/office/drawing/2014/main" id="{ACBE7F0D-637A-49EB-83CF-9E343DA38FC7}"/>
                    </a:ext>
                  </a:extLst>
                </p:cNvPr>
                <p:cNvPicPr/>
                <p:nvPr/>
              </p:nvPicPr>
              <p:blipFill>
                <a:blip r:embed="rId17"/>
                <a:stretch>
                  <a:fillRect/>
                </a:stretch>
              </p:blipFill>
              <p:spPr>
                <a:xfrm>
                  <a:off x="4297677" y="4311525"/>
                  <a:ext cx="108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Freihand 51">
                  <a:extLst>
                    <a:ext uri="{FF2B5EF4-FFF2-40B4-BE49-F238E27FC236}">
                      <a16:creationId xmlns:a16="http://schemas.microsoft.com/office/drawing/2014/main" id="{AA8CF00E-0CBE-435F-904F-5075B8DB4206}"/>
                    </a:ext>
                  </a:extLst>
                </p14:cNvPr>
                <p14:cNvContentPartPr/>
                <p14:nvPr/>
              </p14:nvContentPartPr>
              <p14:xfrm>
                <a:off x="4456797" y="4316205"/>
                <a:ext cx="120240" cy="92160"/>
              </p14:xfrm>
            </p:contentPart>
          </mc:Choice>
          <mc:Fallback xmlns="">
            <p:pic>
              <p:nvPicPr>
                <p:cNvPr id="52" name="Freihand 51">
                  <a:extLst>
                    <a:ext uri="{FF2B5EF4-FFF2-40B4-BE49-F238E27FC236}">
                      <a16:creationId xmlns:a16="http://schemas.microsoft.com/office/drawing/2014/main" id="{AA8CF00E-0CBE-435F-904F-5075B8DB4206}"/>
                    </a:ext>
                  </a:extLst>
                </p:cNvPr>
                <p:cNvPicPr/>
                <p:nvPr/>
              </p:nvPicPr>
              <p:blipFill>
                <a:blip r:embed="rId19"/>
                <a:stretch>
                  <a:fillRect/>
                </a:stretch>
              </p:blipFill>
              <p:spPr>
                <a:xfrm>
                  <a:off x="4452477" y="4311885"/>
                  <a:ext cx="128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3" name="Freihand 52">
                  <a:extLst>
                    <a:ext uri="{FF2B5EF4-FFF2-40B4-BE49-F238E27FC236}">
                      <a16:creationId xmlns:a16="http://schemas.microsoft.com/office/drawing/2014/main" id="{EE92347D-94EA-4F21-9B7E-06AF9B812B36}"/>
                    </a:ext>
                  </a:extLst>
                </p14:cNvPr>
                <p14:cNvContentPartPr/>
                <p14:nvPr/>
              </p14:nvContentPartPr>
              <p14:xfrm>
                <a:off x="4583877" y="4333125"/>
                <a:ext cx="240480" cy="53640"/>
              </p14:xfrm>
            </p:contentPart>
          </mc:Choice>
          <mc:Fallback xmlns="">
            <p:pic>
              <p:nvPicPr>
                <p:cNvPr id="53" name="Freihand 52">
                  <a:extLst>
                    <a:ext uri="{FF2B5EF4-FFF2-40B4-BE49-F238E27FC236}">
                      <a16:creationId xmlns:a16="http://schemas.microsoft.com/office/drawing/2014/main" id="{EE92347D-94EA-4F21-9B7E-06AF9B812B36}"/>
                    </a:ext>
                  </a:extLst>
                </p:cNvPr>
                <p:cNvPicPr/>
                <p:nvPr/>
              </p:nvPicPr>
              <p:blipFill>
                <a:blip r:embed="rId21"/>
                <a:stretch>
                  <a:fillRect/>
                </a:stretch>
              </p:blipFill>
              <p:spPr>
                <a:xfrm>
                  <a:off x="4579557" y="4328805"/>
                  <a:ext cx="249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5" name="Freihand 54">
                  <a:extLst>
                    <a:ext uri="{FF2B5EF4-FFF2-40B4-BE49-F238E27FC236}">
                      <a16:creationId xmlns:a16="http://schemas.microsoft.com/office/drawing/2014/main" id="{FA2F31F3-BFDE-4648-8E00-98B966FE3671}"/>
                    </a:ext>
                  </a:extLst>
                </p14:cNvPr>
                <p14:cNvContentPartPr/>
                <p14:nvPr/>
              </p14:nvContentPartPr>
              <p14:xfrm>
                <a:off x="4905717" y="4315485"/>
                <a:ext cx="103320" cy="94680"/>
              </p14:xfrm>
            </p:contentPart>
          </mc:Choice>
          <mc:Fallback xmlns="">
            <p:pic>
              <p:nvPicPr>
                <p:cNvPr id="55" name="Freihand 54">
                  <a:extLst>
                    <a:ext uri="{FF2B5EF4-FFF2-40B4-BE49-F238E27FC236}">
                      <a16:creationId xmlns:a16="http://schemas.microsoft.com/office/drawing/2014/main" id="{FA2F31F3-BFDE-4648-8E00-98B966FE3671}"/>
                    </a:ext>
                  </a:extLst>
                </p:cNvPr>
                <p:cNvPicPr/>
                <p:nvPr/>
              </p:nvPicPr>
              <p:blipFill>
                <a:blip r:embed="rId23"/>
                <a:stretch>
                  <a:fillRect/>
                </a:stretch>
              </p:blipFill>
              <p:spPr>
                <a:xfrm>
                  <a:off x="4901397" y="4311165"/>
                  <a:ext cx="11196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80" name="Freihand 179">
                <a:extLst>
                  <a:ext uri="{FF2B5EF4-FFF2-40B4-BE49-F238E27FC236}">
                    <a16:creationId xmlns:a16="http://schemas.microsoft.com/office/drawing/2014/main" id="{05B0CD39-5246-4258-99F0-A9DB96A6FC07}"/>
                  </a:ext>
                </a:extLst>
              </p14:cNvPr>
              <p14:cNvContentPartPr/>
              <p14:nvPr/>
            </p14:nvContentPartPr>
            <p14:xfrm>
              <a:off x="5847477" y="1110405"/>
              <a:ext cx="1986120" cy="1581120"/>
            </p14:xfrm>
          </p:contentPart>
        </mc:Choice>
        <mc:Fallback xmlns="">
          <p:pic>
            <p:nvPicPr>
              <p:cNvPr id="180" name="Freihand 179">
                <a:extLst>
                  <a:ext uri="{FF2B5EF4-FFF2-40B4-BE49-F238E27FC236}">
                    <a16:creationId xmlns:a16="http://schemas.microsoft.com/office/drawing/2014/main" id="{05B0CD39-5246-4258-99F0-A9DB96A6FC07}"/>
                  </a:ext>
                </a:extLst>
              </p:cNvPr>
              <p:cNvPicPr/>
              <p:nvPr/>
            </p:nvPicPr>
            <p:blipFill>
              <a:blip r:embed="rId25"/>
              <a:stretch>
                <a:fillRect/>
              </a:stretch>
            </p:blipFill>
            <p:spPr>
              <a:xfrm>
                <a:off x="5843157" y="1106085"/>
                <a:ext cx="1994760" cy="1589760"/>
              </a:xfrm>
              <a:prstGeom prst="rect">
                <a:avLst/>
              </a:prstGeom>
            </p:spPr>
          </p:pic>
        </mc:Fallback>
      </mc:AlternateContent>
      <p:grpSp>
        <p:nvGrpSpPr>
          <p:cNvPr id="271" name="Gruppieren 270">
            <a:extLst>
              <a:ext uri="{FF2B5EF4-FFF2-40B4-BE49-F238E27FC236}">
                <a16:creationId xmlns:a16="http://schemas.microsoft.com/office/drawing/2014/main" id="{D2EE53EC-67C2-4BEC-8DE2-CE2FD16B8A5C}"/>
              </a:ext>
            </a:extLst>
          </p:cNvPr>
          <p:cNvGrpSpPr/>
          <p:nvPr/>
        </p:nvGrpSpPr>
        <p:grpSpPr>
          <a:xfrm>
            <a:off x="8412837" y="106725"/>
            <a:ext cx="3126240" cy="1421280"/>
            <a:chOff x="8412837" y="106725"/>
            <a:chExt cx="3126240" cy="1421280"/>
          </a:xfrm>
        </p:grpSpPr>
        <mc:AlternateContent xmlns:mc="http://schemas.openxmlformats.org/markup-compatibility/2006" xmlns:p14="http://schemas.microsoft.com/office/powerpoint/2010/main">
          <mc:Choice Requires="p14">
            <p:contentPart p14:bwMode="auto" r:id="rId26">
              <p14:nvContentPartPr>
                <p14:cNvPr id="32" name="Freihand 31">
                  <a:extLst>
                    <a:ext uri="{FF2B5EF4-FFF2-40B4-BE49-F238E27FC236}">
                      <a16:creationId xmlns:a16="http://schemas.microsoft.com/office/drawing/2014/main" id="{EDDECB6F-7AAD-458C-A07D-B00103A43281}"/>
                    </a:ext>
                  </a:extLst>
                </p14:cNvPr>
                <p14:cNvContentPartPr/>
                <p14:nvPr/>
              </p14:nvContentPartPr>
              <p14:xfrm>
                <a:off x="8708757" y="181605"/>
                <a:ext cx="158040" cy="110160"/>
              </p14:xfrm>
            </p:contentPart>
          </mc:Choice>
          <mc:Fallback xmlns="">
            <p:pic>
              <p:nvPicPr>
                <p:cNvPr id="32" name="Freihand 31">
                  <a:extLst>
                    <a:ext uri="{FF2B5EF4-FFF2-40B4-BE49-F238E27FC236}">
                      <a16:creationId xmlns:a16="http://schemas.microsoft.com/office/drawing/2014/main" id="{EDDECB6F-7AAD-458C-A07D-B00103A43281}"/>
                    </a:ext>
                  </a:extLst>
                </p:cNvPr>
                <p:cNvPicPr/>
                <p:nvPr/>
              </p:nvPicPr>
              <p:blipFill>
                <a:blip r:embed="rId27"/>
                <a:stretch>
                  <a:fillRect/>
                </a:stretch>
              </p:blipFill>
              <p:spPr>
                <a:xfrm>
                  <a:off x="8704437" y="177285"/>
                  <a:ext cx="166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Freihand 32">
                  <a:extLst>
                    <a:ext uri="{FF2B5EF4-FFF2-40B4-BE49-F238E27FC236}">
                      <a16:creationId xmlns:a16="http://schemas.microsoft.com/office/drawing/2014/main" id="{2AF7A78B-3972-4CE8-BD4F-AC16E21B0596}"/>
                    </a:ext>
                  </a:extLst>
                </p14:cNvPr>
                <p14:cNvContentPartPr/>
                <p14:nvPr/>
              </p14:nvContentPartPr>
              <p14:xfrm>
                <a:off x="8831157" y="184125"/>
                <a:ext cx="101880" cy="138600"/>
              </p14:xfrm>
            </p:contentPart>
          </mc:Choice>
          <mc:Fallback xmlns="">
            <p:pic>
              <p:nvPicPr>
                <p:cNvPr id="33" name="Freihand 32">
                  <a:extLst>
                    <a:ext uri="{FF2B5EF4-FFF2-40B4-BE49-F238E27FC236}">
                      <a16:creationId xmlns:a16="http://schemas.microsoft.com/office/drawing/2014/main" id="{2AF7A78B-3972-4CE8-BD4F-AC16E21B0596}"/>
                    </a:ext>
                  </a:extLst>
                </p:cNvPr>
                <p:cNvPicPr/>
                <p:nvPr/>
              </p:nvPicPr>
              <p:blipFill>
                <a:blip r:embed="rId29"/>
                <a:stretch>
                  <a:fillRect/>
                </a:stretch>
              </p:blipFill>
              <p:spPr>
                <a:xfrm>
                  <a:off x="8826837" y="179805"/>
                  <a:ext cx="110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Freihand 33">
                  <a:extLst>
                    <a:ext uri="{FF2B5EF4-FFF2-40B4-BE49-F238E27FC236}">
                      <a16:creationId xmlns:a16="http://schemas.microsoft.com/office/drawing/2014/main" id="{439DE24E-E5C8-45C8-A637-BFDB800A2E84}"/>
                    </a:ext>
                  </a:extLst>
                </p14:cNvPr>
                <p14:cNvContentPartPr/>
                <p14:nvPr/>
              </p14:nvContentPartPr>
              <p14:xfrm>
                <a:off x="8943477" y="165405"/>
                <a:ext cx="89280" cy="205560"/>
              </p14:xfrm>
            </p:contentPart>
          </mc:Choice>
          <mc:Fallback xmlns="">
            <p:pic>
              <p:nvPicPr>
                <p:cNvPr id="34" name="Freihand 33">
                  <a:extLst>
                    <a:ext uri="{FF2B5EF4-FFF2-40B4-BE49-F238E27FC236}">
                      <a16:creationId xmlns:a16="http://schemas.microsoft.com/office/drawing/2014/main" id="{439DE24E-E5C8-45C8-A637-BFDB800A2E84}"/>
                    </a:ext>
                  </a:extLst>
                </p:cNvPr>
                <p:cNvPicPr/>
                <p:nvPr/>
              </p:nvPicPr>
              <p:blipFill>
                <a:blip r:embed="rId31"/>
                <a:stretch>
                  <a:fillRect/>
                </a:stretch>
              </p:blipFill>
              <p:spPr>
                <a:xfrm>
                  <a:off x="8939157" y="161085"/>
                  <a:ext cx="97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Freihand 34">
                  <a:extLst>
                    <a:ext uri="{FF2B5EF4-FFF2-40B4-BE49-F238E27FC236}">
                      <a16:creationId xmlns:a16="http://schemas.microsoft.com/office/drawing/2014/main" id="{8AC4E369-4474-4E72-8D0F-324F402D28AB}"/>
                    </a:ext>
                  </a:extLst>
                </p14:cNvPr>
                <p14:cNvContentPartPr/>
                <p14:nvPr/>
              </p14:nvContentPartPr>
              <p14:xfrm>
                <a:off x="9066957" y="165765"/>
                <a:ext cx="198720" cy="89280"/>
              </p14:xfrm>
            </p:contentPart>
          </mc:Choice>
          <mc:Fallback xmlns="">
            <p:pic>
              <p:nvPicPr>
                <p:cNvPr id="35" name="Freihand 34">
                  <a:extLst>
                    <a:ext uri="{FF2B5EF4-FFF2-40B4-BE49-F238E27FC236}">
                      <a16:creationId xmlns:a16="http://schemas.microsoft.com/office/drawing/2014/main" id="{8AC4E369-4474-4E72-8D0F-324F402D28AB}"/>
                    </a:ext>
                  </a:extLst>
                </p:cNvPr>
                <p:cNvPicPr/>
                <p:nvPr/>
              </p:nvPicPr>
              <p:blipFill>
                <a:blip r:embed="rId33"/>
                <a:stretch>
                  <a:fillRect/>
                </a:stretch>
              </p:blipFill>
              <p:spPr>
                <a:xfrm>
                  <a:off x="9062637" y="161445"/>
                  <a:ext cx="207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3D850193-20FB-4A45-AF38-964D4637EA3F}"/>
                    </a:ext>
                  </a:extLst>
                </p14:cNvPr>
                <p14:cNvContentPartPr/>
                <p14:nvPr/>
              </p14:nvContentPartPr>
              <p14:xfrm>
                <a:off x="9308517" y="134445"/>
                <a:ext cx="188640" cy="144720"/>
              </p14:xfrm>
            </p:contentPart>
          </mc:Choice>
          <mc:Fallback xmlns="">
            <p:pic>
              <p:nvPicPr>
                <p:cNvPr id="36" name="Freihand 35">
                  <a:extLst>
                    <a:ext uri="{FF2B5EF4-FFF2-40B4-BE49-F238E27FC236}">
                      <a16:creationId xmlns:a16="http://schemas.microsoft.com/office/drawing/2014/main" id="{3D850193-20FB-4A45-AF38-964D4637EA3F}"/>
                    </a:ext>
                  </a:extLst>
                </p:cNvPr>
                <p:cNvPicPr/>
                <p:nvPr/>
              </p:nvPicPr>
              <p:blipFill>
                <a:blip r:embed="rId35"/>
                <a:stretch>
                  <a:fillRect/>
                </a:stretch>
              </p:blipFill>
              <p:spPr>
                <a:xfrm>
                  <a:off x="9304197" y="130125"/>
                  <a:ext cx="197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Freihand 36">
                  <a:extLst>
                    <a:ext uri="{FF2B5EF4-FFF2-40B4-BE49-F238E27FC236}">
                      <a16:creationId xmlns:a16="http://schemas.microsoft.com/office/drawing/2014/main" id="{4762D26C-552F-4E96-9918-76478DE9CC8C}"/>
                    </a:ext>
                  </a:extLst>
                </p14:cNvPr>
                <p14:cNvContentPartPr/>
                <p14:nvPr/>
              </p14:nvContentPartPr>
              <p14:xfrm>
                <a:off x="9518397" y="132645"/>
                <a:ext cx="360" cy="360"/>
              </p14:xfrm>
            </p:contentPart>
          </mc:Choice>
          <mc:Fallback xmlns="">
            <p:pic>
              <p:nvPicPr>
                <p:cNvPr id="37" name="Freihand 36">
                  <a:extLst>
                    <a:ext uri="{FF2B5EF4-FFF2-40B4-BE49-F238E27FC236}">
                      <a16:creationId xmlns:a16="http://schemas.microsoft.com/office/drawing/2014/main" id="{4762D26C-552F-4E96-9918-76478DE9CC8C}"/>
                    </a:ext>
                  </a:extLst>
                </p:cNvPr>
                <p:cNvPicPr/>
                <p:nvPr/>
              </p:nvPicPr>
              <p:blipFill>
                <a:blip r:embed="rId13"/>
                <a:stretch>
                  <a:fillRect/>
                </a:stretch>
              </p:blipFill>
              <p:spPr>
                <a:xfrm>
                  <a:off x="9514077" y="1283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EC051F65-B19A-4CE3-A10F-A1001784618E}"/>
                    </a:ext>
                  </a:extLst>
                </p14:cNvPr>
                <p14:cNvContentPartPr/>
                <p14:nvPr/>
              </p14:nvContentPartPr>
              <p14:xfrm>
                <a:off x="9529917" y="106725"/>
                <a:ext cx="362520" cy="148680"/>
              </p14:xfrm>
            </p:contentPart>
          </mc:Choice>
          <mc:Fallback xmlns="">
            <p:pic>
              <p:nvPicPr>
                <p:cNvPr id="39" name="Freihand 38">
                  <a:extLst>
                    <a:ext uri="{FF2B5EF4-FFF2-40B4-BE49-F238E27FC236}">
                      <a16:creationId xmlns:a16="http://schemas.microsoft.com/office/drawing/2014/main" id="{EC051F65-B19A-4CE3-A10F-A1001784618E}"/>
                    </a:ext>
                  </a:extLst>
                </p:cNvPr>
                <p:cNvPicPr/>
                <p:nvPr/>
              </p:nvPicPr>
              <p:blipFill>
                <a:blip r:embed="rId38"/>
                <a:stretch>
                  <a:fillRect/>
                </a:stretch>
              </p:blipFill>
              <p:spPr>
                <a:xfrm>
                  <a:off x="9525597" y="102405"/>
                  <a:ext cx="371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B92B53AE-435E-4139-9676-F43304E58051}"/>
                    </a:ext>
                  </a:extLst>
                </p14:cNvPr>
                <p14:cNvContentPartPr/>
                <p14:nvPr/>
              </p14:nvContentPartPr>
              <p14:xfrm>
                <a:off x="10091157" y="186285"/>
                <a:ext cx="113400" cy="69840"/>
              </p14:xfrm>
            </p:contentPart>
          </mc:Choice>
          <mc:Fallback xmlns="">
            <p:pic>
              <p:nvPicPr>
                <p:cNvPr id="40" name="Freihand 39">
                  <a:extLst>
                    <a:ext uri="{FF2B5EF4-FFF2-40B4-BE49-F238E27FC236}">
                      <a16:creationId xmlns:a16="http://schemas.microsoft.com/office/drawing/2014/main" id="{B92B53AE-435E-4139-9676-F43304E58051}"/>
                    </a:ext>
                  </a:extLst>
                </p:cNvPr>
                <p:cNvPicPr/>
                <p:nvPr/>
              </p:nvPicPr>
              <p:blipFill>
                <a:blip r:embed="rId40"/>
                <a:stretch>
                  <a:fillRect/>
                </a:stretch>
              </p:blipFill>
              <p:spPr>
                <a:xfrm>
                  <a:off x="10086837" y="181965"/>
                  <a:ext cx="122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BFBB8026-DDAC-4DF7-B1A4-929EE93EF200}"/>
                    </a:ext>
                  </a:extLst>
                </p14:cNvPr>
                <p14:cNvContentPartPr/>
                <p14:nvPr/>
              </p14:nvContentPartPr>
              <p14:xfrm>
                <a:off x="10176117" y="206085"/>
                <a:ext cx="132480" cy="177480"/>
              </p14:xfrm>
            </p:contentPart>
          </mc:Choice>
          <mc:Fallback xmlns="">
            <p:pic>
              <p:nvPicPr>
                <p:cNvPr id="41" name="Freihand 40">
                  <a:extLst>
                    <a:ext uri="{FF2B5EF4-FFF2-40B4-BE49-F238E27FC236}">
                      <a16:creationId xmlns:a16="http://schemas.microsoft.com/office/drawing/2014/main" id="{BFBB8026-DDAC-4DF7-B1A4-929EE93EF200}"/>
                    </a:ext>
                  </a:extLst>
                </p:cNvPr>
                <p:cNvPicPr/>
                <p:nvPr/>
              </p:nvPicPr>
              <p:blipFill>
                <a:blip r:embed="rId42"/>
                <a:stretch>
                  <a:fillRect/>
                </a:stretch>
              </p:blipFill>
              <p:spPr>
                <a:xfrm>
                  <a:off x="10171797" y="201765"/>
                  <a:ext cx="141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FD6EE98B-0FD4-4EE9-958C-B7B1F7462970}"/>
                    </a:ext>
                  </a:extLst>
                </p14:cNvPr>
                <p14:cNvContentPartPr/>
                <p14:nvPr/>
              </p14:nvContentPartPr>
              <p14:xfrm>
                <a:off x="10244157" y="193485"/>
                <a:ext cx="125280" cy="187200"/>
              </p14:xfrm>
            </p:contentPart>
          </mc:Choice>
          <mc:Fallback xmlns="">
            <p:pic>
              <p:nvPicPr>
                <p:cNvPr id="42" name="Freihand 41">
                  <a:extLst>
                    <a:ext uri="{FF2B5EF4-FFF2-40B4-BE49-F238E27FC236}">
                      <a16:creationId xmlns:a16="http://schemas.microsoft.com/office/drawing/2014/main" id="{FD6EE98B-0FD4-4EE9-958C-B7B1F7462970}"/>
                    </a:ext>
                  </a:extLst>
                </p:cNvPr>
                <p:cNvPicPr/>
                <p:nvPr/>
              </p:nvPicPr>
              <p:blipFill>
                <a:blip r:embed="rId44"/>
                <a:stretch>
                  <a:fillRect/>
                </a:stretch>
              </p:blipFill>
              <p:spPr>
                <a:xfrm>
                  <a:off x="10239837" y="189165"/>
                  <a:ext cx="133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A49A8A12-6528-4968-8147-7D7897D4E902}"/>
                    </a:ext>
                  </a:extLst>
                </p14:cNvPr>
                <p14:cNvContentPartPr/>
                <p14:nvPr/>
              </p14:nvContentPartPr>
              <p14:xfrm>
                <a:off x="10380237" y="184125"/>
                <a:ext cx="57960" cy="73080"/>
              </p14:xfrm>
            </p:contentPart>
          </mc:Choice>
          <mc:Fallback xmlns="">
            <p:pic>
              <p:nvPicPr>
                <p:cNvPr id="43" name="Freihand 42">
                  <a:extLst>
                    <a:ext uri="{FF2B5EF4-FFF2-40B4-BE49-F238E27FC236}">
                      <a16:creationId xmlns:a16="http://schemas.microsoft.com/office/drawing/2014/main" id="{A49A8A12-6528-4968-8147-7D7897D4E902}"/>
                    </a:ext>
                  </a:extLst>
                </p:cNvPr>
                <p:cNvPicPr/>
                <p:nvPr/>
              </p:nvPicPr>
              <p:blipFill>
                <a:blip r:embed="rId46"/>
                <a:stretch>
                  <a:fillRect/>
                </a:stretch>
              </p:blipFill>
              <p:spPr>
                <a:xfrm>
                  <a:off x="10375917" y="179805"/>
                  <a:ext cx="66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2CEF3A39-31E1-44FD-AF16-0851F92315B8}"/>
                    </a:ext>
                  </a:extLst>
                </p14:cNvPr>
                <p14:cNvContentPartPr/>
                <p14:nvPr/>
              </p14:nvContentPartPr>
              <p14:xfrm>
                <a:off x="10442877" y="204285"/>
                <a:ext cx="67320" cy="39960"/>
              </p14:xfrm>
            </p:contentPart>
          </mc:Choice>
          <mc:Fallback xmlns="">
            <p:pic>
              <p:nvPicPr>
                <p:cNvPr id="44" name="Freihand 43">
                  <a:extLst>
                    <a:ext uri="{FF2B5EF4-FFF2-40B4-BE49-F238E27FC236}">
                      <a16:creationId xmlns:a16="http://schemas.microsoft.com/office/drawing/2014/main" id="{2CEF3A39-31E1-44FD-AF16-0851F92315B8}"/>
                    </a:ext>
                  </a:extLst>
                </p:cNvPr>
                <p:cNvPicPr/>
                <p:nvPr/>
              </p:nvPicPr>
              <p:blipFill>
                <a:blip r:embed="rId48"/>
                <a:stretch>
                  <a:fillRect/>
                </a:stretch>
              </p:blipFill>
              <p:spPr>
                <a:xfrm>
                  <a:off x="10438557" y="199965"/>
                  <a:ext cx="75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1FED955A-2CFB-4B7A-A826-139595327C4D}"/>
                    </a:ext>
                  </a:extLst>
                </p14:cNvPr>
                <p14:cNvContentPartPr/>
                <p14:nvPr/>
              </p14:nvContentPartPr>
              <p14:xfrm>
                <a:off x="10529277" y="195645"/>
                <a:ext cx="92880" cy="53640"/>
              </p14:xfrm>
            </p:contentPart>
          </mc:Choice>
          <mc:Fallback xmlns="">
            <p:pic>
              <p:nvPicPr>
                <p:cNvPr id="45" name="Freihand 44">
                  <a:extLst>
                    <a:ext uri="{FF2B5EF4-FFF2-40B4-BE49-F238E27FC236}">
                      <a16:creationId xmlns:a16="http://schemas.microsoft.com/office/drawing/2014/main" id="{1FED955A-2CFB-4B7A-A826-139595327C4D}"/>
                    </a:ext>
                  </a:extLst>
                </p:cNvPr>
                <p:cNvPicPr/>
                <p:nvPr/>
              </p:nvPicPr>
              <p:blipFill>
                <a:blip r:embed="rId50"/>
                <a:stretch>
                  <a:fillRect/>
                </a:stretch>
              </p:blipFill>
              <p:spPr>
                <a:xfrm>
                  <a:off x="10524957" y="191325"/>
                  <a:ext cx="101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FB1A8AA1-87F3-4397-9CD1-94216849099B}"/>
                    </a:ext>
                  </a:extLst>
                </p14:cNvPr>
                <p14:cNvContentPartPr/>
                <p14:nvPr/>
              </p14:nvContentPartPr>
              <p14:xfrm>
                <a:off x="10656717" y="133725"/>
                <a:ext cx="158040" cy="130680"/>
              </p14:xfrm>
            </p:contentPart>
          </mc:Choice>
          <mc:Fallback xmlns="">
            <p:pic>
              <p:nvPicPr>
                <p:cNvPr id="46" name="Freihand 45">
                  <a:extLst>
                    <a:ext uri="{FF2B5EF4-FFF2-40B4-BE49-F238E27FC236}">
                      <a16:creationId xmlns:a16="http://schemas.microsoft.com/office/drawing/2014/main" id="{FB1A8AA1-87F3-4397-9CD1-94216849099B}"/>
                    </a:ext>
                  </a:extLst>
                </p:cNvPr>
                <p:cNvPicPr/>
                <p:nvPr/>
              </p:nvPicPr>
              <p:blipFill>
                <a:blip r:embed="rId52"/>
                <a:stretch>
                  <a:fillRect/>
                </a:stretch>
              </p:blipFill>
              <p:spPr>
                <a:xfrm>
                  <a:off x="10652397" y="129405"/>
                  <a:ext cx="1666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1" name="Freihand 180">
                  <a:extLst>
                    <a:ext uri="{FF2B5EF4-FFF2-40B4-BE49-F238E27FC236}">
                      <a16:creationId xmlns:a16="http://schemas.microsoft.com/office/drawing/2014/main" id="{90F84751-428A-45FC-B2AC-AB721C6865EE}"/>
                    </a:ext>
                  </a:extLst>
                </p14:cNvPr>
                <p14:cNvContentPartPr/>
                <p14:nvPr/>
              </p14:nvContentPartPr>
              <p14:xfrm>
                <a:off x="8470797" y="516765"/>
                <a:ext cx="97560" cy="255600"/>
              </p14:xfrm>
            </p:contentPart>
          </mc:Choice>
          <mc:Fallback xmlns="">
            <p:pic>
              <p:nvPicPr>
                <p:cNvPr id="181" name="Freihand 180">
                  <a:extLst>
                    <a:ext uri="{FF2B5EF4-FFF2-40B4-BE49-F238E27FC236}">
                      <a16:creationId xmlns:a16="http://schemas.microsoft.com/office/drawing/2014/main" id="{90F84751-428A-45FC-B2AC-AB721C6865EE}"/>
                    </a:ext>
                  </a:extLst>
                </p:cNvPr>
                <p:cNvPicPr/>
                <p:nvPr/>
              </p:nvPicPr>
              <p:blipFill>
                <a:blip r:embed="rId54"/>
                <a:stretch>
                  <a:fillRect/>
                </a:stretch>
              </p:blipFill>
              <p:spPr>
                <a:xfrm>
                  <a:off x="8466477" y="512445"/>
                  <a:ext cx="1062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82" name="Freihand 181">
                  <a:extLst>
                    <a:ext uri="{FF2B5EF4-FFF2-40B4-BE49-F238E27FC236}">
                      <a16:creationId xmlns:a16="http://schemas.microsoft.com/office/drawing/2014/main" id="{FE2364D4-A853-4549-9DC5-F43E00028F8E}"/>
                    </a:ext>
                  </a:extLst>
                </p14:cNvPr>
                <p14:cNvContentPartPr/>
                <p14:nvPr/>
              </p14:nvContentPartPr>
              <p14:xfrm>
                <a:off x="8608677" y="530445"/>
                <a:ext cx="55800" cy="65880"/>
              </p14:xfrm>
            </p:contentPart>
          </mc:Choice>
          <mc:Fallback xmlns="">
            <p:pic>
              <p:nvPicPr>
                <p:cNvPr id="182" name="Freihand 181">
                  <a:extLst>
                    <a:ext uri="{FF2B5EF4-FFF2-40B4-BE49-F238E27FC236}">
                      <a16:creationId xmlns:a16="http://schemas.microsoft.com/office/drawing/2014/main" id="{FE2364D4-A853-4549-9DC5-F43E00028F8E}"/>
                    </a:ext>
                  </a:extLst>
                </p:cNvPr>
                <p:cNvPicPr/>
                <p:nvPr/>
              </p:nvPicPr>
              <p:blipFill>
                <a:blip r:embed="rId56"/>
                <a:stretch>
                  <a:fillRect/>
                </a:stretch>
              </p:blipFill>
              <p:spPr>
                <a:xfrm>
                  <a:off x="8604357" y="526125"/>
                  <a:ext cx="64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3" name="Freihand 182">
                  <a:extLst>
                    <a:ext uri="{FF2B5EF4-FFF2-40B4-BE49-F238E27FC236}">
                      <a16:creationId xmlns:a16="http://schemas.microsoft.com/office/drawing/2014/main" id="{DAFA67B0-5689-4A7D-84A5-3190973A1123}"/>
                    </a:ext>
                  </a:extLst>
                </p14:cNvPr>
                <p14:cNvContentPartPr/>
                <p14:nvPr/>
              </p14:nvContentPartPr>
              <p14:xfrm>
                <a:off x="8689317" y="524685"/>
                <a:ext cx="40320" cy="101520"/>
              </p14:xfrm>
            </p:contentPart>
          </mc:Choice>
          <mc:Fallback xmlns="">
            <p:pic>
              <p:nvPicPr>
                <p:cNvPr id="183" name="Freihand 182">
                  <a:extLst>
                    <a:ext uri="{FF2B5EF4-FFF2-40B4-BE49-F238E27FC236}">
                      <a16:creationId xmlns:a16="http://schemas.microsoft.com/office/drawing/2014/main" id="{DAFA67B0-5689-4A7D-84A5-3190973A1123}"/>
                    </a:ext>
                  </a:extLst>
                </p:cNvPr>
                <p:cNvPicPr/>
                <p:nvPr/>
              </p:nvPicPr>
              <p:blipFill>
                <a:blip r:embed="rId58"/>
                <a:stretch>
                  <a:fillRect/>
                </a:stretch>
              </p:blipFill>
              <p:spPr>
                <a:xfrm>
                  <a:off x="8684997" y="520365"/>
                  <a:ext cx="48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84" name="Freihand 183">
                  <a:extLst>
                    <a:ext uri="{FF2B5EF4-FFF2-40B4-BE49-F238E27FC236}">
                      <a16:creationId xmlns:a16="http://schemas.microsoft.com/office/drawing/2014/main" id="{F7C36FED-3FDE-496A-8AFC-CB64C839940C}"/>
                    </a:ext>
                  </a:extLst>
                </p14:cNvPr>
                <p14:cNvContentPartPr/>
                <p14:nvPr/>
              </p14:nvContentPartPr>
              <p14:xfrm>
                <a:off x="8753037" y="520725"/>
                <a:ext cx="150120" cy="84960"/>
              </p14:xfrm>
            </p:contentPart>
          </mc:Choice>
          <mc:Fallback xmlns="">
            <p:pic>
              <p:nvPicPr>
                <p:cNvPr id="184" name="Freihand 183">
                  <a:extLst>
                    <a:ext uri="{FF2B5EF4-FFF2-40B4-BE49-F238E27FC236}">
                      <a16:creationId xmlns:a16="http://schemas.microsoft.com/office/drawing/2014/main" id="{F7C36FED-3FDE-496A-8AFC-CB64C839940C}"/>
                    </a:ext>
                  </a:extLst>
                </p:cNvPr>
                <p:cNvPicPr/>
                <p:nvPr/>
              </p:nvPicPr>
              <p:blipFill>
                <a:blip r:embed="rId60"/>
                <a:stretch>
                  <a:fillRect/>
                </a:stretch>
              </p:blipFill>
              <p:spPr>
                <a:xfrm>
                  <a:off x="8748717" y="516405"/>
                  <a:ext cx="158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5" name="Freihand 184">
                  <a:extLst>
                    <a:ext uri="{FF2B5EF4-FFF2-40B4-BE49-F238E27FC236}">
                      <a16:creationId xmlns:a16="http://schemas.microsoft.com/office/drawing/2014/main" id="{338A6BE8-D71C-404C-874D-E79BA08B5E4A}"/>
                    </a:ext>
                  </a:extLst>
                </p14:cNvPr>
                <p14:cNvContentPartPr/>
                <p14:nvPr/>
              </p14:nvContentPartPr>
              <p14:xfrm>
                <a:off x="8886237" y="469245"/>
                <a:ext cx="303480" cy="114120"/>
              </p14:xfrm>
            </p:contentPart>
          </mc:Choice>
          <mc:Fallback xmlns="">
            <p:pic>
              <p:nvPicPr>
                <p:cNvPr id="185" name="Freihand 184">
                  <a:extLst>
                    <a:ext uri="{FF2B5EF4-FFF2-40B4-BE49-F238E27FC236}">
                      <a16:creationId xmlns:a16="http://schemas.microsoft.com/office/drawing/2014/main" id="{338A6BE8-D71C-404C-874D-E79BA08B5E4A}"/>
                    </a:ext>
                  </a:extLst>
                </p:cNvPr>
                <p:cNvPicPr/>
                <p:nvPr/>
              </p:nvPicPr>
              <p:blipFill>
                <a:blip r:embed="rId62"/>
                <a:stretch>
                  <a:fillRect/>
                </a:stretch>
              </p:blipFill>
              <p:spPr>
                <a:xfrm>
                  <a:off x="8881917" y="464925"/>
                  <a:ext cx="312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86" name="Freihand 185">
                  <a:extLst>
                    <a:ext uri="{FF2B5EF4-FFF2-40B4-BE49-F238E27FC236}">
                      <a16:creationId xmlns:a16="http://schemas.microsoft.com/office/drawing/2014/main" id="{4A39F397-7569-4DCF-AF59-384B11D45C0A}"/>
                    </a:ext>
                  </a:extLst>
                </p14:cNvPr>
                <p14:cNvContentPartPr/>
                <p14:nvPr/>
              </p14:nvContentPartPr>
              <p14:xfrm>
                <a:off x="9336237" y="478245"/>
                <a:ext cx="85320" cy="99360"/>
              </p14:xfrm>
            </p:contentPart>
          </mc:Choice>
          <mc:Fallback xmlns="">
            <p:pic>
              <p:nvPicPr>
                <p:cNvPr id="186" name="Freihand 185">
                  <a:extLst>
                    <a:ext uri="{FF2B5EF4-FFF2-40B4-BE49-F238E27FC236}">
                      <a16:creationId xmlns:a16="http://schemas.microsoft.com/office/drawing/2014/main" id="{4A39F397-7569-4DCF-AF59-384B11D45C0A}"/>
                    </a:ext>
                  </a:extLst>
                </p:cNvPr>
                <p:cNvPicPr/>
                <p:nvPr/>
              </p:nvPicPr>
              <p:blipFill>
                <a:blip r:embed="rId64"/>
                <a:stretch>
                  <a:fillRect/>
                </a:stretch>
              </p:blipFill>
              <p:spPr>
                <a:xfrm>
                  <a:off x="9331917" y="473925"/>
                  <a:ext cx="9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87" name="Freihand 186">
                  <a:extLst>
                    <a:ext uri="{FF2B5EF4-FFF2-40B4-BE49-F238E27FC236}">
                      <a16:creationId xmlns:a16="http://schemas.microsoft.com/office/drawing/2014/main" id="{592D5276-DE8A-4202-B33E-AA3CEAEEFEFA}"/>
                    </a:ext>
                  </a:extLst>
                </p14:cNvPr>
                <p14:cNvContentPartPr/>
                <p14:nvPr/>
              </p14:nvContentPartPr>
              <p14:xfrm>
                <a:off x="9438477" y="498765"/>
                <a:ext cx="190800" cy="50400"/>
              </p14:xfrm>
            </p:contentPart>
          </mc:Choice>
          <mc:Fallback xmlns="">
            <p:pic>
              <p:nvPicPr>
                <p:cNvPr id="187" name="Freihand 186">
                  <a:extLst>
                    <a:ext uri="{FF2B5EF4-FFF2-40B4-BE49-F238E27FC236}">
                      <a16:creationId xmlns:a16="http://schemas.microsoft.com/office/drawing/2014/main" id="{592D5276-DE8A-4202-B33E-AA3CEAEEFEFA}"/>
                    </a:ext>
                  </a:extLst>
                </p:cNvPr>
                <p:cNvPicPr/>
                <p:nvPr/>
              </p:nvPicPr>
              <p:blipFill>
                <a:blip r:embed="rId66"/>
                <a:stretch>
                  <a:fillRect/>
                </a:stretch>
              </p:blipFill>
              <p:spPr>
                <a:xfrm>
                  <a:off x="9434157" y="494445"/>
                  <a:ext cx="199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89" name="Freihand 188">
                  <a:extLst>
                    <a:ext uri="{FF2B5EF4-FFF2-40B4-BE49-F238E27FC236}">
                      <a16:creationId xmlns:a16="http://schemas.microsoft.com/office/drawing/2014/main" id="{32B32CA9-C2ED-4B4D-A6B5-8E9EE4C7607B}"/>
                    </a:ext>
                  </a:extLst>
                </p14:cNvPr>
                <p14:cNvContentPartPr/>
                <p14:nvPr/>
              </p14:nvContentPartPr>
              <p14:xfrm>
                <a:off x="9689037" y="489045"/>
                <a:ext cx="54360" cy="77760"/>
              </p14:xfrm>
            </p:contentPart>
          </mc:Choice>
          <mc:Fallback xmlns="">
            <p:pic>
              <p:nvPicPr>
                <p:cNvPr id="189" name="Freihand 188">
                  <a:extLst>
                    <a:ext uri="{FF2B5EF4-FFF2-40B4-BE49-F238E27FC236}">
                      <a16:creationId xmlns:a16="http://schemas.microsoft.com/office/drawing/2014/main" id="{32B32CA9-C2ED-4B4D-A6B5-8E9EE4C7607B}"/>
                    </a:ext>
                  </a:extLst>
                </p:cNvPr>
                <p:cNvPicPr/>
                <p:nvPr/>
              </p:nvPicPr>
              <p:blipFill>
                <a:blip r:embed="rId68"/>
                <a:stretch>
                  <a:fillRect/>
                </a:stretch>
              </p:blipFill>
              <p:spPr>
                <a:xfrm>
                  <a:off x="9684717" y="484725"/>
                  <a:ext cx="63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90" name="Freihand 189">
                  <a:extLst>
                    <a:ext uri="{FF2B5EF4-FFF2-40B4-BE49-F238E27FC236}">
                      <a16:creationId xmlns:a16="http://schemas.microsoft.com/office/drawing/2014/main" id="{6223A358-6A20-4CC9-92AA-AACCBCDCFA34}"/>
                    </a:ext>
                  </a:extLst>
                </p14:cNvPr>
                <p14:cNvContentPartPr/>
                <p14:nvPr/>
              </p14:nvContentPartPr>
              <p14:xfrm>
                <a:off x="9774717" y="477165"/>
                <a:ext cx="272520" cy="63360"/>
              </p14:xfrm>
            </p:contentPart>
          </mc:Choice>
          <mc:Fallback xmlns="">
            <p:pic>
              <p:nvPicPr>
                <p:cNvPr id="190" name="Freihand 189">
                  <a:extLst>
                    <a:ext uri="{FF2B5EF4-FFF2-40B4-BE49-F238E27FC236}">
                      <a16:creationId xmlns:a16="http://schemas.microsoft.com/office/drawing/2014/main" id="{6223A358-6A20-4CC9-92AA-AACCBCDCFA34}"/>
                    </a:ext>
                  </a:extLst>
                </p:cNvPr>
                <p:cNvPicPr/>
                <p:nvPr/>
              </p:nvPicPr>
              <p:blipFill>
                <a:blip r:embed="rId70"/>
                <a:stretch>
                  <a:fillRect/>
                </a:stretch>
              </p:blipFill>
              <p:spPr>
                <a:xfrm>
                  <a:off x="9770397" y="472845"/>
                  <a:ext cx="281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91" name="Freihand 190">
                  <a:extLst>
                    <a:ext uri="{FF2B5EF4-FFF2-40B4-BE49-F238E27FC236}">
                      <a16:creationId xmlns:a16="http://schemas.microsoft.com/office/drawing/2014/main" id="{B9ABB36D-0B70-43E8-8CE9-ABD398CFB94D}"/>
                    </a:ext>
                  </a:extLst>
                </p14:cNvPr>
                <p14:cNvContentPartPr/>
                <p14:nvPr/>
              </p14:nvContentPartPr>
              <p14:xfrm>
                <a:off x="10036437" y="481125"/>
                <a:ext cx="135360" cy="185760"/>
              </p14:xfrm>
            </p:contentPart>
          </mc:Choice>
          <mc:Fallback xmlns="">
            <p:pic>
              <p:nvPicPr>
                <p:cNvPr id="191" name="Freihand 190">
                  <a:extLst>
                    <a:ext uri="{FF2B5EF4-FFF2-40B4-BE49-F238E27FC236}">
                      <a16:creationId xmlns:a16="http://schemas.microsoft.com/office/drawing/2014/main" id="{B9ABB36D-0B70-43E8-8CE9-ABD398CFB94D}"/>
                    </a:ext>
                  </a:extLst>
                </p:cNvPr>
                <p:cNvPicPr/>
                <p:nvPr/>
              </p:nvPicPr>
              <p:blipFill>
                <a:blip r:embed="rId72"/>
                <a:stretch>
                  <a:fillRect/>
                </a:stretch>
              </p:blipFill>
              <p:spPr>
                <a:xfrm>
                  <a:off x="10032117" y="476805"/>
                  <a:ext cx="144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2" name="Freihand 191">
                  <a:extLst>
                    <a:ext uri="{FF2B5EF4-FFF2-40B4-BE49-F238E27FC236}">
                      <a16:creationId xmlns:a16="http://schemas.microsoft.com/office/drawing/2014/main" id="{26100A9D-6CE3-43D8-A594-CEB07D9A5CF5}"/>
                    </a:ext>
                  </a:extLst>
                </p14:cNvPr>
                <p14:cNvContentPartPr/>
                <p14:nvPr/>
              </p14:nvContentPartPr>
              <p14:xfrm>
                <a:off x="10199877" y="403005"/>
                <a:ext cx="109080" cy="138960"/>
              </p14:xfrm>
            </p:contentPart>
          </mc:Choice>
          <mc:Fallback xmlns="">
            <p:pic>
              <p:nvPicPr>
                <p:cNvPr id="192" name="Freihand 191">
                  <a:extLst>
                    <a:ext uri="{FF2B5EF4-FFF2-40B4-BE49-F238E27FC236}">
                      <a16:creationId xmlns:a16="http://schemas.microsoft.com/office/drawing/2014/main" id="{26100A9D-6CE3-43D8-A594-CEB07D9A5CF5}"/>
                    </a:ext>
                  </a:extLst>
                </p:cNvPr>
                <p:cNvPicPr/>
                <p:nvPr/>
              </p:nvPicPr>
              <p:blipFill>
                <a:blip r:embed="rId74"/>
                <a:stretch>
                  <a:fillRect/>
                </a:stretch>
              </p:blipFill>
              <p:spPr>
                <a:xfrm>
                  <a:off x="10195557" y="398685"/>
                  <a:ext cx="117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93" name="Freihand 192">
                  <a:extLst>
                    <a:ext uri="{FF2B5EF4-FFF2-40B4-BE49-F238E27FC236}">
                      <a16:creationId xmlns:a16="http://schemas.microsoft.com/office/drawing/2014/main" id="{6C634C06-11D8-4F47-A3A8-585EE6FD463B}"/>
                    </a:ext>
                  </a:extLst>
                </p14:cNvPr>
                <p14:cNvContentPartPr/>
                <p14:nvPr/>
              </p14:nvContentPartPr>
              <p14:xfrm>
                <a:off x="10306077" y="398685"/>
                <a:ext cx="360" cy="360"/>
              </p14:xfrm>
            </p:contentPart>
          </mc:Choice>
          <mc:Fallback xmlns="">
            <p:pic>
              <p:nvPicPr>
                <p:cNvPr id="193" name="Freihand 192">
                  <a:extLst>
                    <a:ext uri="{FF2B5EF4-FFF2-40B4-BE49-F238E27FC236}">
                      <a16:creationId xmlns:a16="http://schemas.microsoft.com/office/drawing/2014/main" id="{6C634C06-11D8-4F47-A3A8-585EE6FD463B}"/>
                    </a:ext>
                  </a:extLst>
                </p:cNvPr>
                <p:cNvPicPr/>
                <p:nvPr/>
              </p:nvPicPr>
              <p:blipFill>
                <a:blip r:embed="rId13"/>
                <a:stretch>
                  <a:fillRect/>
                </a:stretch>
              </p:blipFill>
              <p:spPr>
                <a:xfrm>
                  <a:off x="10301757" y="394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4" name="Freihand 193">
                  <a:extLst>
                    <a:ext uri="{FF2B5EF4-FFF2-40B4-BE49-F238E27FC236}">
                      <a16:creationId xmlns:a16="http://schemas.microsoft.com/office/drawing/2014/main" id="{C08958E0-ADD4-4E11-AB1C-26476EDFD61C}"/>
                    </a:ext>
                  </a:extLst>
                </p14:cNvPr>
                <p14:cNvContentPartPr/>
                <p14:nvPr/>
              </p14:nvContentPartPr>
              <p14:xfrm>
                <a:off x="10321557" y="448725"/>
                <a:ext cx="147240" cy="65880"/>
              </p14:xfrm>
            </p:contentPart>
          </mc:Choice>
          <mc:Fallback xmlns="">
            <p:pic>
              <p:nvPicPr>
                <p:cNvPr id="194" name="Freihand 193">
                  <a:extLst>
                    <a:ext uri="{FF2B5EF4-FFF2-40B4-BE49-F238E27FC236}">
                      <a16:creationId xmlns:a16="http://schemas.microsoft.com/office/drawing/2014/main" id="{C08958E0-ADD4-4E11-AB1C-26476EDFD61C}"/>
                    </a:ext>
                  </a:extLst>
                </p:cNvPr>
                <p:cNvPicPr/>
                <p:nvPr/>
              </p:nvPicPr>
              <p:blipFill>
                <a:blip r:embed="rId77"/>
                <a:stretch>
                  <a:fillRect/>
                </a:stretch>
              </p:blipFill>
              <p:spPr>
                <a:xfrm>
                  <a:off x="10317237" y="444405"/>
                  <a:ext cx="155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6" name="Freihand 195">
                  <a:extLst>
                    <a:ext uri="{FF2B5EF4-FFF2-40B4-BE49-F238E27FC236}">
                      <a16:creationId xmlns:a16="http://schemas.microsoft.com/office/drawing/2014/main" id="{A673F603-3AF1-4BCF-9854-74BBB8A01A2A}"/>
                    </a:ext>
                  </a:extLst>
                </p14:cNvPr>
                <p14:cNvContentPartPr/>
                <p14:nvPr/>
              </p14:nvContentPartPr>
              <p14:xfrm>
                <a:off x="10691277" y="462765"/>
                <a:ext cx="113400" cy="36720"/>
              </p14:xfrm>
            </p:contentPart>
          </mc:Choice>
          <mc:Fallback xmlns="">
            <p:pic>
              <p:nvPicPr>
                <p:cNvPr id="196" name="Freihand 195">
                  <a:extLst>
                    <a:ext uri="{FF2B5EF4-FFF2-40B4-BE49-F238E27FC236}">
                      <a16:creationId xmlns:a16="http://schemas.microsoft.com/office/drawing/2014/main" id="{A673F603-3AF1-4BCF-9854-74BBB8A01A2A}"/>
                    </a:ext>
                  </a:extLst>
                </p:cNvPr>
                <p:cNvPicPr/>
                <p:nvPr/>
              </p:nvPicPr>
              <p:blipFill>
                <a:blip r:embed="rId79"/>
                <a:stretch>
                  <a:fillRect/>
                </a:stretch>
              </p:blipFill>
              <p:spPr>
                <a:xfrm>
                  <a:off x="10686957" y="458445"/>
                  <a:ext cx="122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7" name="Freihand 196">
                  <a:extLst>
                    <a:ext uri="{FF2B5EF4-FFF2-40B4-BE49-F238E27FC236}">
                      <a16:creationId xmlns:a16="http://schemas.microsoft.com/office/drawing/2014/main" id="{DC2D4E0A-C1C6-4E69-B066-5A6678D02734}"/>
                    </a:ext>
                  </a:extLst>
                </p14:cNvPr>
                <p14:cNvContentPartPr/>
                <p14:nvPr/>
              </p14:nvContentPartPr>
              <p14:xfrm>
                <a:off x="10882437" y="376725"/>
                <a:ext cx="101520" cy="138240"/>
              </p14:xfrm>
            </p:contentPart>
          </mc:Choice>
          <mc:Fallback xmlns="">
            <p:pic>
              <p:nvPicPr>
                <p:cNvPr id="197" name="Freihand 196">
                  <a:extLst>
                    <a:ext uri="{FF2B5EF4-FFF2-40B4-BE49-F238E27FC236}">
                      <a16:creationId xmlns:a16="http://schemas.microsoft.com/office/drawing/2014/main" id="{DC2D4E0A-C1C6-4E69-B066-5A6678D02734}"/>
                    </a:ext>
                  </a:extLst>
                </p:cNvPr>
                <p:cNvPicPr/>
                <p:nvPr/>
              </p:nvPicPr>
              <p:blipFill>
                <a:blip r:embed="rId81"/>
                <a:stretch>
                  <a:fillRect/>
                </a:stretch>
              </p:blipFill>
              <p:spPr>
                <a:xfrm>
                  <a:off x="10878117" y="372405"/>
                  <a:ext cx="110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98" name="Freihand 197">
                  <a:extLst>
                    <a:ext uri="{FF2B5EF4-FFF2-40B4-BE49-F238E27FC236}">
                      <a16:creationId xmlns:a16="http://schemas.microsoft.com/office/drawing/2014/main" id="{080558D9-C461-42F3-92D6-F720D57C9532}"/>
                    </a:ext>
                  </a:extLst>
                </p14:cNvPr>
                <p14:cNvContentPartPr/>
                <p14:nvPr/>
              </p14:nvContentPartPr>
              <p14:xfrm>
                <a:off x="10930677" y="356925"/>
                <a:ext cx="80280" cy="9000"/>
              </p14:xfrm>
            </p:contentPart>
          </mc:Choice>
          <mc:Fallback xmlns="">
            <p:pic>
              <p:nvPicPr>
                <p:cNvPr id="198" name="Freihand 197">
                  <a:extLst>
                    <a:ext uri="{FF2B5EF4-FFF2-40B4-BE49-F238E27FC236}">
                      <a16:creationId xmlns:a16="http://schemas.microsoft.com/office/drawing/2014/main" id="{080558D9-C461-42F3-92D6-F720D57C9532}"/>
                    </a:ext>
                  </a:extLst>
                </p:cNvPr>
                <p:cNvPicPr/>
                <p:nvPr/>
              </p:nvPicPr>
              <p:blipFill>
                <a:blip r:embed="rId83"/>
                <a:stretch>
                  <a:fillRect/>
                </a:stretch>
              </p:blipFill>
              <p:spPr>
                <a:xfrm>
                  <a:off x="10926357" y="352605"/>
                  <a:ext cx="88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9" name="Freihand 198">
                  <a:extLst>
                    <a:ext uri="{FF2B5EF4-FFF2-40B4-BE49-F238E27FC236}">
                      <a16:creationId xmlns:a16="http://schemas.microsoft.com/office/drawing/2014/main" id="{A1F8C657-0146-4D8E-8DEE-28AC17A81831}"/>
                    </a:ext>
                  </a:extLst>
                </p14:cNvPr>
                <p14:cNvContentPartPr/>
                <p14:nvPr/>
              </p14:nvContentPartPr>
              <p14:xfrm>
                <a:off x="11054517" y="358725"/>
                <a:ext cx="106560" cy="123840"/>
              </p14:xfrm>
            </p:contentPart>
          </mc:Choice>
          <mc:Fallback xmlns="">
            <p:pic>
              <p:nvPicPr>
                <p:cNvPr id="199" name="Freihand 198">
                  <a:extLst>
                    <a:ext uri="{FF2B5EF4-FFF2-40B4-BE49-F238E27FC236}">
                      <a16:creationId xmlns:a16="http://schemas.microsoft.com/office/drawing/2014/main" id="{A1F8C657-0146-4D8E-8DEE-28AC17A81831}"/>
                    </a:ext>
                  </a:extLst>
                </p:cNvPr>
                <p:cNvPicPr/>
                <p:nvPr/>
              </p:nvPicPr>
              <p:blipFill>
                <a:blip r:embed="rId85"/>
                <a:stretch>
                  <a:fillRect/>
                </a:stretch>
              </p:blipFill>
              <p:spPr>
                <a:xfrm>
                  <a:off x="11050197" y="354405"/>
                  <a:ext cx="115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0" name="Freihand 199">
                  <a:extLst>
                    <a:ext uri="{FF2B5EF4-FFF2-40B4-BE49-F238E27FC236}">
                      <a16:creationId xmlns:a16="http://schemas.microsoft.com/office/drawing/2014/main" id="{615B2630-9650-4A5B-AC1C-357EC8A9D6D5}"/>
                    </a:ext>
                  </a:extLst>
                </p14:cNvPr>
                <p14:cNvContentPartPr/>
                <p14:nvPr/>
              </p14:nvContentPartPr>
              <p14:xfrm>
                <a:off x="11232357" y="367005"/>
                <a:ext cx="83880" cy="113760"/>
              </p14:xfrm>
            </p:contentPart>
          </mc:Choice>
          <mc:Fallback xmlns="">
            <p:pic>
              <p:nvPicPr>
                <p:cNvPr id="200" name="Freihand 199">
                  <a:extLst>
                    <a:ext uri="{FF2B5EF4-FFF2-40B4-BE49-F238E27FC236}">
                      <a16:creationId xmlns:a16="http://schemas.microsoft.com/office/drawing/2014/main" id="{615B2630-9650-4A5B-AC1C-357EC8A9D6D5}"/>
                    </a:ext>
                  </a:extLst>
                </p:cNvPr>
                <p:cNvPicPr/>
                <p:nvPr/>
              </p:nvPicPr>
              <p:blipFill>
                <a:blip r:embed="rId87"/>
                <a:stretch>
                  <a:fillRect/>
                </a:stretch>
              </p:blipFill>
              <p:spPr>
                <a:xfrm>
                  <a:off x="11228037" y="362685"/>
                  <a:ext cx="92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1" name="Freihand 200">
                  <a:extLst>
                    <a:ext uri="{FF2B5EF4-FFF2-40B4-BE49-F238E27FC236}">
                      <a16:creationId xmlns:a16="http://schemas.microsoft.com/office/drawing/2014/main" id="{1170E426-A5C5-4738-9A06-2DC0C8A718AD}"/>
                    </a:ext>
                  </a:extLst>
                </p14:cNvPr>
                <p14:cNvContentPartPr/>
                <p14:nvPr/>
              </p14:nvContentPartPr>
              <p14:xfrm>
                <a:off x="11178357" y="292485"/>
                <a:ext cx="64800" cy="84240"/>
              </p14:xfrm>
            </p:contentPart>
          </mc:Choice>
          <mc:Fallback xmlns="">
            <p:pic>
              <p:nvPicPr>
                <p:cNvPr id="201" name="Freihand 200">
                  <a:extLst>
                    <a:ext uri="{FF2B5EF4-FFF2-40B4-BE49-F238E27FC236}">
                      <a16:creationId xmlns:a16="http://schemas.microsoft.com/office/drawing/2014/main" id="{1170E426-A5C5-4738-9A06-2DC0C8A718AD}"/>
                    </a:ext>
                  </a:extLst>
                </p:cNvPr>
                <p:cNvPicPr/>
                <p:nvPr/>
              </p:nvPicPr>
              <p:blipFill>
                <a:blip r:embed="rId89"/>
                <a:stretch>
                  <a:fillRect/>
                </a:stretch>
              </p:blipFill>
              <p:spPr>
                <a:xfrm>
                  <a:off x="11174037" y="288165"/>
                  <a:ext cx="73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2" name="Freihand 201">
                  <a:extLst>
                    <a:ext uri="{FF2B5EF4-FFF2-40B4-BE49-F238E27FC236}">
                      <a16:creationId xmlns:a16="http://schemas.microsoft.com/office/drawing/2014/main" id="{233060B0-40E9-48D7-94B8-E9EFF1A77E47}"/>
                    </a:ext>
                  </a:extLst>
                </p14:cNvPr>
                <p14:cNvContentPartPr/>
                <p14:nvPr/>
              </p14:nvContentPartPr>
              <p14:xfrm>
                <a:off x="11292117" y="440445"/>
                <a:ext cx="69480" cy="58320"/>
              </p14:xfrm>
            </p:contentPart>
          </mc:Choice>
          <mc:Fallback xmlns="">
            <p:pic>
              <p:nvPicPr>
                <p:cNvPr id="202" name="Freihand 201">
                  <a:extLst>
                    <a:ext uri="{FF2B5EF4-FFF2-40B4-BE49-F238E27FC236}">
                      <a16:creationId xmlns:a16="http://schemas.microsoft.com/office/drawing/2014/main" id="{233060B0-40E9-48D7-94B8-E9EFF1A77E47}"/>
                    </a:ext>
                  </a:extLst>
                </p:cNvPr>
                <p:cNvPicPr/>
                <p:nvPr/>
              </p:nvPicPr>
              <p:blipFill>
                <a:blip r:embed="rId91"/>
                <a:stretch>
                  <a:fillRect/>
                </a:stretch>
              </p:blipFill>
              <p:spPr>
                <a:xfrm>
                  <a:off x="11287797" y="436125"/>
                  <a:ext cx="78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4" name="Freihand 203">
                  <a:extLst>
                    <a:ext uri="{FF2B5EF4-FFF2-40B4-BE49-F238E27FC236}">
                      <a16:creationId xmlns:a16="http://schemas.microsoft.com/office/drawing/2014/main" id="{7566A9A1-6BC1-45E7-9065-733D6D21D85E}"/>
                    </a:ext>
                  </a:extLst>
                </p14:cNvPr>
                <p14:cNvContentPartPr/>
                <p14:nvPr/>
              </p14:nvContentPartPr>
              <p14:xfrm>
                <a:off x="8480517" y="827805"/>
                <a:ext cx="94680" cy="204480"/>
              </p14:xfrm>
            </p:contentPart>
          </mc:Choice>
          <mc:Fallback xmlns="">
            <p:pic>
              <p:nvPicPr>
                <p:cNvPr id="204" name="Freihand 203">
                  <a:extLst>
                    <a:ext uri="{FF2B5EF4-FFF2-40B4-BE49-F238E27FC236}">
                      <a16:creationId xmlns:a16="http://schemas.microsoft.com/office/drawing/2014/main" id="{7566A9A1-6BC1-45E7-9065-733D6D21D85E}"/>
                    </a:ext>
                  </a:extLst>
                </p:cNvPr>
                <p:cNvPicPr/>
                <p:nvPr/>
              </p:nvPicPr>
              <p:blipFill>
                <a:blip r:embed="rId93"/>
                <a:stretch>
                  <a:fillRect/>
                </a:stretch>
              </p:blipFill>
              <p:spPr>
                <a:xfrm>
                  <a:off x="8476197" y="823485"/>
                  <a:ext cx="1033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5" name="Freihand 204">
                  <a:extLst>
                    <a:ext uri="{FF2B5EF4-FFF2-40B4-BE49-F238E27FC236}">
                      <a16:creationId xmlns:a16="http://schemas.microsoft.com/office/drawing/2014/main" id="{CD27ACE0-EC68-4EBC-B906-9638AC795F6F}"/>
                    </a:ext>
                  </a:extLst>
                </p14:cNvPr>
                <p14:cNvContentPartPr/>
                <p14:nvPr/>
              </p14:nvContentPartPr>
              <p14:xfrm>
                <a:off x="8618757" y="812685"/>
                <a:ext cx="62280" cy="69480"/>
              </p14:xfrm>
            </p:contentPart>
          </mc:Choice>
          <mc:Fallback xmlns="">
            <p:pic>
              <p:nvPicPr>
                <p:cNvPr id="205" name="Freihand 204">
                  <a:extLst>
                    <a:ext uri="{FF2B5EF4-FFF2-40B4-BE49-F238E27FC236}">
                      <a16:creationId xmlns:a16="http://schemas.microsoft.com/office/drawing/2014/main" id="{CD27ACE0-EC68-4EBC-B906-9638AC795F6F}"/>
                    </a:ext>
                  </a:extLst>
                </p:cNvPr>
                <p:cNvPicPr/>
                <p:nvPr/>
              </p:nvPicPr>
              <p:blipFill>
                <a:blip r:embed="rId95"/>
                <a:stretch>
                  <a:fillRect/>
                </a:stretch>
              </p:blipFill>
              <p:spPr>
                <a:xfrm>
                  <a:off x="8614437" y="808365"/>
                  <a:ext cx="709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6" name="Freihand 205">
                  <a:extLst>
                    <a:ext uri="{FF2B5EF4-FFF2-40B4-BE49-F238E27FC236}">
                      <a16:creationId xmlns:a16="http://schemas.microsoft.com/office/drawing/2014/main" id="{28236ECB-32D4-48DA-BB7D-1597F40B6BDD}"/>
                    </a:ext>
                  </a:extLst>
                </p14:cNvPr>
                <p14:cNvContentPartPr/>
                <p14:nvPr/>
              </p14:nvContentPartPr>
              <p14:xfrm>
                <a:off x="8717397" y="807285"/>
                <a:ext cx="253440" cy="61920"/>
              </p14:xfrm>
            </p:contentPart>
          </mc:Choice>
          <mc:Fallback xmlns="">
            <p:pic>
              <p:nvPicPr>
                <p:cNvPr id="206" name="Freihand 205">
                  <a:extLst>
                    <a:ext uri="{FF2B5EF4-FFF2-40B4-BE49-F238E27FC236}">
                      <a16:creationId xmlns:a16="http://schemas.microsoft.com/office/drawing/2014/main" id="{28236ECB-32D4-48DA-BB7D-1597F40B6BDD}"/>
                    </a:ext>
                  </a:extLst>
                </p:cNvPr>
                <p:cNvPicPr/>
                <p:nvPr/>
              </p:nvPicPr>
              <p:blipFill>
                <a:blip r:embed="rId97"/>
                <a:stretch>
                  <a:fillRect/>
                </a:stretch>
              </p:blipFill>
              <p:spPr>
                <a:xfrm>
                  <a:off x="8713077" y="802965"/>
                  <a:ext cx="262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7" name="Freihand 206">
                  <a:extLst>
                    <a:ext uri="{FF2B5EF4-FFF2-40B4-BE49-F238E27FC236}">
                      <a16:creationId xmlns:a16="http://schemas.microsoft.com/office/drawing/2014/main" id="{C80A45AC-E7BA-4A10-92FE-4E1F67F78904}"/>
                    </a:ext>
                  </a:extLst>
                </p14:cNvPr>
                <p14:cNvContentPartPr/>
                <p14:nvPr/>
              </p14:nvContentPartPr>
              <p14:xfrm>
                <a:off x="9028077" y="782085"/>
                <a:ext cx="116640" cy="58680"/>
              </p14:xfrm>
            </p:contentPart>
          </mc:Choice>
          <mc:Fallback xmlns="">
            <p:pic>
              <p:nvPicPr>
                <p:cNvPr id="207" name="Freihand 206">
                  <a:extLst>
                    <a:ext uri="{FF2B5EF4-FFF2-40B4-BE49-F238E27FC236}">
                      <a16:creationId xmlns:a16="http://schemas.microsoft.com/office/drawing/2014/main" id="{C80A45AC-E7BA-4A10-92FE-4E1F67F78904}"/>
                    </a:ext>
                  </a:extLst>
                </p:cNvPr>
                <p:cNvPicPr/>
                <p:nvPr/>
              </p:nvPicPr>
              <p:blipFill>
                <a:blip r:embed="rId99"/>
                <a:stretch>
                  <a:fillRect/>
                </a:stretch>
              </p:blipFill>
              <p:spPr>
                <a:xfrm>
                  <a:off x="9023757" y="777765"/>
                  <a:ext cx="125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8" name="Freihand 207">
                  <a:extLst>
                    <a:ext uri="{FF2B5EF4-FFF2-40B4-BE49-F238E27FC236}">
                      <a16:creationId xmlns:a16="http://schemas.microsoft.com/office/drawing/2014/main" id="{3A4F269E-1B42-41B2-B70F-D380D3ACA848}"/>
                    </a:ext>
                  </a:extLst>
                </p14:cNvPr>
                <p14:cNvContentPartPr/>
                <p14:nvPr/>
              </p14:nvContentPartPr>
              <p14:xfrm>
                <a:off x="9209157" y="726285"/>
                <a:ext cx="207000" cy="102600"/>
              </p14:xfrm>
            </p:contentPart>
          </mc:Choice>
          <mc:Fallback xmlns="">
            <p:pic>
              <p:nvPicPr>
                <p:cNvPr id="208" name="Freihand 207">
                  <a:extLst>
                    <a:ext uri="{FF2B5EF4-FFF2-40B4-BE49-F238E27FC236}">
                      <a16:creationId xmlns:a16="http://schemas.microsoft.com/office/drawing/2014/main" id="{3A4F269E-1B42-41B2-B70F-D380D3ACA848}"/>
                    </a:ext>
                  </a:extLst>
                </p:cNvPr>
                <p:cNvPicPr/>
                <p:nvPr/>
              </p:nvPicPr>
              <p:blipFill>
                <a:blip r:embed="rId101"/>
                <a:stretch>
                  <a:fillRect/>
                </a:stretch>
              </p:blipFill>
              <p:spPr>
                <a:xfrm>
                  <a:off x="9204837" y="721965"/>
                  <a:ext cx="215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9" name="Freihand 208">
                  <a:extLst>
                    <a:ext uri="{FF2B5EF4-FFF2-40B4-BE49-F238E27FC236}">
                      <a16:creationId xmlns:a16="http://schemas.microsoft.com/office/drawing/2014/main" id="{E830032B-D2FA-443A-9340-A04308A45D53}"/>
                    </a:ext>
                  </a:extLst>
                </p14:cNvPr>
                <p14:cNvContentPartPr/>
                <p14:nvPr/>
              </p14:nvContentPartPr>
              <p14:xfrm>
                <a:off x="9558717" y="753645"/>
                <a:ext cx="80280" cy="61560"/>
              </p14:xfrm>
            </p:contentPart>
          </mc:Choice>
          <mc:Fallback xmlns="">
            <p:pic>
              <p:nvPicPr>
                <p:cNvPr id="209" name="Freihand 208">
                  <a:extLst>
                    <a:ext uri="{FF2B5EF4-FFF2-40B4-BE49-F238E27FC236}">
                      <a16:creationId xmlns:a16="http://schemas.microsoft.com/office/drawing/2014/main" id="{E830032B-D2FA-443A-9340-A04308A45D53}"/>
                    </a:ext>
                  </a:extLst>
                </p:cNvPr>
                <p:cNvPicPr/>
                <p:nvPr/>
              </p:nvPicPr>
              <p:blipFill>
                <a:blip r:embed="rId103"/>
                <a:stretch>
                  <a:fillRect/>
                </a:stretch>
              </p:blipFill>
              <p:spPr>
                <a:xfrm>
                  <a:off x="9554397" y="749325"/>
                  <a:ext cx="88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0" name="Freihand 209">
                  <a:extLst>
                    <a:ext uri="{FF2B5EF4-FFF2-40B4-BE49-F238E27FC236}">
                      <a16:creationId xmlns:a16="http://schemas.microsoft.com/office/drawing/2014/main" id="{FF616316-539D-48BB-AE2F-FAFFFEB720D7}"/>
                    </a:ext>
                  </a:extLst>
                </p14:cNvPr>
                <p14:cNvContentPartPr/>
                <p14:nvPr/>
              </p14:nvContentPartPr>
              <p14:xfrm>
                <a:off x="9670677" y="775245"/>
                <a:ext cx="127080" cy="40320"/>
              </p14:xfrm>
            </p:contentPart>
          </mc:Choice>
          <mc:Fallback xmlns="">
            <p:pic>
              <p:nvPicPr>
                <p:cNvPr id="210" name="Freihand 209">
                  <a:extLst>
                    <a:ext uri="{FF2B5EF4-FFF2-40B4-BE49-F238E27FC236}">
                      <a16:creationId xmlns:a16="http://schemas.microsoft.com/office/drawing/2014/main" id="{FF616316-539D-48BB-AE2F-FAFFFEB720D7}"/>
                    </a:ext>
                  </a:extLst>
                </p:cNvPr>
                <p:cNvPicPr/>
                <p:nvPr/>
              </p:nvPicPr>
              <p:blipFill>
                <a:blip r:embed="rId105"/>
                <a:stretch>
                  <a:fillRect/>
                </a:stretch>
              </p:blipFill>
              <p:spPr>
                <a:xfrm>
                  <a:off x="9666357" y="770925"/>
                  <a:ext cx="135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1" name="Freihand 210">
                  <a:extLst>
                    <a:ext uri="{FF2B5EF4-FFF2-40B4-BE49-F238E27FC236}">
                      <a16:creationId xmlns:a16="http://schemas.microsoft.com/office/drawing/2014/main" id="{858974B9-4DC8-4FA9-AE81-C94F5D98ECD8}"/>
                    </a:ext>
                  </a:extLst>
                </p14:cNvPr>
                <p14:cNvContentPartPr/>
                <p14:nvPr/>
              </p14:nvContentPartPr>
              <p14:xfrm>
                <a:off x="9806037" y="754725"/>
                <a:ext cx="66240" cy="70200"/>
              </p14:xfrm>
            </p:contentPart>
          </mc:Choice>
          <mc:Fallback xmlns="">
            <p:pic>
              <p:nvPicPr>
                <p:cNvPr id="211" name="Freihand 210">
                  <a:extLst>
                    <a:ext uri="{FF2B5EF4-FFF2-40B4-BE49-F238E27FC236}">
                      <a16:creationId xmlns:a16="http://schemas.microsoft.com/office/drawing/2014/main" id="{858974B9-4DC8-4FA9-AE81-C94F5D98ECD8}"/>
                    </a:ext>
                  </a:extLst>
                </p:cNvPr>
                <p:cNvPicPr/>
                <p:nvPr/>
              </p:nvPicPr>
              <p:blipFill>
                <a:blip r:embed="rId107"/>
                <a:stretch>
                  <a:fillRect/>
                </a:stretch>
              </p:blipFill>
              <p:spPr>
                <a:xfrm>
                  <a:off x="9801717" y="750405"/>
                  <a:ext cx="74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2" name="Freihand 211">
                  <a:extLst>
                    <a:ext uri="{FF2B5EF4-FFF2-40B4-BE49-F238E27FC236}">
                      <a16:creationId xmlns:a16="http://schemas.microsoft.com/office/drawing/2014/main" id="{662933B4-FED8-4068-9C6C-E81A52577610}"/>
                    </a:ext>
                  </a:extLst>
                </p14:cNvPr>
                <p14:cNvContentPartPr/>
                <p14:nvPr/>
              </p14:nvContentPartPr>
              <p14:xfrm>
                <a:off x="9878757" y="759045"/>
                <a:ext cx="174240" cy="45360"/>
              </p14:xfrm>
            </p:contentPart>
          </mc:Choice>
          <mc:Fallback xmlns="">
            <p:pic>
              <p:nvPicPr>
                <p:cNvPr id="212" name="Freihand 211">
                  <a:extLst>
                    <a:ext uri="{FF2B5EF4-FFF2-40B4-BE49-F238E27FC236}">
                      <a16:creationId xmlns:a16="http://schemas.microsoft.com/office/drawing/2014/main" id="{662933B4-FED8-4068-9C6C-E81A52577610}"/>
                    </a:ext>
                  </a:extLst>
                </p:cNvPr>
                <p:cNvPicPr/>
                <p:nvPr/>
              </p:nvPicPr>
              <p:blipFill>
                <a:blip r:embed="rId109"/>
                <a:stretch>
                  <a:fillRect/>
                </a:stretch>
              </p:blipFill>
              <p:spPr>
                <a:xfrm>
                  <a:off x="9874437" y="754725"/>
                  <a:ext cx="182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3" name="Freihand 212">
                  <a:extLst>
                    <a:ext uri="{FF2B5EF4-FFF2-40B4-BE49-F238E27FC236}">
                      <a16:creationId xmlns:a16="http://schemas.microsoft.com/office/drawing/2014/main" id="{BFAF3CDF-1A52-464E-8091-1F17D10113DF}"/>
                    </a:ext>
                  </a:extLst>
                </p14:cNvPr>
                <p14:cNvContentPartPr/>
                <p14:nvPr/>
              </p14:nvContentPartPr>
              <p14:xfrm>
                <a:off x="10042197" y="763005"/>
                <a:ext cx="145080" cy="154800"/>
              </p14:xfrm>
            </p:contentPart>
          </mc:Choice>
          <mc:Fallback xmlns="">
            <p:pic>
              <p:nvPicPr>
                <p:cNvPr id="213" name="Freihand 212">
                  <a:extLst>
                    <a:ext uri="{FF2B5EF4-FFF2-40B4-BE49-F238E27FC236}">
                      <a16:creationId xmlns:a16="http://schemas.microsoft.com/office/drawing/2014/main" id="{BFAF3CDF-1A52-464E-8091-1F17D10113DF}"/>
                    </a:ext>
                  </a:extLst>
                </p:cNvPr>
                <p:cNvPicPr/>
                <p:nvPr/>
              </p:nvPicPr>
              <p:blipFill>
                <a:blip r:embed="rId111"/>
                <a:stretch>
                  <a:fillRect/>
                </a:stretch>
              </p:blipFill>
              <p:spPr>
                <a:xfrm>
                  <a:off x="10037877" y="758685"/>
                  <a:ext cx="153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4" name="Freihand 213">
                  <a:extLst>
                    <a:ext uri="{FF2B5EF4-FFF2-40B4-BE49-F238E27FC236}">
                      <a16:creationId xmlns:a16="http://schemas.microsoft.com/office/drawing/2014/main" id="{BE4851A7-71FE-468B-8C71-E14DAB52ED28}"/>
                    </a:ext>
                  </a:extLst>
                </p14:cNvPr>
                <p14:cNvContentPartPr/>
                <p14:nvPr/>
              </p14:nvContentPartPr>
              <p14:xfrm>
                <a:off x="10200597" y="660765"/>
                <a:ext cx="110880" cy="133560"/>
              </p14:xfrm>
            </p:contentPart>
          </mc:Choice>
          <mc:Fallback xmlns="">
            <p:pic>
              <p:nvPicPr>
                <p:cNvPr id="214" name="Freihand 213">
                  <a:extLst>
                    <a:ext uri="{FF2B5EF4-FFF2-40B4-BE49-F238E27FC236}">
                      <a16:creationId xmlns:a16="http://schemas.microsoft.com/office/drawing/2014/main" id="{BE4851A7-71FE-468B-8C71-E14DAB52ED28}"/>
                    </a:ext>
                  </a:extLst>
                </p:cNvPr>
                <p:cNvPicPr/>
                <p:nvPr/>
              </p:nvPicPr>
              <p:blipFill>
                <a:blip r:embed="rId113"/>
                <a:stretch>
                  <a:fillRect/>
                </a:stretch>
              </p:blipFill>
              <p:spPr>
                <a:xfrm>
                  <a:off x="10196277" y="656445"/>
                  <a:ext cx="119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5" name="Freihand 214">
                  <a:extLst>
                    <a:ext uri="{FF2B5EF4-FFF2-40B4-BE49-F238E27FC236}">
                      <a16:creationId xmlns:a16="http://schemas.microsoft.com/office/drawing/2014/main" id="{C86F409E-C6BC-4E60-B591-0C3505FDBC70}"/>
                    </a:ext>
                  </a:extLst>
                </p14:cNvPr>
                <p14:cNvContentPartPr/>
                <p14:nvPr/>
              </p14:nvContentPartPr>
              <p14:xfrm>
                <a:off x="10331277" y="674805"/>
                <a:ext cx="8280" cy="42120"/>
              </p14:xfrm>
            </p:contentPart>
          </mc:Choice>
          <mc:Fallback xmlns="">
            <p:pic>
              <p:nvPicPr>
                <p:cNvPr id="215" name="Freihand 214">
                  <a:extLst>
                    <a:ext uri="{FF2B5EF4-FFF2-40B4-BE49-F238E27FC236}">
                      <a16:creationId xmlns:a16="http://schemas.microsoft.com/office/drawing/2014/main" id="{C86F409E-C6BC-4E60-B591-0C3505FDBC70}"/>
                    </a:ext>
                  </a:extLst>
                </p:cNvPr>
                <p:cNvPicPr/>
                <p:nvPr/>
              </p:nvPicPr>
              <p:blipFill>
                <a:blip r:embed="rId115"/>
                <a:stretch>
                  <a:fillRect/>
                </a:stretch>
              </p:blipFill>
              <p:spPr>
                <a:xfrm>
                  <a:off x="10326957" y="670485"/>
                  <a:ext cx="16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6" name="Freihand 215">
                  <a:extLst>
                    <a:ext uri="{FF2B5EF4-FFF2-40B4-BE49-F238E27FC236}">
                      <a16:creationId xmlns:a16="http://schemas.microsoft.com/office/drawing/2014/main" id="{73207BEB-463F-4E1A-9004-BE2E06A9948E}"/>
                    </a:ext>
                  </a:extLst>
                </p14:cNvPr>
                <p14:cNvContentPartPr/>
                <p14:nvPr/>
              </p14:nvContentPartPr>
              <p14:xfrm>
                <a:off x="10344237" y="755445"/>
                <a:ext cx="137520" cy="35280"/>
              </p14:xfrm>
            </p:contentPart>
          </mc:Choice>
          <mc:Fallback xmlns="">
            <p:pic>
              <p:nvPicPr>
                <p:cNvPr id="216" name="Freihand 215">
                  <a:extLst>
                    <a:ext uri="{FF2B5EF4-FFF2-40B4-BE49-F238E27FC236}">
                      <a16:creationId xmlns:a16="http://schemas.microsoft.com/office/drawing/2014/main" id="{73207BEB-463F-4E1A-9004-BE2E06A9948E}"/>
                    </a:ext>
                  </a:extLst>
                </p:cNvPr>
                <p:cNvPicPr/>
                <p:nvPr/>
              </p:nvPicPr>
              <p:blipFill>
                <a:blip r:embed="rId117"/>
                <a:stretch>
                  <a:fillRect/>
                </a:stretch>
              </p:blipFill>
              <p:spPr>
                <a:xfrm>
                  <a:off x="10339917" y="751125"/>
                  <a:ext cx="1461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7" name="Freihand 216">
                  <a:extLst>
                    <a:ext uri="{FF2B5EF4-FFF2-40B4-BE49-F238E27FC236}">
                      <a16:creationId xmlns:a16="http://schemas.microsoft.com/office/drawing/2014/main" id="{887DB5C8-4182-4BEE-9654-9B4EDDFFEF0B}"/>
                    </a:ext>
                  </a:extLst>
                </p14:cNvPr>
                <p14:cNvContentPartPr/>
                <p14:nvPr/>
              </p14:nvContentPartPr>
              <p14:xfrm>
                <a:off x="10647717" y="739605"/>
                <a:ext cx="137880" cy="55080"/>
              </p14:xfrm>
            </p:contentPart>
          </mc:Choice>
          <mc:Fallback xmlns="">
            <p:pic>
              <p:nvPicPr>
                <p:cNvPr id="217" name="Freihand 216">
                  <a:extLst>
                    <a:ext uri="{FF2B5EF4-FFF2-40B4-BE49-F238E27FC236}">
                      <a16:creationId xmlns:a16="http://schemas.microsoft.com/office/drawing/2014/main" id="{887DB5C8-4182-4BEE-9654-9B4EDDFFEF0B}"/>
                    </a:ext>
                  </a:extLst>
                </p:cNvPr>
                <p:cNvPicPr/>
                <p:nvPr/>
              </p:nvPicPr>
              <p:blipFill>
                <a:blip r:embed="rId119"/>
                <a:stretch>
                  <a:fillRect/>
                </a:stretch>
              </p:blipFill>
              <p:spPr>
                <a:xfrm>
                  <a:off x="10643397" y="735285"/>
                  <a:ext cx="146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9" name="Freihand 218">
                  <a:extLst>
                    <a:ext uri="{FF2B5EF4-FFF2-40B4-BE49-F238E27FC236}">
                      <a16:creationId xmlns:a16="http://schemas.microsoft.com/office/drawing/2014/main" id="{651D755E-AD65-4AC9-9CB0-5FC399B72161}"/>
                    </a:ext>
                  </a:extLst>
                </p14:cNvPr>
                <p14:cNvContentPartPr/>
                <p14:nvPr/>
              </p14:nvContentPartPr>
              <p14:xfrm>
                <a:off x="10888557" y="689925"/>
                <a:ext cx="94320" cy="102960"/>
              </p14:xfrm>
            </p:contentPart>
          </mc:Choice>
          <mc:Fallback xmlns="">
            <p:pic>
              <p:nvPicPr>
                <p:cNvPr id="219" name="Freihand 218">
                  <a:extLst>
                    <a:ext uri="{FF2B5EF4-FFF2-40B4-BE49-F238E27FC236}">
                      <a16:creationId xmlns:a16="http://schemas.microsoft.com/office/drawing/2014/main" id="{651D755E-AD65-4AC9-9CB0-5FC399B72161}"/>
                    </a:ext>
                  </a:extLst>
                </p:cNvPr>
                <p:cNvPicPr/>
                <p:nvPr/>
              </p:nvPicPr>
              <p:blipFill>
                <a:blip r:embed="rId121"/>
                <a:stretch>
                  <a:fillRect/>
                </a:stretch>
              </p:blipFill>
              <p:spPr>
                <a:xfrm>
                  <a:off x="10884237" y="685605"/>
                  <a:ext cx="102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20" name="Freihand 219">
                  <a:extLst>
                    <a:ext uri="{FF2B5EF4-FFF2-40B4-BE49-F238E27FC236}">
                      <a16:creationId xmlns:a16="http://schemas.microsoft.com/office/drawing/2014/main" id="{187E693C-D4B4-4384-8121-2068A19CBA1B}"/>
                    </a:ext>
                  </a:extLst>
                </p14:cNvPr>
                <p14:cNvContentPartPr/>
                <p14:nvPr/>
              </p14:nvContentPartPr>
              <p14:xfrm>
                <a:off x="11008437" y="677685"/>
                <a:ext cx="112680" cy="107640"/>
              </p14:xfrm>
            </p:contentPart>
          </mc:Choice>
          <mc:Fallback xmlns="">
            <p:pic>
              <p:nvPicPr>
                <p:cNvPr id="220" name="Freihand 219">
                  <a:extLst>
                    <a:ext uri="{FF2B5EF4-FFF2-40B4-BE49-F238E27FC236}">
                      <a16:creationId xmlns:a16="http://schemas.microsoft.com/office/drawing/2014/main" id="{187E693C-D4B4-4384-8121-2068A19CBA1B}"/>
                    </a:ext>
                  </a:extLst>
                </p:cNvPr>
                <p:cNvPicPr/>
                <p:nvPr/>
              </p:nvPicPr>
              <p:blipFill>
                <a:blip r:embed="rId123"/>
                <a:stretch>
                  <a:fillRect/>
                </a:stretch>
              </p:blipFill>
              <p:spPr>
                <a:xfrm>
                  <a:off x="11004117" y="673365"/>
                  <a:ext cx="121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21" name="Freihand 220">
                  <a:extLst>
                    <a:ext uri="{FF2B5EF4-FFF2-40B4-BE49-F238E27FC236}">
                      <a16:creationId xmlns:a16="http://schemas.microsoft.com/office/drawing/2014/main" id="{BB6CD9B4-FA00-4618-A635-DF4A8FD11322}"/>
                    </a:ext>
                  </a:extLst>
                </p14:cNvPr>
                <p14:cNvContentPartPr/>
                <p14:nvPr/>
              </p14:nvContentPartPr>
              <p14:xfrm>
                <a:off x="11206437" y="691725"/>
                <a:ext cx="64800" cy="73080"/>
              </p14:xfrm>
            </p:contentPart>
          </mc:Choice>
          <mc:Fallback xmlns="">
            <p:pic>
              <p:nvPicPr>
                <p:cNvPr id="221" name="Freihand 220">
                  <a:extLst>
                    <a:ext uri="{FF2B5EF4-FFF2-40B4-BE49-F238E27FC236}">
                      <a16:creationId xmlns:a16="http://schemas.microsoft.com/office/drawing/2014/main" id="{BB6CD9B4-FA00-4618-A635-DF4A8FD11322}"/>
                    </a:ext>
                  </a:extLst>
                </p:cNvPr>
                <p:cNvPicPr/>
                <p:nvPr/>
              </p:nvPicPr>
              <p:blipFill>
                <a:blip r:embed="rId125"/>
                <a:stretch>
                  <a:fillRect/>
                </a:stretch>
              </p:blipFill>
              <p:spPr>
                <a:xfrm>
                  <a:off x="11202117" y="687405"/>
                  <a:ext cx="73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2" name="Freihand 221">
                  <a:extLst>
                    <a:ext uri="{FF2B5EF4-FFF2-40B4-BE49-F238E27FC236}">
                      <a16:creationId xmlns:a16="http://schemas.microsoft.com/office/drawing/2014/main" id="{A584CAF4-37EC-4F70-B44B-1135A873B16A}"/>
                    </a:ext>
                  </a:extLst>
                </p14:cNvPr>
                <p14:cNvContentPartPr/>
                <p14:nvPr/>
              </p14:nvContentPartPr>
              <p14:xfrm>
                <a:off x="11137677" y="618285"/>
                <a:ext cx="66960" cy="68040"/>
              </p14:xfrm>
            </p:contentPart>
          </mc:Choice>
          <mc:Fallback xmlns="">
            <p:pic>
              <p:nvPicPr>
                <p:cNvPr id="222" name="Freihand 221">
                  <a:extLst>
                    <a:ext uri="{FF2B5EF4-FFF2-40B4-BE49-F238E27FC236}">
                      <a16:creationId xmlns:a16="http://schemas.microsoft.com/office/drawing/2014/main" id="{A584CAF4-37EC-4F70-B44B-1135A873B16A}"/>
                    </a:ext>
                  </a:extLst>
                </p:cNvPr>
                <p:cNvPicPr/>
                <p:nvPr/>
              </p:nvPicPr>
              <p:blipFill>
                <a:blip r:embed="rId127"/>
                <a:stretch>
                  <a:fillRect/>
                </a:stretch>
              </p:blipFill>
              <p:spPr>
                <a:xfrm>
                  <a:off x="11133357" y="613965"/>
                  <a:ext cx="75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23" name="Freihand 222">
                  <a:extLst>
                    <a:ext uri="{FF2B5EF4-FFF2-40B4-BE49-F238E27FC236}">
                      <a16:creationId xmlns:a16="http://schemas.microsoft.com/office/drawing/2014/main" id="{C0EBE1B6-1D0D-422F-AB15-15D6C3E0F546}"/>
                    </a:ext>
                  </a:extLst>
                </p14:cNvPr>
                <p14:cNvContentPartPr/>
                <p14:nvPr/>
              </p14:nvContentPartPr>
              <p14:xfrm>
                <a:off x="11240637" y="730245"/>
                <a:ext cx="65880" cy="66960"/>
              </p14:xfrm>
            </p:contentPart>
          </mc:Choice>
          <mc:Fallback xmlns="">
            <p:pic>
              <p:nvPicPr>
                <p:cNvPr id="223" name="Freihand 222">
                  <a:extLst>
                    <a:ext uri="{FF2B5EF4-FFF2-40B4-BE49-F238E27FC236}">
                      <a16:creationId xmlns:a16="http://schemas.microsoft.com/office/drawing/2014/main" id="{C0EBE1B6-1D0D-422F-AB15-15D6C3E0F546}"/>
                    </a:ext>
                  </a:extLst>
                </p:cNvPr>
                <p:cNvPicPr/>
                <p:nvPr/>
              </p:nvPicPr>
              <p:blipFill>
                <a:blip r:embed="rId129"/>
                <a:stretch>
                  <a:fillRect/>
                </a:stretch>
              </p:blipFill>
              <p:spPr>
                <a:xfrm>
                  <a:off x="11236317" y="725925"/>
                  <a:ext cx="74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25" name="Freihand 224">
                  <a:extLst>
                    <a:ext uri="{FF2B5EF4-FFF2-40B4-BE49-F238E27FC236}">
                      <a16:creationId xmlns:a16="http://schemas.microsoft.com/office/drawing/2014/main" id="{3A4B8B31-F3C9-4843-8B09-B3FE6295E1CD}"/>
                    </a:ext>
                  </a:extLst>
                </p14:cNvPr>
                <p14:cNvContentPartPr/>
                <p14:nvPr/>
              </p14:nvContentPartPr>
              <p14:xfrm>
                <a:off x="8555757" y="1117965"/>
                <a:ext cx="177480" cy="81720"/>
              </p14:xfrm>
            </p:contentPart>
          </mc:Choice>
          <mc:Fallback xmlns="">
            <p:pic>
              <p:nvPicPr>
                <p:cNvPr id="225" name="Freihand 224">
                  <a:extLst>
                    <a:ext uri="{FF2B5EF4-FFF2-40B4-BE49-F238E27FC236}">
                      <a16:creationId xmlns:a16="http://schemas.microsoft.com/office/drawing/2014/main" id="{3A4B8B31-F3C9-4843-8B09-B3FE6295E1CD}"/>
                    </a:ext>
                  </a:extLst>
                </p:cNvPr>
                <p:cNvPicPr/>
                <p:nvPr/>
              </p:nvPicPr>
              <p:blipFill>
                <a:blip r:embed="rId131"/>
                <a:stretch>
                  <a:fillRect/>
                </a:stretch>
              </p:blipFill>
              <p:spPr>
                <a:xfrm>
                  <a:off x="8551437" y="1113645"/>
                  <a:ext cx="186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26" name="Freihand 225">
                  <a:extLst>
                    <a:ext uri="{FF2B5EF4-FFF2-40B4-BE49-F238E27FC236}">
                      <a16:creationId xmlns:a16="http://schemas.microsoft.com/office/drawing/2014/main" id="{D514F962-FE96-4C15-AD27-8AF635461F69}"/>
                    </a:ext>
                  </a:extLst>
                </p14:cNvPr>
                <p14:cNvContentPartPr/>
                <p14:nvPr/>
              </p14:nvContentPartPr>
              <p14:xfrm>
                <a:off x="8805237" y="1083045"/>
                <a:ext cx="179280" cy="89640"/>
              </p14:xfrm>
            </p:contentPart>
          </mc:Choice>
          <mc:Fallback xmlns="">
            <p:pic>
              <p:nvPicPr>
                <p:cNvPr id="226" name="Freihand 225">
                  <a:extLst>
                    <a:ext uri="{FF2B5EF4-FFF2-40B4-BE49-F238E27FC236}">
                      <a16:creationId xmlns:a16="http://schemas.microsoft.com/office/drawing/2014/main" id="{D514F962-FE96-4C15-AD27-8AF635461F69}"/>
                    </a:ext>
                  </a:extLst>
                </p:cNvPr>
                <p:cNvPicPr/>
                <p:nvPr/>
              </p:nvPicPr>
              <p:blipFill>
                <a:blip r:embed="rId133"/>
                <a:stretch>
                  <a:fillRect/>
                </a:stretch>
              </p:blipFill>
              <p:spPr>
                <a:xfrm>
                  <a:off x="8800917" y="1078725"/>
                  <a:ext cx="187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7" name="Freihand 226">
                  <a:extLst>
                    <a:ext uri="{FF2B5EF4-FFF2-40B4-BE49-F238E27FC236}">
                      <a16:creationId xmlns:a16="http://schemas.microsoft.com/office/drawing/2014/main" id="{0E61B5A4-1E2D-4125-A594-470BE5CB5651}"/>
                    </a:ext>
                  </a:extLst>
                </p14:cNvPr>
                <p14:cNvContentPartPr/>
                <p14:nvPr/>
              </p14:nvContentPartPr>
              <p14:xfrm>
                <a:off x="8981637" y="1080525"/>
                <a:ext cx="64080" cy="99720"/>
              </p14:xfrm>
            </p:contentPart>
          </mc:Choice>
          <mc:Fallback xmlns="">
            <p:pic>
              <p:nvPicPr>
                <p:cNvPr id="227" name="Freihand 226">
                  <a:extLst>
                    <a:ext uri="{FF2B5EF4-FFF2-40B4-BE49-F238E27FC236}">
                      <a16:creationId xmlns:a16="http://schemas.microsoft.com/office/drawing/2014/main" id="{0E61B5A4-1E2D-4125-A594-470BE5CB5651}"/>
                    </a:ext>
                  </a:extLst>
                </p:cNvPr>
                <p:cNvPicPr/>
                <p:nvPr/>
              </p:nvPicPr>
              <p:blipFill>
                <a:blip r:embed="rId135"/>
                <a:stretch>
                  <a:fillRect/>
                </a:stretch>
              </p:blipFill>
              <p:spPr>
                <a:xfrm>
                  <a:off x="8977317" y="1076205"/>
                  <a:ext cx="72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28" name="Freihand 227">
                  <a:extLst>
                    <a:ext uri="{FF2B5EF4-FFF2-40B4-BE49-F238E27FC236}">
                      <a16:creationId xmlns:a16="http://schemas.microsoft.com/office/drawing/2014/main" id="{D1A4FFC3-500E-4D3F-9AB1-822C926E4341}"/>
                    </a:ext>
                  </a:extLst>
                </p14:cNvPr>
                <p14:cNvContentPartPr/>
                <p14:nvPr/>
              </p14:nvContentPartPr>
              <p14:xfrm>
                <a:off x="9050757" y="996285"/>
                <a:ext cx="65880" cy="132840"/>
              </p14:xfrm>
            </p:contentPart>
          </mc:Choice>
          <mc:Fallback xmlns="">
            <p:pic>
              <p:nvPicPr>
                <p:cNvPr id="228" name="Freihand 227">
                  <a:extLst>
                    <a:ext uri="{FF2B5EF4-FFF2-40B4-BE49-F238E27FC236}">
                      <a16:creationId xmlns:a16="http://schemas.microsoft.com/office/drawing/2014/main" id="{D1A4FFC3-500E-4D3F-9AB1-822C926E4341}"/>
                    </a:ext>
                  </a:extLst>
                </p:cNvPr>
                <p:cNvPicPr/>
                <p:nvPr/>
              </p:nvPicPr>
              <p:blipFill>
                <a:blip r:embed="rId137"/>
                <a:stretch>
                  <a:fillRect/>
                </a:stretch>
              </p:blipFill>
              <p:spPr>
                <a:xfrm>
                  <a:off x="9046437" y="991965"/>
                  <a:ext cx="74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9" name="Freihand 228">
                  <a:extLst>
                    <a:ext uri="{FF2B5EF4-FFF2-40B4-BE49-F238E27FC236}">
                      <a16:creationId xmlns:a16="http://schemas.microsoft.com/office/drawing/2014/main" id="{09B051C0-22A0-4C51-B799-3F0A03E3E7CA}"/>
                    </a:ext>
                  </a:extLst>
                </p14:cNvPr>
                <p14:cNvContentPartPr/>
                <p14:nvPr/>
              </p14:nvContentPartPr>
              <p14:xfrm>
                <a:off x="9116277" y="1088445"/>
                <a:ext cx="212760" cy="43200"/>
              </p14:xfrm>
            </p:contentPart>
          </mc:Choice>
          <mc:Fallback xmlns="">
            <p:pic>
              <p:nvPicPr>
                <p:cNvPr id="229" name="Freihand 228">
                  <a:extLst>
                    <a:ext uri="{FF2B5EF4-FFF2-40B4-BE49-F238E27FC236}">
                      <a16:creationId xmlns:a16="http://schemas.microsoft.com/office/drawing/2014/main" id="{09B051C0-22A0-4C51-B799-3F0A03E3E7CA}"/>
                    </a:ext>
                  </a:extLst>
                </p:cNvPr>
                <p:cNvPicPr/>
                <p:nvPr/>
              </p:nvPicPr>
              <p:blipFill>
                <a:blip r:embed="rId139"/>
                <a:stretch>
                  <a:fillRect/>
                </a:stretch>
              </p:blipFill>
              <p:spPr>
                <a:xfrm>
                  <a:off x="9111957" y="1084125"/>
                  <a:ext cx="221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0" name="Freihand 229">
                  <a:extLst>
                    <a:ext uri="{FF2B5EF4-FFF2-40B4-BE49-F238E27FC236}">
                      <a16:creationId xmlns:a16="http://schemas.microsoft.com/office/drawing/2014/main" id="{870B16C0-DF4F-46A7-8EF0-655B19585C8F}"/>
                    </a:ext>
                  </a:extLst>
                </p14:cNvPr>
                <p14:cNvContentPartPr/>
                <p14:nvPr/>
              </p14:nvContentPartPr>
              <p14:xfrm>
                <a:off x="9364677" y="1002405"/>
                <a:ext cx="303840" cy="128160"/>
              </p14:xfrm>
            </p:contentPart>
          </mc:Choice>
          <mc:Fallback xmlns="">
            <p:pic>
              <p:nvPicPr>
                <p:cNvPr id="230" name="Freihand 229">
                  <a:extLst>
                    <a:ext uri="{FF2B5EF4-FFF2-40B4-BE49-F238E27FC236}">
                      <a16:creationId xmlns:a16="http://schemas.microsoft.com/office/drawing/2014/main" id="{870B16C0-DF4F-46A7-8EF0-655B19585C8F}"/>
                    </a:ext>
                  </a:extLst>
                </p:cNvPr>
                <p:cNvPicPr/>
                <p:nvPr/>
              </p:nvPicPr>
              <p:blipFill>
                <a:blip r:embed="rId141"/>
                <a:stretch>
                  <a:fillRect/>
                </a:stretch>
              </p:blipFill>
              <p:spPr>
                <a:xfrm>
                  <a:off x="9360357" y="998085"/>
                  <a:ext cx="312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31" name="Freihand 230">
                  <a:extLst>
                    <a:ext uri="{FF2B5EF4-FFF2-40B4-BE49-F238E27FC236}">
                      <a16:creationId xmlns:a16="http://schemas.microsoft.com/office/drawing/2014/main" id="{CB7C6AF1-D220-4665-A195-B308E32B1983}"/>
                    </a:ext>
                  </a:extLst>
                </p14:cNvPr>
                <p14:cNvContentPartPr/>
                <p14:nvPr/>
              </p14:nvContentPartPr>
              <p14:xfrm>
                <a:off x="10583637" y="1035885"/>
                <a:ext cx="141120" cy="70560"/>
              </p14:xfrm>
            </p:contentPart>
          </mc:Choice>
          <mc:Fallback xmlns="">
            <p:pic>
              <p:nvPicPr>
                <p:cNvPr id="231" name="Freihand 230">
                  <a:extLst>
                    <a:ext uri="{FF2B5EF4-FFF2-40B4-BE49-F238E27FC236}">
                      <a16:creationId xmlns:a16="http://schemas.microsoft.com/office/drawing/2014/main" id="{CB7C6AF1-D220-4665-A195-B308E32B1983}"/>
                    </a:ext>
                  </a:extLst>
                </p:cNvPr>
                <p:cNvPicPr/>
                <p:nvPr/>
              </p:nvPicPr>
              <p:blipFill>
                <a:blip r:embed="rId143"/>
                <a:stretch>
                  <a:fillRect/>
                </a:stretch>
              </p:blipFill>
              <p:spPr>
                <a:xfrm>
                  <a:off x="10579317" y="1031565"/>
                  <a:ext cx="149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32" name="Freihand 231">
                  <a:extLst>
                    <a:ext uri="{FF2B5EF4-FFF2-40B4-BE49-F238E27FC236}">
                      <a16:creationId xmlns:a16="http://schemas.microsoft.com/office/drawing/2014/main" id="{3DA549C1-2AAB-41D8-90ED-3C602152EBE6}"/>
                    </a:ext>
                  </a:extLst>
                </p14:cNvPr>
                <p14:cNvContentPartPr/>
                <p14:nvPr/>
              </p14:nvContentPartPr>
              <p14:xfrm>
                <a:off x="10845717" y="977565"/>
                <a:ext cx="77400" cy="105840"/>
              </p14:xfrm>
            </p:contentPart>
          </mc:Choice>
          <mc:Fallback xmlns="">
            <p:pic>
              <p:nvPicPr>
                <p:cNvPr id="232" name="Freihand 231">
                  <a:extLst>
                    <a:ext uri="{FF2B5EF4-FFF2-40B4-BE49-F238E27FC236}">
                      <a16:creationId xmlns:a16="http://schemas.microsoft.com/office/drawing/2014/main" id="{3DA549C1-2AAB-41D8-90ED-3C602152EBE6}"/>
                    </a:ext>
                  </a:extLst>
                </p:cNvPr>
                <p:cNvPicPr/>
                <p:nvPr/>
              </p:nvPicPr>
              <p:blipFill>
                <a:blip r:embed="rId145"/>
                <a:stretch>
                  <a:fillRect/>
                </a:stretch>
              </p:blipFill>
              <p:spPr>
                <a:xfrm>
                  <a:off x="10841397" y="973245"/>
                  <a:ext cx="86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33" name="Freihand 232">
                  <a:extLst>
                    <a:ext uri="{FF2B5EF4-FFF2-40B4-BE49-F238E27FC236}">
                      <a16:creationId xmlns:a16="http://schemas.microsoft.com/office/drawing/2014/main" id="{D8A3F7EA-E03B-42AC-A61B-C5D4E38301F8}"/>
                    </a:ext>
                  </a:extLst>
                </p14:cNvPr>
                <p14:cNvContentPartPr/>
                <p14:nvPr/>
              </p14:nvContentPartPr>
              <p14:xfrm>
                <a:off x="10967397" y="966405"/>
                <a:ext cx="84960" cy="95040"/>
              </p14:xfrm>
            </p:contentPart>
          </mc:Choice>
          <mc:Fallback xmlns="">
            <p:pic>
              <p:nvPicPr>
                <p:cNvPr id="233" name="Freihand 232">
                  <a:extLst>
                    <a:ext uri="{FF2B5EF4-FFF2-40B4-BE49-F238E27FC236}">
                      <a16:creationId xmlns:a16="http://schemas.microsoft.com/office/drawing/2014/main" id="{D8A3F7EA-E03B-42AC-A61B-C5D4E38301F8}"/>
                    </a:ext>
                  </a:extLst>
                </p:cNvPr>
                <p:cNvPicPr/>
                <p:nvPr/>
              </p:nvPicPr>
              <p:blipFill>
                <a:blip r:embed="rId147"/>
                <a:stretch>
                  <a:fillRect/>
                </a:stretch>
              </p:blipFill>
              <p:spPr>
                <a:xfrm>
                  <a:off x="10963077" y="962085"/>
                  <a:ext cx="93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34" name="Freihand 233">
                  <a:extLst>
                    <a:ext uri="{FF2B5EF4-FFF2-40B4-BE49-F238E27FC236}">
                      <a16:creationId xmlns:a16="http://schemas.microsoft.com/office/drawing/2014/main" id="{11D75156-1683-4C40-B5FC-036E6FB8A3C6}"/>
                    </a:ext>
                  </a:extLst>
                </p14:cNvPr>
                <p14:cNvContentPartPr/>
                <p14:nvPr/>
              </p14:nvContentPartPr>
              <p14:xfrm>
                <a:off x="11156037" y="966765"/>
                <a:ext cx="53280" cy="75240"/>
              </p14:xfrm>
            </p:contentPart>
          </mc:Choice>
          <mc:Fallback xmlns="">
            <p:pic>
              <p:nvPicPr>
                <p:cNvPr id="234" name="Freihand 233">
                  <a:extLst>
                    <a:ext uri="{FF2B5EF4-FFF2-40B4-BE49-F238E27FC236}">
                      <a16:creationId xmlns:a16="http://schemas.microsoft.com/office/drawing/2014/main" id="{11D75156-1683-4C40-B5FC-036E6FB8A3C6}"/>
                    </a:ext>
                  </a:extLst>
                </p:cNvPr>
                <p:cNvPicPr/>
                <p:nvPr/>
              </p:nvPicPr>
              <p:blipFill>
                <a:blip r:embed="rId149"/>
                <a:stretch>
                  <a:fillRect/>
                </a:stretch>
              </p:blipFill>
              <p:spPr>
                <a:xfrm>
                  <a:off x="11151717" y="962445"/>
                  <a:ext cx="61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5" name="Freihand 234">
                  <a:extLst>
                    <a:ext uri="{FF2B5EF4-FFF2-40B4-BE49-F238E27FC236}">
                      <a16:creationId xmlns:a16="http://schemas.microsoft.com/office/drawing/2014/main" id="{82A5C98C-BCF3-42B2-B973-A4B38F1E3175}"/>
                    </a:ext>
                  </a:extLst>
                </p14:cNvPr>
                <p14:cNvContentPartPr/>
                <p14:nvPr/>
              </p14:nvContentPartPr>
              <p14:xfrm>
                <a:off x="11098437" y="911325"/>
                <a:ext cx="90720" cy="52920"/>
              </p14:xfrm>
            </p:contentPart>
          </mc:Choice>
          <mc:Fallback xmlns="">
            <p:pic>
              <p:nvPicPr>
                <p:cNvPr id="235" name="Freihand 234">
                  <a:extLst>
                    <a:ext uri="{FF2B5EF4-FFF2-40B4-BE49-F238E27FC236}">
                      <a16:creationId xmlns:a16="http://schemas.microsoft.com/office/drawing/2014/main" id="{82A5C98C-BCF3-42B2-B973-A4B38F1E3175}"/>
                    </a:ext>
                  </a:extLst>
                </p:cNvPr>
                <p:cNvPicPr/>
                <p:nvPr/>
              </p:nvPicPr>
              <p:blipFill>
                <a:blip r:embed="rId151"/>
                <a:stretch>
                  <a:fillRect/>
                </a:stretch>
              </p:blipFill>
              <p:spPr>
                <a:xfrm>
                  <a:off x="11094117" y="907005"/>
                  <a:ext cx="993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6" name="Freihand 235">
                  <a:extLst>
                    <a:ext uri="{FF2B5EF4-FFF2-40B4-BE49-F238E27FC236}">
                      <a16:creationId xmlns:a16="http://schemas.microsoft.com/office/drawing/2014/main" id="{6B9113D1-0C25-41D7-94CB-CBD69EDECAA8}"/>
                    </a:ext>
                  </a:extLst>
                </p14:cNvPr>
                <p14:cNvContentPartPr/>
                <p14:nvPr/>
              </p14:nvContentPartPr>
              <p14:xfrm>
                <a:off x="11214717" y="1016085"/>
                <a:ext cx="81000" cy="54720"/>
              </p14:xfrm>
            </p:contentPart>
          </mc:Choice>
          <mc:Fallback xmlns="">
            <p:pic>
              <p:nvPicPr>
                <p:cNvPr id="236" name="Freihand 235">
                  <a:extLst>
                    <a:ext uri="{FF2B5EF4-FFF2-40B4-BE49-F238E27FC236}">
                      <a16:creationId xmlns:a16="http://schemas.microsoft.com/office/drawing/2014/main" id="{6B9113D1-0C25-41D7-94CB-CBD69EDECAA8}"/>
                    </a:ext>
                  </a:extLst>
                </p:cNvPr>
                <p:cNvPicPr/>
                <p:nvPr/>
              </p:nvPicPr>
              <p:blipFill>
                <a:blip r:embed="rId153"/>
                <a:stretch>
                  <a:fillRect/>
                </a:stretch>
              </p:blipFill>
              <p:spPr>
                <a:xfrm>
                  <a:off x="11210397" y="1011765"/>
                  <a:ext cx="89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9" name="Freihand 238">
                  <a:extLst>
                    <a:ext uri="{FF2B5EF4-FFF2-40B4-BE49-F238E27FC236}">
                      <a16:creationId xmlns:a16="http://schemas.microsoft.com/office/drawing/2014/main" id="{63291AB8-30E4-4076-BED5-880C3461E282}"/>
                    </a:ext>
                  </a:extLst>
                </p14:cNvPr>
                <p14:cNvContentPartPr/>
                <p14:nvPr/>
              </p14:nvContentPartPr>
              <p14:xfrm>
                <a:off x="10801437" y="235605"/>
                <a:ext cx="510120" cy="378720"/>
              </p14:xfrm>
            </p:contentPart>
          </mc:Choice>
          <mc:Fallback xmlns="">
            <p:pic>
              <p:nvPicPr>
                <p:cNvPr id="239" name="Freihand 238">
                  <a:extLst>
                    <a:ext uri="{FF2B5EF4-FFF2-40B4-BE49-F238E27FC236}">
                      <a16:creationId xmlns:a16="http://schemas.microsoft.com/office/drawing/2014/main" id="{63291AB8-30E4-4076-BED5-880C3461E282}"/>
                    </a:ext>
                  </a:extLst>
                </p:cNvPr>
                <p:cNvPicPr/>
                <p:nvPr/>
              </p:nvPicPr>
              <p:blipFill>
                <a:blip r:embed="rId155"/>
                <a:stretch>
                  <a:fillRect/>
                </a:stretch>
              </p:blipFill>
              <p:spPr>
                <a:xfrm>
                  <a:off x="10797117" y="231285"/>
                  <a:ext cx="51876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40" name="Freihand 239">
                  <a:extLst>
                    <a:ext uri="{FF2B5EF4-FFF2-40B4-BE49-F238E27FC236}">
                      <a16:creationId xmlns:a16="http://schemas.microsoft.com/office/drawing/2014/main" id="{F009ADBE-BC29-42E7-85FF-ADE3AE5CDABA}"/>
                    </a:ext>
                  </a:extLst>
                </p14:cNvPr>
                <p14:cNvContentPartPr/>
                <p14:nvPr/>
              </p14:nvContentPartPr>
              <p14:xfrm>
                <a:off x="11320197" y="292845"/>
                <a:ext cx="218880" cy="276840"/>
              </p14:xfrm>
            </p:contentPart>
          </mc:Choice>
          <mc:Fallback xmlns="">
            <p:pic>
              <p:nvPicPr>
                <p:cNvPr id="240" name="Freihand 239">
                  <a:extLst>
                    <a:ext uri="{FF2B5EF4-FFF2-40B4-BE49-F238E27FC236}">
                      <a16:creationId xmlns:a16="http://schemas.microsoft.com/office/drawing/2014/main" id="{F009ADBE-BC29-42E7-85FF-ADE3AE5CDABA}"/>
                    </a:ext>
                  </a:extLst>
                </p:cNvPr>
                <p:cNvPicPr/>
                <p:nvPr/>
              </p:nvPicPr>
              <p:blipFill>
                <a:blip r:embed="rId157"/>
                <a:stretch>
                  <a:fillRect/>
                </a:stretch>
              </p:blipFill>
              <p:spPr>
                <a:xfrm>
                  <a:off x="11315877" y="288525"/>
                  <a:ext cx="227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2" name="Freihand 241">
                  <a:extLst>
                    <a:ext uri="{FF2B5EF4-FFF2-40B4-BE49-F238E27FC236}">
                      <a16:creationId xmlns:a16="http://schemas.microsoft.com/office/drawing/2014/main" id="{8E5990C6-05EF-4EC6-8C3F-20ACFDC90F39}"/>
                    </a:ext>
                  </a:extLst>
                </p14:cNvPr>
                <p14:cNvContentPartPr/>
                <p14:nvPr/>
              </p14:nvContentPartPr>
              <p14:xfrm>
                <a:off x="8444157" y="1372485"/>
                <a:ext cx="19080" cy="133920"/>
              </p14:xfrm>
            </p:contentPart>
          </mc:Choice>
          <mc:Fallback xmlns="">
            <p:pic>
              <p:nvPicPr>
                <p:cNvPr id="242" name="Freihand 241">
                  <a:extLst>
                    <a:ext uri="{FF2B5EF4-FFF2-40B4-BE49-F238E27FC236}">
                      <a16:creationId xmlns:a16="http://schemas.microsoft.com/office/drawing/2014/main" id="{8E5990C6-05EF-4EC6-8C3F-20ACFDC90F39}"/>
                    </a:ext>
                  </a:extLst>
                </p:cNvPr>
                <p:cNvPicPr/>
                <p:nvPr/>
              </p:nvPicPr>
              <p:blipFill>
                <a:blip r:embed="rId159"/>
                <a:stretch>
                  <a:fillRect/>
                </a:stretch>
              </p:blipFill>
              <p:spPr>
                <a:xfrm>
                  <a:off x="8439837" y="1368165"/>
                  <a:ext cx="27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3" name="Freihand 242">
                  <a:extLst>
                    <a:ext uri="{FF2B5EF4-FFF2-40B4-BE49-F238E27FC236}">
                      <a16:creationId xmlns:a16="http://schemas.microsoft.com/office/drawing/2014/main" id="{56D4D4EC-A9E1-449A-9515-FC74EBE4F3EE}"/>
                    </a:ext>
                  </a:extLst>
                </p14:cNvPr>
                <p14:cNvContentPartPr/>
                <p14:nvPr/>
              </p14:nvContentPartPr>
              <p14:xfrm>
                <a:off x="8440917" y="1367805"/>
                <a:ext cx="96480" cy="21600"/>
              </p14:xfrm>
            </p:contentPart>
          </mc:Choice>
          <mc:Fallback xmlns="">
            <p:pic>
              <p:nvPicPr>
                <p:cNvPr id="243" name="Freihand 242">
                  <a:extLst>
                    <a:ext uri="{FF2B5EF4-FFF2-40B4-BE49-F238E27FC236}">
                      <a16:creationId xmlns:a16="http://schemas.microsoft.com/office/drawing/2014/main" id="{56D4D4EC-A9E1-449A-9515-FC74EBE4F3EE}"/>
                    </a:ext>
                  </a:extLst>
                </p:cNvPr>
                <p:cNvPicPr/>
                <p:nvPr/>
              </p:nvPicPr>
              <p:blipFill>
                <a:blip r:embed="rId161"/>
                <a:stretch>
                  <a:fillRect/>
                </a:stretch>
              </p:blipFill>
              <p:spPr>
                <a:xfrm>
                  <a:off x="8436597" y="1363485"/>
                  <a:ext cx="105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4" name="Freihand 243">
                  <a:extLst>
                    <a:ext uri="{FF2B5EF4-FFF2-40B4-BE49-F238E27FC236}">
                      <a16:creationId xmlns:a16="http://schemas.microsoft.com/office/drawing/2014/main" id="{DD75A7E6-1017-4D64-9EC9-A683AFB3931C}"/>
                    </a:ext>
                  </a:extLst>
                </p14:cNvPr>
                <p14:cNvContentPartPr/>
                <p14:nvPr/>
              </p14:nvContentPartPr>
              <p14:xfrm>
                <a:off x="8412837" y="1416765"/>
                <a:ext cx="145800" cy="106200"/>
              </p14:xfrm>
            </p:contentPart>
          </mc:Choice>
          <mc:Fallback xmlns="">
            <p:pic>
              <p:nvPicPr>
                <p:cNvPr id="244" name="Freihand 243">
                  <a:extLst>
                    <a:ext uri="{FF2B5EF4-FFF2-40B4-BE49-F238E27FC236}">
                      <a16:creationId xmlns:a16="http://schemas.microsoft.com/office/drawing/2014/main" id="{DD75A7E6-1017-4D64-9EC9-A683AFB3931C}"/>
                    </a:ext>
                  </a:extLst>
                </p:cNvPr>
                <p:cNvPicPr/>
                <p:nvPr/>
              </p:nvPicPr>
              <p:blipFill>
                <a:blip r:embed="rId163"/>
                <a:stretch>
                  <a:fillRect/>
                </a:stretch>
              </p:blipFill>
              <p:spPr>
                <a:xfrm>
                  <a:off x="8408517" y="1412445"/>
                  <a:ext cx="154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5" name="Freihand 244">
                  <a:extLst>
                    <a:ext uri="{FF2B5EF4-FFF2-40B4-BE49-F238E27FC236}">
                      <a16:creationId xmlns:a16="http://schemas.microsoft.com/office/drawing/2014/main" id="{CEDD961D-1499-4C1E-B7B5-1A35B7D8EA6E}"/>
                    </a:ext>
                  </a:extLst>
                </p14:cNvPr>
                <p14:cNvContentPartPr/>
                <p14:nvPr/>
              </p14:nvContentPartPr>
              <p14:xfrm>
                <a:off x="8546037" y="1398765"/>
                <a:ext cx="110520" cy="129240"/>
              </p14:xfrm>
            </p:contentPart>
          </mc:Choice>
          <mc:Fallback xmlns="">
            <p:pic>
              <p:nvPicPr>
                <p:cNvPr id="245" name="Freihand 244">
                  <a:extLst>
                    <a:ext uri="{FF2B5EF4-FFF2-40B4-BE49-F238E27FC236}">
                      <a16:creationId xmlns:a16="http://schemas.microsoft.com/office/drawing/2014/main" id="{CEDD961D-1499-4C1E-B7B5-1A35B7D8EA6E}"/>
                    </a:ext>
                  </a:extLst>
                </p:cNvPr>
                <p:cNvPicPr/>
                <p:nvPr/>
              </p:nvPicPr>
              <p:blipFill>
                <a:blip r:embed="rId165"/>
                <a:stretch>
                  <a:fillRect/>
                </a:stretch>
              </p:blipFill>
              <p:spPr>
                <a:xfrm>
                  <a:off x="8541717" y="1394445"/>
                  <a:ext cx="119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6" name="Freihand 245">
                  <a:extLst>
                    <a:ext uri="{FF2B5EF4-FFF2-40B4-BE49-F238E27FC236}">
                      <a16:creationId xmlns:a16="http://schemas.microsoft.com/office/drawing/2014/main" id="{8C153A43-D5B8-4401-8612-DBC4D647FF22}"/>
                    </a:ext>
                  </a:extLst>
                </p14:cNvPr>
                <p14:cNvContentPartPr/>
                <p14:nvPr/>
              </p14:nvContentPartPr>
              <p14:xfrm>
                <a:off x="8703357" y="1338645"/>
                <a:ext cx="254160" cy="163080"/>
              </p14:xfrm>
            </p:contentPart>
          </mc:Choice>
          <mc:Fallback xmlns="">
            <p:pic>
              <p:nvPicPr>
                <p:cNvPr id="246" name="Freihand 245">
                  <a:extLst>
                    <a:ext uri="{FF2B5EF4-FFF2-40B4-BE49-F238E27FC236}">
                      <a16:creationId xmlns:a16="http://schemas.microsoft.com/office/drawing/2014/main" id="{8C153A43-D5B8-4401-8612-DBC4D647FF22}"/>
                    </a:ext>
                  </a:extLst>
                </p:cNvPr>
                <p:cNvPicPr/>
                <p:nvPr/>
              </p:nvPicPr>
              <p:blipFill>
                <a:blip r:embed="rId167"/>
                <a:stretch>
                  <a:fillRect/>
                </a:stretch>
              </p:blipFill>
              <p:spPr>
                <a:xfrm>
                  <a:off x="8699037" y="1334325"/>
                  <a:ext cx="262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47" name="Freihand 246">
                  <a:extLst>
                    <a:ext uri="{FF2B5EF4-FFF2-40B4-BE49-F238E27FC236}">
                      <a16:creationId xmlns:a16="http://schemas.microsoft.com/office/drawing/2014/main" id="{AB62137C-5052-47C0-86D1-74F1BA92EF45}"/>
                    </a:ext>
                  </a:extLst>
                </p14:cNvPr>
                <p14:cNvContentPartPr/>
                <p14:nvPr/>
              </p14:nvContentPartPr>
              <p14:xfrm>
                <a:off x="8984877" y="1359165"/>
                <a:ext cx="191520" cy="122760"/>
              </p14:xfrm>
            </p:contentPart>
          </mc:Choice>
          <mc:Fallback xmlns="">
            <p:pic>
              <p:nvPicPr>
                <p:cNvPr id="247" name="Freihand 246">
                  <a:extLst>
                    <a:ext uri="{FF2B5EF4-FFF2-40B4-BE49-F238E27FC236}">
                      <a16:creationId xmlns:a16="http://schemas.microsoft.com/office/drawing/2014/main" id="{AB62137C-5052-47C0-86D1-74F1BA92EF45}"/>
                    </a:ext>
                  </a:extLst>
                </p:cNvPr>
                <p:cNvPicPr/>
                <p:nvPr/>
              </p:nvPicPr>
              <p:blipFill>
                <a:blip r:embed="rId169"/>
                <a:stretch>
                  <a:fillRect/>
                </a:stretch>
              </p:blipFill>
              <p:spPr>
                <a:xfrm>
                  <a:off x="8980557" y="1354845"/>
                  <a:ext cx="200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48" name="Freihand 247">
                  <a:extLst>
                    <a:ext uri="{FF2B5EF4-FFF2-40B4-BE49-F238E27FC236}">
                      <a16:creationId xmlns:a16="http://schemas.microsoft.com/office/drawing/2014/main" id="{21E1A6D3-BF3D-4580-B160-D15F4BBA6607}"/>
                    </a:ext>
                  </a:extLst>
                </p14:cNvPr>
                <p14:cNvContentPartPr/>
                <p14:nvPr/>
              </p14:nvContentPartPr>
              <p14:xfrm>
                <a:off x="9286197" y="1398765"/>
                <a:ext cx="92520" cy="77400"/>
              </p14:xfrm>
            </p:contentPart>
          </mc:Choice>
          <mc:Fallback xmlns="">
            <p:pic>
              <p:nvPicPr>
                <p:cNvPr id="248" name="Freihand 247">
                  <a:extLst>
                    <a:ext uri="{FF2B5EF4-FFF2-40B4-BE49-F238E27FC236}">
                      <a16:creationId xmlns:a16="http://schemas.microsoft.com/office/drawing/2014/main" id="{21E1A6D3-BF3D-4580-B160-D15F4BBA6607}"/>
                    </a:ext>
                  </a:extLst>
                </p:cNvPr>
                <p:cNvPicPr/>
                <p:nvPr/>
              </p:nvPicPr>
              <p:blipFill>
                <a:blip r:embed="rId171"/>
                <a:stretch>
                  <a:fillRect/>
                </a:stretch>
              </p:blipFill>
              <p:spPr>
                <a:xfrm>
                  <a:off x="9281877" y="1394445"/>
                  <a:ext cx="101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49" name="Freihand 248">
                  <a:extLst>
                    <a:ext uri="{FF2B5EF4-FFF2-40B4-BE49-F238E27FC236}">
                      <a16:creationId xmlns:a16="http://schemas.microsoft.com/office/drawing/2014/main" id="{519E7EEE-7693-464C-95D7-CC3E8411A0AE}"/>
                    </a:ext>
                  </a:extLst>
                </p14:cNvPr>
                <p14:cNvContentPartPr/>
                <p14:nvPr/>
              </p14:nvContentPartPr>
              <p14:xfrm>
                <a:off x="9389157" y="1324605"/>
                <a:ext cx="293400" cy="137160"/>
              </p14:xfrm>
            </p:contentPart>
          </mc:Choice>
          <mc:Fallback xmlns="">
            <p:pic>
              <p:nvPicPr>
                <p:cNvPr id="249" name="Freihand 248">
                  <a:extLst>
                    <a:ext uri="{FF2B5EF4-FFF2-40B4-BE49-F238E27FC236}">
                      <a16:creationId xmlns:a16="http://schemas.microsoft.com/office/drawing/2014/main" id="{519E7EEE-7693-464C-95D7-CC3E8411A0AE}"/>
                    </a:ext>
                  </a:extLst>
                </p:cNvPr>
                <p:cNvPicPr/>
                <p:nvPr/>
              </p:nvPicPr>
              <p:blipFill>
                <a:blip r:embed="rId173"/>
                <a:stretch>
                  <a:fillRect/>
                </a:stretch>
              </p:blipFill>
              <p:spPr>
                <a:xfrm>
                  <a:off x="9384837" y="1320285"/>
                  <a:ext cx="302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0" name="Freihand 249">
                  <a:extLst>
                    <a:ext uri="{FF2B5EF4-FFF2-40B4-BE49-F238E27FC236}">
                      <a16:creationId xmlns:a16="http://schemas.microsoft.com/office/drawing/2014/main" id="{6219239E-964F-4F6B-AEAC-4E332CB42EEC}"/>
                    </a:ext>
                  </a:extLst>
                </p14:cNvPr>
                <p14:cNvContentPartPr/>
                <p14:nvPr/>
              </p14:nvContentPartPr>
              <p14:xfrm>
                <a:off x="9703077" y="1283565"/>
                <a:ext cx="360" cy="360"/>
              </p14:xfrm>
            </p:contentPart>
          </mc:Choice>
          <mc:Fallback xmlns="">
            <p:pic>
              <p:nvPicPr>
                <p:cNvPr id="250" name="Freihand 249">
                  <a:extLst>
                    <a:ext uri="{FF2B5EF4-FFF2-40B4-BE49-F238E27FC236}">
                      <a16:creationId xmlns:a16="http://schemas.microsoft.com/office/drawing/2014/main" id="{6219239E-964F-4F6B-AEAC-4E332CB42EEC}"/>
                    </a:ext>
                  </a:extLst>
                </p:cNvPr>
                <p:cNvPicPr/>
                <p:nvPr/>
              </p:nvPicPr>
              <p:blipFill>
                <a:blip r:embed="rId13"/>
                <a:stretch>
                  <a:fillRect/>
                </a:stretch>
              </p:blipFill>
              <p:spPr>
                <a:xfrm>
                  <a:off x="9698757" y="1279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51" name="Freihand 250">
                  <a:extLst>
                    <a:ext uri="{FF2B5EF4-FFF2-40B4-BE49-F238E27FC236}">
                      <a16:creationId xmlns:a16="http://schemas.microsoft.com/office/drawing/2014/main" id="{43ABAB84-8ED6-4FA2-8B30-629F4E4D7BEE}"/>
                    </a:ext>
                  </a:extLst>
                </p14:cNvPr>
                <p14:cNvContentPartPr/>
                <p14:nvPr/>
              </p14:nvContentPartPr>
              <p14:xfrm>
                <a:off x="9707397" y="1292565"/>
                <a:ext cx="42840" cy="153000"/>
              </p14:xfrm>
            </p:contentPart>
          </mc:Choice>
          <mc:Fallback xmlns="">
            <p:pic>
              <p:nvPicPr>
                <p:cNvPr id="251" name="Freihand 250">
                  <a:extLst>
                    <a:ext uri="{FF2B5EF4-FFF2-40B4-BE49-F238E27FC236}">
                      <a16:creationId xmlns:a16="http://schemas.microsoft.com/office/drawing/2014/main" id="{43ABAB84-8ED6-4FA2-8B30-629F4E4D7BEE}"/>
                    </a:ext>
                  </a:extLst>
                </p:cNvPr>
                <p:cNvPicPr/>
                <p:nvPr/>
              </p:nvPicPr>
              <p:blipFill>
                <a:blip r:embed="rId176"/>
                <a:stretch>
                  <a:fillRect/>
                </a:stretch>
              </p:blipFill>
              <p:spPr>
                <a:xfrm>
                  <a:off x="9703077" y="1288245"/>
                  <a:ext cx="51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52" name="Freihand 251">
                  <a:extLst>
                    <a:ext uri="{FF2B5EF4-FFF2-40B4-BE49-F238E27FC236}">
                      <a16:creationId xmlns:a16="http://schemas.microsoft.com/office/drawing/2014/main" id="{FDF598D4-D3C9-4A51-9AF8-BD599B592EF7}"/>
                    </a:ext>
                  </a:extLst>
                </p14:cNvPr>
                <p14:cNvContentPartPr/>
                <p14:nvPr/>
              </p14:nvContentPartPr>
              <p14:xfrm>
                <a:off x="9781917" y="1384005"/>
                <a:ext cx="71280" cy="60840"/>
              </p14:xfrm>
            </p:contentPart>
          </mc:Choice>
          <mc:Fallback xmlns="">
            <p:pic>
              <p:nvPicPr>
                <p:cNvPr id="252" name="Freihand 251">
                  <a:extLst>
                    <a:ext uri="{FF2B5EF4-FFF2-40B4-BE49-F238E27FC236}">
                      <a16:creationId xmlns:a16="http://schemas.microsoft.com/office/drawing/2014/main" id="{FDF598D4-D3C9-4A51-9AF8-BD599B592EF7}"/>
                    </a:ext>
                  </a:extLst>
                </p:cNvPr>
                <p:cNvPicPr/>
                <p:nvPr/>
              </p:nvPicPr>
              <p:blipFill>
                <a:blip r:embed="rId178"/>
                <a:stretch>
                  <a:fillRect/>
                </a:stretch>
              </p:blipFill>
              <p:spPr>
                <a:xfrm>
                  <a:off x="9777597" y="1379685"/>
                  <a:ext cx="79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53" name="Freihand 252">
                  <a:extLst>
                    <a:ext uri="{FF2B5EF4-FFF2-40B4-BE49-F238E27FC236}">
                      <a16:creationId xmlns:a16="http://schemas.microsoft.com/office/drawing/2014/main" id="{AF1BDAE3-C245-4169-B8E9-58884D4A94BD}"/>
                    </a:ext>
                  </a:extLst>
                </p14:cNvPr>
                <p14:cNvContentPartPr/>
                <p14:nvPr/>
              </p14:nvContentPartPr>
              <p14:xfrm>
                <a:off x="9884517" y="1270965"/>
                <a:ext cx="77760" cy="163080"/>
              </p14:xfrm>
            </p:contentPart>
          </mc:Choice>
          <mc:Fallback xmlns="">
            <p:pic>
              <p:nvPicPr>
                <p:cNvPr id="253" name="Freihand 252">
                  <a:extLst>
                    <a:ext uri="{FF2B5EF4-FFF2-40B4-BE49-F238E27FC236}">
                      <a16:creationId xmlns:a16="http://schemas.microsoft.com/office/drawing/2014/main" id="{AF1BDAE3-C245-4169-B8E9-58884D4A94BD}"/>
                    </a:ext>
                  </a:extLst>
                </p:cNvPr>
                <p:cNvPicPr/>
                <p:nvPr/>
              </p:nvPicPr>
              <p:blipFill>
                <a:blip r:embed="rId180"/>
                <a:stretch>
                  <a:fillRect/>
                </a:stretch>
              </p:blipFill>
              <p:spPr>
                <a:xfrm>
                  <a:off x="9880197" y="1266645"/>
                  <a:ext cx="86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54" name="Freihand 253">
                  <a:extLst>
                    <a:ext uri="{FF2B5EF4-FFF2-40B4-BE49-F238E27FC236}">
                      <a16:creationId xmlns:a16="http://schemas.microsoft.com/office/drawing/2014/main" id="{FFC3AC63-3C09-478B-95C6-FD6CBA2AE1CF}"/>
                    </a:ext>
                  </a:extLst>
                </p14:cNvPr>
                <p14:cNvContentPartPr/>
                <p14:nvPr/>
              </p14:nvContentPartPr>
              <p14:xfrm>
                <a:off x="9965517" y="1298325"/>
                <a:ext cx="12960" cy="44640"/>
              </p14:xfrm>
            </p:contentPart>
          </mc:Choice>
          <mc:Fallback xmlns="">
            <p:pic>
              <p:nvPicPr>
                <p:cNvPr id="254" name="Freihand 253">
                  <a:extLst>
                    <a:ext uri="{FF2B5EF4-FFF2-40B4-BE49-F238E27FC236}">
                      <a16:creationId xmlns:a16="http://schemas.microsoft.com/office/drawing/2014/main" id="{FFC3AC63-3C09-478B-95C6-FD6CBA2AE1CF}"/>
                    </a:ext>
                  </a:extLst>
                </p:cNvPr>
                <p:cNvPicPr/>
                <p:nvPr/>
              </p:nvPicPr>
              <p:blipFill>
                <a:blip r:embed="rId182"/>
                <a:stretch>
                  <a:fillRect/>
                </a:stretch>
              </p:blipFill>
              <p:spPr>
                <a:xfrm>
                  <a:off x="9961197" y="1294005"/>
                  <a:ext cx="21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55" name="Freihand 254">
                  <a:extLst>
                    <a:ext uri="{FF2B5EF4-FFF2-40B4-BE49-F238E27FC236}">
                      <a16:creationId xmlns:a16="http://schemas.microsoft.com/office/drawing/2014/main" id="{9D6EB782-1927-40F8-9FFE-9D34119A0E44}"/>
                    </a:ext>
                  </a:extLst>
                </p14:cNvPr>
                <p14:cNvContentPartPr/>
                <p14:nvPr/>
              </p14:nvContentPartPr>
              <p14:xfrm>
                <a:off x="9977397" y="1369245"/>
                <a:ext cx="113760" cy="30240"/>
              </p14:xfrm>
            </p:contentPart>
          </mc:Choice>
          <mc:Fallback xmlns="">
            <p:pic>
              <p:nvPicPr>
                <p:cNvPr id="255" name="Freihand 254">
                  <a:extLst>
                    <a:ext uri="{FF2B5EF4-FFF2-40B4-BE49-F238E27FC236}">
                      <a16:creationId xmlns:a16="http://schemas.microsoft.com/office/drawing/2014/main" id="{9D6EB782-1927-40F8-9FFE-9D34119A0E44}"/>
                    </a:ext>
                  </a:extLst>
                </p:cNvPr>
                <p:cNvPicPr/>
                <p:nvPr/>
              </p:nvPicPr>
              <p:blipFill>
                <a:blip r:embed="rId184"/>
                <a:stretch>
                  <a:fillRect/>
                </a:stretch>
              </p:blipFill>
              <p:spPr>
                <a:xfrm>
                  <a:off x="9973077" y="1364925"/>
                  <a:ext cx="122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57" name="Freihand 256">
                  <a:extLst>
                    <a:ext uri="{FF2B5EF4-FFF2-40B4-BE49-F238E27FC236}">
                      <a16:creationId xmlns:a16="http://schemas.microsoft.com/office/drawing/2014/main" id="{3933F8D3-9CA4-4F21-BE5B-011C40898A26}"/>
                    </a:ext>
                  </a:extLst>
                </p14:cNvPr>
                <p14:cNvContentPartPr/>
                <p14:nvPr/>
              </p14:nvContentPartPr>
              <p14:xfrm>
                <a:off x="10179357" y="1291845"/>
                <a:ext cx="27000" cy="120960"/>
              </p14:xfrm>
            </p:contentPart>
          </mc:Choice>
          <mc:Fallback xmlns="">
            <p:pic>
              <p:nvPicPr>
                <p:cNvPr id="257" name="Freihand 256">
                  <a:extLst>
                    <a:ext uri="{FF2B5EF4-FFF2-40B4-BE49-F238E27FC236}">
                      <a16:creationId xmlns:a16="http://schemas.microsoft.com/office/drawing/2014/main" id="{3933F8D3-9CA4-4F21-BE5B-011C40898A26}"/>
                    </a:ext>
                  </a:extLst>
                </p:cNvPr>
                <p:cNvPicPr/>
                <p:nvPr/>
              </p:nvPicPr>
              <p:blipFill>
                <a:blip r:embed="rId186"/>
                <a:stretch>
                  <a:fillRect/>
                </a:stretch>
              </p:blipFill>
              <p:spPr>
                <a:xfrm>
                  <a:off x="10175037" y="1287525"/>
                  <a:ext cx="35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58" name="Freihand 257">
                  <a:extLst>
                    <a:ext uri="{FF2B5EF4-FFF2-40B4-BE49-F238E27FC236}">
                      <a16:creationId xmlns:a16="http://schemas.microsoft.com/office/drawing/2014/main" id="{052B402D-BE36-41B5-9686-775B882BB838}"/>
                    </a:ext>
                  </a:extLst>
                </p14:cNvPr>
                <p14:cNvContentPartPr/>
                <p14:nvPr/>
              </p14:nvContentPartPr>
              <p14:xfrm>
                <a:off x="10213917" y="1266285"/>
                <a:ext cx="97560" cy="22320"/>
              </p14:xfrm>
            </p:contentPart>
          </mc:Choice>
          <mc:Fallback xmlns="">
            <p:pic>
              <p:nvPicPr>
                <p:cNvPr id="258" name="Freihand 257">
                  <a:extLst>
                    <a:ext uri="{FF2B5EF4-FFF2-40B4-BE49-F238E27FC236}">
                      <a16:creationId xmlns:a16="http://schemas.microsoft.com/office/drawing/2014/main" id="{052B402D-BE36-41B5-9686-775B882BB838}"/>
                    </a:ext>
                  </a:extLst>
                </p:cNvPr>
                <p:cNvPicPr/>
                <p:nvPr/>
              </p:nvPicPr>
              <p:blipFill>
                <a:blip r:embed="rId188"/>
                <a:stretch>
                  <a:fillRect/>
                </a:stretch>
              </p:blipFill>
              <p:spPr>
                <a:xfrm>
                  <a:off x="10209597" y="1261965"/>
                  <a:ext cx="106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59" name="Freihand 258">
                  <a:extLst>
                    <a:ext uri="{FF2B5EF4-FFF2-40B4-BE49-F238E27FC236}">
                      <a16:creationId xmlns:a16="http://schemas.microsoft.com/office/drawing/2014/main" id="{ADEB68D1-6EAF-459B-800A-DB4980C243FA}"/>
                    </a:ext>
                  </a:extLst>
                </p14:cNvPr>
                <p14:cNvContentPartPr/>
                <p14:nvPr/>
              </p14:nvContentPartPr>
              <p14:xfrm>
                <a:off x="10170357" y="1331085"/>
                <a:ext cx="110880" cy="93960"/>
              </p14:xfrm>
            </p:contentPart>
          </mc:Choice>
          <mc:Fallback xmlns="">
            <p:pic>
              <p:nvPicPr>
                <p:cNvPr id="259" name="Freihand 258">
                  <a:extLst>
                    <a:ext uri="{FF2B5EF4-FFF2-40B4-BE49-F238E27FC236}">
                      <a16:creationId xmlns:a16="http://schemas.microsoft.com/office/drawing/2014/main" id="{ADEB68D1-6EAF-459B-800A-DB4980C243FA}"/>
                    </a:ext>
                  </a:extLst>
                </p:cNvPr>
                <p:cNvPicPr/>
                <p:nvPr/>
              </p:nvPicPr>
              <p:blipFill>
                <a:blip r:embed="rId190"/>
                <a:stretch>
                  <a:fillRect/>
                </a:stretch>
              </p:blipFill>
              <p:spPr>
                <a:xfrm>
                  <a:off x="10166037" y="1326765"/>
                  <a:ext cx="11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60" name="Freihand 259">
                  <a:extLst>
                    <a:ext uri="{FF2B5EF4-FFF2-40B4-BE49-F238E27FC236}">
                      <a16:creationId xmlns:a16="http://schemas.microsoft.com/office/drawing/2014/main" id="{144423C6-DD1F-492E-87CB-8E63B4320312}"/>
                    </a:ext>
                  </a:extLst>
                </p14:cNvPr>
                <p14:cNvContentPartPr/>
                <p14:nvPr/>
              </p14:nvContentPartPr>
              <p14:xfrm>
                <a:off x="10264317" y="1326765"/>
                <a:ext cx="107280" cy="122040"/>
              </p14:xfrm>
            </p:contentPart>
          </mc:Choice>
          <mc:Fallback xmlns="">
            <p:pic>
              <p:nvPicPr>
                <p:cNvPr id="260" name="Freihand 259">
                  <a:extLst>
                    <a:ext uri="{FF2B5EF4-FFF2-40B4-BE49-F238E27FC236}">
                      <a16:creationId xmlns:a16="http://schemas.microsoft.com/office/drawing/2014/main" id="{144423C6-DD1F-492E-87CB-8E63B4320312}"/>
                    </a:ext>
                  </a:extLst>
                </p:cNvPr>
                <p:cNvPicPr/>
                <p:nvPr/>
              </p:nvPicPr>
              <p:blipFill>
                <a:blip r:embed="rId192"/>
                <a:stretch>
                  <a:fillRect/>
                </a:stretch>
              </p:blipFill>
              <p:spPr>
                <a:xfrm>
                  <a:off x="10259997" y="1322445"/>
                  <a:ext cx="115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61" name="Freihand 260">
                  <a:extLst>
                    <a:ext uri="{FF2B5EF4-FFF2-40B4-BE49-F238E27FC236}">
                      <a16:creationId xmlns:a16="http://schemas.microsoft.com/office/drawing/2014/main" id="{D05F618C-5255-43A1-9037-6B5A3E8578EE}"/>
                    </a:ext>
                  </a:extLst>
                </p14:cNvPr>
                <p14:cNvContentPartPr/>
                <p14:nvPr/>
              </p14:nvContentPartPr>
              <p14:xfrm>
                <a:off x="10405437" y="1362405"/>
                <a:ext cx="65880" cy="5760"/>
              </p14:xfrm>
            </p:contentPart>
          </mc:Choice>
          <mc:Fallback xmlns="">
            <p:pic>
              <p:nvPicPr>
                <p:cNvPr id="261" name="Freihand 260">
                  <a:extLst>
                    <a:ext uri="{FF2B5EF4-FFF2-40B4-BE49-F238E27FC236}">
                      <a16:creationId xmlns:a16="http://schemas.microsoft.com/office/drawing/2014/main" id="{D05F618C-5255-43A1-9037-6B5A3E8578EE}"/>
                    </a:ext>
                  </a:extLst>
                </p:cNvPr>
                <p:cNvPicPr/>
                <p:nvPr/>
              </p:nvPicPr>
              <p:blipFill>
                <a:blip r:embed="rId194"/>
                <a:stretch>
                  <a:fillRect/>
                </a:stretch>
              </p:blipFill>
              <p:spPr>
                <a:xfrm>
                  <a:off x="10401117" y="1358085"/>
                  <a:ext cx="74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2" name="Freihand 261">
                  <a:extLst>
                    <a:ext uri="{FF2B5EF4-FFF2-40B4-BE49-F238E27FC236}">
                      <a16:creationId xmlns:a16="http://schemas.microsoft.com/office/drawing/2014/main" id="{96973AA4-9B80-4D39-BB56-C3FD8694C40C}"/>
                    </a:ext>
                  </a:extLst>
                </p14:cNvPr>
                <p14:cNvContentPartPr/>
                <p14:nvPr/>
              </p14:nvContentPartPr>
              <p14:xfrm>
                <a:off x="10463757" y="1273845"/>
                <a:ext cx="110880" cy="135000"/>
              </p14:xfrm>
            </p:contentPart>
          </mc:Choice>
          <mc:Fallback xmlns="">
            <p:pic>
              <p:nvPicPr>
                <p:cNvPr id="262" name="Freihand 261">
                  <a:extLst>
                    <a:ext uri="{FF2B5EF4-FFF2-40B4-BE49-F238E27FC236}">
                      <a16:creationId xmlns:a16="http://schemas.microsoft.com/office/drawing/2014/main" id="{96973AA4-9B80-4D39-BB56-C3FD8694C40C}"/>
                    </a:ext>
                  </a:extLst>
                </p:cNvPr>
                <p:cNvPicPr/>
                <p:nvPr/>
              </p:nvPicPr>
              <p:blipFill>
                <a:blip r:embed="rId196"/>
                <a:stretch>
                  <a:fillRect/>
                </a:stretch>
              </p:blipFill>
              <p:spPr>
                <a:xfrm>
                  <a:off x="10459437" y="1269525"/>
                  <a:ext cx="119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3" name="Freihand 262">
                  <a:extLst>
                    <a:ext uri="{FF2B5EF4-FFF2-40B4-BE49-F238E27FC236}">
                      <a16:creationId xmlns:a16="http://schemas.microsoft.com/office/drawing/2014/main" id="{C1FC2B69-A577-4896-8C82-3738D6184775}"/>
                    </a:ext>
                  </a:extLst>
                </p14:cNvPr>
                <p14:cNvContentPartPr/>
                <p14:nvPr/>
              </p14:nvContentPartPr>
              <p14:xfrm>
                <a:off x="10478517" y="1266285"/>
                <a:ext cx="102600" cy="13320"/>
              </p14:xfrm>
            </p:contentPart>
          </mc:Choice>
          <mc:Fallback xmlns="">
            <p:pic>
              <p:nvPicPr>
                <p:cNvPr id="263" name="Freihand 262">
                  <a:extLst>
                    <a:ext uri="{FF2B5EF4-FFF2-40B4-BE49-F238E27FC236}">
                      <a16:creationId xmlns:a16="http://schemas.microsoft.com/office/drawing/2014/main" id="{C1FC2B69-A577-4896-8C82-3738D6184775}"/>
                    </a:ext>
                  </a:extLst>
                </p:cNvPr>
                <p:cNvPicPr/>
                <p:nvPr/>
              </p:nvPicPr>
              <p:blipFill>
                <a:blip r:embed="rId198"/>
                <a:stretch>
                  <a:fillRect/>
                </a:stretch>
              </p:blipFill>
              <p:spPr>
                <a:xfrm>
                  <a:off x="10474197" y="1261965"/>
                  <a:ext cx="111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4" name="Freihand 263">
                  <a:extLst>
                    <a:ext uri="{FF2B5EF4-FFF2-40B4-BE49-F238E27FC236}">
                      <a16:creationId xmlns:a16="http://schemas.microsoft.com/office/drawing/2014/main" id="{0614E93D-43EF-42EF-B247-0E0F45ACB6B2}"/>
                    </a:ext>
                  </a:extLst>
                </p14:cNvPr>
                <p14:cNvContentPartPr/>
                <p14:nvPr/>
              </p14:nvContentPartPr>
              <p14:xfrm>
                <a:off x="10580757" y="1270605"/>
                <a:ext cx="108360" cy="119520"/>
              </p14:xfrm>
            </p:contentPart>
          </mc:Choice>
          <mc:Fallback xmlns="">
            <p:pic>
              <p:nvPicPr>
                <p:cNvPr id="264" name="Freihand 263">
                  <a:extLst>
                    <a:ext uri="{FF2B5EF4-FFF2-40B4-BE49-F238E27FC236}">
                      <a16:creationId xmlns:a16="http://schemas.microsoft.com/office/drawing/2014/main" id="{0614E93D-43EF-42EF-B247-0E0F45ACB6B2}"/>
                    </a:ext>
                  </a:extLst>
                </p:cNvPr>
                <p:cNvPicPr/>
                <p:nvPr/>
              </p:nvPicPr>
              <p:blipFill>
                <a:blip r:embed="rId200"/>
                <a:stretch>
                  <a:fillRect/>
                </a:stretch>
              </p:blipFill>
              <p:spPr>
                <a:xfrm>
                  <a:off x="10576437" y="1266285"/>
                  <a:ext cx="11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5" name="Freihand 264">
                  <a:extLst>
                    <a:ext uri="{FF2B5EF4-FFF2-40B4-BE49-F238E27FC236}">
                      <a16:creationId xmlns:a16="http://schemas.microsoft.com/office/drawing/2014/main" id="{8AF78144-09CA-4457-87A4-46886D0E4394}"/>
                    </a:ext>
                  </a:extLst>
                </p14:cNvPr>
                <p14:cNvContentPartPr/>
                <p14:nvPr/>
              </p14:nvContentPartPr>
              <p14:xfrm>
                <a:off x="10749957" y="1291125"/>
                <a:ext cx="140040" cy="109800"/>
              </p14:xfrm>
            </p:contentPart>
          </mc:Choice>
          <mc:Fallback xmlns="">
            <p:pic>
              <p:nvPicPr>
                <p:cNvPr id="265" name="Freihand 264">
                  <a:extLst>
                    <a:ext uri="{FF2B5EF4-FFF2-40B4-BE49-F238E27FC236}">
                      <a16:creationId xmlns:a16="http://schemas.microsoft.com/office/drawing/2014/main" id="{8AF78144-09CA-4457-87A4-46886D0E4394}"/>
                    </a:ext>
                  </a:extLst>
                </p:cNvPr>
                <p:cNvPicPr/>
                <p:nvPr/>
              </p:nvPicPr>
              <p:blipFill>
                <a:blip r:embed="rId202"/>
                <a:stretch>
                  <a:fillRect/>
                </a:stretch>
              </p:blipFill>
              <p:spPr>
                <a:xfrm>
                  <a:off x="10745637" y="1286805"/>
                  <a:ext cx="148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6" name="Freihand 265">
                  <a:extLst>
                    <a:ext uri="{FF2B5EF4-FFF2-40B4-BE49-F238E27FC236}">
                      <a16:creationId xmlns:a16="http://schemas.microsoft.com/office/drawing/2014/main" id="{BD036CB2-FF80-4791-B13C-A9200E6EFF10}"/>
                    </a:ext>
                  </a:extLst>
                </p14:cNvPr>
                <p14:cNvContentPartPr/>
                <p14:nvPr/>
              </p14:nvContentPartPr>
              <p14:xfrm>
                <a:off x="10966677" y="1239645"/>
                <a:ext cx="104400" cy="172800"/>
              </p14:xfrm>
            </p:contentPart>
          </mc:Choice>
          <mc:Fallback xmlns="">
            <p:pic>
              <p:nvPicPr>
                <p:cNvPr id="266" name="Freihand 265">
                  <a:extLst>
                    <a:ext uri="{FF2B5EF4-FFF2-40B4-BE49-F238E27FC236}">
                      <a16:creationId xmlns:a16="http://schemas.microsoft.com/office/drawing/2014/main" id="{BD036CB2-FF80-4791-B13C-A9200E6EFF10}"/>
                    </a:ext>
                  </a:extLst>
                </p:cNvPr>
                <p:cNvPicPr/>
                <p:nvPr/>
              </p:nvPicPr>
              <p:blipFill>
                <a:blip r:embed="rId204"/>
                <a:stretch>
                  <a:fillRect/>
                </a:stretch>
              </p:blipFill>
              <p:spPr>
                <a:xfrm>
                  <a:off x="10962357" y="1235325"/>
                  <a:ext cx="113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7" name="Freihand 266">
                  <a:extLst>
                    <a:ext uri="{FF2B5EF4-FFF2-40B4-BE49-F238E27FC236}">
                      <a16:creationId xmlns:a16="http://schemas.microsoft.com/office/drawing/2014/main" id="{9E4BA91B-A6AD-4B58-B15B-E27169AB5112}"/>
                    </a:ext>
                  </a:extLst>
                </p14:cNvPr>
                <p14:cNvContentPartPr/>
                <p14:nvPr/>
              </p14:nvContentPartPr>
              <p14:xfrm>
                <a:off x="11001237" y="1235325"/>
                <a:ext cx="108000" cy="11160"/>
              </p14:xfrm>
            </p:contentPart>
          </mc:Choice>
          <mc:Fallback xmlns="">
            <p:pic>
              <p:nvPicPr>
                <p:cNvPr id="267" name="Freihand 266">
                  <a:extLst>
                    <a:ext uri="{FF2B5EF4-FFF2-40B4-BE49-F238E27FC236}">
                      <a16:creationId xmlns:a16="http://schemas.microsoft.com/office/drawing/2014/main" id="{9E4BA91B-A6AD-4B58-B15B-E27169AB5112}"/>
                    </a:ext>
                  </a:extLst>
                </p:cNvPr>
                <p:cNvPicPr/>
                <p:nvPr/>
              </p:nvPicPr>
              <p:blipFill>
                <a:blip r:embed="rId206"/>
                <a:stretch>
                  <a:fillRect/>
                </a:stretch>
              </p:blipFill>
              <p:spPr>
                <a:xfrm>
                  <a:off x="10996917" y="1231005"/>
                  <a:ext cx="116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8" name="Freihand 267">
                  <a:extLst>
                    <a:ext uri="{FF2B5EF4-FFF2-40B4-BE49-F238E27FC236}">
                      <a16:creationId xmlns:a16="http://schemas.microsoft.com/office/drawing/2014/main" id="{D3FF1941-E656-48AB-82DB-90FFE5AA3414}"/>
                    </a:ext>
                  </a:extLst>
                </p14:cNvPr>
                <p14:cNvContentPartPr/>
                <p14:nvPr/>
              </p14:nvContentPartPr>
              <p14:xfrm>
                <a:off x="11189157" y="1255485"/>
                <a:ext cx="78480" cy="104400"/>
              </p14:xfrm>
            </p:contentPart>
          </mc:Choice>
          <mc:Fallback xmlns="">
            <p:pic>
              <p:nvPicPr>
                <p:cNvPr id="268" name="Freihand 267">
                  <a:extLst>
                    <a:ext uri="{FF2B5EF4-FFF2-40B4-BE49-F238E27FC236}">
                      <a16:creationId xmlns:a16="http://schemas.microsoft.com/office/drawing/2014/main" id="{D3FF1941-E656-48AB-82DB-90FFE5AA3414}"/>
                    </a:ext>
                  </a:extLst>
                </p:cNvPr>
                <p:cNvPicPr/>
                <p:nvPr/>
              </p:nvPicPr>
              <p:blipFill>
                <a:blip r:embed="rId208"/>
                <a:stretch>
                  <a:fillRect/>
                </a:stretch>
              </p:blipFill>
              <p:spPr>
                <a:xfrm>
                  <a:off x="11184837" y="1251165"/>
                  <a:ext cx="87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9" name="Freihand 268">
                  <a:extLst>
                    <a:ext uri="{FF2B5EF4-FFF2-40B4-BE49-F238E27FC236}">
                      <a16:creationId xmlns:a16="http://schemas.microsoft.com/office/drawing/2014/main" id="{32FE1787-EBB8-4FC1-AC5F-B68156ACD54E}"/>
                    </a:ext>
                  </a:extLst>
                </p14:cNvPr>
                <p14:cNvContentPartPr/>
                <p14:nvPr/>
              </p14:nvContentPartPr>
              <p14:xfrm>
                <a:off x="11148117" y="1189965"/>
                <a:ext cx="55800" cy="56520"/>
              </p14:xfrm>
            </p:contentPart>
          </mc:Choice>
          <mc:Fallback xmlns="">
            <p:pic>
              <p:nvPicPr>
                <p:cNvPr id="269" name="Freihand 268">
                  <a:extLst>
                    <a:ext uri="{FF2B5EF4-FFF2-40B4-BE49-F238E27FC236}">
                      <a16:creationId xmlns:a16="http://schemas.microsoft.com/office/drawing/2014/main" id="{32FE1787-EBB8-4FC1-AC5F-B68156ACD54E}"/>
                    </a:ext>
                  </a:extLst>
                </p:cNvPr>
                <p:cNvPicPr/>
                <p:nvPr/>
              </p:nvPicPr>
              <p:blipFill>
                <a:blip r:embed="rId210"/>
                <a:stretch>
                  <a:fillRect/>
                </a:stretch>
              </p:blipFill>
              <p:spPr>
                <a:xfrm>
                  <a:off x="11143797" y="1185645"/>
                  <a:ext cx="64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70" name="Freihand 269">
                  <a:extLst>
                    <a:ext uri="{FF2B5EF4-FFF2-40B4-BE49-F238E27FC236}">
                      <a16:creationId xmlns:a16="http://schemas.microsoft.com/office/drawing/2014/main" id="{57AFB47D-976C-4C56-9DA5-6B7288023325}"/>
                    </a:ext>
                  </a:extLst>
                </p14:cNvPr>
                <p14:cNvContentPartPr/>
                <p14:nvPr/>
              </p14:nvContentPartPr>
              <p14:xfrm>
                <a:off x="11223717" y="1315605"/>
                <a:ext cx="51480" cy="52920"/>
              </p14:xfrm>
            </p:contentPart>
          </mc:Choice>
          <mc:Fallback xmlns="">
            <p:pic>
              <p:nvPicPr>
                <p:cNvPr id="270" name="Freihand 269">
                  <a:extLst>
                    <a:ext uri="{FF2B5EF4-FFF2-40B4-BE49-F238E27FC236}">
                      <a16:creationId xmlns:a16="http://schemas.microsoft.com/office/drawing/2014/main" id="{57AFB47D-976C-4C56-9DA5-6B7288023325}"/>
                    </a:ext>
                  </a:extLst>
                </p:cNvPr>
                <p:cNvPicPr/>
                <p:nvPr/>
              </p:nvPicPr>
              <p:blipFill>
                <a:blip r:embed="rId212"/>
                <a:stretch>
                  <a:fillRect/>
                </a:stretch>
              </p:blipFill>
              <p:spPr>
                <a:xfrm>
                  <a:off x="11219397" y="1311285"/>
                  <a:ext cx="60120" cy="61560"/>
                </a:xfrm>
                <a:prstGeom prst="rect">
                  <a:avLst/>
                </a:prstGeom>
              </p:spPr>
            </p:pic>
          </mc:Fallback>
        </mc:AlternateContent>
      </p:grpSp>
      <p:grpSp>
        <p:nvGrpSpPr>
          <p:cNvPr id="285" name="Gruppieren 284">
            <a:extLst>
              <a:ext uri="{FF2B5EF4-FFF2-40B4-BE49-F238E27FC236}">
                <a16:creationId xmlns:a16="http://schemas.microsoft.com/office/drawing/2014/main" id="{1E27BB14-8CBE-4617-B03B-E8DF14369F2C}"/>
              </a:ext>
            </a:extLst>
          </p:cNvPr>
          <p:cNvGrpSpPr/>
          <p:nvPr/>
        </p:nvGrpSpPr>
        <p:grpSpPr>
          <a:xfrm>
            <a:off x="8924397" y="1643565"/>
            <a:ext cx="662760" cy="273960"/>
            <a:chOff x="8924397" y="1643565"/>
            <a:chExt cx="662760" cy="273960"/>
          </a:xfrm>
        </p:grpSpPr>
        <mc:AlternateContent xmlns:mc="http://schemas.openxmlformats.org/markup-compatibility/2006" xmlns:p14="http://schemas.microsoft.com/office/powerpoint/2010/main">
          <mc:Choice Requires="p14">
            <p:contentPart p14:bwMode="auto" r:id="rId213">
              <p14:nvContentPartPr>
                <p14:cNvPr id="272" name="Freihand 271">
                  <a:extLst>
                    <a:ext uri="{FF2B5EF4-FFF2-40B4-BE49-F238E27FC236}">
                      <a16:creationId xmlns:a16="http://schemas.microsoft.com/office/drawing/2014/main" id="{CB14E3BB-1B65-45A8-AE70-707A7B73B7B5}"/>
                    </a:ext>
                  </a:extLst>
                </p14:cNvPr>
                <p14:cNvContentPartPr/>
                <p14:nvPr/>
              </p14:nvContentPartPr>
              <p14:xfrm>
                <a:off x="8924397" y="1777845"/>
                <a:ext cx="120960" cy="139680"/>
              </p14:xfrm>
            </p:contentPart>
          </mc:Choice>
          <mc:Fallback xmlns="">
            <p:pic>
              <p:nvPicPr>
                <p:cNvPr id="272" name="Freihand 271">
                  <a:extLst>
                    <a:ext uri="{FF2B5EF4-FFF2-40B4-BE49-F238E27FC236}">
                      <a16:creationId xmlns:a16="http://schemas.microsoft.com/office/drawing/2014/main" id="{CB14E3BB-1B65-45A8-AE70-707A7B73B7B5}"/>
                    </a:ext>
                  </a:extLst>
                </p:cNvPr>
                <p:cNvPicPr/>
                <p:nvPr/>
              </p:nvPicPr>
              <p:blipFill>
                <a:blip r:embed="rId214"/>
                <a:stretch>
                  <a:fillRect/>
                </a:stretch>
              </p:blipFill>
              <p:spPr>
                <a:xfrm>
                  <a:off x="8920077" y="1773525"/>
                  <a:ext cx="129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73" name="Freihand 272">
                  <a:extLst>
                    <a:ext uri="{FF2B5EF4-FFF2-40B4-BE49-F238E27FC236}">
                      <a16:creationId xmlns:a16="http://schemas.microsoft.com/office/drawing/2014/main" id="{DC09121E-A1B6-4EDC-B25D-9291F5D99F50}"/>
                    </a:ext>
                  </a:extLst>
                </p14:cNvPr>
                <p14:cNvContentPartPr/>
                <p14:nvPr/>
              </p14:nvContentPartPr>
              <p14:xfrm>
                <a:off x="9065517" y="1756965"/>
                <a:ext cx="115920" cy="111960"/>
              </p14:xfrm>
            </p:contentPart>
          </mc:Choice>
          <mc:Fallback xmlns="">
            <p:pic>
              <p:nvPicPr>
                <p:cNvPr id="273" name="Freihand 272">
                  <a:extLst>
                    <a:ext uri="{FF2B5EF4-FFF2-40B4-BE49-F238E27FC236}">
                      <a16:creationId xmlns:a16="http://schemas.microsoft.com/office/drawing/2014/main" id="{DC09121E-A1B6-4EDC-B25D-9291F5D99F50}"/>
                    </a:ext>
                  </a:extLst>
                </p:cNvPr>
                <p:cNvPicPr/>
                <p:nvPr/>
              </p:nvPicPr>
              <p:blipFill>
                <a:blip r:embed="rId216"/>
                <a:stretch>
                  <a:fillRect/>
                </a:stretch>
              </p:blipFill>
              <p:spPr>
                <a:xfrm>
                  <a:off x="9061197" y="1752645"/>
                  <a:ext cx="124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74" name="Freihand 273">
                  <a:extLst>
                    <a:ext uri="{FF2B5EF4-FFF2-40B4-BE49-F238E27FC236}">
                      <a16:creationId xmlns:a16="http://schemas.microsoft.com/office/drawing/2014/main" id="{A0E90A13-2308-404F-A70A-C228A8EFE1F9}"/>
                    </a:ext>
                  </a:extLst>
                </p14:cNvPr>
                <p14:cNvContentPartPr/>
                <p14:nvPr/>
              </p14:nvContentPartPr>
              <p14:xfrm>
                <a:off x="9214557" y="1643565"/>
                <a:ext cx="58680" cy="216000"/>
              </p14:xfrm>
            </p:contentPart>
          </mc:Choice>
          <mc:Fallback xmlns="">
            <p:pic>
              <p:nvPicPr>
                <p:cNvPr id="274" name="Freihand 273">
                  <a:extLst>
                    <a:ext uri="{FF2B5EF4-FFF2-40B4-BE49-F238E27FC236}">
                      <a16:creationId xmlns:a16="http://schemas.microsoft.com/office/drawing/2014/main" id="{A0E90A13-2308-404F-A70A-C228A8EFE1F9}"/>
                    </a:ext>
                  </a:extLst>
                </p:cNvPr>
                <p:cNvPicPr/>
                <p:nvPr/>
              </p:nvPicPr>
              <p:blipFill>
                <a:blip r:embed="rId218"/>
                <a:stretch>
                  <a:fillRect/>
                </a:stretch>
              </p:blipFill>
              <p:spPr>
                <a:xfrm>
                  <a:off x="9210237" y="1639245"/>
                  <a:ext cx="67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75" name="Freihand 274">
                  <a:extLst>
                    <a:ext uri="{FF2B5EF4-FFF2-40B4-BE49-F238E27FC236}">
                      <a16:creationId xmlns:a16="http://schemas.microsoft.com/office/drawing/2014/main" id="{00C1BE1C-F136-40D3-8321-50C4B90E30DE}"/>
                    </a:ext>
                  </a:extLst>
                </p14:cNvPr>
                <p14:cNvContentPartPr/>
                <p14:nvPr/>
              </p14:nvContentPartPr>
              <p14:xfrm>
                <a:off x="9259557" y="1765605"/>
                <a:ext cx="93600" cy="84600"/>
              </p14:xfrm>
            </p:contentPart>
          </mc:Choice>
          <mc:Fallback xmlns="">
            <p:pic>
              <p:nvPicPr>
                <p:cNvPr id="275" name="Freihand 274">
                  <a:extLst>
                    <a:ext uri="{FF2B5EF4-FFF2-40B4-BE49-F238E27FC236}">
                      <a16:creationId xmlns:a16="http://schemas.microsoft.com/office/drawing/2014/main" id="{00C1BE1C-F136-40D3-8321-50C4B90E30DE}"/>
                    </a:ext>
                  </a:extLst>
                </p:cNvPr>
                <p:cNvPicPr/>
                <p:nvPr/>
              </p:nvPicPr>
              <p:blipFill>
                <a:blip r:embed="rId220"/>
                <a:stretch>
                  <a:fillRect/>
                </a:stretch>
              </p:blipFill>
              <p:spPr>
                <a:xfrm>
                  <a:off x="9255237" y="1761285"/>
                  <a:ext cx="102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76" name="Freihand 275">
                  <a:extLst>
                    <a:ext uri="{FF2B5EF4-FFF2-40B4-BE49-F238E27FC236}">
                      <a16:creationId xmlns:a16="http://schemas.microsoft.com/office/drawing/2014/main" id="{86C64070-D45E-4B1C-9D18-8CE9AC7CE21E}"/>
                    </a:ext>
                  </a:extLst>
                </p14:cNvPr>
                <p14:cNvContentPartPr/>
                <p14:nvPr/>
              </p14:nvContentPartPr>
              <p14:xfrm>
                <a:off x="9370437" y="1663725"/>
                <a:ext cx="216720" cy="178920"/>
              </p14:xfrm>
            </p:contentPart>
          </mc:Choice>
          <mc:Fallback xmlns="">
            <p:pic>
              <p:nvPicPr>
                <p:cNvPr id="276" name="Freihand 275">
                  <a:extLst>
                    <a:ext uri="{FF2B5EF4-FFF2-40B4-BE49-F238E27FC236}">
                      <a16:creationId xmlns:a16="http://schemas.microsoft.com/office/drawing/2014/main" id="{86C64070-D45E-4B1C-9D18-8CE9AC7CE21E}"/>
                    </a:ext>
                  </a:extLst>
                </p:cNvPr>
                <p:cNvPicPr/>
                <p:nvPr/>
              </p:nvPicPr>
              <p:blipFill>
                <a:blip r:embed="rId222"/>
                <a:stretch>
                  <a:fillRect/>
                </a:stretch>
              </p:blipFill>
              <p:spPr>
                <a:xfrm>
                  <a:off x="9366117" y="1659405"/>
                  <a:ext cx="225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77" name="Freihand 276">
                  <a:extLst>
                    <a:ext uri="{FF2B5EF4-FFF2-40B4-BE49-F238E27FC236}">
                      <a16:creationId xmlns:a16="http://schemas.microsoft.com/office/drawing/2014/main" id="{8CC54FB7-B8F2-4A61-9F0A-417F61FB2618}"/>
                    </a:ext>
                  </a:extLst>
                </p14:cNvPr>
                <p14:cNvContentPartPr/>
                <p14:nvPr/>
              </p14:nvContentPartPr>
              <p14:xfrm>
                <a:off x="9506517" y="1663005"/>
                <a:ext cx="60840" cy="13680"/>
              </p14:xfrm>
            </p:contentPart>
          </mc:Choice>
          <mc:Fallback xmlns="">
            <p:pic>
              <p:nvPicPr>
                <p:cNvPr id="277" name="Freihand 276">
                  <a:extLst>
                    <a:ext uri="{FF2B5EF4-FFF2-40B4-BE49-F238E27FC236}">
                      <a16:creationId xmlns:a16="http://schemas.microsoft.com/office/drawing/2014/main" id="{8CC54FB7-B8F2-4A61-9F0A-417F61FB2618}"/>
                    </a:ext>
                  </a:extLst>
                </p:cNvPr>
                <p:cNvPicPr/>
                <p:nvPr/>
              </p:nvPicPr>
              <p:blipFill>
                <a:blip r:embed="rId224"/>
                <a:stretch>
                  <a:fillRect/>
                </a:stretch>
              </p:blipFill>
              <p:spPr>
                <a:xfrm>
                  <a:off x="9502197" y="1658685"/>
                  <a:ext cx="6948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291" name="Freihand 290">
                <a:extLst>
                  <a:ext uri="{FF2B5EF4-FFF2-40B4-BE49-F238E27FC236}">
                    <a16:creationId xmlns:a16="http://schemas.microsoft.com/office/drawing/2014/main" id="{83F7D024-B7D0-4D07-9EF1-982EC8640DC7}"/>
                  </a:ext>
                </a:extLst>
              </p14:cNvPr>
              <p14:cNvContentPartPr/>
              <p14:nvPr/>
            </p14:nvContentPartPr>
            <p14:xfrm>
              <a:off x="1213557" y="2347725"/>
              <a:ext cx="664200" cy="173520"/>
            </p14:xfrm>
          </p:contentPart>
        </mc:Choice>
        <mc:Fallback xmlns="">
          <p:pic>
            <p:nvPicPr>
              <p:cNvPr id="291" name="Freihand 290">
                <a:extLst>
                  <a:ext uri="{FF2B5EF4-FFF2-40B4-BE49-F238E27FC236}">
                    <a16:creationId xmlns:a16="http://schemas.microsoft.com/office/drawing/2014/main" id="{83F7D024-B7D0-4D07-9EF1-982EC8640DC7}"/>
                  </a:ext>
                </a:extLst>
              </p:cNvPr>
              <p:cNvPicPr/>
              <p:nvPr/>
            </p:nvPicPr>
            <p:blipFill>
              <a:blip r:embed="rId226"/>
              <a:stretch>
                <a:fillRect/>
              </a:stretch>
            </p:blipFill>
            <p:spPr>
              <a:xfrm>
                <a:off x="1209237" y="2343405"/>
                <a:ext cx="672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93" name="Freihand 292">
                <a:extLst>
                  <a:ext uri="{FF2B5EF4-FFF2-40B4-BE49-F238E27FC236}">
                    <a16:creationId xmlns:a16="http://schemas.microsoft.com/office/drawing/2014/main" id="{10CAF536-A118-4586-8A89-DB7EC80ADDEF}"/>
                  </a:ext>
                </a:extLst>
              </p14:cNvPr>
              <p14:cNvContentPartPr/>
              <p14:nvPr/>
            </p14:nvContentPartPr>
            <p14:xfrm>
              <a:off x="4633557" y="4598445"/>
              <a:ext cx="276840" cy="288000"/>
            </p14:xfrm>
          </p:contentPart>
        </mc:Choice>
        <mc:Fallback xmlns="">
          <p:pic>
            <p:nvPicPr>
              <p:cNvPr id="293" name="Freihand 292">
                <a:extLst>
                  <a:ext uri="{FF2B5EF4-FFF2-40B4-BE49-F238E27FC236}">
                    <a16:creationId xmlns:a16="http://schemas.microsoft.com/office/drawing/2014/main" id="{10CAF536-A118-4586-8A89-DB7EC80ADDEF}"/>
                  </a:ext>
                </a:extLst>
              </p:cNvPr>
              <p:cNvPicPr/>
              <p:nvPr/>
            </p:nvPicPr>
            <p:blipFill>
              <a:blip r:embed="rId228"/>
              <a:stretch>
                <a:fillRect/>
              </a:stretch>
            </p:blipFill>
            <p:spPr>
              <a:xfrm>
                <a:off x="4629237" y="4594125"/>
                <a:ext cx="285480" cy="296640"/>
              </a:xfrm>
              <a:prstGeom prst="rect">
                <a:avLst/>
              </a:prstGeom>
            </p:spPr>
          </p:pic>
        </mc:Fallback>
      </mc:AlternateContent>
      <p:grpSp>
        <p:nvGrpSpPr>
          <p:cNvPr id="300" name="Gruppieren 299">
            <a:extLst>
              <a:ext uri="{FF2B5EF4-FFF2-40B4-BE49-F238E27FC236}">
                <a16:creationId xmlns:a16="http://schemas.microsoft.com/office/drawing/2014/main" id="{B04D0976-2A17-41F2-91E7-7D48BFAFC7B9}"/>
              </a:ext>
            </a:extLst>
          </p:cNvPr>
          <p:cNvGrpSpPr/>
          <p:nvPr/>
        </p:nvGrpSpPr>
        <p:grpSpPr>
          <a:xfrm>
            <a:off x="5258517" y="4183725"/>
            <a:ext cx="760320" cy="740160"/>
            <a:chOff x="5258517" y="4183725"/>
            <a:chExt cx="760320" cy="740160"/>
          </a:xfrm>
        </p:grpSpPr>
        <mc:AlternateContent xmlns:mc="http://schemas.openxmlformats.org/markup-compatibility/2006" xmlns:p14="http://schemas.microsoft.com/office/powerpoint/2010/main">
          <mc:Choice Requires="p14">
            <p:contentPart p14:bwMode="auto" r:id="rId229">
              <p14:nvContentPartPr>
                <p14:cNvPr id="57" name="Freihand 56">
                  <a:extLst>
                    <a:ext uri="{FF2B5EF4-FFF2-40B4-BE49-F238E27FC236}">
                      <a16:creationId xmlns:a16="http://schemas.microsoft.com/office/drawing/2014/main" id="{3D9E8FB3-C1A0-4673-8F64-EA3A67A9E133}"/>
                    </a:ext>
                  </a:extLst>
                </p14:cNvPr>
                <p14:cNvContentPartPr/>
                <p14:nvPr/>
              </p14:nvContentPartPr>
              <p14:xfrm>
                <a:off x="5258517" y="4297125"/>
                <a:ext cx="104400" cy="92880"/>
              </p14:xfrm>
            </p:contentPart>
          </mc:Choice>
          <mc:Fallback xmlns="">
            <p:pic>
              <p:nvPicPr>
                <p:cNvPr id="57" name="Freihand 56">
                  <a:extLst>
                    <a:ext uri="{FF2B5EF4-FFF2-40B4-BE49-F238E27FC236}">
                      <a16:creationId xmlns:a16="http://schemas.microsoft.com/office/drawing/2014/main" id="{3D9E8FB3-C1A0-4673-8F64-EA3A67A9E133}"/>
                    </a:ext>
                  </a:extLst>
                </p:cNvPr>
                <p:cNvPicPr/>
                <p:nvPr/>
              </p:nvPicPr>
              <p:blipFill>
                <a:blip r:embed="rId230"/>
                <a:stretch>
                  <a:fillRect/>
                </a:stretch>
              </p:blipFill>
              <p:spPr>
                <a:xfrm>
                  <a:off x="5254197" y="4292805"/>
                  <a:ext cx="113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8" name="Freihand 57">
                  <a:extLst>
                    <a:ext uri="{FF2B5EF4-FFF2-40B4-BE49-F238E27FC236}">
                      <a16:creationId xmlns:a16="http://schemas.microsoft.com/office/drawing/2014/main" id="{F6EF01D8-D85B-4CF7-A2C5-58BA8CE6332C}"/>
                    </a:ext>
                  </a:extLst>
                </p14:cNvPr>
                <p14:cNvContentPartPr/>
                <p14:nvPr/>
              </p14:nvContentPartPr>
              <p14:xfrm>
                <a:off x="5340957" y="4280925"/>
                <a:ext cx="120960" cy="205200"/>
              </p14:xfrm>
            </p:contentPart>
          </mc:Choice>
          <mc:Fallback xmlns="">
            <p:pic>
              <p:nvPicPr>
                <p:cNvPr id="58" name="Freihand 57">
                  <a:extLst>
                    <a:ext uri="{FF2B5EF4-FFF2-40B4-BE49-F238E27FC236}">
                      <a16:creationId xmlns:a16="http://schemas.microsoft.com/office/drawing/2014/main" id="{F6EF01D8-D85B-4CF7-A2C5-58BA8CE6332C}"/>
                    </a:ext>
                  </a:extLst>
                </p:cNvPr>
                <p:cNvPicPr/>
                <p:nvPr/>
              </p:nvPicPr>
              <p:blipFill>
                <a:blip r:embed="rId232"/>
                <a:stretch>
                  <a:fillRect/>
                </a:stretch>
              </p:blipFill>
              <p:spPr>
                <a:xfrm>
                  <a:off x="5336637" y="4276605"/>
                  <a:ext cx="129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9" name="Freihand 58">
                  <a:extLst>
                    <a:ext uri="{FF2B5EF4-FFF2-40B4-BE49-F238E27FC236}">
                      <a16:creationId xmlns:a16="http://schemas.microsoft.com/office/drawing/2014/main" id="{4717560A-108D-460C-963D-C77A1DE99F97}"/>
                    </a:ext>
                  </a:extLst>
                </p14:cNvPr>
                <p14:cNvContentPartPr/>
                <p14:nvPr/>
              </p14:nvContentPartPr>
              <p14:xfrm>
                <a:off x="5416197" y="4289925"/>
                <a:ext cx="127800" cy="192600"/>
              </p14:xfrm>
            </p:contentPart>
          </mc:Choice>
          <mc:Fallback xmlns="">
            <p:pic>
              <p:nvPicPr>
                <p:cNvPr id="59" name="Freihand 58">
                  <a:extLst>
                    <a:ext uri="{FF2B5EF4-FFF2-40B4-BE49-F238E27FC236}">
                      <a16:creationId xmlns:a16="http://schemas.microsoft.com/office/drawing/2014/main" id="{4717560A-108D-460C-963D-C77A1DE99F97}"/>
                    </a:ext>
                  </a:extLst>
                </p:cNvPr>
                <p:cNvPicPr/>
                <p:nvPr/>
              </p:nvPicPr>
              <p:blipFill>
                <a:blip r:embed="rId234"/>
                <a:stretch>
                  <a:fillRect/>
                </a:stretch>
              </p:blipFill>
              <p:spPr>
                <a:xfrm>
                  <a:off x="5411877" y="4285605"/>
                  <a:ext cx="1364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60" name="Freihand 59">
                  <a:extLst>
                    <a:ext uri="{FF2B5EF4-FFF2-40B4-BE49-F238E27FC236}">
                      <a16:creationId xmlns:a16="http://schemas.microsoft.com/office/drawing/2014/main" id="{F8892B16-55F1-458A-9ED4-68CA29A20D03}"/>
                    </a:ext>
                  </a:extLst>
                </p14:cNvPr>
                <p14:cNvContentPartPr/>
                <p14:nvPr/>
              </p14:nvContentPartPr>
              <p14:xfrm>
                <a:off x="5559837" y="4285245"/>
                <a:ext cx="42840" cy="72720"/>
              </p14:xfrm>
            </p:contentPart>
          </mc:Choice>
          <mc:Fallback xmlns="">
            <p:pic>
              <p:nvPicPr>
                <p:cNvPr id="60" name="Freihand 59">
                  <a:extLst>
                    <a:ext uri="{FF2B5EF4-FFF2-40B4-BE49-F238E27FC236}">
                      <a16:creationId xmlns:a16="http://schemas.microsoft.com/office/drawing/2014/main" id="{F8892B16-55F1-458A-9ED4-68CA29A20D03}"/>
                    </a:ext>
                  </a:extLst>
                </p:cNvPr>
                <p:cNvPicPr/>
                <p:nvPr/>
              </p:nvPicPr>
              <p:blipFill>
                <a:blip r:embed="rId236"/>
                <a:stretch>
                  <a:fillRect/>
                </a:stretch>
              </p:blipFill>
              <p:spPr>
                <a:xfrm>
                  <a:off x="5555517" y="4280925"/>
                  <a:ext cx="51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1" name="Freihand 60">
                  <a:extLst>
                    <a:ext uri="{FF2B5EF4-FFF2-40B4-BE49-F238E27FC236}">
                      <a16:creationId xmlns:a16="http://schemas.microsoft.com/office/drawing/2014/main" id="{35284BEC-1AA2-4140-88F9-7E43D684D3D3}"/>
                    </a:ext>
                  </a:extLst>
                </p14:cNvPr>
                <p14:cNvContentPartPr/>
                <p14:nvPr/>
              </p14:nvContentPartPr>
              <p14:xfrm>
                <a:off x="5623917" y="4295325"/>
                <a:ext cx="84600" cy="47520"/>
              </p14:xfrm>
            </p:contentPart>
          </mc:Choice>
          <mc:Fallback xmlns="">
            <p:pic>
              <p:nvPicPr>
                <p:cNvPr id="61" name="Freihand 60">
                  <a:extLst>
                    <a:ext uri="{FF2B5EF4-FFF2-40B4-BE49-F238E27FC236}">
                      <a16:creationId xmlns:a16="http://schemas.microsoft.com/office/drawing/2014/main" id="{35284BEC-1AA2-4140-88F9-7E43D684D3D3}"/>
                    </a:ext>
                  </a:extLst>
                </p:cNvPr>
                <p:cNvPicPr/>
                <p:nvPr/>
              </p:nvPicPr>
              <p:blipFill>
                <a:blip r:embed="rId238"/>
                <a:stretch>
                  <a:fillRect/>
                </a:stretch>
              </p:blipFill>
              <p:spPr>
                <a:xfrm>
                  <a:off x="5619597" y="4291005"/>
                  <a:ext cx="93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62" name="Freihand 61">
                  <a:extLst>
                    <a:ext uri="{FF2B5EF4-FFF2-40B4-BE49-F238E27FC236}">
                      <a16:creationId xmlns:a16="http://schemas.microsoft.com/office/drawing/2014/main" id="{CBF29018-E0FF-4CD8-8938-BDE44B1B30EA}"/>
                    </a:ext>
                  </a:extLst>
                </p14:cNvPr>
                <p14:cNvContentPartPr/>
                <p14:nvPr/>
              </p14:nvContentPartPr>
              <p14:xfrm>
                <a:off x="5724717" y="4287765"/>
                <a:ext cx="78840" cy="64080"/>
              </p14:xfrm>
            </p:contentPart>
          </mc:Choice>
          <mc:Fallback xmlns="">
            <p:pic>
              <p:nvPicPr>
                <p:cNvPr id="62" name="Freihand 61">
                  <a:extLst>
                    <a:ext uri="{FF2B5EF4-FFF2-40B4-BE49-F238E27FC236}">
                      <a16:creationId xmlns:a16="http://schemas.microsoft.com/office/drawing/2014/main" id="{CBF29018-E0FF-4CD8-8938-BDE44B1B30EA}"/>
                    </a:ext>
                  </a:extLst>
                </p:cNvPr>
                <p:cNvPicPr/>
                <p:nvPr/>
              </p:nvPicPr>
              <p:blipFill>
                <a:blip r:embed="rId240"/>
                <a:stretch>
                  <a:fillRect/>
                </a:stretch>
              </p:blipFill>
              <p:spPr>
                <a:xfrm>
                  <a:off x="5720397" y="4283445"/>
                  <a:ext cx="87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3" name="Freihand 62">
                  <a:extLst>
                    <a:ext uri="{FF2B5EF4-FFF2-40B4-BE49-F238E27FC236}">
                      <a16:creationId xmlns:a16="http://schemas.microsoft.com/office/drawing/2014/main" id="{8999FAD5-D3D3-4A2B-9114-88B8138C7683}"/>
                    </a:ext>
                  </a:extLst>
                </p14:cNvPr>
                <p14:cNvContentPartPr/>
                <p14:nvPr/>
              </p14:nvContentPartPr>
              <p14:xfrm>
                <a:off x="5835957" y="4183725"/>
                <a:ext cx="182880" cy="170640"/>
              </p14:xfrm>
            </p:contentPart>
          </mc:Choice>
          <mc:Fallback xmlns="">
            <p:pic>
              <p:nvPicPr>
                <p:cNvPr id="63" name="Freihand 62">
                  <a:extLst>
                    <a:ext uri="{FF2B5EF4-FFF2-40B4-BE49-F238E27FC236}">
                      <a16:creationId xmlns:a16="http://schemas.microsoft.com/office/drawing/2014/main" id="{8999FAD5-D3D3-4A2B-9114-88B8138C7683}"/>
                    </a:ext>
                  </a:extLst>
                </p:cNvPr>
                <p:cNvPicPr/>
                <p:nvPr/>
              </p:nvPicPr>
              <p:blipFill>
                <a:blip r:embed="rId242"/>
                <a:stretch>
                  <a:fillRect/>
                </a:stretch>
              </p:blipFill>
              <p:spPr>
                <a:xfrm>
                  <a:off x="5831637" y="4179405"/>
                  <a:ext cx="191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94" name="Freihand 293">
                  <a:extLst>
                    <a:ext uri="{FF2B5EF4-FFF2-40B4-BE49-F238E27FC236}">
                      <a16:creationId xmlns:a16="http://schemas.microsoft.com/office/drawing/2014/main" id="{A2D6D70C-BA6C-41BB-8983-3A85579EF9D4}"/>
                    </a:ext>
                  </a:extLst>
                </p14:cNvPr>
                <p14:cNvContentPartPr/>
                <p14:nvPr/>
              </p14:nvContentPartPr>
              <p14:xfrm>
                <a:off x="5289837" y="4558125"/>
                <a:ext cx="210600" cy="365760"/>
              </p14:xfrm>
            </p:contentPart>
          </mc:Choice>
          <mc:Fallback xmlns="">
            <p:pic>
              <p:nvPicPr>
                <p:cNvPr id="294" name="Freihand 293">
                  <a:extLst>
                    <a:ext uri="{FF2B5EF4-FFF2-40B4-BE49-F238E27FC236}">
                      <a16:creationId xmlns:a16="http://schemas.microsoft.com/office/drawing/2014/main" id="{A2D6D70C-BA6C-41BB-8983-3A85579EF9D4}"/>
                    </a:ext>
                  </a:extLst>
                </p:cNvPr>
                <p:cNvPicPr/>
                <p:nvPr/>
              </p:nvPicPr>
              <p:blipFill>
                <a:blip r:embed="rId244"/>
                <a:stretch>
                  <a:fillRect/>
                </a:stretch>
              </p:blipFill>
              <p:spPr>
                <a:xfrm>
                  <a:off x="5285517" y="4553805"/>
                  <a:ext cx="219240" cy="374400"/>
                </a:xfrm>
                <a:prstGeom prst="rect">
                  <a:avLst/>
                </a:prstGeom>
              </p:spPr>
            </p:pic>
          </mc:Fallback>
        </mc:AlternateContent>
      </p:grpSp>
      <p:grpSp>
        <p:nvGrpSpPr>
          <p:cNvPr id="311" name="Gruppieren 310">
            <a:extLst>
              <a:ext uri="{FF2B5EF4-FFF2-40B4-BE49-F238E27FC236}">
                <a16:creationId xmlns:a16="http://schemas.microsoft.com/office/drawing/2014/main" id="{08E3AEDB-84DF-4DCA-BB1D-6A94043C4615}"/>
              </a:ext>
            </a:extLst>
          </p:cNvPr>
          <p:cNvGrpSpPr/>
          <p:nvPr/>
        </p:nvGrpSpPr>
        <p:grpSpPr>
          <a:xfrm>
            <a:off x="4166637" y="5010285"/>
            <a:ext cx="1054440" cy="181080"/>
            <a:chOff x="4166637" y="5010285"/>
            <a:chExt cx="1054440" cy="181080"/>
          </a:xfrm>
        </p:grpSpPr>
        <mc:AlternateContent xmlns:mc="http://schemas.openxmlformats.org/markup-compatibility/2006" xmlns:p14="http://schemas.microsoft.com/office/powerpoint/2010/main">
          <mc:Choice Requires="p14">
            <p:contentPart p14:bwMode="auto" r:id="rId245">
              <p14:nvContentPartPr>
                <p14:cNvPr id="295" name="Freihand 294">
                  <a:extLst>
                    <a:ext uri="{FF2B5EF4-FFF2-40B4-BE49-F238E27FC236}">
                      <a16:creationId xmlns:a16="http://schemas.microsoft.com/office/drawing/2014/main" id="{D820764E-75E5-4C2E-BAB8-3AAADB2D0E86}"/>
                    </a:ext>
                  </a:extLst>
                </p14:cNvPr>
                <p14:cNvContentPartPr/>
                <p14:nvPr/>
              </p14:nvContentPartPr>
              <p14:xfrm>
                <a:off x="4166637" y="5010285"/>
                <a:ext cx="92160" cy="181080"/>
              </p14:xfrm>
            </p:contentPart>
          </mc:Choice>
          <mc:Fallback xmlns="">
            <p:pic>
              <p:nvPicPr>
                <p:cNvPr id="295" name="Freihand 294">
                  <a:extLst>
                    <a:ext uri="{FF2B5EF4-FFF2-40B4-BE49-F238E27FC236}">
                      <a16:creationId xmlns:a16="http://schemas.microsoft.com/office/drawing/2014/main" id="{D820764E-75E5-4C2E-BAB8-3AAADB2D0E86}"/>
                    </a:ext>
                  </a:extLst>
                </p:cNvPr>
                <p:cNvPicPr/>
                <p:nvPr/>
              </p:nvPicPr>
              <p:blipFill>
                <a:blip r:embed="rId246"/>
                <a:stretch>
                  <a:fillRect/>
                </a:stretch>
              </p:blipFill>
              <p:spPr>
                <a:xfrm>
                  <a:off x="4162317" y="5005965"/>
                  <a:ext cx="100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96" name="Freihand 295">
                  <a:extLst>
                    <a:ext uri="{FF2B5EF4-FFF2-40B4-BE49-F238E27FC236}">
                      <a16:creationId xmlns:a16="http://schemas.microsoft.com/office/drawing/2014/main" id="{5873F854-B87F-4007-AED8-62586E1F0CB7}"/>
                    </a:ext>
                  </a:extLst>
                </p14:cNvPr>
                <p14:cNvContentPartPr/>
                <p14:nvPr/>
              </p14:nvContentPartPr>
              <p14:xfrm>
                <a:off x="4291197" y="5111445"/>
                <a:ext cx="72720" cy="61920"/>
              </p14:xfrm>
            </p:contentPart>
          </mc:Choice>
          <mc:Fallback xmlns="">
            <p:pic>
              <p:nvPicPr>
                <p:cNvPr id="296" name="Freihand 295">
                  <a:extLst>
                    <a:ext uri="{FF2B5EF4-FFF2-40B4-BE49-F238E27FC236}">
                      <a16:creationId xmlns:a16="http://schemas.microsoft.com/office/drawing/2014/main" id="{5873F854-B87F-4007-AED8-62586E1F0CB7}"/>
                    </a:ext>
                  </a:extLst>
                </p:cNvPr>
                <p:cNvPicPr/>
                <p:nvPr/>
              </p:nvPicPr>
              <p:blipFill>
                <a:blip r:embed="rId248"/>
                <a:stretch>
                  <a:fillRect/>
                </a:stretch>
              </p:blipFill>
              <p:spPr>
                <a:xfrm>
                  <a:off x="4286877" y="5107125"/>
                  <a:ext cx="81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97" name="Freihand 296">
                  <a:extLst>
                    <a:ext uri="{FF2B5EF4-FFF2-40B4-BE49-F238E27FC236}">
                      <a16:creationId xmlns:a16="http://schemas.microsoft.com/office/drawing/2014/main" id="{CB5149DB-F781-4AEC-9C29-698ACB84B4D0}"/>
                    </a:ext>
                  </a:extLst>
                </p14:cNvPr>
                <p14:cNvContentPartPr/>
                <p14:nvPr/>
              </p14:nvContentPartPr>
              <p14:xfrm>
                <a:off x="4393437" y="5036925"/>
                <a:ext cx="65520" cy="146160"/>
              </p14:xfrm>
            </p:contentPart>
          </mc:Choice>
          <mc:Fallback xmlns="">
            <p:pic>
              <p:nvPicPr>
                <p:cNvPr id="297" name="Freihand 296">
                  <a:extLst>
                    <a:ext uri="{FF2B5EF4-FFF2-40B4-BE49-F238E27FC236}">
                      <a16:creationId xmlns:a16="http://schemas.microsoft.com/office/drawing/2014/main" id="{CB5149DB-F781-4AEC-9C29-698ACB84B4D0}"/>
                    </a:ext>
                  </a:extLst>
                </p:cNvPr>
                <p:cNvPicPr/>
                <p:nvPr/>
              </p:nvPicPr>
              <p:blipFill>
                <a:blip r:embed="rId250"/>
                <a:stretch>
                  <a:fillRect/>
                </a:stretch>
              </p:blipFill>
              <p:spPr>
                <a:xfrm>
                  <a:off x="4389117" y="5032605"/>
                  <a:ext cx="74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98" name="Freihand 297">
                  <a:extLst>
                    <a:ext uri="{FF2B5EF4-FFF2-40B4-BE49-F238E27FC236}">
                      <a16:creationId xmlns:a16="http://schemas.microsoft.com/office/drawing/2014/main" id="{54BDC623-CBD4-4598-B2FB-7041ECA055F8}"/>
                    </a:ext>
                  </a:extLst>
                </p14:cNvPr>
                <p14:cNvContentPartPr/>
                <p14:nvPr/>
              </p14:nvContentPartPr>
              <p14:xfrm>
                <a:off x="4487037" y="5083725"/>
                <a:ext cx="181800" cy="77760"/>
              </p14:xfrm>
            </p:contentPart>
          </mc:Choice>
          <mc:Fallback xmlns="">
            <p:pic>
              <p:nvPicPr>
                <p:cNvPr id="298" name="Freihand 297">
                  <a:extLst>
                    <a:ext uri="{FF2B5EF4-FFF2-40B4-BE49-F238E27FC236}">
                      <a16:creationId xmlns:a16="http://schemas.microsoft.com/office/drawing/2014/main" id="{54BDC623-CBD4-4598-B2FB-7041ECA055F8}"/>
                    </a:ext>
                  </a:extLst>
                </p:cNvPr>
                <p:cNvPicPr/>
                <p:nvPr/>
              </p:nvPicPr>
              <p:blipFill>
                <a:blip r:embed="rId252"/>
                <a:stretch>
                  <a:fillRect/>
                </a:stretch>
              </p:blipFill>
              <p:spPr>
                <a:xfrm>
                  <a:off x="4482717" y="5079405"/>
                  <a:ext cx="190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01" name="Freihand 300">
                  <a:extLst>
                    <a:ext uri="{FF2B5EF4-FFF2-40B4-BE49-F238E27FC236}">
                      <a16:creationId xmlns:a16="http://schemas.microsoft.com/office/drawing/2014/main" id="{9D13216A-C5C9-4F91-9E2A-F1CA1450C8AE}"/>
                    </a:ext>
                  </a:extLst>
                </p14:cNvPr>
                <p14:cNvContentPartPr/>
                <p14:nvPr/>
              </p14:nvContentPartPr>
              <p14:xfrm>
                <a:off x="4713117" y="5114325"/>
                <a:ext cx="145440" cy="33840"/>
              </p14:xfrm>
            </p:contentPart>
          </mc:Choice>
          <mc:Fallback xmlns="">
            <p:pic>
              <p:nvPicPr>
                <p:cNvPr id="301" name="Freihand 300">
                  <a:extLst>
                    <a:ext uri="{FF2B5EF4-FFF2-40B4-BE49-F238E27FC236}">
                      <a16:creationId xmlns:a16="http://schemas.microsoft.com/office/drawing/2014/main" id="{9D13216A-C5C9-4F91-9E2A-F1CA1450C8AE}"/>
                    </a:ext>
                  </a:extLst>
                </p:cNvPr>
                <p:cNvPicPr/>
                <p:nvPr/>
              </p:nvPicPr>
              <p:blipFill>
                <a:blip r:embed="rId254"/>
                <a:stretch>
                  <a:fillRect/>
                </a:stretch>
              </p:blipFill>
              <p:spPr>
                <a:xfrm>
                  <a:off x="4708797" y="5110005"/>
                  <a:ext cx="154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02" name="Freihand 301">
                  <a:extLst>
                    <a:ext uri="{FF2B5EF4-FFF2-40B4-BE49-F238E27FC236}">
                      <a16:creationId xmlns:a16="http://schemas.microsoft.com/office/drawing/2014/main" id="{1AA78DB9-23B9-4FC2-9E9C-173CBB140CC5}"/>
                    </a:ext>
                  </a:extLst>
                </p14:cNvPr>
                <p14:cNvContentPartPr/>
                <p14:nvPr/>
              </p14:nvContentPartPr>
              <p14:xfrm>
                <a:off x="4854597" y="5051325"/>
                <a:ext cx="360" cy="360"/>
              </p14:xfrm>
            </p:contentPart>
          </mc:Choice>
          <mc:Fallback xmlns="">
            <p:pic>
              <p:nvPicPr>
                <p:cNvPr id="302" name="Freihand 301">
                  <a:extLst>
                    <a:ext uri="{FF2B5EF4-FFF2-40B4-BE49-F238E27FC236}">
                      <a16:creationId xmlns:a16="http://schemas.microsoft.com/office/drawing/2014/main" id="{1AA78DB9-23B9-4FC2-9E9C-173CBB140CC5}"/>
                    </a:ext>
                  </a:extLst>
                </p:cNvPr>
                <p:cNvPicPr/>
                <p:nvPr/>
              </p:nvPicPr>
              <p:blipFill>
                <a:blip r:embed="rId13"/>
                <a:stretch>
                  <a:fillRect/>
                </a:stretch>
              </p:blipFill>
              <p:spPr>
                <a:xfrm>
                  <a:off x="4850277" y="50470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03" name="Freihand 302">
                  <a:extLst>
                    <a:ext uri="{FF2B5EF4-FFF2-40B4-BE49-F238E27FC236}">
                      <a16:creationId xmlns:a16="http://schemas.microsoft.com/office/drawing/2014/main" id="{657C8249-C8BF-4356-8405-4950B3E3D98B}"/>
                    </a:ext>
                  </a:extLst>
                </p14:cNvPr>
                <p14:cNvContentPartPr/>
                <p14:nvPr/>
              </p14:nvContentPartPr>
              <p14:xfrm>
                <a:off x="4873317" y="5087325"/>
                <a:ext cx="67680" cy="68760"/>
              </p14:xfrm>
            </p:contentPart>
          </mc:Choice>
          <mc:Fallback xmlns="">
            <p:pic>
              <p:nvPicPr>
                <p:cNvPr id="303" name="Freihand 302">
                  <a:extLst>
                    <a:ext uri="{FF2B5EF4-FFF2-40B4-BE49-F238E27FC236}">
                      <a16:creationId xmlns:a16="http://schemas.microsoft.com/office/drawing/2014/main" id="{657C8249-C8BF-4356-8405-4950B3E3D98B}"/>
                    </a:ext>
                  </a:extLst>
                </p:cNvPr>
                <p:cNvPicPr/>
                <p:nvPr/>
              </p:nvPicPr>
              <p:blipFill>
                <a:blip r:embed="rId257"/>
                <a:stretch>
                  <a:fillRect/>
                </a:stretch>
              </p:blipFill>
              <p:spPr>
                <a:xfrm>
                  <a:off x="4868997" y="5083005"/>
                  <a:ext cx="76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04" name="Freihand 303">
                  <a:extLst>
                    <a:ext uri="{FF2B5EF4-FFF2-40B4-BE49-F238E27FC236}">
                      <a16:creationId xmlns:a16="http://schemas.microsoft.com/office/drawing/2014/main" id="{F4F7C1A3-D62C-4EC9-92AF-7A49B6267935}"/>
                    </a:ext>
                  </a:extLst>
                </p14:cNvPr>
                <p14:cNvContentPartPr/>
                <p14:nvPr/>
              </p14:nvContentPartPr>
              <p14:xfrm>
                <a:off x="4975557" y="5087685"/>
                <a:ext cx="245520" cy="52560"/>
              </p14:xfrm>
            </p:contentPart>
          </mc:Choice>
          <mc:Fallback xmlns="">
            <p:pic>
              <p:nvPicPr>
                <p:cNvPr id="304" name="Freihand 303">
                  <a:extLst>
                    <a:ext uri="{FF2B5EF4-FFF2-40B4-BE49-F238E27FC236}">
                      <a16:creationId xmlns:a16="http://schemas.microsoft.com/office/drawing/2014/main" id="{F4F7C1A3-D62C-4EC9-92AF-7A49B6267935}"/>
                    </a:ext>
                  </a:extLst>
                </p:cNvPr>
                <p:cNvPicPr/>
                <p:nvPr/>
              </p:nvPicPr>
              <p:blipFill>
                <a:blip r:embed="rId259"/>
                <a:stretch>
                  <a:fillRect/>
                </a:stretch>
              </p:blipFill>
              <p:spPr>
                <a:xfrm>
                  <a:off x="4971237" y="5083365"/>
                  <a:ext cx="254160" cy="61200"/>
                </a:xfrm>
                <a:prstGeom prst="rect">
                  <a:avLst/>
                </a:prstGeom>
              </p:spPr>
            </p:pic>
          </mc:Fallback>
        </mc:AlternateContent>
      </p:grpSp>
      <p:grpSp>
        <p:nvGrpSpPr>
          <p:cNvPr id="318" name="Gruppieren 317">
            <a:extLst>
              <a:ext uri="{FF2B5EF4-FFF2-40B4-BE49-F238E27FC236}">
                <a16:creationId xmlns:a16="http://schemas.microsoft.com/office/drawing/2014/main" id="{D1C6B65B-7A35-430F-9DA6-B6CE194975FD}"/>
              </a:ext>
            </a:extLst>
          </p:cNvPr>
          <p:cNvGrpSpPr/>
          <p:nvPr/>
        </p:nvGrpSpPr>
        <p:grpSpPr>
          <a:xfrm>
            <a:off x="5541837" y="4912725"/>
            <a:ext cx="1463040" cy="312840"/>
            <a:chOff x="5541837" y="4912725"/>
            <a:chExt cx="1463040" cy="312840"/>
          </a:xfrm>
        </p:grpSpPr>
        <mc:AlternateContent xmlns:mc="http://schemas.openxmlformats.org/markup-compatibility/2006" xmlns:p14="http://schemas.microsoft.com/office/powerpoint/2010/main">
          <mc:Choice Requires="p14">
            <p:contentPart p14:bwMode="auto" r:id="rId260">
              <p14:nvContentPartPr>
                <p14:cNvPr id="305" name="Freihand 304">
                  <a:extLst>
                    <a:ext uri="{FF2B5EF4-FFF2-40B4-BE49-F238E27FC236}">
                      <a16:creationId xmlns:a16="http://schemas.microsoft.com/office/drawing/2014/main" id="{449A7414-F7CB-4580-9842-B83050D56FF5}"/>
                    </a:ext>
                  </a:extLst>
                </p14:cNvPr>
                <p14:cNvContentPartPr/>
                <p14:nvPr/>
              </p14:nvContentPartPr>
              <p14:xfrm>
                <a:off x="5541837" y="5034765"/>
                <a:ext cx="96120" cy="72000"/>
              </p14:xfrm>
            </p:contentPart>
          </mc:Choice>
          <mc:Fallback xmlns="">
            <p:pic>
              <p:nvPicPr>
                <p:cNvPr id="305" name="Freihand 304">
                  <a:extLst>
                    <a:ext uri="{FF2B5EF4-FFF2-40B4-BE49-F238E27FC236}">
                      <a16:creationId xmlns:a16="http://schemas.microsoft.com/office/drawing/2014/main" id="{449A7414-F7CB-4580-9842-B83050D56FF5}"/>
                    </a:ext>
                  </a:extLst>
                </p:cNvPr>
                <p:cNvPicPr/>
                <p:nvPr/>
              </p:nvPicPr>
              <p:blipFill>
                <a:blip r:embed="rId261"/>
                <a:stretch>
                  <a:fillRect/>
                </a:stretch>
              </p:blipFill>
              <p:spPr>
                <a:xfrm>
                  <a:off x="5537517" y="5030445"/>
                  <a:ext cx="104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06" name="Freihand 305">
                  <a:extLst>
                    <a:ext uri="{FF2B5EF4-FFF2-40B4-BE49-F238E27FC236}">
                      <a16:creationId xmlns:a16="http://schemas.microsoft.com/office/drawing/2014/main" id="{EB8EAD5C-53F5-4AE2-9408-3CFE1E678857}"/>
                    </a:ext>
                  </a:extLst>
                </p14:cNvPr>
                <p14:cNvContentPartPr/>
                <p14:nvPr/>
              </p14:nvContentPartPr>
              <p14:xfrm>
                <a:off x="5649477" y="5051685"/>
                <a:ext cx="68760" cy="41760"/>
              </p14:xfrm>
            </p:contentPart>
          </mc:Choice>
          <mc:Fallback xmlns="">
            <p:pic>
              <p:nvPicPr>
                <p:cNvPr id="306" name="Freihand 305">
                  <a:extLst>
                    <a:ext uri="{FF2B5EF4-FFF2-40B4-BE49-F238E27FC236}">
                      <a16:creationId xmlns:a16="http://schemas.microsoft.com/office/drawing/2014/main" id="{EB8EAD5C-53F5-4AE2-9408-3CFE1E678857}"/>
                    </a:ext>
                  </a:extLst>
                </p:cNvPr>
                <p:cNvPicPr/>
                <p:nvPr/>
              </p:nvPicPr>
              <p:blipFill>
                <a:blip r:embed="rId263"/>
                <a:stretch>
                  <a:fillRect/>
                </a:stretch>
              </p:blipFill>
              <p:spPr>
                <a:xfrm>
                  <a:off x="5645157" y="5047365"/>
                  <a:ext cx="774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307" name="Freihand 306">
                  <a:extLst>
                    <a:ext uri="{FF2B5EF4-FFF2-40B4-BE49-F238E27FC236}">
                      <a16:creationId xmlns:a16="http://schemas.microsoft.com/office/drawing/2014/main" id="{4354F88A-AB3F-4F89-862B-F5B9A6ABAA47}"/>
                    </a:ext>
                  </a:extLst>
                </p14:cNvPr>
                <p14:cNvContentPartPr/>
                <p14:nvPr/>
              </p14:nvContentPartPr>
              <p14:xfrm>
                <a:off x="5698077" y="5037645"/>
                <a:ext cx="126720" cy="187920"/>
              </p14:xfrm>
            </p:contentPart>
          </mc:Choice>
          <mc:Fallback xmlns="">
            <p:pic>
              <p:nvPicPr>
                <p:cNvPr id="307" name="Freihand 306">
                  <a:extLst>
                    <a:ext uri="{FF2B5EF4-FFF2-40B4-BE49-F238E27FC236}">
                      <a16:creationId xmlns:a16="http://schemas.microsoft.com/office/drawing/2014/main" id="{4354F88A-AB3F-4F89-862B-F5B9A6ABAA47}"/>
                    </a:ext>
                  </a:extLst>
                </p:cNvPr>
                <p:cNvPicPr/>
                <p:nvPr/>
              </p:nvPicPr>
              <p:blipFill>
                <a:blip r:embed="rId265"/>
                <a:stretch>
                  <a:fillRect/>
                </a:stretch>
              </p:blipFill>
              <p:spPr>
                <a:xfrm>
                  <a:off x="5693757" y="5033325"/>
                  <a:ext cx="135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08" name="Freihand 307">
                  <a:extLst>
                    <a:ext uri="{FF2B5EF4-FFF2-40B4-BE49-F238E27FC236}">
                      <a16:creationId xmlns:a16="http://schemas.microsoft.com/office/drawing/2014/main" id="{E186A8B2-B83A-40DD-82A1-79C9C327BE3D}"/>
                    </a:ext>
                  </a:extLst>
                </p14:cNvPr>
                <p14:cNvContentPartPr/>
                <p14:nvPr/>
              </p14:nvContentPartPr>
              <p14:xfrm>
                <a:off x="5858637" y="5020725"/>
                <a:ext cx="32400" cy="54360"/>
              </p14:xfrm>
            </p:contentPart>
          </mc:Choice>
          <mc:Fallback xmlns="">
            <p:pic>
              <p:nvPicPr>
                <p:cNvPr id="308" name="Freihand 307">
                  <a:extLst>
                    <a:ext uri="{FF2B5EF4-FFF2-40B4-BE49-F238E27FC236}">
                      <a16:creationId xmlns:a16="http://schemas.microsoft.com/office/drawing/2014/main" id="{E186A8B2-B83A-40DD-82A1-79C9C327BE3D}"/>
                    </a:ext>
                  </a:extLst>
                </p:cNvPr>
                <p:cNvPicPr/>
                <p:nvPr/>
              </p:nvPicPr>
              <p:blipFill>
                <a:blip r:embed="rId267"/>
                <a:stretch>
                  <a:fillRect/>
                </a:stretch>
              </p:blipFill>
              <p:spPr>
                <a:xfrm>
                  <a:off x="5854317" y="5016405"/>
                  <a:ext cx="41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09" name="Freihand 308">
                  <a:extLst>
                    <a:ext uri="{FF2B5EF4-FFF2-40B4-BE49-F238E27FC236}">
                      <a16:creationId xmlns:a16="http://schemas.microsoft.com/office/drawing/2014/main" id="{3DFD2ED2-D7CF-4D4D-85D5-D69C00E69600}"/>
                    </a:ext>
                  </a:extLst>
                </p14:cNvPr>
                <p14:cNvContentPartPr/>
                <p14:nvPr/>
              </p14:nvContentPartPr>
              <p14:xfrm>
                <a:off x="5921277" y="4927845"/>
                <a:ext cx="153720" cy="139320"/>
              </p14:xfrm>
            </p:contentPart>
          </mc:Choice>
          <mc:Fallback xmlns="">
            <p:pic>
              <p:nvPicPr>
                <p:cNvPr id="309" name="Freihand 308">
                  <a:extLst>
                    <a:ext uri="{FF2B5EF4-FFF2-40B4-BE49-F238E27FC236}">
                      <a16:creationId xmlns:a16="http://schemas.microsoft.com/office/drawing/2014/main" id="{3DFD2ED2-D7CF-4D4D-85D5-D69C00E69600}"/>
                    </a:ext>
                  </a:extLst>
                </p:cNvPr>
                <p:cNvPicPr/>
                <p:nvPr/>
              </p:nvPicPr>
              <p:blipFill>
                <a:blip r:embed="rId269"/>
                <a:stretch>
                  <a:fillRect/>
                </a:stretch>
              </p:blipFill>
              <p:spPr>
                <a:xfrm>
                  <a:off x="5916957" y="4923525"/>
                  <a:ext cx="162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12" name="Freihand 311">
                  <a:extLst>
                    <a:ext uri="{FF2B5EF4-FFF2-40B4-BE49-F238E27FC236}">
                      <a16:creationId xmlns:a16="http://schemas.microsoft.com/office/drawing/2014/main" id="{83DE8B70-1611-4BD3-AEBF-579497B70FA8}"/>
                    </a:ext>
                  </a:extLst>
                </p14:cNvPr>
                <p14:cNvContentPartPr/>
                <p14:nvPr/>
              </p14:nvContentPartPr>
              <p14:xfrm>
                <a:off x="6088317" y="4912725"/>
                <a:ext cx="118800" cy="132840"/>
              </p14:xfrm>
            </p:contentPart>
          </mc:Choice>
          <mc:Fallback xmlns="">
            <p:pic>
              <p:nvPicPr>
                <p:cNvPr id="312" name="Freihand 311">
                  <a:extLst>
                    <a:ext uri="{FF2B5EF4-FFF2-40B4-BE49-F238E27FC236}">
                      <a16:creationId xmlns:a16="http://schemas.microsoft.com/office/drawing/2014/main" id="{83DE8B70-1611-4BD3-AEBF-579497B70FA8}"/>
                    </a:ext>
                  </a:extLst>
                </p:cNvPr>
                <p:cNvPicPr/>
                <p:nvPr/>
              </p:nvPicPr>
              <p:blipFill>
                <a:blip r:embed="rId271"/>
                <a:stretch>
                  <a:fillRect/>
                </a:stretch>
              </p:blipFill>
              <p:spPr>
                <a:xfrm>
                  <a:off x="6083997" y="4908405"/>
                  <a:ext cx="127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13" name="Freihand 312">
                  <a:extLst>
                    <a:ext uri="{FF2B5EF4-FFF2-40B4-BE49-F238E27FC236}">
                      <a16:creationId xmlns:a16="http://schemas.microsoft.com/office/drawing/2014/main" id="{3F3BDFF4-FF61-46A9-BFC1-864AF3F18028}"/>
                    </a:ext>
                  </a:extLst>
                </p14:cNvPr>
                <p14:cNvContentPartPr/>
                <p14:nvPr/>
              </p14:nvContentPartPr>
              <p14:xfrm>
                <a:off x="6235197" y="4968525"/>
                <a:ext cx="160200" cy="56160"/>
              </p14:xfrm>
            </p:contentPart>
          </mc:Choice>
          <mc:Fallback xmlns="">
            <p:pic>
              <p:nvPicPr>
                <p:cNvPr id="313" name="Freihand 312">
                  <a:extLst>
                    <a:ext uri="{FF2B5EF4-FFF2-40B4-BE49-F238E27FC236}">
                      <a16:creationId xmlns:a16="http://schemas.microsoft.com/office/drawing/2014/main" id="{3F3BDFF4-FF61-46A9-BFC1-864AF3F18028}"/>
                    </a:ext>
                  </a:extLst>
                </p:cNvPr>
                <p:cNvPicPr/>
                <p:nvPr/>
              </p:nvPicPr>
              <p:blipFill>
                <a:blip r:embed="rId273"/>
                <a:stretch>
                  <a:fillRect/>
                </a:stretch>
              </p:blipFill>
              <p:spPr>
                <a:xfrm>
                  <a:off x="6230877" y="4964205"/>
                  <a:ext cx="168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14" name="Freihand 313">
                  <a:extLst>
                    <a:ext uri="{FF2B5EF4-FFF2-40B4-BE49-F238E27FC236}">
                      <a16:creationId xmlns:a16="http://schemas.microsoft.com/office/drawing/2014/main" id="{924ED466-039E-4246-B0B0-17FFCFFACD36}"/>
                    </a:ext>
                  </a:extLst>
                </p14:cNvPr>
                <p14:cNvContentPartPr/>
                <p14:nvPr/>
              </p14:nvContentPartPr>
              <p14:xfrm>
                <a:off x="6378117" y="4921725"/>
                <a:ext cx="360" cy="360"/>
              </p14:xfrm>
            </p:contentPart>
          </mc:Choice>
          <mc:Fallback xmlns="">
            <p:pic>
              <p:nvPicPr>
                <p:cNvPr id="314" name="Freihand 313">
                  <a:extLst>
                    <a:ext uri="{FF2B5EF4-FFF2-40B4-BE49-F238E27FC236}">
                      <a16:creationId xmlns:a16="http://schemas.microsoft.com/office/drawing/2014/main" id="{924ED466-039E-4246-B0B0-17FFCFFACD36}"/>
                    </a:ext>
                  </a:extLst>
                </p:cNvPr>
                <p:cNvPicPr/>
                <p:nvPr/>
              </p:nvPicPr>
              <p:blipFill>
                <a:blip r:embed="rId13"/>
                <a:stretch>
                  <a:fillRect/>
                </a:stretch>
              </p:blipFill>
              <p:spPr>
                <a:xfrm>
                  <a:off x="6373797" y="4917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16" name="Freihand 315">
                  <a:extLst>
                    <a:ext uri="{FF2B5EF4-FFF2-40B4-BE49-F238E27FC236}">
                      <a16:creationId xmlns:a16="http://schemas.microsoft.com/office/drawing/2014/main" id="{475813B3-38B3-4205-9654-91304AF415E6}"/>
                    </a:ext>
                  </a:extLst>
                </p14:cNvPr>
                <p14:cNvContentPartPr/>
                <p14:nvPr/>
              </p14:nvContentPartPr>
              <p14:xfrm>
                <a:off x="6490797" y="4982205"/>
                <a:ext cx="75600" cy="58680"/>
              </p14:xfrm>
            </p:contentPart>
          </mc:Choice>
          <mc:Fallback xmlns="">
            <p:pic>
              <p:nvPicPr>
                <p:cNvPr id="316" name="Freihand 315">
                  <a:extLst>
                    <a:ext uri="{FF2B5EF4-FFF2-40B4-BE49-F238E27FC236}">
                      <a16:creationId xmlns:a16="http://schemas.microsoft.com/office/drawing/2014/main" id="{475813B3-38B3-4205-9654-91304AF415E6}"/>
                    </a:ext>
                  </a:extLst>
                </p:cNvPr>
                <p:cNvPicPr/>
                <p:nvPr/>
              </p:nvPicPr>
              <p:blipFill>
                <a:blip r:embed="rId276"/>
                <a:stretch>
                  <a:fillRect/>
                </a:stretch>
              </p:blipFill>
              <p:spPr>
                <a:xfrm>
                  <a:off x="6486477" y="4977885"/>
                  <a:ext cx="84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17" name="Freihand 316">
                  <a:extLst>
                    <a:ext uri="{FF2B5EF4-FFF2-40B4-BE49-F238E27FC236}">
                      <a16:creationId xmlns:a16="http://schemas.microsoft.com/office/drawing/2014/main" id="{298B130C-6413-4601-B1E1-76571EF30DD0}"/>
                    </a:ext>
                  </a:extLst>
                </p14:cNvPr>
                <p14:cNvContentPartPr/>
                <p14:nvPr/>
              </p14:nvContentPartPr>
              <p14:xfrm>
                <a:off x="6590157" y="4973925"/>
                <a:ext cx="414720" cy="44280"/>
              </p14:xfrm>
            </p:contentPart>
          </mc:Choice>
          <mc:Fallback xmlns="">
            <p:pic>
              <p:nvPicPr>
                <p:cNvPr id="317" name="Freihand 316">
                  <a:extLst>
                    <a:ext uri="{FF2B5EF4-FFF2-40B4-BE49-F238E27FC236}">
                      <a16:creationId xmlns:a16="http://schemas.microsoft.com/office/drawing/2014/main" id="{298B130C-6413-4601-B1E1-76571EF30DD0}"/>
                    </a:ext>
                  </a:extLst>
                </p:cNvPr>
                <p:cNvPicPr/>
                <p:nvPr/>
              </p:nvPicPr>
              <p:blipFill>
                <a:blip r:embed="rId278"/>
                <a:stretch>
                  <a:fillRect/>
                </a:stretch>
              </p:blipFill>
              <p:spPr>
                <a:xfrm>
                  <a:off x="6585837" y="4969605"/>
                  <a:ext cx="423360" cy="52920"/>
                </a:xfrm>
                <a:prstGeom prst="rect">
                  <a:avLst/>
                </a:prstGeom>
              </p:spPr>
            </p:pic>
          </mc:Fallback>
        </mc:AlternateContent>
      </p:grpSp>
      <p:grpSp>
        <p:nvGrpSpPr>
          <p:cNvPr id="334" name="Gruppieren 333">
            <a:extLst>
              <a:ext uri="{FF2B5EF4-FFF2-40B4-BE49-F238E27FC236}">
                <a16:creationId xmlns:a16="http://schemas.microsoft.com/office/drawing/2014/main" id="{1CFC4FEE-63C2-40D1-932C-A59F4637B7A4}"/>
              </a:ext>
            </a:extLst>
          </p:cNvPr>
          <p:cNvGrpSpPr/>
          <p:nvPr/>
        </p:nvGrpSpPr>
        <p:grpSpPr>
          <a:xfrm>
            <a:off x="3946317" y="5469645"/>
            <a:ext cx="317520" cy="163800"/>
            <a:chOff x="3946317" y="5469645"/>
            <a:chExt cx="317520" cy="163800"/>
          </a:xfrm>
        </p:grpSpPr>
        <mc:AlternateContent xmlns:mc="http://schemas.openxmlformats.org/markup-compatibility/2006" xmlns:p14="http://schemas.microsoft.com/office/powerpoint/2010/main">
          <mc:Choice Requires="p14">
            <p:contentPart p14:bwMode="auto" r:id="rId279">
              <p14:nvContentPartPr>
                <p14:cNvPr id="319" name="Freihand 318">
                  <a:extLst>
                    <a:ext uri="{FF2B5EF4-FFF2-40B4-BE49-F238E27FC236}">
                      <a16:creationId xmlns:a16="http://schemas.microsoft.com/office/drawing/2014/main" id="{F0F16095-06B4-4C9A-AF5F-2A0F5DDE1AEC}"/>
                    </a:ext>
                  </a:extLst>
                </p14:cNvPr>
                <p14:cNvContentPartPr/>
                <p14:nvPr/>
              </p14:nvContentPartPr>
              <p14:xfrm>
                <a:off x="3946317" y="5520405"/>
                <a:ext cx="213480" cy="16200"/>
              </p14:xfrm>
            </p:contentPart>
          </mc:Choice>
          <mc:Fallback xmlns="">
            <p:pic>
              <p:nvPicPr>
                <p:cNvPr id="319" name="Freihand 318">
                  <a:extLst>
                    <a:ext uri="{FF2B5EF4-FFF2-40B4-BE49-F238E27FC236}">
                      <a16:creationId xmlns:a16="http://schemas.microsoft.com/office/drawing/2014/main" id="{F0F16095-06B4-4C9A-AF5F-2A0F5DDE1AEC}"/>
                    </a:ext>
                  </a:extLst>
                </p:cNvPr>
                <p:cNvPicPr/>
                <p:nvPr/>
              </p:nvPicPr>
              <p:blipFill>
                <a:blip r:embed="rId280"/>
                <a:stretch>
                  <a:fillRect/>
                </a:stretch>
              </p:blipFill>
              <p:spPr>
                <a:xfrm>
                  <a:off x="3941997" y="5516085"/>
                  <a:ext cx="222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20" name="Freihand 319">
                  <a:extLst>
                    <a:ext uri="{FF2B5EF4-FFF2-40B4-BE49-F238E27FC236}">
                      <a16:creationId xmlns:a16="http://schemas.microsoft.com/office/drawing/2014/main" id="{9D90FFB4-BAD6-4DA0-8A80-7075E941D1C9}"/>
                    </a:ext>
                  </a:extLst>
                </p14:cNvPr>
                <p14:cNvContentPartPr/>
                <p14:nvPr/>
              </p14:nvContentPartPr>
              <p14:xfrm>
                <a:off x="3961797" y="5553885"/>
                <a:ext cx="208080" cy="30960"/>
              </p14:xfrm>
            </p:contentPart>
          </mc:Choice>
          <mc:Fallback xmlns="">
            <p:pic>
              <p:nvPicPr>
                <p:cNvPr id="320" name="Freihand 319">
                  <a:extLst>
                    <a:ext uri="{FF2B5EF4-FFF2-40B4-BE49-F238E27FC236}">
                      <a16:creationId xmlns:a16="http://schemas.microsoft.com/office/drawing/2014/main" id="{9D90FFB4-BAD6-4DA0-8A80-7075E941D1C9}"/>
                    </a:ext>
                  </a:extLst>
                </p:cNvPr>
                <p:cNvPicPr/>
                <p:nvPr/>
              </p:nvPicPr>
              <p:blipFill>
                <a:blip r:embed="rId282"/>
                <a:stretch>
                  <a:fillRect/>
                </a:stretch>
              </p:blipFill>
              <p:spPr>
                <a:xfrm>
                  <a:off x="3957477" y="5549565"/>
                  <a:ext cx="216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21" name="Freihand 320">
                  <a:extLst>
                    <a:ext uri="{FF2B5EF4-FFF2-40B4-BE49-F238E27FC236}">
                      <a16:creationId xmlns:a16="http://schemas.microsoft.com/office/drawing/2014/main" id="{BC2DD193-2B52-445D-B60D-768178D3391F}"/>
                    </a:ext>
                  </a:extLst>
                </p14:cNvPr>
                <p14:cNvContentPartPr/>
                <p14:nvPr/>
              </p14:nvContentPartPr>
              <p14:xfrm>
                <a:off x="4177797" y="5469645"/>
                <a:ext cx="86040" cy="163800"/>
              </p14:xfrm>
            </p:contentPart>
          </mc:Choice>
          <mc:Fallback xmlns="">
            <p:pic>
              <p:nvPicPr>
                <p:cNvPr id="321" name="Freihand 320">
                  <a:extLst>
                    <a:ext uri="{FF2B5EF4-FFF2-40B4-BE49-F238E27FC236}">
                      <a16:creationId xmlns:a16="http://schemas.microsoft.com/office/drawing/2014/main" id="{BC2DD193-2B52-445D-B60D-768178D3391F}"/>
                    </a:ext>
                  </a:extLst>
                </p:cNvPr>
                <p:cNvPicPr/>
                <p:nvPr/>
              </p:nvPicPr>
              <p:blipFill>
                <a:blip r:embed="rId284"/>
                <a:stretch>
                  <a:fillRect/>
                </a:stretch>
              </p:blipFill>
              <p:spPr>
                <a:xfrm>
                  <a:off x="4173477" y="5465325"/>
                  <a:ext cx="94680" cy="172440"/>
                </a:xfrm>
                <a:prstGeom prst="rect">
                  <a:avLst/>
                </a:prstGeom>
              </p:spPr>
            </p:pic>
          </mc:Fallback>
        </mc:AlternateContent>
      </p:grpSp>
      <p:grpSp>
        <p:nvGrpSpPr>
          <p:cNvPr id="333" name="Gruppieren 332">
            <a:extLst>
              <a:ext uri="{FF2B5EF4-FFF2-40B4-BE49-F238E27FC236}">
                <a16:creationId xmlns:a16="http://schemas.microsoft.com/office/drawing/2014/main" id="{59D6B697-991C-4816-990E-7359D0028D52}"/>
              </a:ext>
            </a:extLst>
          </p:cNvPr>
          <p:cNvGrpSpPr/>
          <p:nvPr/>
        </p:nvGrpSpPr>
        <p:grpSpPr>
          <a:xfrm>
            <a:off x="4699437" y="5333205"/>
            <a:ext cx="1509480" cy="213120"/>
            <a:chOff x="4699437" y="5333205"/>
            <a:chExt cx="1509480" cy="213120"/>
          </a:xfrm>
        </p:grpSpPr>
        <mc:AlternateContent xmlns:mc="http://schemas.openxmlformats.org/markup-compatibility/2006" xmlns:p14="http://schemas.microsoft.com/office/powerpoint/2010/main">
          <mc:Choice Requires="p14">
            <p:contentPart p14:bwMode="auto" r:id="rId285">
              <p14:nvContentPartPr>
                <p14:cNvPr id="322" name="Freihand 321">
                  <a:extLst>
                    <a:ext uri="{FF2B5EF4-FFF2-40B4-BE49-F238E27FC236}">
                      <a16:creationId xmlns:a16="http://schemas.microsoft.com/office/drawing/2014/main" id="{ADC54E63-7226-466C-A850-D3F8F9594440}"/>
                    </a:ext>
                  </a:extLst>
                </p14:cNvPr>
                <p14:cNvContentPartPr/>
                <p14:nvPr/>
              </p14:nvContentPartPr>
              <p14:xfrm>
                <a:off x="4699437" y="5407725"/>
                <a:ext cx="87480" cy="138600"/>
              </p14:xfrm>
            </p:contentPart>
          </mc:Choice>
          <mc:Fallback xmlns="">
            <p:pic>
              <p:nvPicPr>
                <p:cNvPr id="322" name="Freihand 321">
                  <a:extLst>
                    <a:ext uri="{FF2B5EF4-FFF2-40B4-BE49-F238E27FC236}">
                      <a16:creationId xmlns:a16="http://schemas.microsoft.com/office/drawing/2014/main" id="{ADC54E63-7226-466C-A850-D3F8F9594440}"/>
                    </a:ext>
                  </a:extLst>
                </p:cNvPr>
                <p:cNvPicPr/>
                <p:nvPr/>
              </p:nvPicPr>
              <p:blipFill>
                <a:blip r:embed="rId286"/>
                <a:stretch>
                  <a:fillRect/>
                </a:stretch>
              </p:blipFill>
              <p:spPr>
                <a:xfrm>
                  <a:off x="4695117" y="5403405"/>
                  <a:ext cx="96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23" name="Freihand 322">
                  <a:extLst>
                    <a:ext uri="{FF2B5EF4-FFF2-40B4-BE49-F238E27FC236}">
                      <a16:creationId xmlns:a16="http://schemas.microsoft.com/office/drawing/2014/main" id="{58E66333-AC67-441C-9FBE-903BF1F062E2}"/>
                    </a:ext>
                  </a:extLst>
                </p14:cNvPr>
                <p14:cNvContentPartPr/>
                <p14:nvPr/>
              </p14:nvContentPartPr>
              <p14:xfrm>
                <a:off x="4798797" y="5478285"/>
                <a:ext cx="73080" cy="51120"/>
              </p14:xfrm>
            </p:contentPart>
          </mc:Choice>
          <mc:Fallback xmlns="">
            <p:pic>
              <p:nvPicPr>
                <p:cNvPr id="323" name="Freihand 322">
                  <a:extLst>
                    <a:ext uri="{FF2B5EF4-FFF2-40B4-BE49-F238E27FC236}">
                      <a16:creationId xmlns:a16="http://schemas.microsoft.com/office/drawing/2014/main" id="{58E66333-AC67-441C-9FBE-903BF1F062E2}"/>
                    </a:ext>
                  </a:extLst>
                </p:cNvPr>
                <p:cNvPicPr/>
                <p:nvPr/>
              </p:nvPicPr>
              <p:blipFill>
                <a:blip r:embed="rId288"/>
                <a:stretch>
                  <a:fillRect/>
                </a:stretch>
              </p:blipFill>
              <p:spPr>
                <a:xfrm>
                  <a:off x="4794477" y="5473965"/>
                  <a:ext cx="81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24" name="Freihand 323">
                  <a:extLst>
                    <a:ext uri="{FF2B5EF4-FFF2-40B4-BE49-F238E27FC236}">
                      <a16:creationId xmlns:a16="http://schemas.microsoft.com/office/drawing/2014/main" id="{B5EE4561-4AD6-4FAD-B67F-21577AF4834A}"/>
                    </a:ext>
                  </a:extLst>
                </p14:cNvPr>
                <p14:cNvContentPartPr/>
                <p14:nvPr/>
              </p14:nvContentPartPr>
              <p14:xfrm>
                <a:off x="4955757" y="5400165"/>
                <a:ext cx="83880" cy="135720"/>
              </p14:xfrm>
            </p:contentPart>
          </mc:Choice>
          <mc:Fallback xmlns="">
            <p:pic>
              <p:nvPicPr>
                <p:cNvPr id="324" name="Freihand 323">
                  <a:extLst>
                    <a:ext uri="{FF2B5EF4-FFF2-40B4-BE49-F238E27FC236}">
                      <a16:creationId xmlns:a16="http://schemas.microsoft.com/office/drawing/2014/main" id="{B5EE4561-4AD6-4FAD-B67F-21577AF4834A}"/>
                    </a:ext>
                  </a:extLst>
                </p:cNvPr>
                <p:cNvPicPr/>
                <p:nvPr/>
              </p:nvPicPr>
              <p:blipFill>
                <a:blip r:embed="rId290"/>
                <a:stretch>
                  <a:fillRect/>
                </a:stretch>
              </p:blipFill>
              <p:spPr>
                <a:xfrm>
                  <a:off x="4951437" y="5395845"/>
                  <a:ext cx="92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25" name="Freihand 324">
                  <a:extLst>
                    <a:ext uri="{FF2B5EF4-FFF2-40B4-BE49-F238E27FC236}">
                      <a16:creationId xmlns:a16="http://schemas.microsoft.com/office/drawing/2014/main" id="{DEF51FF5-F481-4CF3-86E1-24C03ECCA2B3}"/>
                    </a:ext>
                  </a:extLst>
                </p14:cNvPr>
                <p14:cNvContentPartPr/>
                <p14:nvPr/>
              </p14:nvContentPartPr>
              <p14:xfrm>
                <a:off x="4862157" y="5477565"/>
                <a:ext cx="6840" cy="52200"/>
              </p14:xfrm>
            </p:contentPart>
          </mc:Choice>
          <mc:Fallback xmlns="">
            <p:pic>
              <p:nvPicPr>
                <p:cNvPr id="325" name="Freihand 324">
                  <a:extLst>
                    <a:ext uri="{FF2B5EF4-FFF2-40B4-BE49-F238E27FC236}">
                      <a16:creationId xmlns:a16="http://schemas.microsoft.com/office/drawing/2014/main" id="{DEF51FF5-F481-4CF3-86E1-24C03ECCA2B3}"/>
                    </a:ext>
                  </a:extLst>
                </p:cNvPr>
                <p:cNvPicPr/>
                <p:nvPr/>
              </p:nvPicPr>
              <p:blipFill>
                <a:blip r:embed="rId292"/>
                <a:stretch>
                  <a:fillRect/>
                </a:stretch>
              </p:blipFill>
              <p:spPr>
                <a:xfrm>
                  <a:off x="4857837" y="5473245"/>
                  <a:ext cx="15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26" name="Freihand 325">
                  <a:extLst>
                    <a:ext uri="{FF2B5EF4-FFF2-40B4-BE49-F238E27FC236}">
                      <a16:creationId xmlns:a16="http://schemas.microsoft.com/office/drawing/2014/main" id="{461D98FE-D7E7-4E36-BCD7-FAF50542F9A7}"/>
                    </a:ext>
                  </a:extLst>
                </p14:cNvPr>
                <p14:cNvContentPartPr/>
                <p14:nvPr/>
              </p14:nvContentPartPr>
              <p14:xfrm>
                <a:off x="5089677" y="5443365"/>
                <a:ext cx="181440" cy="77400"/>
              </p14:xfrm>
            </p:contentPart>
          </mc:Choice>
          <mc:Fallback xmlns="">
            <p:pic>
              <p:nvPicPr>
                <p:cNvPr id="326" name="Freihand 325">
                  <a:extLst>
                    <a:ext uri="{FF2B5EF4-FFF2-40B4-BE49-F238E27FC236}">
                      <a16:creationId xmlns:a16="http://schemas.microsoft.com/office/drawing/2014/main" id="{461D98FE-D7E7-4E36-BCD7-FAF50542F9A7}"/>
                    </a:ext>
                  </a:extLst>
                </p:cNvPr>
                <p:cNvPicPr/>
                <p:nvPr/>
              </p:nvPicPr>
              <p:blipFill>
                <a:blip r:embed="rId294"/>
                <a:stretch>
                  <a:fillRect/>
                </a:stretch>
              </p:blipFill>
              <p:spPr>
                <a:xfrm>
                  <a:off x="5085357" y="5439045"/>
                  <a:ext cx="19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27" name="Freihand 326">
                  <a:extLst>
                    <a:ext uri="{FF2B5EF4-FFF2-40B4-BE49-F238E27FC236}">
                      <a16:creationId xmlns:a16="http://schemas.microsoft.com/office/drawing/2014/main" id="{E9724F2B-C5AE-4488-9D6A-20DF0433C438}"/>
                    </a:ext>
                  </a:extLst>
                </p14:cNvPr>
                <p14:cNvContentPartPr/>
                <p14:nvPr/>
              </p14:nvContentPartPr>
              <p14:xfrm>
                <a:off x="5393877" y="5438325"/>
                <a:ext cx="43200" cy="2520"/>
              </p14:xfrm>
            </p:contentPart>
          </mc:Choice>
          <mc:Fallback xmlns="">
            <p:pic>
              <p:nvPicPr>
                <p:cNvPr id="327" name="Freihand 326">
                  <a:extLst>
                    <a:ext uri="{FF2B5EF4-FFF2-40B4-BE49-F238E27FC236}">
                      <a16:creationId xmlns:a16="http://schemas.microsoft.com/office/drawing/2014/main" id="{E9724F2B-C5AE-4488-9D6A-20DF0433C438}"/>
                    </a:ext>
                  </a:extLst>
                </p:cNvPr>
                <p:cNvPicPr/>
                <p:nvPr/>
              </p:nvPicPr>
              <p:blipFill>
                <a:blip r:embed="rId296"/>
                <a:stretch>
                  <a:fillRect/>
                </a:stretch>
              </p:blipFill>
              <p:spPr>
                <a:xfrm>
                  <a:off x="5389557" y="5434005"/>
                  <a:ext cx="51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28" name="Freihand 327">
                  <a:extLst>
                    <a:ext uri="{FF2B5EF4-FFF2-40B4-BE49-F238E27FC236}">
                      <a16:creationId xmlns:a16="http://schemas.microsoft.com/office/drawing/2014/main" id="{9EA5E1B0-8285-4A8D-839D-D6FFC83CE25B}"/>
                    </a:ext>
                  </a:extLst>
                </p14:cNvPr>
                <p14:cNvContentPartPr/>
                <p14:nvPr/>
              </p14:nvContentPartPr>
              <p14:xfrm>
                <a:off x="5304237" y="5471085"/>
                <a:ext cx="81000" cy="27360"/>
              </p14:xfrm>
            </p:contentPart>
          </mc:Choice>
          <mc:Fallback xmlns="">
            <p:pic>
              <p:nvPicPr>
                <p:cNvPr id="328" name="Freihand 327">
                  <a:extLst>
                    <a:ext uri="{FF2B5EF4-FFF2-40B4-BE49-F238E27FC236}">
                      <a16:creationId xmlns:a16="http://schemas.microsoft.com/office/drawing/2014/main" id="{9EA5E1B0-8285-4A8D-839D-D6FFC83CE25B}"/>
                    </a:ext>
                  </a:extLst>
                </p:cNvPr>
                <p:cNvPicPr/>
                <p:nvPr/>
              </p:nvPicPr>
              <p:blipFill>
                <a:blip r:embed="rId298"/>
                <a:stretch>
                  <a:fillRect/>
                </a:stretch>
              </p:blipFill>
              <p:spPr>
                <a:xfrm>
                  <a:off x="5299917" y="5466765"/>
                  <a:ext cx="89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29" name="Freihand 328">
                  <a:extLst>
                    <a:ext uri="{FF2B5EF4-FFF2-40B4-BE49-F238E27FC236}">
                      <a16:creationId xmlns:a16="http://schemas.microsoft.com/office/drawing/2014/main" id="{BC4CEB2F-1245-4B88-B971-80AD946411F9}"/>
                    </a:ext>
                  </a:extLst>
                </p14:cNvPr>
                <p14:cNvContentPartPr/>
                <p14:nvPr/>
              </p14:nvContentPartPr>
              <p14:xfrm>
                <a:off x="5443557" y="5407005"/>
                <a:ext cx="59760" cy="98280"/>
              </p14:xfrm>
            </p:contentPart>
          </mc:Choice>
          <mc:Fallback xmlns="">
            <p:pic>
              <p:nvPicPr>
                <p:cNvPr id="329" name="Freihand 328">
                  <a:extLst>
                    <a:ext uri="{FF2B5EF4-FFF2-40B4-BE49-F238E27FC236}">
                      <a16:creationId xmlns:a16="http://schemas.microsoft.com/office/drawing/2014/main" id="{BC4CEB2F-1245-4B88-B971-80AD946411F9}"/>
                    </a:ext>
                  </a:extLst>
                </p:cNvPr>
                <p:cNvPicPr/>
                <p:nvPr/>
              </p:nvPicPr>
              <p:blipFill>
                <a:blip r:embed="rId300"/>
                <a:stretch>
                  <a:fillRect/>
                </a:stretch>
              </p:blipFill>
              <p:spPr>
                <a:xfrm>
                  <a:off x="5439237" y="5402685"/>
                  <a:ext cx="684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30" name="Freihand 329">
                  <a:extLst>
                    <a:ext uri="{FF2B5EF4-FFF2-40B4-BE49-F238E27FC236}">
                      <a16:creationId xmlns:a16="http://schemas.microsoft.com/office/drawing/2014/main" id="{0629BB8E-9F85-40B8-9046-73D8545BA2E6}"/>
                    </a:ext>
                  </a:extLst>
                </p14:cNvPr>
                <p14:cNvContentPartPr/>
                <p14:nvPr/>
              </p14:nvContentPartPr>
              <p14:xfrm>
                <a:off x="5517357" y="5333205"/>
                <a:ext cx="107640" cy="140760"/>
              </p14:xfrm>
            </p:contentPart>
          </mc:Choice>
          <mc:Fallback xmlns="">
            <p:pic>
              <p:nvPicPr>
                <p:cNvPr id="330" name="Freihand 329">
                  <a:extLst>
                    <a:ext uri="{FF2B5EF4-FFF2-40B4-BE49-F238E27FC236}">
                      <a16:creationId xmlns:a16="http://schemas.microsoft.com/office/drawing/2014/main" id="{0629BB8E-9F85-40B8-9046-73D8545BA2E6}"/>
                    </a:ext>
                  </a:extLst>
                </p:cNvPr>
                <p:cNvPicPr/>
                <p:nvPr/>
              </p:nvPicPr>
              <p:blipFill>
                <a:blip r:embed="rId302"/>
                <a:stretch>
                  <a:fillRect/>
                </a:stretch>
              </p:blipFill>
              <p:spPr>
                <a:xfrm>
                  <a:off x="5513037" y="5328885"/>
                  <a:ext cx="116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31" name="Freihand 330">
                  <a:extLst>
                    <a:ext uri="{FF2B5EF4-FFF2-40B4-BE49-F238E27FC236}">
                      <a16:creationId xmlns:a16="http://schemas.microsoft.com/office/drawing/2014/main" id="{F38D8347-E626-4F44-8D03-4941D5C20962}"/>
                    </a:ext>
                  </a:extLst>
                </p14:cNvPr>
                <p14:cNvContentPartPr/>
                <p14:nvPr/>
              </p14:nvContentPartPr>
              <p14:xfrm>
                <a:off x="5641197" y="5392605"/>
                <a:ext cx="241920" cy="64440"/>
              </p14:xfrm>
            </p:contentPart>
          </mc:Choice>
          <mc:Fallback xmlns="">
            <p:pic>
              <p:nvPicPr>
                <p:cNvPr id="331" name="Freihand 330">
                  <a:extLst>
                    <a:ext uri="{FF2B5EF4-FFF2-40B4-BE49-F238E27FC236}">
                      <a16:creationId xmlns:a16="http://schemas.microsoft.com/office/drawing/2014/main" id="{F38D8347-E626-4F44-8D03-4941D5C20962}"/>
                    </a:ext>
                  </a:extLst>
                </p:cNvPr>
                <p:cNvPicPr/>
                <p:nvPr/>
              </p:nvPicPr>
              <p:blipFill>
                <a:blip r:embed="rId304"/>
                <a:stretch>
                  <a:fillRect/>
                </a:stretch>
              </p:blipFill>
              <p:spPr>
                <a:xfrm>
                  <a:off x="5636877" y="5388285"/>
                  <a:ext cx="250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32" name="Freihand 331">
                  <a:extLst>
                    <a:ext uri="{FF2B5EF4-FFF2-40B4-BE49-F238E27FC236}">
                      <a16:creationId xmlns:a16="http://schemas.microsoft.com/office/drawing/2014/main" id="{AA4DEF0A-19D1-438E-8D0B-58A3F21FE50B}"/>
                    </a:ext>
                  </a:extLst>
                </p14:cNvPr>
                <p14:cNvContentPartPr/>
                <p14:nvPr/>
              </p14:nvContentPartPr>
              <p14:xfrm>
                <a:off x="6037197" y="5368485"/>
                <a:ext cx="171720" cy="64440"/>
              </p14:xfrm>
            </p:contentPart>
          </mc:Choice>
          <mc:Fallback xmlns="">
            <p:pic>
              <p:nvPicPr>
                <p:cNvPr id="332" name="Freihand 331">
                  <a:extLst>
                    <a:ext uri="{FF2B5EF4-FFF2-40B4-BE49-F238E27FC236}">
                      <a16:creationId xmlns:a16="http://schemas.microsoft.com/office/drawing/2014/main" id="{AA4DEF0A-19D1-438E-8D0B-58A3F21FE50B}"/>
                    </a:ext>
                  </a:extLst>
                </p:cNvPr>
                <p:cNvPicPr/>
                <p:nvPr/>
              </p:nvPicPr>
              <p:blipFill>
                <a:blip r:embed="rId306"/>
                <a:stretch>
                  <a:fillRect/>
                </a:stretch>
              </p:blipFill>
              <p:spPr>
                <a:xfrm>
                  <a:off x="6032877" y="5364165"/>
                  <a:ext cx="180360" cy="73080"/>
                </a:xfrm>
                <a:prstGeom prst="rect">
                  <a:avLst/>
                </a:prstGeom>
              </p:spPr>
            </p:pic>
          </mc:Fallback>
        </mc:AlternateContent>
      </p:grpSp>
      <p:grpSp>
        <p:nvGrpSpPr>
          <p:cNvPr id="346" name="Gruppieren 345">
            <a:extLst>
              <a:ext uri="{FF2B5EF4-FFF2-40B4-BE49-F238E27FC236}">
                <a16:creationId xmlns:a16="http://schemas.microsoft.com/office/drawing/2014/main" id="{594ADA8C-C6F2-451C-940F-9B99528EFD04}"/>
              </a:ext>
            </a:extLst>
          </p:cNvPr>
          <p:cNvGrpSpPr/>
          <p:nvPr/>
        </p:nvGrpSpPr>
        <p:grpSpPr>
          <a:xfrm>
            <a:off x="6382437" y="5228805"/>
            <a:ext cx="203040" cy="336960"/>
            <a:chOff x="6382437" y="5228805"/>
            <a:chExt cx="203040" cy="336960"/>
          </a:xfrm>
        </p:grpSpPr>
        <mc:AlternateContent xmlns:mc="http://schemas.openxmlformats.org/markup-compatibility/2006" xmlns:p14="http://schemas.microsoft.com/office/powerpoint/2010/main">
          <mc:Choice Requires="p14">
            <p:contentPart p14:bwMode="auto" r:id="rId307">
              <p14:nvContentPartPr>
                <p14:cNvPr id="335" name="Freihand 334">
                  <a:extLst>
                    <a:ext uri="{FF2B5EF4-FFF2-40B4-BE49-F238E27FC236}">
                      <a16:creationId xmlns:a16="http://schemas.microsoft.com/office/drawing/2014/main" id="{6BBE4804-2B20-4BA3-98C4-30034F7626CA}"/>
                    </a:ext>
                  </a:extLst>
                </p14:cNvPr>
                <p14:cNvContentPartPr/>
                <p14:nvPr/>
              </p14:nvContentPartPr>
              <p14:xfrm>
                <a:off x="6391077" y="5302245"/>
                <a:ext cx="360" cy="360"/>
              </p14:xfrm>
            </p:contentPart>
          </mc:Choice>
          <mc:Fallback xmlns="">
            <p:pic>
              <p:nvPicPr>
                <p:cNvPr id="335" name="Freihand 334">
                  <a:extLst>
                    <a:ext uri="{FF2B5EF4-FFF2-40B4-BE49-F238E27FC236}">
                      <a16:creationId xmlns:a16="http://schemas.microsoft.com/office/drawing/2014/main" id="{6BBE4804-2B20-4BA3-98C4-30034F7626CA}"/>
                    </a:ext>
                  </a:extLst>
                </p:cNvPr>
                <p:cNvPicPr/>
                <p:nvPr/>
              </p:nvPicPr>
              <p:blipFill>
                <a:blip r:embed="rId13"/>
                <a:stretch>
                  <a:fillRect/>
                </a:stretch>
              </p:blipFill>
              <p:spPr>
                <a:xfrm>
                  <a:off x="6386757" y="52979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36" name="Freihand 335">
                  <a:extLst>
                    <a:ext uri="{FF2B5EF4-FFF2-40B4-BE49-F238E27FC236}">
                      <a16:creationId xmlns:a16="http://schemas.microsoft.com/office/drawing/2014/main" id="{3EE1364A-6881-41DE-92EC-DD304D222938}"/>
                    </a:ext>
                  </a:extLst>
                </p14:cNvPr>
                <p14:cNvContentPartPr/>
                <p14:nvPr/>
              </p14:nvContentPartPr>
              <p14:xfrm>
                <a:off x="6389997" y="5228805"/>
                <a:ext cx="125640" cy="99360"/>
              </p14:xfrm>
            </p:contentPart>
          </mc:Choice>
          <mc:Fallback xmlns="">
            <p:pic>
              <p:nvPicPr>
                <p:cNvPr id="336" name="Freihand 335">
                  <a:extLst>
                    <a:ext uri="{FF2B5EF4-FFF2-40B4-BE49-F238E27FC236}">
                      <a16:creationId xmlns:a16="http://schemas.microsoft.com/office/drawing/2014/main" id="{3EE1364A-6881-41DE-92EC-DD304D222938}"/>
                    </a:ext>
                  </a:extLst>
                </p:cNvPr>
                <p:cNvPicPr/>
                <p:nvPr/>
              </p:nvPicPr>
              <p:blipFill>
                <a:blip r:embed="rId309"/>
                <a:stretch>
                  <a:fillRect/>
                </a:stretch>
              </p:blipFill>
              <p:spPr>
                <a:xfrm>
                  <a:off x="6385677" y="5224485"/>
                  <a:ext cx="134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37" name="Freihand 336">
                  <a:extLst>
                    <a:ext uri="{FF2B5EF4-FFF2-40B4-BE49-F238E27FC236}">
                      <a16:creationId xmlns:a16="http://schemas.microsoft.com/office/drawing/2014/main" id="{9B88E55D-7698-405F-878D-AEF52EA97978}"/>
                    </a:ext>
                  </a:extLst>
                </p14:cNvPr>
                <p14:cNvContentPartPr/>
                <p14:nvPr/>
              </p14:nvContentPartPr>
              <p14:xfrm>
                <a:off x="6382437" y="5343285"/>
                <a:ext cx="203040" cy="64440"/>
              </p14:xfrm>
            </p:contentPart>
          </mc:Choice>
          <mc:Fallback xmlns="">
            <p:pic>
              <p:nvPicPr>
                <p:cNvPr id="337" name="Freihand 336">
                  <a:extLst>
                    <a:ext uri="{FF2B5EF4-FFF2-40B4-BE49-F238E27FC236}">
                      <a16:creationId xmlns:a16="http://schemas.microsoft.com/office/drawing/2014/main" id="{9B88E55D-7698-405F-878D-AEF52EA97978}"/>
                    </a:ext>
                  </a:extLst>
                </p:cNvPr>
                <p:cNvPicPr/>
                <p:nvPr/>
              </p:nvPicPr>
              <p:blipFill>
                <a:blip r:embed="rId311"/>
                <a:stretch>
                  <a:fillRect/>
                </a:stretch>
              </p:blipFill>
              <p:spPr>
                <a:xfrm>
                  <a:off x="6378117" y="5338965"/>
                  <a:ext cx="211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38" name="Freihand 337">
                  <a:extLst>
                    <a:ext uri="{FF2B5EF4-FFF2-40B4-BE49-F238E27FC236}">
                      <a16:creationId xmlns:a16="http://schemas.microsoft.com/office/drawing/2014/main" id="{1521E0B5-DAA2-46E1-8B29-D53907C84BCB}"/>
                    </a:ext>
                  </a:extLst>
                </p14:cNvPr>
                <p14:cNvContentPartPr/>
                <p14:nvPr/>
              </p14:nvContentPartPr>
              <p14:xfrm>
                <a:off x="6438597" y="5434725"/>
                <a:ext cx="100800" cy="131040"/>
              </p14:xfrm>
            </p:contentPart>
          </mc:Choice>
          <mc:Fallback xmlns="">
            <p:pic>
              <p:nvPicPr>
                <p:cNvPr id="338" name="Freihand 337">
                  <a:extLst>
                    <a:ext uri="{FF2B5EF4-FFF2-40B4-BE49-F238E27FC236}">
                      <a16:creationId xmlns:a16="http://schemas.microsoft.com/office/drawing/2014/main" id="{1521E0B5-DAA2-46E1-8B29-D53907C84BCB}"/>
                    </a:ext>
                  </a:extLst>
                </p:cNvPr>
                <p:cNvPicPr/>
                <p:nvPr/>
              </p:nvPicPr>
              <p:blipFill>
                <a:blip r:embed="rId313"/>
                <a:stretch>
                  <a:fillRect/>
                </a:stretch>
              </p:blipFill>
              <p:spPr>
                <a:xfrm>
                  <a:off x="6434277" y="5430405"/>
                  <a:ext cx="109440" cy="139680"/>
                </a:xfrm>
                <a:prstGeom prst="rect">
                  <a:avLst/>
                </a:prstGeom>
              </p:spPr>
            </p:pic>
          </mc:Fallback>
        </mc:AlternateContent>
      </p:grpSp>
      <p:grpSp>
        <p:nvGrpSpPr>
          <p:cNvPr id="363" name="Gruppieren 362">
            <a:extLst>
              <a:ext uri="{FF2B5EF4-FFF2-40B4-BE49-F238E27FC236}">
                <a16:creationId xmlns:a16="http://schemas.microsoft.com/office/drawing/2014/main" id="{0F61B3C5-13E2-4D6F-AE34-0CC93487578D}"/>
              </a:ext>
            </a:extLst>
          </p:cNvPr>
          <p:cNvGrpSpPr/>
          <p:nvPr/>
        </p:nvGrpSpPr>
        <p:grpSpPr>
          <a:xfrm>
            <a:off x="6850437" y="5151045"/>
            <a:ext cx="675000" cy="358200"/>
            <a:chOff x="6850437" y="5151045"/>
            <a:chExt cx="675000" cy="358200"/>
          </a:xfrm>
        </p:grpSpPr>
        <mc:AlternateContent xmlns:mc="http://schemas.openxmlformats.org/markup-compatibility/2006" xmlns:p14="http://schemas.microsoft.com/office/powerpoint/2010/main">
          <mc:Choice Requires="p14">
            <p:contentPart p14:bwMode="auto" r:id="rId314">
              <p14:nvContentPartPr>
                <p14:cNvPr id="339" name="Freihand 338">
                  <a:extLst>
                    <a:ext uri="{FF2B5EF4-FFF2-40B4-BE49-F238E27FC236}">
                      <a16:creationId xmlns:a16="http://schemas.microsoft.com/office/drawing/2014/main" id="{0DCC8544-9B5F-422D-A658-C33A7374F726}"/>
                    </a:ext>
                  </a:extLst>
                </p14:cNvPr>
                <p14:cNvContentPartPr/>
                <p14:nvPr/>
              </p14:nvContentPartPr>
              <p14:xfrm>
                <a:off x="6850437" y="5232045"/>
                <a:ext cx="102240" cy="180720"/>
              </p14:xfrm>
            </p:contentPart>
          </mc:Choice>
          <mc:Fallback xmlns="">
            <p:pic>
              <p:nvPicPr>
                <p:cNvPr id="339" name="Freihand 338">
                  <a:extLst>
                    <a:ext uri="{FF2B5EF4-FFF2-40B4-BE49-F238E27FC236}">
                      <a16:creationId xmlns:a16="http://schemas.microsoft.com/office/drawing/2014/main" id="{0DCC8544-9B5F-422D-A658-C33A7374F726}"/>
                    </a:ext>
                  </a:extLst>
                </p:cNvPr>
                <p:cNvPicPr/>
                <p:nvPr/>
              </p:nvPicPr>
              <p:blipFill>
                <a:blip r:embed="rId315"/>
                <a:stretch>
                  <a:fillRect/>
                </a:stretch>
              </p:blipFill>
              <p:spPr>
                <a:xfrm>
                  <a:off x="6846117" y="5227725"/>
                  <a:ext cx="110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40" name="Freihand 339">
                  <a:extLst>
                    <a:ext uri="{FF2B5EF4-FFF2-40B4-BE49-F238E27FC236}">
                      <a16:creationId xmlns:a16="http://schemas.microsoft.com/office/drawing/2014/main" id="{7C6E0313-2E85-425F-9DBF-C0FD00351387}"/>
                    </a:ext>
                  </a:extLst>
                </p14:cNvPr>
                <p14:cNvContentPartPr/>
                <p14:nvPr/>
              </p14:nvContentPartPr>
              <p14:xfrm>
                <a:off x="6991557" y="5225925"/>
                <a:ext cx="106200" cy="141120"/>
              </p14:xfrm>
            </p:contentPart>
          </mc:Choice>
          <mc:Fallback xmlns="">
            <p:pic>
              <p:nvPicPr>
                <p:cNvPr id="340" name="Freihand 339">
                  <a:extLst>
                    <a:ext uri="{FF2B5EF4-FFF2-40B4-BE49-F238E27FC236}">
                      <a16:creationId xmlns:a16="http://schemas.microsoft.com/office/drawing/2014/main" id="{7C6E0313-2E85-425F-9DBF-C0FD00351387}"/>
                    </a:ext>
                  </a:extLst>
                </p:cNvPr>
                <p:cNvPicPr/>
                <p:nvPr/>
              </p:nvPicPr>
              <p:blipFill>
                <a:blip r:embed="rId317"/>
                <a:stretch>
                  <a:fillRect/>
                </a:stretch>
              </p:blipFill>
              <p:spPr>
                <a:xfrm>
                  <a:off x="6987237" y="5221605"/>
                  <a:ext cx="114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41" name="Freihand 340">
                  <a:extLst>
                    <a:ext uri="{FF2B5EF4-FFF2-40B4-BE49-F238E27FC236}">
                      <a16:creationId xmlns:a16="http://schemas.microsoft.com/office/drawing/2014/main" id="{78CC8D98-7CC7-4A5A-AFE8-682FF9390937}"/>
                    </a:ext>
                  </a:extLst>
                </p14:cNvPr>
                <p14:cNvContentPartPr/>
                <p14:nvPr/>
              </p14:nvContentPartPr>
              <p14:xfrm>
                <a:off x="7010997" y="5288565"/>
                <a:ext cx="156960" cy="32400"/>
              </p14:xfrm>
            </p:contentPart>
          </mc:Choice>
          <mc:Fallback xmlns="">
            <p:pic>
              <p:nvPicPr>
                <p:cNvPr id="341" name="Freihand 340">
                  <a:extLst>
                    <a:ext uri="{FF2B5EF4-FFF2-40B4-BE49-F238E27FC236}">
                      <a16:creationId xmlns:a16="http://schemas.microsoft.com/office/drawing/2014/main" id="{78CC8D98-7CC7-4A5A-AFE8-682FF9390937}"/>
                    </a:ext>
                  </a:extLst>
                </p:cNvPr>
                <p:cNvPicPr/>
                <p:nvPr/>
              </p:nvPicPr>
              <p:blipFill>
                <a:blip r:embed="rId319"/>
                <a:stretch>
                  <a:fillRect/>
                </a:stretch>
              </p:blipFill>
              <p:spPr>
                <a:xfrm>
                  <a:off x="7006677" y="5284245"/>
                  <a:ext cx="165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42" name="Freihand 341">
                  <a:extLst>
                    <a:ext uri="{FF2B5EF4-FFF2-40B4-BE49-F238E27FC236}">
                      <a16:creationId xmlns:a16="http://schemas.microsoft.com/office/drawing/2014/main" id="{5A7F76DD-2575-407F-A8FA-16065808EBCE}"/>
                    </a:ext>
                  </a:extLst>
                </p14:cNvPr>
                <p14:cNvContentPartPr/>
                <p14:nvPr/>
              </p14:nvContentPartPr>
              <p14:xfrm>
                <a:off x="7136277" y="5235285"/>
                <a:ext cx="240120" cy="116280"/>
              </p14:xfrm>
            </p:contentPart>
          </mc:Choice>
          <mc:Fallback xmlns="">
            <p:pic>
              <p:nvPicPr>
                <p:cNvPr id="342" name="Freihand 341">
                  <a:extLst>
                    <a:ext uri="{FF2B5EF4-FFF2-40B4-BE49-F238E27FC236}">
                      <a16:creationId xmlns:a16="http://schemas.microsoft.com/office/drawing/2014/main" id="{5A7F76DD-2575-407F-A8FA-16065808EBCE}"/>
                    </a:ext>
                  </a:extLst>
                </p:cNvPr>
                <p:cNvPicPr/>
                <p:nvPr/>
              </p:nvPicPr>
              <p:blipFill>
                <a:blip r:embed="rId321"/>
                <a:stretch>
                  <a:fillRect/>
                </a:stretch>
              </p:blipFill>
              <p:spPr>
                <a:xfrm>
                  <a:off x="7131957" y="5230965"/>
                  <a:ext cx="248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43" name="Freihand 342">
                  <a:extLst>
                    <a:ext uri="{FF2B5EF4-FFF2-40B4-BE49-F238E27FC236}">
                      <a16:creationId xmlns:a16="http://schemas.microsoft.com/office/drawing/2014/main" id="{B0C2FB9E-C696-4CB5-896B-F526463BFACC}"/>
                    </a:ext>
                  </a:extLst>
                </p14:cNvPr>
                <p14:cNvContentPartPr/>
                <p14:nvPr/>
              </p14:nvContentPartPr>
              <p14:xfrm>
                <a:off x="7238157" y="5182365"/>
                <a:ext cx="93240" cy="58680"/>
              </p14:xfrm>
            </p:contentPart>
          </mc:Choice>
          <mc:Fallback xmlns="">
            <p:pic>
              <p:nvPicPr>
                <p:cNvPr id="343" name="Freihand 342">
                  <a:extLst>
                    <a:ext uri="{FF2B5EF4-FFF2-40B4-BE49-F238E27FC236}">
                      <a16:creationId xmlns:a16="http://schemas.microsoft.com/office/drawing/2014/main" id="{B0C2FB9E-C696-4CB5-896B-F526463BFACC}"/>
                    </a:ext>
                  </a:extLst>
                </p:cNvPr>
                <p:cNvPicPr/>
                <p:nvPr/>
              </p:nvPicPr>
              <p:blipFill>
                <a:blip r:embed="rId323"/>
                <a:stretch>
                  <a:fillRect/>
                </a:stretch>
              </p:blipFill>
              <p:spPr>
                <a:xfrm>
                  <a:off x="7233837" y="5178045"/>
                  <a:ext cx="101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44" name="Freihand 343">
                  <a:extLst>
                    <a:ext uri="{FF2B5EF4-FFF2-40B4-BE49-F238E27FC236}">
                      <a16:creationId xmlns:a16="http://schemas.microsoft.com/office/drawing/2014/main" id="{490C6FA9-3FEB-4F7D-A9F7-254C7338A414}"/>
                    </a:ext>
                  </a:extLst>
                </p14:cNvPr>
                <p14:cNvContentPartPr/>
                <p14:nvPr/>
              </p14:nvContentPartPr>
              <p14:xfrm>
                <a:off x="7322397" y="5292885"/>
                <a:ext cx="75240" cy="81000"/>
              </p14:xfrm>
            </p:contentPart>
          </mc:Choice>
          <mc:Fallback xmlns="">
            <p:pic>
              <p:nvPicPr>
                <p:cNvPr id="344" name="Freihand 343">
                  <a:extLst>
                    <a:ext uri="{FF2B5EF4-FFF2-40B4-BE49-F238E27FC236}">
                      <a16:creationId xmlns:a16="http://schemas.microsoft.com/office/drawing/2014/main" id="{490C6FA9-3FEB-4F7D-A9F7-254C7338A414}"/>
                    </a:ext>
                  </a:extLst>
                </p:cNvPr>
                <p:cNvPicPr/>
                <p:nvPr/>
              </p:nvPicPr>
              <p:blipFill>
                <a:blip r:embed="rId325"/>
                <a:stretch>
                  <a:fillRect/>
                </a:stretch>
              </p:blipFill>
              <p:spPr>
                <a:xfrm>
                  <a:off x="7318077" y="5288565"/>
                  <a:ext cx="83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47" name="Freihand 346">
                  <a:extLst>
                    <a:ext uri="{FF2B5EF4-FFF2-40B4-BE49-F238E27FC236}">
                      <a16:creationId xmlns:a16="http://schemas.microsoft.com/office/drawing/2014/main" id="{B709EEF2-D93D-4BB3-8DD9-A069AE6D5E13}"/>
                    </a:ext>
                  </a:extLst>
                </p14:cNvPr>
                <p14:cNvContentPartPr/>
                <p14:nvPr/>
              </p14:nvContentPartPr>
              <p14:xfrm>
                <a:off x="7373157" y="5151045"/>
                <a:ext cx="152280" cy="358200"/>
              </p14:xfrm>
            </p:contentPart>
          </mc:Choice>
          <mc:Fallback xmlns="">
            <p:pic>
              <p:nvPicPr>
                <p:cNvPr id="347" name="Freihand 346">
                  <a:extLst>
                    <a:ext uri="{FF2B5EF4-FFF2-40B4-BE49-F238E27FC236}">
                      <a16:creationId xmlns:a16="http://schemas.microsoft.com/office/drawing/2014/main" id="{B709EEF2-D93D-4BB3-8DD9-A069AE6D5E13}"/>
                    </a:ext>
                  </a:extLst>
                </p:cNvPr>
                <p:cNvPicPr/>
                <p:nvPr/>
              </p:nvPicPr>
              <p:blipFill>
                <a:blip r:embed="rId327"/>
                <a:stretch>
                  <a:fillRect/>
                </a:stretch>
              </p:blipFill>
              <p:spPr>
                <a:xfrm>
                  <a:off x="7368837" y="5146725"/>
                  <a:ext cx="160920" cy="366840"/>
                </a:xfrm>
                <a:prstGeom prst="rect">
                  <a:avLst/>
                </a:prstGeom>
              </p:spPr>
            </p:pic>
          </mc:Fallback>
        </mc:AlternateContent>
      </p:grpSp>
      <p:grpSp>
        <p:nvGrpSpPr>
          <p:cNvPr id="362" name="Gruppieren 361">
            <a:extLst>
              <a:ext uri="{FF2B5EF4-FFF2-40B4-BE49-F238E27FC236}">
                <a16:creationId xmlns:a16="http://schemas.microsoft.com/office/drawing/2014/main" id="{D044C19A-315D-45A4-B51B-79220453DAA9}"/>
              </a:ext>
            </a:extLst>
          </p:cNvPr>
          <p:cNvGrpSpPr/>
          <p:nvPr/>
        </p:nvGrpSpPr>
        <p:grpSpPr>
          <a:xfrm>
            <a:off x="5875557" y="5659005"/>
            <a:ext cx="1685160" cy="304920"/>
            <a:chOff x="5875557" y="5659005"/>
            <a:chExt cx="1685160" cy="304920"/>
          </a:xfrm>
        </p:grpSpPr>
        <mc:AlternateContent xmlns:mc="http://schemas.openxmlformats.org/markup-compatibility/2006" xmlns:p14="http://schemas.microsoft.com/office/powerpoint/2010/main">
          <mc:Choice Requires="p14">
            <p:contentPart p14:bwMode="auto" r:id="rId328">
              <p14:nvContentPartPr>
                <p14:cNvPr id="348" name="Freihand 347">
                  <a:extLst>
                    <a:ext uri="{FF2B5EF4-FFF2-40B4-BE49-F238E27FC236}">
                      <a16:creationId xmlns:a16="http://schemas.microsoft.com/office/drawing/2014/main" id="{78185322-3B19-48A1-9CE5-0489C700468B}"/>
                    </a:ext>
                  </a:extLst>
                </p14:cNvPr>
                <p14:cNvContentPartPr/>
                <p14:nvPr/>
              </p14:nvContentPartPr>
              <p14:xfrm>
                <a:off x="5875557" y="5894085"/>
                <a:ext cx="213120" cy="16200"/>
              </p14:xfrm>
            </p:contentPart>
          </mc:Choice>
          <mc:Fallback xmlns="">
            <p:pic>
              <p:nvPicPr>
                <p:cNvPr id="348" name="Freihand 347">
                  <a:extLst>
                    <a:ext uri="{FF2B5EF4-FFF2-40B4-BE49-F238E27FC236}">
                      <a16:creationId xmlns:a16="http://schemas.microsoft.com/office/drawing/2014/main" id="{78185322-3B19-48A1-9CE5-0489C700468B}"/>
                    </a:ext>
                  </a:extLst>
                </p:cNvPr>
                <p:cNvPicPr/>
                <p:nvPr/>
              </p:nvPicPr>
              <p:blipFill>
                <a:blip r:embed="rId329"/>
                <a:stretch>
                  <a:fillRect/>
                </a:stretch>
              </p:blipFill>
              <p:spPr>
                <a:xfrm>
                  <a:off x="5871237" y="5889765"/>
                  <a:ext cx="221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49" name="Freihand 348">
                  <a:extLst>
                    <a:ext uri="{FF2B5EF4-FFF2-40B4-BE49-F238E27FC236}">
                      <a16:creationId xmlns:a16="http://schemas.microsoft.com/office/drawing/2014/main" id="{0BDD863B-5D53-47B8-9CCA-FEAFDA85CE0E}"/>
                    </a:ext>
                  </a:extLst>
                </p14:cNvPr>
                <p14:cNvContentPartPr/>
                <p14:nvPr/>
              </p14:nvContentPartPr>
              <p14:xfrm>
                <a:off x="6045117" y="5831805"/>
                <a:ext cx="153000" cy="132120"/>
              </p14:xfrm>
            </p:contentPart>
          </mc:Choice>
          <mc:Fallback xmlns="">
            <p:pic>
              <p:nvPicPr>
                <p:cNvPr id="349" name="Freihand 348">
                  <a:extLst>
                    <a:ext uri="{FF2B5EF4-FFF2-40B4-BE49-F238E27FC236}">
                      <a16:creationId xmlns:a16="http://schemas.microsoft.com/office/drawing/2014/main" id="{0BDD863B-5D53-47B8-9CCA-FEAFDA85CE0E}"/>
                    </a:ext>
                  </a:extLst>
                </p:cNvPr>
                <p:cNvPicPr/>
                <p:nvPr/>
              </p:nvPicPr>
              <p:blipFill>
                <a:blip r:embed="rId331"/>
                <a:stretch>
                  <a:fillRect/>
                </a:stretch>
              </p:blipFill>
              <p:spPr>
                <a:xfrm>
                  <a:off x="6040797" y="5827485"/>
                  <a:ext cx="161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50" name="Freihand 349">
                  <a:extLst>
                    <a:ext uri="{FF2B5EF4-FFF2-40B4-BE49-F238E27FC236}">
                      <a16:creationId xmlns:a16="http://schemas.microsoft.com/office/drawing/2014/main" id="{6E8A0175-AF7B-4996-99D2-FE7DC38ADBBC}"/>
                    </a:ext>
                  </a:extLst>
                </p14:cNvPr>
                <p14:cNvContentPartPr/>
                <p14:nvPr/>
              </p14:nvContentPartPr>
              <p14:xfrm>
                <a:off x="6358677" y="5834685"/>
                <a:ext cx="101520" cy="78840"/>
              </p14:xfrm>
            </p:contentPart>
          </mc:Choice>
          <mc:Fallback xmlns="">
            <p:pic>
              <p:nvPicPr>
                <p:cNvPr id="350" name="Freihand 349">
                  <a:extLst>
                    <a:ext uri="{FF2B5EF4-FFF2-40B4-BE49-F238E27FC236}">
                      <a16:creationId xmlns:a16="http://schemas.microsoft.com/office/drawing/2014/main" id="{6E8A0175-AF7B-4996-99D2-FE7DC38ADBBC}"/>
                    </a:ext>
                  </a:extLst>
                </p:cNvPr>
                <p:cNvPicPr/>
                <p:nvPr/>
              </p:nvPicPr>
              <p:blipFill>
                <a:blip r:embed="rId333"/>
                <a:stretch>
                  <a:fillRect/>
                </a:stretch>
              </p:blipFill>
              <p:spPr>
                <a:xfrm>
                  <a:off x="6354357" y="5830365"/>
                  <a:ext cx="110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51" name="Freihand 350">
                  <a:extLst>
                    <a:ext uri="{FF2B5EF4-FFF2-40B4-BE49-F238E27FC236}">
                      <a16:creationId xmlns:a16="http://schemas.microsoft.com/office/drawing/2014/main" id="{93D50158-276C-4C70-B91B-B2C0CB4F2E28}"/>
                    </a:ext>
                  </a:extLst>
                </p14:cNvPr>
                <p14:cNvContentPartPr/>
                <p14:nvPr/>
              </p14:nvContentPartPr>
              <p14:xfrm>
                <a:off x="6463077" y="5831805"/>
                <a:ext cx="82800" cy="57960"/>
              </p14:xfrm>
            </p:contentPart>
          </mc:Choice>
          <mc:Fallback xmlns="">
            <p:pic>
              <p:nvPicPr>
                <p:cNvPr id="351" name="Freihand 350">
                  <a:extLst>
                    <a:ext uri="{FF2B5EF4-FFF2-40B4-BE49-F238E27FC236}">
                      <a16:creationId xmlns:a16="http://schemas.microsoft.com/office/drawing/2014/main" id="{93D50158-276C-4C70-B91B-B2C0CB4F2E28}"/>
                    </a:ext>
                  </a:extLst>
                </p:cNvPr>
                <p:cNvPicPr/>
                <p:nvPr/>
              </p:nvPicPr>
              <p:blipFill>
                <a:blip r:embed="rId335"/>
                <a:stretch>
                  <a:fillRect/>
                </a:stretch>
              </p:blipFill>
              <p:spPr>
                <a:xfrm>
                  <a:off x="6458757" y="5827485"/>
                  <a:ext cx="91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52" name="Freihand 351">
                  <a:extLst>
                    <a:ext uri="{FF2B5EF4-FFF2-40B4-BE49-F238E27FC236}">
                      <a16:creationId xmlns:a16="http://schemas.microsoft.com/office/drawing/2014/main" id="{7496866F-E941-4A4B-98E3-B84EBB488A20}"/>
                    </a:ext>
                  </a:extLst>
                </p14:cNvPr>
                <p14:cNvContentPartPr/>
                <p14:nvPr/>
              </p14:nvContentPartPr>
              <p14:xfrm>
                <a:off x="6439317" y="5787165"/>
                <a:ext cx="141120" cy="108000"/>
              </p14:xfrm>
            </p:contentPart>
          </mc:Choice>
          <mc:Fallback xmlns="">
            <p:pic>
              <p:nvPicPr>
                <p:cNvPr id="352" name="Freihand 351">
                  <a:extLst>
                    <a:ext uri="{FF2B5EF4-FFF2-40B4-BE49-F238E27FC236}">
                      <a16:creationId xmlns:a16="http://schemas.microsoft.com/office/drawing/2014/main" id="{7496866F-E941-4A4B-98E3-B84EBB488A20}"/>
                    </a:ext>
                  </a:extLst>
                </p:cNvPr>
                <p:cNvPicPr/>
                <p:nvPr/>
              </p:nvPicPr>
              <p:blipFill>
                <a:blip r:embed="rId337"/>
                <a:stretch>
                  <a:fillRect/>
                </a:stretch>
              </p:blipFill>
              <p:spPr>
                <a:xfrm>
                  <a:off x="6434997" y="5782845"/>
                  <a:ext cx="149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53" name="Freihand 352">
                  <a:extLst>
                    <a:ext uri="{FF2B5EF4-FFF2-40B4-BE49-F238E27FC236}">
                      <a16:creationId xmlns:a16="http://schemas.microsoft.com/office/drawing/2014/main" id="{E53EF09E-7CC1-4F45-972B-F9D29D74FBF1}"/>
                    </a:ext>
                  </a:extLst>
                </p14:cNvPr>
                <p14:cNvContentPartPr/>
                <p14:nvPr/>
              </p14:nvContentPartPr>
              <p14:xfrm>
                <a:off x="6589797" y="5690685"/>
                <a:ext cx="84960" cy="178920"/>
              </p14:xfrm>
            </p:contentPart>
          </mc:Choice>
          <mc:Fallback xmlns="">
            <p:pic>
              <p:nvPicPr>
                <p:cNvPr id="353" name="Freihand 352">
                  <a:extLst>
                    <a:ext uri="{FF2B5EF4-FFF2-40B4-BE49-F238E27FC236}">
                      <a16:creationId xmlns:a16="http://schemas.microsoft.com/office/drawing/2014/main" id="{E53EF09E-7CC1-4F45-972B-F9D29D74FBF1}"/>
                    </a:ext>
                  </a:extLst>
                </p:cNvPr>
                <p:cNvPicPr/>
                <p:nvPr/>
              </p:nvPicPr>
              <p:blipFill>
                <a:blip r:embed="rId339"/>
                <a:stretch>
                  <a:fillRect/>
                </a:stretch>
              </p:blipFill>
              <p:spPr>
                <a:xfrm>
                  <a:off x="6585477" y="5686365"/>
                  <a:ext cx="93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54" name="Freihand 353">
                  <a:extLst>
                    <a:ext uri="{FF2B5EF4-FFF2-40B4-BE49-F238E27FC236}">
                      <a16:creationId xmlns:a16="http://schemas.microsoft.com/office/drawing/2014/main" id="{A6090178-0A9E-4152-A109-5BF87FFA8DB6}"/>
                    </a:ext>
                  </a:extLst>
                </p14:cNvPr>
                <p14:cNvContentPartPr/>
                <p14:nvPr/>
              </p14:nvContentPartPr>
              <p14:xfrm>
                <a:off x="6581157" y="5698245"/>
                <a:ext cx="111600" cy="169560"/>
              </p14:xfrm>
            </p:contentPart>
          </mc:Choice>
          <mc:Fallback xmlns="">
            <p:pic>
              <p:nvPicPr>
                <p:cNvPr id="354" name="Freihand 353">
                  <a:extLst>
                    <a:ext uri="{FF2B5EF4-FFF2-40B4-BE49-F238E27FC236}">
                      <a16:creationId xmlns:a16="http://schemas.microsoft.com/office/drawing/2014/main" id="{A6090178-0A9E-4152-A109-5BF87FFA8DB6}"/>
                    </a:ext>
                  </a:extLst>
                </p:cNvPr>
                <p:cNvPicPr/>
                <p:nvPr/>
              </p:nvPicPr>
              <p:blipFill>
                <a:blip r:embed="rId341"/>
                <a:stretch>
                  <a:fillRect/>
                </a:stretch>
              </p:blipFill>
              <p:spPr>
                <a:xfrm>
                  <a:off x="6576837" y="5693925"/>
                  <a:ext cx="120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55" name="Freihand 354">
                  <a:extLst>
                    <a:ext uri="{FF2B5EF4-FFF2-40B4-BE49-F238E27FC236}">
                      <a16:creationId xmlns:a16="http://schemas.microsoft.com/office/drawing/2014/main" id="{592D5D79-EB9D-41CC-BB4C-87E0C561C3B0}"/>
                    </a:ext>
                  </a:extLst>
                </p14:cNvPr>
                <p14:cNvContentPartPr/>
                <p14:nvPr/>
              </p14:nvContentPartPr>
              <p14:xfrm>
                <a:off x="6710037" y="5689605"/>
                <a:ext cx="495360" cy="162000"/>
              </p14:xfrm>
            </p:contentPart>
          </mc:Choice>
          <mc:Fallback xmlns="">
            <p:pic>
              <p:nvPicPr>
                <p:cNvPr id="355" name="Freihand 354">
                  <a:extLst>
                    <a:ext uri="{FF2B5EF4-FFF2-40B4-BE49-F238E27FC236}">
                      <a16:creationId xmlns:a16="http://schemas.microsoft.com/office/drawing/2014/main" id="{592D5D79-EB9D-41CC-BB4C-87E0C561C3B0}"/>
                    </a:ext>
                  </a:extLst>
                </p:cNvPr>
                <p:cNvPicPr/>
                <p:nvPr/>
              </p:nvPicPr>
              <p:blipFill>
                <a:blip r:embed="rId343"/>
                <a:stretch>
                  <a:fillRect/>
                </a:stretch>
              </p:blipFill>
              <p:spPr>
                <a:xfrm>
                  <a:off x="6705717" y="5685285"/>
                  <a:ext cx="5040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56" name="Freihand 355">
                  <a:extLst>
                    <a:ext uri="{FF2B5EF4-FFF2-40B4-BE49-F238E27FC236}">
                      <a16:creationId xmlns:a16="http://schemas.microsoft.com/office/drawing/2014/main" id="{2F8DC2E0-4C3E-4890-997F-23C1F8C45ABF}"/>
                    </a:ext>
                  </a:extLst>
                </p14:cNvPr>
                <p14:cNvContentPartPr/>
                <p14:nvPr/>
              </p14:nvContentPartPr>
              <p14:xfrm>
                <a:off x="7109997" y="5665125"/>
                <a:ext cx="21240" cy="4320"/>
              </p14:xfrm>
            </p:contentPart>
          </mc:Choice>
          <mc:Fallback xmlns="">
            <p:pic>
              <p:nvPicPr>
                <p:cNvPr id="356" name="Freihand 355">
                  <a:extLst>
                    <a:ext uri="{FF2B5EF4-FFF2-40B4-BE49-F238E27FC236}">
                      <a16:creationId xmlns:a16="http://schemas.microsoft.com/office/drawing/2014/main" id="{2F8DC2E0-4C3E-4890-997F-23C1F8C45ABF}"/>
                    </a:ext>
                  </a:extLst>
                </p:cNvPr>
                <p:cNvPicPr/>
                <p:nvPr/>
              </p:nvPicPr>
              <p:blipFill>
                <a:blip r:embed="rId345"/>
                <a:stretch>
                  <a:fillRect/>
                </a:stretch>
              </p:blipFill>
              <p:spPr>
                <a:xfrm>
                  <a:off x="7105677" y="5660805"/>
                  <a:ext cx="29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57" name="Freihand 356">
                  <a:extLst>
                    <a:ext uri="{FF2B5EF4-FFF2-40B4-BE49-F238E27FC236}">
                      <a16:creationId xmlns:a16="http://schemas.microsoft.com/office/drawing/2014/main" id="{4E23022E-50DA-44F7-8921-3B7ABA6AE720}"/>
                    </a:ext>
                  </a:extLst>
                </p14:cNvPr>
                <p14:cNvContentPartPr/>
                <p14:nvPr/>
              </p14:nvContentPartPr>
              <p14:xfrm>
                <a:off x="7350477" y="5659005"/>
                <a:ext cx="28080" cy="187560"/>
              </p14:xfrm>
            </p:contentPart>
          </mc:Choice>
          <mc:Fallback xmlns="">
            <p:pic>
              <p:nvPicPr>
                <p:cNvPr id="357" name="Freihand 356">
                  <a:extLst>
                    <a:ext uri="{FF2B5EF4-FFF2-40B4-BE49-F238E27FC236}">
                      <a16:creationId xmlns:a16="http://schemas.microsoft.com/office/drawing/2014/main" id="{4E23022E-50DA-44F7-8921-3B7ABA6AE720}"/>
                    </a:ext>
                  </a:extLst>
                </p:cNvPr>
                <p:cNvPicPr/>
                <p:nvPr/>
              </p:nvPicPr>
              <p:blipFill>
                <a:blip r:embed="rId347"/>
                <a:stretch>
                  <a:fillRect/>
                </a:stretch>
              </p:blipFill>
              <p:spPr>
                <a:xfrm>
                  <a:off x="7346157" y="5654685"/>
                  <a:ext cx="36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58" name="Freihand 357">
                  <a:extLst>
                    <a:ext uri="{FF2B5EF4-FFF2-40B4-BE49-F238E27FC236}">
                      <a16:creationId xmlns:a16="http://schemas.microsoft.com/office/drawing/2014/main" id="{BBCD206D-94AD-4EAB-884C-88FF9BD0D9C5}"/>
                    </a:ext>
                  </a:extLst>
                </p14:cNvPr>
                <p14:cNvContentPartPr/>
                <p14:nvPr/>
              </p14:nvContentPartPr>
              <p14:xfrm>
                <a:off x="7339677" y="5744325"/>
                <a:ext cx="221040" cy="48600"/>
              </p14:xfrm>
            </p:contentPart>
          </mc:Choice>
          <mc:Fallback xmlns="">
            <p:pic>
              <p:nvPicPr>
                <p:cNvPr id="358" name="Freihand 357">
                  <a:extLst>
                    <a:ext uri="{FF2B5EF4-FFF2-40B4-BE49-F238E27FC236}">
                      <a16:creationId xmlns:a16="http://schemas.microsoft.com/office/drawing/2014/main" id="{BBCD206D-94AD-4EAB-884C-88FF9BD0D9C5}"/>
                    </a:ext>
                  </a:extLst>
                </p:cNvPr>
                <p:cNvPicPr/>
                <p:nvPr/>
              </p:nvPicPr>
              <p:blipFill>
                <a:blip r:embed="rId349"/>
                <a:stretch>
                  <a:fillRect/>
                </a:stretch>
              </p:blipFill>
              <p:spPr>
                <a:xfrm>
                  <a:off x="7335357" y="5740005"/>
                  <a:ext cx="229680" cy="57240"/>
                </a:xfrm>
                <a:prstGeom prst="rect">
                  <a:avLst/>
                </a:prstGeom>
              </p:spPr>
            </p:pic>
          </mc:Fallback>
        </mc:AlternateContent>
      </p:grpSp>
      <p:grpSp>
        <p:nvGrpSpPr>
          <p:cNvPr id="385" name="Gruppieren 384">
            <a:extLst>
              <a:ext uri="{FF2B5EF4-FFF2-40B4-BE49-F238E27FC236}">
                <a16:creationId xmlns:a16="http://schemas.microsoft.com/office/drawing/2014/main" id="{C6B7066A-30CC-4FE8-BAD4-023CDD0216D8}"/>
              </a:ext>
            </a:extLst>
          </p:cNvPr>
          <p:cNvGrpSpPr/>
          <p:nvPr/>
        </p:nvGrpSpPr>
        <p:grpSpPr>
          <a:xfrm>
            <a:off x="6381717" y="6033765"/>
            <a:ext cx="1643040" cy="617040"/>
            <a:chOff x="6381717" y="6033765"/>
            <a:chExt cx="1643040" cy="617040"/>
          </a:xfrm>
        </p:grpSpPr>
        <mc:AlternateContent xmlns:mc="http://schemas.openxmlformats.org/markup-compatibility/2006" xmlns:p14="http://schemas.microsoft.com/office/powerpoint/2010/main">
          <mc:Choice Requires="p14">
            <p:contentPart p14:bwMode="auto" r:id="rId350">
              <p14:nvContentPartPr>
                <p14:cNvPr id="359" name="Freihand 358">
                  <a:extLst>
                    <a:ext uri="{FF2B5EF4-FFF2-40B4-BE49-F238E27FC236}">
                      <a16:creationId xmlns:a16="http://schemas.microsoft.com/office/drawing/2014/main" id="{4F0E7A62-EF58-4C79-8434-0BBFC0BD0A99}"/>
                    </a:ext>
                  </a:extLst>
                </p14:cNvPr>
                <p14:cNvContentPartPr/>
                <p14:nvPr/>
              </p14:nvContentPartPr>
              <p14:xfrm>
                <a:off x="6381717" y="6133485"/>
                <a:ext cx="24120" cy="158040"/>
              </p14:xfrm>
            </p:contentPart>
          </mc:Choice>
          <mc:Fallback xmlns="">
            <p:pic>
              <p:nvPicPr>
                <p:cNvPr id="359" name="Freihand 358">
                  <a:extLst>
                    <a:ext uri="{FF2B5EF4-FFF2-40B4-BE49-F238E27FC236}">
                      <a16:creationId xmlns:a16="http://schemas.microsoft.com/office/drawing/2014/main" id="{4F0E7A62-EF58-4C79-8434-0BBFC0BD0A99}"/>
                    </a:ext>
                  </a:extLst>
                </p:cNvPr>
                <p:cNvPicPr/>
                <p:nvPr/>
              </p:nvPicPr>
              <p:blipFill>
                <a:blip r:embed="rId351"/>
                <a:stretch>
                  <a:fillRect/>
                </a:stretch>
              </p:blipFill>
              <p:spPr>
                <a:xfrm>
                  <a:off x="6377397" y="6129165"/>
                  <a:ext cx="32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60" name="Freihand 359">
                  <a:extLst>
                    <a:ext uri="{FF2B5EF4-FFF2-40B4-BE49-F238E27FC236}">
                      <a16:creationId xmlns:a16="http://schemas.microsoft.com/office/drawing/2014/main" id="{BBBAC208-0F3D-426A-AF22-1EE759C4B3D1}"/>
                    </a:ext>
                  </a:extLst>
                </p14:cNvPr>
                <p14:cNvContentPartPr/>
                <p14:nvPr/>
              </p14:nvContentPartPr>
              <p14:xfrm>
                <a:off x="6394677" y="6100725"/>
                <a:ext cx="119520" cy="146880"/>
              </p14:xfrm>
            </p:contentPart>
          </mc:Choice>
          <mc:Fallback xmlns="">
            <p:pic>
              <p:nvPicPr>
                <p:cNvPr id="360" name="Freihand 359">
                  <a:extLst>
                    <a:ext uri="{FF2B5EF4-FFF2-40B4-BE49-F238E27FC236}">
                      <a16:creationId xmlns:a16="http://schemas.microsoft.com/office/drawing/2014/main" id="{BBBAC208-0F3D-426A-AF22-1EE759C4B3D1}"/>
                    </a:ext>
                  </a:extLst>
                </p:cNvPr>
                <p:cNvPicPr/>
                <p:nvPr/>
              </p:nvPicPr>
              <p:blipFill>
                <a:blip r:embed="rId353"/>
                <a:stretch>
                  <a:fillRect/>
                </a:stretch>
              </p:blipFill>
              <p:spPr>
                <a:xfrm>
                  <a:off x="6390357" y="6096405"/>
                  <a:ext cx="128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64" name="Freihand 363">
                  <a:extLst>
                    <a:ext uri="{FF2B5EF4-FFF2-40B4-BE49-F238E27FC236}">
                      <a16:creationId xmlns:a16="http://schemas.microsoft.com/office/drawing/2014/main" id="{ABF19A9A-2A54-4F0F-964C-5A71ECAB5FBE}"/>
                    </a:ext>
                  </a:extLst>
                </p14:cNvPr>
                <p14:cNvContentPartPr/>
                <p14:nvPr/>
              </p14:nvContentPartPr>
              <p14:xfrm>
                <a:off x="6576837" y="6154725"/>
                <a:ext cx="110520" cy="85680"/>
              </p14:xfrm>
            </p:contentPart>
          </mc:Choice>
          <mc:Fallback xmlns="">
            <p:pic>
              <p:nvPicPr>
                <p:cNvPr id="364" name="Freihand 363">
                  <a:extLst>
                    <a:ext uri="{FF2B5EF4-FFF2-40B4-BE49-F238E27FC236}">
                      <a16:creationId xmlns:a16="http://schemas.microsoft.com/office/drawing/2014/main" id="{ABF19A9A-2A54-4F0F-964C-5A71ECAB5FBE}"/>
                    </a:ext>
                  </a:extLst>
                </p:cNvPr>
                <p:cNvPicPr/>
                <p:nvPr/>
              </p:nvPicPr>
              <p:blipFill>
                <a:blip r:embed="rId355"/>
                <a:stretch>
                  <a:fillRect/>
                </a:stretch>
              </p:blipFill>
              <p:spPr>
                <a:xfrm>
                  <a:off x="6572517" y="6150405"/>
                  <a:ext cx="119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65" name="Freihand 364">
                  <a:extLst>
                    <a:ext uri="{FF2B5EF4-FFF2-40B4-BE49-F238E27FC236}">
                      <a16:creationId xmlns:a16="http://schemas.microsoft.com/office/drawing/2014/main" id="{630056E3-522A-48CD-B2FE-A5B7DCD06097}"/>
                    </a:ext>
                  </a:extLst>
                </p14:cNvPr>
                <p14:cNvContentPartPr/>
                <p14:nvPr/>
              </p14:nvContentPartPr>
              <p14:xfrm>
                <a:off x="6710037" y="6094245"/>
                <a:ext cx="121320" cy="132120"/>
              </p14:xfrm>
            </p:contentPart>
          </mc:Choice>
          <mc:Fallback xmlns="">
            <p:pic>
              <p:nvPicPr>
                <p:cNvPr id="365" name="Freihand 364">
                  <a:extLst>
                    <a:ext uri="{FF2B5EF4-FFF2-40B4-BE49-F238E27FC236}">
                      <a16:creationId xmlns:a16="http://schemas.microsoft.com/office/drawing/2014/main" id="{630056E3-522A-48CD-B2FE-A5B7DCD06097}"/>
                    </a:ext>
                  </a:extLst>
                </p:cNvPr>
                <p:cNvPicPr/>
                <p:nvPr/>
              </p:nvPicPr>
              <p:blipFill>
                <a:blip r:embed="rId357"/>
                <a:stretch>
                  <a:fillRect/>
                </a:stretch>
              </p:blipFill>
              <p:spPr>
                <a:xfrm>
                  <a:off x="6705717" y="6089925"/>
                  <a:ext cx="129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66" name="Freihand 365">
                  <a:extLst>
                    <a:ext uri="{FF2B5EF4-FFF2-40B4-BE49-F238E27FC236}">
                      <a16:creationId xmlns:a16="http://schemas.microsoft.com/office/drawing/2014/main" id="{21ED0E22-E0A5-4194-931B-9DE7DCD14DEF}"/>
                    </a:ext>
                  </a:extLst>
                </p14:cNvPr>
                <p14:cNvContentPartPr/>
                <p14:nvPr/>
              </p14:nvContentPartPr>
              <p14:xfrm>
                <a:off x="6831357" y="6061485"/>
                <a:ext cx="11520" cy="34920"/>
              </p14:xfrm>
            </p:contentPart>
          </mc:Choice>
          <mc:Fallback xmlns="">
            <p:pic>
              <p:nvPicPr>
                <p:cNvPr id="366" name="Freihand 365">
                  <a:extLst>
                    <a:ext uri="{FF2B5EF4-FFF2-40B4-BE49-F238E27FC236}">
                      <a16:creationId xmlns:a16="http://schemas.microsoft.com/office/drawing/2014/main" id="{21ED0E22-E0A5-4194-931B-9DE7DCD14DEF}"/>
                    </a:ext>
                  </a:extLst>
                </p:cNvPr>
                <p:cNvPicPr/>
                <p:nvPr/>
              </p:nvPicPr>
              <p:blipFill>
                <a:blip r:embed="rId359"/>
                <a:stretch>
                  <a:fillRect/>
                </a:stretch>
              </p:blipFill>
              <p:spPr>
                <a:xfrm>
                  <a:off x="6827037" y="6057165"/>
                  <a:ext cx="2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67" name="Freihand 366">
                  <a:extLst>
                    <a:ext uri="{FF2B5EF4-FFF2-40B4-BE49-F238E27FC236}">
                      <a16:creationId xmlns:a16="http://schemas.microsoft.com/office/drawing/2014/main" id="{EDAE357B-D951-4550-9B4F-9BBB7F87BDFA}"/>
                    </a:ext>
                  </a:extLst>
                </p14:cNvPr>
                <p14:cNvContentPartPr/>
                <p14:nvPr/>
              </p14:nvContentPartPr>
              <p14:xfrm>
                <a:off x="6863037" y="6142845"/>
                <a:ext cx="147960" cy="45720"/>
              </p14:xfrm>
            </p:contentPart>
          </mc:Choice>
          <mc:Fallback xmlns="">
            <p:pic>
              <p:nvPicPr>
                <p:cNvPr id="367" name="Freihand 366">
                  <a:extLst>
                    <a:ext uri="{FF2B5EF4-FFF2-40B4-BE49-F238E27FC236}">
                      <a16:creationId xmlns:a16="http://schemas.microsoft.com/office/drawing/2014/main" id="{EDAE357B-D951-4550-9B4F-9BBB7F87BDFA}"/>
                    </a:ext>
                  </a:extLst>
                </p:cNvPr>
                <p:cNvPicPr/>
                <p:nvPr/>
              </p:nvPicPr>
              <p:blipFill>
                <a:blip r:embed="rId361"/>
                <a:stretch>
                  <a:fillRect/>
                </a:stretch>
              </p:blipFill>
              <p:spPr>
                <a:xfrm>
                  <a:off x="6858717" y="6138525"/>
                  <a:ext cx="156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68" name="Freihand 367">
                  <a:extLst>
                    <a:ext uri="{FF2B5EF4-FFF2-40B4-BE49-F238E27FC236}">
                      <a16:creationId xmlns:a16="http://schemas.microsoft.com/office/drawing/2014/main" id="{48083A77-ACC0-49B9-BE68-94F01506945C}"/>
                    </a:ext>
                  </a:extLst>
                </p14:cNvPr>
                <p14:cNvContentPartPr/>
                <p14:nvPr/>
              </p14:nvContentPartPr>
              <p14:xfrm>
                <a:off x="7034037" y="6053565"/>
                <a:ext cx="180360" cy="128160"/>
              </p14:xfrm>
            </p:contentPart>
          </mc:Choice>
          <mc:Fallback xmlns="">
            <p:pic>
              <p:nvPicPr>
                <p:cNvPr id="368" name="Freihand 367">
                  <a:extLst>
                    <a:ext uri="{FF2B5EF4-FFF2-40B4-BE49-F238E27FC236}">
                      <a16:creationId xmlns:a16="http://schemas.microsoft.com/office/drawing/2014/main" id="{48083A77-ACC0-49B9-BE68-94F01506945C}"/>
                    </a:ext>
                  </a:extLst>
                </p:cNvPr>
                <p:cNvPicPr/>
                <p:nvPr/>
              </p:nvPicPr>
              <p:blipFill>
                <a:blip r:embed="rId363"/>
                <a:stretch>
                  <a:fillRect/>
                </a:stretch>
              </p:blipFill>
              <p:spPr>
                <a:xfrm>
                  <a:off x="7029717" y="6049245"/>
                  <a:ext cx="189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69" name="Freihand 368">
                  <a:extLst>
                    <a:ext uri="{FF2B5EF4-FFF2-40B4-BE49-F238E27FC236}">
                      <a16:creationId xmlns:a16="http://schemas.microsoft.com/office/drawing/2014/main" id="{977B530E-05A1-487B-B9FD-744BC46B671A}"/>
                    </a:ext>
                  </a:extLst>
                </p14:cNvPr>
                <p14:cNvContentPartPr/>
                <p14:nvPr/>
              </p14:nvContentPartPr>
              <p14:xfrm>
                <a:off x="7367037" y="6084885"/>
                <a:ext cx="179640" cy="59760"/>
              </p14:xfrm>
            </p:contentPart>
          </mc:Choice>
          <mc:Fallback xmlns="">
            <p:pic>
              <p:nvPicPr>
                <p:cNvPr id="369" name="Freihand 368">
                  <a:extLst>
                    <a:ext uri="{FF2B5EF4-FFF2-40B4-BE49-F238E27FC236}">
                      <a16:creationId xmlns:a16="http://schemas.microsoft.com/office/drawing/2014/main" id="{977B530E-05A1-487B-B9FD-744BC46B671A}"/>
                    </a:ext>
                  </a:extLst>
                </p:cNvPr>
                <p:cNvPicPr/>
                <p:nvPr/>
              </p:nvPicPr>
              <p:blipFill>
                <a:blip r:embed="rId365"/>
                <a:stretch>
                  <a:fillRect/>
                </a:stretch>
              </p:blipFill>
              <p:spPr>
                <a:xfrm>
                  <a:off x="7362717" y="6080565"/>
                  <a:ext cx="188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70" name="Freihand 369">
                  <a:extLst>
                    <a:ext uri="{FF2B5EF4-FFF2-40B4-BE49-F238E27FC236}">
                      <a16:creationId xmlns:a16="http://schemas.microsoft.com/office/drawing/2014/main" id="{E08010E8-F256-4598-A449-20E4A5350140}"/>
                    </a:ext>
                  </a:extLst>
                </p14:cNvPr>
                <p14:cNvContentPartPr/>
                <p14:nvPr/>
              </p14:nvContentPartPr>
              <p14:xfrm>
                <a:off x="7547397" y="6042405"/>
                <a:ext cx="26280" cy="24120"/>
              </p14:xfrm>
            </p:contentPart>
          </mc:Choice>
          <mc:Fallback xmlns="">
            <p:pic>
              <p:nvPicPr>
                <p:cNvPr id="370" name="Freihand 369">
                  <a:extLst>
                    <a:ext uri="{FF2B5EF4-FFF2-40B4-BE49-F238E27FC236}">
                      <a16:creationId xmlns:a16="http://schemas.microsoft.com/office/drawing/2014/main" id="{E08010E8-F256-4598-A449-20E4A5350140}"/>
                    </a:ext>
                  </a:extLst>
                </p:cNvPr>
                <p:cNvPicPr/>
                <p:nvPr/>
              </p:nvPicPr>
              <p:blipFill>
                <a:blip r:embed="rId367"/>
                <a:stretch>
                  <a:fillRect/>
                </a:stretch>
              </p:blipFill>
              <p:spPr>
                <a:xfrm>
                  <a:off x="7543077" y="6038085"/>
                  <a:ext cx="34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71" name="Freihand 370">
                  <a:extLst>
                    <a:ext uri="{FF2B5EF4-FFF2-40B4-BE49-F238E27FC236}">
                      <a16:creationId xmlns:a16="http://schemas.microsoft.com/office/drawing/2014/main" id="{4D26E55C-5DE1-48AB-B1DA-C1CE92E600B0}"/>
                    </a:ext>
                  </a:extLst>
                </p14:cNvPr>
                <p14:cNvContentPartPr/>
                <p14:nvPr/>
              </p14:nvContentPartPr>
              <p14:xfrm>
                <a:off x="7565757" y="6074445"/>
                <a:ext cx="122760" cy="55440"/>
              </p14:xfrm>
            </p:contentPart>
          </mc:Choice>
          <mc:Fallback xmlns="">
            <p:pic>
              <p:nvPicPr>
                <p:cNvPr id="371" name="Freihand 370">
                  <a:extLst>
                    <a:ext uri="{FF2B5EF4-FFF2-40B4-BE49-F238E27FC236}">
                      <a16:creationId xmlns:a16="http://schemas.microsoft.com/office/drawing/2014/main" id="{4D26E55C-5DE1-48AB-B1DA-C1CE92E600B0}"/>
                    </a:ext>
                  </a:extLst>
                </p:cNvPr>
                <p:cNvPicPr/>
                <p:nvPr/>
              </p:nvPicPr>
              <p:blipFill>
                <a:blip r:embed="rId369"/>
                <a:stretch>
                  <a:fillRect/>
                </a:stretch>
              </p:blipFill>
              <p:spPr>
                <a:xfrm>
                  <a:off x="7561437" y="6070125"/>
                  <a:ext cx="131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72" name="Freihand 371">
                  <a:extLst>
                    <a:ext uri="{FF2B5EF4-FFF2-40B4-BE49-F238E27FC236}">
                      <a16:creationId xmlns:a16="http://schemas.microsoft.com/office/drawing/2014/main" id="{60391EDD-5913-422C-B2F5-D456F1EC2246}"/>
                    </a:ext>
                  </a:extLst>
                </p14:cNvPr>
                <p14:cNvContentPartPr/>
                <p14:nvPr/>
              </p14:nvContentPartPr>
              <p14:xfrm>
                <a:off x="7673397" y="6033765"/>
                <a:ext cx="351360" cy="87840"/>
              </p14:xfrm>
            </p:contentPart>
          </mc:Choice>
          <mc:Fallback xmlns="">
            <p:pic>
              <p:nvPicPr>
                <p:cNvPr id="372" name="Freihand 371">
                  <a:extLst>
                    <a:ext uri="{FF2B5EF4-FFF2-40B4-BE49-F238E27FC236}">
                      <a16:creationId xmlns:a16="http://schemas.microsoft.com/office/drawing/2014/main" id="{60391EDD-5913-422C-B2F5-D456F1EC2246}"/>
                    </a:ext>
                  </a:extLst>
                </p:cNvPr>
                <p:cNvPicPr/>
                <p:nvPr/>
              </p:nvPicPr>
              <p:blipFill>
                <a:blip r:embed="rId371"/>
                <a:stretch>
                  <a:fillRect/>
                </a:stretch>
              </p:blipFill>
              <p:spPr>
                <a:xfrm>
                  <a:off x="7669077" y="6029445"/>
                  <a:ext cx="360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73" name="Freihand 372">
                  <a:extLst>
                    <a:ext uri="{FF2B5EF4-FFF2-40B4-BE49-F238E27FC236}">
                      <a16:creationId xmlns:a16="http://schemas.microsoft.com/office/drawing/2014/main" id="{8C3945E9-0142-41F9-AE8D-4F420E0C101D}"/>
                    </a:ext>
                  </a:extLst>
                </p14:cNvPr>
                <p14:cNvContentPartPr/>
                <p14:nvPr/>
              </p14:nvContentPartPr>
              <p14:xfrm>
                <a:off x="7053477" y="6407445"/>
                <a:ext cx="360" cy="11160"/>
              </p14:xfrm>
            </p:contentPart>
          </mc:Choice>
          <mc:Fallback xmlns="">
            <p:pic>
              <p:nvPicPr>
                <p:cNvPr id="373" name="Freihand 372">
                  <a:extLst>
                    <a:ext uri="{FF2B5EF4-FFF2-40B4-BE49-F238E27FC236}">
                      <a16:creationId xmlns:a16="http://schemas.microsoft.com/office/drawing/2014/main" id="{8C3945E9-0142-41F9-AE8D-4F420E0C101D}"/>
                    </a:ext>
                  </a:extLst>
                </p:cNvPr>
                <p:cNvPicPr/>
                <p:nvPr/>
              </p:nvPicPr>
              <p:blipFill>
                <a:blip r:embed="rId373"/>
                <a:stretch>
                  <a:fillRect/>
                </a:stretch>
              </p:blipFill>
              <p:spPr>
                <a:xfrm>
                  <a:off x="7049157" y="6403125"/>
                  <a:ext cx="9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74" name="Freihand 373">
                  <a:extLst>
                    <a:ext uri="{FF2B5EF4-FFF2-40B4-BE49-F238E27FC236}">
                      <a16:creationId xmlns:a16="http://schemas.microsoft.com/office/drawing/2014/main" id="{88FA6D90-E3A4-429C-A268-7F48A31B3C17}"/>
                    </a:ext>
                  </a:extLst>
                </p14:cNvPr>
                <p14:cNvContentPartPr/>
                <p14:nvPr/>
              </p14:nvContentPartPr>
              <p14:xfrm>
                <a:off x="7040157" y="6403845"/>
                <a:ext cx="21240" cy="145800"/>
              </p14:xfrm>
            </p:contentPart>
          </mc:Choice>
          <mc:Fallback xmlns="">
            <p:pic>
              <p:nvPicPr>
                <p:cNvPr id="374" name="Freihand 373">
                  <a:extLst>
                    <a:ext uri="{FF2B5EF4-FFF2-40B4-BE49-F238E27FC236}">
                      <a16:creationId xmlns:a16="http://schemas.microsoft.com/office/drawing/2014/main" id="{88FA6D90-E3A4-429C-A268-7F48A31B3C17}"/>
                    </a:ext>
                  </a:extLst>
                </p:cNvPr>
                <p:cNvPicPr/>
                <p:nvPr/>
              </p:nvPicPr>
              <p:blipFill>
                <a:blip r:embed="rId375"/>
                <a:stretch>
                  <a:fillRect/>
                </a:stretch>
              </p:blipFill>
              <p:spPr>
                <a:xfrm>
                  <a:off x="7035837" y="6399525"/>
                  <a:ext cx="29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75" name="Freihand 374">
                  <a:extLst>
                    <a:ext uri="{FF2B5EF4-FFF2-40B4-BE49-F238E27FC236}">
                      <a16:creationId xmlns:a16="http://schemas.microsoft.com/office/drawing/2014/main" id="{5A741581-84B2-41DD-8456-2DB17C5DC7FC}"/>
                    </a:ext>
                  </a:extLst>
                </p14:cNvPr>
                <p14:cNvContentPartPr/>
                <p14:nvPr/>
              </p14:nvContentPartPr>
              <p14:xfrm>
                <a:off x="7045197" y="6379005"/>
                <a:ext cx="144000" cy="159120"/>
              </p14:xfrm>
            </p:contentPart>
          </mc:Choice>
          <mc:Fallback xmlns="">
            <p:pic>
              <p:nvPicPr>
                <p:cNvPr id="375" name="Freihand 374">
                  <a:extLst>
                    <a:ext uri="{FF2B5EF4-FFF2-40B4-BE49-F238E27FC236}">
                      <a16:creationId xmlns:a16="http://schemas.microsoft.com/office/drawing/2014/main" id="{5A741581-84B2-41DD-8456-2DB17C5DC7FC}"/>
                    </a:ext>
                  </a:extLst>
                </p:cNvPr>
                <p:cNvPicPr/>
                <p:nvPr/>
              </p:nvPicPr>
              <p:blipFill>
                <a:blip r:embed="rId377"/>
                <a:stretch>
                  <a:fillRect/>
                </a:stretch>
              </p:blipFill>
              <p:spPr>
                <a:xfrm>
                  <a:off x="7040877" y="6374685"/>
                  <a:ext cx="152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76" name="Freihand 375">
                  <a:extLst>
                    <a:ext uri="{FF2B5EF4-FFF2-40B4-BE49-F238E27FC236}">
                      <a16:creationId xmlns:a16="http://schemas.microsoft.com/office/drawing/2014/main" id="{7798147F-8060-45F0-A659-AD05BC9B4BCC}"/>
                    </a:ext>
                  </a:extLst>
                </p14:cNvPr>
                <p14:cNvContentPartPr/>
                <p14:nvPr/>
              </p14:nvContentPartPr>
              <p14:xfrm>
                <a:off x="7315917" y="6373965"/>
                <a:ext cx="10440" cy="142560"/>
              </p14:xfrm>
            </p:contentPart>
          </mc:Choice>
          <mc:Fallback xmlns="">
            <p:pic>
              <p:nvPicPr>
                <p:cNvPr id="376" name="Freihand 375">
                  <a:extLst>
                    <a:ext uri="{FF2B5EF4-FFF2-40B4-BE49-F238E27FC236}">
                      <a16:creationId xmlns:a16="http://schemas.microsoft.com/office/drawing/2014/main" id="{7798147F-8060-45F0-A659-AD05BC9B4BCC}"/>
                    </a:ext>
                  </a:extLst>
                </p:cNvPr>
                <p:cNvPicPr/>
                <p:nvPr/>
              </p:nvPicPr>
              <p:blipFill>
                <a:blip r:embed="rId379"/>
                <a:stretch>
                  <a:fillRect/>
                </a:stretch>
              </p:blipFill>
              <p:spPr>
                <a:xfrm>
                  <a:off x="7311597" y="6369645"/>
                  <a:ext cx="19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79" name="Freihand 378">
                  <a:extLst>
                    <a:ext uri="{FF2B5EF4-FFF2-40B4-BE49-F238E27FC236}">
                      <a16:creationId xmlns:a16="http://schemas.microsoft.com/office/drawing/2014/main" id="{37E67B98-1284-45FF-9396-BD77AA4C2E5A}"/>
                    </a:ext>
                  </a:extLst>
                </p14:cNvPr>
                <p14:cNvContentPartPr/>
                <p14:nvPr/>
              </p14:nvContentPartPr>
              <p14:xfrm>
                <a:off x="6909117" y="6484485"/>
                <a:ext cx="712080" cy="159120"/>
              </p14:xfrm>
            </p:contentPart>
          </mc:Choice>
          <mc:Fallback xmlns="">
            <p:pic>
              <p:nvPicPr>
                <p:cNvPr id="379" name="Freihand 378">
                  <a:extLst>
                    <a:ext uri="{FF2B5EF4-FFF2-40B4-BE49-F238E27FC236}">
                      <a16:creationId xmlns:a16="http://schemas.microsoft.com/office/drawing/2014/main" id="{37E67B98-1284-45FF-9396-BD77AA4C2E5A}"/>
                    </a:ext>
                  </a:extLst>
                </p:cNvPr>
                <p:cNvPicPr/>
                <p:nvPr/>
              </p:nvPicPr>
              <p:blipFill>
                <a:blip r:embed="rId381"/>
                <a:stretch>
                  <a:fillRect/>
                </a:stretch>
              </p:blipFill>
              <p:spPr>
                <a:xfrm>
                  <a:off x="6904797" y="6480165"/>
                  <a:ext cx="7207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80" name="Freihand 379">
                  <a:extLst>
                    <a:ext uri="{FF2B5EF4-FFF2-40B4-BE49-F238E27FC236}">
                      <a16:creationId xmlns:a16="http://schemas.microsoft.com/office/drawing/2014/main" id="{B8362F0C-BE76-490D-AADB-B4BBD22F9332}"/>
                    </a:ext>
                  </a:extLst>
                </p14:cNvPr>
                <p14:cNvContentPartPr/>
                <p14:nvPr/>
              </p14:nvContentPartPr>
              <p14:xfrm>
                <a:off x="6840717" y="6242205"/>
                <a:ext cx="667440" cy="408600"/>
              </p14:xfrm>
            </p:contentPart>
          </mc:Choice>
          <mc:Fallback xmlns="">
            <p:pic>
              <p:nvPicPr>
                <p:cNvPr id="380" name="Freihand 379">
                  <a:extLst>
                    <a:ext uri="{FF2B5EF4-FFF2-40B4-BE49-F238E27FC236}">
                      <a16:creationId xmlns:a16="http://schemas.microsoft.com/office/drawing/2014/main" id="{B8362F0C-BE76-490D-AADB-B4BBD22F9332}"/>
                    </a:ext>
                  </a:extLst>
                </p:cNvPr>
                <p:cNvPicPr/>
                <p:nvPr/>
              </p:nvPicPr>
              <p:blipFill>
                <a:blip r:embed="rId383"/>
                <a:stretch>
                  <a:fillRect/>
                </a:stretch>
              </p:blipFill>
              <p:spPr>
                <a:xfrm>
                  <a:off x="6836397" y="6237885"/>
                  <a:ext cx="676080" cy="417240"/>
                </a:xfrm>
                <a:prstGeom prst="rect">
                  <a:avLst/>
                </a:prstGeom>
              </p:spPr>
            </p:pic>
          </mc:Fallback>
        </mc:AlternateContent>
      </p:grpSp>
      <p:grpSp>
        <p:nvGrpSpPr>
          <p:cNvPr id="384" name="Gruppieren 383">
            <a:extLst>
              <a:ext uri="{FF2B5EF4-FFF2-40B4-BE49-F238E27FC236}">
                <a16:creationId xmlns:a16="http://schemas.microsoft.com/office/drawing/2014/main" id="{9B326EC7-1818-4EBD-877A-0D3031CC9F5E}"/>
              </a:ext>
            </a:extLst>
          </p:cNvPr>
          <p:cNvGrpSpPr/>
          <p:nvPr/>
        </p:nvGrpSpPr>
        <p:grpSpPr>
          <a:xfrm>
            <a:off x="9825477" y="1528365"/>
            <a:ext cx="997920" cy="541440"/>
            <a:chOff x="9825477" y="1528365"/>
            <a:chExt cx="997920" cy="541440"/>
          </a:xfrm>
        </p:grpSpPr>
        <mc:AlternateContent xmlns:mc="http://schemas.openxmlformats.org/markup-compatibility/2006" xmlns:p14="http://schemas.microsoft.com/office/powerpoint/2010/main">
          <mc:Choice Requires="p14">
            <p:contentPart p14:bwMode="auto" r:id="rId384">
              <p14:nvContentPartPr>
                <p14:cNvPr id="278" name="Freihand 277">
                  <a:extLst>
                    <a:ext uri="{FF2B5EF4-FFF2-40B4-BE49-F238E27FC236}">
                      <a16:creationId xmlns:a16="http://schemas.microsoft.com/office/drawing/2014/main" id="{6C56CEA7-EFB9-4640-A4AA-E83E88147ADD}"/>
                    </a:ext>
                  </a:extLst>
                </p14:cNvPr>
                <p14:cNvContentPartPr/>
                <p14:nvPr/>
              </p14:nvContentPartPr>
              <p14:xfrm>
                <a:off x="9852117" y="1782165"/>
                <a:ext cx="360" cy="360"/>
              </p14:xfrm>
            </p:contentPart>
          </mc:Choice>
          <mc:Fallback xmlns="">
            <p:pic>
              <p:nvPicPr>
                <p:cNvPr id="278" name="Freihand 277">
                  <a:extLst>
                    <a:ext uri="{FF2B5EF4-FFF2-40B4-BE49-F238E27FC236}">
                      <a16:creationId xmlns:a16="http://schemas.microsoft.com/office/drawing/2014/main" id="{6C56CEA7-EFB9-4640-A4AA-E83E88147ADD}"/>
                    </a:ext>
                  </a:extLst>
                </p:cNvPr>
                <p:cNvPicPr/>
                <p:nvPr/>
              </p:nvPicPr>
              <p:blipFill>
                <a:blip r:embed="rId13"/>
                <a:stretch>
                  <a:fillRect/>
                </a:stretch>
              </p:blipFill>
              <p:spPr>
                <a:xfrm>
                  <a:off x="9847797" y="1777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9" name="Freihand 278">
                  <a:extLst>
                    <a:ext uri="{FF2B5EF4-FFF2-40B4-BE49-F238E27FC236}">
                      <a16:creationId xmlns:a16="http://schemas.microsoft.com/office/drawing/2014/main" id="{E3C69F0F-FC9C-4D9E-9CDA-F5FD16DB9E24}"/>
                    </a:ext>
                  </a:extLst>
                </p14:cNvPr>
                <p14:cNvContentPartPr/>
                <p14:nvPr/>
              </p14:nvContentPartPr>
              <p14:xfrm>
                <a:off x="9825477" y="1657965"/>
                <a:ext cx="180720" cy="151200"/>
              </p14:xfrm>
            </p:contentPart>
          </mc:Choice>
          <mc:Fallback xmlns="">
            <p:pic>
              <p:nvPicPr>
                <p:cNvPr id="279" name="Freihand 278">
                  <a:extLst>
                    <a:ext uri="{FF2B5EF4-FFF2-40B4-BE49-F238E27FC236}">
                      <a16:creationId xmlns:a16="http://schemas.microsoft.com/office/drawing/2014/main" id="{E3C69F0F-FC9C-4D9E-9CDA-F5FD16DB9E24}"/>
                    </a:ext>
                  </a:extLst>
                </p:cNvPr>
                <p:cNvPicPr/>
                <p:nvPr/>
              </p:nvPicPr>
              <p:blipFill>
                <a:blip r:embed="rId386"/>
                <a:stretch>
                  <a:fillRect/>
                </a:stretch>
              </p:blipFill>
              <p:spPr>
                <a:xfrm>
                  <a:off x="9821157" y="1653645"/>
                  <a:ext cx="189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80" name="Freihand 279">
                  <a:extLst>
                    <a:ext uri="{FF2B5EF4-FFF2-40B4-BE49-F238E27FC236}">
                      <a16:creationId xmlns:a16="http://schemas.microsoft.com/office/drawing/2014/main" id="{B23623B2-3D4E-4230-A367-7CA1674044BE}"/>
                    </a:ext>
                  </a:extLst>
                </p14:cNvPr>
                <p14:cNvContentPartPr/>
                <p14:nvPr/>
              </p14:nvContentPartPr>
              <p14:xfrm>
                <a:off x="10254597" y="1658685"/>
                <a:ext cx="143640" cy="172800"/>
              </p14:xfrm>
            </p:contentPart>
          </mc:Choice>
          <mc:Fallback xmlns="">
            <p:pic>
              <p:nvPicPr>
                <p:cNvPr id="280" name="Freihand 279">
                  <a:extLst>
                    <a:ext uri="{FF2B5EF4-FFF2-40B4-BE49-F238E27FC236}">
                      <a16:creationId xmlns:a16="http://schemas.microsoft.com/office/drawing/2014/main" id="{B23623B2-3D4E-4230-A367-7CA1674044BE}"/>
                    </a:ext>
                  </a:extLst>
                </p:cNvPr>
                <p:cNvPicPr/>
                <p:nvPr/>
              </p:nvPicPr>
              <p:blipFill>
                <a:blip r:embed="rId388"/>
                <a:stretch>
                  <a:fillRect/>
                </a:stretch>
              </p:blipFill>
              <p:spPr>
                <a:xfrm>
                  <a:off x="10250277" y="1654365"/>
                  <a:ext cx="152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81" name="Freihand 280">
                  <a:extLst>
                    <a:ext uri="{FF2B5EF4-FFF2-40B4-BE49-F238E27FC236}">
                      <a16:creationId xmlns:a16="http://schemas.microsoft.com/office/drawing/2014/main" id="{57A739BA-7A41-4D3C-B804-AEF63AEE2D34}"/>
                    </a:ext>
                  </a:extLst>
                </p14:cNvPr>
                <p14:cNvContentPartPr/>
                <p14:nvPr/>
              </p14:nvContentPartPr>
              <p14:xfrm>
                <a:off x="10485717" y="1676685"/>
                <a:ext cx="18360" cy="110880"/>
              </p14:xfrm>
            </p:contentPart>
          </mc:Choice>
          <mc:Fallback xmlns="">
            <p:pic>
              <p:nvPicPr>
                <p:cNvPr id="281" name="Freihand 280">
                  <a:extLst>
                    <a:ext uri="{FF2B5EF4-FFF2-40B4-BE49-F238E27FC236}">
                      <a16:creationId xmlns:a16="http://schemas.microsoft.com/office/drawing/2014/main" id="{57A739BA-7A41-4D3C-B804-AEF63AEE2D34}"/>
                    </a:ext>
                  </a:extLst>
                </p:cNvPr>
                <p:cNvPicPr/>
                <p:nvPr/>
              </p:nvPicPr>
              <p:blipFill>
                <a:blip r:embed="rId390"/>
                <a:stretch>
                  <a:fillRect/>
                </a:stretch>
              </p:blipFill>
              <p:spPr>
                <a:xfrm>
                  <a:off x="10481397" y="1672365"/>
                  <a:ext cx="27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82" name="Freihand 281">
                  <a:extLst>
                    <a:ext uri="{FF2B5EF4-FFF2-40B4-BE49-F238E27FC236}">
                      <a16:creationId xmlns:a16="http://schemas.microsoft.com/office/drawing/2014/main" id="{F01B531C-25D4-4AB8-9DD8-1954F15A483E}"/>
                    </a:ext>
                  </a:extLst>
                </p14:cNvPr>
                <p14:cNvContentPartPr/>
                <p14:nvPr/>
              </p14:nvContentPartPr>
              <p14:xfrm>
                <a:off x="10386357" y="1675965"/>
                <a:ext cx="155160" cy="143640"/>
              </p14:xfrm>
            </p:contentPart>
          </mc:Choice>
          <mc:Fallback xmlns="">
            <p:pic>
              <p:nvPicPr>
                <p:cNvPr id="282" name="Freihand 281">
                  <a:extLst>
                    <a:ext uri="{FF2B5EF4-FFF2-40B4-BE49-F238E27FC236}">
                      <a16:creationId xmlns:a16="http://schemas.microsoft.com/office/drawing/2014/main" id="{F01B531C-25D4-4AB8-9DD8-1954F15A483E}"/>
                    </a:ext>
                  </a:extLst>
                </p:cNvPr>
                <p:cNvPicPr/>
                <p:nvPr/>
              </p:nvPicPr>
              <p:blipFill>
                <a:blip r:embed="rId392"/>
                <a:stretch>
                  <a:fillRect/>
                </a:stretch>
              </p:blipFill>
              <p:spPr>
                <a:xfrm>
                  <a:off x="10382037" y="1671645"/>
                  <a:ext cx="163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86" name="Freihand 285">
                  <a:extLst>
                    <a:ext uri="{FF2B5EF4-FFF2-40B4-BE49-F238E27FC236}">
                      <a16:creationId xmlns:a16="http://schemas.microsoft.com/office/drawing/2014/main" id="{FAA1C82C-0BEA-4A8C-B593-97E1031A00D1}"/>
                    </a:ext>
                  </a:extLst>
                </p14:cNvPr>
                <p14:cNvContentPartPr/>
                <p14:nvPr/>
              </p14:nvContentPartPr>
              <p14:xfrm>
                <a:off x="10631517" y="1667325"/>
                <a:ext cx="24840" cy="127080"/>
              </p14:xfrm>
            </p:contentPart>
          </mc:Choice>
          <mc:Fallback xmlns="">
            <p:pic>
              <p:nvPicPr>
                <p:cNvPr id="286" name="Freihand 285">
                  <a:extLst>
                    <a:ext uri="{FF2B5EF4-FFF2-40B4-BE49-F238E27FC236}">
                      <a16:creationId xmlns:a16="http://schemas.microsoft.com/office/drawing/2014/main" id="{FAA1C82C-0BEA-4A8C-B593-97E1031A00D1}"/>
                    </a:ext>
                  </a:extLst>
                </p:cNvPr>
                <p:cNvPicPr/>
                <p:nvPr/>
              </p:nvPicPr>
              <p:blipFill>
                <a:blip r:embed="rId394"/>
                <a:stretch>
                  <a:fillRect/>
                </a:stretch>
              </p:blipFill>
              <p:spPr>
                <a:xfrm>
                  <a:off x="10627197" y="1663005"/>
                  <a:ext cx="33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87" name="Freihand 286">
                  <a:extLst>
                    <a:ext uri="{FF2B5EF4-FFF2-40B4-BE49-F238E27FC236}">
                      <a16:creationId xmlns:a16="http://schemas.microsoft.com/office/drawing/2014/main" id="{F4931043-5224-485A-9509-71B35DB09D6C}"/>
                    </a:ext>
                  </a:extLst>
                </p14:cNvPr>
                <p14:cNvContentPartPr/>
                <p14:nvPr/>
              </p14:nvContentPartPr>
              <p14:xfrm>
                <a:off x="10520997" y="1634925"/>
                <a:ext cx="205200" cy="87840"/>
              </p14:xfrm>
            </p:contentPart>
          </mc:Choice>
          <mc:Fallback xmlns="">
            <p:pic>
              <p:nvPicPr>
                <p:cNvPr id="287" name="Freihand 286">
                  <a:extLst>
                    <a:ext uri="{FF2B5EF4-FFF2-40B4-BE49-F238E27FC236}">
                      <a16:creationId xmlns:a16="http://schemas.microsoft.com/office/drawing/2014/main" id="{F4931043-5224-485A-9509-71B35DB09D6C}"/>
                    </a:ext>
                  </a:extLst>
                </p:cNvPr>
                <p:cNvPicPr/>
                <p:nvPr/>
              </p:nvPicPr>
              <p:blipFill>
                <a:blip r:embed="rId396"/>
                <a:stretch>
                  <a:fillRect/>
                </a:stretch>
              </p:blipFill>
              <p:spPr>
                <a:xfrm>
                  <a:off x="10516677" y="1630605"/>
                  <a:ext cx="213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89" name="Freihand 288">
                  <a:extLst>
                    <a:ext uri="{FF2B5EF4-FFF2-40B4-BE49-F238E27FC236}">
                      <a16:creationId xmlns:a16="http://schemas.microsoft.com/office/drawing/2014/main" id="{FC0A057C-DACE-4CE6-AB20-7DA560A2E26E}"/>
                    </a:ext>
                  </a:extLst>
                </p14:cNvPr>
                <p14:cNvContentPartPr/>
                <p14:nvPr/>
              </p14:nvContentPartPr>
              <p14:xfrm>
                <a:off x="10177197" y="1765605"/>
                <a:ext cx="589680" cy="234000"/>
              </p14:xfrm>
            </p:contentPart>
          </mc:Choice>
          <mc:Fallback xmlns="">
            <p:pic>
              <p:nvPicPr>
                <p:cNvPr id="289" name="Freihand 288">
                  <a:extLst>
                    <a:ext uri="{FF2B5EF4-FFF2-40B4-BE49-F238E27FC236}">
                      <a16:creationId xmlns:a16="http://schemas.microsoft.com/office/drawing/2014/main" id="{FC0A057C-DACE-4CE6-AB20-7DA560A2E26E}"/>
                    </a:ext>
                  </a:extLst>
                </p:cNvPr>
                <p:cNvPicPr/>
                <p:nvPr/>
              </p:nvPicPr>
              <p:blipFill>
                <a:blip r:embed="rId398"/>
                <a:stretch>
                  <a:fillRect/>
                </a:stretch>
              </p:blipFill>
              <p:spPr>
                <a:xfrm>
                  <a:off x="10172877" y="1761285"/>
                  <a:ext cx="5983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81" name="Freihand 380">
                  <a:extLst>
                    <a:ext uri="{FF2B5EF4-FFF2-40B4-BE49-F238E27FC236}">
                      <a16:creationId xmlns:a16="http://schemas.microsoft.com/office/drawing/2014/main" id="{357FA6CE-8B64-474E-A83A-4BEFCAD72A16}"/>
                    </a:ext>
                  </a:extLst>
                </p14:cNvPr>
                <p14:cNvContentPartPr/>
                <p14:nvPr/>
              </p14:nvContentPartPr>
              <p14:xfrm>
                <a:off x="10119237" y="1528365"/>
                <a:ext cx="704160" cy="541440"/>
              </p14:xfrm>
            </p:contentPart>
          </mc:Choice>
          <mc:Fallback xmlns="">
            <p:pic>
              <p:nvPicPr>
                <p:cNvPr id="381" name="Freihand 380">
                  <a:extLst>
                    <a:ext uri="{FF2B5EF4-FFF2-40B4-BE49-F238E27FC236}">
                      <a16:creationId xmlns:a16="http://schemas.microsoft.com/office/drawing/2014/main" id="{357FA6CE-8B64-474E-A83A-4BEFCAD72A16}"/>
                    </a:ext>
                  </a:extLst>
                </p:cNvPr>
                <p:cNvPicPr/>
                <p:nvPr/>
              </p:nvPicPr>
              <p:blipFill>
                <a:blip r:embed="rId400"/>
                <a:stretch>
                  <a:fillRect/>
                </a:stretch>
              </p:blipFill>
              <p:spPr>
                <a:xfrm>
                  <a:off x="10114917" y="1524045"/>
                  <a:ext cx="712800" cy="550080"/>
                </a:xfrm>
                <a:prstGeom prst="rect">
                  <a:avLst/>
                </a:prstGeom>
              </p:spPr>
            </p:pic>
          </mc:Fallback>
        </mc:AlternateContent>
      </p:grpSp>
      <p:grpSp>
        <p:nvGrpSpPr>
          <p:cNvPr id="383" name="Gruppieren 382">
            <a:extLst>
              <a:ext uri="{FF2B5EF4-FFF2-40B4-BE49-F238E27FC236}">
                <a16:creationId xmlns:a16="http://schemas.microsoft.com/office/drawing/2014/main" id="{B3458C1A-70A3-4340-8DD2-86090104CFE0}"/>
              </a:ext>
            </a:extLst>
          </p:cNvPr>
          <p:cNvGrpSpPr/>
          <p:nvPr/>
        </p:nvGrpSpPr>
        <p:grpSpPr>
          <a:xfrm>
            <a:off x="242637" y="121125"/>
            <a:ext cx="3881160" cy="2529720"/>
            <a:chOff x="242637" y="121125"/>
            <a:chExt cx="3881160" cy="2529720"/>
          </a:xfrm>
        </p:grpSpPr>
        <mc:AlternateContent xmlns:mc="http://schemas.openxmlformats.org/markup-compatibility/2006" xmlns:p14="http://schemas.microsoft.com/office/powerpoint/2010/main">
          <mc:Choice Requires="p14">
            <p:contentPart p14:bwMode="auto" r:id="rId401">
              <p14:nvContentPartPr>
                <p14:cNvPr id="13" name="Freihand 12">
                  <a:extLst>
                    <a:ext uri="{FF2B5EF4-FFF2-40B4-BE49-F238E27FC236}">
                      <a16:creationId xmlns:a16="http://schemas.microsoft.com/office/drawing/2014/main" id="{10563159-1EDD-461D-93ED-016827612115}"/>
                    </a:ext>
                  </a:extLst>
                </p14:cNvPr>
                <p14:cNvContentPartPr/>
                <p14:nvPr/>
              </p14:nvContentPartPr>
              <p14:xfrm>
                <a:off x="884517" y="255045"/>
                <a:ext cx="14400" cy="185400"/>
              </p14:xfrm>
            </p:contentPart>
          </mc:Choice>
          <mc:Fallback xmlns="">
            <p:pic>
              <p:nvPicPr>
                <p:cNvPr id="13" name="Freihand 12">
                  <a:extLst>
                    <a:ext uri="{FF2B5EF4-FFF2-40B4-BE49-F238E27FC236}">
                      <a16:creationId xmlns:a16="http://schemas.microsoft.com/office/drawing/2014/main" id="{10563159-1EDD-461D-93ED-016827612115}"/>
                    </a:ext>
                  </a:extLst>
                </p:cNvPr>
                <p:cNvPicPr/>
                <p:nvPr/>
              </p:nvPicPr>
              <p:blipFill>
                <a:blip r:embed="rId402"/>
                <a:stretch>
                  <a:fillRect/>
                </a:stretch>
              </p:blipFill>
              <p:spPr>
                <a:xfrm>
                  <a:off x="880197" y="250725"/>
                  <a:ext cx="23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 name="Freihand 13">
                  <a:extLst>
                    <a:ext uri="{FF2B5EF4-FFF2-40B4-BE49-F238E27FC236}">
                      <a16:creationId xmlns:a16="http://schemas.microsoft.com/office/drawing/2014/main" id="{8C214D60-7E48-45ED-8ADE-64CC5FEE5485}"/>
                    </a:ext>
                  </a:extLst>
                </p14:cNvPr>
                <p14:cNvContentPartPr/>
                <p14:nvPr/>
              </p14:nvContentPartPr>
              <p14:xfrm>
                <a:off x="839517" y="214365"/>
                <a:ext cx="147600" cy="105120"/>
              </p14:xfrm>
            </p:contentPart>
          </mc:Choice>
          <mc:Fallback xmlns="">
            <p:pic>
              <p:nvPicPr>
                <p:cNvPr id="14" name="Freihand 13">
                  <a:extLst>
                    <a:ext uri="{FF2B5EF4-FFF2-40B4-BE49-F238E27FC236}">
                      <a16:creationId xmlns:a16="http://schemas.microsoft.com/office/drawing/2014/main" id="{8C214D60-7E48-45ED-8ADE-64CC5FEE5485}"/>
                    </a:ext>
                  </a:extLst>
                </p:cNvPr>
                <p:cNvPicPr/>
                <p:nvPr/>
              </p:nvPicPr>
              <p:blipFill>
                <a:blip r:embed="rId404"/>
                <a:stretch>
                  <a:fillRect/>
                </a:stretch>
              </p:blipFill>
              <p:spPr>
                <a:xfrm>
                  <a:off x="835197" y="210045"/>
                  <a:ext cx="156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5" name="Freihand 14">
                  <a:extLst>
                    <a:ext uri="{FF2B5EF4-FFF2-40B4-BE49-F238E27FC236}">
                      <a16:creationId xmlns:a16="http://schemas.microsoft.com/office/drawing/2014/main" id="{FF9411C3-1562-40C4-ACED-65659414DF65}"/>
                    </a:ext>
                  </a:extLst>
                </p14:cNvPr>
                <p14:cNvContentPartPr/>
                <p14:nvPr/>
              </p14:nvContentPartPr>
              <p14:xfrm>
                <a:off x="1014117" y="237405"/>
                <a:ext cx="85320" cy="66240"/>
              </p14:xfrm>
            </p:contentPart>
          </mc:Choice>
          <mc:Fallback xmlns="">
            <p:pic>
              <p:nvPicPr>
                <p:cNvPr id="15" name="Freihand 14">
                  <a:extLst>
                    <a:ext uri="{FF2B5EF4-FFF2-40B4-BE49-F238E27FC236}">
                      <a16:creationId xmlns:a16="http://schemas.microsoft.com/office/drawing/2014/main" id="{FF9411C3-1562-40C4-ACED-65659414DF65}"/>
                    </a:ext>
                  </a:extLst>
                </p:cNvPr>
                <p:cNvPicPr/>
                <p:nvPr/>
              </p:nvPicPr>
              <p:blipFill>
                <a:blip r:embed="rId406"/>
                <a:stretch>
                  <a:fillRect/>
                </a:stretch>
              </p:blipFill>
              <p:spPr>
                <a:xfrm>
                  <a:off x="1009797" y="233085"/>
                  <a:ext cx="93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 name="Freihand 15">
                  <a:extLst>
                    <a:ext uri="{FF2B5EF4-FFF2-40B4-BE49-F238E27FC236}">
                      <a16:creationId xmlns:a16="http://schemas.microsoft.com/office/drawing/2014/main" id="{6A6A4830-1E12-4D21-B641-3CE011B7A668}"/>
                    </a:ext>
                  </a:extLst>
                </p14:cNvPr>
                <p14:cNvContentPartPr/>
                <p14:nvPr/>
              </p14:nvContentPartPr>
              <p14:xfrm>
                <a:off x="1093317" y="227685"/>
                <a:ext cx="87480" cy="64080"/>
              </p14:xfrm>
            </p:contentPart>
          </mc:Choice>
          <mc:Fallback xmlns="">
            <p:pic>
              <p:nvPicPr>
                <p:cNvPr id="16" name="Freihand 15">
                  <a:extLst>
                    <a:ext uri="{FF2B5EF4-FFF2-40B4-BE49-F238E27FC236}">
                      <a16:creationId xmlns:a16="http://schemas.microsoft.com/office/drawing/2014/main" id="{6A6A4830-1E12-4D21-B641-3CE011B7A668}"/>
                    </a:ext>
                  </a:extLst>
                </p:cNvPr>
                <p:cNvPicPr/>
                <p:nvPr/>
              </p:nvPicPr>
              <p:blipFill>
                <a:blip r:embed="rId408"/>
                <a:stretch>
                  <a:fillRect/>
                </a:stretch>
              </p:blipFill>
              <p:spPr>
                <a:xfrm>
                  <a:off x="1088997" y="223365"/>
                  <a:ext cx="96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 name="Freihand 16">
                  <a:extLst>
                    <a:ext uri="{FF2B5EF4-FFF2-40B4-BE49-F238E27FC236}">
                      <a16:creationId xmlns:a16="http://schemas.microsoft.com/office/drawing/2014/main" id="{D4D9E7C4-0BB0-4746-8828-3F36733A38DE}"/>
                    </a:ext>
                  </a:extLst>
                </p14:cNvPr>
                <p14:cNvContentPartPr/>
                <p14:nvPr/>
              </p14:nvContentPartPr>
              <p14:xfrm>
                <a:off x="1246677" y="154965"/>
                <a:ext cx="245520" cy="135000"/>
              </p14:xfrm>
            </p:contentPart>
          </mc:Choice>
          <mc:Fallback xmlns="">
            <p:pic>
              <p:nvPicPr>
                <p:cNvPr id="17" name="Freihand 16">
                  <a:extLst>
                    <a:ext uri="{FF2B5EF4-FFF2-40B4-BE49-F238E27FC236}">
                      <a16:creationId xmlns:a16="http://schemas.microsoft.com/office/drawing/2014/main" id="{D4D9E7C4-0BB0-4746-8828-3F36733A38DE}"/>
                    </a:ext>
                  </a:extLst>
                </p:cNvPr>
                <p:cNvPicPr/>
                <p:nvPr/>
              </p:nvPicPr>
              <p:blipFill>
                <a:blip r:embed="rId410"/>
                <a:stretch>
                  <a:fillRect/>
                </a:stretch>
              </p:blipFill>
              <p:spPr>
                <a:xfrm>
                  <a:off x="1242357" y="150645"/>
                  <a:ext cx="254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8" name="Freihand 17">
                  <a:extLst>
                    <a:ext uri="{FF2B5EF4-FFF2-40B4-BE49-F238E27FC236}">
                      <a16:creationId xmlns:a16="http://schemas.microsoft.com/office/drawing/2014/main" id="{5FCCAF33-D20E-49F1-B8E9-4CA8001F7CDC}"/>
                    </a:ext>
                  </a:extLst>
                </p14:cNvPr>
                <p14:cNvContentPartPr/>
                <p14:nvPr/>
              </p14:nvContentPartPr>
              <p14:xfrm>
                <a:off x="1517397" y="203565"/>
                <a:ext cx="57240" cy="48960"/>
              </p14:xfrm>
            </p:contentPart>
          </mc:Choice>
          <mc:Fallback xmlns="">
            <p:pic>
              <p:nvPicPr>
                <p:cNvPr id="18" name="Freihand 17">
                  <a:extLst>
                    <a:ext uri="{FF2B5EF4-FFF2-40B4-BE49-F238E27FC236}">
                      <a16:creationId xmlns:a16="http://schemas.microsoft.com/office/drawing/2014/main" id="{5FCCAF33-D20E-49F1-B8E9-4CA8001F7CDC}"/>
                    </a:ext>
                  </a:extLst>
                </p:cNvPr>
                <p:cNvPicPr/>
                <p:nvPr/>
              </p:nvPicPr>
              <p:blipFill>
                <a:blip r:embed="rId412"/>
                <a:stretch>
                  <a:fillRect/>
                </a:stretch>
              </p:blipFill>
              <p:spPr>
                <a:xfrm>
                  <a:off x="1513077" y="199245"/>
                  <a:ext cx="658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 name="Freihand 18">
                  <a:extLst>
                    <a:ext uri="{FF2B5EF4-FFF2-40B4-BE49-F238E27FC236}">
                      <a16:creationId xmlns:a16="http://schemas.microsoft.com/office/drawing/2014/main" id="{C8A432DB-109D-42E4-8AEB-B14929A0746F}"/>
                    </a:ext>
                  </a:extLst>
                </p14:cNvPr>
                <p14:cNvContentPartPr/>
                <p14:nvPr/>
              </p14:nvContentPartPr>
              <p14:xfrm>
                <a:off x="1622517" y="134805"/>
                <a:ext cx="147960" cy="139680"/>
              </p14:xfrm>
            </p:contentPart>
          </mc:Choice>
          <mc:Fallback xmlns="">
            <p:pic>
              <p:nvPicPr>
                <p:cNvPr id="19" name="Freihand 18">
                  <a:extLst>
                    <a:ext uri="{FF2B5EF4-FFF2-40B4-BE49-F238E27FC236}">
                      <a16:creationId xmlns:a16="http://schemas.microsoft.com/office/drawing/2014/main" id="{C8A432DB-109D-42E4-8AEB-B14929A0746F}"/>
                    </a:ext>
                  </a:extLst>
                </p:cNvPr>
                <p:cNvPicPr/>
                <p:nvPr/>
              </p:nvPicPr>
              <p:blipFill>
                <a:blip r:embed="rId414"/>
                <a:stretch>
                  <a:fillRect/>
                </a:stretch>
              </p:blipFill>
              <p:spPr>
                <a:xfrm>
                  <a:off x="1618197" y="130485"/>
                  <a:ext cx="156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 name="Freihand 19">
                  <a:extLst>
                    <a:ext uri="{FF2B5EF4-FFF2-40B4-BE49-F238E27FC236}">
                      <a16:creationId xmlns:a16="http://schemas.microsoft.com/office/drawing/2014/main" id="{CE2BC66F-8BCD-4810-8E75-6C437E8067BD}"/>
                    </a:ext>
                  </a:extLst>
                </p14:cNvPr>
                <p14:cNvContentPartPr/>
                <p14:nvPr/>
              </p14:nvContentPartPr>
              <p14:xfrm>
                <a:off x="1770117" y="143805"/>
                <a:ext cx="10440" cy="20520"/>
              </p14:xfrm>
            </p:contentPart>
          </mc:Choice>
          <mc:Fallback xmlns="">
            <p:pic>
              <p:nvPicPr>
                <p:cNvPr id="20" name="Freihand 19">
                  <a:extLst>
                    <a:ext uri="{FF2B5EF4-FFF2-40B4-BE49-F238E27FC236}">
                      <a16:creationId xmlns:a16="http://schemas.microsoft.com/office/drawing/2014/main" id="{CE2BC66F-8BCD-4810-8E75-6C437E8067BD}"/>
                    </a:ext>
                  </a:extLst>
                </p:cNvPr>
                <p:cNvPicPr/>
                <p:nvPr/>
              </p:nvPicPr>
              <p:blipFill>
                <a:blip r:embed="rId416"/>
                <a:stretch>
                  <a:fillRect/>
                </a:stretch>
              </p:blipFill>
              <p:spPr>
                <a:xfrm>
                  <a:off x="1765797" y="139485"/>
                  <a:ext cx="19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 name="Freihand 20">
                  <a:extLst>
                    <a:ext uri="{FF2B5EF4-FFF2-40B4-BE49-F238E27FC236}">
                      <a16:creationId xmlns:a16="http://schemas.microsoft.com/office/drawing/2014/main" id="{1898A8D7-7B17-4220-AB4E-327DB266FF55}"/>
                    </a:ext>
                  </a:extLst>
                </p14:cNvPr>
                <p14:cNvContentPartPr/>
                <p14:nvPr/>
              </p14:nvContentPartPr>
              <p14:xfrm>
                <a:off x="1781277" y="194205"/>
                <a:ext cx="124560" cy="56160"/>
              </p14:xfrm>
            </p:contentPart>
          </mc:Choice>
          <mc:Fallback xmlns="">
            <p:pic>
              <p:nvPicPr>
                <p:cNvPr id="21" name="Freihand 20">
                  <a:extLst>
                    <a:ext uri="{FF2B5EF4-FFF2-40B4-BE49-F238E27FC236}">
                      <a16:creationId xmlns:a16="http://schemas.microsoft.com/office/drawing/2014/main" id="{1898A8D7-7B17-4220-AB4E-327DB266FF55}"/>
                    </a:ext>
                  </a:extLst>
                </p:cNvPr>
                <p:cNvPicPr/>
                <p:nvPr/>
              </p:nvPicPr>
              <p:blipFill>
                <a:blip r:embed="rId418"/>
                <a:stretch>
                  <a:fillRect/>
                </a:stretch>
              </p:blipFill>
              <p:spPr>
                <a:xfrm>
                  <a:off x="1776957" y="189885"/>
                  <a:ext cx="133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2" name="Freihand 21">
                  <a:extLst>
                    <a:ext uri="{FF2B5EF4-FFF2-40B4-BE49-F238E27FC236}">
                      <a16:creationId xmlns:a16="http://schemas.microsoft.com/office/drawing/2014/main" id="{6CAA6321-0883-46F0-8B5E-6AFFEB7B2FF4}"/>
                    </a:ext>
                  </a:extLst>
                </p14:cNvPr>
                <p14:cNvContentPartPr/>
                <p14:nvPr/>
              </p14:nvContentPartPr>
              <p14:xfrm>
                <a:off x="2086917" y="184485"/>
                <a:ext cx="99720" cy="90360"/>
              </p14:xfrm>
            </p:contentPart>
          </mc:Choice>
          <mc:Fallback xmlns="">
            <p:pic>
              <p:nvPicPr>
                <p:cNvPr id="22" name="Freihand 21">
                  <a:extLst>
                    <a:ext uri="{FF2B5EF4-FFF2-40B4-BE49-F238E27FC236}">
                      <a16:creationId xmlns:a16="http://schemas.microsoft.com/office/drawing/2014/main" id="{6CAA6321-0883-46F0-8B5E-6AFFEB7B2FF4}"/>
                    </a:ext>
                  </a:extLst>
                </p:cNvPr>
                <p:cNvPicPr/>
                <p:nvPr/>
              </p:nvPicPr>
              <p:blipFill>
                <a:blip r:embed="rId420"/>
                <a:stretch>
                  <a:fillRect/>
                </a:stretch>
              </p:blipFill>
              <p:spPr>
                <a:xfrm>
                  <a:off x="2082597" y="180165"/>
                  <a:ext cx="108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3" name="Freihand 22">
                  <a:extLst>
                    <a:ext uri="{FF2B5EF4-FFF2-40B4-BE49-F238E27FC236}">
                      <a16:creationId xmlns:a16="http://schemas.microsoft.com/office/drawing/2014/main" id="{24CB45AE-8AE3-4297-B1B3-4CF896BD04FE}"/>
                    </a:ext>
                  </a:extLst>
                </p14:cNvPr>
                <p14:cNvContentPartPr/>
                <p14:nvPr/>
              </p14:nvContentPartPr>
              <p14:xfrm>
                <a:off x="2220837" y="196365"/>
                <a:ext cx="360" cy="360"/>
              </p14:xfrm>
            </p:contentPart>
          </mc:Choice>
          <mc:Fallback xmlns="">
            <p:pic>
              <p:nvPicPr>
                <p:cNvPr id="23" name="Freihand 22">
                  <a:extLst>
                    <a:ext uri="{FF2B5EF4-FFF2-40B4-BE49-F238E27FC236}">
                      <a16:creationId xmlns:a16="http://schemas.microsoft.com/office/drawing/2014/main" id="{24CB45AE-8AE3-4297-B1B3-4CF896BD04FE}"/>
                    </a:ext>
                  </a:extLst>
                </p:cNvPr>
                <p:cNvPicPr/>
                <p:nvPr/>
              </p:nvPicPr>
              <p:blipFill>
                <a:blip r:embed="rId13"/>
                <a:stretch>
                  <a:fillRect/>
                </a:stretch>
              </p:blipFill>
              <p:spPr>
                <a:xfrm>
                  <a:off x="2216517" y="1920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 name="Freihand 23">
                  <a:extLst>
                    <a:ext uri="{FF2B5EF4-FFF2-40B4-BE49-F238E27FC236}">
                      <a16:creationId xmlns:a16="http://schemas.microsoft.com/office/drawing/2014/main" id="{2AA315C0-A5D0-4E43-82D3-E1B3C31F6C01}"/>
                    </a:ext>
                  </a:extLst>
                </p14:cNvPr>
                <p14:cNvContentPartPr/>
                <p14:nvPr/>
              </p14:nvContentPartPr>
              <p14:xfrm>
                <a:off x="2188437" y="175845"/>
                <a:ext cx="88920" cy="201960"/>
              </p14:xfrm>
            </p:contentPart>
          </mc:Choice>
          <mc:Fallback xmlns="">
            <p:pic>
              <p:nvPicPr>
                <p:cNvPr id="24" name="Freihand 23">
                  <a:extLst>
                    <a:ext uri="{FF2B5EF4-FFF2-40B4-BE49-F238E27FC236}">
                      <a16:creationId xmlns:a16="http://schemas.microsoft.com/office/drawing/2014/main" id="{2AA315C0-A5D0-4E43-82D3-E1B3C31F6C01}"/>
                    </a:ext>
                  </a:extLst>
                </p:cNvPr>
                <p:cNvPicPr/>
                <p:nvPr/>
              </p:nvPicPr>
              <p:blipFill>
                <a:blip r:embed="rId423"/>
                <a:stretch>
                  <a:fillRect/>
                </a:stretch>
              </p:blipFill>
              <p:spPr>
                <a:xfrm>
                  <a:off x="2184117" y="171525"/>
                  <a:ext cx="97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 name="Freihand 24">
                  <a:extLst>
                    <a:ext uri="{FF2B5EF4-FFF2-40B4-BE49-F238E27FC236}">
                      <a16:creationId xmlns:a16="http://schemas.microsoft.com/office/drawing/2014/main" id="{FBF5A437-AAB2-4088-B3EC-8BB1F9A01678}"/>
                    </a:ext>
                  </a:extLst>
                </p14:cNvPr>
                <p14:cNvContentPartPr/>
                <p14:nvPr/>
              </p14:nvContentPartPr>
              <p14:xfrm>
                <a:off x="2260077" y="166845"/>
                <a:ext cx="90720" cy="220680"/>
              </p14:xfrm>
            </p:contentPart>
          </mc:Choice>
          <mc:Fallback xmlns="">
            <p:pic>
              <p:nvPicPr>
                <p:cNvPr id="25" name="Freihand 24">
                  <a:extLst>
                    <a:ext uri="{FF2B5EF4-FFF2-40B4-BE49-F238E27FC236}">
                      <a16:creationId xmlns:a16="http://schemas.microsoft.com/office/drawing/2014/main" id="{FBF5A437-AAB2-4088-B3EC-8BB1F9A01678}"/>
                    </a:ext>
                  </a:extLst>
                </p:cNvPr>
                <p:cNvPicPr/>
                <p:nvPr/>
              </p:nvPicPr>
              <p:blipFill>
                <a:blip r:embed="rId425"/>
                <a:stretch>
                  <a:fillRect/>
                </a:stretch>
              </p:blipFill>
              <p:spPr>
                <a:xfrm>
                  <a:off x="2255757" y="162525"/>
                  <a:ext cx="99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 name="Freihand 25">
                  <a:extLst>
                    <a:ext uri="{FF2B5EF4-FFF2-40B4-BE49-F238E27FC236}">
                      <a16:creationId xmlns:a16="http://schemas.microsoft.com/office/drawing/2014/main" id="{B8E835EE-E648-4C35-BB84-F521D85D874B}"/>
                    </a:ext>
                  </a:extLst>
                </p14:cNvPr>
                <p14:cNvContentPartPr/>
                <p14:nvPr/>
              </p14:nvContentPartPr>
              <p14:xfrm>
                <a:off x="2373477" y="183765"/>
                <a:ext cx="51480" cy="56880"/>
              </p14:xfrm>
            </p:contentPart>
          </mc:Choice>
          <mc:Fallback xmlns="">
            <p:pic>
              <p:nvPicPr>
                <p:cNvPr id="26" name="Freihand 25">
                  <a:extLst>
                    <a:ext uri="{FF2B5EF4-FFF2-40B4-BE49-F238E27FC236}">
                      <a16:creationId xmlns:a16="http://schemas.microsoft.com/office/drawing/2014/main" id="{B8E835EE-E648-4C35-BB84-F521D85D874B}"/>
                    </a:ext>
                  </a:extLst>
                </p:cNvPr>
                <p:cNvPicPr/>
                <p:nvPr/>
              </p:nvPicPr>
              <p:blipFill>
                <a:blip r:embed="rId427"/>
                <a:stretch>
                  <a:fillRect/>
                </a:stretch>
              </p:blipFill>
              <p:spPr>
                <a:xfrm>
                  <a:off x="2369157" y="179445"/>
                  <a:ext cx="60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 name="Freihand 26">
                  <a:extLst>
                    <a:ext uri="{FF2B5EF4-FFF2-40B4-BE49-F238E27FC236}">
                      <a16:creationId xmlns:a16="http://schemas.microsoft.com/office/drawing/2014/main" id="{B6EB8E59-0301-4C16-BB92-946D38CC7CD4}"/>
                    </a:ext>
                  </a:extLst>
                </p14:cNvPr>
                <p14:cNvContentPartPr/>
                <p14:nvPr/>
              </p14:nvContentPartPr>
              <p14:xfrm>
                <a:off x="2420277" y="187365"/>
                <a:ext cx="55080" cy="53640"/>
              </p14:xfrm>
            </p:contentPart>
          </mc:Choice>
          <mc:Fallback xmlns="">
            <p:pic>
              <p:nvPicPr>
                <p:cNvPr id="27" name="Freihand 26">
                  <a:extLst>
                    <a:ext uri="{FF2B5EF4-FFF2-40B4-BE49-F238E27FC236}">
                      <a16:creationId xmlns:a16="http://schemas.microsoft.com/office/drawing/2014/main" id="{B6EB8E59-0301-4C16-BB92-946D38CC7CD4}"/>
                    </a:ext>
                  </a:extLst>
                </p:cNvPr>
                <p:cNvPicPr/>
                <p:nvPr/>
              </p:nvPicPr>
              <p:blipFill>
                <a:blip r:embed="rId429"/>
                <a:stretch>
                  <a:fillRect/>
                </a:stretch>
              </p:blipFill>
              <p:spPr>
                <a:xfrm>
                  <a:off x="2415957" y="183045"/>
                  <a:ext cx="637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 name="Freihand 27">
                  <a:extLst>
                    <a:ext uri="{FF2B5EF4-FFF2-40B4-BE49-F238E27FC236}">
                      <a16:creationId xmlns:a16="http://schemas.microsoft.com/office/drawing/2014/main" id="{E7BFC68F-1539-4512-848E-33264A693B67}"/>
                    </a:ext>
                  </a:extLst>
                </p14:cNvPr>
                <p14:cNvContentPartPr/>
                <p14:nvPr/>
              </p14:nvContentPartPr>
              <p14:xfrm>
                <a:off x="2503797" y="179445"/>
                <a:ext cx="67680" cy="65520"/>
              </p14:xfrm>
            </p:contentPart>
          </mc:Choice>
          <mc:Fallback xmlns="">
            <p:pic>
              <p:nvPicPr>
                <p:cNvPr id="28" name="Freihand 27">
                  <a:extLst>
                    <a:ext uri="{FF2B5EF4-FFF2-40B4-BE49-F238E27FC236}">
                      <a16:creationId xmlns:a16="http://schemas.microsoft.com/office/drawing/2014/main" id="{E7BFC68F-1539-4512-848E-33264A693B67}"/>
                    </a:ext>
                  </a:extLst>
                </p:cNvPr>
                <p:cNvPicPr/>
                <p:nvPr/>
              </p:nvPicPr>
              <p:blipFill>
                <a:blip r:embed="rId431"/>
                <a:stretch>
                  <a:fillRect/>
                </a:stretch>
              </p:blipFill>
              <p:spPr>
                <a:xfrm>
                  <a:off x="2499477" y="175125"/>
                  <a:ext cx="76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 name="Freihand 28">
                  <a:extLst>
                    <a:ext uri="{FF2B5EF4-FFF2-40B4-BE49-F238E27FC236}">
                      <a16:creationId xmlns:a16="http://schemas.microsoft.com/office/drawing/2014/main" id="{05230488-69CC-4142-958D-98B99525ADA3}"/>
                    </a:ext>
                  </a:extLst>
                </p14:cNvPr>
                <p14:cNvContentPartPr/>
                <p14:nvPr/>
              </p14:nvContentPartPr>
              <p14:xfrm>
                <a:off x="2608917" y="121125"/>
                <a:ext cx="142560" cy="126360"/>
              </p14:xfrm>
            </p:contentPart>
          </mc:Choice>
          <mc:Fallback xmlns="">
            <p:pic>
              <p:nvPicPr>
                <p:cNvPr id="29" name="Freihand 28">
                  <a:extLst>
                    <a:ext uri="{FF2B5EF4-FFF2-40B4-BE49-F238E27FC236}">
                      <a16:creationId xmlns:a16="http://schemas.microsoft.com/office/drawing/2014/main" id="{05230488-69CC-4142-958D-98B99525ADA3}"/>
                    </a:ext>
                  </a:extLst>
                </p:cNvPr>
                <p:cNvPicPr/>
                <p:nvPr/>
              </p:nvPicPr>
              <p:blipFill>
                <a:blip r:embed="rId433"/>
                <a:stretch>
                  <a:fillRect/>
                </a:stretch>
              </p:blipFill>
              <p:spPr>
                <a:xfrm>
                  <a:off x="2604597" y="116805"/>
                  <a:ext cx="151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65" name="Freihand 64">
                  <a:extLst>
                    <a:ext uri="{FF2B5EF4-FFF2-40B4-BE49-F238E27FC236}">
                      <a16:creationId xmlns:a16="http://schemas.microsoft.com/office/drawing/2014/main" id="{1D11F61D-4B3C-4D8D-BDCC-33C341BF4BAD}"/>
                    </a:ext>
                  </a:extLst>
                </p14:cNvPr>
                <p14:cNvContentPartPr/>
                <p14:nvPr/>
              </p14:nvContentPartPr>
              <p14:xfrm>
                <a:off x="309237" y="551685"/>
                <a:ext cx="120240" cy="173160"/>
              </p14:xfrm>
            </p:contentPart>
          </mc:Choice>
          <mc:Fallback xmlns="">
            <p:pic>
              <p:nvPicPr>
                <p:cNvPr id="65" name="Freihand 64">
                  <a:extLst>
                    <a:ext uri="{FF2B5EF4-FFF2-40B4-BE49-F238E27FC236}">
                      <a16:creationId xmlns:a16="http://schemas.microsoft.com/office/drawing/2014/main" id="{1D11F61D-4B3C-4D8D-BDCC-33C341BF4BAD}"/>
                    </a:ext>
                  </a:extLst>
                </p:cNvPr>
                <p:cNvPicPr/>
                <p:nvPr/>
              </p:nvPicPr>
              <p:blipFill>
                <a:blip r:embed="rId435"/>
                <a:stretch>
                  <a:fillRect/>
                </a:stretch>
              </p:blipFill>
              <p:spPr>
                <a:xfrm>
                  <a:off x="304917" y="547365"/>
                  <a:ext cx="1288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66" name="Freihand 65">
                  <a:extLst>
                    <a:ext uri="{FF2B5EF4-FFF2-40B4-BE49-F238E27FC236}">
                      <a16:creationId xmlns:a16="http://schemas.microsoft.com/office/drawing/2014/main" id="{74221D13-D550-4D76-A282-578007C7D2DA}"/>
                    </a:ext>
                  </a:extLst>
                </p14:cNvPr>
                <p14:cNvContentPartPr/>
                <p14:nvPr/>
              </p14:nvContentPartPr>
              <p14:xfrm>
                <a:off x="454677" y="537645"/>
                <a:ext cx="212040" cy="81360"/>
              </p14:xfrm>
            </p:contentPart>
          </mc:Choice>
          <mc:Fallback xmlns="">
            <p:pic>
              <p:nvPicPr>
                <p:cNvPr id="66" name="Freihand 65">
                  <a:extLst>
                    <a:ext uri="{FF2B5EF4-FFF2-40B4-BE49-F238E27FC236}">
                      <a16:creationId xmlns:a16="http://schemas.microsoft.com/office/drawing/2014/main" id="{74221D13-D550-4D76-A282-578007C7D2DA}"/>
                    </a:ext>
                  </a:extLst>
                </p:cNvPr>
                <p:cNvPicPr/>
                <p:nvPr/>
              </p:nvPicPr>
              <p:blipFill>
                <a:blip r:embed="rId437"/>
                <a:stretch>
                  <a:fillRect/>
                </a:stretch>
              </p:blipFill>
              <p:spPr>
                <a:xfrm>
                  <a:off x="450357" y="533325"/>
                  <a:ext cx="220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67" name="Freihand 66">
                  <a:extLst>
                    <a:ext uri="{FF2B5EF4-FFF2-40B4-BE49-F238E27FC236}">
                      <a16:creationId xmlns:a16="http://schemas.microsoft.com/office/drawing/2014/main" id="{488A1EBC-A754-4292-8CB9-2B4FACFE45A2}"/>
                    </a:ext>
                  </a:extLst>
                </p14:cNvPr>
                <p14:cNvContentPartPr/>
                <p14:nvPr/>
              </p14:nvContentPartPr>
              <p14:xfrm>
                <a:off x="646917" y="511005"/>
                <a:ext cx="360" cy="360"/>
              </p14:xfrm>
            </p:contentPart>
          </mc:Choice>
          <mc:Fallback xmlns="">
            <p:pic>
              <p:nvPicPr>
                <p:cNvPr id="67" name="Freihand 66">
                  <a:extLst>
                    <a:ext uri="{FF2B5EF4-FFF2-40B4-BE49-F238E27FC236}">
                      <a16:creationId xmlns:a16="http://schemas.microsoft.com/office/drawing/2014/main" id="{488A1EBC-A754-4292-8CB9-2B4FACFE45A2}"/>
                    </a:ext>
                  </a:extLst>
                </p:cNvPr>
                <p:cNvPicPr/>
                <p:nvPr/>
              </p:nvPicPr>
              <p:blipFill>
                <a:blip r:embed="rId13"/>
                <a:stretch>
                  <a:fillRect/>
                </a:stretch>
              </p:blipFill>
              <p:spPr>
                <a:xfrm>
                  <a:off x="642597" y="5066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68" name="Freihand 67">
                  <a:extLst>
                    <a:ext uri="{FF2B5EF4-FFF2-40B4-BE49-F238E27FC236}">
                      <a16:creationId xmlns:a16="http://schemas.microsoft.com/office/drawing/2014/main" id="{86854659-8096-48C1-999B-358935D6BC0C}"/>
                    </a:ext>
                  </a:extLst>
                </p14:cNvPr>
                <p14:cNvContentPartPr/>
                <p14:nvPr/>
              </p14:nvContentPartPr>
              <p14:xfrm>
                <a:off x="708477" y="508485"/>
                <a:ext cx="254520" cy="113760"/>
              </p14:xfrm>
            </p:contentPart>
          </mc:Choice>
          <mc:Fallback xmlns="">
            <p:pic>
              <p:nvPicPr>
                <p:cNvPr id="68" name="Freihand 67">
                  <a:extLst>
                    <a:ext uri="{FF2B5EF4-FFF2-40B4-BE49-F238E27FC236}">
                      <a16:creationId xmlns:a16="http://schemas.microsoft.com/office/drawing/2014/main" id="{86854659-8096-48C1-999B-358935D6BC0C}"/>
                    </a:ext>
                  </a:extLst>
                </p:cNvPr>
                <p:cNvPicPr/>
                <p:nvPr/>
              </p:nvPicPr>
              <p:blipFill>
                <a:blip r:embed="rId440"/>
                <a:stretch>
                  <a:fillRect/>
                </a:stretch>
              </p:blipFill>
              <p:spPr>
                <a:xfrm>
                  <a:off x="704157" y="504165"/>
                  <a:ext cx="263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69" name="Freihand 68">
                  <a:extLst>
                    <a:ext uri="{FF2B5EF4-FFF2-40B4-BE49-F238E27FC236}">
                      <a16:creationId xmlns:a16="http://schemas.microsoft.com/office/drawing/2014/main" id="{C42C84CF-E0B1-4BB2-AD4D-C69B153FCBBC}"/>
                    </a:ext>
                  </a:extLst>
                </p14:cNvPr>
                <p14:cNvContentPartPr/>
                <p14:nvPr/>
              </p14:nvContentPartPr>
              <p14:xfrm>
                <a:off x="1009077" y="460965"/>
                <a:ext cx="122760" cy="196200"/>
              </p14:xfrm>
            </p:contentPart>
          </mc:Choice>
          <mc:Fallback xmlns="">
            <p:pic>
              <p:nvPicPr>
                <p:cNvPr id="69" name="Freihand 68">
                  <a:extLst>
                    <a:ext uri="{FF2B5EF4-FFF2-40B4-BE49-F238E27FC236}">
                      <a16:creationId xmlns:a16="http://schemas.microsoft.com/office/drawing/2014/main" id="{C42C84CF-E0B1-4BB2-AD4D-C69B153FCBBC}"/>
                    </a:ext>
                  </a:extLst>
                </p:cNvPr>
                <p:cNvPicPr/>
                <p:nvPr/>
              </p:nvPicPr>
              <p:blipFill>
                <a:blip r:embed="rId442"/>
                <a:stretch>
                  <a:fillRect/>
                </a:stretch>
              </p:blipFill>
              <p:spPr>
                <a:xfrm>
                  <a:off x="1004757" y="456645"/>
                  <a:ext cx="131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70" name="Freihand 69">
                  <a:extLst>
                    <a:ext uri="{FF2B5EF4-FFF2-40B4-BE49-F238E27FC236}">
                      <a16:creationId xmlns:a16="http://schemas.microsoft.com/office/drawing/2014/main" id="{1869B248-D924-44F4-973A-12B0BD9C13CD}"/>
                    </a:ext>
                  </a:extLst>
                </p14:cNvPr>
                <p14:cNvContentPartPr/>
                <p14:nvPr/>
              </p14:nvContentPartPr>
              <p14:xfrm>
                <a:off x="1171437" y="511725"/>
                <a:ext cx="99720" cy="189000"/>
              </p14:xfrm>
            </p:contentPart>
          </mc:Choice>
          <mc:Fallback xmlns="">
            <p:pic>
              <p:nvPicPr>
                <p:cNvPr id="70" name="Freihand 69">
                  <a:extLst>
                    <a:ext uri="{FF2B5EF4-FFF2-40B4-BE49-F238E27FC236}">
                      <a16:creationId xmlns:a16="http://schemas.microsoft.com/office/drawing/2014/main" id="{1869B248-D924-44F4-973A-12B0BD9C13CD}"/>
                    </a:ext>
                  </a:extLst>
                </p:cNvPr>
                <p:cNvPicPr/>
                <p:nvPr/>
              </p:nvPicPr>
              <p:blipFill>
                <a:blip r:embed="rId444"/>
                <a:stretch>
                  <a:fillRect/>
                </a:stretch>
              </p:blipFill>
              <p:spPr>
                <a:xfrm>
                  <a:off x="1167117" y="507405"/>
                  <a:ext cx="1083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71" name="Freihand 70">
                  <a:extLst>
                    <a:ext uri="{FF2B5EF4-FFF2-40B4-BE49-F238E27FC236}">
                      <a16:creationId xmlns:a16="http://schemas.microsoft.com/office/drawing/2014/main" id="{A0B9FAA2-9777-4811-948A-BF49D5C9B846}"/>
                    </a:ext>
                  </a:extLst>
                </p14:cNvPr>
                <p14:cNvContentPartPr/>
                <p14:nvPr/>
              </p14:nvContentPartPr>
              <p14:xfrm>
                <a:off x="1284477" y="522885"/>
                <a:ext cx="125280" cy="69840"/>
              </p14:xfrm>
            </p:contentPart>
          </mc:Choice>
          <mc:Fallback xmlns="">
            <p:pic>
              <p:nvPicPr>
                <p:cNvPr id="71" name="Freihand 70">
                  <a:extLst>
                    <a:ext uri="{FF2B5EF4-FFF2-40B4-BE49-F238E27FC236}">
                      <a16:creationId xmlns:a16="http://schemas.microsoft.com/office/drawing/2014/main" id="{A0B9FAA2-9777-4811-948A-BF49D5C9B846}"/>
                    </a:ext>
                  </a:extLst>
                </p:cNvPr>
                <p:cNvPicPr/>
                <p:nvPr/>
              </p:nvPicPr>
              <p:blipFill>
                <a:blip r:embed="rId446"/>
                <a:stretch>
                  <a:fillRect/>
                </a:stretch>
              </p:blipFill>
              <p:spPr>
                <a:xfrm>
                  <a:off x="1280157" y="518565"/>
                  <a:ext cx="133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72" name="Freihand 71">
                  <a:extLst>
                    <a:ext uri="{FF2B5EF4-FFF2-40B4-BE49-F238E27FC236}">
                      <a16:creationId xmlns:a16="http://schemas.microsoft.com/office/drawing/2014/main" id="{C624A504-7B7F-4795-9533-6C6FD0C93C39}"/>
                    </a:ext>
                  </a:extLst>
                </p14:cNvPr>
                <p14:cNvContentPartPr/>
                <p14:nvPr/>
              </p14:nvContentPartPr>
              <p14:xfrm>
                <a:off x="1402197" y="456645"/>
                <a:ext cx="84240" cy="149760"/>
              </p14:xfrm>
            </p:contentPart>
          </mc:Choice>
          <mc:Fallback xmlns="">
            <p:pic>
              <p:nvPicPr>
                <p:cNvPr id="72" name="Freihand 71">
                  <a:extLst>
                    <a:ext uri="{FF2B5EF4-FFF2-40B4-BE49-F238E27FC236}">
                      <a16:creationId xmlns:a16="http://schemas.microsoft.com/office/drawing/2014/main" id="{C624A504-7B7F-4795-9533-6C6FD0C93C39}"/>
                    </a:ext>
                  </a:extLst>
                </p:cNvPr>
                <p:cNvPicPr/>
                <p:nvPr/>
              </p:nvPicPr>
              <p:blipFill>
                <a:blip r:embed="rId448"/>
                <a:stretch>
                  <a:fillRect/>
                </a:stretch>
              </p:blipFill>
              <p:spPr>
                <a:xfrm>
                  <a:off x="1397877" y="452325"/>
                  <a:ext cx="92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73" name="Freihand 72">
                  <a:extLst>
                    <a:ext uri="{FF2B5EF4-FFF2-40B4-BE49-F238E27FC236}">
                      <a16:creationId xmlns:a16="http://schemas.microsoft.com/office/drawing/2014/main" id="{C182F91A-0EFD-4AC1-AC1C-9E3D002169AC}"/>
                    </a:ext>
                  </a:extLst>
                </p14:cNvPr>
                <p14:cNvContentPartPr/>
                <p14:nvPr/>
              </p14:nvContentPartPr>
              <p14:xfrm>
                <a:off x="1487157" y="452325"/>
                <a:ext cx="59040" cy="117360"/>
              </p14:xfrm>
            </p:contentPart>
          </mc:Choice>
          <mc:Fallback xmlns="">
            <p:pic>
              <p:nvPicPr>
                <p:cNvPr id="73" name="Freihand 72">
                  <a:extLst>
                    <a:ext uri="{FF2B5EF4-FFF2-40B4-BE49-F238E27FC236}">
                      <a16:creationId xmlns:a16="http://schemas.microsoft.com/office/drawing/2014/main" id="{C182F91A-0EFD-4AC1-AC1C-9E3D002169AC}"/>
                    </a:ext>
                  </a:extLst>
                </p:cNvPr>
                <p:cNvPicPr/>
                <p:nvPr/>
              </p:nvPicPr>
              <p:blipFill>
                <a:blip r:embed="rId450"/>
                <a:stretch>
                  <a:fillRect/>
                </a:stretch>
              </p:blipFill>
              <p:spPr>
                <a:xfrm>
                  <a:off x="1482837" y="448005"/>
                  <a:ext cx="67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74" name="Freihand 73">
                  <a:extLst>
                    <a:ext uri="{FF2B5EF4-FFF2-40B4-BE49-F238E27FC236}">
                      <a16:creationId xmlns:a16="http://schemas.microsoft.com/office/drawing/2014/main" id="{1FCD81AB-A2B6-42A4-8ECB-56A2F040B142}"/>
                    </a:ext>
                  </a:extLst>
                </p14:cNvPr>
                <p14:cNvContentPartPr/>
                <p14:nvPr/>
              </p14:nvContentPartPr>
              <p14:xfrm>
                <a:off x="1553757" y="480765"/>
                <a:ext cx="47520" cy="107640"/>
              </p14:xfrm>
            </p:contentPart>
          </mc:Choice>
          <mc:Fallback xmlns="">
            <p:pic>
              <p:nvPicPr>
                <p:cNvPr id="74" name="Freihand 73">
                  <a:extLst>
                    <a:ext uri="{FF2B5EF4-FFF2-40B4-BE49-F238E27FC236}">
                      <a16:creationId xmlns:a16="http://schemas.microsoft.com/office/drawing/2014/main" id="{1FCD81AB-A2B6-42A4-8ECB-56A2F040B142}"/>
                    </a:ext>
                  </a:extLst>
                </p:cNvPr>
                <p:cNvPicPr/>
                <p:nvPr/>
              </p:nvPicPr>
              <p:blipFill>
                <a:blip r:embed="rId452"/>
                <a:stretch>
                  <a:fillRect/>
                </a:stretch>
              </p:blipFill>
              <p:spPr>
                <a:xfrm>
                  <a:off x="1549437" y="476445"/>
                  <a:ext cx="56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75" name="Freihand 74">
                  <a:extLst>
                    <a:ext uri="{FF2B5EF4-FFF2-40B4-BE49-F238E27FC236}">
                      <a16:creationId xmlns:a16="http://schemas.microsoft.com/office/drawing/2014/main" id="{1E60A018-9BB6-48DE-B395-A7D669A2E59A}"/>
                    </a:ext>
                  </a:extLst>
                </p14:cNvPr>
                <p14:cNvContentPartPr/>
                <p14:nvPr/>
              </p14:nvContentPartPr>
              <p14:xfrm>
                <a:off x="1601637" y="524685"/>
                <a:ext cx="71280" cy="66600"/>
              </p14:xfrm>
            </p:contentPart>
          </mc:Choice>
          <mc:Fallback xmlns="">
            <p:pic>
              <p:nvPicPr>
                <p:cNvPr id="75" name="Freihand 74">
                  <a:extLst>
                    <a:ext uri="{FF2B5EF4-FFF2-40B4-BE49-F238E27FC236}">
                      <a16:creationId xmlns:a16="http://schemas.microsoft.com/office/drawing/2014/main" id="{1E60A018-9BB6-48DE-B395-A7D669A2E59A}"/>
                    </a:ext>
                  </a:extLst>
                </p:cNvPr>
                <p:cNvPicPr/>
                <p:nvPr/>
              </p:nvPicPr>
              <p:blipFill>
                <a:blip r:embed="rId454"/>
                <a:stretch>
                  <a:fillRect/>
                </a:stretch>
              </p:blipFill>
              <p:spPr>
                <a:xfrm>
                  <a:off x="1597317" y="520365"/>
                  <a:ext cx="79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76" name="Freihand 75">
                  <a:extLst>
                    <a:ext uri="{FF2B5EF4-FFF2-40B4-BE49-F238E27FC236}">
                      <a16:creationId xmlns:a16="http://schemas.microsoft.com/office/drawing/2014/main" id="{A10C5A5E-9D91-4A38-9CEE-0433D395C00E}"/>
                    </a:ext>
                  </a:extLst>
                </p14:cNvPr>
                <p14:cNvContentPartPr/>
                <p14:nvPr/>
              </p14:nvContentPartPr>
              <p14:xfrm>
                <a:off x="1752117" y="517845"/>
                <a:ext cx="91800" cy="125640"/>
              </p14:xfrm>
            </p:contentPart>
          </mc:Choice>
          <mc:Fallback xmlns="">
            <p:pic>
              <p:nvPicPr>
                <p:cNvPr id="76" name="Freihand 75">
                  <a:extLst>
                    <a:ext uri="{FF2B5EF4-FFF2-40B4-BE49-F238E27FC236}">
                      <a16:creationId xmlns:a16="http://schemas.microsoft.com/office/drawing/2014/main" id="{A10C5A5E-9D91-4A38-9CEE-0433D395C00E}"/>
                    </a:ext>
                  </a:extLst>
                </p:cNvPr>
                <p:cNvPicPr/>
                <p:nvPr/>
              </p:nvPicPr>
              <p:blipFill>
                <a:blip r:embed="rId456"/>
                <a:stretch>
                  <a:fillRect/>
                </a:stretch>
              </p:blipFill>
              <p:spPr>
                <a:xfrm>
                  <a:off x="1747797" y="513525"/>
                  <a:ext cx="100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77" name="Freihand 76">
                  <a:extLst>
                    <a:ext uri="{FF2B5EF4-FFF2-40B4-BE49-F238E27FC236}">
                      <a16:creationId xmlns:a16="http://schemas.microsoft.com/office/drawing/2014/main" id="{65E084ED-36FA-4AD1-BB73-B07EC7AE3F40}"/>
                    </a:ext>
                  </a:extLst>
                </p14:cNvPr>
                <p14:cNvContentPartPr/>
                <p14:nvPr/>
              </p14:nvContentPartPr>
              <p14:xfrm>
                <a:off x="1852197" y="504525"/>
                <a:ext cx="325440" cy="120240"/>
              </p14:xfrm>
            </p:contentPart>
          </mc:Choice>
          <mc:Fallback xmlns="">
            <p:pic>
              <p:nvPicPr>
                <p:cNvPr id="77" name="Freihand 76">
                  <a:extLst>
                    <a:ext uri="{FF2B5EF4-FFF2-40B4-BE49-F238E27FC236}">
                      <a16:creationId xmlns:a16="http://schemas.microsoft.com/office/drawing/2014/main" id="{65E084ED-36FA-4AD1-BB73-B07EC7AE3F40}"/>
                    </a:ext>
                  </a:extLst>
                </p:cNvPr>
                <p:cNvPicPr/>
                <p:nvPr/>
              </p:nvPicPr>
              <p:blipFill>
                <a:blip r:embed="rId458"/>
                <a:stretch>
                  <a:fillRect/>
                </a:stretch>
              </p:blipFill>
              <p:spPr>
                <a:xfrm>
                  <a:off x="1847877" y="500205"/>
                  <a:ext cx="334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78" name="Freihand 77">
                  <a:extLst>
                    <a:ext uri="{FF2B5EF4-FFF2-40B4-BE49-F238E27FC236}">
                      <a16:creationId xmlns:a16="http://schemas.microsoft.com/office/drawing/2014/main" id="{F7290DAE-CB45-4DD3-A699-2DD2C9E6A1DA}"/>
                    </a:ext>
                  </a:extLst>
                </p14:cNvPr>
                <p14:cNvContentPartPr/>
                <p14:nvPr/>
              </p14:nvContentPartPr>
              <p14:xfrm>
                <a:off x="2182317" y="467805"/>
                <a:ext cx="34560" cy="27000"/>
              </p14:xfrm>
            </p:contentPart>
          </mc:Choice>
          <mc:Fallback xmlns="">
            <p:pic>
              <p:nvPicPr>
                <p:cNvPr id="78" name="Freihand 77">
                  <a:extLst>
                    <a:ext uri="{FF2B5EF4-FFF2-40B4-BE49-F238E27FC236}">
                      <a16:creationId xmlns:a16="http://schemas.microsoft.com/office/drawing/2014/main" id="{F7290DAE-CB45-4DD3-A699-2DD2C9E6A1DA}"/>
                    </a:ext>
                  </a:extLst>
                </p:cNvPr>
                <p:cNvPicPr/>
                <p:nvPr/>
              </p:nvPicPr>
              <p:blipFill>
                <a:blip r:embed="rId460"/>
                <a:stretch>
                  <a:fillRect/>
                </a:stretch>
              </p:blipFill>
              <p:spPr>
                <a:xfrm>
                  <a:off x="2177997" y="463485"/>
                  <a:ext cx="43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79" name="Freihand 78">
                  <a:extLst>
                    <a:ext uri="{FF2B5EF4-FFF2-40B4-BE49-F238E27FC236}">
                      <a16:creationId xmlns:a16="http://schemas.microsoft.com/office/drawing/2014/main" id="{4E85B575-CA8A-459C-A49B-759F4C48775C}"/>
                    </a:ext>
                  </a:extLst>
                </p14:cNvPr>
                <p14:cNvContentPartPr/>
                <p14:nvPr/>
              </p14:nvContentPartPr>
              <p14:xfrm>
                <a:off x="2216517" y="508485"/>
                <a:ext cx="152280" cy="73440"/>
              </p14:xfrm>
            </p:contentPart>
          </mc:Choice>
          <mc:Fallback xmlns="">
            <p:pic>
              <p:nvPicPr>
                <p:cNvPr id="79" name="Freihand 78">
                  <a:extLst>
                    <a:ext uri="{FF2B5EF4-FFF2-40B4-BE49-F238E27FC236}">
                      <a16:creationId xmlns:a16="http://schemas.microsoft.com/office/drawing/2014/main" id="{4E85B575-CA8A-459C-A49B-759F4C48775C}"/>
                    </a:ext>
                  </a:extLst>
                </p:cNvPr>
                <p:cNvPicPr/>
                <p:nvPr/>
              </p:nvPicPr>
              <p:blipFill>
                <a:blip r:embed="rId462"/>
                <a:stretch>
                  <a:fillRect/>
                </a:stretch>
              </p:blipFill>
              <p:spPr>
                <a:xfrm>
                  <a:off x="2212197" y="504165"/>
                  <a:ext cx="160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80" name="Freihand 79">
                  <a:extLst>
                    <a:ext uri="{FF2B5EF4-FFF2-40B4-BE49-F238E27FC236}">
                      <a16:creationId xmlns:a16="http://schemas.microsoft.com/office/drawing/2014/main" id="{98CAFBD9-6F58-4859-9CA2-A8EB601CE5BD}"/>
                    </a:ext>
                  </a:extLst>
                </p14:cNvPr>
                <p14:cNvContentPartPr/>
                <p14:nvPr/>
              </p14:nvContentPartPr>
              <p14:xfrm>
                <a:off x="2494437" y="502725"/>
                <a:ext cx="157680" cy="58680"/>
              </p14:xfrm>
            </p:contentPart>
          </mc:Choice>
          <mc:Fallback xmlns="">
            <p:pic>
              <p:nvPicPr>
                <p:cNvPr id="80" name="Freihand 79">
                  <a:extLst>
                    <a:ext uri="{FF2B5EF4-FFF2-40B4-BE49-F238E27FC236}">
                      <a16:creationId xmlns:a16="http://schemas.microsoft.com/office/drawing/2014/main" id="{98CAFBD9-6F58-4859-9CA2-A8EB601CE5BD}"/>
                    </a:ext>
                  </a:extLst>
                </p:cNvPr>
                <p:cNvPicPr/>
                <p:nvPr/>
              </p:nvPicPr>
              <p:blipFill>
                <a:blip r:embed="rId464"/>
                <a:stretch>
                  <a:fillRect/>
                </a:stretch>
              </p:blipFill>
              <p:spPr>
                <a:xfrm>
                  <a:off x="2490117" y="498405"/>
                  <a:ext cx="166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81" name="Freihand 80">
                  <a:extLst>
                    <a:ext uri="{FF2B5EF4-FFF2-40B4-BE49-F238E27FC236}">
                      <a16:creationId xmlns:a16="http://schemas.microsoft.com/office/drawing/2014/main" id="{9A58787A-BB2A-4C75-B3CE-4135687E3627}"/>
                    </a:ext>
                  </a:extLst>
                </p14:cNvPr>
                <p14:cNvContentPartPr/>
                <p14:nvPr/>
              </p14:nvContentPartPr>
              <p14:xfrm>
                <a:off x="2705757" y="449085"/>
                <a:ext cx="102240" cy="138240"/>
              </p14:xfrm>
            </p:contentPart>
          </mc:Choice>
          <mc:Fallback xmlns="">
            <p:pic>
              <p:nvPicPr>
                <p:cNvPr id="81" name="Freihand 80">
                  <a:extLst>
                    <a:ext uri="{FF2B5EF4-FFF2-40B4-BE49-F238E27FC236}">
                      <a16:creationId xmlns:a16="http://schemas.microsoft.com/office/drawing/2014/main" id="{9A58787A-BB2A-4C75-B3CE-4135687E3627}"/>
                    </a:ext>
                  </a:extLst>
                </p:cNvPr>
                <p:cNvPicPr/>
                <p:nvPr/>
              </p:nvPicPr>
              <p:blipFill>
                <a:blip r:embed="rId466"/>
                <a:stretch>
                  <a:fillRect/>
                </a:stretch>
              </p:blipFill>
              <p:spPr>
                <a:xfrm>
                  <a:off x="2701437" y="444765"/>
                  <a:ext cx="110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82" name="Freihand 81">
                  <a:extLst>
                    <a:ext uri="{FF2B5EF4-FFF2-40B4-BE49-F238E27FC236}">
                      <a16:creationId xmlns:a16="http://schemas.microsoft.com/office/drawing/2014/main" id="{5413AB41-7DBA-4835-BB44-BBB8BC70133F}"/>
                    </a:ext>
                  </a:extLst>
                </p14:cNvPr>
                <p14:cNvContentPartPr/>
                <p14:nvPr/>
              </p14:nvContentPartPr>
              <p14:xfrm>
                <a:off x="2742837" y="441165"/>
                <a:ext cx="131400" cy="17640"/>
              </p14:xfrm>
            </p:contentPart>
          </mc:Choice>
          <mc:Fallback xmlns="">
            <p:pic>
              <p:nvPicPr>
                <p:cNvPr id="82" name="Freihand 81">
                  <a:extLst>
                    <a:ext uri="{FF2B5EF4-FFF2-40B4-BE49-F238E27FC236}">
                      <a16:creationId xmlns:a16="http://schemas.microsoft.com/office/drawing/2014/main" id="{5413AB41-7DBA-4835-BB44-BBB8BC70133F}"/>
                    </a:ext>
                  </a:extLst>
                </p:cNvPr>
                <p:cNvPicPr/>
                <p:nvPr/>
              </p:nvPicPr>
              <p:blipFill>
                <a:blip r:embed="rId468"/>
                <a:stretch>
                  <a:fillRect/>
                </a:stretch>
              </p:blipFill>
              <p:spPr>
                <a:xfrm>
                  <a:off x="2738517" y="436845"/>
                  <a:ext cx="140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83" name="Freihand 82">
                  <a:extLst>
                    <a:ext uri="{FF2B5EF4-FFF2-40B4-BE49-F238E27FC236}">
                      <a16:creationId xmlns:a16="http://schemas.microsoft.com/office/drawing/2014/main" id="{E3C437EC-0483-42E3-86F4-9D781F5DE2B0}"/>
                    </a:ext>
                  </a:extLst>
                </p14:cNvPr>
                <p14:cNvContentPartPr/>
                <p14:nvPr/>
              </p14:nvContentPartPr>
              <p14:xfrm>
                <a:off x="2831397" y="437205"/>
                <a:ext cx="154800" cy="147240"/>
              </p14:xfrm>
            </p:contentPart>
          </mc:Choice>
          <mc:Fallback xmlns="">
            <p:pic>
              <p:nvPicPr>
                <p:cNvPr id="83" name="Freihand 82">
                  <a:extLst>
                    <a:ext uri="{FF2B5EF4-FFF2-40B4-BE49-F238E27FC236}">
                      <a16:creationId xmlns:a16="http://schemas.microsoft.com/office/drawing/2014/main" id="{E3C437EC-0483-42E3-86F4-9D781F5DE2B0}"/>
                    </a:ext>
                  </a:extLst>
                </p:cNvPr>
                <p:cNvPicPr/>
                <p:nvPr/>
              </p:nvPicPr>
              <p:blipFill>
                <a:blip r:embed="rId470"/>
                <a:stretch>
                  <a:fillRect/>
                </a:stretch>
              </p:blipFill>
              <p:spPr>
                <a:xfrm>
                  <a:off x="2827077" y="432885"/>
                  <a:ext cx="163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84" name="Freihand 83">
                  <a:extLst>
                    <a:ext uri="{FF2B5EF4-FFF2-40B4-BE49-F238E27FC236}">
                      <a16:creationId xmlns:a16="http://schemas.microsoft.com/office/drawing/2014/main" id="{11D44B0D-8EFB-4EA6-880F-BFA76B76BDBA}"/>
                    </a:ext>
                  </a:extLst>
                </p14:cNvPr>
                <p14:cNvContentPartPr/>
                <p14:nvPr/>
              </p14:nvContentPartPr>
              <p14:xfrm>
                <a:off x="3089877" y="452685"/>
                <a:ext cx="66960" cy="95040"/>
              </p14:xfrm>
            </p:contentPart>
          </mc:Choice>
          <mc:Fallback xmlns="">
            <p:pic>
              <p:nvPicPr>
                <p:cNvPr id="84" name="Freihand 83">
                  <a:extLst>
                    <a:ext uri="{FF2B5EF4-FFF2-40B4-BE49-F238E27FC236}">
                      <a16:creationId xmlns:a16="http://schemas.microsoft.com/office/drawing/2014/main" id="{11D44B0D-8EFB-4EA6-880F-BFA76B76BDBA}"/>
                    </a:ext>
                  </a:extLst>
                </p:cNvPr>
                <p:cNvPicPr/>
                <p:nvPr/>
              </p:nvPicPr>
              <p:blipFill>
                <a:blip r:embed="rId472"/>
                <a:stretch>
                  <a:fillRect/>
                </a:stretch>
              </p:blipFill>
              <p:spPr>
                <a:xfrm>
                  <a:off x="3085557" y="448365"/>
                  <a:ext cx="75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85" name="Freihand 84">
                  <a:extLst>
                    <a:ext uri="{FF2B5EF4-FFF2-40B4-BE49-F238E27FC236}">
                      <a16:creationId xmlns:a16="http://schemas.microsoft.com/office/drawing/2014/main" id="{95D4C120-471E-4592-A35E-B99C67812D8E}"/>
                    </a:ext>
                  </a:extLst>
                </p14:cNvPr>
                <p14:cNvContentPartPr/>
                <p14:nvPr/>
              </p14:nvContentPartPr>
              <p14:xfrm>
                <a:off x="3020037" y="403005"/>
                <a:ext cx="69840" cy="57600"/>
              </p14:xfrm>
            </p:contentPart>
          </mc:Choice>
          <mc:Fallback xmlns="">
            <p:pic>
              <p:nvPicPr>
                <p:cNvPr id="85" name="Freihand 84">
                  <a:extLst>
                    <a:ext uri="{FF2B5EF4-FFF2-40B4-BE49-F238E27FC236}">
                      <a16:creationId xmlns:a16="http://schemas.microsoft.com/office/drawing/2014/main" id="{95D4C120-471E-4592-A35E-B99C67812D8E}"/>
                    </a:ext>
                  </a:extLst>
                </p:cNvPr>
                <p:cNvPicPr/>
                <p:nvPr/>
              </p:nvPicPr>
              <p:blipFill>
                <a:blip r:embed="rId474"/>
                <a:stretch>
                  <a:fillRect/>
                </a:stretch>
              </p:blipFill>
              <p:spPr>
                <a:xfrm>
                  <a:off x="3015717" y="398685"/>
                  <a:ext cx="78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86" name="Freihand 85">
                  <a:extLst>
                    <a:ext uri="{FF2B5EF4-FFF2-40B4-BE49-F238E27FC236}">
                      <a16:creationId xmlns:a16="http://schemas.microsoft.com/office/drawing/2014/main" id="{FC71473A-3909-4645-8FEF-E22559DA52A8}"/>
                    </a:ext>
                  </a:extLst>
                </p14:cNvPr>
                <p14:cNvContentPartPr/>
                <p14:nvPr/>
              </p14:nvContentPartPr>
              <p14:xfrm>
                <a:off x="3131637" y="509205"/>
                <a:ext cx="47520" cy="69120"/>
              </p14:xfrm>
            </p:contentPart>
          </mc:Choice>
          <mc:Fallback xmlns="">
            <p:pic>
              <p:nvPicPr>
                <p:cNvPr id="86" name="Freihand 85">
                  <a:extLst>
                    <a:ext uri="{FF2B5EF4-FFF2-40B4-BE49-F238E27FC236}">
                      <a16:creationId xmlns:a16="http://schemas.microsoft.com/office/drawing/2014/main" id="{FC71473A-3909-4645-8FEF-E22559DA52A8}"/>
                    </a:ext>
                  </a:extLst>
                </p:cNvPr>
                <p:cNvPicPr/>
                <p:nvPr/>
              </p:nvPicPr>
              <p:blipFill>
                <a:blip r:embed="rId476"/>
                <a:stretch>
                  <a:fillRect/>
                </a:stretch>
              </p:blipFill>
              <p:spPr>
                <a:xfrm>
                  <a:off x="3127317" y="504885"/>
                  <a:ext cx="56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99" name="Freihand 98">
                  <a:extLst>
                    <a:ext uri="{FF2B5EF4-FFF2-40B4-BE49-F238E27FC236}">
                      <a16:creationId xmlns:a16="http://schemas.microsoft.com/office/drawing/2014/main" id="{BCF90BDD-F87B-4CF5-8D16-EC64A23296AB}"/>
                    </a:ext>
                  </a:extLst>
                </p14:cNvPr>
                <p14:cNvContentPartPr/>
                <p14:nvPr/>
              </p14:nvContentPartPr>
              <p14:xfrm>
                <a:off x="2419917" y="804405"/>
                <a:ext cx="170280" cy="79920"/>
              </p14:xfrm>
            </p:contentPart>
          </mc:Choice>
          <mc:Fallback xmlns="">
            <p:pic>
              <p:nvPicPr>
                <p:cNvPr id="99" name="Freihand 98">
                  <a:extLst>
                    <a:ext uri="{FF2B5EF4-FFF2-40B4-BE49-F238E27FC236}">
                      <a16:creationId xmlns:a16="http://schemas.microsoft.com/office/drawing/2014/main" id="{BCF90BDD-F87B-4CF5-8D16-EC64A23296AB}"/>
                    </a:ext>
                  </a:extLst>
                </p:cNvPr>
                <p:cNvPicPr/>
                <p:nvPr/>
              </p:nvPicPr>
              <p:blipFill>
                <a:blip r:embed="rId478"/>
                <a:stretch>
                  <a:fillRect/>
                </a:stretch>
              </p:blipFill>
              <p:spPr>
                <a:xfrm>
                  <a:off x="2415597" y="800085"/>
                  <a:ext cx="178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00" name="Freihand 99">
                  <a:extLst>
                    <a:ext uri="{FF2B5EF4-FFF2-40B4-BE49-F238E27FC236}">
                      <a16:creationId xmlns:a16="http://schemas.microsoft.com/office/drawing/2014/main" id="{899DDBD3-2694-4BFF-9B0B-050DA6534BD1}"/>
                    </a:ext>
                  </a:extLst>
                </p14:cNvPr>
                <p14:cNvContentPartPr/>
                <p14:nvPr/>
              </p14:nvContentPartPr>
              <p14:xfrm>
                <a:off x="2659677" y="753285"/>
                <a:ext cx="80280" cy="102600"/>
              </p14:xfrm>
            </p:contentPart>
          </mc:Choice>
          <mc:Fallback xmlns="">
            <p:pic>
              <p:nvPicPr>
                <p:cNvPr id="100" name="Freihand 99">
                  <a:extLst>
                    <a:ext uri="{FF2B5EF4-FFF2-40B4-BE49-F238E27FC236}">
                      <a16:creationId xmlns:a16="http://schemas.microsoft.com/office/drawing/2014/main" id="{899DDBD3-2694-4BFF-9B0B-050DA6534BD1}"/>
                    </a:ext>
                  </a:extLst>
                </p:cNvPr>
                <p:cNvPicPr/>
                <p:nvPr/>
              </p:nvPicPr>
              <p:blipFill>
                <a:blip r:embed="rId480"/>
                <a:stretch>
                  <a:fillRect/>
                </a:stretch>
              </p:blipFill>
              <p:spPr>
                <a:xfrm>
                  <a:off x="2655357" y="748965"/>
                  <a:ext cx="88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01" name="Freihand 100">
                  <a:extLst>
                    <a:ext uri="{FF2B5EF4-FFF2-40B4-BE49-F238E27FC236}">
                      <a16:creationId xmlns:a16="http://schemas.microsoft.com/office/drawing/2014/main" id="{77A75243-E1D0-4BA9-B96C-59506F265F4E}"/>
                    </a:ext>
                  </a:extLst>
                </p14:cNvPr>
                <p14:cNvContentPartPr/>
                <p14:nvPr/>
              </p14:nvContentPartPr>
              <p14:xfrm>
                <a:off x="2774157" y="751125"/>
                <a:ext cx="85320" cy="117360"/>
              </p14:xfrm>
            </p:contentPart>
          </mc:Choice>
          <mc:Fallback xmlns="">
            <p:pic>
              <p:nvPicPr>
                <p:cNvPr id="101" name="Freihand 100">
                  <a:extLst>
                    <a:ext uri="{FF2B5EF4-FFF2-40B4-BE49-F238E27FC236}">
                      <a16:creationId xmlns:a16="http://schemas.microsoft.com/office/drawing/2014/main" id="{77A75243-E1D0-4BA9-B96C-59506F265F4E}"/>
                    </a:ext>
                  </a:extLst>
                </p:cNvPr>
                <p:cNvPicPr/>
                <p:nvPr/>
              </p:nvPicPr>
              <p:blipFill>
                <a:blip r:embed="rId482"/>
                <a:stretch>
                  <a:fillRect/>
                </a:stretch>
              </p:blipFill>
              <p:spPr>
                <a:xfrm>
                  <a:off x="2769837" y="746805"/>
                  <a:ext cx="93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02" name="Freihand 101">
                  <a:extLst>
                    <a:ext uri="{FF2B5EF4-FFF2-40B4-BE49-F238E27FC236}">
                      <a16:creationId xmlns:a16="http://schemas.microsoft.com/office/drawing/2014/main" id="{C294DDA9-DA73-4528-8061-32692B545959}"/>
                    </a:ext>
                  </a:extLst>
                </p14:cNvPr>
                <p14:cNvContentPartPr/>
                <p14:nvPr/>
              </p14:nvContentPartPr>
              <p14:xfrm>
                <a:off x="2801877" y="742845"/>
                <a:ext cx="332640" cy="110520"/>
              </p14:xfrm>
            </p:contentPart>
          </mc:Choice>
          <mc:Fallback xmlns="">
            <p:pic>
              <p:nvPicPr>
                <p:cNvPr id="102" name="Freihand 101">
                  <a:extLst>
                    <a:ext uri="{FF2B5EF4-FFF2-40B4-BE49-F238E27FC236}">
                      <a16:creationId xmlns:a16="http://schemas.microsoft.com/office/drawing/2014/main" id="{C294DDA9-DA73-4528-8061-32692B545959}"/>
                    </a:ext>
                  </a:extLst>
                </p:cNvPr>
                <p:cNvPicPr/>
                <p:nvPr/>
              </p:nvPicPr>
              <p:blipFill>
                <a:blip r:embed="rId484"/>
                <a:stretch>
                  <a:fillRect/>
                </a:stretch>
              </p:blipFill>
              <p:spPr>
                <a:xfrm>
                  <a:off x="2797557" y="738525"/>
                  <a:ext cx="341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03" name="Freihand 102">
                  <a:extLst>
                    <a:ext uri="{FF2B5EF4-FFF2-40B4-BE49-F238E27FC236}">
                      <a16:creationId xmlns:a16="http://schemas.microsoft.com/office/drawing/2014/main" id="{1D3B2C30-BC73-427E-BE65-3B682E415525}"/>
                    </a:ext>
                  </a:extLst>
                </p14:cNvPr>
                <p14:cNvContentPartPr/>
                <p14:nvPr/>
              </p14:nvContentPartPr>
              <p14:xfrm>
                <a:off x="2954517" y="711885"/>
                <a:ext cx="116280" cy="48600"/>
              </p14:xfrm>
            </p:contentPart>
          </mc:Choice>
          <mc:Fallback xmlns="">
            <p:pic>
              <p:nvPicPr>
                <p:cNvPr id="103" name="Freihand 102">
                  <a:extLst>
                    <a:ext uri="{FF2B5EF4-FFF2-40B4-BE49-F238E27FC236}">
                      <a16:creationId xmlns:a16="http://schemas.microsoft.com/office/drawing/2014/main" id="{1D3B2C30-BC73-427E-BE65-3B682E415525}"/>
                    </a:ext>
                  </a:extLst>
                </p:cNvPr>
                <p:cNvPicPr/>
                <p:nvPr/>
              </p:nvPicPr>
              <p:blipFill>
                <a:blip r:embed="rId486"/>
                <a:stretch>
                  <a:fillRect/>
                </a:stretch>
              </p:blipFill>
              <p:spPr>
                <a:xfrm>
                  <a:off x="2950197" y="707565"/>
                  <a:ext cx="1249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04" name="Freihand 103">
                  <a:extLst>
                    <a:ext uri="{FF2B5EF4-FFF2-40B4-BE49-F238E27FC236}">
                      <a16:creationId xmlns:a16="http://schemas.microsoft.com/office/drawing/2014/main" id="{6FB53979-0D0E-42BA-84AF-3E861162CA67}"/>
                    </a:ext>
                  </a:extLst>
                </p14:cNvPr>
                <p14:cNvContentPartPr/>
                <p14:nvPr/>
              </p14:nvContentPartPr>
              <p14:xfrm>
                <a:off x="3108957" y="811965"/>
                <a:ext cx="64440" cy="46440"/>
              </p14:xfrm>
            </p:contentPart>
          </mc:Choice>
          <mc:Fallback xmlns="">
            <p:pic>
              <p:nvPicPr>
                <p:cNvPr id="104" name="Freihand 103">
                  <a:extLst>
                    <a:ext uri="{FF2B5EF4-FFF2-40B4-BE49-F238E27FC236}">
                      <a16:creationId xmlns:a16="http://schemas.microsoft.com/office/drawing/2014/main" id="{6FB53979-0D0E-42BA-84AF-3E861162CA67}"/>
                    </a:ext>
                  </a:extLst>
                </p:cNvPr>
                <p:cNvPicPr/>
                <p:nvPr/>
              </p:nvPicPr>
              <p:blipFill>
                <a:blip r:embed="rId488"/>
                <a:stretch>
                  <a:fillRect/>
                </a:stretch>
              </p:blipFill>
              <p:spPr>
                <a:xfrm>
                  <a:off x="3104637" y="807645"/>
                  <a:ext cx="73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14" name="Freihand 113">
                  <a:extLst>
                    <a:ext uri="{FF2B5EF4-FFF2-40B4-BE49-F238E27FC236}">
                      <a16:creationId xmlns:a16="http://schemas.microsoft.com/office/drawing/2014/main" id="{D5093332-E865-478E-AE0E-0806509472F5}"/>
                    </a:ext>
                  </a:extLst>
                </p14:cNvPr>
                <p14:cNvContentPartPr/>
                <p14:nvPr/>
              </p14:nvContentPartPr>
              <p14:xfrm>
                <a:off x="2746797" y="1004925"/>
                <a:ext cx="81720" cy="124560"/>
              </p14:xfrm>
            </p:contentPart>
          </mc:Choice>
          <mc:Fallback xmlns="">
            <p:pic>
              <p:nvPicPr>
                <p:cNvPr id="114" name="Freihand 113">
                  <a:extLst>
                    <a:ext uri="{FF2B5EF4-FFF2-40B4-BE49-F238E27FC236}">
                      <a16:creationId xmlns:a16="http://schemas.microsoft.com/office/drawing/2014/main" id="{D5093332-E865-478E-AE0E-0806509472F5}"/>
                    </a:ext>
                  </a:extLst>
                </p:cNvPr>
                <p:cNvPicPr/>
                <p:nvPr/>
              </p:nvPicPr>
              <p:blipFill>
                <a:blip r:embed="rId490"/>
                <a:stretch>
                  <a:fillRect/>
                </a:stretch>
              </p:blipFill>
              <p:spPr>
                <a:xfrm>
                  <a:off x="2742477" y="1000605"/>
                  <a:ext cx="9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15" name="Freihand 114">
                  <a:extLst>
                    <a:ext uri="{FF2B5EF4-FFF2-40B4-BE49-F238E27FC236}">
                      <a16:creationId xmlns:a16="http://schemas.microsoft.com/office/drawing/2014/main" id="{B3298DE5-7B53-475B-AE0B-81D9715C9CA9}"/>
                    </a:ext>
                  </a:extLst>
                </p14:cNvPr>
                <p14:cNvContentPartPr/>
                <p14:nvPr/>
              </p14:nvContentPartPr>
              <p14:xfrm>
                <a:off x="2790357" y="995205"/>
                <a:ext cx="27720" cy="4680"/>
              </p14:xfrm>
            </p:contentPart>
          </mc:Choice>
          <mc:Fallback xmlns="">
            <p:pic>
              <p:nvPicPr>
                <p:cNvPr id="115" name="Freihand 114">
                  <a:extLst>
                    <a:ext uri="{FF2B5EF4-FFF2-40B4-BE49-F238E27FC236}">
                      <a16:creationId xmlns:a16="http://schemas.microsoft.com/office/drawing/2014/main" id="{B3298DE5-7B53-475B-AE0B-81D9715C9CA9}"/>
                    </a:ext>
                  </a:extLst>
                </p:cNvPr>
                <p:cNvPicPr/>
                <p:nvPr/>
              </p:nvPicPr>
              <p:blipFill>
                <a:blip r:embed="rId492"/>
                <a:stretch>
                  <a:fillRect/>
                </a:stretch>
              </p:blipFill>
              <p:spPr>
                <a:xfrm>
                  <a:off x="2786037" y="990885"/>
                  <a:ext cx="36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19" name="Freihand 118">
                  <a:extLst>
                    <a:ext uri="{FF2B5EF4-FFF2-40B4-BE49-F238E27FC236}">
                      <a16:creationId xmlns:a16="http://schemas.microsoft.com/office/drawing/2014/main" id="{3F765754-A95C-4FFD-9B3E-BF1C23CCD22A}"/>
                    </a:ext>
                  </a:extLst>
                </p14:cNvPr>
                <p14:cNvContentPartPr/>
                <p14:nvPr/>
              </p14:nvContentPartPr>
              <p14:xfrm>
                <a:off x="2793597" y="989445"/>
                <a:ext cx="56160" cy="4320"/>
              </p14:xfrm>
            </p:contentPart>
          </mc:Choice>
          <mc:Fallback xmlns="">
            <p:pic>
              <p:nvPicPr>
                <p:cNvPr id="119" name="Freihand 118">
                  <a:extLst>
                    <a:ext uri="{FF2B5EF4-FFF2-40B4-BE49-F238E27FC236}">
                      <a16:creationId xmlns:a16="http://schemas.microsoft.com/office/drawing/2014/main" id="{3F765754-A95C-4FFD-9B3E-BF1C23CCD22A}"/>
                    </a:ext>
                  </a:extLst>
                </p:cNvPr>
                <p:cNvPicPr/>
                <p:nvPr/>
              </p:nvPicPr>
              <p:blipFill>
                <a:blip r:embed="rId494"/>
                <a:stretch>
                  <a:fillRect/>
                </a:stretch>
              </p:blipFill>
              <p:spPr>
                <a:xfrm>
                  <a:off x="2789277" y="985125"/>
                  <a:ext cx="64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21" name="Freihand 120">
                  <a:extLst>
                    <a:ext uri="{FF2B5EF4-FFF2-40B4-BE49-F238E27FC236}">
                      <a16:creationId xmlns:a16="http://schemas.microsoft.com/office/drawing/2014/main" id="{FDB5C2B5-3942-4EBC-B131-630D25437398}"/>
                    </a:ext>
                  </a:extLst>
                </p14:cNvPr>
                <p14:cNvContentPartPr/>
                <p14:nvPr/>
              </p14:nvContentPartPr>
              <p14:xfrm>
                <a:off x="2440077" y="1030845"/>
                <a:ext cx="164520" cy="112680"/>
              </p14:xfrm>
            </p:contentPart>
          </mc:Choice>
          <mc:Fallback xmlns="">
            <p:pic>
              <p:nvPicPr>
                <p:cNvPr id="121" name="Freihand 120">
                  <a:extLst>
                    <a:ext uri="{FF2B5EF4-FFF2-40B4-BE49-F238E27FC236}">
                      <a16:creationId xmlns:a16="http://schemas.microsoft.com/office/drawing/2014/main" id="{FDB5C2B5-3942-4EBC-B131-630D25437398}"/>
                    </a:ext>
                  </a:extLst>
                </p:cNvPr>
                <p:cNvPicPr/>
                <p:nvPr/>
              </p:nvPicPr>
              <p:blipFill>
                <a:blip r:embed="rId496"/>
                <a:stretch>
                  <a:fillRect/>
                </a:stretch>
              </p:blipFill>
              <p:spPr>
                <a:xfrm>
                  <a:off x="2435757" y="1026525"/>
                  <a:ext cx="173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22" name="Freihand 121">
                  <a:extLst>
                    <a:ext uri="{FF2B5EF4-FFF2-40B4-BE49-F238E27FC236}">
                      <a16:creationId xmlns:a16="http://schemas.microsoft.com/office/drawing/2014/main" id="{A38B5576-5C48-46E1-AC7B-4CBA8CD1B0C2}"/>
                    </a:ext>
                  </a:extLst>
                </p14:cNvPr>
                <p14:cNvContentPartPr/>
                <p14:nvPr/>
              </p14:nvContentPartPr>
              <p14:xfrm>
                <a:off x="2976837" y="1035885"/>
                <a:ext cx="93960" cy="112320"/>
              </p14:xfrm>
            </p:contentPart>
          </mc:Choice>
          <mc:Fallback xmlns="">
            <p:pic>
              <p:nvPicPr>
                <p:cNvPr id="122" name="Freihand 121">
                  <a:extLst>
                    <a:ext uri="{FF2B5EF4-FFF2-40B4-BE49-F238E27FC236}">
                      <a16:creationId xmlns:a16="http://schemas.microsoft.com/office/drawing/2014/main" id="{A38B5576-5C48-46E1-AC7B-4CBA8CD1B0C2}"/>
                    </a:ext>
                  </a:extLst>
                </p:cNvPr>
                <p:cNvPicPr/>
                <p:nvPr/>
              </p:nvPicPr>
              <p:blipFill>
                <a:blip r:embed="rId498"/>
                <a:stretch>
                  <a:fillRect/>
                </a:stretch>
              </p:blipFill>
              <p:spPr>
                <a:xfrm>
                  <a:off x="2972517" y="1031565"/>
                  <a:ext cx="102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23" name="Freihand 122">
                  <a:extLst>
                    <a:ext uri="{FF2B5EF4-FFF2-40B4-BE49-F238E27FC236}">
                      <a16:creationId xmlns:a16="http://schemas.microsoft.com/office/drawing/2014/main" id="{EFF9185B-B304-473D-A862-84633A374127}"/>
                    </a:ext>
                  </a:extLst>
                </p14:cNvPr>
                <p14:cNvContentPartPr/>
                <p14:nvPr/>
              </p14:nvContentPartPr>
              <p14:xfrm>
                <a:off x="2911317" y="989445"/>
                <a:ext cx="97560" cy="67320"/>
              </p14:xfrm>
            </p:contentPart>
          </mc:Choice>
          <mc:Fallback xmlns="">
            <p:pic>
              <p:nvPicPr>
                <p:cNvPr id="123" name="Freihand 122">
                  <a:extLst>
                    <a:ext uri="{FF2B5EF4-FFF2-40B4-BE49-F238E27FC236}">
                      <a16:creationId xmlns:a16="http://schemas.microsoft.com/office/drawing/2014/main" id="{EFF9185B-B304-473D-A862-84633A374127}"/>
                    </a:ext>
                  </a:extLst>
                </p:cNvPr>
                <p:cNvPicPr/>
                <p:nvPr/>
              </p:nvPicPr>
              <p:blipFill>
                <a:blip r:embed="rId500"/>
                <a:stretch>
                  <a:fillRect/>
                </a:stretch>
              </p:blipFill>
              <p:spPr>
                <a:xfrm>
                  <a:off x="2906997" y="985125"/>
                  <a:ext cx="106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24" name="Freihand 123">
                  <a:extLst>
                    <a:ext uri="{FF2B5EF4-FFF2-40B4-BE49-F238E27FC236}">
                      <a16:creationId xmlns:a16="http://schemas.microsoft.com/office/drawing/2014/main" id="{61CF7DE5-EF1E-4A9F-8721-49AECA6C0A63}"/>
                    </a:ext>
                  </a:extLst>
                </p14:cNvPr>
                <p14:cNvContentPartPr/>
                <p14:nvPr/>
              </p14:nvContentPartPr>
              <p14:xfrm>
                <a:off x="3074757" y="1106445"/>
                <a:ext cx="71280" cy="54000"/>
              </p14:xfrm>
            </p:contentPart>
          </mc:Choice>
          <mc:Fallback xmlns="">
            <p:pic>
              <p:nvPicPr>
                <p:cNvPr id="124" name="Freihand 123">
                  <a:extLst>
                    <a:ext uri="{FF2B5EF4-FFF2-40B4-BE49-F238E27FC236}">
                      <a16:creationId xmlns:a16="http://schemas.microsoft.com/office/drawing/2014/main" id="{61CF7DE5-EF1E-4A9F-8721-49AECA6C0A63}"/>
                    </a:ext>
                  </a:extLst>
                </p:cNvPr>
                <p:cNvPicPr/>
                <p:nvPr/>
              </p:nvPicPr>
              <p:blipFill>
                <a:blip r:embed="rId502"/>
                <a:stretch>
                  <a:fillRect/>
                </a:stretch>
              </p:blipFill>
              <p:spPr>
                <a:xfrm>
                  <a:off x="3070437" y="1102125"/>
                  <a:ext cx="79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42" name="Freihand 141">
                  <a:extLst>
                    <a:ext uri="{FF2B5EF4-FFF2-40B4-BE49-F238E27FC236}">
                      <a16:creationId xmlns:a16="http://schemas.microsoft.com/office/drawing/2014/main" id="{44CBF576-7EA6-4B5F-988B-0FE42EAFA487}"/>
                    </a:ext>
                  </a:extLst>
                </p14:cNvPr>
                <p14:cNvContentPartPr/>
                <p14:nvPr/>
              </p14:nvContentPartPr>
              <p14:xfrm>
                <a:off x="2391117" y="1318485"/>
                <a:ext cx="189360" cy="80280"/>
              </p14:xfrm>
            </p:contentPart>
          </mc:Choice>
          <mc:Fallback xmlns="">
            <p:pic>
              <p:nvPicPr>
                <p:cNvPr id="142" name="Freihand 141">
                  <a:extLst>
                    <a:ext uri="{FF2B5EF4-FFF2-40B4-BE49-F238E27FC236}">
                      <a16:creationId xmlns:a16="http://schemas.microsoft.com/office/drawing/2014/main" id="{44CBF576-7EA6-4B5F-988B-0FE42EAFA487}"/>
                    </a:ext>
                  </a:extLst>
                </p:cNvPr>
                <p:cNvPicPr/>
                <p:nvPr/>
              </p:nvPicPr>
              <p:blipFill>
                <a:blip r:embed="rId504"/>
                <a:stretch>
                  <a:fillRect/>
                </a:stretch>
              </p:blipFill>
              <p:spPr>
                <a:xfrm>
                  <a:off x="2386797" y="1314165"/>
                  <a:ext cx="19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43" name="Freihand 142">
                  <a:extLst>
                    <a:ext uri="{FF2B5EF4-FFF2-40B4-BE49-F238E27FC236}">
                      <a16:creationId xmlns:a16="http://schemas.microsoft.com/office/drawing/2014/main" id="{58A8D33F-CE88-4628-AEC7-FDF0CFBDBBCA}"/>
                    </a:ext>
                  </a:extLst>
                </p14:cNvPr>
                <p14:cNvContentPartPr/>
                <p14:nvPr/>
              </p14:nvContentPartPr>
              <p14:xfrm>
                <a:off x="2677677" y="1298325"/>
                <a:ext cx="38880" cy="117360"/>
              </p14:xfrm>
            </p:contentPart>
          </mc:Choice>
          <mc:Fallback xmlns="">
            <p:pic>
              <p:nvPicPr>
                <p:cNvPr id="143" name="Freihand 142">
                  <a:extLst>
                    <a:ext uri="{FF2B5EF4-FFF2-40B4-BE49-F238E27FC236}">
                      <a16:creationId xmlns:a16="http://schemas.microsoft.com/office/drawing/2014/main" id="{58A8D33F-CE88-4628-AEC7-FDF0CFBDBBCA}"/>
                    </a:ext>
                  </a:extLst>
                </p:cNvPr>
                <p:cNvPicPr/>
                <p:nvPr/>
              </p:nvPicPr>
              <p:blipFill>
                <a:blip r:embed="rId506"/>
                <a:stretch>
                  <a:fillRect/>
                </a:stretch>
              </p:blipFill>
              <p:spPr>
                <a:xfrm>
                  <a:off x="2673357" y="1294005"/>
                  <a:ext cx="47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44" name="Freihand 143">
                  <a:extLst>
                    <a:ext uri="{FF2B5EF4-FFF2-40B4-BE49-F238E27FC236}">
                      <a16:creationId xmlns:a16="http://schemas.microsoft.com/office/drawing/2014/main" id="{252AED9C-35E8-4AC0-8C75-1019B0A0E673}"/>
                    </a:ext>
                  </a:extLst>
                </p14:cNvPr>
                <p14:cNvContentPartPr/>
                <p14:nvPr/>
              </p14:nvContentPartPr>
              <p14:xfrm>
                <a:off x="2792877" y="1300485"/>
                <a:ext cx="93240" cy="120960"/>
              </p14:xfrm>
            </p:contentPart>
          </mc:Choice>
          <mc:Fallback xmlns="">
            <p:pic>
              <p:nvPicPr>
                <p:cNvPr id="144" name="Freihand 143">
                  <a:extLst>
                    <a:ext uri="{FF2B5EF4-FFF2-40B4-BE49-F238E27FC236}">
                      <a16:creationId xmlns:a16="http://schemas.microsoft.com/office/drawing/2014/main" id="{252AED9C-35E8-4AC0-8C75-1019B0A0E673}"/>
                    </a:ext>
                  </a:extLst>
                </p:cNvPr>
                <p:cNvPicPr/>
                <p:nvPr/>
              </p:nvPicPr>
              <p:blipFill>
                <a:blip r:embed="rId508"/>
                <a:stretch>
                  <a:fillRect/>
                </a:stretch>
              </p:blipFill>
              <p:spPr>
                <a:xfrm>
                  <a:off x="2788557" y="1296165"/>
                  <a:ext cx="101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45" name="Freihand 144">
                  <a:extLst>
                    <a:ext uri="{FF2B5EF4-FFF2-40B4-BE49-F238E27FC236}">
                      <a16:creationId xmlns:a16="http://schemas.microsoft.com/office/drawing/2014/main" id="{ED638BAE-D64A-404B-A95B-8DDA00AB49F1}"/>
                    </a:ext>
                  </a:extLst>
                </p14:cNvPr>
                <p14:cNvContentPartPr/>
                <p14:nvPr/>
              </p14:nvContentPartPr>
              <p14:xfrm>
                <a:off x="2818797" y="1276005"/>
                <a:ext cx="79560" cy="5400"/>
              </p14:xfrm>
            </p:contentPart>
          </mc:Choice>
          <mc:Fallback xmlns="">
            <p:pic>
              <p:nvPicPr>
                <p:cNvPr id="145" name="Freihand 144">
                  <a:extLst>
                    <a:ext uri="{FF2B5EF4-FFF2-40B4-BE49-F238E27FC236}">
                      <a16:creationId xmlns:a16="http://schemas.microsoft.com/office/drawing/2014/main" id="{ED638BAE-D64A-404B-A95B-8DDA00AB49F1}"/>
                    </a:ext>
                  </a:extLst>
                </p:cNvPr>
                <p:cNvPicPr/>
                <p:nvPr/>
              </p:nvPicPr>
              <p:blipFill>
                <a:blip r:embed="rId510"/>
                <a:stretch>
                  <a:fillRect/>
                </a:stretch>
              </p:blipFill>
              <p:spPr>
                <a:xfrm>
                  <a:off x="2814477" y="1271685"/>
                  <a:ext cx="88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46" name="Freihand 145">
                  <a:extLst>
                    <a:ext uri="{FF2B5EF4-FFF2-40B4-BE49-F238E27FC236}">
                      <a16:creationId xmlns:a16="http://schemas.microsoft.com/office/drawing/2014/main" id="{964C7247-AD33-47F7-AB8B-D1C95910F2C0}"/>
                    </a:ext>
                  </a:extLst>
                </p14:cNvPr>
                <p14:cNvContentPartPr/>
                <p14:nvPr/>
              </p14:nvContentPartPr>
              <p14:xfrm>
                <a:off x="3048837" y="1297965"/>
                <a:ext cx="79560" cy="74160"/>
              </p14:xfrm>
            </p:contentPart>
          </mc:Choice>
          <mc:Fallback xmlns="">
            <p:pic>
              <p:nvPicPr>
                <p:cNvPr id="146" name="Freihand 145">
                  <a:extLst>
                    <a:ext uri="{FF2B5EF4-FFF2-40B4-BE49-F238E27FC236}">
                      <a16:creationId xmlns:a16="http://schemas.microsoft.com/office/drawing/2014/main" id="{964C7247-AD33-47F7-AB8B-D1C95910F2C0}"/>
                    </a:ext>
                  </a:extLst>
                </p:cNvPr>
                <p:cNvPicPr/>
                <p:nvPr/>
              </p:nvPicPr>
              <p:blipFill>
                <a:blip r:embed="rId512"/>
                <a:stretch>
                  <a:fillRect/>
                </a:stretch>
              </p:blipFill>
              <p:spPr>
                <a:xfrm>
                  <a:off x="3044517" y="1293645"/>
                  <a:ext cx="88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47" name="Freihand 146">
                  <a:extLst>
                    <a:ext uri="{FF2B5EF4-FFF2-40B4-BE49-F238E27FC236}">
                      <a16:creationId xmlns:a16="http://schemas.microsoft.com/office/drawing/2014/main" id="{E75C9212-509A-4834-8B7C-992A724FC5B7}"/>
                    </a:ext>
                  </a:extLst>
                </p14:cNvPr>
                <p14:cNvContentPartPr/>
                <p14:nvPr/>
              </p14:nvContentPartPr>
              <p14:xfrm>
                <a:off x="2980797" y="1230285"/>
                <a:ext cx="109080" cy="66600"/>
              </p14:xfrm>
            </p:contentPart>
          </mc:Choice>
          <mc:Fallback xmlns="">
            <p:pic>
              <p:nvPicPr>
                <p:cNvPr id="147" name="Freihand 146">
                  <a:extLst>
                    <a:ext uri="{FF2B5EF4-FFF2-40B4-BE49-F238E27FC236}">
                      <a16:creationId xmlns:a16="http://schemas.microsoft.com/office/drawing/2014/main" id="{E75C9212-509A-4834-8B7C-992A724FC5B7}"/>
                    </a:ext>
                  </a:extLst>
                </p:cNvPr>
                <p:cNvPicPr/>
                <p:nvPr/>
              </p:nvPicPr>
              <p:blipFill>
                <a:blip r:embed="rId514"/>
                <a:stretch>
                  <a:fillRect/>
                </a:stretch>
              </p:blipFill>
              <p:spPr>
                <a:xfrm>
                  <a:off x="2976477" y="1225965"/>
                  <a:ext cx="117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48" name="Freihand 147">
                  <a:extLst>
                    <a:ext uri="{FF2B5EF4-FFF2-40B4-BE49-F238E27FC236}">
                      <a16:creationId xmlns:a16="http://schemas.microsoft.com/office/drawing/2014/main" id="{EF917183-1D01-44E8-97E4-ECFA2FC9165A}"/>
                    </a:ext>
                  </a:extLst>
                </p14:cNvPr>
                <p14:cNvContentPartPr/>
                <p14:nvPr/>
              </p14:nvContentPartPr>
              <p14:xfrm>
                <a:off x="3161157" y="1340085"/>
                <a:ext cx="53280" cy="55080"/>
              </p14:xfrm>
            </p:contentPart>
          </mc:Choice>
          <mc:Fallback xmlns="">
            <p:pic>
              <p:nvPicPr>
                <p:cNvPr id="148" name="Freihand 147">
                  <a:extLst>
                    <a:ext uri="{FF2B5EF4-FFF2-40B4-BE49-F238E27FC236}">
                      <a16:creationId xmlns:a16="http://schemas.microsoft.com/office/drawing/2014/main" id="{EF917183-1D01-44E8-97E4-ECFA2FC9165A}"/>
                    </a:ext>
                  </a:extLst>
                </p:cNvPr>
                <p:cNvPicPr/>
                <p:nvPr/>
              </p:nvPicPr>
              <p:blipFill>
                <a:blip r:embed="rId516"/>
                <a:stretch>
                  <a:fillRect/>
                </a:stretch>
              </p:blipFill>
              <p:spPr>
                <a:xfrm>
                  <a:off x="3156837" y="1335765"/>
                  <a:ext cx="61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88" name="Freihand 87">
                  <a:extLst>
                    <a:ext uri="{FF2B5EF4-FFF2-40B4-BE49-F238E27FC236}">
                      <a16:creationId xmlns:a16="http://schemas.microsoft.com/office/drawing/2014/main" id="{D7511BF4-1961-41C0-9756-5DC8A411EAE2}"/>
                    </a:ext>
                  </a:extLst>
                </p14:cNvPr>
                <p14:cNvContentPartPr/>
                <p14:nvPr/>
              </p14:nvContentPartPr>
              <p14:xfrm>
                <a:off x="289797" y="854085"/>
                <a:ext cx="146160" cy="89280"/>
              </p14:xfrm>
            </p:contentPart>
          </mc:Choice>
          <mc:Fallback xmlns="">
            <p:pic>
              <p:nvPicPr>
                <p:cNvPr id="88" name="Freihand 87">
                  <a:extLst>
                    <a:ext uri="{FF2B5EF4-FFF2-40B4-BE49-F238E27FC236}">
                      <a16:creationId xmlns:a16="http://schemas.microsoft.com/office/drawing/2014/main" id="{D7511BF4-1961-41C0-9756-5DC8A411EAE2}"/>
                    </a:ext>
                  </a:extLst>
                </p:cNvPr>
                <p:cNvPicPr/>
                <p:nvPr/>
              </p:nvPicPr>
              <p:blipFill>
                <a:blip r:embed="rId518"/>
                <a:stretch>
                  <a:fillRect/>
                </a:stretch>
              </p:blipFill>
              <p:spPr>
                <a:xfrm>
                  <a:off x="285477" y="849765"/>
                  <a:ext cx="154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89" name="Freihand 88">
                  <a:extLst>
                    <a:ext uri="{FF2B5EF4-FFF2-40B4-BE49-F238E27FC236}">
                      <a16:creationId xmlns:a16="http://schemas.microsoft.com/office/drawing/2014/main" id="{7B8135E1-8B2A-4CB8-AD48-B153BF13CA94}"/>
                    </a:ext>
                  </a:extLst>
                </p14:cNvPr>
                <p14:cNvContentPartPr/>
                <p14:nvPr/>
              </p14:nvContentPartPr>
              <p14:xfrm>
                <a:off x="470157" y="870645"/>
                <a:ext cx="212400" cy="72360"/>
              </p14:xfrm>
            </p:contentPart>
          </mc:Choice>
          <mc:Fallback xmlns="">
            <p:pic>
              <p:nvPicPr>
                <p:cNvPr id="89" name="Freihand 88">
                  <a:extLst>
                    <a:ext uri="{FF2B5EF4-FFF2-40B4-BE49-F238E27FC236}">
                      <a16:creationId xmlns:a16="http://schemas.microsoft.com/office/drawing/2014/main" id="{7B8135E1-8B2A-4CB8-AD48-B153BF13CA94}"/>
                    </a:ext>
                  </a:extLst>
                </p:cNvPr>
                <p:cNvPicPr/>
                <p:nvPr/>
              </p:nvPicPr>
              <p:blipFill>
                <a:blip r:embed="rId520"/>
                <a:stretch>
                  <a:fillRect/>
                </a:stretch>
              </p:blipFill>
              <p:spPr>
                <a:xfrm>
                  <a:off x="465837" y="866325"/>
                  <a:ext cx="221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90" name="Freihand 89">
                  <a:extLst>
                    <a:ext uri="{FF2B5EF4-FFF2-40B4-BE49-F238E27FC236}">
                      <a16:creationId xmlns:a16="http://schemas.microsoft.com/office/drawing/2014/main" id="{CA552B47-1141-4947-B26E-62F92CB476C5}"/>
                    </a:ext>
                  </a:extLst>
                </p14:cNvPr>
                <p14:cNvContentPartPr/>
                <p14:nvPr/>
              </p14:nvContentPartPr>
              <p14:xfrm>
                <a:off x="736557" y="857685"/>
                <a:ext cx="101880" cy="47520"/>
              </p14:xfrm>
            </p:contentPart>
          </mc:Choice>
          <mc:Fallback xmlns="">
            <p:pic>
              <p:nvPicPr>
                <p:cNvPr id="90" name="Freihand 89">
                  <a:extLst>
                    <a:ext uri="{FF2B5EF4-FFF2-40B4-BE49-F238E27FC236}">
                      <a16:creationId xmlns:a16="http://schemas.microsoft.com/office/drawing/2014/main" id="{CA552B47-1141-4947-B26E-62F92CB476C5}"/>
                    </a:ext>
                  </a:extLst>
                </p:cNvPr>
                <p:cNvPicPr/>
                <p:nvPr/>
              </p:nvPicPr>
              <p:blipFill>
                <a:blip r:embed="rId522"/>
                <a:stretch>
                  <a:fillRect/>
                </a:stretch>
              </p:blipFill>
              <p:spPr>
                <a:xfrm>
                  <a:off x="732237" y="853365"/>
                  <a:ext cx="110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92" name="Freihand 91">
                  <a:extLst>
                    <a:ext uri="{FF2B5EF4-FFF2-40B4-BE49-F238E27FC236}">
                      <a16:creationId xmlns:a16="http://schemas.microsoft.com/office/drawing/2014/main" id="{B3EB928A-740B-4FF1-B8EA-816E5F6C93EA}"/>
                    </a:ext>
                  </a:extLst>
                </p14:cNvPr>
                <p14:cNvContentPartPr/>
                <p14:nvPr/>
              </p14:nvContentPartPr>
              <p14:xfrm>
                <a:off x="868317" y="768045"/>
                <a:ext cx="74520" cy="198000"/>
              </p14:xfrm>
            </p:contentPart>
          </mc:Choice>
          <mc:Fallback xmlns="">
            <p:pic>
              <p:nvPicPr>
                <p:cNvPr id="92" name="Freihand 91">
                  <a:extLst>
                    <a:ext uri="{FF2B5EF4-FFF2-40B4-BE49-F238E27FC236}">
                      <a16:creationId xmlns:a16="http://schemas.microsoft.com/office/drawing/2014/main" id="{B3EB928A-740B-4FF1-B8EA-816E5F6C93EA}"/>
                    </a:ext>
                  </a:extLst>
                </p:cNvPr>
                <p:cNvPicPr/>
                <p:nvPr/>
              </p:nvPicPr>
              <p:blipFill>
                <a:blip r:embed="rId524"/>
                <a:stretch>
                  <a:fillRect/>
                </a:stretch>
              </p:blipFill>
              <p:spPr>
                <a:xfrm>
                  <a:off x="863997" y="763725"/>
                  <a:ext cx="83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93" name="Freihand 92">
                  <a:extLst>
                    <a:ext uri="{FF2B5EF4-FFF2-40B4-BE49-F238E27FC236}">
                      <a16:creationId xmlns:a16="http://schemas.microsoft.com/office/drawing/2014/main" id="{AF17A2C5-2880-4B4B-A17B-72615F175B80}"/>
                    </a:ext>
                  </a:extLst>
                </p14:cNvPr>
                <p14:cNvContentPartPr/>
                <p14:nvPr/>
              </p14:nvContentPartPr>
              <p14:xfrm>
                <a:off x="950397" y="833205"/>
                <a:ext cx="77400" cy="55800"/>
              </p14:xfrm>
            </p:contentPart>
          </mc:Choice>
          <mc:Fallback xmlns="">
            <p:pic>
              <p:nvPicPr>
                <p:cNvPr id="93" name="Freihand 92">
                  <a:extLst>
                    <a:ext uri="{FF2B5EF4-FFF2-40B4-BE49-F238E27FC236}">
                      <a16:creationId xmlns:a16="http://schemas.microsoft.com/office/drawing/2014/main" id="{AF17A2C5-2880-4B4B-A17B-72615F175B80}"/>
                    </a:ext>
                  </a:extLst>
                </p:cNvPr>
                <p:cNvPicPr/>
                <p:nvPr/>
              </p:nvPicPr>
              <p:blipFill>
                <a:blip r:embed="rId526"/>
                <a:stretch>
                  <a:fillRect/>
                </a:stretch>
              </p:blipFill>
              <p:spPr>
                <a:xfrm>
                  <a:off x="946077" y="828885"/>
                  <a:ext cx="86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94" name="Freihand 93">
                  <a:extLst>
                    <a:ext uri="{FF2B5EF4-FFF2-40B4-BE49-F238E27FC236}">
                      <a16:creationId xmlns:a16="http://schemas.microsoft.com/office/drawing/2014/main" id="{6406E2B6-3953-401C-9A60-C47FF9B53C61}"/>
                    </a:ext>
                  </a:extLst>
                </p14:cNvPr>
                <p14:cNvContentPartPr/>
                <p14:nvPr/>
              </p14:nvContentPartPr>
              <p14:xfrm>
                <a:off x="1019517" y="820245"/>
                <a:ext cx="77400" cy="68760"/>
              </p14:xfrm>
            </p:contentPart>
          </mc:Choice>
          <mc:Fallback xmlns="">
            <p:pic>
              <p:nvPicPr>
                <p:cNvPr id="94" name="Freihand 93">
                  <a:extLst>
                    <a:ext uri="{FF2B5EF4-FFF2-40B4-BE49-F238E27FC236}">
                      <a16:creationId xmlns:a16="http://schemas.microsoft.com/office/drawing/2014/main" id="{6406E2B6-3953-401C-9A60-C47FF9B53C61}"/>
                    </a:ext>
                  </a:extLst>
                </p:cNvPr>
                <p:cNvPicPr/>
                <p:nvPr/>
              </p:nvPicPr>
              <p:blipFill>
                <a:blip r:embed="rId528"/>
                <a:stretch>
                  <a:fillRect/>
                </a:stretch>
              </p:blipFill>
              <p:spPr>
                <a:xfrm>
                  <a:off x="1015197" y="815925"/>
                  <a:ext cx="86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95" name="Freihand 94">
                  <a:extLst>
                    <a:ext uri="{FF2B5EF4-FFF2-40B4-BE49-F238E27FC236}">
                      <a16:creationId xmlns:a16="http://schemas.microsoft.com/office/drawing/2014/main" id="{D0BB141A-8386-4D6F-B203-E593961CC3AC}"/>
                    </a:ext>
                  </a:extLst>
                </p14:cNvPr>
                <p14:cNvContentPartPr/>
                <p14:nvPr/>
              </p14:nvContentPartPr>
              <p14:xfrm>
                <a:off x="1094397" y="756885"/>
                <a:ext cx="126360" cy="135360"/>
              </p14:xfrm>
            </p:contentPart>
          </mc:Choice>
          <mc:Fallback xmlns="">
            <p:pic>
              <p:nvPicPr>
                <p:cNvPr id="95" name="Freihand 94">
                  <a:extLst>
                    <a:ext uri="{FF2B5EF4-FFF2-40B4-BE49-F238E27FC236}">
                      <a16:creationId xmlns:a16="http://schemas.microsoft.com/office/drawing/2014/main" id="{D0BB141A-8386-4D6F-B203-E593961CC3AC}"/>
                    </a:ext>
                  </a:extLst>
                </p:cNvPr>
                <p:cNvPicPr/>
                <p:nvPr/>
              </p:nvPicPr>
              <p:blipFill>
                <a:blip r:embed="rId530"/>
                <a:stretch>
                  <a:fillRect/>
                </a:stretch>
              </p:blipFill>
              <p:spPr>
                <a:xfrm>
                  <a:off x="1090077" y="752565"/>
                  <a:ext cx="135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96" name="Freihand 95">
                  <a:extLst>
                    <a:ext uri="{FF2B5EF4-FFF2-40B4-BE49-F238E27FC236}">
                      <a16:creationId xmlns:a16="http://schemas.microsoft.com/office/drawing/2014/main" id="{C5080178-0D1D-4441-B4BF-BB33E90E7B50}"/>
                    </a:ext>
                  </a:extLst>
                </p14:cNvPr>
                <p14:cNvContentPartPr/>
                <p14:nvPr/>
              </p14:nvContentPartPr>
              <p14:xfrm>
                <a:off x="1244877" y="786765"/>
                <a:ext cx="14760" cy="25200"/>
              </p14:xfrm>
            </p:contentPart>
          </mc:Choice>
          <mc:Fallback xmlns="">
            <p:pic>
              <p:nvPicPr>
                <p:cNvPr id="96" name="Freihand 95">
                  <a:extLst>
                    <a:ext uri="{FF2B5EF4-FFF2-40B4-BE49-F238E27FC236}">
                      <a16:creationId xmlns:a16="http://schemas.microsoft.com/office/drawing/2014/main" id="{C5080178-0D1D-4441-B4BF-BB33E90E7B50}"/>
                    </a:ext>
                  </a:extLst>
                </p:cNvPr>
                <p:cNvPicPr/>
                <p:nvPr/>
              </p:nvPicPr>
              <p:blipFill>
                <a:blip r:embed="rId532"/>
                <a:stretch>
                  <a:fillRect/>
                </a:stretch>
              </p:blipFill>
              <p:spPr>
                <a:xfrm>
                  <a:off x="1240557" y="782445"/>
                  <a:ext cx="23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97" name="Freihand 96">
                  <a:extLst>
                    <a:ext uri="{FF2B5EF4-FFF2-40B4-BE49-F238E27FC236}">
                      <a16:creationId xmlns:a16="http://schemas.microsoft.com/office/drawing/2014/main" id="{291C55E8-2D65-47E0-8CEC-FC6444758CD8}"/>
                    </a:ext>
                  </a:extLst>
                </p14:cNvPr>
                <p14:cNvContentPartPr/>
                <p14:nvPr/>
              </p14:nvContentPartPr>
              <p14:xfrm>
                <a:off x="1302117" y="818445"/>
                <a:ext cx="212400" cy="187560"/>
              </p14:xfrm>
            </p:contentPart>
          </mc:Choice>
          <mc:Fallback xmlns="">
            <p:pic>
              <p:nvPicPr>
                <p:cNvPr id="97" name="Freihand 96">
                  <a:extLst>
                    <a:ext uri="{FF2B5EF4-FFF2-40B4-BE49-F238E27FC236}">
                      <a16:creationId xmlns:a16="http://schemas.microsoft.com/office/drawing/2014/main" id="{291C55E8-2D65-47E0-8CEC-FC6444758CD8}"/>
                    </a:ext>
                  </a:extLst>
                </p:cNvPr>
                <p:cNvPicPr/>
                <p:nvPr/>
              </p:nvPicPr>
              <p:blipFill>
                <a:blip r:embed="rId534"/>
                <a:stretch>
                  <a:fillRect/>
                </a:stretch>
              </p:blipFill>
              <p:spPr>
                <a:xfrm>
                  <a:off x="1297797" y="814125"/>
                  <a:ext cx="221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05" name="Freihand 104">
                  <a:extLst>
                    <a:ext uri="{FF2B5EF4-FFF2-40B4-BE49-F238E27FC236}">
                      <a16:creationId xmlns:a16="http://schemas.microsoft.com/office/drawing/2014/main" id="{568B40FF-8B00-4F15-AD22-EE83DD503A5D}"/>
                    </a:ext>
                  </a:extLst>
                </p14:cNvPr>
                <p14:cNvContentPartPr/>
                <p14:nvPr/>
              </p14:nvContentPartPr>
              <p14:xfrm>
                <a:off x="337317" y="1131285"/>
                <a:ext cx="115200" cy="100800"/>
              </p14:xfrm>
            </p:contentPart>
          </mc:Choice>
          <mc:Fallback xmlns="">
            <p:pic>
              <p:nvPicPr>
                <p:cNvPr id="105" name="Freihand 104">
                  <a:extLst>
                    <a:ext uri="{FF2B5EF4-FFF2-40B4-BE49-F238E27FC236}">
                      <a16:creationId xmlns:a16="http://schemas.microsoft.com/office/drawing/2014/main" id="{568B40FF-8B00-4F15-AD22-EE83DD503A5D}"/>
                    </a:ext>
                  </a:extLst>
                </p:cNvPr>
                <p:cNvPicPr/>
                <p:nvPr/>
              </p:nvPicPr>
              <p:blipFill>
                <a:blip r:embed="rId536"/>
                <a:stretch>
                  <a:fillRect/>
                </a:stretch>
              </p:blipFill>
              <p:spPr>
                <a:xfrm>
                  <a:off x="332997" y="1126965"/>
                  <a:ext cx="123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06" name="Freihand 105">
                  <a:extLst>
                    <a:ext uri="{FF2B5EF4-FFF2-40B4-BE49-F238E27FC236}">
                      <a16:creationId xmlns:a16="http://schemas.microsoft.com/office/drawing/2014/main" id="{209FC1E7-8FC3-43E3-8D10-C9637F0F7080}"/>
                    </a:ext>
                  </a:extLst>
                </p14:cNvPr>
                <p14:cNvContentPartPr/>
                <p14:nvPr/>
              </p14:nvContentPartPr>
              <p14:xfrm>
                <a:off x="461517" y="1142805"/>
                <a:ext cx="173880" cy="57600"/>
              </p14:xfrm>
            </p:contentPart>
          </mc:Choice>
          <mc:Fallback xmlns="">
            <p:pic>
              <p:nvPicPr>
                <p:cNvPr id="106" name="Freihand 105">
                  <a:extLst>
                    <a:ext uri="{FF2B5EF4-FFF2-40B4-BE49-F238E27FC236}">
                      <a16:creationId xmlns:a16="http://schemas.microsoft.com/office/drawing/2014/main" id="{209FC1E7-8FC3-43E3-8D10-C9637F0F7080}"/>
                    </a:ext>
                  </a:extLst>
                </p:cNvPr>
                <p:cNvPicPr/>
                <p:nvPr/>
              </p:nvPicPr>
              <p:blipFill>
                <a:blip r:embed="rId538"/>
                <a:stretch>
                  <a:fillRect/>
                </a:stretch>
              </p:blipFill>
              <p:spPr>
                <a:xfrm>
                  <a:off x="457197" y="1138485"/>
                  <a:ext cx="182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07" name="Freihand 106">
                  <a:extLst>
                    <a:ext uri="{FF2B5EF4-FFF2-40B4-BE49-F238E27FC236}">
                      <a16:creationId xmlns:a16="http://schemas.microsoft.com/office/drawing/2014/main" id="{4031FCD5-6979-491F-8005-A0D9DACAD423}"/>
                    </a:ext>
                  </a:extLst>
                </p14:cNvPr>
                <p14:cNvContentPartPr/>
                <p14:nvPr/>
              </p14:nvContentPartPr>
              <p14:xfrm>
                <a:off x="650157" y="1141365"/>
                <a:ext cx="68040" cy="87480"/>
              </p14:xfrm>
            </p:contentPart>
          </mc:Choice>
          <mc:Fallback xmlns="">
            <p:pic>
              <p:nvPicPr>
                <p:cNvPr id="107" name="Freihand 106">
                  <a:extLst>
                    <a:ext uri="{FF2B5EF4-FFF2-40B4-BE49-F238E27FC236}">
                      <a16:creationId xmlns:a16="http://schemas.microsoft.com/office/drawing/2014/main" id="{4031FCD5-6979-491F-8005-A0D9DACAD423}"/>
                    </a:ext>
                  </a:extLst>
                </p:cNvPr>
                <p:cNvPicPr/>
                <p:nvPr/>
              </p:nvPicPr>
              <p:blipFill>
                <a:blip r:embed="rId540"/>
                <a:stretch>
                  <a:fillRect/>
                </a:stretch>
              </p:blipFill>
              <p:spPr>
                <a:xfrm>
                  <a:off x="645837" y="1137045"/>
                  <a:ext cx="76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08" name="Freihand 107">
                  <a:extLst>
                    <a:ext uri="{FF2B5EF4-FFF2-40B4-BE49-F238E27FC236}">
                      <a16:creationId xmlns:a16="http://schemas.microsoft.com/office/drawing/2014/main" id="{9C613E34-C94D-483B-A720-8173FD5BA210}"/>
                    </a:ext>
                  </a:extLst>
                </p14:cNvPr>
                <p14:cNvContentPartPr/>
                <p14:nvPr/>
              </p14:nvContentPartPr>
              <p14:xfrm>
                <a:off x="732597" y="1072245"/>
                <a:ext cx="244080" cy="113760"/>
              </p14:xfrm>
            </p:contentPart>
          </mc:Choice>
          <mc:Fallback xmlns="">
            <p:pic>
              <p:nvPicPr>
                <p:cNvPr id="108" name="Freihand 107">
                  <a:extLst>
                    <a:ext uri="{FF2B5EF4-FFF2-40B4-BE49-F238E27FC236}">
                      <a16:creationId xmlns:a16="http://schemas.microsoft.com/office/drawing/2014/main" id="{9C613E34-C94D-483B-A720-8173FD5BA210}"/>
                    </a:ext>
                  </a:extLst>
                </p:cNvPr>
                <p:cNvPicPr/>
                <p:nvPr/>
              </p:nvPicPr>
              <p:blipFill>
                <a:blip r:embed="rId542"/>
                <a:stretch>
                  <a:fillRect/>
                </a:stretch>
              </p:blipFill>
              <p:spPr>
                <a:xfrm>
                  <a:off x="728277" y="1067925"/>
                  <a:ext cx="252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09" name="Freihand 108">
                  <a:extLst>
                    <a:ext uri="{FF2B5EF4-FFF2-40B4-BE49-F238E27FC236}">
                      <a16:creationId xmlns:a16="http://schemas.microsoft.com/office/drawing/2014/main" id="{335BCBBD-D02C-4ACD-AECE-0AF5AFFEF9CF}"/>
                    </a:ext>
                  </a:extLst>
                </p14:cNvPr>
                <p14:cNvContentPartPr/>
                <p14:nvPr/>
              </p14:nvContentPartPr>
              <p14:xfrm>
                <a:off x="999717" y="1135605"/>
                <a:ext cx="52200" cy="49320"/>
              </p14:xfrm>
            </p:contentPart>
          </mc:Choice>
          <mc:Fallback xmlns="">
            <p:pic>
              <p:nvPicPr>
                <p:cNvPr id="109" name="Freihand 108">
                  <a:extLst>
                    <a:ext uri="{FF2B5EF4-FFF2-40B4-BE49-F238E27FC236}">
                      <a16:creationId xmlns:a16="http://schemas.microsoft.com/office/drawing/2014/main" id="{335BCBBD-D02C-4ACD-AECE-0AF5AFFEF9CF}"/>
                    </a:ext>
                  </a:extLst>
                </p:cNvPr>
                <p:cNvPicPr/>
                <p:nvPr/>
              </p:nvPicPr>
              <p:blipFill>
                <a:blip r:embed="rId544"/>
                <a:stretch>
                  <a:fillRect/>
                </a:stretch>
              </p:blipFill>
              <p:spPr>
                <a:xfrm>
                  <a:off x="995397" y="1131285"/>
                  <a:ext cx="608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10" name="Freihand 109">
                  <a:extLst>
                    <a:ext uri="{FF2B5EF4-FFF2-40B4-BE49-F238E27FC236}">
                      <a16:creationId xmlns:a16="http://schemas.microsoft.com/office/drawing/2014/main" id="{5B5E337F-1D3D-4D29-B3D9-B0FD6643052F}"/>
                    </a:ext>
                  </a:extLst>
                </p14:cNvPr>
                <p14:cNvContentPartPr/>
                <p14:nvPr/>
              </p14:nvContentPartPr>
              <p14:xfrm>
                <a:off x="1066677" y="1021485"/>
                <a:ext cx="137880" cy="151920"/>
              </p14:xfrm>
            </p:contentPart>
          </mc:Choice>
          <mc:Fallback xmlns="">
            <p:pic>
              <p:nvPicPr>
                <p:cNvPr id="110" name="Freihand 109">
                  <a:extLst>
                    <a:ext uri="{FF2B5EF4-FFF2-40B4-BE49-F238E27FC236}">
                      <a16:creationId xmlns:a16="http://schemas.microsoft.com/office/drawing/2014/main" id="{5B5E337F-1D3D-4D29-B3D9-B0FD6643052F}"/>
                    </a:ext>
                  </a:extLst>
                </p:cNvPr>
                <p:cNvPicPr/>
                <p:nvPr/>
              </p:nvPicPr>
              <p:blipFill>
                <a:blip r:embed="rId546"/>
                <a:stretch>
                  <a:fillRect/>
                </a:stretch>
              </p:blipFill>
              <p:spPr>
                <a:xfrm>
                  <a:off x="1062357" y="1017165"/>
                  <a:ext cx="146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11" name="Freihand 110">
                  <a:extLst>
                    <a:ext uri="{FF2B5EF4-FFF2-40B4-BE49-F238E27FC236}">
                      <a16:creationId xmlns:a16="http://schemas.microsoft.com/office/drawing/2014/main" id="{2F26B75F-E347-4AEF-879B-EF7548909478}"/>
                    </a:ext>
                  </a:extLst>
                </p14:cNvPr>
                <p14:cNvContentPartPr/>
                <p14:nvPr/>
              </p14:nvContentPartPr>
              <p14:xfrm>
                <a:off x="1223997" y="1060005"/>
                <a:ext cx="21600" cy="23760"/>
              </p14:xfrm>
            </p:contentPart>
          </mc:Choice>
          <mc:Fallback xmlns="">
            <p:pic>
              <p:nvPicPr>
                <p:cNvPr id="111" name="Freihand 110">
                  <a:extLst>
                    <a:ext uri="{FF2B5EF4-FFF2-40B4-BE49-F238E27FC236}">
                      <a16:creationId xmlns:a16="http://schemas.microsoft.com/office/drawing/2014/main" id="{2F26B75F-E347-4AEF-879B-EF7548909478}"/>
                    </a:ext>
                  </a:extLst>
                </p:cNvPr>
                <p:cNvPicPr/>
                <p:nvPr/>
              </p:nvPicPr>
              <p:blipFill>
                <a:blip r:embed="rId548"/>
                <a:stretch>
                  <a:fillRect/>
                </a:stretch>
              </p:blipFill>
              <p:spPr>
                <a:xfrm>
                  <a:off x="1219677" y="1055685"/>
                  <a:ext cx="30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12" name="Freihand 111">
                  <a:extLst>
                    <a:ext uri="{FF2B5EF4-FFF2-40B4-BE49-F238E27FC236}">
                      <a16:creationId xmlns:a16="http://schemas.microsoft.com/office/drawing/2014/main" id="{84E81293-5DC8-40A8-B5A0-13916C95A238}"/>
                    </a:ext>
                  </a:extLst>
                </p14:cNvPr>
                <p14:cNvContentPartPr/>
                <p14:nvPr/>
              </p14:nvContentPartPr>
              <p14:xfrm>
                <a:off x="1283397" y="1123005"/>
                <a:ext cx="133200" cy="30960"/>
              </p14:xfrm>
            </p:contentPart>
          </mc:Choice>
          <mc:Fallback xmlns="">
            <p:pic>
              <p:nvPicPr>
                <p:cNvPr id="112" name="Freihand 111">
                  <a:extLst>
                    <a:ext uri="{FF2B5EF4-FFF2-40B4-BE49-F238E27FC236}">
                      <a16:creationId xmlns:a16="http://schemas.microsoft.com/office/drawing/2014/main" id="{84E81293-5DC8-40A8-B5A0-13916C95A238}"/>
                    </a:ext>
                  </a:extLst>
                </p:cNvPr>
                <p:cNvPicPr/>
                <p:nvPr/>
              </p:nvPicPr>
              <p:blipFill>
                <a:blip r:embed="rId550"/>
                <a:stretch>
                  <a:fillRect/>
                </a:stretch>
              </p:blipFill>
              <p:spPr>
                <a:xfrm>
                  <a:off x="1279077" y="1118685"/>
                  <a:ext cx="141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26" name="Freihand 125">
                  <a:extLst>
                    <a:ext uri="{FF2B5EF4-FFF2-40B4-BE49-F238E27FC236}">
                      <a16:creationId xmlns:a16="http://schemas.microsoft.com/office/drawing/2014/main" id="{D61524D5-F4D0-43C8-A24C-9FED8CF74D08}"/>
                    </a:ext>
                  </a:extLst>
                </p14:cNvPr>
                <p14:cNvContentPartPr/>
                <p14:nvPr/>
              </p14:nvContentPartPr>
              <p14:xfrm>
                <a:off x="242637" y="1414245"/>
                <a:ext cx="188640" cy="93600"/>
              </p14:xfrm>
            </p:contentPart>
          </mc:Choice>
          <mc:Fallback xmlns="">
            <p:pic>
              <p:nvPicPr>
                <p:cNvPr id="126" name="Freihand 125">
                  <a:extLst>
                    <a:ext uri="{FF2B5EF4-FFF2-40B4-BE49-F238E27FC236}">
                      <a16:creationId xmlns:a16="http://schemas.microsoft.com/office/drawing/2014/main" id="{D61524D5-F4D0-43C8-A24C-9FED8CF74D08}"/>
                    </a:ext>
                  </a:extLst>
                </p:cNvPr>
                <p:cNvPicPr/>
                <p:nvPr/>
              </p:nvPicPr>
              <p:blipFill>
                <a:blip r:embed="rId552"/>
                <a:stretch>
                  <a:fillRect/>
                </a:stretch>
              </p:blipFill>
              <p:spPr>
                <a:xfrm>
                  <a:off x="238317" y="1409925"/>
                  <a:ext cx="197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27" name="Freihand 126">
                  <a:extLst>
                    <a:ext uri="{FF2B5EF4-FFF2-40B4-BE49-F238E27FC236}">
                      <a16:creationId xmlns:a16="http://schemas.microsoft.com/office/drawing/2014/main" id="{570C7A2C-5E6D-4BEF-9A06-FC19B031EB29}"/>
                    </a:ext>
                  </a:extLst>
                </p14:cNvPr>
                <p14:cNvContentPartPr/>
                <p14:nvPr/>
              </p14:nvContentPartPr>
              <p14:xfrm>
                <a:off x="465837" y="1337205"/>
                <a:ext cx="88200" cy="134640"/>
              </p14:xfrm>
            </p:contentPart>
          </mc:Choice>
          <mc:Fallback xmlns="">
            <p:pic>
              <p:nvPicPr>
                <p:cNvPr id="127" name="Freihand 126">
                  <a:extLst>
                    <a:ext uri="{FF2B5EF4-FFF2-40B4-BE49-F238E27FC236}">
                      <a16:creationId xmlns:a16="http://schemas.microsoft.com/office/drawing/2014/main" id="{570C7A2C-5E6D-4BEF-9A06-FC19B031EB29}"/>
                    </a:ext>
                  </a:extLst>
                </p:cNvPr>
                <p:cNvPicPr/>
                <p:nvPr/>
              </p:nvPicPr>
              <p:blipFill>
                <a:blip r:embed="rId554"/>
                <a:stretch>
                  <a:fillRect/>
                </a:stretch>
              </p:blipFill>
              <p:spPr>
                <a:xfrm>
                  <a:off x="461517" y="1332885"/>
                  <a:ext cx="96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28" name="Freihand 127">
                  <a:extLst>
                    <a:ext uri="{FF2B5EF4-FFF2-40B4-BE49-F238E27FC236}">
                      <a16:creationId xmlns:a16="http://schemas.microsoft.com/office/drawing/2014/main" id="{71420110-32A2-45C5-A2F0-DE5151487048}"/>
                    </a:ext>
                  </a:extLst>
                </p14:cNvPr>
                <p14:cNvContentPartPr/>
                <p14:nvPr/>
              </p14:nvContentPartPr>
              <p14:xfrm>
                <a:off x="593637" y="1390845"/>
                <a:ext cx="57600" cy="69480"/>
              </p14:xfrm>
            </p:contentPart>
          </mc:Choice>
          <mc:Fallback xmlns="">
            <p:pic>
              <p:nvPicPr>
                <p:cNvPr id="128" name="Freihand 127">
                  <a:extLst>
                    <a:ext uri="{FF2B5EF4-FFF2-40B4-BE49-F238E27FC236}">
                      <a16:creationId xmlns:a16="http://schemas.microsoft.com/office/drawing/2014/main" id="{71420110-32A2-45C5-A2F0-DE5151487048}"/>
                    </a:ext>
                  </a:extLst>
                </p:cNvPr>
                <p:cNvPicPr/>
                <p:nvPr/>
              </p:nvPicPr>
              <p:blipFill>
                <a:blip r:embed="rId556"/>
                <a:stretch>
                  <a:fillRect/>
                </a:stretch>
              </p:blipFill>
              <p:spPr>
                <a:xfrm>
                  <a:off x="589317" y="1386525"/>
                  <a:ext cx="66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29" name="Freihand 128">
                  <a:extLst>
                    <a:ext uri="{FF2B5EF4-FFF2-40B4-BE49-F238E27FC236}">
                      <a16:creationId xmlns:a16="http://schemas.microsoft.com/office/drawing/2014/main" id="{5C3B643C-2874-44F0-BA51-7D8CBF69924B}"/>
                    </a:ext>
                  </a:extLst>
                </p14:cNvPr>
                <p14:cNvContentPartPr/>
                <p14:nvPr/>
              </p14:nvContentPartPr>
              <p14:xfrm>
                <a:off x="674637" y="1299765"/>
                <a:ext cx="54000" cy="168120"/>
              </p14:xfrm>
            </p:contentPart>
          </mc:Choice>
          <mc:Fallback xmlns="">
            <p:pic>
              <p:nvPicPr>
                <p:cNvPr id="129" name="Freihand 128">
                  <a:extLst>
                    <a:ext uri="{FF2B5EF4-FFF2-40B4-BE49-F238E27FC236}">
                      <a16:creationId xmlns:a16="http://schemas.microsoft.com/office/drawing/2014/main" id="{5C3B643C-2874-44F0-BA51-7D8CBF69924B}"/>
                    </a:ext>
                  </a:extLst>
                </p:cNvPr>
                <p:cNvPicPr/>
                <p:nvPr/>
              </p:nvPicPr>
              <p:blipFill>
                <a:blip r:embed="rId558"/>
                <a:stretch>
                  <a:fillRect/>
                </a:stretch>
              </p:blipFill>
              <p:spPr>
                <a:xfrm>
                  <a:off x="670317" y="1295445"/>
                  <a:ext cx="62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30" name="Freihand 129">
                  <a:extLst>
                    <a:ext uri="{FF2B5EF4-FFF2-40B4-BE49-F238E27FC236}">
                      <a16:creationId xmlns:a16="http://schemas.microsoft.com/office/drawing/2014/main" id="{D9B37985-215C-4841-AC0C-6FD6852D2F2B}"/>
                    </a:ext>
                  </a:extLst>
                </p14:cNvPr>
                <p14:cNvContentPartPr/>
                <p14:nvPr/>
              </p14:nvContentPartPr>
              <p14:xfrm>
                <a:off x="743037" y="1377525"/>
                <a:ext cx="73800" cy="72000"/>
              </p14:xfrm>
            </p:contentPart>
          </mc:Choice>
          <mc:Fallback xmlns="">
            <p:pic>
              <p:nvPicPr>
                <p:cNvPr id="130" name="Freihand 129">
                  <a:extLst>
                    <a:ext uri="{FF2B5EF4-FFF2-40B4-BE49-F238E27FC236}">
                      <a16:creationId xmlns:a16="http://schemas.microsoft.com/office/drawing/2014/main" id="{D9B37985-215C-4841-AC0C-6FD6852D2F2B}"/>
                    </a:ext>
                  </a:extLst>
                </p:cNvPr>
                <p:cNvPicPr/>
                <p:nvPr/>
              </p:nvPicPr>
              <p:blipFill>
                <a:blip r:embed="rId560"/>
                <a:stretch>
                  <a:fillRect/>
                </a:stretch>
              </p:blipFill>
              <p:spPr>
                <a:xfrm>
                  <a:off x="738717" y="1373205"/>
                  <a:ext cx="82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31" name="Freihand 130">
                  <a:extLst>
                    <a:ext uri="{FF2B5EF4-FFF2-40B4-BE49-F238E27FC236}">
                      <a16:creationId xmlns:a16="http://schemas.microsoft.com/office/drawing/2014/main" id="{58922AF4-CAAF-448D-9886-2C0E272371D4}"/>
                    </a:ext>
                  </a:extLst>
                </p14:cNvPr>
                <p14:cNvContentPartPr/>
                <p14:nvPr/>
              </p14:nvContentPartPr>
              <p14:xfrm>
                <a:off x="908277" y="1366725"/>
                <a:ext cx="110160" cy="87840"/>
              </p14:xfrm>
            </p:contentPart>
          </mc:Choice>
          <mc:Fallback xmlns="">
            <p:pic>
              <p:nvPicPr>
                <p:cNvPr id="131" name="Freihand 130">
                  <a:extLst>
                    <a:ext uri="{FF2B5EF4-FFF2-40B4-BE49-F238E27FC236}">
                      <a16:creationId xmlns:a16="http://schemas.microsoft.com/office/drawing/2014/main" id="{58922AF4-CAAF-448D-9886-2C0E272371D4}"/>
                    </a:ext>
                  </a:extLst>
                </p:cNvPr>
                <p:cNvPicPr/>
                <p:nvPr/>
              </p:nvPicPr>
              <p:blipFill>
                <a:blip r:embed="rId562"/>
                <a:stretch>
                  <a:fillRect/>
                </a:stretch>
              </p:blipFill>
              <p:spPr>
                <a:xfrm>
                  <a:off x="903957" y="1362405"/>
                  <a:ext cx="118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32" name="Freihand 131">
                  <a:extLst>
                    <a:ext uri="{FF2B5EF4-FFF2-40B4-BE49-F238E27FC236}">
                      <a16:creationId xmlns:a16="http://schemas.microsoft.com/office/drawing/2014/main" id="{7BB81237-37BD-4188-A05C-06272F169CBB}"/>
                    </a:ext>
                  </a:extLst>
                </p14:cNvPr>
                <p14:cNvContentPartPr/>
                <p14:nvPr/>
              </p14:nvContentPartPr>
              <p14:xfrm>
                <a:off x="1011237" y="1357005"/>
                <a:ext cx="113040" cy="64800"/>
              </p14:xfrm>
            </p:contentPart>
          </mc:Choice>
          <mc:Fallback xmlns="">
            <p:pic>
              <p:nvPicPr>
                <p:cNvPr id="132" name="Freihand 131">
                  <a:extLst>
                    <a:ext uri="{FF2B5EF4-FFF2-40B4-BE49-F238E27FC236}">
                      <a16:creationId xmlns:a16="http://schemas.microsoft.com/office/drawing/2014/main" id="{7BB81237-37BD-4188-A05C-06272F169CBB}"/>
                    </a:ext>
                  </a:extLst>
                </p:cNvPr>
                <p:cNvPicPr/>
                <p:nvPr/>
              </p:nvPicPr>
              <p:blipFill>
                <a:blip r:embed="rId564"/>
                <a:stretch>
                  <a:fillRect/>
                </a:stretch>
              </p:blipFill>
              <p:spPr>
                <a:xfrm>
                  <a:off x="1006917" y="1352685"/>
                  <a:ext cx="121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33" name="Freihand 132">
                  <a:extLst>
                    <a:ext uri="{FF2B5EF4-FFF2-40B4-BE49-F238E27FC236}">
                      <a16:creationId xmlns:a16="http://schemas.microsoft.com/office/drawing/2014/main" id="{B421538C-CADA-4C75-80D3-C5941F8D209F}"/>
                    </a:ext>
                  </a:extLst>
                </p14:cNvPr>
                <p14:cNvContentPartPr/>
                <p14:nvPr/>
              </p14:nvContentPartPr>
              <p14:xfrm>
                <a:off x="1149837" y="1285005"/>
                <a:ext cx="43920" cy="141120"/>
              </p14:xfrm>
            </p:contentPart>
          </mc:Choice>
          <mc:Fallback xmlns="">
            <p:pic>
              <p:nvPicPr>
                <p:cNvPr id="133" name="Freihand 132">
                  <a:extLst>
                    <a:ext uri="{FF2B5EF4-FFF2-40B4-BE49-F238E27FC236}">
                      <a16:creationId xmlns:a16="http://schemas.microsoft.com/office/drawing/2014/main" id="{B421538C-CADA-4C75-80D3-C5941F8D209F}"/>
                    </a:ext>
                  </a:extLst>
                </p:cNvPr>
                <p:cNvPicPr/>
                <p:nvPr/>
              </p:nvPicPr>
              <p:blipFill>
                <a:blip r:embed="rId566"/>
                <a:stretch>
                  <a:fillRect/>
                </a:stretch>
              </p:blipFill>
              <p:spPr>
                <a:xfrm>
                  <a:off x="1145517" y="1280685"/>
                  <a:ext cx="52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34" name="Freihand 133">
                  <a:extLst>
                    <a:ext uri="{FF2B5EF4-FFF2-40B4-BE49-F238E27FC236}">
                      <a16:creationId xmlns:a16="http://schemas.microsoft.com/office/drawing/2014/main" id="{966CFB2A-DAF5-4516-A480-A5818E1A0CD5}"/>
                    </a:ext>
                  </a:extLst>
                </p14:cNvPr>
                <p14:cNvContentPartPr/>
                <p14:nvPr/>
              </p14:nvContentPartPr>
              <p14:xfrm>
                <a:off x="1221117" y="1331445"/>
                <a:ext cx="81360" cy="77400"/>
              </p14:xfrm>
            </p:contentPart>
          </mc:Choice>
          <mc:Fallback xmlns="">
            <p:pic>
              <p:nvPicPr>
                <p:cNvPr id="134" name="Freihand 133">
                  <a:extLst>
                    <a:ext uri="{FF2B5EF4-FFF2-40B4-BE49-F238E27FC236}">
                      <a16:creationId xmlns:a16="http://schemas.microsoft.com/office/drawing/2014/main" id="{966CFB2A-DAF5-4516-A480-A5818E1A0CD5}"/>
                    </a:ext>
                  </a:extLst>
                </p:cNvPr>
                <p:cNvPicPr/>
                <p:nvPr/>
              </p:nvPicPr>
              <p:blipFill>
                <a:blip r:embed="rId568"/>
                <a:stretch>
                  <a:fillRect/>
                </a:stretch>
              </p:blipFill>
              <p:spPr>
                <a:xfrm>
                  <a:off x="1216797" y="1327125"/>
                  <a:ext cx="900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36" name="Freihand 135">
                  <a:extLst>
                    <a:ext uri="{FF2B5EF4-FFF2-40B4-BE49-F238E27FC236}">
                      <a16:creationId xmlns:a16="http://schemas.microsoft.com/office/drawing/2014/main" id="{048D1D3E-CC66-480F-B783-382B9EA2A179}"/>
                    </a:ext>
                  </a:extLst>
                </p14:cNvPr>
                <p14:cNvContentPartPr/>
                <p14:nvPr/>
              </p14:nvContentPartPr>
              <p14:xfrm>
                <a:off x="1435677" y="1238565"/>
                <a:ext cx="172440" cy="184320"/>
              </p14:xfrm>
            </p:contentPart>
          </mc:Choice>
          <mc:Fallback xmlns="">
            <p:pic>
              <p:nvPicPr>
                <p:cNvPr id="136" name="Freihand 135">
                  <a:extLst>
                    <a:ext uri="{FF2B5EF4-FFF2-40B4-BE49-F238E27FC236}">
                      <a16:creationId xmlns:a16="http://schemas.microsoft.com/office/drawing/2014/main" id="{048D1D3E-CC66-480F-B783-382B9EA2A179}"/>
                    </a:ext>
                  </a:extLst>
                </p:cNvPr>
                <p:cNvPicPr/>
                <p:nvPr/>
              </p:nvPicPr>
              <p:blipFill>
                <a:blip r:embed="rId570"/>
                <a:stretch>
                  <a:fillRect/>
                </a:stretch>
              </p:blipFill>
              <p:spPr>
                <a:xfrm>
                  <a:off x="1431357" y="1234245"/>
                  <a:ext cx="181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37" name="Freihand 136">
                  <a:extLst>
                    <a:ext uri="{FF2B5EF4-FFF2-40B4-BE49-F238E27FC236}">
                      <a16:creationId xmlns:a16="http://schemas.microsoft.com/office/drawing/2014/main" id="{D852B997-F19F-446B-AAFB-D2B0CEE6300A}"/>
                    </a:ext>
                  </a:extLst>
                </p14:cNvPr>
                <p14:cNvContentPartPr/>
                <p14:nvPr/>
              </p14:nvContentPartPr>
              <p14:xfrm>
                <a:off x="1363677" y="1266285"/>
                <a:ext cx="141840" cy="30960"/>
              </p14:xfrm>
            </p:contentPart>
          </mc:Choice>
          <mc:Fallback xmlns="">
            <p:pic>
              <p:nvPicPr>
                <p:cNvPr id="137" name="Freihand 136">
                  <a:extLst>
                    <a:ext uri="{FF2B5EF4-FFF2-40B4-BE49-F238E27FC236}">
                      <a16:creationId xmlns:a16="http://schemas.microsoft.com/office/drawing/2014/main" id="{D852B997-F19F-446B-AAFB-D2B0CEE6300A}"/>
                    </a:ext>
                  </a:extLst>
                </p:cNvPr>
                <p:cNvPicPr/>
                <p:nvPr/>
              </p:nvPicPr>
              <p:blipFill>
                <a:blip r:embed="rId572"/>
                <a:stretch>
                  <a:fillRect/>
                </a:stretch>
              </p:blipFill>
              <p:spPr>
                <a:xfrm>
                  <a:off x="1359357" y="1261965"/>
                  <a:ext cx="150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38" name="Freihand 137">
                  <a:extLst>
                    <a:ext uri="{FF2B5EF4-FFF2-40B4-BE49-F238E27FC236}">
                      <a16:creationId xmlns:a16="http://schemas.microsoft.com/office/drawing/2014/main" id="{440E3514-E5B1-4268-95A9-DAF94EE21E56}"/>
                    </a:ext>
                  </a:extLst>
                </p14:cNvPr>
                <p14:cNvContentPartPr/>
                <p14:nvPr/>
              </p14:nvContentPartPr>
              <p14:xfrm>
                <a:off x="1607037" y="1325685"/>
                <a:ext cx="115560" cy="64080"/>
              </p14:xfrm>
            </p:contentPart>
          </mc:Choice>
          <mc:Fallback xmlns="">
            <p:pic>
              <p:nvPicPr>
                <p:cNvPr id="138" name="Freihand 137">
                  <a:extLst>
                    <a:ext uri="{FF2B5EF4-FFF2-40B4-BE49-F238E27FC236}">
                      <a16:creationId xmlns:a16="http://schemas.microsoft.com/office/drawing/2014/main" id="{440E3514-E5B1-4268-95A9-DAF94EE21E56}"/>
                    </a:ext>
                  </a:extLst>
                </p:cNvPr>
                <p:cNvPicPr/>
                <p:nvPr/>
              </p:nvPicPr>
              <p:blipFill>
                <a:blip r:embed="rId574"/>
                <a:stretch>
                  <a:fillRect/>
                </a:stretch>
              </p:blipFill>
              <p:spPr>
                <a:xfrm>
                  <a:off x="1602717" y="1321365"/>
                  <a:ext cx="124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39" name="Freihand 138">
                  <a:extLst>
                    <a:ext uri="{FF2B5EF4-FFF2-40B4-BE49-F238E27FC236}">
                      <a16:creationId xmlns:a16="http://schemas.microsoft.com/office/drawing/2014/main" id="{AE0BA3FB-91F9-4A51-AE06-3B359092162F}"/>
                    </a:ext>
                  </a:extLst>
                </p14:cNvPr>
                <p14:cNvContentPartPr/>
                <p14:nvPr/>
              </p14:nvContentPartPr>
              <p14:xfrm>
                <a:off x="1745637" y="1248285"/>
                <a:ext cx="146520" cy="119160"/>
              </p14:xfrm>
            </p:contentPart>
          </mc:Choice>
          <mc:Fallback xmlns="">
            <p:pic>
              <p:nvPicPr>
                <p:cNvPr id="139" name="Freihand 138">
                  <a:extLst>
                    <a:ext uri="{FF2B5EF4-FFF2-40B4-BE49-F238E27FC236}">
                      <a16:creationId xmlns:a16="http://schemas.microsoft.com/office/drawing/2014/main" id="{AE0BA3FB-91F9-4A51-AE06-3B359092162F}"/>
                    </a:ext>
                  </a:extLst>
                </p:cNvPr>
                <p:cNvPicPr/>
                <p:nvPr/>
              </p:nvPicPr>
              <p:blipFill>
                <a:blip r:embed="rId576"/>
                <a:stretch>
                  <a:fillRect/>
                </a:stretch>
              </p:blipFill>
              <p:spPr>
                <a:xfrm>
                  <a:off x="1741317" y="1243965"/>
                  <a:ext cx="155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40" name="Freihand 139">
                  <a:extLst>
                    <a:ext uri="{FF2B5EF4-FFF2-40B4-BE49-F238E27FC236}">
                      <a16:creationId xmlns:a16="http://schemas.microsoft.com/office/drawing/2014/main" id="{A13A322A-2EF6-485C-8C19-3DAD8C5C422C}"/>
                    </a:ext>
                  </a:extLst>
                </p14:cNvPr>
                <p14:cNvContentPartPr/>
                <p14:nvPr/>
              </p14:nvContentPartPr>
              <p14:xfrm>
                <a:off x="1928877" y="1278165"/>
                <a:ext cx="85680" cy="99000"/>
              </p14:xfrm>
            </p:contentPart>
          </mc:Choice>
          <mc:Fallback xmlns="">
            <p:pic>
              <p:nvPicPr>
                <p:cNvPr id="140" name="Freihand 139">
                  <a:extLst>
                    <a:ext uri="{FF2B5EF4-FFF2-40B4-BE49-F238E27FC236}">
                      <a16:creationId xmlns:a16="http://schemas.microsoft.com/office/drawing/2014/main" id="{A13A322A-2EF6-485C-8C19-3DAD8C5C422C}"/>
                    </a:ext>
                  </a:extLst>
                </p:cNvPr>
                <p:cNvPicPr/>
                <p:nvPr/>
              </p:nvPicPr>
              <p:blipFill>
                <a:blip r:embed="rId578"/>
                <a:stretch>
                  <a:fillRect/>
                </a:stretch>
              </p:blipFill>
              <p:spPr>
                <a:xfrm>
                  <a:off x="1924557" y="1273845"/>
                  <a:ext cx="94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50" name="Freihand 149">
                  <a:extLst>
                    <a:ext uri="{FF2B5EF4-FFF2-40B4-BE49-F238E27FC236}">
                      <a16:creationId xmlns:a16="http://schemas.microsoft.com/office/drawing/2014/main" id="{A1BB4796-3F98-4369-8CCD-17093B9F2AB5}"/>
                    </a:ext>
                  </a:extLst>
                </p14:cNvPr>
                <p14:cNvContentPartPr/>
                <p14:nvPr/>
              </p14:nvContentPartPr>
              <p14:xfrm>
                <a:off x="532797" y="1677405"/>
                <a:ext cx="236520" cy="115200"/>
              </p14:xfrm>
            </p:contentPart>
          </mc:Choice>
          <mc:Fallback xmlns="">
            <p:pic>
              <p:nvPicPr>
                <p:cNvPr id="150" name="Freihand 149">
                  <a:extLst>
                    <a:ext uri="{FF2B5EF4-FFF2-40B4-BE49-F238E27FC236}">
                      <a16:creationId xmlns:a16="http://schemas.microsoft.com/office/drawing/2014/main" id="{A1BB4796-3F98-4369-8CCD-17093B9F2AB5}"/>
                    </a:ext>
                  </a:extLst>
                </p:cNvPr>
                <p:cNvPicPr/>
                <p:nvPr/>
              </p:nvPicPr>
              <p:blipFill>
                <a:blip r:embed="rId580"/>
                <a:stretch>
                  <a:fillRect/>
                </a:stretch>
              </p:blipFill>
              <p:spPr>
                <a:xfrm>
                  <a:off x="528477" y="1673085"/>
                  <a:ext cx="245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51" name="Freihand 150">
                  <a:extLst>
                    <a:ext uri="{FF2B5EF4-FFF2-40B4-BE49-F238E27FC236}">
                      <a16:creationId xmlns:a16="http://schemas.microsoft.com/office/drawing/2014/main" id="{E69D9AC5-F685-4F1A-8B25-C64D40DA1AA0}"/>
                    </a:ext>
                  </a:extLst>
                </p14:cNvPr>
                <p14:cNvContentPartPr/>
                <p14:nvPr/>
              </p14:nvContentPartPr>
              <p14:xfrm>
                <a:off x="793797" y="1582365"/>
                <a:ext cx="41040" cy="178920"/>
              </p14:xfrm>
            </p:contentPart>
          </mc:Choice>
          <mc:Fallback xmlns="">
            <p:pic>
              <p:nvPicPr>
                <p:cNvPr id="151" name="Freihand 150">
                  <a:extLst>
                    <a:ext uri="{FF2B5EF4-FFF2-40B4-BE49-F238E27FC236}">
                      <a16:creationId xmlns:a16="http://schemas.microsoft.com/office/drawing/2014/main" id="{E69D9AC5-F685-4F1A-8B25-C64D40DA1AA0}"/>
                    </a:ext>
                  </a:extLst>
                </p:cNvPr>
                <p:cNvPicPr/>
                <p:nvPr/>
              </p:nvPicPr>
              <p:blipFill>
                <a:blip r:embed="rId582"/>
                <a:stretch>
                  <a:fillRect/>
                </a:stretch>
              </p:blipFill>
              <p:spPr>
                <a:xfrm>
                  <a:off x="789477" y="1578045"/>
                  <a:ext cx="49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52" name="Freihand 151">
                  <a:extLst>
                    <a:ext uri="{FF2B5EF4-FFF2-40B4-BE49-F238E27FC236}">
                      <a16:creationId xmlns:a16="http://schemas.microsoft.com/office/drawing/2014/main" id="{A0D5D7BC-D708-43A5-A2C5-498699A82E86}"/>
                    </a:ext>
                  </a:extLst>
                </p14:cNvPr>
                <p14:cNvContentPartPr/>
                <p14:nvPr/>
              </p14:nvContentPartPr>
              <p14:xfrm>
                <a:off x="849597" y="1669125"/>
                <a:ext cx="88920" cy="70920"/>
              </p14:xfrm>
            </p:contentPart>
          </mc:Choice>
          <mc:Fallback xmlns="">
            <p:pic>
              <p:nvPicPr>
                <p:cNvPr id="152" name="Freihand 151">
                  <a:extLst>
                    <a:ext uri="{FF2B5EF4-FFF2-40B4-BE49-F238E27FC236}">
                      <a16:creationId xmlns:a16="http://schemas.microsoft.com/office/drawing/2014/main" id="{A0D5D7BC-D708-43A5-A2C5-498699A82E86}"/>
                    </a:ext>
                  </a:extLst>
                </p:cNvPr>
                <p:cNvPicPr/>
                <p:nvPr/>
              </p:nvPicPr>
              <p:blipFill>
                <a:blip r:embed="rId584"/>
                <a:stretch>
                  <a:fillRect/>
                </a:stretch>
              </p:blipFill>
              <p:spPr>
                <a:xfrm>
                  <a:off x="845277" y="1664805"/>
                  <a:ext cx="97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53" name="Freihand 152">
                  <a:extLst>
                    <a:ext uri="{FF2B5EF4-FFF2-40B4-BE49-F238E27FC236}">
                      <a16:creationId xmlns:a16="http://schemas.microsoft.com/office/drawing/2014/main" id="{E479970A-3A9E-437A-8472-D6091AFC5A39}"/>
                    </a:ext>
                  </a:extLst>
                </p14:cNvPr>
                <p14:cNvContentPartPr/>
                <p14:nvPr/>
              </p14:nvContentPartPr>
              <p14:xfrm>
                <a:off x="969117" y="1558605"/>
                <a:ext cx="310320" cy="176040"/>
              </p14:xfrm>
            </p:contentPart>
          </mc:Choice>
          <mc:Fallback xmlns="">
            <p:pic>
              <p:nvPicPr>
                <p:cNvPr id="153" name="Freihand 152">
                  <a:extLst>
                    <a:ext uri="{FF2B5EF4-FFF2-40B4-BE49-F238E27FC236}">
                      <a16:creationId xmlns:a16="http://schemas.microsoft.com/office/drawing/2014/main" id="{E479970A-3A9E-437A-8472-D6091AFC5A39}"/>
                    </a:ext>
                  </a:extLst>
                </p:cNvPr>
                <p:cNvPicPr/>
                <p:nvPr/>
              </p:nvPicPr>
              <p:blipFill>
                <a:blip r:embed="rId586"/>
                <a:stretch>
                  <a:fillRect/>
                </a:stretch>
              </p:blipFill>
              <p:spPr>
                <a:xfrm>
                  <a:off x="964797" y="1554285"/>
                  <a:ext cx="318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54" name="Freihand 153">
                  <a:extLst>
                    <a:ext uri="{FF2B5EF4-FFF2-40B4-BE49-F238E27FC236}">
                      <a16:creationId xmlns:a16="http://schemas.microsoft.com/office/drawing/2014/main" id="{02CC1F0D-BD14-4DD2-9BD7-C341B42409CA}"/>
                    </a:ext>
                  </a:extLst>
                </p14:cNvPr>
                <p14:cNvContentPartPr/>
                <p14:nvPr/>
              </p14:nvContentPartPr>
              <p14:xfrm>
                <a:off x="1190157" y="1565805"/>
                <a:ext cx="14400" cy="1080"/>
              </p14:xfrm>
            </p:contentPart>
          </mc:Choice>
          <mc:Fallback xmlns="">
            <p:pic>
              <p:nvPicPr>
                <p:cNvPr id="154" name="Freihand 153">
                  <a:extLst>
                    <a:ext uri="{FF2B5EF4-FFF2-40B4-BE49-F238E27FC236}">
                      <a16:creationId xmlns:a16="http://schemas.microsoft.com/office/drawing/2014/main" id="{02CC1F0D-BD14-4DD2-9BD7-C341B42409CA}"/>
                    </a:ext>
                  </a:extLst>
                </p:cNvPr>
                <p:cNvPicPr/>
                <p:nvPr/>
              </p:nvPicPr>
              <p:blipFill>
                <a:blip r:embed="rId588"/>
                <a:stretch>
                  <a:fillRect/>
                </a:stretch>
              </p:blipFill>
              <p:spPr>
                <a:xfrm>
                  <a:off x="1185837" y="1561485"/>
                  <a:ext cx="230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55" name="Freihand 154">
                  <a:extLst>
                    <a:ext uri="{FF2B5EF4-FFF2-40B4-BE49-F238E27FC236}">
                      <a16:creationId xmlns:a16="http://schemas.microsoft.com/office/drawing/2014/main" id="{C7255ABD-624B-4195-B2B4-5133B7EAB06B}"/>
                    </a:ext>
                  </a:extLst>
                </p14:cNvPr>
                <p14:cNvContentPartPr/>
                <p14:nvPr/>
              </p14:nvContentPartPr>
              <p14:xfrm>
                <a:off x="1429917" y="1541325"/>
                <a:ext cx="187560" cy="155520"/>
              </p14:xfrm>
            </p:contentPart>
          </mc:Choice>
          <mc:Fallback xmlns="">
            <p:pic>
              <p:nvPicPr>
                <p:cNvPr id="155" name="Freihand 154">
                  <a:extLst>
                    <a:ext uri="{FF2B5EF4-FFF2-40B4-BE49-F238E27FC236}">
                      <a16:creationId xmlns:a16="http://schemas.microsoft.com/office/drawing/2014/main" id="{C7255ABD-624B-4195-B2B4-5133B7EAB06B}"/>
                    </a:ext>
                  </a:extLst>
                </p:cNvPr>
                <p:cNvPicPr/>
                <p:nvPr/>
              </p:nvPicPr>
              <p:blipFill>
                <a:blip r:embed="rId590"/>
                <a:stretch>
                  <a:fillRect/>
                </a:stretch>
              </p:blipFill>
              <p:spPr>
                <a:xfrm>
                  <a:off x="1425597" y="1537005"/>
                  <a:ext cx="196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57" name="Freihand 156">
                  <a:extLst>
                    <a:ext uri="{FF2B5EF4-FFF2-40B4-BE49-F238E27FC236}">
                      <a16:creationId xmlns:a16="http://schemas.microsoft.com/office/drawing/2014/main" id="{F6D09B66-CB70-4600-BA77-DF11B2E804AF}"/>
                    </a:ext>
                  </a:extLst>
                </p14:cNvPr>
                <p14:cNvContentPartPr/>
                <p14:nvPr/>
              </p14:nvContentPartPr>
              <p14:xfrm>
                <a:off x="976677" y="1878285"/>
                <a:ext cx="182160" cy="201600"/>
              </p14:xfrm>
            </p:contentPart>
          </mc:Choice>
          <mc:Fallback xmlns="">
            <p:pic>
              <p:nvPicPr>
                <p:cNvPr id="157" name="Freihand 156">
                  <a:extLst>
                    <a:ext uri="{FF2B5EF4-FFF2-40B4-BE49-F238E27FC236}">
                      <a16:creationId xmlns:a16="http://schemas.microsoft.com/office/drawing/2014/main" id="{F6D09B66-CB70-4600-BA77-DF11B2E804AF}"/>
                    </a:ext>
                  </a:extLst>
                </p:cNvPr>
                <p:cNvPicPr/>
                <p:nvPr/>
              </p:nvPicPr>
              <p:blipFill>
                <a:blip r:embed="rId592"/>
                <a:stretch>
                  <a:fillRect/>
                </a:stretch>
              </p:blipFill>
              <p:spPr>
                <a:xfrm>
                  <a:off x="972357" y="1873965"/>
                  <a:ext cx="190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58" name="Freihand 157">
                  <a:extLst>
                    <a:ext uri="{FF2B5EF4-FFF2-40B4-BE49-F238E27FC236}">
                      <a16:creationId xmlns:a16="http://schemas.microsoft.com/office/drawing/2014/main" id="{A478DB01-CED7-4084-A854-ABF0D2725E6D}"/>
                    </a:ext>
                  </a:extLst>
                </p14:cNvPr>
                <p14:cNvContentPartPr/>
                <p14:nvPr/>
              </p14:nvContentPartPr>
              <p14:xfrm>
                <a:off x="1177917" y="1881525"/>
                <a:ext cx="64440" cy="68760"/>
              </p14:xfrm>
            </p:contentPart>
          </mc:Choice>
          <mc:Fallback xmlns="">
            <p:pic>
              <p:nvPicPr>
                <p:cNvPr id="158" name="Freihand 157">
                  <a:extLst>
                    <a:ext uri="{FF2B5EF4-FFF2-40B4-BE49-F238E27FC236}">
                      <a16:creationId xmlns:a16="http://schemas.microsoft.com/office/drawing/2014/main" id="{A478DB01-CED7-4084-A854-ABF0D2725E6D}"/>
                    </a:ext>
                  </a:extLst>
                </p:cNvPr>
                <p:cNvPicPr/>
                <p:nvPr/>
              </p:nvPicPr>
              <p:blipFill>
                <a:blip r:embed="rId594"/>
                <a:stretch>
                  <a:fillRect/>
                </a:stretch>
              </p:blipFill>
              <p:spPr>
                <a:xfrm>
                  <a:off x="1173597" y="1877205"/>
                  <a:ext cx="730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59" name="Freihand 158">
                  <a:extLst>
                    <a:ext uri="{FF2B5EF4-FFF2-40B4-BE49-F238E27FC236}">
                      <a16:creationId xmlns:a16="http://schemas.microsoft.com/office/drawing/2014/main" id="{2A396746-5AE2-4E8F-B4E7-20A0906258DF}"/>
                    </a:ext>
                  </a:extLst>
                </p14:cNvPr>
                <p14:cNvContentPartPr/>
                <p14:nvPr/>
              </p14:nvContentPartPr>
              <p14:xfrm>
                <a:off x="1266837" y="1871445"/>
                <a:ext cx="49680" cy="51840"/>
              </p14:xfrm>
            </p:contentPart>
          </mc:Choice>
          <mc:Fallback xmlns="">
            <p:pic>
              <p:nvPicPr>
                <p:cNvPr id="159" name="Freihand 158">
                  <a:extLst>
                    <a:ext uri="{FF2B5EF4-FFF2-40B4-BE49-F238E27FC236}">
                      <a16:creationId xmlns:a16="http://schemas.microsoft.com/office/drawing/2014/main" id="{2A396746-5AE2-4E8F-B4E7-20A0906258DF}"/>
                    </a:ext>
                  </a:extLst>
                </p:cNvPr>
                <p:cNvPicPr/>
                <p:nvPr/>
              </p:nvPicPr>
              <p:blipFill>
                <a:blip r:embed="rId596"/>
                <a:stretch>
                  <a:fillRect/>
                </a:stretch>
              </p:blipFill>
              <p:spPr>
                <a:xfrm>
                  <a:off x="1262517" y="1867125"/>
                  <a:ext cx="58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60" name="Freihand 159">
                  <a:extLst>
                    <a:ext uri="{FF2B5EF4-FFF2-40B4-BE49-F238E27FC236}">
                      <a16:creationId xmlns:a16="http://schemas.microsoft.com/office/drawing/2014/main" id="{06835988-FFB5-496D-9547-D865B6F28D3B}"/>
                    </a:ext>
                  </a:extLst>
                </p14:cNvPr>
                <p14:cNvContentPartPr/>
                <p14:nvPr/>
              </p14:nvContentPartPr>
              <p14:xfrm>
                <a:off x="1347837" y="1865325"/>
                <a:ext cx="42480" cy="17280"/>
              </p14:xfrm>
            </p:contentPart>
          </mc:Choice>
          <mc:Fallback xmlns="">
            <p:pic>
              <p:nvPicPr>
                <p:cNvPr id="160" name="Freihand 159">
                  <a:extLst>
                    <a:ext uri="{FF2B5EF4-FFF2-40B4-BE49-F238E27FC236}">
                      <a16:creationId xmlns:a16="http://schemas.microsoft.com/office/drawing/2014/main" id="{06835988-FFB5-496D-9547-D865B6F28D3B}"/>
                    </a:ext>
                  </a:extLst>
                </p:cNvPr>
                <p:cNvPicPr/>
                <p:nvPr/>
              </p:nvPicPr>
              <p:blipFill>
                <a:blip r:embed="rId598"/>
                <a:stretch>
                  <a:fillRect/>
                </a:stretch>
              </p:blipFill>
              <p:spPr>
                <a:xfrm>
                  <a:off x="1343517" y="1861005"/>
                  <a:ext cx="51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61" name="Freihand 160">
                  <a:extLst>
                    <a:ext uri="{FF2B5EF4-FFF2-40B4-BE49-F238E27FC236}">
                      <a16:creationId xmlns:a16="http://schemas.microsoft.com/office/drawing/2014/main" id="{CBC0E009-C94D-4592-B870-1058DA78CE3E}"/>
                    </a:ext>
                  </a:extLst>
                </p14:cNvPr>
                <p14:cNvContentPartPr/>
                <p14:nvPr/>
              </p14:nvContentPartPr>
              <p14:xfrm>
                <a:off x="1243077" y="1867845"/>
                <a:ext cx="77760" cy="108000"/>
              </p14:xfrm>
            </p:contentPart>
          </mc:Choice>
          <mc:Fallback xmlns="">
            <p:pic>
              <p:nvPicPr>
                <p:cNvPr id="161" name="Freihand 160">
                  <a:extLst>
                    <a:ext uri="{FF2B5EF4-FFF2-40B4-BE49-F238E27FC236}">
                      <a16:creationId xmlns:a16="http://schemas.microsoft.com/office/drawing/2014/main" id="{CBC0E009-C94D-4592-B870-1058DA78CE3E}"/>
                    </a:ext>
                  </a:extLst>
                </p:cNvPr>
                <p:cNvPicPr/>
                <p:nvPr/>
              </p:nvPicPr>
              <p:blipFill>
                <a:blip r:embed="rId600"/>
                <a:stretch>
                  <a:fillRect/>
                </a:stretch>
              </p:blipFill>
              <p:spPr>
                <a:xfrm>
                  <a:off x="1238757" y="1863525"/>
                  <a:ext cx="86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62" name="Freihand 161">
                  <a:extLst>
                    <a:ext uri="{FF2B5EF4-FFF2-40B4-BE49-F238E27FC236}">
                      <a16:creationId xmlns:a16="http://schemas.microsoft.com/office/drawing/2014/main" id="{47C85E87-F6D7-4033-BEF8-3AA8AD48CF93}"/>
                    </a:ext>
                  </a:extLst>
                </p14:cNvPr>
                <p14:cNvContentPartPr/>
                <p14:nvPr/>
              </p14:nvContentPartPr>
              <p14:xfrm>
                <a:off x="1329477" y="1857045"/>
                <a:ext cx="73080" cy="86760"/>
              </p14:xfrm>
            </p:contentPart>
          </mc:Choice>
          <mc:Fallback xmlns="">
            <p:pic>
              <p:nvPicPr>
                <p:cNvPr id="162" name="Freihand 161">
                  <a:extLst>
                    <a:ext uri="{FF2B5EF4-FFF2-40B4-BE49-F238E27FC236}">
                      <a16:creationId xmlns:a16="http://schemas.microsoft.com/office/drawing/2014/main" id="{47C85E87-F6D7-4033-BEF8-3AA8AD48CF93}"/>
                    </a:ext>
                  </a:extLst>
                </p:cNvPr>
                <p:cNvPicPr/>
                <p:nvPr/>
              </p:nvPicPr>
              <p:blipFill>
                <a:blip r:embed="rId602"/>
                <a:stretch>
                  <a:fillRect/>
                </a:stretch>
              </p:blipFill>
              <p:spPr>
                <a:xfrm>
                  <a:off x="1325157" y="1852725"/>
                  <a:ext cx="81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63" name="Freihand 162">
                  <a:extLst>
                    <a:ext uri="{FF2B5EF4-FFF2-40B4-BE49-F238E27FC236}">
                      <a16:creationId xmlns:a16="http://schemas.microsoft.com/office/drawing/2014/main" id="{CF1C5744-E329-42D7-9358-DB7049250234}"/>
                    </a:ext>
                  </a:extLst>
                </p14:cNvPr>
                <p14:cNvContentPartPr/>
                <p14:nvPr/>
              </p14:nvContentPartPr>
              <p14:xfrm>
                <a:off x="1517757" y="1828605"/>
                <a:ext cx="106560" cy="123120"/>
              </p14:xfrm>
            </p:contentPart>
          </mc:Choice>
          <mc:Fallback xmlns="">
            <p:pic>
              <p:nvPicPr>
                <p:cNvPr id="163" name="Freihand 162">
                  <a:extLst>
                    <a:ext uri="{FF2B5EF4-FFF2-40B4-BE49-F238E27FC236}">
                      <a16:creationId xmlns:a16="http://schemas.microsoft.com/office/drawing/2014/main" id="{CF1C5744-E329-42D7-9358-DB7049250234}"/>
                    </a:ext>
                  </a:extLst>
                </p:cNvPr>
                <p:cNvPicPr/>
                <p:nvPr/>
              </p:nvPicPr>
              <p:blipFill>
                <a:blip r:embed="rId604"/>
                <a:stretch>
                  <a:fillRect/>
                </a:stretch>
              </p:blipFill>
              <p:spPr>
                <a:xfrm>
                  <a:off x="1513437" y="1824285"/>
                  <a:ext cx="115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64" name="Freihand 163">
                  <a:extLst>
                    <a:ext uri="{FF2B5EF4-FFF2-40B4-BE49-F238E27FC236}">
                      <a16:creationId xmlns:a16="http://schemas.microsoft.com/office/drawing/2014/main" id="{4180A111-0096-403F-9810-BD2752EDACA9}"/>
                    </a:ext>
                  </a:extLst>
                </p14:cNvPr>
                <p14:cNvContentPartPr/>
                <p14:nvPr/>
              </p14:nvContentPartPr>
              <p14:xfrm>
                <a:off x="1621797" y="1847325"/>
                <a:ext cx="102600" cy="64800"/>
              </p14:xfrm>
            </p:contentPart>
          </mc:Choice>
          <mc:Fallback xmlns="">
            <p:pic>
              <p:nvPicPr>
                <p:cNvPr id="164" name="Freihand 163">
                  <a:extLst>
                    <a:ext uri="{FF2B5EF4-FFF2-40B4-BE49-F238E27FC236}">
                      <a16:creationId xmlns:a16="http://schemas.microsoft.com/office/drawing/2014/main" id="{4180A111-0096-403F-9810-BD2752EDACA9}"/>
                    </a:ext>
                  </a:extLst>
                </p:cNvPr>
                <p:cNvPicPr/>
                <p:nvPr/>
              </p:nvPicPr>
              <p:blipFill>
                <a:blip r:embed="rId606"/>
                <a:stretch>
                  <a:fillRect/>
                </a:stretch>
              </p:blipFill>
              <p:spPr>
                <a:xfrm>
                  <a:off x="1617477" y="1843005"/>
                  <a:ext cx="111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65" name="Freihand 164">
                  <a:extLst>
                    <a:ext uri="{FF2B5EF4-FFF2-40B4-BE49-F238E27FC236}">
                      <a16:creationId xmlns:a16="http://schemas.microsoft.com/office/drawing/2014/main" id="{2E03447E-D612-49F9-9334-DBA4D1D20AAD}"/>
                    </a:ext>
                  </a:extLst>
                </p14:cNvPr>
                <p14:cNvContentPartPr/>
                <p14:nvPr/>
              </p14:nvContentPartPr>
              <p14:xfrm>
                <a:off x="1758237" y="1746165"/>
                <a:ext cx="149040" cy="163080"/>
              </p14:xfrm>
            </p:contentPart>
          </mc:Choice>
          <mc:Fallback xmlns="">
            <p:pic>
              <p:nvPicPr>
                <p:cNvPr id="165" name="Freihand 164">
                  <a:extLst>
                    <a:ext uri="{FF2B5EF4-FFF2-40B4-BE49-F238E27FC236}">
                      <a16:creationId xmlns:a16="http://schemas.microsoft.com/office/drawing/2014/main" id="{2E03447E-D612-49F9-9334-DBA4D1D20AAD}"/>
                    </a:ext>
                  </a:extLst>
                </p:cNvPr>
                <p:cNvPicPr/>
                <p:nvPr/>
              </p:nvPicPr>
              <p:blipFill>
                <a:blip r:embed="rId608"/>
                <a:stretch>
                  <a:fillRect/>
                </a:stretch>
              </p:blipFill>
              <p:spPr>
                <a:xfrm>
                  <a:off x="1753917" y="1741845"/>
                  <a:ext cx="157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6" name="Freihand 165">
                  <a:extLst>
                    <a:ext uri="{FF2B5EF4-FFF2-40B4-BE49-F238E27FC236}">
                      <a16:creationId xmlns:a16="http://schemas.microsoft.com/office/drawing/2014/main" id="{B57ECDCF-F554-4A26-8F26-E300E6FCBAE2}"/>
                    </a:ext>
                  </a:extLst>
                </p14:cNvPr>
                <p14:cNvContentPartPr/>
                <p14:nvPr/>
              </p14:nvContentPartPr>
              <p14:xfrm>
                <a:off x="1917357" y="1815285"/>
                <a:ext cx="102240" cy="75960"/>
              </p14:xfrm>
            </p:contentPart>
          </mc:Choice>
          <mc:Fallback xmlns="">
            <p:pic>
              <p:nvPicPr>
                <p:cNvPr id="166" name="Freihand 165">
                  <a:extLst>
                    <a:ext uri="{FF2B5EF4-FFF2-40B4-BE49-F238E27FC236}">
                      <a16:creationId xmlns:a16="http://schemas.microsoft.com/office/drawing/2014/main" id="{B57ECDCF-F554-4A26-8F26-E300E6FCBAE2}"/>
                    </a:ext>
                  </a:extLst>
                </p:cNvPr>
                <p:cNvPicPr/>
                <p:nvPr/>
              </p:nvPicPr>
              <p:blipFill>
                <a:blip r:embed="rId610"/>
                <a:stretch>
                  <a:fillRect/>
                </a:stretch>
              </p:blipFill>
              <p:spPr>
                <a:xfrm>
                  <a:off x="1913037" y="1810965"/>
                  <a:ext cx="110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7" name="Freihand 166">
                  <a:extLst>
                    <a:ext uri="{FF2B5EF4-FFF2-40B4-BE49-F238E27FC236}">
                      <a16:creationId xmlns:a16="http://schemas.microsoft.com/office/drawing/2014/main" id="{1DAA0177-4413-4BF0-B33F-AA1C2D109762}"/>
                    </a:ext>
                  </a:extLst>
                </p14:cNvPr>
                <p14:cNvContentPartPr/>
                <p14:nvPr/>
              </p14:nvContentPartPr>
              <p14:xfrm>
                <a:off x="2110317" y="1830765"/>
                <a:ext cx="102600" cy="80280"/>
              </p14:xfrm>
            </p:contentPart>
          </mc:Choice>
          <mc:Fallback xmlns="">
            <p:pic>
              <p:nvPicPr>
                <p:cNvPr id="167" name="Freihand 166">
                  <a:extLst>
                    <a:ext uri="{FF2B5EF4-FFF2-40B4-BE49-F238E27FC236}">
                      <a16:creationId xmlns:a16="http://schemas.microsoft.com/office/drawing/2014/main" id="{1DAA0177-4413-4BF0-B33F-AA1C2D109762}"/>
                    </a:ext>
                  </a:extLst>
                </p:cNvPr>
                <p:cNvPicPr/>
                <p:nvPr/>
              </p:nvPicPr>
              <p:blipFill>
                <a:blip r:embed="rId612"/>
                <a:stretch>
                  <a:fillRect/>
                </a:stretch>
              </p:blipFill>
              <p:spPr>
                <a:xfrm>
                  <a:off x="2105997" y="1826445"/>
                  <a:ext cx="1112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8" name="Freihand 167">
                  <a:extLst>
                    <a:ext uri="{FF2B5EF4-FFF2-40B4-BE49-F238E27FC236}">
                      <a16:creationId xmlns:a16="http://schemas.microsoft.com/office/drawing/2014/main" id="{94E8039E-657D-4F98-91AA-F27555DB9A9D}"/>
                    </a:ext>
                  </a:extLst>
                </p14:cNvPr>
                <p14:cNvContentPartPr/>
                <p14:nvPr/>
              </p14:nvContentPartPr>
              <p14:xfrm>
                <a:off x="2225877" y="1750485"/>
                <a:ext cx="116280" cy="142200"/>
              </p14:xfrm>
            </p:contentPart>
          </mc:Choice>
          <mc:Fallback xmlns="">
            <p:pic>
              <p:nvPicPr>
                <p:cNvPr id="168" name="Freihand 167">
                  <a:extLst>
                    <a:ext uri="{FF2B5EF4-FFF2-40B4-BE49-F238E27FC236}">
                      <a16:creationId xmlns:a16="http://schemas.microsoft.com/office/drawing/2014/main" id="{94E8039E-657D-4F98-91AA-F27555DB9A9D}"/>
                    </a:ext>
                  </a:extLst>
                </p:cNvPr>
                <p:cNvPicPr/>
                <p:nvPr/>
              </p:nvPicPr>
              <p:blipFill>
                <a:blip r:embed="rId614"/>
                <a:stretch>
                  <a:fillRect/>
                </a:stretch>
              </p:blipFill>
              <p:spPr>
                <a:xfrm>
                  <a:off x="2221557" y="1746165"/>
                  <a:ext cx="124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9" name="Freihand 168">
                  <a:extLst>
                    <a:ext uri="{FF2B5EF4-FFF2-40B4-BE49-F238E27FC236}">
                      <a16:creationId xmlns:a16="http://schemas.microsoft.com/office/drawing/2014/main" id="{6496B4C5-B103-4CEB-9F94-69FEC56A1386}"/>
                    </a:ext>
                  </a:extLst>
                </p14:cNvPr>
                <p14:cNvContentPartPr/>
                <p14:nvPr/>
              </p14:nvContentPartPr>
              <p14:xfrm>
                <a:off x="2355477" y="1728525"/>
                <a:ext cx="106920" cy="156960"/>
              </p14:xfrm>
            </p:contentPart>
          </mc:Choice>
          <mc:Fallback xmlns="">
            <p:pic>
              <p:nvPicPr>
                <p:cNvPr id="169" name="Freihand 168">
                  <a:extLst>
                    <a:ext uri="{FF2B5EF4-FFF2-40B4-BE49-F238E27FC236}">
                      <a16:creationId xmlns:a16="http://schemas.microsoft.com/office/drawing/2014/main" id="{6496B4C5-B103-4CEB-9F94-69FEC56A1386}"/>
                    </a:ext>
                  </a:extLst>
                </p:cNvPr>
                <p:cNvPicPr/>
                <p:nvPr/>
              </p:nvPicPr>
              <p:blipFill>
                <a:blip r:embed="rId616"/>
                <a:stretch>
                  <a:fillRect/>
                </a:stretch>
              </p:blipFill>
              <p:spPr>
                <a:xfrm>
                  <a:off x="2351157" y="1724205"/>
                  <a:ext cx="115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70" name="Freihand 169">
                  <a:extLst>
                    <a:ext uri="{FF2B5EF4-FFF2-40B4-BE49-F238E27FC236}">
                      <a16:creationId xmlns:a16="http://schemas.microsoft.com/office/drawing/2014/main" id="{381D4F44-C7CF-4A28-B933-96A63C6184F2}"/>
                    </a:ext>
                  </a:extLst>
                </p14:cNvPr>
                <p14:cNvContentPartPr/>
                <p14:nvPr/>
              </p14:nvContentPartPr>
              <p14:xfrm>
                <a:off x="2455557" y="1789365"/>
                <a:ext cx="90720" cy="95040"/>
              </p14:xfrm>
            </p:contentPart>
          </mc:Choice>
          <mc:Fallback xmlns="">
            <p:pic>
              <p:nvPicPr>
                <p:cNvPr id="170" name="Freihand 169">
                  <a:extLst>
                    <a:ext uri="{FF2B5EF4-FFF2-40B4-BE49-F238E27FC236}">
                      <a16:creationId xmlns:a16="http://schemas.microsoft.com/office/drawing/2014/main" id="{381D4F44-C7CF-4A28-B933-96A63C6184F2}"/>
                    </a:ext>
                  </a:extLst>
                </p:cNvPr>
                <p:cNvPicPr/>
                <p:nvPr/>
              </p:nvPicPr>
              <p:blipFill>
                <a:blip r:embed="rId618"/>
                <a:stretch>
                  <a:fillRect/>
                </a:stretch>
              </p:blipFill>
              <p:spPr>
                <a:xfrm>
                  <a:off x="2451237" y="1785045"/>
                  <a:ext cx="99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71" name="Freihand 170">
                  <a:extLst>
                    <a:ext uri="{FF2B5EF4-FFF2-40B4-BE49-F238E27FC236}">
                      <a16:creationId xmlns:a16="http://schemas.microsoft.com/office/drawing/2014/main" id="{EDA14D55-A9BD-4D05-A1D2-666736501F00}"/>
                    </a:ext>
                  </a:extLst>
                </p14:cNvPr>
                <p14:cNvContentPartPr/>
                <p14:nvPr/>
              </p14:nvContentPartPr>
              <p14:xfrm>
                <a:off x="2546637" y="1721325"/>
                <a:ext cx="149400" cy="129240"/>
              </p14:xfrm>
            </p:contentPart>
          </mc:Choice>
          <mc:Fallback xmlns="">
            <p:pic>
              <p:nvPicPr>
                <p:cNvPr id="171" name="Freihand 170">
                  <a:extLst>
                    <a:ext uri="{FF2B5EF4-FFF2-40B4-BE49-F238E27FC236}">
                      <a16:creationId xmlns:a16="http://schemas.microsoft.com/office/drawing/2014/main" id="{EDA14D55-A9BD-4D05-A1D2-666736501F00}"/>
                    </a:ext>
                  </a:extLst>
                </p:cNvPr>
                <p:cNvPicPr/>
                <p:nvPr/>
              </p:nvPicPr>
              <p:blipFill>
                <a:blip r:embed="rId620"/>
                <a:stretch>
                  <a:fillRect/>
                </a:stretch>
              </p:blipFill>
              <p:spPr>
                <a:xfrm>
                  <a:off x="2542317" y="1717005"/>
                  <a:ext cx="158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72" name="Freihand 171">
                  <a:extLst>
                    <a:ext uri="{FF2B5EF4-FFF2-40B4-BE49-F238E27FC236}">
                      <a16:creationId xmlns:a16="http://schemas.microsoft.com/office/drawing/2014/main" id="{3F8EEFD6-35E9-46A8-B25B-C1405AA4F2CA}"/>
                    </a:ext>
                  </a:extLst>
                </p14:cNvPr>
                <p14:cNvContentPartPr/>
                <p14:nvPr/>
              </p14:nvContentPartPr>
              <p14:xfrm>
                <a:off x="935637" y="1948125"/>
                <a:ext cx="1594080" cy="211320"/>
              </p14:xfrm>
            </p:contentPart>
          </mc:Choice>
          <mc:Fallback xmlns="">
            <p:pic>
              <p:nvPicPr>
                <p:cNvPr id="172" name="Freihand 171">
                  <a:extLst>
                    <a:ext uri="{FF2B5EF4-FFF2-40B4-BE49-F238E27FC236}">
                      <a16:creationId xmlns:a16="http://schemas.microsoft.com/office/drawing/2014/main" id="{3F8EEFD6-35E9-46A8-B25B-C1405AA4F2CA}"/>
                    </a:ext>
                  </a:extLst>
                </p:cNvPr>
                <p:cNvPicPr/>
                <p:nvPr/>
              </p:nvPicPr>
              <p:blipFill>
                <a:blip r:embed="rId622"/>
                <a:stretch>
                  <a:fillRect/>
                </a:stretch>
              </p:blipFill>
              <p:spPr>
                <a:xfrm>
                  <a:off x="931317" y="1943805"/>
                  <a:ext cx="16027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74" name="Freihand 173">
                  <a:extLst>
                    <a:ext uri="{FF2B5EF4-FFF2-40B4-BE49-F238E27FC236}">
                      <a16:creationId xmlns:a16="http://schemas.microsoft.com/office/drawing/2014/main" id="{379EB045-DA78-450C-A727-7A70B1ADD827}"/>
                    </a:ext>
                  </a:extLst>
                </p14:cNvPr>
                <p14:cNvContentPartPr/>
                <p14:nvPr/>
              </p14:nvContentPartPr>
              <p14:xfrm>
                <a:off x="1275117" y="2192205"/>
                <a:ext cx="171360" cy="164520"/>
              </p14:xfrm>
            </p:contentPart>
          </mc:Choice>
          <mc:Fallback xmlns="">
            <p:pic>
              <p:nvPicPr>
                <p:cNvPr id="174" name="Freihand 173">
                  <a:extLst>
                    <a:ext uri="{FF2B5EF4-FFF2-40B4-BE49-F238E27FC236}">
                      <a16:creationId xmlns:a16="http://schemas.microsoft.com/office/drawing/2014/main" id="{379EB045-DA78-450C-A727-7A70B1ADD827}"/>
                    </a:ext>
                  </a:extLst>
                </p:cNvPr>
                <p:cNvPicPr/>
                <p:nvPr/>
              </p:nvPicPr>
              <p:blipFill>
                <a:blip r:embed="rId624"/>
                <a:stretch>
                  <a:fillRect/>
                </a:stretch>
              </p:blipFill>
              <p:spPr>
                <a:xfrm>
                  <a:off x="1270797" y="2187885"/>
                  <a:ext cx="180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75" name="Freihand 174">
                  <a:extLst>
                    <a:ext uri="{FF2B5EF4-FFF2-40B4-BE49-F238E27FC236}">
                      <a16:creationId xmlns:a16="http://schemas.microsoft.com/office/drawing/2014/main" id="{2F180FCB-A989-48BB-BFE6-B1F9643B3574}"/>
                    </a:ext>
                  </a:extLst>
                </p14:cNvPr>
                <p14:cNvContentPartPr/>
                <p14:nvPr/>
              </p14:nvContentPartPr>
              <p14:xfrm>
                <a:off x="1517397" y="2185365"/>
                <a:ext cx="130680" cy="122040"/>
              </p14:xfrm>
            </p:contentPart>
          </mc:Choice>
          <mc:Fallback xmlns="">
            <p:pic>
              <p:nvPicPr>
                <p:cNvPr id="175" name="Freihand 174">
                  <a:extLst>
                    <a:ext uri="{FF2B5EF4-FFF2-40B4-BE49-F238E27FC236}">
                      <a16:creationId xmlns:a16="http://schemas.microsoft.com/office/drawing/2014/main" id="{2F180FCB-A989-48BB-BFE6-B1F9643B3574}"/>
                    </a:ext>
                  </a:extLst>
                </p:cNvPr>
                <p:cNvPicPr/>
                <p:nvPr/>
              </p:nvPicPr>
              <p:blipFill>
                <a:blip r:embed="rId626"/>
                <a:stretch>
                  <a:fillRect/>
                </a:stretch>
              </p:blipFill>
              <p:spPr>
                <a:xfrm>
                  <a:off x="1513077" y="2181045"/>
                  <a:ext cx="139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76" name="Freihand 175">
                  <a:extLst>
                    <a:ext uri="{FF2B5EF4-FFF2-40B4-BE49-F238E27FC236}">
                      <a16:creationId xmlns:a16="http://schemas.microsoft.com/office/drawing/2014/main" id="{92933904-24E9-4A8C-99DE-692020E8A827}"/>
                    </a:ext>
                  </a:extLst>
                </p14:cNvPr>
                <p14:cNvContentPartPr/>
                <p14:nvPr/>
              </p14:nvContentPartPr>
              <p14:xfrm>
                <a:off x="1694157" y="2170245"/>
                <a:ext cx="56520" cy="134640"/>
              </p14:xfrm>
            </p:contentPart>
          </mc:Choice>
          <mc:Fallback xmlns="">
            <p:pic>
              <p:nvPicPr>
                <p:cNvPr id="176" name="Freihand 175">
                  <a:extLst>
                    <a:ext uri="{FF2B5EF4-FFF2-40B4-BE49-F238E27FC236}">
                      <a16:creationId xmlns:a16="http://schemas.microsoft.com/office/drawing/2014/main" id="{92933904-24E9-4A8C-99DE-692020E8A827}"/>
                    </a:ext>
                  </a:extLst>
                </p:cNvPr>
                <p:cNvPicPr/>
                <p:nvPr/>
              </p:nvPicPr>
              <p:blipFill>
                <a:blip r:embed="rId628"/>
                <a:stretch>
                  <a:fillRect/>
                </a:stretch>
              </p:blipFill>
              <p:spPr>
                <a:xfrm>
                  <a:off x="1689837" y="2165925"/>
                  <a:ext cx="65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77" name="Freihand 176">
                  <a:extLst>
                    <a:ext uri="{FF2B5EF4-FFF2-40B4-BE49-F238E27FC236}">
                      <a16:creationId xmlns:a16="http://schemas.microsoft.com/office/drawing/2014/main" id="{342507BA-4ED6-4E6B-B05C-D3655192BFDC}"/>
                    </a:ext>
                  </a:extLst>
                </p14:cNvPr>
                <p14:cNvContentPartPr/>
                <p14:nvPr/>
              </p14:nvContentPartPr>
              <p14:xfrm>
                <a:off x="1704957" y="2120565"/>
                <a:ext cx="129240" cy="157320"/>
              </p14:xfrm>
            </p:contentPart>
          </mc:Choice>
          <mc:Fallback xmlns="">
            <p:pic>
              <p:nvPicPr>
                <p:cNvPr id="177" name="Freihand 176">
                  <a:extLst>
                    <a:ext uri="{FF2B5EF4-FFF2-40B4-BE49-F238E27FC236}">
                      <a16:creationId xmlns:a16="http://schemas.microsoft.com/office/drawing/2014/main" id="{342507BA-4ED6-4E6B-B05C-D3655192BFDC}"/>
                    </a:ext>
                  </a:extLst>
                </p:cNvPr>
                <p:cNvPicPr/>
                <p:nvPr/>
              </p:nvPicPr>
              <p:blipFill>
                <a:blip r:embed="rId630"/>
                <a:stretch>
                  <a:fillRect/>
                </a:stretch>
              </p:blipFill>
              <p:spPr>
                <a:xfrm>
                  <a:off x="1700637" y="2116245"/>
                  <a:ext cx="137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79" name="Freihand 178">
                  <a:extLst>
                    <a:ext uri="{FF2B5EF4-FFF2-40B4-BE49-F238E27FC236}">
                      <a16:creationId xmlns:a16="http://schemas.microsoft.com/office/drawing/2014/main" id="{2BFCEF60-A936-4576-9707-B8B92AE5B2FB}"/>
                    </a:ext>
                  </a:extLst>
                </p14:cNvPr>
                <p14:cNvContentPartPr/>
                <p14:nvPr/>
              </p14:nvContentPartPr>
              <p14:xfrm>
                <a:off x="3327117" y="1675605"/>
                <a:ext cx="796680" cy="693360"/>
              </p14:xfrm>
            </p:contentPart>
          </mc:Choice>
          <mc:Fallback xmlns="">
            <p:pic>
              <p:nvPicPr>
                <p:cNvPr id="179" name="Freihand 178">
                  <a:extLst>
                    <a:ext uri="{FF2B5EF4-FFF2-40B4-BE49-F238E27FC236}">
                      <a16:creationId xmlns:a16="http://schemas.microsoft.com/office/drawing/2014/main" id="{2BFCEF60-A936-4576-9707-B8B92AE5B2FB}"/>
                    </a:ext>
                  </a:extLst>
                </p:cNvPr>
                <p:cNvPicPr/>
                <p:nvPr/>
              </p:nvPicPr>
              <p:blipFill>
                <a:blip r:embed="rId632"/>
                <a:stretch>
                  <a:fillRect/>
                </a:stretch>
              </p:blipFill>
              <p:spPr>
                <a:xfrm>
                  <a:off x="3322797" y="1671285"/>
                  <a:ext cx="80532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2" name="Freihand 381">
                  <a:extLst>
                    <a:ext uri="{FF2B5EF4-FFF2-40B4-BE49-F238E27FC236}">
                      <a16:creationId xmlns:a16="http://schemas.microsoft.com/office/drawing/2014/main" id="{2C595E82-1E60-45F1-BFA5-64CE61027E7B}"/>
                    </a:ext>
                  </a:extLst>
                </p14:cNvPr>
                <p14:cNvContentPartPr/>
                <p14:nvPr/>
              </p14:nvContentPartPr>
              <p14:xfrm>
                <a:off x="1094757" y="2002485"/>
                <a:ext cx="831240" cy="648360"/>
              </p14:xfrm>
            </p:contentPart>
          </mc:Choice>
          <mc:Fallback xmlns="">
            <p:pic>
              <p:nvPicPr>
                <p:cNvPr id="382" name="Freihand 381">
                  <a:extLst>
                    <a:ext uri="{FF2B5EF4-FFF2-40B4-BE49-F238E27FC236}">
                      <a16:creationId xmlns:a16="http://schemas.microsoft.com/office/drawing/2014/main" id="{2C595E82-1E60-45F1-BFA5-64CE61027E7B}"/>
                    </a:ext>
                  </a:extLst>
                </p:cNvPr>
                <p:cNvPicPr/>
                <p:nvPr/>
              </p:nvPicPr>
              <p:blipFill>
                <a:blip r:embed="rId634"/>
                <a:stretch>
                  <a:fillRect/>
                </a:stretch>
              </p:blipFill>
              <p:spPr>
                <a:xfrm>
                  <a:off x="1090437" y="1998165"/>
                  <a:ext cx="839880" cy="65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4" name="Freihand 3">
                <a:extLst>
                  <a:ext uri="{FF2B5EF4-FFF2-40B4-BE49-F238E27FC236}">
                    <a16:creationId xmlns:a16="http://schemas.microsoft.com/office/drawing/2014/main" id="{11F60D14-F7B5-4B84-8CA9-07ACE6675C7B}"/>
                  </a:ext>
                </a:extLst>
              </p14:cNvPr>
              <p14:cNvContentPartPr/>
              <p14:nvPr/>
            </p14:nvContentPartPr>
            <p14:xfrm>
              <a:off x="8231757" y="1180245"/>
              <a:ext cx="3197160" cy="487800"/>
            </p14:xfrm>
          </p:contentPart>
        </mc:Choice>
        <mc:Fallback xmlns="">
          <p:pic>
            <p:nvPicPr>
              <p:cNvPr id="4" name="Freihand 3">
                <a:extLst>
                  <a:ext uri="{FF2B5EF4-FFF2-40B4-BE49-F238E27FC236}">
                    <a16:creationId xmlns:a16="http://schemas.microsoft.com/office/drawing/2014/main" id="{11F60D14-F7B5-4B84-8CA9-07ACE6675C7B}"/>
                  </a:ext>
                </a:extLst>
              </p:cNvPr>
              <p:cNvPicPr/>
              <p:nvPr/>
            </p:nvPicPr>
            <p:blipFill>
              <a:blip r:embed="rId636"/>
              <a:stretch>
                <a:fillRect/>
              </a:stretch>
            </p:blipFill>
            <p:spPr>
              <a:xfrm>
                <a:off x="8227437" y="1175925"/>
                <a:ext cx="32058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5" name="Freihand 4">
                <a:extLst>
                  <a:ext uri="{FF2B5EF4-FFF2-40B4-BE49-F238E27FC236}">
                    <a16:creationId xmlns:a16="http://schemas.microsoft.com/office/drawing/2014/main" id="{829A020F-5AA2-4680-9E87-5A25CB68C909}"/>
                  </a:ext>
                </a:extLst>
              </p14:cNvPr>
              <p14:cNvContentPartPr/>
              <p14:nvPr/>
            </p14:nvContentPartPr>
            <p14:xfrm>
              <a:off x="8232117" y="312645"/>
              <a:ext cx="3229920" cy="513000"/>
            </p14:xfrm>
          </p:contentPart>
        </mc:Choice>
        <mc:Fallback xmlns="">
          <p:pic>
            <p:nvPicPr>
              <p:cNvPr id="5" name="Freihand 4">
                <a:extLst>
                  <a:ext uri="{FF2B5EF4-FFF2-40B4-BE49-F238E27FC236}">
                    <a16:creationId xmlns:a16="http://schemas.microsoft.com/office/drawing/2014/main" id="{829A020F-5AA2-4680-9E87-5A25CB68C909}"/>
                  </a:ext>
                </a:extLst>
              </p:cNvPr>
              <p:cNvPicPr/>
              <p:nvPr/>
            </p:nvPicPr>
            <p:blipFill>
              <a:blip r:embed="rId638"/>
              <a:stretch>
                <a:fillRect/>
              </a:stretch>
            </p:blipFill>
            <p:spPr>
              <a:xfrm>
                <a:off x="8227797" y="308325"/>
                <a:ext cx="3238560" cy="521640"/>
              </a:xfrm>
              <a:prstGeom prst="rect">
                <a:avLst/>
              </a:prstGeom>
            </p:spPr>
          </p:pic>
        </mc:Fallback>
      </mc:AlternateContent>
      <p:grpSp>
        <p:nvGrpSpPr>
          <p:cNvPr id="30" name="Gruppieren 29">
            <a:extLst>
              <a:ext uri="{FF2B5EF4-FFF2-40B4-BE49-F238E27FC236}">
                <a16:creationId xmlns:a16="http://schemas.microsoft.com/office/drawing/2014/main" id="{0C7A927E-1835-4B74-8AAA-AA0E0ADCC659}"/>
              </a:ext>
            </a:extLst>
          </p:cNvPr>
          <p:cNvGrpSpPr/>
          <p:nvPr/>
        </p:nvGrpSpPr>
        <p:grpSpPr>
          <a:xfrm>
            <a:off x="8365677" y="272325"/>
            <a:ext cx="3055680" cy="512640"/>
            <a:chOff x="8365677" y="272325"/>
            <a:chExt cx="3055680" cy="512640"/>
          </a:xfrm>
        </p:grpSpPr>
        <mc:AlternateContent xmlns:mc="http://schemas.openxmlformats.org/markup-compatibility/2006" xmlns:p14="http://schemas.microsoft.com/office/powerpoint/2010/main">
          <mc:Choice Requires="p14">
            <p:contentPart p14:bwMode="auto" r:id="rId639">
              <p14:nvContentPartPr>
                <p14:cNvPr id="10" name="Freihand 9">
                  <a:extLst>
                    <a:ext uri="{FF2B5EF4-FFF2-40B4-BE49-F238E27FC236}">
                      <a16:creationId xmlns:a16="http://schemas.microsoft.com/office/drawing/2014/main" id="{A70254B0-EE89-4D72-8B2B-FE341FE2419A}"/>
                    </a:ext>
                  </a:extLst>
                </p14:cNvPr>
                <p14:cNvContentPartPr/>
                <p14:nvPr/>
              </p14:nvContentPartPr>
              <p14:xfrm>
                <a:off x="8365677" y="272325"/>
                <a:ext cx="3055680" cy="512640"/>
              </p14:xfrm>
            </p:contentPart>
          </mc:Choice>
          <mc:Fallback xmlns="">
            <p:pic>
              <p:nvPicPr>
                <p:cNvPr id="10" name="Freihand 9">
                  <a:extLst>
                    <a:ext uri="{FF2B5EF4-FFF2-40B4-BE49-F238E27FC236}">
                      <a16:creationId xmlns:a16="http://schemas.microsoft.com/office/drawing/2014/main" id="{A70254B0-EE89-4D72-8B2B-FE341FE2419A}"/>
                    </a:ext>
                  </a:extLst>
                </p:cNvPr>
                <p:cNvPicPr/>
                <p:nvPr/>
              </p:nvPicPr>
              <p:blipFill>
                <a:blip r:embed="rId640"/>
                <a:stretch>
                  <a:fillRect/>
                </a:stretch>
              </p:blipFill>
              <p:spPr>
                <a:xfrm>
                  <a:off x="8361357" y="268005"/>
                  <a:ext cx="306432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1" name="Freihand 10">
                  <a:extLst>
                    <a:ext uri="{FF2B5EF4-FFF2-40B4-BE49-F238E27FC236}">
                      <a16:creationId xmlns:a16="http://schemas.microsoft.com/office/drawing/2014/main" id="{CA072B33-FE55-4DAF-B3E3-2BC0A604F77E}"/>
                    </a:ext>
                  </a:extLst>
                </p14:cNvPr>
                <p14:cNvContentPartPr/>
                <p14:nvPr/>
              </p14:nvContentPartPr>
              <p14:xfrm>
                <a:off x="8944557" y="306165"/>
                <a:ext cx="1244160" cy="54360"/>
              </p14:xfrm>
            </p:contentPart>
          </mc:Choice>
          <mc:Fallback xmlns="">
            <p:pic>
              <p:nvPicPr>
                <p:cNvPr id="11" name="Freihand 10">
                  <a:extLst>
                    <a:ext uri="{FF2B5EF4-FFF2-40B4-BE49-F238E27FC236}">
                      <a16:creationId xmlns:a16="http://schemas.microsoft.com/office/drawing/2014/main" id="{CA072B33-FE55-4DAF-B3E3-2BC0A604F77E}"/>
                    </a:ext>
                  </a:extLst>
                </p:cNvPr>
                <p:cNvPicPr/>
                <p:nvPr/>
              </p:nvPicPr>
              <p:blipFill>
                <a:blip r:embed="rId642"/>
                <a:stretch>
                  <a:fillRect/>
                </a:stretch>
              </p:blipFill>
              <p:spPr>
                <a:xfrm>
                  <a:off x="8940237" y="301845"/>
                  <a:ext cx="125280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3">
            <p14:nvContentPartPr>
              <p14:cNvPr id="31" name="Freihand 30">
                <a:extLst>
                  <a:ext uri="{FF2B5EF4-FFF2-40B4-BE49-F238E27FC236}">
                    <a16:creationId xmlns:a16="http://schemas.microsoft.com/office/drawing/2014/main" id="{E7325B3D-3218-4EAF-A01C-072D5956DFAE}"/>
                  </a:ext>
                </a:extLst>
              </p14:cNvPr>
              <p14:cNvContentPartPr/>
              <p14:nvPr/>
            </p14:nvContentPartPr>
            <p14:xfrm>
              <a:off x="701997" y="318405"/>
              <a:ext cx="2420640" cy="159480"/>
            </p14:xfrm>
          </p:contentPart>
        </mc:Choice>
        <mc:Fallback>
          <p:pic>
            <p:nvPicPr>
              <p:cNvPr id="31" name="Freihand 30">
                <a:extLst>
                  <a:ext uri="{FF2B5EF4-FFF2-40B4-BE49-F238E27FC236}">
                    <a16:creationId xmlns:a16="http://schemas.microsoft.com/office/drawing/2014/main" id="{E7325B3D-3218-4EAF-A01C-072D5956DFAE}"/>
                  </a:ext>
                </a:extLst>
              </p:cNvPr>
              <p:cNvPicPr/>
              <p:nvPr/>
            </p:nvPicPr>
            <p:blipFill>
              <a:blip r:embed="rId644"/>
              <a:stretch>
                <a:fillRect/>
              </a:stretch>
            </p:blipFill>
            <p:spPr>
              <a:xfrm>
                <a:off x="697677" y="314085"/>
                <a:ext cx="2429280" cy="168120"/>
              </a:xfrm>
              <a:prstGeom prst="rect">
                <a:avLst/>
              </a:prstGeom>
            </p:spPr>
          </p:pic>
        </mc:Fallback>
      </mc:AlternateContent>
      <p:grpSp>
        <p:nvGrpSpPr>
          <p:cNvPr id="149" name="Gruppieren 148">
            <a:extLst>
              <a:ext uri="{FF2B5EF4-FFF2-40B4-BE49-F238E27FC236}">
                <a16:creationId xmlns:a16="http://schemas.microsoft.com/office/drawing/2014/main" id="{FA491F2A-64C9-43CF-85A8-4A821681DEC7}"/>
              </a:ext>
            </a:extLst>
          </p:cNvPr>
          <p:cNvGrpSpPr/>
          <p:nvPr/>
        </p:nvGrpSpPr>
        <p:grpSpPr>
          <a:xfrm>
            <a:off x="264237" y="98085"/>
            <a:ext cx="5391720" cy="979920"/>
            <a:chOff x="264237" y="98085"/>
            <a:chExt cx="5391720" cy="979920"/>
          </a:xfrm>
        </p:grpSpPr>
        <mc:AlternateContent xmlns:mc="http://schemas.openxmlformats.org/markup-compatibility/2006">
          <mc:Choice xmlns:p14="http://schemas.microsoft.com/office/powerpoint/2010/main" Requires="p14">
            <p:contentPart p14:bwMode="auto" r:id="rId645">
              <p14:nvContentPartPr>
                <p14:cNvPr id="38" name="Freihand 37">
                  <a:extLst>
                    <a:ext uri="{FF2B5EF4-FFF2-40B4-BE49-F238E27FC236}">
                      <a16:creationId xmlns:a16="http://schemas.microsoft.com/office/drawing/2014/main" id="{311B5081-0FB6-491B-A78D-14A3B821292D}"/>
                    </a:ext>
                  </a:extLst>
                </p14:cNvPr>
                <p14:cNvContentPartPr/>
                <p14:nvPr/>
              </p14:nvContentPartPr>
              <p14:xfrm>
                <a:off x="264237" y="637725"/>
                <a:ext cx="3156840" cy="440280"/>
              </p14:xfrm>
            </p:contentPart>
          </mc:Choice>
          <mc:Fallback>
            <p:pic>
              <p:nvPicPr>
                <p:cNvPr id="38" name="Freihand 37">
                  <a:extLst>
                    <a:ext uri="{FF2B5EF4-FFF2-40B4-BE49-F238E27FC236}">
                      <a16:creationId xmlns:a16="http://schemas.microsoft.com/office/drawing/2014/main" id="{311B5081-0FB6-491B-A78D-14A3B821292D}"/>
                    </a:ext>
                  </a:extLst>
                </p:cNvPr>
                <p:cNvPicPr/>
                <p:nvPr/>
              </p:nvPicPr>
              <p:blipFill>
                <a:blip r:embed="rId646"/>
                <a:stretch>
                  <a:fillRect/>
                </a:stretch>
              </p:blipFill>
              <p:spPr>
                <a:xfrm>
                  <a:off x="259917" y="633405"/>
                  <a:ext cx="316548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7" name="Freihand 46">
                  <a:extLst>
                    <a:ext uri="{FF2B5EF4-FFF2-40B4-BE49-F238E27FC236}">
                      <a16:creationId xmlns:a16="http://schemas.microsoft.com/office/drawing/2014/main" id="{9432AB84-1967-480E-BF89-3A9EFACB3633}"/>
                    </a:ext>
                  </a:extLst>
                </p14:cNvPr>
                <p14:cNvContentPartPr/>
                <p14:nvPr/>
              </p14:nvContentPartPr>
              <p14:xfrm>
                <a:off x="3362397" y="439365"/>
                <a:ext cx="328680" cy="213480"/>
              </p14:xfrm>
            </p:contentPart>
          </mc:Choice>
          <mc:Fallback>
            <p:pic>
              <p:nvPicPr>
                <p:cNvPr id="47" name="Freihand 46">
                  <a:extLst>
                    <a:ext uri="{FF2B5EF4-FFF2-40B4-BE49-F238E27FC236}">
                      <a16:creationId xmlns:a16="http://schemas.microsoft.com/office/drawing/2014/main" id="{9432AB84-1967-480E-BF89-3A9EFACB3633}"/>
                    </a:ext>
                  </a:extLst>
                </p:cNvPr>
                <p:cNvPicPr/>
                <p:nvPr/>
              </p:nvPicPr>
              <p:blipFill>
                <a:blip r:embed="rId648"/>
                <a:stretch>
                  <a:fillRect/>
                </a:stretch>
              </p:blipFill>
              <p:spPr>
                <a:xfrm>
                  <a:off x="3358077" y="435045"/>
                  <a:ext cx="337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8" name="Freihand 47">
                  <a:extLst>
                    <a:ext uri="{FF2B5EF4-FFF2-40B4-BE49-F238E27FC236}">
                      <a16:creationId xmlns:a16="http://schemas.microsoft.com/office/drawing/2014/main" id="{986FC39D-B6A9-4131-AC13-7EB9A238C592}"/>
                    </a:ext>
                  </a:extLst>
                </p14:cNvPr>
                <p14:cNvContentPartPr/>
                <p14:nvPr/>
              </p14:nvContentPartPr>
              <p14:xfrm>
                <a:off x="3309837" y="453765"/>
                <a:ext cx="221400" cy="282600"/>
              </p14:xfrm>
            </p:contentPart>
          </mc:Choice>
          <mc:Fallback>
            <p:pic>
              <p:nvPicPr>
                <p:cNvPr id="48" name="Freihand 47">
                  <a:extLst>
                    <a:ext uri="{FF2B5EF4-FFF2-40B4-BE49-F238E27FC236}">
                      <a16:creationId xmlns:a16="http://schemas.microsoft.com/office/drawing/2014/main" id="{986FC39D-B6A9-4131-AC13-7EB9A238C592}"/>
                    </a:ext>
                  </a:extLst>
                </p:cNvPr>
                <p:cNvPicPr/>
                <p:nvPr/>
              </p:nvPicPr>
              <p:blipFill>
                <a:blip r:embed="rId650"/>
                <a:stretch>
                  <a:fillRect/>
                </a:stretch>
              </p:blipFill>
              <p:spPr>
                <a:xfrm>
                  <a:off x="3305517" y="449445"/>
                  <a:ext cx="2300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64" name="Freihand 63">
                  <a:extLst>
                    <a:ext uri="{FF2B5EF4-FFF2-40B4-BE49-F238E27FC236}">
                      <a16:creationId xmlns:a16="http://schemas.microsoft.com/office/drawing/2014/main" id="{5018F32F-7A2F-4251-9211-4DFDF6CDA679}"/>
                    </a:ext>
                  </a:extLst>
                </p14:cNvPr>
                <p14:cNvContentPartPr/>
                <p14:nvPr/>
              </p14:nvContentPartPr>
              <p14:xfrm>
                <a:off x="3863877" y="325965"/>
                <a:ext cx="233640" cy="164520"/>
              </p14:xfrm>
            </p:contentPart>
          </mc:Choice>
          <mc:Fallback>
            <p:pic>
              <p:nvPicPr>
                <p:cNvPr id="64" name="Freihand 63">
                  <a:extLst>
                    <a:ext uri="{FF2B5EF4-FFF2-40B4-BE49-F238E27FC236}">
                      <a16:creationId xmlns:a16="http://schemas.microsoft.com/office/drawing/2014/main" id="{5018F32F-7A2F-4251-9211-4DFDF6CDA679}"/>
                    </a:ext>
                  </a:extLst>
                </p:cNvPr>
                <p:cNvPicPr/>
                <p:nvPr/>
              </p:nvPicPr>
              <p:blipFill>
                <a:blip r:embed="rId652"/>
                <a:stretch>
                  <a:fillRect/>
                </a:stretch>
              </p:blipFill>
              <p:spPr>
                <a:xfrm>
                  <a:off x="3859557" y="321645"/>
                  <a:ext cx="242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87" name="Freihand 86">
                  <a:extLst>
                    <a:ext uri="{FF2B5EF4-FFF2-40B4-BE49-F238E27FC236}">
                      <a16:creationId xmlns:a16="http://schemas.microsoft.com/office/drawing/2014/main" id="{F7211E31-9119-4605-A029-CCEE78093C0F}"/>
                    </a:ext>
                  </a:extLst>
                </p14:cNvPr>
                <p14:cNvContentPartPr/>
                <p14:nvPr/>
              </p14:nvContentPartPr>
              <p14:xfrm>
                <a:off x="4092117" y="199245"/>
                <a:ext cx="85680" cy="197640"/>
              </p14:xfrm>
            </p:contentPart>
          </mc:Choice>
          <mc:Fallback>
            <p:pic>
              <p:nvPicPr>
                <p:cNvPr id="87" name="Freihand 86">
                  <a:extLst>
                    <a:ext uri="{FF2B5EF4-FFF2-40B4-BE49-F238E27FC236}">
                      <a16:creationId xmlns:a16="http://schemas.microsoft.com/office/drawing/2014/main" id="{F7211E31-9119-4605-A029-CCEE78093C0F}"/>
                    </a:ext>
                  </a:extLst>
                </p:cNvPr>
                <p:cNvPicPr/>
                <p:nvPr/>
              </p:nvPicPr>
              <p:blipFill>
                <a:blip r:embed="rId654"/>
                <a:stretch>
                  <a:fillRect/>
                </a:stretch>
              </p:blipFill>
              <p:spPr>
                <a:xfrm>
                  <a:off x="4087797" y="194925"/>
                  <a:ext cx="94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91" name="Freihand 90">
                  <a:extLst>
                    <a:ext uri="{FF2B5EF4-FFF2-40B4-BE49-F238E27FC236}">
                      <a16:creationId xmlns:a16="http://schemas.microsoft.com/office/drawing/2014/main" id="{8E6A4E1A-277E-4685-917F-11625A175B1E}"/>
                    </a:ext>
                  </a:extLst>
                </p14:cNvPr>
                <p14:cNvContentPartPr/>
                <p14:nvPr/>
              </p14:nvContentPartPr>
              <p14:xfrm>
                <a:off x="4174557" y="300045"/>
                <a:ext cx="258120" cy="63360"/>
              </p14:xfrm>
            </p:contentPart>
          </mc:Choice>
          <mc:Fallback>
            <p:pic>
              <p:nvPicPr>
                <p:cNvPr id="91" name="Freihand 90">
                  <a:extLst>
                    <a:ext uri="{FF2B5EF4-FFF2-40B4-BE49-F238E27FC236}">
                      <a16:creationId xmlns:a16="http://schemas.microsoft.com/office/drawing/2014/main" id="{8E6A4E1A-277E-4685-917F-11625A175B1E}"/>
                    </a:ext>
                  </a:extLst>
                </p:cNvPr>
                <p:cNvPicPr/>
                <p:nvPr/>
              </p:nvPicPr>
              <p:blipFill>
                <a:blip r:embed="rId656"/>
                <a:stretch>
                  <a:fillRect/>
                </a:stretch>
              </p:blipFill>
              <p:spPr>
                <a:xfrm>
                  <a:off x="4170237" y="295725"/>
                  <a:ext cx="266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98" name="Freihand 97">
                  <a:extLst>
                    <a:ext uri="{FF2B5EF4-FFF2-40B4-BE49-F238E27FC236}">
                      <a16:creationId xmlns:a16="http://schemas.microsoft.com/office/drawing/2014/main" id="{474813E3-C8D4-4847-9974-FDE9CE90FA37}"/>
                    </a:ext>
                  </a:extLst>
                </p14:cNvPr>
                <p14:cNvContentPartPr/>
                <p14:nvPr/>
              </p14:nvContentPartPr>
              <p14:xfrm>
                <a:off x="4473717" y="284925"/>
                <a:ext cx="93960" cy="66240"/>
              </p14:xfrm>
            </p:contentPart>
          </mc:Choice>
          <mc:Fallback>
            <p:pic>
              <p:nvPicPr>
                <p:cNvPr id="98" name="Freihand 97">
                  <a:extLst>
                    <a:ext uri="{FF2B5EF4-FFF2-40B4-BE49-F238E27FC236}">
                      <a16:creationId xmlns:a16="http://schemas.microsoft.com/office/drawing/2014/main" id="{474813E3-C8D4-4847-9974-FDE9CE90FA37}"/>
                    </a:ext>
                  </a:extLst>
                </p:cNvPr>
                <p:cNvPicPr/>
                <p:nvPr/>
              </p:nvPicPr>
              <p:blipFill>
                <a:blip r:embed="rId658"/>
                <a:stretch>
                  <a:fillRect/>
                </a:stretch>
              </p:blipFill>
              <p:spPr>
                <a:xfrm>
                  <a:off x="4469397" y="280605"/>
                  <a:ext cx="102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13" name="Freihand 112">
                  <a:extLst>
                    <a:ext uri="{FF2B5EF4-FFF2-40B4-BE49-F238E27FC236}">
                      <a16:creationId xmlns:a16="http://schemas.microsoft.com/office/drawing/2014/main" id="{195D9893-D873-459C-B547-CFFE7DE1DED6}"/>
                    </a:ext>
                  </a:extLst>
                </p14:cNvPr>
                <p14:cNvContentPartPr/>
                <p14:nvPr/>
              </p14:nvContentPartPr>
              <p14:xfrm>
                <a:off x="4615197" y="150285"/>
                <a:ext cx="86760" cy="180360"/>
              </p14:xfrm>
            </p:contentPart>
          </mc:Choice>
          <mc:Fallback>
            <p:pic>
              <p:nvPicPr>
                <p:cNvPr id="113" name="Freihand 112">
                  <a:extLst>
                    <a:ext uri="{FF2B5EF4-FFF2-40B4-BE49-F238E27FC236}">
                      <a16:creationId xmlns:a16="http://schemas.microsoft.com/office/drawing/2014/main" id="{195D9893-D873-459C-B547-CFFE7DE1DED6}"/>
                    </a:ext>
                  </a:extLst>
                </p:cNvPr>
                <p:cNvPicPr/>
                <p:nvPr/>
              </p:nvPicPr>
              <p:blipFill>
                <a:blip r:embed="rId660"/>
                <a:stretch>
                  <a:fillRect/>
                </a:stretch>
              </p:blipFill>
              <p:spPr>
                <a:xfrm>
                  <a:off x="4610877" y="145965"/>
                  <a:ext cx="95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16" name="Freihand 115">
                  <a:extLst>
                    <a:ext uri="{FF2B5EF4-FFF2-40B4-BE49-F238E27FC236}">
                      <a16:creationId xmlns:a16="http://schemas.microsoft.com/office/drawing/2014/main" id="{7905C0B6-EAA1-41A8-87F1-4D58BD2634D9}"/>
                    </a:ext>
                  </a:extLst>
                </p14:cNvPr>
                <p14:cNvContentPartPr/>
                <p14:nvPr/>
              </p14:nvContentPartPr>
              <p14:xfrm>
                <a:off x="4731117" y="263685"/>
                <a:ext cx="12600" cy="59760"/>
              </p14:xfrm>
            </p:contentPart>
          </mc:Choice>
          <mc:Fallback>
            <p:pic>
              <p:nvPicPr>
                <p:cNvPr id="116" name="Freihand 115">
                  <a:extLst>
                    <a:ext uri="{FF2B5EF4-FFF2-40B4-BE49-F238E27FC236}">
                      <a16:creationId xmlns:a16="http://schemas.microsoft.com/office/drawing/2014/main" id="{7905C0B6-EAA1-41A8-87F1-4D58BD2634D9}"/>
                    </a:ext>
                  </a:extLst>
                </p:cNvPr>
                <p:cNvPicPr/>
                <p:nvPr/>
              </p:nvPicPr>
              <p:blipFill>
                <a:blip r:embed="rId662"/>
                <a:stretch>
                  <a:fillRect/>
                </a:stretch>
              </p:blipFill>
              <p:spPr>
                <a:xfrm>
                  <a:off x="4726797" y="259365"/>
                  <a:ext cx="21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17" name="Freihand 116">
                  <a:extLst>
                    <a:ext uri="{FF2B5EF4-FFF2-40B4-BE49-F238E27FC236}">
                      <a16:creationId xmlns:a16="http://schemas.microsoft.com/office/drawing/2014/main" id="{BFE20D7F-7A89-4DF7-A74C-A4C7AC51A317}"/>
                    </a:ext>
                  </a:extLst>
                </p14:cNvPr>
                <p14:cNvContentPartPr/>
                <p14:nvPr/>
              </p14:nvContentPartPr>
              <p14:xfrm>
                <a:off x="4773597" y="122565"/>
                <a:ext cx="20160" cy="192240"/>
              </p14:xfrm>
            </p:contentPart>
          </mc:Choice>
          <mc:Fallback>
            <p:pic>
              <p:nvPicPr>
                <p:cNvPr id="117" name="Freihand 116">
                  <a:extLst>
                    <a:ext uri="{FF2B5EF4-FFF2-40B4-BE49-F238E27FC236}">
                      <a16:creationId xmlns:a16="http://schemas.microsoft.com/office/drawing/2014/main" id="{BFE20D7F-7A89-4DF7-A74C-A4C7AC51A317}"/>
                    </a:ext>
                  </a:extLst>
                </p:cNvPr>
                <p:cNvPicPr/>
                <p:nvPr/>
              </p:nvPicPr>
              <p:blipFill>
                <a:blip r:embed="rId664"/>
                <a:stretch>
                  <a:fillRect/>
                </a:stretch>
              </p:blipFill>
              <p:spPr>
                <a:xfrm>
                  <a:off x="4769277" y="118245"/>
                  <a:ext cx="28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18" name="Freihand 117">
                  <a:extLst>
                    <a:ext uri="{FF2B5EF4-FFF2-40B4-BE49-F238E27FC236}">
                      <a16:creationId xmlns:a16="http://schemas.microsoft.com/office/drawing/2014/main" id="{D4529BDF-F541-491B-9E3F-1B407C096FE4}"/>
                    </a:ext>
                  </a:extLst>
                </p14:cNvPr>
                <p14:cNvContentPartPr/>
                <p14:nvPr/>
              </p14:nvContentPartPr>
              <p14:xfrm>
                <a:off x="4674597" y="123645"/>
                <a:ext cx="227160" cy="170640"/>
              </p14:xfrm>
            </p:contentPart>
          </mc:Choice>
          <mc:Fallback>
            <p:pic>
              <p:nvPicPr>
                <p:cNvPr id="118" name="Freihand 117">
                  <a:extLst>
                    <a:ext uri="{FF2B5EF4-FFF2-40B4-BE49-F238E27FC236}">
                      <a16:creationId xmlns:a16="http://schemas.microsoft.com/office/drawing/2014/main" id="{D4529BDF-F541-491B-9E3F-1B407C096FE4}"/>
                    </a:ext>
                  </a:extLst>
                </p:cNvPr>
                <p:cNvPicPr/>
                <p:nvPr/>
              </p:nvPicPr>
              <p:blipFill>
                <a:blip r:embed="rId666"/>
                <a:stretch>
                  <a:fillRect/>
                </a:stretch>
              </p:blipFill>
              <p:spPr>
                <a:xfrm>
                  <a:off x="4670277" y="119325"/>
                  <a:ext cx="235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20" name="Freihand 119">
                  <a:extLst>
                    <a:ext uri="{FF2B5EF4-FFF2-40B4-BE49-F238E27FC236}">
                      <a16:creationId xmlns:a16="http://schemas.microsoft.com/office/drawing/2014/main" id="{DF03353C-EEC2-4224-97D5-4408DA8ADFED}"/>
                    </a:ext>
                  </a:extLst>
                </p14:cNvPr>
                <p14:cNvContentPartPr/>
                <p14:nvPr/>
              </p14:nvContentPartPr>
              <p14:xfrm>
                <a:off x="5055837" y="204645"/>
                <a:ext cx="81000" cy="106920"/>
              </p14:xfrm>
            </p:contentPart>
          </mc:Choice>
          <mc:Fallback>
            <p:pic>
              <p:nvPicPr>
                <p:cNvPr id="120" name="Freihand 119">
                  <a:extLst>
                    <a:ext uri="{FF2B5EF4-FFF2-40B4-BE49-F238E27FC236}">
                      <a16:creationId xmlns:a16="http://schemas.microsoft.com/office/drawing/2014/main" id="{DF03353C-EEC2-4224-97D5-4408DA8ADFED}"/>
                    </a:ext>
                  </a:extLst>
                </p:cNvPr>
                <p:cNvPicPr/>
                <p:nvPr/>
              </p:nvPicPr>
              <p:blipFill>
                <a:blip r:embed="rId668"/>
                <a:stretch>
                  <a:fillRect/>
                </a:stretch>
              </p:blipFill>
              <p:spPr>
                <a:xfrm>
                  <a:off x="5051517" y="200325"/>
                  <a:ext cx="89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25" name="Freihand 124">
                  <a:extLst>
                    <a:ext uri="{FF2B5EF4-FFF2-40B4-BE49-F238E27FC236}">
                      <a16:creationId xmlns:a16="http://schemas.microsoft.com/office/drawing/2014/main" id="{8E125ABA-BEF9-47C5-9638-D3DD3123F08D}"/>
                    </a:ext>
                  </a:extLst>
                </p14:cNvPr>
                <p14:cNvContentPartPr/>
                <p14:nvPr/>
              </p14:nvContentPartPr>
              <p14:xfrm>
                <a:off x="5183277" y="189165"/>
                <a:ext cx="85680" cy="98640"/>
              </p14:xfrm>
            </p:contentPart>
          </mc:Choice>
          <mc:Fallback>
            <p:pic>
              <p:nvPicPr>
                <p:cNvPr id="125" name="Freihand 124">
                  <a:extLst>
                    <a:ext uri="{FF2B5EF4-FFF2-40B4-BE49-F238E27FC236}">
                      <a16:creationId xmlns:a16="http://schemas.microsoft.com/office/drawing/2014/main" id="{8E125ABA-BEF9-47C5-9638-D3DD3123F08D}"/>
                    </a:ext>
                  </a:extLst>
                </p:cNvPr>
                <p:cNvPicPr/>
                <p:nvPr/>
              </p:nvPicPr>
              <p:blipFill>
                <a:blip r:embed="rId670"/>
                <a:stretch>
                  <a:fillRect/>
                </a:stretch>
              </p:blipFill>
              <p:spPr>
                <a:xfrm>
                  <a:off x="5178957" y="184845"/>
                  <a:ext cx="94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35" name="Freihand 134">
                  <a:extLst>
                    <a:ext uri="{FF2B5EF4-FFF2-40B4-BE49-F238E27FC236}">
                      <a16:creationId xmlns:a16="http://schemas.microsoft.com/office/drawing/2014/main" id="{142F7871-9BCE-483A-B362-F4740D4CDF95}"/>
                    </a:ext>
                  </a:extLst>
                </p14:cNvPr>
                <p14:cNvContentPartPr/>
                <p14:nvPr/>
              </p14:nvContentPartPr>
              <p14:xfrm>
                <a:off x="5289117" y="194205"/>
                <a:ext cx="93600" cy="76320"/>
              </p14:xfrm>
            </p:contentPart>
          </mc:Choice>
          <mc:Fallback>
            <p:pic>
              <p:nvPicPr>
                <p:cNvPr id="135" name="Freihand 134">
                  <a:extLst>
                    <a:ext uri="{FF2B5EF4-FFF2-40B4-BE49-F238E27FC236}">
                      <a16:creationId xmlns:a16="http://schemas.microsoft.com/office/drawing/2014/main" id="{142F7871-9BCE-483A-B362-F4740D4CDF95}"/>
                    </a:ext>
                  </a:extLst>
                </p:cNvPr>
                <p:cNvPicPr/>
                <p:nvPr/>
              </p:nvPicPr>
              <p:blipFill>
                <a:blip r:embed="rId672"/>
                <a:stretch>
                  <a:fillRect/>
                </a:stretch>
              </p:blipFill>
              <p:spPr>
                <a:xfrm>
                  <a:off x="5284797" y="189885"/>
                  <a:ext cx="102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41" name="Freihand 140">
                  <a:extLst>
                    <a:ext uri="{FF2B5EF4-FFF2-40B4-BE49-F238E27FC236}">
                      <a16:creationId xmlns:a16="http://schemas.microsoft.com/office/drawing/2014/main" id="{D5AD9E65-80F0-4E09-91CF-EC083CEF6195}"/>
                    </a:ext>
                  </a:extLst>
                </p14:cNvPr>
                <p14:cNvContentPartPr/>
                <p14:nvPr/>
              </p14:nvContentPartPr>
              <p14:xfrm>
                <a:off x="5399997" y="98085"/>
                <a:ext cx="255960" cy="164160"/>
              </p14:xfrm>
            </p:contentPart>
          </mc:Choice>
          <mc:Fallback>
            <p:pic>
              <p:nvPicPr>
                <p:cNvPr id="141" name="Freihand 140">
                  <a:extLst>
                    <a:ext uri="{FF2B5EF4-FFF2-40B4-BE49-F238E27FC236}">
                      <a16:creationId xmlns:a16="http://schemas.microsoft.com/office/drawing/2014/main" id="{D5AD9E65-80F0-4E09-91CF-EC083CEF6195}"/>
                    </a:ext>
                  </a:extLst>
                </p:cNvPr>
                <p:cNvPicPr/>
                <p:nvPr/>
              </p:nvPicPr>
              <p:blipFill>
                <a:blip r:embed="rId674"/>
                <a:stretch>
                  <a:fillRect/>
                </a:stretch>
              </p:blipFill>
              <p:spPr>
                <a:xfrm>
                  <a:off x="5395677" y="93765"/>
                  <a:ext cx="26460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5">
            <p14:nvContentPartPr>
              <p14:cNvPr id="156" name="Freihand 155">
                <a:extLst>
                  <a:ext uri="{FF2B5EF4-FFF2-40B4-BE49-F238E27FC236}">
                    <a16:creationId xmlns:a16="http://schemas.microsoft.com/office/drawing/2014/main" id="{DD6C706C-E15F-4251-ACD9-3A977E544900}"/>
                  </a:ext>
                </a:extLst>
              </p14:cNvPr>
              <p14:cNvContentPartPr/>
              <p14:nvPr/>
            </p14:nvContentPartPr>
            <p14:xfrm>
              <a:off x="2975037" y="133365"/>
              <a:ext cx="134640" cy="33840"/>
            </p14:xfrm>
          </p:contentPart>
        </mc:Choice>
        <mc:Fallback>
          <p:pic>
            <p:nvPicPr>
              <p:cNvPr id="156" name="Freihand 155">
                <a:extLst>
                  <a:ext uri="{FF2B5EF4-FFF2-40B4-BE49-F238E27FC236}">
                    <a16:creationId xmlns:a16="http://schemas.microsoft.com/office/drawing/2014/main" id="{DD6C706C-E15F-4251-ACD9-3A977E544900}"/>
                  </a:ext>
                </a:extLst>
              </p:cNvPr>
              <p:cNvPicPr/>
              <p:nvPr/>
            </p:nvPicPr>
            <p:blipFill>
              <a:blip r:embed="rId676"/>
              <a:stretch>
                <a:fillRect/>
              </a:stretch>
            </p:blipFill>
            <p:spPr>
              <a:xfrm>
                <a:off x="2970717" y="129045"/>
                <a:ext cx="143280" cy="42480"/>
              </a:xfrm>
              <a:prstGeom prst="rect">
                <a:avLst/>
              </a:prstGeom>
            </p:spPr>
          </p:pic>
        </mc:Fallback>
      </mc:AlternateContent>
      <p:grpSp>
        <p:nvGrpSpPr>
          <p:cNvPr id="256" name="Gruppieren 255">
            <a:extLst>
              <a:ext uri="{FF2B5EF4-FFF2-40B4-BE49-F238E27FC236}">
                <a16:creationId xmlns:a16="http://schemas.microsoft.com/office/drawing/2014/main" id="{63B8A52B-436E-42D3-B91D-C5D896A19272}"/>
              </a:ext>
            </a:extLst>
          </p:cNvPr>
          <p:cNvGrpSpPr/>
          <p:nvPr/>
        </p:nvGrpSpPr>
        <p:grpSpPr>
          <a:xfrm>
            <a:off x="392757" y="-7395"/>
            <a:ext cx="1542960" cy="215640"/>
            <a:chOff x="392757" y="-7395"/>
            <a:chExt cx="1542960" cy="215640"/>
          </a:xfrm>
        </p:grpSpPr>
        <mc:AlternateContent xmlns:mc="http://schemas.openxmlformats.org/markup-compatibility/2006">
          <mc:Choice xmlns:p14="http://schemas.microsoft.com/office/powerpoint/2010/main" Requires="p14">
            <p:contentPart p14:bwMode="auto" r:id="rId677">
              <p14:nvContentPartPr>
                <p14:cNvPr id="173" name="Freihand 172">
                  <a:extLst>
                    <a:ext uri="{FF2B5EF4-FFF2-40B4-BE49-F238E27FC236}">
                      <a16:creationId xmlns:a16="http://schemas.microsoft.com/office/drawing/2014/main" id="{727B1BFD-928D-41CE-81BC-E610454E9771}"/>
                    </a:ext>
                  </a:extLst>
                </p14:cNvPr>
                <p14:cNvContentPartPr/>
                <p14:nvPr/>
              </p14:nvContentPartPr>
              <p14:xfrm>
                <a:off x="470517" y="81165"/>
                <a:ext cx="19800" cy="127080"/>
              </p14:xfrm>
            </p:contentPart>
          </mc:Choice>
          <mc:Fallback>
            <p:pic>
              <p:nvPicPr>
                <p:cNvPr id="173" name="Freihand 172">
                  <a:extLst>
                    <a:ext uri="{FF2B5EF4-FFF2-40B4-BE49-F238E27FC236}">
                      <a16:creationId xmlns:a16="http://schemas.microsoft.com/office/drawing/2014/main" id="{727B1BFD-928D-41CE-81BC-E610454E9771}"/>
                    </a:ext>
                  </a:extLst>
                </p:cNvPr>
                <p:cNvPicPr/>
                <p:nvPr/>
              </p:nvPicPr>
              <p:blipFill>
                <a:blip r:embed="rId678"/>
                <a:stretch>
                  <a:fillRect/>
                </a:stretch>
              </p:blipFill>
              <p:spPr>
                <a:xfrm>
                  <a:off x="466197" y="76845"/>
                  <a:ext cx="28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8" name="Freihand 177">
                  <a:extLst>
                    <a:ext uri="{FF2B5EF4-FFF2-40B4-BE49-F238E27FC236}">
                      <a16:creationId xmlns:a16="http://schemas.microsoft.com/office/drawing/2014/main" id="{2E1E4627-B7A7-4757-83DC-5D98794112F1}"/>
                    </a:ext>
                  </a:extLst>
                </p14:cNvPr>
                <p14:cNvContentPartPr/>
                <p14:nvPr/>
              </p14:nvContentPartPr>
              <p14:xfrm>
                <a:off x="392757" y="63525"/>
                <a:ext cx="161280" cy="19080"/>
              </p14:xfrm>
            </p:contentPart>
          </mc:Choice>
          <mc:Fallback>
            <p:pic>
              <p:nvPicPr>
                <p:cNvPr id="178" name="Freihand 177">
                  <a:extLst>
                    <a:ext uri="{FF2B5EF4-FFF2-40B4-BE49-F238E27FC236}">
                      <a16:creationId xmlns:a16="http://schemas.microsoft.com/office/drawing/2014/main" id="{2E1E4627-B7A7-4757-83DC-5D98794112F1}"/>
                    </a:ext>
                  </a:extLst>
                </p:cNvPr>
                <p:cNvPicPr/>
                <p:nvPr/>
              </p:nvPicPr>
              <p:blipFill>
                <a:blip r:embed="rId680"/>
                <a:stretch>
                  <a:fillRect/>
                </a:stretch>
              </p:blipFill>
              <p:spPr>
                <a:xfrm>
                  <a:off x="388437" y="59205"/>
                  <a:ext cx="169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88" name="Freihand 187">
                  <a:extLst>
                    <a:ext uri="{FF2B5EF4-FFF2-40B4-BE49-F238E27FC236}">
                      <a16:creationId xmlns:a16="http://schemas.microsoft.com/office/drawing/2014/main" id="{7E6C1ADB-8442-40DC-BC5B-F9A04FEBC761}"/>
                    </a:ext>
                  </a:extLst>
                </p14:cNvPr>
                <p14:cNvContentPartPr/>
                <p14:nvPr/>
              </p14:nvContentPartPr>
              <p14:xfrm>
                <a:off x="538197" y="109965"/>
                <a:ext cx="81000" cy="69840"/>
              </p14:xfrm>
            </p:contentPart>
          </mc:Choice>
          <mc:Fallback>
            <p:pic>
              <p:nvPicPr>
                <p:cNvPr id="188" name="Freihand 187">
                  <a:extLst>
                    <a:ext uri="{FF2B5EF4-FFF2-40B4-BE49-F238E27FC236}">
                      <a16:creationId xmlns:a16="http://schemas.microsoft.com/office/drawing/2014/main" id="{7E6C1ADB-8442-40DC-BC5B-F9A04FEBC761}"/>
                    </a:ext>
                  </a:extLst>
                </p:cNvPr>
                <p:cNvPicPr/>
                <p:nvPr/>
              </p:nvPicPr>
              <p:blipFill>
                <a:blip r:embed="rId682"/>
                <a:stretch>
                  <a:fillRect/>
                </a:stretch>
              </p:blipFill>
              <p:spPr>
                <a:xfrm>
                  <a:off x="533877" y="105645"/>
                  <a:ext cx="89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95" name="Freihand 194">
                  <a:extLst>
                    <a:ext uri="{FF2B5EF4-FFF2-40B4-BE49-F238E27FC236}">
                      <a16:creationId xmlns:a16="http://schemas.microsoft.com/office/drawing/2014/main" id="{4368B5EE-B9DF-4C58-AB7D-43EA32F3B379}"/>
                    </a:ext>
                  </a:extLst>
                </p14:cNvPr>
                <p14:cNvContentPartPr/>
                <p14:nvPr/>
              </p14:nvContentPartPr>
              <p14:xfrm>
                <a:off x="649077" y="40485"/>
                <a:ext cx="108360" cy="115200"/>
              </p14:xfrm>
            </p:contentPart>
          </mc:Choice>
          <mc:Fallback>
            <p:pic>
              <p:nvPicPr>
                <p:cNvPr id="195" name="Freihand 194">
                  <a:extLst>
                    <a:ext uri="{FF2B5EF4-FFF2-40B4-BE49-F238E27FC236}">
                      <a16:creationId xmlns:a16="http://schemas.microsoft.com/office/drawing/2014/main" id="{4368B5EE-B9DF-4C58-AB7D-43EA32F3B379}"/>
                    </a:ext>
                  </a:extLst>
                </p:cNvPr>
                <p:cNvPicPr/>
                <p:nvPr/>
              </p:nvPicPr>
              <p:blipFill>
                <a:blip r:embed="rId684"/>
                <a:stretch>
                  <a:fillRect/>
                </a:stretch>
              </p:blipFill>
              <p:spPr>
                <a:xfrm>
                  <a:off x="644757" y="36165"/>
                  <a:ext cx="117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03" name="Freihand 202">
                  <a:extLst>
                    <a:ext uri="{FF2B5EF4-FFF2-40B4-BE49-F238E27FC236}">
                      <a16:creationId xmlns:a16="http://schemas.microsoft.com/office/drawing/2014/main" id="{8CE712B4-DCD9-43D4-A216-A34A4227F8A6}"/>
                    </a:ext>
                  </a:extLst>
                </p14:cNvPr>
                <p14:cNvContentPartPr/>
                <p14:nvPr/>
              </p14:nvContentPartPr>
              <p14:xfrm>
                <a:off x="747357" y="-3795"/>
                <a:ext cx="231840" cy="144720"/>
              </p14:xfrm>
            </p:contentPart>
          </mc:Choice>
          <mc:Fallback>
            <p:pic>
              <p:nvPicPr>
                <p:cNvPr id="203" name="Freihand 202">
                  <a:extLst>
                    <a:ext uri="{FF2B5EF4-FFF2-40B4-BE49-F238E27FC236}">
                      <a16:creationId xmlns:a16="http://schemas.microsoft.com/office/drawing/2014/main" id="{8CE712B4-DCD9-43D4-A216-A34A4227F8A6}"/>
                    </a:ext>
                  </a:extLst>
                </p:cNvPr>
                <p:cNvPicPr/>
                <p:nvPr/>
              </p:nvPicPr>
              <p:blipFill>
                <a:blip r:embed="rId686"/>
                <a:stretch>
                  <a:fillRect/>
                </a:stretch>
              </p:blipFill>
              <p:spPr>
                <a:xfrm>
                  <a:off x="743037" y="-8115"/>
                  <a:ext cx="240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18" name="Freihand 217">
                  <a:extLst>
                    <a:ext uri="{FF2B5EF4-FFF2-40B4-BE49-F238E27FC236}">
                      <a16:creationId xmlns:a16="http://schemas.microsoft.com/office/drawing/2014/main" id="{6E9C4D45-7056-47CF-9CF0-04D39BA12589}"/>
                    </a:ext>
                  </a:extLst>
                </p14:cNvPr>
                <p14:cNvContentPartPr/>
                <p14:nvPr/>
              </p14:nvContentPartPr>
              <p14:xfrm>
                <a:off x="1048317" y="55965"/>
                <a:ext cx="84240" cy="128160"/>
              </p14:xfrm>
            </p:contentPart>
          </mc:Choice>
          <mc:Fallback>
            <p:pic>
              <p:nvPicPr>
                <p:cNvPr id="218" name="Freihand 217">
                  <a:extLst>
                    <a:ext uri="{FF2B5EF4-FFF2-40B4-BE49-F238E27FC236}">
                      <a16:creationId xmlns:a16="http://schemas.microsoft.com/office/drawing/2014/main" id="{6E9C4D45-7056-47CF-9CF0-04D39BA12589}"/>
                    </a:ext>
                  </a:extLst>
                </p:cNvPr>
                <p:cNvPicPr/>
                <p:nvPr/>
              </p:nvPicPr>
              <p:blipFill>
                <a:blip r:embed="rId688"/>
                <a:stretch>
                  <a:fillRect/>
                </a:stretch>
              </p:blipFill>
              <p:spPr>
                <a:xfrm>
                  <a:off x="1043997" y="51645"/>
                  <a:ext cx="92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224" name="Freihand 223">
                  <a:extLst>
                    <a:ext uri="{FF2B5EF4-FFF2-40B4-BE49-F238E27FC236}">
                      <a16:creationId xmlns:a16="http://schemas.microsoft.com/office/drawing/2014/main" id="{8A906CD3-F8CD-4AD3-9136-35EC62B62BFF}"/>
                    </a:ext>
                  </a:extLst>
                </p14:cNvPr>
                <p14:cNvContentPartPr/>
                <p14:nvPr/>
              </p14:nvContentPartPr>
              <p14:xfrm>
                <a:off x="1159197" y="-7395"/>
                <a:ext cx="366480" cy="128520"/>
              </p14:xfrm>
            </p:contentPart>
          </mc:Choice>
          <mc:Fallback>
            <p:pic>
              <p:nvPicPr>
                <p:cNvPr id="224" name="Freihand 223">
                  <a:extLst>
                    <a:ext uri="{FF2B5EF4-FFF2-40B4-BE49-F238E27FC236}">
                      <a16:creationId xmlns:a16="http://schemas.microsoft.com/office/drawing/2014/main" id="{8A906CD3-F8CD-4AD3-9136-35EC62B62BFF}"/>
                    </a:ext>
                  </a:extLst>
                </p:cNvPr>
                <p:cNvPicPr/>
                <p:nvPr/>
              </p:nvPicPr>
              <p:blipFill>
                <a:blip r:embed="rId690"/>
                <a:stretch>
                  <a:fillRect/>
                </a:stretch>
              </p:blipFill>
              <p:spPr>
                <a:xfrm>
                  <a:off x="1154877" y="-11715"/>
                  <a:ext cx="3751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237" name="Freihand 236">
                  <a:extLst>
                    <a:ext uri="{FF2B5EF4-FFF2-40B4-BE49-F238E27FC236}">
                      <a16:creationId xmlns:a16="http://schemas.microsoft.com/office/drawing/2014/main" id="{18B0B4F6-829B-43EF-B7DB-B86014E5A71A}"/>
                    </a:ext>
                  </a:extLst>
                </p14:cNvPr>
                <p14:cNvContentPartPr/>
                <p14:nvPr/>
              </p14:nvContentPartPr>
              <p14:xfrm>
                <a:off x="1524237" y="-2355"/>
                <a:ext cx="184320" cy="113400"/>
              </p14:xfrm>
            </p:contentPart>
          </mc:Choice>
          <mc:Fallback>
            <p:pic>
              <p:nvPicPr>
                <p:cNvPr id="237" name="Freihand 236">
                  <a:extLst>
                    <a:ext uri="{FF2B5EF4-FFF2-40B4-BE49-F238E27FC236}">
                      <a16:creationId xmlns:a16="http://schemas.microsoft.com/office/drawing/2014/main" id="{18B0B4F6-829B-43EF-B7DB-B86014E5A71A}"/>
                    </a:ext>
                  </a:extLst>
                </p:cNvPr>
                <p:cNvPicPr/>
                <p:nvPr/>
              </p:nvPicPr>
              <p:blipFill>
                <a:blip r:embed="rId692"/>
                <a:stretch>
                  <a:fillRect/>
                </a:stretch>
              </p:blipFill>
              <p:spPr>
                <a:xfrm>
                  <a:off x="1519917" y="-6675"/>
                  <a:ext cx="1929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238" name="Freihand 237">
                  <a:extLst>
                    <a:ext uri="{FF2B5EF4-FFF2-40B4-BE49-F238E27FC236}">
                      <a16:creationId xmlns:a16="http://schemas.microsoft.com/office/drawing/2014/main" id="{413129B7-D2A7-4008-9C38-5D72A3A7592E}"/>
                    </a:ext>
                  </a:extLst>
                </p14:cNvPr>
                <p14:cNvContentPartPr/>
                <p14:nvPr/>
              </p14:nvContentPartPr>
              <p14:xfrm>
                <a:off x="1709997" y="9525"/>
                <a:ext cx="22320" cy="41400"/>
              </p14:xfrm>
            </p:contentPart>
          </mc:Choice>
          <mc:Fallback>
            <p:pic>
              <p:nvPicPr>
                <p:cNvPr id="238" name="Freihand 237">
                  <a:extLst>
                    <a:ext uri="{FF2B5EF4-FFF2-40B4-BE49-F238E27FC236}">
                      <a16:creationId xmlns:a16="http://schemas.microsoft.com/office/drawing/2014/main" id="{413129B7-D2A7-4008-9C38-5D72A3A7592E}"/>
                    </a:ext>
                  </a:extLst>
                </p:cNvPr>
                <p:cNvPicPr/>
                <p:nvPr/>
              </p:nvPicPr>
              <p:blipFill>
                <a:blip r:embed="rId694"/>
                <a:stretch>
                  <a:fillRect/>
                </a:stretch>
              </p:blipFill>
              <p:spPr>
                <a:xfrm>
                  <a:off x="1705677" y="5205"/>
                  <a:ext cx="30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241" name="Freihand 240">
                  <a:extLst>
                    <a:ext uri="{FF2B5EF4-FFF2-40B4-BE49-F238E27FC236}">
                      <a16:creationId xmlns:a16="http://schemas.microsoft.com/office/drawing/2014/main" id="{048C33F5-944D-410E-AFE6-A63150C8AB8D}"/>
                    </a:ext>
                  </a:extLst>
                </p14:cNvPr>
                <p14:cNvContentPartPr/>
                <p14:nvPr/>
              </p14:nvContentPartPr>
              <p14:xfrm>
                <a:off x="1761117" y="51285"/>
                <a:ext cx="174600" cy="48600"/>
              </p14:xfrm>
            </p:contentPart>
          </mc:Choice>
          <mc:Fallback>
            <p:pic>
              <p:nvPicPr>
                <p:cNvPr id="241" name="Freihand 240">
                  <a:extLst>
                    <a:ext uri="{FF2B5EF4-FFF2-40B4-BE49-F238E27FC236}">
                      <a16:creationId xmlns:a16="http://schemas.microsoft.com/office/drawing/2014/main" id="{048C33F5-944D-410E-AFE6-A63150C8AB8D}"/>
                    </a:ext>
                  </a:extLst>
                </p:cNvPr>
                <p:cNvPicPr/>
                <p:nvPr/>
              </p:nvPicPr>
              <p:blipFill>
                <a:blip r:embed="rId696"/>
                <a:stretch>
                  <a:fillRect/>
                </a:stretch>
              </p:blipFill>
              <p:spPr>
                <a:xfrm>
                  <a:off x="1756797" y="46965"/>
                  <a:ext cx="183240" cy="5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7">
            <p14:nvContentPartPr>
              <p14:cNvPr id="290" name="Freihand 289">
                <a:extLst>
                  <a:ext uri="{FF2B5EF4-FFF2-40B4-BE49-F238E27FC236}">
                    <a16:creationId xmlns:a16="http://schemas.microsoft.com/office/drawing/2014/main" id="{27813670-6B94-4A56-827D-84C3B6EDB35E}"/>
                  </a:ext>
                </a:extLst>
              </p14:cNvPr>
              <p14:cNvContentPartPr/>
              <p14:nvPr/>
            </p14:nvContentPartPr>
            <p14:xfrm>
              <a:off x="2132997" y="14925"/>
              <a:ext cx="194040" cy="105480"/>
            </p14:xfrm>
          </p:contentPart>
        </mc:Choice>
        <mc:Fallback>
          <p:pic>
            <p:nvPicPr>
              <p:cNvPr id="290" name="Freihand 289">
                <a:extLst>
                  <a:ext uri="{FF2B5EF4-FFF2-40B4-BE49-F238E27FC236}">
                    <a16:creationId xmlns:a16="http://schemas.microsoft.com/office/drawing/2014/main" id="{27813670-6B94-4A56-827D-84C3B6EDB35E}"/>
                  </a:ext>
                </a:extLst>
              </p:cNvPr>
              <p:cNvPicPr/>
              <p:nvPr/>
            </p:nvPicPr>
            <p:blipFill>
              <a:blip r:embed="rId698"/>
              <a:stretch>
                <a:fillRect/>
              </a:stretch>
            </p:blipFill>
            <p:spPr>
              <a:xfrm>
                <a:off x="2128677" y="10605"/>
                <a:ext cx="202680" cy="114120"/>
              </a:xfrm>
              <a:prstGeom prst="rect">
                <a:avLst/>
              </a:prstGeom>
            </p:spPr>
          </p:pic>
        </mc:Fallback>
      </mc:AlternateContent>
      <p:grpSp>
        <p:nvGrpSpPr>
          <p:cNvPr id="390" name="Gruppieren 389">
            <a:extLst>
              <a:ext uri="{FF2B5EF4-FFF2-40B4-BE49-F238E27FC236}">
                <a16:creationId xmlns:a16="http://schemas.microsoft.com/office/drawing/2014/main" id="{240B4621-58BE-4951-A4E8-7795436F9F9D}"/>
              </a:ext>
            </a:extLst>
          </p:cNvPr>
          <p:cNvGrpSpPr/>
          <p:nvPr/>
        </p:nvGrpSpPr>
        <p:grpSpPr>
          <a:xfrm>
            <a:off x="3933717" y="2284365"/>
            <a:ext cx="4824000" cy="1204560"/>
            <a:chOff x="3933717" y="2284365"/>
            <a:chExt cx="4824000" cy="1204560"/>
          </a:xfrm>
        </p:grpSpPr>
        <mc:AlternateContent xmlns:mc="http://schemas.openxmlformats.org/markup-compatibility/2006">
          <mc:Choice xmlns:p14="http://schemas.microsoft.com/office/powerpoint/2010/main" Requires="p14">
            <p:contentPart p14:bwMode="auto" r:id="rId699">
              <p14:nvContentPartPr>
                <p14:cNvPr id="283" name="Freihand 282">
                  <a:extLst>
                    <a:ext uri="{FF2B5EF4-FFF2-40B4-BE49-F238E27FC236}">
                      <a16:creationId xmlns:a16="http://schemas.microsoft.com/office/drawing/2014/main" id="{3EE399CF-9AE7-466E-9148-40448517681A}"/>
                    </a:ext>
                  </a:extLst>
                </p14:cNvPr>
                <p14:cNvContentPartPr/>
                <p14:nvPr/>
              </p14:nvContentPartPr>
              <p14:xfrm>
                <a:off x="3933717" y="2284365"/>
                <a:ext cx="2089440" cy="1204560"/>
              </p14:xfrm>
            </p:contentPart>
          </mc:Choice>
          <mc:Fallback>
            <p:pic>
              <p:nvPicPr>
                <p:cNvPr id="283" name="Freihand 282">
                  <a:extLst>
                    <a:ext uri="{FF2B5EF4-FFF2-40B4-BE49-F238E27FC236}">
                      <a16:creationId xmlns:a16="http://schemas.microsoft.com/office/drawing/2014/main" id="{3EE399CF-9AE7-466E-9148-40448517681A}"/>
                    </a:ext>
                  </a:extLst>
                </p:cNvPr>
                <p:cNvPicPr/>
                <p:nvPr/>
              </p:nvPicPr>
              <p:blipFill>
                <a:blip r:embed="rId700"/>
                <a:stretch>
                  <a:fillRect/>
                </a:stretch>
              </p:blipFill>
              <p:spPr>
                <a:xfrm>
                  <a:off x="3929397" y="2280045"/>
                  <a:ext cx="2098080" cy="12132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284" name="Freihand 283">
                  <a:extLst>
                    <a:ext uri="{FF2B5EF4-FFF2-40B4-BE49-F238E27FC236}">
                      <a16:creationId xmlns:a16="http://schemas.microsoft.com/office/drawing/2014/main" id="{D26CFA51-E799-464F-93B8-AC0437023D18}"/>
                    </a:ext>
                  </a:extLst>
                </p14:cNvPr>
                <p14:cNvContentPartPr/>
                <p14:nvPr/>
              </p14:nvContentPartPr>
              <p14:xfrm>
                <a:off x="6184437" y="2761365"/>
                <a:ext cx="534600" cy="245880"/>
              </p14:xfrm>
            </p:contentPart>
          </mc:Choice>
          <mc:Fallback>
            <p:pic>
              <p:nvPicPr>
                <p:cNvPr id="284" name="Freihand 283">
                  <a:extLst>
                    <a:ext uri="{FF2B5EF4-FFF2-40B4-BE49-F238E27FC236}">
                      <a16:creationId xmlns:a16="http://schemas.microsoft.com/office/drawing/2014/main" id="{D26CFA51-E799-464F-93B8-AC0437023D18}"/>
                    </a:ext>
                  </a:extLst>
                </p:cNvPr>
                <p:cNvPicPr/>
                <p:nvPr/>
              </p:nvPicPr>
              <p:blipFill>
                <a:blip r:embed="rId702"/>
                <a:stretch>
                  <a:fillRect/>
                </a:stretch>
              </p:blipFill>
              <p:spPr>
                <a:xfrm>
                  <a:off x="6180117" y="2757045"/>
                  <a:ext cx="5432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292" name="Freihand 291">
                  <a:extLst>
                    <a:ext uri="{FF2B5EF4-FFF2-40B4-BE49-F238E27FC236}">
                      <a16:creationId xmlns:a16="http://schemas.microsoft.com/office/drawing/2014/main" id="{B2DA406F-CBC9-4889-9C35-3EA4115C4445}"/>
                    </a:ext>
                  </a:extLst>
                </p14:cNvPr>
                <p14:cNvContentPartPr/>
                <p14:nvPr/>
              </p14:nvContentPartPr>
              <p14:xfrm>
                <a:off x="6887517" y="2683245"/>
                <a:ext cx="222480" cy="223920"/>
              </p14:xfrm>
            </p:contentPart>
          </mc:Choice>
          <mc:Fallback>
            <p:pic>
              <p:nvPicPr>
                <p:cNvPr id="292" name="Freihand 291">
                  <a:extLst>
                    <a:ext uri="{FF2B5EF4-FFF2-40B4-BE49-F238E27FC236}">
                      <a16:creationId xmlns:a16="http://schemas.microsoft.com/office/drawing/2014/main" id="{B2DA406F-CBC9-4889-9C35-3EA4115C4445}"/>
                    </a:ext>
                  </a:extLst>
                </p:cNvPr>
                <p:cNvPicPr/>
                <p:nvPr/>
              </p:nvPicPr>
              <p:blipFill>
                <a:blip r:embed="rId704"/>
                <a:stretch>
                  <a:fillRect/>
                </a:stretch>
              </p:blipFill>
              <p:spPr>
                <a:xfrm>
                  <a:off x="6883197" y="2678925"/>
                  <a:ext cx="231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299" name="Freihand 298">
                  <a:extLst>
                    <a:ext uri="{FF2B5EF4-FFF2-40B4-BE49-F238E27FC236}">
                      <a16:creationId xmlns:a16="http://schemas.microsoft.com/office/drawing/2014/main" id="{FFCBEE05-19B2-4BC8-BD2A-9971DBAE3E59}"/>
                    </a:ext>
                  </a:extLst>
                </p14:cNvPr>
                <p14:cNvContentPartPr/>
                <p14:nvPr/>
              </p14:nvContentPartPr>
              <p14:xfrm>
                <a:off x="7071117" y="2834085"/>
                <a:ext cx="51840" cy="120240"/>
              </p14:xfrm>
            </p:contentPart>
          </mc:Choice>
          <mc:Fallback>
            <p:pic>
              <p:nvPicPr>
                <p:cNvPr id="299" name="Freihand 298">
                  <a:extLst>
                    <a:ext uri="{FF2B5EF4-FFF2-40B4-BE49-F238E27FC236}">
                      <a16:creationId xmlns:a16="http://schemas.microsoft.com/office/drawing/2014/main" id="{FFCBEE05-19B2-4BC8-BD2A-9971DBAE3E59}"/>
                    </a:ext>
                  </a:extLst>
                </p:cNvPr>
                <p:cNvPicPr/>
                <p:nvPr/>
              </p:nvPicPr>
              <p:blipFill>
                <a:blip r:embed="rId706"/>
                <a:stretch>
                  <a:fillRect/>
                </a:stretch>
              </p:blipFill>
              <p:spPr>
                <a:xfrm>
                  <a:off x="7066797" y="2829765"/>
                  <a:ext cx="60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10" name="Freihand 309">
                  <a:extLst>
                    <a:ext uri="{FF2B5EF4-FFF2-40B4-BE49-F238E27FC236}">
                      <a16:creationId xmlns:a16="http://schemas.microsoft.com/office/drawing/2014/main" id="{AD72BC18-3E0A-4A97-B772-CF940516B9E9}"/>
                    </a:ext>
                  </a:extLst>
                </p14:cNvPr>
                <p14:cNvContentPartPr/>
                <p14:nvPr/>
              </p14:nvContentPartPr>
              <p14:xfrm>
                <a:off x="7522197" y="2719965"/>
                <a:ext cx="42480" cy="246240"/>
              </p14:xfrm>
            </p:contentPart>
          </mc:Choice>
          <mc:Fallback>
            <p:pic>
              <p:nvPicPr>
                <p:cNvPr id="310" name="Freihand 309">
                  <a:extLst>
                    <a:ext uri="{FF2B5EF4-FFF2-40B4-BE49-F238E27FC236}">
                      <a16:creationId xmlns:a16="http://schemas.microsoft.com/office/drawing/2014/main" id="{AD72BC18-3E0A-4A97-B772-CF940516B9E9}"/>
                    </a:ext>
                  </a:extLst>
                </p:cNvPr>
                <p:cNvPicPr/>
                <p:nvPr/>
              </p:nvPicPr>
              <p:blipFill>
                <a:blip r:embed="rId708"/>
                <a:stretch>
                  <a:fillRect/>
                </a:stretch>
              </p:blipFill>
              <p:spPr>
                <a:xfrm>
                  <a:off x="7517877" y="2715645"/>
                  <a:ext cx="511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15" name="Freihand 314">
                  <a:extLst>
                    <a:ext uri="{FF2B5EF4-FFF2-40B4-BE49-F238E27FC236}">
                      <a16:creationId xmlns:a16="http://schemas.microsoft.com/office/drawing/2014/main" id="{411E8EB5-4FAF-466E-A269-E03F99121970}"/>
                    </a:ext>
                  </a:extLst>
                </p14:cNvPr>
                <p14:cNvContentPartPr/>
                <p14:nvPr/>
              </p14:nvContentPartPr>
              <p14:xfrm>
                <a:off x="7417077" y="2712405"/>
                <a:ext cx="261720" cy="20520"/>
              </p14:xfrm>
            </p:contentPart>
          </mc:Choice>
          <mc:Fallback>
            <p:pic>
              <p:nvPicPr>
                <p:cNvPr id="315" name="Freihand 314">
                  <a:extLst>
                    <a:ext uri="{FF2B5EF4-FFF2-40B4-BE49-F238E27FC236}">
                      <a16:creationId xmlns:a16="http://schemas.microsoft.com/office/drawing/2014/main" id="{411E8EB5-4FAF-466E-A269-E03F99121970}"/>
                    </a:ext>
                  </a:extLst>
                </p:cNvPr>
                <p:cNvPicPr/>
                <p:nvPr/>
              </p:nvPicPr>
              <p:blipFill>
                <a:blip r:embed="rId710"/>
                <a:stretch>
                  <a:fillRect/>
                </a:stretch>
              </p:blipFill>
              <p:spPr>
                <a:xfrm>
                  <a:off x="7412757" y="2708085"/>
                  <a:ext cx="270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45" name="Freihand 344">
                  <a:extLst>
                    <a:ext uri="{FF2B5EF4-FFF2-40B4-BE49-F238E27FC236}">
                      <a16:creationId xmlns:a16="http://schemas.microsoft.com/office/drawing/2014/main" id="{34EB523B-0148-4663-B543-24D6093FD7AF}"/>
                    </a:ext>
                  </a:extLst>
                </p14:cNvPr>
                <p14:cNvContentPartPr/>
                <p14:nvPr/>
              </p14:nvContentPartPr>
              <p14:xfrm>
                <a:off x="7693557" y="2821485"/>
                <a:ext cx="213480" cy="135000"/>
              </p14:xfrm>
            </p:contentPart>
          </mc:Choice>
          <mc:Fallback>
            <p:pic>
              <p:nvPicPr>
                <p:cNvPr id="345" name="Freihand 344">
                  <a:extLst>
                    <a:ext uri="{FF2B5EF4-FFF2-40B4-BE49-F238E27FC236}">
                      <a16:creationId xmlns:a16="http://schemas.microsoft.com/office/drawing/2014/main" id="{34EB523B-0148-4663-B543-24D6093FD7AF}"/>
                    </a:ext>
                  </a:extLst>
                </p:cNvPr>
                <p:cNvPicPr/>
                <p:nvPr/>
              </p:nvPicPr>
              <p:blipFill>
                <a:blip r:embed="rId712"/>
                <a:stretch>
                  <a:fillRect/>
                </a:stretch>
              </p:blipFill>
              <p:spPr>
                <a:xfrm>
                  <a:off x="7689237" y="2817165"/>
                  <a:ext cx="222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61" name="Freihand 360">
                  <a:extLst>
                    <a:ext uri="{FF2B5EF4-FFF2-40B4-BE49-F238E27FC236}">
                      <a16:creationId xmlns:a16="http://schemas.microsoft.com/office/drawing/2014/main" id="{DEFE128D-016E-4DBD-969C-1453334A245C}"/>
                    </a:ext>
                  </a:extLst>
                </p14:cNvPr>
                <p14:cNvContentPartPr/>
                <p14:nvPr/>
              </p14:nvContentPartPr>
              <p14:xfrm>
                <a:off x="7843677" y="2732565"/>
                <a:ext cx="33480" cy="16560"/>
              </p14:xfrm>
            </p:contentPart>
          </mc:Choice>
          <mc:Fallback>
            <p:pic>
              <p:nvPicPr>
                <p:cNvPr id="361" name="Freihand 360">
                  <a:extLst>
                    <a:ext uri="{FF2B5EF4-FFF2-40B4-BE49-F238E27FC236}">
                      <a16:creationId xmlns:a16="http://schemas.microsoft.com/office/drawing/2014/main" id="{DEFE128D-016E-4DBD-969C-1453334A245C}"/>
                    </a:ext>
                  </a:extLst>
                </p:cNvPr>
                <p:cNvPicPr/>
                <p:nvPr/>
              </p:nvPicPr>
              <p:blipFill>
                <a:blip r:embed="rId714"/>
                <a:stretch>
                  <a:fillRect/>
                </a:stretch>
              </p:blipFill>
              <p:spPr>
                <a:xfrm>
                  <a:off x="7839357" y="2728245"/>
                  <a:ext cx="42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77" name="Freihand 376">
                  <a:extLst>
                    <a:ext uri="{FF2B5EF4-FFF2-40B4-BE49-F238E27FC236}">
                      <a16:creationId xmlns:a16="http://schemas.microsoft.com/office/drawing/2014/main" id="{0E71ABC7-4F7C-4451-84B4-836AECC40F5B}"/>
                    </a:ext>
                  </a:extLst>
                </p14:cNvPr>
                <p14:cNvContentPartPr/>
                <p14:nvPr/>
              </p14:nvContentPartPr>
              <p14:xfrm>
                <a:off x="8352717" y="2775765"/>
                <a:ext cx="252720" cy="208800"/>
              </p14:xfrm>
            </p:contentPart>
          </mc:Choice>
          <mc:Fallback>
            <p:pic>
              <p:nvPicPr>
                <p:cNvPr id="377" name="Freihand 376">
                  <a:extLst>
                    <a:ext uri="{FF2B5EF4-FFF2-40B4-BE49-F238E27FC236}">
                      <a16:creationId xmlns:a16="http://schemas.microsoft.com/office/drawing/2014/main" id="{0E71ABC7-4F7C-4451-84B4-836AECC40F5B}"/>
                    </a:ext>
                  </a:extLst>
                </p:cNvPr>
                <p:cNvPicPr/>
                <p:nvPr/>
              </p:nvPicPr>
              <p:blipFill>
                <a:blip r:embed="rId716"/>
                <a:stretch>
                  <a:fillRect/>
                </a:stretch>
              </p:blipFill>
              <p:spPr>
                <a:xfrm>
                  <a:off x="8348397" y="2771445"/>
                  <a:ext cx="2613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378" name="Freihand 377">
                  <a:extLst>
                    <a:ext uri="{FF2B5EF4-FFF2-40B4-BE49-F238E27FC236}">
                      <a16:creationId xmlns:a16="http://schemas.microsoft.com/office/drawing/2014/main" id="{5B7361C0-65AB-44EC-8C9D-7F391A868DC2}"/>
                    </a:ext>
                  </a:extLst>
                </p14:cNvPr>
                <p14:cNvContentPartPr/>
                <p14:nvPr/>
              </p14:nvContentPartPr>
              <p14:xfrm>
                <a:off x="8238237" y="2865405"/>
                <a:ext cx="384120" cy="74880"/>
              </p14:xfrm>
            </p:contentPart>
          </mc:Choice>
          <mc:Fallback>
            <p:pic>
              <p:nvPicPr>
                <p:cNvPr id="378" name="Freihand 377">
                  <a:extLst>
                    <a:ext uri="{FF2B5EF4-FFF2-40B4-BE49-F238E27FC236}">
                      <a16:creationId xmlns:a16="http://schemas.microsoft.com/office/drawing/2014/main" id="{5B7361C0-65AB-44EC-8C9D-7F391A868DC2}"/>
                    </a:ext>
                  </a:extLst>
                </p:cNvPr>
                <p:cNvPicPr/>
                <p:nvPr/>
              </p:nvPicPr>
              <p:blipFill>
                <a:blip r:embed="rId718"/>
                <a:stretch>
                  <a:fillRect/>
                </a:stretch>
              </p:blipFill>
              <p:spPr>
                <a:xfrm>
                  <a:off x="8233917" y="2861085"/>
                  <a:ext cx="392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386" name="Freihand 385">
                  <a:extLst>
                    <a:ext uri="{FF2B5EF4-FFF2-40B4-BE49-F238E27FC236}">
                      <a16:creationId xmlns:a16="http://schemas.microsoft.com/office/drawing/2014/main" id="{AE69D07C-176C-4D08-A07D-DDDB91DB8E8B}"/>
                    </a:ext>
                  </a:extLst>
                </p14:cNvPr>
                <p14:cNvContentPartPr/>
                <p14:nvPr/>
              </p14:nvContentPartPr>
              <p14:xfrm>
                <a:off x="8024037" y="2959365"/>
                <a:ext cx="78840" cy="62280"/>
              </p14:xfrm>
            </p:contentPart>
          </mc:Choice>
          <mc:Fallback>
            <p:pic>
              <p:nvPicPr>
                <p:cNvPr id="386" name="Freihand 385">
                  <a:extLst>
                    <a:ext uri="{FF2B5EF4-FFF2-40B4-BE49-F238E27FC236}">
                      <a16:creationId xmlns:a16="http://schemas.microsoft.com/office/drawing/2014/main" id="{AE69D07C-176C-4D08-A07D-DDDB91DB8E8B}"/>
                    </a:ext>
                  </a:extLst>
                </p:cNvPr>
                <p:cNvPicPr/>
                <p:nvPr/>
              </p:nvPicPr>
              <p:blipFill>
                <a:blip r:embed="rId720"/>
                <a:stretch>
                  <a:fillRect/>
                </a:stretch>
              </p:blipFill>
              <p:spPr>
                <a:xfrm>
                  <a:off x="8019717" y="2955045"/>
                  <a:ext cx="87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389" name="Freihand 388">
                  <a:extLst>
                    <a:ext uri="{FF2B5EF4-FFF2-40B4-BE49-F238E27FC236}">
                      <a16:creationId xmlns:a16="http://schemas.microsoft.com/office/drawing/2014/main" id="{1E9713E0-3F1E-435B-9C8C-7EAD95391622}"/>
                    </a:ext>
                  </a:extLst>
                </p14:cNvPr>
                <p14:cNvContentPartPr/>
                <p14:nvPr/>
              </p14:nvContentPartPr>
              <p14:xfrm>
                <a:off x="6366957" y="3070245"/>
                <a:ext cx="2390760" cy="146880"/>
              </p14:xfrm>
            </p:contentPart>
          </mc:Choice>
          <mc:Fallback>
            <p:pic>
              <p:nvPicPr>
                <p:cNvPr id="389" name="Freihand 388">
                  <a:extLst>
                    <a:ext uri="{FF2B5EF4-FFF2-40B4-BE49-F238E27FC236}">
                      <a16:creationId xmlns:a16="http://schemas.microsoft.com/office/drawing/2014/main" id="{1E9713E0-3F1E-435B-9C8C-7EAD95391622}"/>
                    </a:ext>
                  </a:extLst>
                </p:cNvPr>
                <p:cNvPicPr/>
                <p:nvPr/>
              </p:nvPicPr>
              <p:blipFill>
                <a:blip r:embed="rId722"/>
                <a:stretch>
                  <a:fillRect/>
                </a:stretch>
              </p:blipFill>
              <p:spPr>
                <a:xfrm>
                  <a:off x="6362637" y="3065925"/>
                  <a:ext cx="2399400" cy="155520"/>
                </a:xfrm>
                <a:prstGeom prst="rect">
                  <a:avLst/>
                </a:prstGeom>
              </p:spPr>
            </p:pic>
          </mc:Fallback>
        </mc:AlternateContent>
      </p:grpSp>
      <p:grpSp>
        <p:nvGrpSpPr>
          <p:cNvPr id="399" name="Gruppieren 398">
            <a:extLst>
              <a:ext uri="{FF2B5EF4-FFF2-40B4-BE49-F238E27FC236}">
                <a16:creationId xmlns:a16="http://schemas.microsoft.com/office/drawing/2014/main" id="{36C00946-DE70-4049-9EFA-32717C79AF1C}"/>
              </a:ext>
            </a:extLst>
          </p:cNvPr>
          <p:cNvGrpSpPr/>
          <p:nvPr/>
        </p:nvGrpSpPr>
        <p:grpSpPr>
          <a:xfrm>
            <a:off x="2436477" y="-3795"/>
            <a:ext cx="842760" cy="196920"/>
            <a:chOff x="2436477" y="-3795"/>
            <a:chExt cx="842760" cy="196920"/>
          </a:xfrm>
        </p:grpSpPr>
        <mc:AlternateContent xmlns:mc="http://schemas.openxmlformats.org/markup-compatibility/2006">
          <mc:Choice xmlns:p14="http://schemas.microsoft.com/office/powerpoint/2010/main" Requires="p14">
            <p:contentPart p14:bwMode="auto" r:id="rId723">
              <p14:nvContentPartPr>
                <p14:cNvPr id="391" name="Freihand 390">
                  <a:extLst>
                    <a:ext uri="{FF2B5EF4-FFF2-40B4-BE49-F238E27FC236}">
                      <a16:creationId xmlns:a16="http://schemas.microsoft.com/office/drawing/2014/main" id="{5FDBDB87-C09F-4A85-BB08-9DEAED6E7792}"/>
                    </a:ext>
                  </a:extLst>
                </p14:cNvPr>
                <p14:cNvContentPartPr/>
                <p14:nvPr/>
              </p14:nvContentPartPr>
              <p14:xfrm>
                <a:off x="2436477" y="10605"/>
                <a:ext cx="183960" cy="182520"/>
              </p14:xfrm>
            </p:contentPart>
          </mc:Choice>
          <mc:Fallback>
            <p:pic>
              <p:nvPicPr>
                <p:cNvPr id="391" name="Freihand 390">
                  <a:extLst>
                    <a:ext uri="{FF2B5EF4-FFF2-40B4-BE49-F238E27FC236}">
                      <a16:creationId xmlns:a16="http://schemas.microsoft.com/office/drawing/2014/main" id="{5FDBDB87-C09F-4A85-BB08-9DEAED6E7792}"/>
                    </a:ext>
                  </a:extLst>
                </p:cNvPr>
                <p:cNvPicPr/>
                <p:nvPr/>
              </p:nvPicPr>
              <p:blipFill>
                <a:blip r:embed="rId724"/>
                <a:stretch>
                  <a:fillRect/>
                </a:stretch>
              </p:blipFill>
              <p:spPr>
                <a:xfrm>
                  <a:off x="2432157" y="6285"/>
                  <a:ext cx="1926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392" name="Freihand 391">
                  <a:extLst>
                    <a:ext uri="{FF2B5EF4-FFF2-40B4-BE49-F238E27FC236}">
                      <a16:creationId xmlns:a16="http://schemas.microsoft.com/office/drawing/2014/main" id="{19B96D00-454F-4F2B-BCC0-F7C8CC59F582}"/>
                    </a:ext>
                  </a:extLst>
                </p14:cNvPr>
                <p14:cNvContentPartPr/>
                <p14:nvPr/>
              </p14:nvContentPartPr>
              <p14:xfrm>
                <a:off x="2767677" y="36885"/>
                <a:ext cx="27360" cy="104760"/>
              </p14:xfrm>
            </p:contentPart>
          </mc:Choice>
          <mc:Fallback>
            <p:pic>
              <p:nvPicPr>
                <p:cNvPr id="392" name="Freihand 391">
                  <a:extLst>
                    <a:ext uri="{FF2B5EF4-FFF2-40B4-BE49-F238E27FC236}">
                      <a16:creationId xmlns:a16="http://schemas.microsoft.com/office/drawing/2014/main" id="{19B96D00-454F-4F2B-BCC0-F7C8CC59F582}"/>
                    </a:ext>
                  </a:extLst>
                </p:cNvPr>
                <p:cNvPicPr/>
                <p:nvPr/>
              </p:nvPicPr>
              <p:blipFill>
                <a:blip r:embed="rId726"/>
                <a:stretch>
                  <a:fillRect/>
                </a:stretch>
              </p:blipFill>
              <p:spPr>
                <a:xfrm>
                  <a:off x="2763357" y="32565"/>
                  <a:ext cx="36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393" name="Freihand 392">
                  <a:extLst>
                    <a:ext uri="{FF2B5EF4-FFF2-40B4-BE49-F238E27FC236}">
                      <a16:creationId xmlns:a16="http://schemas.microsoft.com/office/drawing/2014/main" id="{4A7C9CDF-B012-4B5C-8A16-6E9D46533DC8}"/>
                    </a:ext>
                  </a:extLst>
                </p14:cNvPr>
                <p14:cNvContentPartPr/>
                <p14:nvPr/>
              </p14:nvContentPartPr>
              <p14:xfrm>
                <a:off x="2684517" y="27525"/>
                <a:ext cx="186120" cy="14760"/>
              </p14:xfrm>
            </p:contentPart>
          </mc:Choice>
          <mc:Fallback>
            <p:pic>
              <p:nvPicPr>
                <p:cNvPr id="393" name="Freihand 392">
                  <a:extLst>
                    <a:ext uri="{FF2B5EF4-FFF2-40B4-BE49-F238E27FC236}">
                      <a16:creationId xmlns:a16="http://schemas.microsoft.com/office/drawing/2014/main" id="{4A7C9CDF-B012-4B5C-8A16-6E9D46533DC8}"/>
                    </a:ext>
                  </a:extLst>
                </p:cNvPr>
                <p:cNvPicPr/>
                <p:nvPr/>
              </p:nvPicPr>
              <p:blipFill>
                <a:blip r:embed="rId728"/>
                <a:stretch>
                  <a:fillRect/>
                </a:stretch>
              </p:blipFill>
              <p:spPr>
                <a:xfrm>
                  <a:off x="2680197" y="23205"/>
                  <a:ext cx="194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394" name="Freihand 393">
                  <a:extLst>
                    <a:ext uri="{FF2B5EF4-FFF2-40B4-BE49-F238E27FC236}">
                      <a16:creationId xmlns:a16="http://schemas.microsoft.com/office/drawing/2014/main" id="{2E472685-F33B-4198-A7FD-A20488E3D893}"/>
                    </a:ext>
                  </a:extLst>
                </p14:cNvPr>
                <p14:cNvContentPartPr/>
                <p14:nvPr/>
              </p14:nvContentPartPr>
              <p14:xfrm>
                <a:off x="2862357" y="55245"/>
                <a:ext cx="102240" cy="93600"/>
              </p14:xfrm>
            </p:contentPart>
          </mc:Choice>
          <mc:Fallback>
            <p:pic>
              <p:nvPicPr>
                <p:cNvPr id="394" name="Freihand 393">
                  <a:extLst>
                    <a:ext uri="{FF2B5EF4-FFF2-40B4-BE49-F238E27FC236}">
                      <a16:creationId xmlns:a16="http://schemas.microsoft.com/office/drawing/2014/main" id="{2E472685-F33B-4198-A7FD-A20488E3D893}"/>
                    </a:ext>
                  </a:extLst>
                </p:cNvPr>
                <p:cNvPicPr/>
                <p:nvPr/>
              </p:nvPicPr>
              <p:blipFill>
                <a:blip r:embed="rId730"/>
                <a:stretch>
                  <a:fillRect/>
                </a:stretch>
              </p:blipFill>
              <p:spPr>
                <a:xfrm>
                  <a:off x="2858037" y="50925"/>
                  <a:ext cx="110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95" name="Freihand 394">
                  <a:extLst>
                    <a:ext uri="{FF2B5EF4-FFF2-40B4-BE49-F238E27FC236}">
                      <a16:creationId xmlns:a16="http://schemas.microsoft.com/office/drawing/2014/main" id="{C2A0ED19-92FF-46BF-8944-E4CD175603D5}"/>
                    </a:ext>
                  </a:extLst>
                </p14:cNvPr>
                <p14:cNvContentPartPr/>
                <p14:nvPr/>
              </p14:nvContentPartPr>
              <p14:xfrm>
                <a:off x="2957397" y="-3795"/>
                <a:ext cx="10440" cy="28440"/>
              </p14:xfrm>
            </p:contentPart>
          </mc:Choice>
          <mc:Fallback>
            <p:pic>
              <p:nvPicPr>
                <p:cNvPr id="395" name="Freihand 394">
                  <a:extLst>
                    <a:ext uri="{FF2B5EF4-FFF2-40B4-BE49-F238E27FC236}">
                      <a16:creationId xmlns:a16="http://schemas.microsoft.com/office/drawing/2014/main" id="{C2A0ED19-92FF-46BF-8944-E4CD175603D5}"/>
                    </a:ext>
                  </a:extLst>
                </p:cNvPr>
                <p:cNvPicPr/>
                <p:nvPr/>
              </p:nvPicPr>
              <p:blipFill>
                <a:blip r:embed="rId732"/>
                <a:stretch>
                  <a:fillRect/>
                </a:stretch>
              </p:blipFill>
              <p:spPr>
                <a:xfrm>
                  <a:off x="2953077" y="-8115"/>
                  <a:ext cx="19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96" name="Freihand 395">
                  <a:extLst>
                    <a:ext uri="{FF2B5EF4-FFF2-40B4-BE49-F238E27FC236}">
                      <a16:creationId xmlns:a16="http://schemas.microsoft.com/office/drawing/2014/main" id="{6177A06A-D86B-404A-8CED-D24516B5D031}"/>
                    </a:ext>
                  </a:extLst>
                </p14:cNvPr>
                <p14:cNvContentPartPr/>
                <p14:nvPr/>
              </p14:nvContentPartPr>
              <p14:xfrm>
                <a:off x="3115797" y="47685"/>
                <a:ext cx="119160" cy="62640"/>
              </p14:xfrm>
            </p:contentPart>
          </mc:Choice>
          <mc:Fallback>
            <p:pic>
              <p:nvPicPr>
                <p:cNvPr id="396" name="Freihand 395">
                  <a:extLst>
                    <a:ext uri="{FF2B5EF4-FFF2-40B4-BE49-F238E27FC236}">
                      <a16:creationId xmlns:a16="http://schemas.microsoft.com/office/drawing/2014/main" id="{6177A06A-D86B-404A-8CED-D24516B5D031}"/>
                    </a:ext>
                  </a:extLst>
                </p:cNvPr>
                <p:cNvPicPr/>
                <p:nvPr/>
              </p:nvPicPr>
              <p:blipFill>
                <a:blip r:embed="rId734"/>
                <a:stretch>
                  <a:fillRect/>
                </a:stretch>
              </p:blipFill>
              <p:spPr>
                <a:xfrm>
                  <a:off x="3111477" y="43365"/>
                  <a:ext cx="127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397" name="Freihand 396">
                  <a:extLst>
                    <a:ext uri="{FF2B5EF4-FFF2-40B4-BE49-F238E27FC236}">
                      <a16:creationId xmlns:a16="http://schemas.microsoft.com/office/drawing/2014/main" id="{38379E8C-E179-42B7-B818-B61A8879EBDC}"/>
                    </a:ext>
                  </a:extLst>
                </p14:cNvPr>
                <p14:cNvContentPartPr/>
                <p14:nvPr/>
              </p14:nvContentPartPr>
              <p14:xfrm>
                <a:off x="3088437" y="72885"/>
                <a:ext cx="156960" cy="7200"/>
              </p14:xfrm>
            </p:contentPart>
          </mc:Choice>
          <mc:Fallback>
            <p:pic>
              <p:nvPicPr>
                <p:cNvPr id="397" name="Freihand 396">
                  <a:extLst>
                    <a:ext uri="{FF2B5EF4-FFF2-40B4-BE49-F238E27FC236}">
                      <a16:creationId xmlns:a16="http://schemas.microsoft.com/office/drawing/2014/main" id="{38379E8C-E179-42B7-B818-B61A8879EBDC}"/>
                    </a:ext>
                  </a:extLst>
                </p:cNvPr>
                <p:cNvPicPr/>
                <p:nvPr/>
              </p:nvPicPr>
              <p:blipFill>
                <a:blip r:embed="rId736"/>
                <a:stretch>
                  <a:fillRect/>
                </a:stretch>
              </p:blipFill>
              <p:spPr>
                <a:xfrm>
                  <a:off x="3084117" y="68565"/>
                  <a:ext cx="165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98" name="Freihand 397">
                  <a:extLst>
                    <a:ext uri="{FF2B5EF4-FFF2-40B4-BE49-F238E27FC236}">
                      <a16:creationId xmlns:a16="http://schemas.microsoft.com/office/drawing/2014/main" id="{38D6339E-9EA4-4946-A51A-F9D9052A167D}"/>
                    </a:ext>
                  </a:extLst>
                </p14:cNvPr>
                <p14:cNvContentPartPr/>
                <p14:nvPr/>
              </p14:nvContentPartPr>
              <p14:xfrm>
                <a:off x="3050277" y="99165"/>
                <a:ext cx="228960" cy="14040"/>
              </p14:xfrm>
            </p:contentPart>
          </mc:Choice>
          <mc:Fallback>
            <p:pic>
              <p:nvPicPr>
                <p:cNvPr id="398" name="Freihand 397">
                  <a:extLst>
                    <a:ext uri="{FF2B5EF4-FFF2-40B4-BE49-F238E27FC236}">
                      <a16:creationId xmlns:a16="http://schemas.microsoft.com/office/drawing/2014/main" id="{38D6339E-9EA4-4946-A51A-F9D9052A167D}"/>
                    </a:ext>
                  </a:extLst>
                </p:cNvPr>
                <p:cNvPicPr/>
                <p:nvPr/>
              </p:nvPicPr>
              <p:blipFill>
                <a:blip r:embed="rId738"/>
                <a:stretch>
                  <a:fillRect/>
                </a:stretch>
              </p:blipFill>
              <p:spPr>
                <a:xfrm>
                  <a:off x="3045957" y="94845"/>
                  <a:ext cx="237600" cy="22680"/>
                </a:xfrm>
                <a:prstGeom prst="rect">
                  <a:avLst/>
                </a:prstGeom>
              </p:spPr>
            </p:pic>
          </mc:Fallback>
        </mc:AlternateContent>
      </p:grpSp>
    </p:spTree>
    <p:extLst>
      <p:ext uri="{BB962C8B-B14F-4D97-AF65-F5344CB8AC3E}">
        <p14:creationId xmlns:p14="http://schemas.microsoft.com/office/powerpoint/2010/main" val="1121330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dirty="0"/>
              <a:t>Aug 2023</a:t>
            </a:r>
          </a:p>
          <a:p>
            <a:endParaRPr lang="de-DE" sz="2177" dirty="0"/>
          </a:p>
          <a:p>
            <a:r>
              <a:rPr lang="de-DE" sz="2177" dirty="0"/>
              <a:t>M3: 16,5 </a:t>
            </a:r>
            <a:r>
              <a:rPr lang="de-DE" sz="2177" dirty="0" err="1"/>
              <a:t>Tri</a:t>
            </a:r>
            <a:r>
              <a:rPr lang="de-DE" sz="2177" dirty="0"/>
              <a:t>. Euro</a:t>
            </a:r>
          </a:p>
          <a:p>
            <a:endParaRPr lang="de-DE" sz="2177" dirty="0"/>
          </a:p>
          <a:p>
            <a:r>
              <a:rPr lang="de-DE" sz="2177" dirty="0"/>
              <a:t>M2:  15,4 </a:t>
            </a:r>
            <a:r>
              <a:rPr lang="de-DE" sz="2177" dirty="0" err="1"/>
              <a:t>Tri</a:t>
            </a:r>
            <a:r>
              <a:rPr lang="de-DE" sz="2177" dirty="0"/>
              <a:t>. Euro</a:t>
            </a:r>
          </a:p>
          <a:p>
            <a:endParaRPr lang="de-DE" sz="2177" dirty="0"/>
          </a:p>
          <a:p>
            <a:r>
              <a:rPr lang="de-DE" sz="2177" dirty="0"/>
              <a:t>M1:   10,4 </a:t>
            </a:r>
            <a:r>
              <a:rPr lang="de-DE" sz="2177" dirty="0" err="1"/>
              <a:t>Tri</a:t>
            </a:r>
            <a:r>
              <a:rPr lang="de-DE" sz="2177" dirty="0"/>
              <a:t>.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ECE0BB9F-F6B0-4490-A886-C4EAF1F6D4ED}"/>
              </a:ext>
            </a:extLst>
          </p:cNvPr>
          <p:cNvPicPr>
            <a:picLocks noChangeAspect="1"/>
          </p:cNvPicPr>
          <p:nvPr/>
        </p:nvPicPr>
        <p:blipFill>
          <a:blip r:embed="rId3"/>
          <a:stretch>
            <a:fillRect/>
          </a:stretch>
        </p:blipFill>
        <p:spPr>
          <a:xfrm>
            <a:off x="150771" y="823185"/>
            <a:ext cx="8098283" cy="5060030"/>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Magic Square</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5526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Price level stability</a:t>
            </a:r>
            <a:endParaRPr lang="de-DE" dirty="0"/>
          </a:p>
        </p:txBody>
      </p:sp>
      <p:sp>
        <p:nvSpPr>
          <p:cNvPr id="472069" name="Text Box 5"/>
          <p:cNvSpPr txBox="1">
            <a:spLocks noChangeArrowheads="1"/>
          </p:cNvSpPr>
          <p:nvPr/>
        </p:nvSpPr>
        <p:spPr bwMode="auto">
          <a:xfrm>
            <a:off x="4947578" y="5084763"/>
            <a:ext cx="341661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High level of employment</a:t>
            </a:r>
            <a:endParaRPr lang="de-DE" dirty="0"/>
          </a:p>
        </p:txBody>
      </p:sp>
      <p:sp>
        <p:nvSpPr>
          <p:cNvPr id="472070" name="Text Box 6"/>
          <p:cNvSpPr txBox="1">
            <a:spLocks noChangeArrowheads="1"/>
          </p:cNvSpPr>
          <p:nvPr/>
        </p:nvSpPr>
        <p:spPr bwMode="auto">
          <a:xfrm>
            <a:off x="194604" y="1268413"/>
            <a:ext cx="317996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Steady and appropriate economic growth</a:t>
            </a:r>
            <a:endParaRPr lang="de-DE" dirty="0"/>
          </a:p>
        </p:txBody>
      </p:sp>
      <p:sp>
        <p:nvSpPr>
          <p:cNvPr id="472071" name="Text Box 7"/>
          <p:cNvSpPr txBox="1">
            <a:spLocks noChangeArrowheads="1"/>
          </p:cNvSpPr>
          <p:nvPr/>
        </p:nvSpPr>
        <p:spPr bwMode="auto">
          <a:xfrm>
            <a:off x="5306354" y="1268413"/>
            <a:ext cx="223680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External balance</a:t>
            </a:r>
            <a:endParaRPr lang="de-DE" dirty="0"/>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2711D3F-3679-465E-B80D-CF5E3EA46B93}"/>
                  </a:ext>
                </a:extLst>
              </p14:cNvPr>
              <p14:cNvContentPartPr/>
              <p14:nvPr/>
            </p14:nvContentPartPr>
            <p14:xfrm>
              <a:off x="45717" y="1144245"/>
              <a:ext cx="3423240" cy="1179720"/>
            </p14:xfrm>
          </p:contentPart>
        </mc:Choice>
        <mc:Fallback xmlns="">
          <p:pic>
            <p:nvPicPr>
              <p:cNvPr id="2" name="Freihand 1">
                <a:extLst>
                  <a:ext uri="{FF2B5EF4-FFF2-40B4-BE49-F238E27FC236}">
                    <a16:creationId xmlns:a16="http://schemas.microsoft.com/office/drawing/2014/main" id="{42711D3F-3679-465E-B80D-CF5E3EA46B93}"/>
                  </a:ext>
                </a:extLst>
              </p:cNvPr>
              <p:cNvPicPr/>
              <p:nvPr/>
            </p:nvPicPr>
            <p:blipFill>
              <a:blip r:embed="rId4"/>
              <a:stretch>
                <a:fillRect/>
              </a:stretch>
            </p:blipFill>
            <p:spPr>
              <a:xfrm>
                <a:off x="41397" y="1139925"/>
                <a:ext cx="3431880" cy="118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D51E5C9-37A0-40A8-BF62-DF5A76F472B6}"/>
                  </a:ext>
                </a:extLst>
              </p14:cNvPr>
              <p14:cNvContentPartPr/>
              <p14:nvPr/>
            </p14:nvContentPartPr>
            <p14:xfrm>
              <a:off x="72357" y="4865565"/>
              <a:ext cx="2977200" cy="996840"/>
            </p14:xfrm>
          </p:contentPart>
        </mc:Choice>
        <mc:Fallback xmlns="">
          <p:pic>
            <p:nvPicPr>
              <p:cNvPr id="3" name="Freihand 2">
                <a:extLst>
                  <a:ext uri="{FF2B5EF4-FFF2-40B4-BE49-F238E27FC236}">
                    <a16:creationId xmlns:a16="http://schemas.microsoft.com/office/drawing/2014/main" id="{CD51E5C9-37A0-40A8-BF62-DF5A76F472B6}"/>
                  </a:ext>
                </a:extLst>
              </p:cNvPr>
              <p:cNvPicPr/>
              <p:nvPr/>
            </p:nvPicPr>
            <p:blipFill>
              <a:blip r:embed="rId6"/>
              <a:stretch>
                <a:fillRect/>
              </a:stretch>
            </p:blipFill>
            <p:spPr>
              <a:xfrm>
                <a:off x="68037" y="4861245"/>
                <a:ext cx="2985840" cy="100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4E6A89D-CD11-4F78-9D87-2D2B1A370B7B}"/>
                  </a:ext>
                </a:extLst>
              </p14:cNvPr>
              <p14:cNvContentPartPr/>
              <p14:nvPr/>
            </p14:nvContentPartPr>
            <p14:xfrm>
              <a:off x="4728957" y="5065365"/>
              <a:ext cx="3717360" cy="741960"/>
            </p14:xfrm>
          </p:contentPart>
        </mc:Choice>
        <mc:Fallback xmlns="">
          <p:pic>
            <p:nvPicPr>
              <p:cNvPr id="4" name="Freihand 3">
                <a:extLst>
                  <a:ext uri="{FF2B5EF4-FFF2-40B4-BE49-F238E27FC236}">
                    <a16:creationId xmlns:a16="http://schemas.microsoft.com/office/drawing/2014/main" id="{F4E6A89D-CD11-4F78-9D87-2D2B1A370B7B}"/>
                  </a:ext>
                </a:extLst>
              </p:cNvPr>
              <p:cNvPicPr/>
              <p:nvPr/>
            </p:nvPicPr>
            <p:blipFill>
              <a:blip r:embed="rId8"/>
              <a:stretch>
                <a:fillRect/>
              </a:stretch>
            </p:blipFill>
            <p:spPr>
              <a:xfrm>
                <a:off x="4724637" y="5061045"/>
                <a:ext cx="3726000" cy="750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955AB33-ACCB-4757-9B41-7993E2969919}"/>
                  </a:ext>
                </a:extLst>
              </p14:cNvPr>
              <p14:cNvContentPartPr/>
              <p14:nvPr/>
            </p14:nvContentPartPr>
            <p14:xfrm>
              <a:off x="5170677" y="1074405"/>
              <a:ext cx="2900520" cy="838080"/>
            </p14:xfrm>
          </p:contentPart>
        </mc:Choice>
        <mc:Fallback xmlns="">
          <p:pic>
            <p:nvPicPr>
              <p:cNvPr id="5" name="Freihand 4">
                <a:extLst>
                  <a:ext uri="{FF2B5EF4-FFF2-40B4-BE49-F238E27FC236}">
                    <a16:creationId xmlns:a16="http://schemas.microsoft.com/office/drawing/2014/main" id="{9955AB33-ACCB-4757-9B41-7993E2969919}"/>
                  </a:ext>
                </a:extLst>
              </p:cNvPr>
              <p:cNvPicPr/>
              <p:nvPr/>
            </p:nvPicPr>
            <p:blipFill>
              <a:blip r:embed="rId10"/>
              <a:stretch>
                <a:fillRect/>
              </a:stretch>
            </p:blipFill>
            <p:spPr>
              <a:xfrm>
                <a:off x="5166357" y="1070085"/>
                <a:ext cx="2909160" cy="84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372BD52-D8E7-4882-A2D6-B4AB9E0B820F}"/>
                  </a:ext>
                </a:extLst>
              </p14:cNvPr>
              <p14:cNvContentPartPr/>
              <p14:nvPr/>
            </p14:nvContentPartPr>
            <p14:xfrm>
              <a:off x="2184837" y="156765"/>
              <a:ext cx="2674800" cy="728640"/>
            </p14:xfrm>
          </p:contentPart>
        </mc:Choice>
        <mc:Fallback xmlns="">
          <p:pic>
            <p:nvPicPr>
              <p:cNvPr id="6" name="Freihand 5">
                <a:extLst>
                  <a:ext uri="{FF2B5EF4-FFF2-40B4-BE49-F238E27FC236}">
                    <a16:creationId xmlns:a16="http://schemas.microsoft.com/office/drawing/2014/main" id="{6372BD52-D8E7-4882-A2D6-B4AB9E0B820F}"/>
                  </a:ext>
                </a:extLst>
              </p:cNvPr>
              <p:cNvPicPr/>
              <p:nvPr/>
            </p:nvPicPr>
            <p:blipFill>
              <a:blip r:embed="rId12"/>
              <a:stretch>
                <a:fillRect/>
              </a:stretch>
            </p:blipFill>
            <p:spPr>
              <a:xfrm>
                <a:off x="2180517" y="152445"/>
                <a:ext cx="268344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1348297D-2727-4E10-9841-5E273A8BD2F1}"/>
                  </a:ext>
                </a:extLst>
              </p14:cNvPr>
              <p14:cNvContentPartPr/>
              <p14:nvPr/>
            </p14:nvContentPartPr>
            <p14:xfrm>
              <a:off x="2213997" y="185205"/>
              <a:ext cx="2574000" cy="745560"/>
            </p14:xfrm>
          </p:contentPart>
        </mc:Choice>
        <mc:Fallback xmlns="">
          <p:pic>
            <p:nvPicPr>
              <p:cNvPr id="7" name="Freihand 6">
                <a:extLst>
                  <a:ext uri="{FF2B5EF4-FFF2-40B4-BE49-F238E27FC236}">
                    <a16:creationId xmlns:a16="http://schemas.microsoft.com/office/drawing/2014/main" id="{1348297D-2727-4E10-9841-5E273A8BD2F1}"/>
                  </a:ext>
                </a:extLst>
              </p:cNvPr>
              <p:cNvPicPr/>
              <p:nvPr/>
            </p:nvPicPr>
            <p:blipFill>
              <a:blip r:embed="rId14"/>
              <a:stretch>
                <a:fillRect/>
              </a:stretch>
            </p:blipFill>
            <p:spPr>
              <a:xfrm>
                <a:off x="2209677" y="180885"/>
                <a:ext cx="2582640" cy="75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AC602CB3-28F0-4EB8-B5DE-86780C9CCFE5}"/>
                  </a:ext>
                </a:extLst>
              </p14:cNvPr>
              <p14:cNvContentPartPr/>
              <p14:nvPr/>
            </p14:nvContentPartPr>
            <p14:xfrm>
              <a:off x="84957" y="1240005"/>
              <a:ext cx="3262320" cy="1107720"/>
            </p14:xfrm>
          </p:contentPart>
        </mc:Choice>
        <mc:Fallback xmlns="">
          <p:pic>
            <p:nvPicPr>
              <p:cNvPr id="9" name="Freihand 8">
                <a:extLst>
                  <a:ext uri="{FF2B5EF4-FFF2-40B4-BE49-F238E27FC236}">
                    <a16:creationId xmlns:a16="http://schemas.microsoft.com/office/drawing/2014/main" id="{AC602CB3-28F0-4EB8-B5DE-86780C9CCFE5}"/>
                  </a:ext>
                </a:extLst>
              </p:cNvPr>
              <p:cNvPicPr/>
              <p:nvPr/>
            </p:nvPicPr>
            <p:blipFill>
              <a:blip r:embed="rId16"/>
              <a:stretch>
                <a:fillRect/>
              </a:stretch>
            </p:blipFill>
            <p:spPr>
              <a:xfrm>
                <a:off x="80637" y="1235685"/>
                <a:ext cx="3270960" cy="111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4B0851D-3C51-4D8E-A4B8-BDD584A1F9A1}"/>
                  </a:ext>
                </a:extLst>
              </p14:cNvPr>
              <p14:cNvContentPartPr/>
              <p14:nvPr/>
            </p14:nvContentPartPr>
            <p14:xfrm>
              <a:off x="-49323" y="4941885"/>
              <a:ext cx="2926440" cy="912240"/>
            </p14:xfrm>
          </p:contentPart>
        </mc:Choice>
        <mc:Fallback xmlns="">
          <p:pic>
            <p:nvPicPr>
              <p:cNvPr id="13" name="Freihand 12">
                <a:extLst>
                  <a:ext uri="{FF2B5EF4-FFF2-40B4-BE49-F238E27FC236}">
                    <a16:creationId xmlns:a16="http://schemas.microsoft.com/office/drawing/2014/main" id="{D4B0851D-3C51-4D8E-A4B8-BDD584A1F9A1}"/>
                  </a:ext>
                </a:extLst>
              </p:cNvPr>
              <p:cNvPicPr/>
              <p:nvPr/>
            </p:nvPicPr>
            <p:blipFill>
              <a:blip r:embed="rId18"/>
              <a:stretch>
                <a:fillRect/>
              </a:stretch>
            </p:blipFill>
            <p:spPr>
              <a:xfrm>
                <a:off x="-53643" y="4937565"/>
                <a:ext cx="2935080" cy="920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Freihand 38">
                <a:extLst>
                  <a:ext uri="{FF2B5EF4-FFF2-40B4-BE49-F238E27FC236}">
                    <a16:creationId xmlns:a16="http://schemas.microsoft.com/office/drawing/2014/main" id="{16044463-E727-4C7B-8BBB-A59105745FAE}"/>
                  </a:ext>
                </a:extLst>
              </p14:cNvPr>
              <p14:cNvContentPartPr/>
              <p14:nvPr/>
            </p14:nvContentPartPr>
            <p14:xfrm>
              <a:off x="9029241" y="187365"/>
              <a:ext cx="2844720" cy="2500560"/>
            </p14:xfrm>
          </p:contentPart>
        </mc:Choice>
        <mc:Fallback xmlns="">
          <p:pic>
            <p:nvPicPr>
              <p:cNvPr id="39" name="Freihand 38">
                <a:extLst>
                  <a:ext uri="{FF2B5EF4-FFF2-40B4-BE49-F238E27FC236}">
                    <a16:creationId xmlns:a16="http://schemas.microsoft.com/office/drawing/2014/main" id="{16044463-E727-4C7B-8BBB-A59105745FAE}"/>
                  </a:ext>
                </a:extLst>
              </p:cNvPr>
              <p:cNvPicPr/>
              <p:nvPr/>
            </p:nvPicPr>
            <p:blipFill>
              <a:blip r:embed="rId20"/>
              <a:stretch>
                <a:fillRect/>
              </a:stretch>
            </p:blipFill>
            <p:spPr>
              <a:xfrm>
                <a:off x="9024921" y="183045"/>
                <a:ext cx="2853360" cy="2509200"/>
              </a:xfrm>
              <a:prstGeom prst="rect">
                <a:avLst/>
              </a:prstGeom>
            </p:spPr>
          </p:pic>
        </mc:Fallback>
      </mc:AlternateContent>
      <p:grpSp>
        <p:nvGrpSpPr>
          <p:cNvPr id="42" name="Gruppieren 41">
            <a:extLst>
              <a:ext uri="{FF2B5EF4-FFF2-40B4-BE49-F238E27FC236}">
                <a16:creationId xmlns:a16="http://schemas.microsoft.com/office/drawing/2014/main" id="{76332A47-1628-4BB7-B009-F85762BEA76B}"/>
              </a:ext>
            </a:extLst>
          </p:cNvPr>
          <p:cNvGrpSpPr/>
          <p:nvPr/>
        </p:nvGrpSpPr>
        <p:grpSpPr>
          <a:xfrm>
            <a:off x="9497961" y="554565"/>
            <a:ext cx="2044080" cy="1850400"/>
            <a:chOff x="9497961" y="554565"/>
            <a:chExt cx="2044080" cy="1850400"/>
          </a:xfrm>
        </p:grpSpPr>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EC330F1-2910-4FF9-9307-8F07899E3351}"/>
                    </a:ext>
                  </a:extLst>
                </p14:cNvPr>
                <p14:cNvContentPartPr/>
                <p14:nvPr/>
              </p14:nvContentPartPr>
              <p14:xfrm>
                <a:off x="9840681" y="700005"/>
                <a:ext cx="1554840" cy="1292400"/>
              </p14:xfrm>
            </p:contentPart>
          </mc:Choice>
          <mc:Fallback xmlns="">
            <p:pic>
              <p:nvPicPr>
                <p:cNvPr id="14" name="Freihand 13">
                  <a:extLst>
                    <a:ext uri="{FF2B5EF4-FFF2-40B4-BE49-F238E27FC236}">
                      <a16:creationId xmlns:a16="http://schemas.microsoft.com/office/drawing/2014/main" id="{7EC330F1-2910-4FF9-9307-8F07899E3351}"/>
                    </a:ext>
                  </a:extLst>
                </p:cNvPr>
                <p:cNvPicPr/>
                <p:nvPr/>
              </p:nvPicPr>
              <p:blipFill>
                <a:blip r:embed="rId22"/>
                <a:stretch>
                  <a:fillRect/>
                </a:stretch>
              </p:blipFill>
              <p:spPr>
                <a:xfrm>
                  <a:off x="9836361" y="695685"/>
                  <a:ext cx="1563480" cy="1301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F592A2BA-A7BE-45A2-813A-D95BE50F483D}"/>
                    </a:ext>
                  </a:extLst>
                </p14:cNvPr>
                <p14:cNvContentPartPr/>
                <p14:nvPr/>
              </p14:nvContentPartPr>
              <p14:xfrm>
                <a:off x="11344401" y="1858125"/>
                <a:ext cx="197640" cy="291240"/>
              </p14:xfrm>
            </p:contentPart>
          </mc:Choice>
          <mc:Fallback xmlns="">
            <p:pic>
              <p:nvPicPr>
                <p:cNvPr id="15" name="Freihand 14">
                  <a:extLst>
                    <a:ext uri="{FF2B5EF4-FFF2-40B4-BE49-F238E27FC236}">
                      <a16:creationId xmlns:a16="http://schemas.microsoft.com/office/drawing/2014/main" id="{F592A2BA-A7BE-45A2-813A-D95BE50F483D}"/>
                    </a:ext>
                  </a:extLst>
                </p:cNvPr>
                <p:cNvPicPr/>
                <p:nvPr/>
              </p:nvPicPr>
              <p:blipFill>
                <a:blip r:embed="rId24"/>
                <a:stretch>
                  <a:fillRect/>
                </a:stretch>
              </p:blipFill>
              <p:spPr>
                <a:xfrm>
                  <a:off x="11340081" y="1853805"/>
                  <a:ext cx="2062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4F620B10-BCB8-4B6D-BFC1-0E025C16F9F8}"/>
                    </a:ext>
                  </a:extLst>
                </p14:cNvPr>
                <p14:cNvContentPartPr/>
                <p14:nvPr/>
              </p14:nvContentPartPr>
              <p14:xfrm>
                <a:off x="9932481" y="554565"/>
                <a:ext cx="209880" cy="220320"/>
              </p14:xfrm>
            </p:contentPart>
          </mc:Choice>
          <mc:Fallback xmlns="">
            <p:pic>
              <p:nvPicPr>
                <p:cNvPr id="17" name="Freihand 16">
                  <a:extLst>
                    <a:ext uri="{FF2B5EF4-FFF2-40B4-BE49-F238E27FC236}">
                      <a16:creationId xmlns:a16="http://schemas.microsoft.com/office/drawing/2014/main" id="{4F620B10-BCB8-4B6D-BFC1-0E025C16F9F8}"/>
                    </a:ext>
                  </a:extLst>
                </p:cNvPr>
                <p:cNvPicPr/>
                <p:nvPr/>
              </p:nvPicPr>
              <p:blipFill>
                <a:blip r:embed="rId26"/>
                <a:stretch>
                  <a:fillRect/>
                </a:stretch>
              </p:blipFill>
              <p:spPr>
                <a:xfrm>
                  <a:off x="9928161" y="550245"/>
                  <a:ext cx="218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CCCF5E68-99E8-4936-A63A-32F66DAD9DC5}"/>
                    </a:ext>
                  </a:extLst>
                </p14:cNvPr>
                <p14:cNvContentPartPr/>
                <p14:nvPr/>
              </p14:nvContentPartPr>
              <p14:xfrm>
                <a:off x="9686241" y="564285"/>
                <a:ext cx="129960" cy="284040"/>
              </p14:xfrm>
            </p:contentPart>
          </mc:Choice>
          <mc:Fallback xmlns="">
            <p:pic>
              <p:nvPicPr>
                <p:cNvPr id="18" name="Freihand 17">
                  <a:extLst>
                    <a:ext uri="{FF2B5EF4-FFF2-40B4-BE49-F238E27FC236}">
                      <a16:creationId xmlns:a16="http://schemas.microsoft.com/office/drawing/2014/main" id="{CCCF5E68-99E8-4936-A63A-32F66DAD9DC5}"/>
                    </a:ext>
                  </a:extLst>
                </p:cNvPr>
                <p:cNvPicPr/>
                <p:nvPr/>
              </p:nvPicPr>
              <p:blipFill>
                <a:blip r:embed="rId28"/>
                <a:stretch>
                  <a:fillRect/>
                </a:stretch>
              </p:blipFill>
              <p:spPr>
                <a:xfrm>
                  <a:off x="9681921" y="559965"/>
                  <a:ext cx="1386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CBD01BA-4A51-47D2-A35C-FEFF88B9DD37}"/>
                    </a:ext>
                  </a:extLst>
                </p14:cNvPr>
                <p14:cNvContentPartPr/>
                <p14:nvPr/>
              </p14:nvContentPartPr>
              <p14:xfrm>
                <a:off x="11257281" y="2212725"/>
                <a:ext cx="86760" cy="192240"/>
              </p14:xfrm>
            </p:contentPart>
          </mc:Choice>
          <mc:Fallback xmlns="">
            <p:pic>
              <p:nvPicPr>
                <p:cNvPr id="20" name="Freihand 19">
                  <a:extLst>
                    <a:ext uri="{FF2B5EF4-FFF2-40B4-BE49-F238E27FC236}">
                      <a16:creationId xmlns:a16="http://schemas.microsoft.com/office/drawing/2014/main" id="{CCBD01BA-4A51-47D2-A35C-FEFF88B9DD37}"/>
                    </a:ext>
                  </a:extLst>
                </p:cNvPr>
                <p:cNvPicPr/>
                <p:nvPr/>
              </p:nvPicPr>
              <p:blipFill>
                <a:blip r:embed="rId30"/>
                <a:stretch>
                  <a:fillRect/>
                </a:stretch>
              </p:blipFill>
              <p:spPr>
                <a:xfrm>
                  <a:off x="11252961" y="2208405"/>
                  <a:ext cx="95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F07236D3-E49A-4910-9634-E98E6F3A531E}"/>
                    </a:ext>
                  </a:extLst>
                </p14:cNvPr>
                <p14:cNvContentPartPr/>
                <p14:nvPr/>
              </p14:nvContentPartPr>
              <p14:xfrm>
                <a:off x="11250081" y="2200845"/>
                <a:ext cx="162720" cy="109080"/>
              </p14:xfrm>
            </p:contentPart>
          </mc:Choice>
          <mc:Fallback xmlns="">
            <p:pic>
              <p:nvPicPr>
                <p:cNvPr id="21" name="Freihand 20">
                  <a:extLst>
                    <a:ext uri="{FF2B5EF4-FFF2-40B4-BE49-F238E27FC236}">
                      <a16:creationId xmlns:a16="http://schemas.microsoft.com/office/drawing/2014/main" id="{F07236D3-E49A-4910-9634-E98E6F3A531E}"/>
                    </a:ext>
                  </a:extLst>
                </p:cNvPr>
                <p:cNvPicPr/>
                <p:nvPr/>
              </p:nvPicPr>
              <p:blipFill>
                <a:blip r:embed="rId32"/>
                <a:stretch>
                  <a:fillRect/>
                </a:stretch>
              </p:blipFill>
              <p:spPr>
                <a:xfrm>
                  <a:off x="11245761" y="2196525"/>
                  <a:ext cx="171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E9F8FAA7-065A-4C65-8C32-879AE269A5D3}"/>
                    </a:ext>
                  </a:extLst>
                </p14:cNvPr>
                <p14:cNvContentPartPr/>
                <p14:nvPr/>
              </p14:nvContentPartPr>
              <p14:xfrm>
                <a:off x="10186281" y="799725"/>
                <a:ext cx="1083600" cy="818640"/>
              </p14:xfrm>
            </p:contentPart>
          </mc:Choice>
          <mc:Fallback xmlns="">
            <p:pic>
              <p:nvPicPr>
                <p:cNvPr id="22" name="Freihand 21">
                  <a:extLst>
                    <a:ext uri="{FF2B5EF4-FFF2-40B4-BE49-F238E27FC236}">
                      <a16:creationId xmlns:a16="http://schemas.microsoft.com/office/drawing/2014/main" id="{E9F8FAA7-065A-4C65-8C32-879AE269A5D3}"/>
                    </a:ext>
                  </a:extLst>
                </p:cNvPr>
                <p:cNvPicPr/>
                <p:nvPr/>
              </p:nvPicPr>
              <p:blipFill>
                <a:blip r:embed="rId34"/>
                <a:stretch>
                  <a:fillRect/>
                </a:stretch>
              </p:blipFill>
              <p:spPr>
                <a:xfrm>
                  <a:off x="10181961" y="795405"/>
                  <a:ext cx="1092240" cy="82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6BD2283-20C0-45D0-9BFC-4ABFAFFB4D94}"/>
                    </a:ext>
                  </a:extLst>
                </p14:cNvPr>
                <p14:cNvContentPartPr/>
                <p14:nvPr/>
              </p14:nvContentPartPr>
              <p14:xfrm>
                <a:off x="10474281" y="720525"/>
                <a:ext cx="606960" cy="978840"/>
              </p14:xfrm>
            </p:contentPart>
          </mc:Choice>
          <mc:Fallback xmlns="">
            <p:pic>
              <p:nvPicPr>
                <p:cNvPr id="23" name="Freihand 22">
                  <a:extLst>
                    <a:ext uri="{FF2B5EF4-FFF2-40B4-BE49-F238E27FC236}">
                      <a16:creationId xmlns:a16="http://schemas.microsoft.com/office/drawing/2014/main" id="{96BD2283-20C0-45D0-9BFC-4ABFAFFB4D94}"/>
                    </a:ext>
                  </a:extLst>
                </p:cNvPr>
                <p:cNvPicPr/>
                <p:nvPr/>
              </p:nvPicPr>
              <p:blipFill>
                <a:blip r:embed="rId36"/>
                <a:stretch>
                  <a:fillRect/>
                </a:stretch>
              </p:blipFill>
              <p:spPr>
                <a:xfrm>
                  <a:off x="10469961" y="716205"/>
                  <a:ext cx="615600" cy="987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BFEA456-8C5C-4052-B31E-7179ED8B1B54}"/>
                    </a:ext>
                  </a:extLst>
                </p14:cNvPr>
                <p14:cNvContentPartPr/>
                <p14:nvPr/>
              </p14:nvContentPartPr>
              <p14:xfrm>
                <a:off x="11335041" y="665445"/>
                <a:ext cx="127440" cy="214200"/>
              </p14:xfrm>
            </p:contentPart>
          </mc:Choice>
          <mc:Fallback xmlns="">
            <p:pic>
              <p:nvPicPr>
                <p:cNvPr id="25" name="Freihand 24">
                  <a:extLst>
                    <a:ext uri="{FF2B5EF4-FFF2-40B4-BE49-F238E27FC236}">
                      <a16:creationId xmlns:a16="http://schemas.microsoft.com/office/drawing/2014/main" id="{1BFEA456-8C5C-4052-B31E-7179ED8B1B54}"/>
                    </a:ext>
                  </a:extLst>
                </p:cNvPr>
                <p:cNvPicPr/>
                <p:nvPr/>
              </p:nvPicPr>
              <p:blipFill>
                <a:blip r:embed="rId38"/>
                <a:stretch>
                  <a:fillRect/>
                </a:stretch>
              </p:blipFill>
              <p:spPr>
                <a:xfrm>
                  <a:off x="11330721" y="661125"/>
                  <a:ext cx="136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6E51E3F-B1C1-4B8B-9C66-E748CAAEA2C6}"/>
                    </a:ext>
                  </a:extLst>
                </p14:cNvPr>
                <p14:cNvContentPartPr/>
                <p14:nvPr/>
              </p14:nvContentPartPr>
              <p14:xfrm>
                <a:off x="11217321" y="1607925"/>
                <a:ext cx="27360" cy="183960"/>
              </p14:xfrm>
            </p:contentPart>
          </mc:Choice>
          <mc:Fallback xmlns="">
            <p:pic>
              <p:nvPicPr>
                <p:cNvPr id="26" name="Freihand 25">
                  <a:extLst>
                    <a:ext uri="{FF2B5EF4-FFF2-40B4-BE49-F238E27FC236}">
                      <a16:creationId xmlns:a16="http://schemas.microsoft.com/office/drawing/2014/main" id="{A6E51E3F-B1C1-4B8B-9C66-E748CAAEA2C6}"/>
                    </a:ext>
                  </a:extLst>
                </p:cNvPr>
                <p:cNvPicPr/>
                <p:nvPr/>
              </p:nvPicPr>
              <p:blipFill>
                <a:blip r:embed="rId40"/>
                <a:stretch>
                  <a:fillRect/>
                </a:stretch>
              </p:blipFill>
              <p:spPr>
                <a:xfrm>
                  <a:off x="11213001" y="1603605"/>
                  <a:ext cx="360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FBC5531-1952-4E95-AC65-06380DC6044D}"/>
                    </a:ext>
                  </a:extLst>
                </p14:cNvPr>
                <p14:cNvContentPartPr/>
                <p14:nvPr/>
              </p14:nvContentPartPr>
              <p14:xfrm>
                <a:off x="11174841" y="1618365"/>
                <a:ext cx="173520" cy="157680"/>
              </p14:xfrm>
            </p:contentPart>
          </mc:Choice>
          <mc:Fallback xmlns="">
            <p:pic>
              <p:nvPicPr>
                <p:cNvPr id="27" name="Freihand 26">
                  <a:extLst>
                    <a:ext uri="{FF2B5EF4-FFF2-40B4-BE49-F238E27FC236}">
                      <a16:creationId xmlns:a16="http://schemas.microsoft.com/office/drawing/2014/main" id="{5FBC5531-1952-4E95-AC65-06380DC6044D}"/>
                    </a:ext>
                  </a:extLst>
                </p:cNvPr>
                <p:cNvPicPr/>
                <p:nvPr/>
              </p:nvPicPr>
              <p:blipFill>
                <a:blip r:embed="rId42"/>
                <a:stretch>
                  <a:fillRect/>
                </a:stretch>
              </p:blipFill>
              <p:spPr>
                <a:xfrm>
                  <a:off x="11170521" y="1614045"/>
                  <a:ext cx="182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FEA8F4C0-F852-4FE4-99F3-3FA844FBDEB8}"/>
                    </a:ext>
                  </a:extLst>
                </p14:cNvPr>
                <p14:cNvContentPartPr/>
                <p14:nvPr/>
              </p14:nvContentPartPr>
              <p14:xfrm>
                <a:off x="10066041" y="1124085"/>
                <a:ext cx="221760" cy="18000"/>
              </p14:xfrm>
            </p:contentPart>
          </mc:Choice>
          <mc:Fallback xmlns="">
            <p:pic>
              <p:nvPicPr>
                <p:cNvPr id="28" name="Freihand 27">
                  <a:extLst>
                    <a:ext uri="{FF2B5EF4-FFF2-40B4-BE49-F238E27FC236}">
                      <a16:creationId xmlns:a16="http://schemas.microsoft.com/office/drawing/2014/main" id="{FEA8F4C0-F852-4FE4-99F3-3FA844FBDEB8}"/>
                    </a:ext>
                  </a:extLst>
                </p:cNvPr>
                <p:cNvPicPr/>
                <p:nvPr/>
              </p:nvPicPr>
              <p:blipFill>
                <a:blip r:embed="rId44"/>
                <a:stretch>
                  <a:fillRect/>
                </a:stretch>
              </p:blipFill>
              <p:spPr>
                <a:xfrm>
                  <a:off x="10061721" y="1119765"/>
                  <a:ext cx="230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4F055EC2-50B8-4EC5-9D9D-41B63485964A}"/>
                    </a:ext>
                  </a:extLst>
                </p14:cNvPr>
                <p14:cNvContentPartPr/>
                <p14:nvPr/>
              </p14:nvContentPartPr>
              <p14:xfrm>
                <a:off x="10491201" y="1168725"/>
                <a:ext cx="186120" cy="36360"/>
              </p14:xfrm>
            </p:contentPart>
          </mc:Choice>
          <mc:Fallback xmlns="">
            <p:pic>
              <p:nvPicPr>
                <p:cNvPr id="29" name="Freihand 28">
                  <a:extLst>
                    <a:ext uri="{FF2B5EF4-FFF2-40B4-BE49-F238E27FC236}">
                      <a16:creationId xmlns:a16="http://schemas.microsoft.com/office/drawing/2014/main" id="{4F055EC2-50B8-4EC5-9D9D-41B63485964A}"/>
                    </a:ext>
                  </a:extLst>
                </p:cNvPr>
                <p:cNvPicPr/>
                <p:nvPr/>
              </p:nvPicPr>
              <p:blipFill>
                <a:blip r:embed="rId46"/>
                <a:stretch>
                  <a:fillRect/>
                </a:stretch>
              </p:blipFill>
              <p:spPr>
                <a:xfrm>
                  <a:off x="10486881" y="1164405"/>
                  <a:ext cx="1947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DFA0EB1-E5A2-4439-9383-83484A0FCE0D}"/>
                    </a:ext>
                  </a:extLst>
                </p14:cNvPr>
                <p14:cNvContentPartPr/>
                <p14:nvPr/>
              </p14:nvContentPartPr>
              <p14:xfrm>
                <a:off x="10656801" y="1295805"/>
                <a:ext cx="70560" cy="330120"/>
              </p14:xfrm>
            </p:contentPart>
          </mc:Choice>
          <mc:Fallback xmlns="">
            <p:pic>
              <p:nvPicPr>
                <p:cNvPr id="30" name="Freihand 29">
                  <a:extLst>
                    <a:ext uri="{FF2B5EF4-FFF2-40B4-BE49-F238E27FC236}">
                      <a16:creationId xmlns:a16="http://schemas.microsoft.com/office/drawing/2014/main" id="{6DFA0EB1-E5A2-4439-9383-83484A0FCE0D}"/>
                    </a:ext>
                  </a:extLst>
                </p:cNvPr>
                <p:cNvPicPr/>
                <p:nvPr/>
              </p:nvPicPr>
              <p:blipFill>
                <a:blip r:embed="rId48"/>
                <a:stretch>
                  <a:fillRect/>
                </a:stretch>
              </p:blipFill>
              <p:spPr>
                <a:xfrm>
                  <a:off x="10652481" y="1291485"/>
                  <a:ext cx="7920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EDE0BE0-9168-4B9A-AC65-610B29143AC7}"/>
                    </a:ext>
                  </a:extLst>
                </p14:cNvPr>
                <p14:cNvContentPartPr/>
                <p14:nvPr/>
              </p14:nvContentPartPr>
              <p14:xfrm>
                <a:off x="10593441" y="1794045"/>
                <a:ext cx="30960" cy="201960"/>
              </p14:xfrm>
            </p:contentPart>
          </mc:Choice>
          <mc:Fallback xmlns="">
            <p:pic>
              <p:nvPicPr>
                <p:cNvPr id="31" name="Freihand 30">
                  <a:extLst>
                    <a:ext uri="{FF2B5EF4-FFF2-40B4-BE49-F238E27FC236}">
                      <a16:creationId xmlns:a16="http://schemas.microsoft.com/office/drawing/2014/main" id="{1EDE0BE0-9168-4B9A-AC65-610B29143AC7}"/>
                    </a:ext>
                  </a:extLst>
                </p:cNvPr>
                <p:cNvPicPr/>
                <p:nvPr/>
              </p:nvPicPr>
              <p:blipFill>
                <a:blip r:embed="rId50"/>
                <a:stretch>
                  <a:fillRect/>
                </a:stretch>
              </p:blipFill>
              <p:spPr>
                <a:xfrm>
                  <a:off x="10589121" y="1789725"/>
                  <a:ext cx="39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407FC83D-84E9-467D-857C-4543862CD7D4}"/>
                    </a:ext>
                  </a:extLst>
                </p14:cNvPr>
                <p14:cNvContentPartPr/>
                <p14:nvPr/>
              </p14:nvContentPartPr>
              <p14:xfrm>
                <a:off x="10543041" y="2178525"/>
                <a:ext cx="78840" cy="78120"/>
              </p14:xfrm>
            </p:contentPart>
          </mc:Choice>
          <mc:Fallback xmlns="">
            <p:pic>
              <p:nvPicPr>
                <p:cNvPr id="33" name="Freihand 32">
                  <a:extLst>
                    <a:ext uri="{FF2B5EF4-FFF2-40B4-BE49-F238E27FC236}">
                      <a16:creationId xmlns:a16="http://schemas.microsoft.com/office/drawing/2014/main" id="{407FC83D-84E9-467D-857C-4543862CD7D4}"/>
                    </a:ext>
                  </a:extLst>
                </p:cNvPr>
                <p:cNvPicPr/>
                <p:nvPr/>
              </p:nvPicPr>
              <p:blipFill>
                <a:blip r:embed="rId52"/>
                <a:stretch>
                  <a:fillRect/>
                </a:stretch>
              </p:blipFill>
              <p:spPr>
                <a:xfrm>
                  <a:off x="10538721" y="2174205"/>
                  <a:ext cx="87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9799EA46-C148-4A9A-9EAD-7461BD807686}"/>
                    </a:ext>
                  </a:extLst>
                </p14:cNvPr>
                <p14:cNvContentPartPr/>
                <p14:nvPr/>
              </p14:nvContentPartPr>
              <p14:xfrm>
                <a:off x="10468881" y="2122005"/>
                <a:ext cx="134280" cy="164160"/>
              </p14:xfrm>
            </p:contentPart>
          </mc:Choice>
          <mc:Fallback xmlns="">
            <p:pic>
              <p:nvPicPr>
                <p:cNvPr id="34" name="Freihand 33">
                  <a:extLst>
                    <a:ext uri="{FF2B5EF4-FFF2-40B4-BE49-F238E27FC236}">
                      <a16:creationId xmlns:a16="http://schemas.microsoft.com/office/drawing/2014/main" id="{9799EA46-C148-4A9A-9EAD-7461BD807686}"/>
                    </a:ext>
                  </a:extLst>
                </p:cNvPr>
                <p:cNvPicPr/>
                <p:nvPr/>
              </p:nvPicPr>
              <p:blipFill>
                <a:blip r:embed="rId54"/>
                <a:stretch>
                  <a:fillRect/>
                </a:stretch>
              </p:blipFill>
              <p:spPr>
                <a:xfrm>
                  <a:off x="10464561" y="2117685"/>
                  <a:ext cx="142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9FCA487-0D80-48F6-B87A-DC63EB5E4A31}"/>
                    </a:ext>
                  </a:extLst>
                </p14:cNvPr>
                <p14:cNvContentPartPr/>
                <p14:nvPr/>
              </p14:nvContentPartPr>
              <p14:xfrm>
                <a:off x="10661481" y="2020845"/>
                <a:ext cx="90720" cy="152640"/>
              </p14:xfrm>
            </p:contentPart>
          </mc:Choice>
          <mc:Fallback xmlns="">
            <p:pic>
              <p:nvPicPr>
                <p:cNvPr id="35" name="Freihand 34">
                  <a:extLst>
                    <a:ext uri="{FF2B5EF4-FFF2-40B4-BE49-F238E27FC236}">
                      <a16:creationId xmlns:a16="http://schemas.microsoft.com/office/drawing/2014/main" id="{B9FCA487-0D80-48F6-B87A-DC63EB5E4A31}"/>
                    </a:ext>
                  </a:extLst>
                </p:cNvPr>
                <p:cNvPicPr/>
                <p:nvPr/>
              </p:nvPicPr>
              <p:blipFill>
                <a:blip r:embed="rId56"/>
                <a:stretch>
                  <a:fillRect/>
                </a:stretch>
              </p:blipFill>
              <p:spPr>
                <a:xfrm>
                  <a:off x="10657161" y="2016525"/>
                  <a:ext cx="99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D0794D34-35ED-4D55-A748-0E9168F38464}"/>
                    </a:ext>
                  </a:extLst>
                </p14:cNvPr>
                <p14:cNvContentPartPr/>
                <p14:nvPr/>
              </p14:nvContentPartPr>
              <p14:xfrm>
                <a:off x="9642321" y="1092045"/>
                <a:ext cx="112320" cy="233280"/>
              </p14:xfrm>
            </p:contentPart>
          </mc:Choice>
          <mc:Fallback xmlns="">
            <p:pic>
              <p:nvPicPr>
                <p:cNvPr id="36" name="Freihand 35">
                  <a:extLst>
                    <a:ext uri="{FF2B5EF4-FFF2-40B4-BE49-F238E27FC236}">
                      <a16:creationId xmlns:a16="http://schemas.microsoft.com/office/drawing/2014/main" id="{D0794D34-35ED-4D55-A748-0E9168F38464}"/>
                    </a:ext>
                  </a:extLst>
                </p:cNvPr>
                <p:cNvPicPr/>
                <p:nvPr/>
              </p:nvPicPr>
              <p:blipFill>
                <a:blip r:embed="rId58"/>
                <a:stretch>
                  <a:fillRect/>
                </a:stretch>
              </p:blipFill>
              <p:spPr>
                <a:xfrm>
                  <a:off x="9638001" y="1087725"/>
                  <a:ext cx="1209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FBD1ECDB-E94B-4D1B-90B0-FCE0CB6D51C4}"/>
                    </a:ext>
                  </a:extLst>
                </p14:cNvPr>
                <p14:cNvContentPartPr/>
                <p14:nvPr/>
              </p14:nvContentPartPr>
              <p14:xfrm>
                <a:off x="9776241" y="963525"/>
                <a:ext cx="160560" cy="111240"/>
              </p14:xfrm>
            </p:contentPart>
          </mc:Choice>
          <mc:Fallback xmlns="">
            <p:pic>
              <p:nvPicPr>
                <p:cNvPr id="37" name="Freihand 36">
                  <a:extLst>
                    <a:ext uri="{FF2B5EF4-FFF2-40B4-BE49-F238E27FC236}">
                      <a16:creationId xmlns:a16="http://schemas.microsoft.com/office/drawing/2014/main" id="{FBD1ECDB-E94B-4D1B-90B0-FCE0CB6D51C4}"/>
                    </a:ext>
                  </a:extLst>
                </p:cNvPr>
                <p:cNvPicPr/>
                <p:nvPr/>
              </p:nvPicPr>
              <p:blipFill>
                <a:blip r:embed="rId60"/>
                <a:stretch>
                  <a:fillRect/>
                </a:stretch>
              </p:blipFill>
              <p:spPr>
                <a:xfrm>
                  <a:off x="9771921" y="959205"/>
                  <a:ext cx="169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FB6D26D1-A844-481E-ABE9-55A45C4B4F77}"/>
                    </a:ext>
                  </a:extLst>
                </p14:cNvPr>
                <p14:cNvContentPartPr/>
                <p14:nvPr/>
              </p14:nvContentPartPr>
              <p14:xfrm>
                <a:off x="9497961" y="809805"/>
                <a:ext cx="448560" cy="716040"/>
              </p14:xfrm>
            </p:contentPart>
          </mc:Choice>
          <mc:Fallback xmlns="">
            <p:pic>
              <p:nvPicPr>
                <p:cNvPr id="41" name="Freihand 40">
                  <a:extLst>
                    <a:ext uri="{FF2B5EF4-FFF2-40B4-BE49-F238E27FC236}">
                      <a16:creationId xmlns:a16="http://schemas.microsoft.com/office/drawing/2014/main" id="{FB6D26D1-A844-481E-ABE9-55A45C4B4F77}"/>
                    </a:ext>
                  </a:extLst>
                </p:cNvPr>
                <p:cNvPicPr/>
                <p:nvPr/>
              </p:nvPicPr>
              <p:blipFill>
                <a:blip r:embed="rId62"/>
                <a:stretch>
                  <a:fillRect/>
                </a:stretch>
              </p:blipFill>
              <p:spPr>
                <a:xfrm>
                  <a:off x="9493641" y="805485"/>
                  <a:ext cx="457200" cy="72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BC23F3E1-A750-4BCC-A48C-81DD059903CF}"/>
                  </a:ext>
                </a:extLst>
              </p14:cNvPr>
              <p14:cNvContentPartPr/>
              <p14:nvPr/>
            </p14:nvContentPartPr>
            <p14:xfrm>
              <a:off x="4733001" y="5083365"/>
              <a:ext cx="3671280" cy="772560"/>
            </p14:xfrm>
          </p:contentPart>
        </mc:Choice>
        <mc:Fallback xmlns="">
          <p:pic>
            <p:nvPicPr>
              <p:cNvPr id="43" name="Freihand 42">
                <a:extLst>
                  <a:ext uri="{FF2B5EF4-FFF2-40B4-BE49-F238E27FC236}">
                    <a16:creationId xmlns:a16="http://schemas.microsoft.com/office/drawing/2014/main" id="{BC23F3E1-A750-4BCC-A48C-81DD059903CF}"/>
                  </a:ext>
                </a:extLst>
              </p:cNvPr>
              <p:cNvPicPr/>
              <p:nvPr/>
            </p:nvPicPr>
            <p:blipFill>
              <a:blip r:embed="rId64"/>
              <a:stretch>
                <a:fillRect/>
              </a:stretch>
            </p:blipFill>
            <p:spPr>
              <a:xfrm>
                <a:off x="4728681" y="5079045"/>
                <a:ext cx="3679920" cy="781200"/>
              </a:xfrm>
              <a:prstGeom prst="rect">
                <a:avLst/>
              </a:prstGeom>
            </p:spPr>
          </p:pic>
        </mc:Fallback>
      </mc:AlternateContent>
      <p:grpSp>
        <p:nvGrpSpPr>
          <p:cNvPr id="46" name="Gruppieren 45">
            <a:extLst>
              <a:ext uri="{FF2B5EF4-FFF2-40B4-BE49-F238E27FC236}">
                <a16:creationId xmlns:a16="http://schemas.microsoft.com/office/drawing/2014/main" id="{33888050-4979-42CF-90B3-73FD9F14B441}"/>
              </a:ext>
            </a:extLst>
          </p:cNvPr>
          <p:cNvGrpSpPr/>
          <p:nvPr/>
        </p:nvGrpSpPr>
        <p:grpSpPr>
          <a:xfrm>
            <a:off x="163881" y="1154685"/>
            <a:ext cx="3150276" cy="1109160"/>
            <a:chOff x="163881" y="1154685"/>
            <a:chExt cx="3150276" cy="1109160"/>
          </a:xfrm>
        </p:grpSpPr>
        <mc:AlternateContent xmlns:mc="http://schemas.openxmlformats.org/markup-compatibility/2006" xmlns:p14="http://schemas.microsoft.com/office/powerpoint/2010/main">
          <mc:Choice Requires="p14">
            <p:contentPart p14:bwMode="auto" r:id="rId65">
              <p14:nvContentPartPr>
                <p14:cNvPr id="10" name="Freihand 9">
                  <a:extLst>
                    <a:ext uri="{FF2B5EF4-FFF2-40B4-BE49-F238E27FC236}">
                      <a16:creationId xmlns:a16="http://schemas.microsoft.com/office/drawing/2014/main" id="{410E5094-47F4-431E-814C-1544AD8DEB34}"/>
                    </a:ext>
                  </a:extLst>
                </p14:cNvPr>
                <p14:cNvContentPartPr/>
                <p14:nvPr/>
              </p14:nvContentPartPr>
              <p14:xfrm>
                <a:off x="186477" y="1154685"/>
                <a:ext cx="3127680" cy="1109160"/>
              </p14:xfrm>
            </p:contentPart>
          </mc:Choice>
          <mc:Fallback xmlns="">
            <p:pic>
              <p:nvPicPr>
                <p:cNvPr id="10" name="Freihand 9">
                  <a:extLst>
                    <a:ext uri="{FF2B5EF4-FFF2-40B4-BE49-F238E27FC236}">
                      <a16:creationId xmlns:a16="http://schemas.microsoft.com/office/drawing/2014/main" id="{410E5094-47F4-431E-814C-1544AD8DEB34}"/>
                    </a:ext>
                  </a:extLst>
                </p:cNvPr>
                <p:cNvPicPr/>
                <p:nvPr/>
              </p:nvPicPr>
              <p:blipFill>
                <a:blip r:embed="rId66"/>
                <a:stretch>
                  <a:fillRect/>
                </a:stretch>
              </p:blipFill>
              <p:spPr>
                <a:xfrm>
                  <a:off x="182157" y="1150365"/>
                  <a:ext cx="3136320" cy="1117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 name="Freihand 10">
                  <a:extLst>
                    <a:ext uri="{FF2B5EF4-FFF2-40B4-BE49-F238E27FC236}">
                      <a16:creationId xmlns:a16="http://schemas.microsoft.com/office/drawing/2014/main" id="{2DFFDF12-25F6-4628-BAF5-651FB9FE9DDC}"/>
                    </a:ext>
                  </a:extLst>
                </p14:cNvPr>
                <p14:cNvContentPartPr/>
                <p14:nvPr/>
              </p14:nvContentPartPr>
              <p14:xfrm>
                <a:off x="224997" y="1609725"/>
                <a:ext cx="2288160" cy="635760"/>
              </p14:xfrm>
            </p:contentPart>
          </mc:Choice>
          <mc:Fallback xmlns="">
            <p:pic>
              <p:nvPicPr>
                <p:cNvPr id="11" name="Freihand 10">
                  <a:extLst>
                    <a:ext uri="{FF2B5EF4-FFF2-40B4-BE49-F238E27FC236}">
                      <a16:creationId xmlns:a16="http://schemas.microsoft.com/office/drawing/2014/main" id="{2DFFDF12-25F6-4628-BAF5-651FB9FE9DDC}"/>
                    </a:ext>
                  </a:extLst>
                </p:cNvPr>
                <p:cNvPicPr/>
                <p:nvPr/>
              </p:nvPicPr>
              <p:blipFill>
                <a:blip r:embed="rId68"/>
                <a:stretch>
                  <a:fillRect/>
                </a:stretch>
              </p:blipFill>
              <p:spPr>
                <a:xfrm>
                  <a:off x="220677" y="1605405"/>
                  <a:ext cx="229680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9825A2D5-2F45-4DF1-88EF-3C0C2EDC3EF1}"/>
                    </a:ext>
                  </a:extLst>
                </p14:cNvPr>
                <p14:cNvContentPartPr/>
                <p14:nvPr/>
              </p14:nvContentPartPr>
              <p14:xfrm>
                <a:off x="1302201" y="1693245"/>
                <a:ext cx="163800" cy="14040"/>
              </p14:xfrm>
            </p:contentPart>
          </mc:Choice>
          <mc:Fallback xmlns="">
            <p:pic>
              <p:nvPicPr>
                <p:cNvPr id="44" name="Freihand 43">
                  <a:extLst>
                    <a:ext uri="{FF2B5EF4-FFF2-40B4-BE49-F238E27FC236}">
                      <a16:creationId xmlns:a16="http://schemas.microsoft.com/office/drawing/2014/main" id="{9825A2D5-2F45-4DF1-88EF-3C0C2EDC3EF1}"/>
                    </a:ext>
                  </a:extLst>
                </p:cNvPr>
                <p:cNvPicPr/>
                <p:nvPr/>
              </p:nvPicPr>
              <p:blipFill>
                <a:blip r:embed="rId70"/>
                <a:stretch>
                  <a:fillRect/>
                </a:stretch>
              </p:blipFill>
              <p:spPr>
                <a:xfrm>
                  <a:off x="1297881" y="1688925"/>
                  <a:ext cx="172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4566D22D-3D20-425E-B267-465682CF5140}"/>
                    </a:ext>
                  </a:extLst>
                </p14:cNvPr>
                <p14:cNvContentPartPr/>
                <p14:nvPr/>
              </p14:nvContentPartPr>
              <p14:xfrm>
                <a:off x="163881" y="1698285"/>
                <a:ext cx="2401200" cy="560160"/>
              </p14:xfrm>
            </p:contentPart>
          </mc:Choice>
          <mc:Fallback xmlns="">
            <p:pic>
              <p:nvPicPr>
                <p:cNvPr id="45" name="Freihand 44">
                  <a:extLst>
                    <a:ext uri="{FF2B5EF4-FFF2-40B4-BE49-F238E27FC236}">
                      <a16:creationId xmlns:a16="http://schemas.microsoft.com/office/drawing/2014/main" id="{4566D22D-3D20-425E-B267-465682CF5140}"/>
                    </a:ext>
                  </a:extLst>
                </p:cNvPr>
                <p:cNvPicPr/>
                <p:nvPr/>
              </p:nvPicPr>
              <p:blipFill>
                <a:blip r:embed="rId72"/>
                <a:stretch>
                  <a:fillRect/>
                </a:stretch>
              </p:blipFill>
              <p:spPr>
                <a:xfrm>
                  <a:off x="159561" y="1693965"/>
                  <a:ext cx="2409840" cy="56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CA3D2993-C96F-4CA0-B077-9183DDA25EE5}"/>
                  </a:ext>
                </a:extLst>
              </p14:cNvPr>
              <p14:cNvContentPartPr/>
              <p14:nvPr/>
            </p14:nvContentPartPr>
            <p14:xfrm>
              <a:off x="4744161" y="4990125"/>
              <a:ext cx="3663360" cy="775800"/>
            </p14:xfrm>
          </p:contentPart>
        </mc:Choice>
        <mc:Fallback xmlns="">
          <p:pic>
            <p:nvPicPr>
              <p:cNvPr id="47" name="Freihand 46">
                <a:extLst>
                  <a:ext uri="{FF2B5EF4-FFF2-40B4-BE49-F238E27FC236}">
                    <a16:creationId xmlns:a16="http://schemas.microsoft.com/office/drawing/2014/main" id="{CA3D2993-C96F-4CA0-B077-9183DDA25EE5}"/>
                  </a:ext>
                </a:extLst>
              </p:cNvPr>
              <p:cNvPicPr/>
              <p:nvPr/>
            </p:nvPicPr>
            <p:blipFill>
              <a:blip r:embed="rId74"/>
              <a:stretch>
                <a:fillRect/>
              </a:stretch>
            </p:blipFill>
            <p:spPr>
              <a:xfrm>
                <a:off x="4739841" y="4985805"/>
                <a:ext cx="367200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4F4EFFC6-D079-40BD-BEA9-B1A1B9304327}"/>
                  </a:ext>
                </a:extLst>
              </p14:cNvPr>
              <p14:cNvContentPartPr/>
              <p14:nvPr/>
            </p14:nvContentPartPr>
            <p14:xfrm>
              <a:off x="5168601" y="1228125"/>
              <a:ext cx="2711160" cy="691200"/>
            </p14:xfrm>
          </p:contentPart>
        </mc:Choice>
        <mc:Fallback xmlns="">
          <p:pic>
            <p:nvPicPr>
              <p:cNvPr id="48" name="Freihand 47">
                <a:extLst>
                  <a:ext uri="{FF2B5EF4-FFF2-40B4-BE49-F238E27FC236}">
                    <a16:creationId xmlns:a16="http://schemas.microsoft.com/office/drawing/2014/main" id="{4F4EFFC6-D079-40BD-BEA9-B1A1B9304327}"/>
                  </a:ext>
                </a:extLst>
              </p:cNvPr>
              <p:cNvPicPr/>
              <p:nvPr/>
            </p:nvPicPr>
            <p:blipFill>
              <a:blip r:embed="rId76"/>
              <a:stretch>
                <a:fillRect/>
              </a:stretch>
            </p:blipFill>
            <p:spPr>
              <a:xfrm>
                <a:off x="5164281" y="1223805"/>
                <a:ext cx="2719800" cy="699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2" name="Freihand 11">
                <a:extLst>
                  <a:ext uri="{FF2B5EF4-FFF2-40B4-BE49-F238E27FC236}">
                    <a16:creationId xmlns:a16="http://schemas.microsoft.com/office/drawing/2014/main" id="{315B362B-EDF8-4DE7-A98A-FE8811F422A8}"/>
                  </a:ext>
                </a:extLst>
              </p14:cNvPr>
              <p14:cNvContentPartPr/>
              <p14:nvPr/>
            </p14:nvContentPartPr>
            <p14:xfrm>
              <a:off x="122121" y="814125"/>
              <a:ext cx="2973600" cy="1632600"/>
            </p14:xfrm>
          </p:contentPart>
        </mc:Choice>
        <mc:Fallback xmlns="">
          <p:pic>
            <p:nvPicPr>
              <p:cNvPr id="12" name="Freihand 11">
                <a:extLst>
                  <a:ext uri="{FF2B5EF4-FFF2-40B4-BE49-F238E27FC236}">
                    <a16:creationId xmlns:a16="http://schemas.microsoft.com/office/drawing/2014/main" id="{315B362B-EDF8-4DE7-A98A-FE8811F422A8}"/>
                  </a:ext>
                </a:extLst>
              </p:cNvPr>
              <p:cNvPicPr/>
              <p:nvPr/>
            </p:nvPicPr>
            <p:blipFill>
              <a:blip r:embed="rId78"/>
              <a:stretch>
                <a:fillRect/>
              </a:stretch>
            </p:blipFill>
            <p:spPr>
              <a:xfrm>
                <a:off x="117801" y="809805"/>
                <a:ext cx="2982240" cy="164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2" name="Freihand 31">
                <a:extLst>
                  <a:ext uri="{FF2B5EF4-FFF2-40B4-BE49-F238E27FC236}">
                    <a16:creationId xmlns:a16="http://schemas.microsoft.com/office/drawing/2014/main" id="{93B3896F-57D2-47E4-AC6C-18505028032C}"/>
                  </a:ext>
                </a:extLst>
              </p14:cNvPr>
              <p14:cNvContentPartPr/>
              <p14:nvPr/>
            </p14:nvContentPartPr>
            <p14:xfrm>
              <a:off x="122121" y="1081965"/>
              <a:ext cx="3056760" cy="1391400"/>
            </p14:xfrm>
          </p:contentPart>
        </mc:Choice>
        <mc:Fallback xmlns="">
          <p:pic>
            <p:nvPicPr>
              <p:cNvPr id="32" name="Freihand 31">
                <a:extLst>
                  <a:ext uri="{FF2B5EF4-FFF2-40B4-BE49-F238E27FC236}">
                    <a16:creationId xmlns:a16="http://schemas.microsoft.com/office/drawing/2014/main" id="{93B3896F-57D2-47E4-AC6C-18505028032C}"/>
                  </a:ext>
                </a:extLst>
              </p:cNvPr>
              <p:cNvPicPr/>
              <p:nvPr/>
            </p:nvPicPr>
            <p:blipFill>
              <a:blip r:embed="rId80"/>
              <a:stretch>
                <a:fillRect/>
              </a:stretch>
            </p:blipFill>
            <p:spPr>
              <a:xfrm>
                <a:off x="117801" y="1077645"/>
                <a:ext cx="3065400" cy="1400040"/>
              </a:xfrm>
              <a:prstGeom prst="rect">
                <a:avLst/>
              </a:prstGeom>
            </p:spPr>
          </p:pic>
        </mc:Fallback>
      </mc:AlternateContent>
      <p:grpSp>
        <p:nvGrpSpPr>
          <p:cNvPr id="40" name="Gruppieren 39">
            <a:extLst>
              <a:ext uri="{FF2B5EF4-FFF2-40B4-BE49-F238E27FC236}">
                <a16:creationId xmlns:a16="http://schemas.microsoft.com/office/drawing/2014/main" id="{2EE1F8A7-51B1-4716-874E-34DF70A3EF7C}"/>
              </a:ext>
            </a:extLst>
          </p:cNvPr>
          <p:cNvGrpSpPr/>
          <p:nvPr/>
        </p:nvGrpSpPr>
        <p:grpSpPr>
          <a:xfrm>
            <a:off x="134001" y="4625085"/>
            <a:ext cx="8225280" cy="1248120"/>
            <a:chOff x="134001" y="4625085"/>
            <a:chExt cx="8225280" cy="1248120"/>
          </a:xfrm>
        </p:grpSpPr>
        <mc:AlternateContent xmlns:mc="http://schemas.openxmlformats.org/markup-compatibility/2006" xmlns:p14="http://schemas.microsoft.com/office/powerpoint/2010/main">
          <mc:Choice Requires="p14">
            <p:contentPart p14:bwMode="auto" r:id="rId81">
              <p14:nvContentPartPr>
                <p14:cNvPr id="16" name="Freihand 15">
                  <a:extLst>
                    <a:ext uri="{FF2B5EF4-FFF2-40B4-BE49-F238E27FC236}">
                      <a16:creationId xmlns:a16="http://schemas.microsoft.com/office/drawing/2014/main" id="{D85EE30B-97CF-433C-A3C6-EBDA3C055048}"/>
                    </a:ext>
                  </a:extLst>
                </p14:cNvPr>
                <p14:cNvContentPartPr/>
                <p14:nvPr/>
              </p14:nvContentPartPr>
              <p14:xfrm>
                <a:off x="189441" y="4625085"/>
                <a:ext cx="2797200" cy="1248120"/>
              </p14:xfrm>
            </p:contentPart>
          </mc:Choice>
          <mc:Fallback xmlns="">
            <p:pic>
              <p:nvPicPr>
                <p:cNvPr id="16" name="Freihand 15">
                  <a:extLst>
                    <a:ext uri="{FF2B5EF4-FFF2-40B4-BE49-F238E27FC236}">
                      <a16:creationId xmlns:a16="http://schemas.microsoft.com/office/drawing/2014/main" id="{D85EE30B-97CF-433C-A3C6-EBDA3C055048}"/>
                    </a:ext>
                  </a:extLst>
                </p:cNvPr>
                <p:cNvPicPr/>
                <p:nvPr/>
              </p:nvPicPr>
              <p:blipFill>
                <a:blip r:embed="rId82"/>
                <a:stretch>
                  <a:fillRect/>
                </a:stretch>
              </p:blipFill>
              <p:spPr>
                <a:xfrm>
                  <a:off x="185121" y="4620765"/>
                  <a:ext cx="2805840" cy="1256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 name="Freihand 18">
                  <a:extLst>
                    <a:ext uri="{FF2B5EF4-FFF2-40B4-BE49-F238E27FC236}">
                      <a16:creationId xmlns:a16="http://schemas.microsoft.com/office/drawing/2014/main" id="{CD692371-C2E7-498D-910B-FDA46974FCAB}"/>
                    </a:ext>
                  </a:extLst>
                </p14:cNvPr>
                <p14:cNvContentPartPr/>
                <p14:nvPr/>
              </p14:nvContentPartPr>
              <p14:xfrm>
                <a:off x="4925601" y="4842165"/>
                <a:ext cx="3433680" cy="1028880"/>
              </p14:xfrm>
            </p:contentPart>
          </mc:Choice>
          <mc:Fallback xmlns="">
            <p:pic>
              <p:nvPicPr>
                <p:cNvPr id="19" name="Freihand 18">
                  <a:extLst>
                    <a:ext uri="{FF2B5EF4-FFF2-40B4-BE49-F238E27FC236}">
                      <a16:creationId xmlns:a16="http://schemas.microsoft.com/office/drawing/2014/main" id="{CD692371-C2E7-498D-910B-FDA46974FCAB}"/>
                    </a:ext>
                  </a:extLst>
                </p:cNvPr>
                <p:cNvPicPr/>
                <p:nvPr/>
              </p:nvPicPr>
              <p:blipFill>
                <a:blip r:embed="rId84"/>
                <a:stretch>
                  <a:fillRect/>
                </a:stretch>
              </p:blipFill>
              <p:spPr>
                <a:xfrm>
                  <a:off x="4921281" y="4837845"/>
                  <a:ext cx="3442320" cy="1037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 name="Freihand 37">
                  <a:extLst>
                    <a:ext uri="{FF2B5EF4-FFF2-40B4-BE49-F238E27FC236}">
                      <a16:creationId xmlns:a16="http://schemas.microsoft.com/office/drawing/2014/main" id="{F6348727-992C-446A-8A02-952AECB339BE}"/>
                    </a:ext>
                  </a:extLst>
                </p14:cNvPr>
                <p14:cNvContentPartPr/>
                <p14:nvPr/>
              </p14:nvContentPartPr>
              <p14:xfrm>
                <a:off x="134001" y="4828125"/>
                <a:ext cx="2923920" cy="1000800"/>
              </p14:xfrm>
            </p:contentPart>
          </mc:Choice>
          <mc:Fallback xmlns="">
            <p:pic>
              <p:nvPicPr>
                <p:cNvPr id="38" name="Freihand 37">
                  <a:extLst>
                    <a:ext uri="{FF2B5EF4-FFF2-40B4-BE49-F238E27FC236}">
                      <a16:creationId xmlns:a16="http://schemas.microsoft.com/office/drawing/2014/main" id="{F6348727-992C-446A-8A02-952AECB339BE}"/>
                    </a:ext>
                  </a:extLst>
                </p:cNvPr>
                <p:cNvPicPr/>
                <p:nvPr/>
              </p:nvPicPr>
              <p:blipFill>
                <a:blip r:embed="rId86"/>
                <a:stretch>
                  <a:fillRect/>
                </a:stretch>
              </p:blipFill>
              <p:spPr>
                <a:xfrm>
                  <a:off x="129681" y="4823805"/>
                  <a:ext cx="2932560" cy="10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24" name="Freihand 23">
                <a:extLst>
                  <a:ext uri="{FF2B5EF4-FFF2-40B4-BE49-F238E27FC236}">
                    <a16:creationId xmlns:a16="http://schemas.microsoft.com/office/drawing/2014/main" id="{93477395-F25D-4D0E-8000-34F29E8657FC}"/>
                  </a:ext>
                </a:extLst>
              </p14:cNvPr>
              <p14:cNvContentPartPr/>
              <p14:nvPr/>
            </p14:nvContentPartPr>
            <p14:xfrm>
              <a:off x="54441" y="988005"/>
              <a:ext cx="3223440" cy="1442880"/>
            </p14:xfrm>
          </p:contentPart>
        </mc:Choice>
        <mc:Fallback xmlns="">
          <p:pic>
            <p:nvPicPr>
              <p:cNvPr id="24" name="Freihand 23">
                <a:extLst>
                  <a:ext uri="{FF2B5EF4-FFF2-40B4-BE49-F238E27FC236}">
                    <a16:creationId xmlns:a16="http://schemas.microsoft.com/office/drawing/2014/main" id="{93477395-F25D-4D0E-8000-34F29E8657FC}"/>
                  </a:ext>
                </a:extLst>
              </p:cNvPr>
              <p:cNvPicPr/>
              <p:nvPr/>
            </p:nvPicPr>
            <p:blipFill>
              <a:blip r:embed="rId88"/>
              <a:stretch>
                <a:fillRect/>
              </a:stretch>
            </p:blipFill>
            <p:spPr>
              <a:xfrm>
                <a:off x="50121" y="983685"/>
                <a:ext cx="3232080" cy="1451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974FCC13-D630-4C4F-9D77-C1B935728FBA}"/>
                  </a:ext>
                </a:extLst>
              </p14:cNvPr>
              <p14:cNvContentPartPr/>
              <p14:nvPr/>
            </p14:nvContentPartPr>
            <p14:xfrm>
              <a:off x="30321" y="4828485"/>
              <a:ext cx="3094920" cy="1245240"/>
            </p14:xfrm>
          </p:contentPart>
        </mc:Choice>
        <mc:Fallback xmlns="">
          <p:pic>
            <p:nvPicPr>
              <p:cNvPr id="49" name="Freihand 48">
                <a:extLst>
                  <a:ext uri="{FF2B5EF4-FFF2-40B4-BE49-F238E27FC236}">
                    <a16:creationId xmlns:a16="http://schemas.microsoft.com/office/drawing/2014/main" id="{974FCC13-D630-4C4F-9D77-C1B935728FBA}"/>
                  </a:ext>
                </a:extLst>
              </p:cNvPr>
              <p:cNvPicPr/>
              <p:nvPr/>
            </p:nvPicPr>
            <p:blipFill>
              <a:blip r:embed="rId90"/>
              <a:stretch>
                <a:fillRect/>
              </a:stretch>
            </p:blipFill>
            <p:spPr>
              <a:xfrm>
                <a:off x="26001" y="4824165"/>
                <a:ext cx="3103560" cy="1253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ADE0579D-1ABD-4D49-9EDB-A0F4E482F72E}"/>
                  </a:ext>
                </a:extLst>
              </p14:cNvPr>
              <p14:cNvContentPartPr/>
              <p14:nvPr/>
            </p14:nvContentPartPr>
            <p14:xfrm>
              <a:off x="58041" y="969285"/>
              <a:ext cx="3032640" cy="1579680"/>
            </p14:xfrm>
          </p:contentPart>
        </mc:Choice>
        <mc:Fallback xmlns="">
          <p:pic>
            <p:nvPicPr>
              <p:cNvPr id="50" name="Freihand 49">
                <a:extLst>
                  <a:ext uri="{FF2B5EF4-FFF2-40B4-BE49-F238E27FC236}">
                    <a16:creationId xmlns:a16="http://schemas.microsoft.com/office/drawing/2014/main" id="{ADE0579D-1ABD-4D49-9EDB-A0F4E482F72E}"/>
                  </a:ext>
                </a:extLst>
              </p:cNvPr>
              <p:cNvPicPr/>
              <p:nvPr/>
            </p:nvPicPr>
            <p:blipFill>
              <a:blip r:embed="rId92"/>
              <a:stretch>
                <a:fillRect/>
              </a:stretch>
            </p:blipFill>
            <p:spPr>
              <a:xfrm>
                <a:off x="53721" y="964965"/>
                <a:ext cx="3041280" cy="1588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5B1432DE-8C4E-46A2-99BB-8FAAE8753521}"/>
                  </a:ext>
                </a:extLst>
              </p14:cNvPr>
              <p14:cNvContentPartPr/>
              <p14:nvPr/>
            </p14:nvContentPartPr>
            <p14:xfrm>
              <a:off x="226881" y="4878885"/>
              <a:ext cx="3012480" cy="1391040"/>
            </p14:xfrm>
          </p:contentPart>
        </mc:Choice>
        <mc:Fallback xmlns="">
          <p:pic>
            <p:nvPicPr>
              <p:cNvPr id="51" name="Freihand 50">
                <a:extLst>
                  <a:ext uri="{FF2B5EF4-FFF2-40B4-BE49-F238E27FC236}">
                    <a16:creationId xmlns:a16="http://schemas.microsoft.com/office/drawing/2014/main" id="{5B1432DE-8C4E-46A2-99BB-8FAAE8753521}"/>
                  </a:ext>
                </a:extLst>
              </p:cNvPr>
              <p:cNvPicPr/>
              <p:nvPr/>
            </p:nvPicPr>
            <p:blipFill>
              <a:blip r:embed="rId94"/>
              <a:stretch>
                <a:fillRect/>
              </a:stretch>
            </p:blipFill>
            <p:spPr>
              <a:xfrm>
                <a:off x="222561" y="4874565"/>
                <a:ext cx="3021120" cy="1399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E8727711-4A92-4331-A5DA-12256F13807F}"/>
                  </a:ext>
                </a:extLst>
              </p14:cNvPr>
              <p14:cNvContentPartPr/>
              <p14:nvPr/>
            </p14:nvContentPartPr>
            <p14:xfrm>
              <a:off x="4745241" y="4896885"/>
              <a:ext cx="3594960" cy="869400"/>
            </p14:xfrm>
          </p:contentPart>
        </mc:Choice>
        <mc:Fallback xmlns="">
          <p:pic>
            <p:nvPicPr>
              <p:cNvPr id="52" name="Freihand 51">
                <a:extLst>
                  <a:ext uri="{FF2B5EF4-FFF2-40B4-BE49-F238E27FC236}">
                    <a16:creationId xmlns:a16="http://schemas.microsoft.com/office/drawing/2014/main" id="{E8727711-4A92-4331-A5DA-12256F13807F}"/>
                  </a:ext>
                </a:extLst>
              </p:cNvPr>
              <p:cNvPicPr/>
              <p:nvPr/>
            </p:nvPicPr>
            <p:blipFill>
              <a:blip r:embed="rId96"/>
              <a:stretch>
                <a:fillRect/>
              </a:stretch>
            </p:blipFill>
            <p:spPr>
              <a:xfrm>
                <a:off x="4740921" y="4892565"/>
                <a:ext cx="3603600" cy="878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0E1F394B-8A2E-40F8-860A-0EBB228FC131}"/>
                  </a:ext>
                </a:extLst>
              </p14:cNvPr>
              <p14:cNvContentPartPr/>
              <p14:nvPr/>
            </p14:nvContentPartPr>
            <p14:xfrm>
              <a:off x="5141601" y="1056405"/>
              <a:ext cx="2754000" cy="939600"/>
            </p14:xfrm>
          </p:contentPart>
        </mc:Choice>
        <mc:Fallback>
          <p:pic>
            <p:nvPicPr>
              <p:cNvPr id="53" name="Freihand 52">
                <a:extLst>
                  <a:ext uri="{FF2B5EF4-FFF2-40B4-BE49-F238E27FC236}">
                    <a16:creationId xmlns:a16="http://schemas.microsoft.com/office/drawing/2014/main" id="{0E1F394B-8A2E-40F8-860A-0EBB228FC131}"/>
                  </a:ext>
                </a:extLst>
              </p:cNvPr>
              <p:cNvPicPr/>
              <p:nvPr/>
            </p:nvPicPr>
            <p:blipFill>
              <a:blip r:embed="rId98"/>
              <a:stretch>
                <a:fillRect/>
              </a:stretch>
            </p:blipFill>
            <p:spPr>
              <a:xfrm>
                <a:off x="5137281" y="1052085"/>
                <a:ext cx="2762640" cy="94824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p:spTree>
    <p:extLst>
      <p:ext uri="{BB962C8B-B14F-4D97-AF65-F5344CB8AC3E}">
        <p14:creationId xmlns:p14="http://schemas.microsoft.com/office/powerpoint/2010/main" val="3020774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Unemployment definition BA</a:t>
            </a:r>
            <a:endParaRPr lang="de-DE" sz="2400" b="1" dirty="0"/>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(registered unemployed people)</a:t>
            </a:r>
            <a:endParaRPr lang="de-DE" sz="2400" b="1" dirty="0"/>
          </a:p>
        </p:txBody>
      </p:sp>
      <p:sp>
        <p:nvSpPr>
          <p:cNvPr id="131076" name="Text Box 3"/>
          <p:cNvSpPr txBox="1">
            <a:spLocks noChangeArrowheads="1"/>
          </p:cNvSpPr>
          <p:nvPr/>
        </p:nvSpPr>
        <p:spPr bwMode="auto">
          <a:xfrm>
            <a:off x="0" y="1025526"/>
            <a:ext cx="9056687" cy="44935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200"/>
              <a:t>Age between 15 – 65 (67) years</a:t>
            </a:r>
            <a:endParaRPr lang="de-DE" sz="2200" dirty="0"/>
          </a:p>
          <a:p>
            <a:endParaRPr lang="de-DE" sz="2200" dirty="0"/>
          </a:p>
          <a:p>
            <a:r>
              <a:rPr lang="en-US" sz="2200"/>
              <a:t>Defined by the Social Code, Book III (SGB III), the unemployed include all those who are</a:t>
            </a:r>
          </a:p>
          <a:p>
            <a:endParaRPr lang="en-US" sz="2200"/>
          </a:p>
          <a:p>
            <a:pPr marL="285750" indent="-285750">
              <a:buFont typeface="Arial" panose="020B0604020202020204" pitchFamily="34" charset="0"/>
              <a:buChar char="•"/>
            </a:pPr>
            <a:r>
              <a:rPr lang="en-US" sz="2200"/>
              <a:t>temporarily not employed or work in a job for fewer than 15 hours per week,</a:t>
            </a:r>
          </a:p>
          <a:p>
            <a:pPr marL="285750" indent="-285750">
              <a:buFont typeface="Arial" panose="020B0604020202020204" pitchFamily="34" charset="0"/>
              <a:buChar char="•"/>
            </a:pPr>
            <a:r>
              <a:rPr lang="en-US" sz="2200"/>
              <a:t>seek employment subject to social insurance contributions for at least 15 hours per week,</a:t>
            </a:r>
          </a:p>
          <a:p>
            <a:pPr marL="285750" indent="-285750">
              <a:buFont typeface="Arial" panose="020B0604020202020204" pitchFamily="34" charset="0"/>
              <a:buChar char="•"/>
            </a:pPr>
            <a:r>
              <a:rPr lang="en-US" sz="2200"/>
              <a:t>and in the process are available for placement efforts undertaken by the employment agencies or institutions administering basic security benefits for job-seekers</a:t>
            </a:r>
          </a:p>
          <a:p>
            <a:pPr marL="285750" indent="-285750">
              <a:buFont typeface="Arial" panose="020B0604020202020204" pitchFamily="34" charset="0"/>
              <a:buChar char="•"/>
            </a:pPr>
            <a:r>
              <a:rPr lang="en-US" sz="2200"/>
              <a:t>and have registered there as unemployed.</a:t>
            </a:r>
            <a:endParaRPr lang="de-DE" sz="2200" dirty="0"/>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EBCA6E81-2985-4FCB-93D1-2B85CF512017}"/>
              </a:ext>
            </a:extLst>
          </p:cNvPr>
          <p:cNvGrpSpPr/>
          <p:nvPr/>
        </p:nvGrpSpPr>
        <p:grpSpPr>
          <a:xfrm>
            <a:off x="8194761" y="169365"/>
            <a:ext cx="3124440" cy="430920"/>
            <a:chOff x="8194761" y="169365"/>
            <a:chExt cx="3124440" cy="4309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A9A2A80-7395-4ED4-963D-7BC895C8A33B}"/>
                    </a:ext>
                  </a:extLst>
                </p14:cNvPr>
                <p14:cNvContentPartPr/>
                <p14:nvPr/>
              </p14:nvContentPartPr>
              <p14:xfrm>
                <a:off x="8589321" y="346125"/>
                <a:ext cx="37440" cy="148320"/>
              </p14:xfrm>
            </p:contentPart>
          </mc:Choice>
          <mc:Fallback xmlns="">
            <p:pic>
              <p:nvPicPr>
                <p:cNvPr id="2" name="Freihand 1">
                  <a:extLst>
                    <a:ext uri="{FF2B5EF4-FFF2-40B4-BE49-F238E27FC236}">
                      <a16:creationId xmlns:a16="http://schemas.microsoft.com/office/drawing/2014/main" id="{AA9A2A80-7395-4ED4-963D-7BC895C8A33B}"/>
                    </a:ext>
                  </a:extLst>
                </p:cNvPr>
                <p:cNvPicPr/>
                <p:nvPr/>
              </p:nvPicPr>
              <p:blipFill>
                <a:blip r:embed="rId4"/>
                <a:stretch>
                  <a:fillRect/>
                </a:stretch>
              </p:blipFill>
              <p:spPr>
                <a:xfrm>
                  <a:off x="8585001" y="341805"/>
                  <a:ext cx="46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54960BB-2843-43AA-98B5-DF7F449B187C}"/>
                    </a:ext>
                  </a:extLst>
                </p14:cNvPr>
                <p14:cNvContentPartPr/>
                <p14:nvPr/>
              </p14:nvContentPartPr>
              <p14:xfrm>
                <a:off x="8492841" y="284925"/>
                <a:ext cx="255600" cy="222840"/>
              </p14:xfrm>
            </p:contentPart>
          </mc:Choice>
          <mc:Fallback xmlns="">
            <p:pic>
              <p:nvPicPr>
                <p:cNvPr id="3" name="Freihand 2">
                  <a:extLst>
                    <a:ext uri="{FF2B5EF4-FFF2-40B4-BE49-F238E27FC236}">
                      <a16:creationId xmlns:a16="http://schemas.microsoft.com/office/drawing/2014/main" id="{654960BB-2843-43AA-98B5-DF7F449B187C}"/>
                    </a:ext>
                  </a:extLst>
                </p:cNvPr>
                <p:cNvPicPr/>
                <p:nvPr/>
              </p:nvPicPr>
              <p:blipFill>
                <a:blip r:embed="rId6"/>
                <a:stretch>
                  <a:fillRect/>
                </a:stretch>
              </p:blipFill>
              <p:spPr>
                <a:xfrm>
                  <a:off x="8488521" y="280605"/>
                  <a:ext cx="2642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F91E63D-65AC-4044-9A6A-A2EEF01DF7C1}"/>
                    </a:ext>
                  </a:extLst>
                </p14:cNvPr>
                <p14:cNvContentPartPr/>
                <p14:nvPr/>
              </p14:nvContentPartPr>
              <p14:xfrm>
                <a:off x="8234721" y="454845"/>
                <a:ext cx="141480" cy="24480"/>
              </p14:xfrm>
            </p:contentPart>
          </mc:Choice>
          <mc:Fallback xmlns="">
            <p:pic>
              <p:nvPicPr>
                <p:cNvPr id="5" name="Freihand 4">
                  <a:extLst>
                    <a:ext uri="{FF2B5EF4-FFF2-40B4-BE49-F238E27FC236}">
                      <a16:creationId xmlns:a16="http://schemas.microsoft.com/office/drawing/2014/main" id="{0F91E63D-65AC-4044-9A6A-A2EEF01DF7C1}"/>
                    </a:ext>
                  </a:extLst>
                </p:cNvPr>
                <p:cNvPicPr/>
                <p:nvPr/>
              </p:nvPicPr>
              <p:blipFill>
                <a:blip r:embed="rId8"/>
                <a:stretch>
                  <a:fillRect/>
                </a:stretch>
              </p:blipFill>
              <p:spPr>
                <a:xfrm>
                  <a:off x="8230401" y="450525"/>
                  <a:ext cx="150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CA111D3-6F7D-4637-9C1C-6932BB1BF3CE}"/>
                    </a:ext>
                  </a:extLst>
                </p14:cNvPr>
                <p14:cNvContentPartPr/>
                <p14:nvPr/>
              </p14:nvContentPartPr>
              <p14:xfrm>
                <a:off x="8194761" y="341805"/>
                <a:ext cx="123120" cy="212760"/>
              </p14:xfrm>
            </p:contentPart>
          </mc:Choice>
          <mc:Fallback xmlns="">
            <p:pic>
              <p:nvPicPr>
                <p:cNvPr id="6" name="Freihand 5">
                  <a:extLst>
                    <a:ext uri="{FF2B5EF4-FFF2-40B4-BE49-F238E27FC236}">
                      <a16:creationId xmlns:a16="http://schemas.microsoft.com/office/drawing/2014/main" id="{4CA111D3-6F7D-4637-9C1C-6932BB1BF3CE}"/>
                    </a:ext>
                  </a:extLst>
                </p:cNvPr>
                <p:cNvPicPr/>
                <p:nvPr/>
              </p:nvPicPr>
              <p:blipFill>
                <a:blip r:embed="rId10"/>
                <a:stretch>
                  <a:fillRect/>
                </a:stretch>
              </p:blipFill>
              <p:spPr>
                <a:xfrm>
                  <a:off x="8190441" y="337485"/>
                  <a:ext cx="131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ABA002DE-CE8B-4988-9E85-52BBEFDFE36D}"/>
                    </a:ext>
                  </a:extLst>
                </p14:cNvPr>
                <p14:cNvContentPartPr/>
                <p14:nvPr/>
              </p14:nvContentPartPr>
              <p14:xfrm>
                <a:off x="8791641" y="376005"/>
                <a:ext cx="217800" cy="124200"/>
              </p14:xfrm>
            </p:contentPart>
          </mc:Choice>
          <mc:Fallback xmlns="">
            <p:pic>
              <p:nvPicPr>
                <p:cNvPr id="7" name="Freihand 6">
                  <a:extLst>
                    <a:ext uri="{FF2B5EF4-FFF2-40B4-BE49-F238E27FC236}">
                      <a16:creationId xmlns:a16="http://schemas.microsoft.com/office/drawing/2014/main" id="{ABA002DE-CE8B-4988-9E85-52BBEFDFE36D}"/>
                    </a:ext>
                  </a:extLst>
                </p:cNvPr>
                <p:cNvPicPr/>
                <p:nvPr/>
              </p:nvPicPr>
              <p:blipFill>
                <a:blip r:embed="rId12"/>
                <a:stretch>
                  <a:fillRect/>
                </a:stretch>
              </p:blipFill>
              <p:spPr>
                <a:xfrm>
                  <a:off x="8787321" y="371685"/>
                  <a:ext cx="226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A4E8A074-E898-4889-AFFD-733260F770CD}"/>
                    </a:ext>
                  </a:extLst>
                </p14:cNvPr>
                <p14:cNvContentPartPr/>
                <p14:nvPr/>
              </p14:nvContentPartPr>
              <p14:xfrm>
                <a:off x="9068841" y="301845"/>
                <a:ext cx="158400" cy="145440"/>
              </p14:xfrm>
            </p:contentPart>
          </mc:Choice>
          <mc:Fallback xmlns="">
            <p:pic>
              <p:nvPicPr>
                <p:cNvPr id="8" name="Freihand 7">
                  <a:extLst>
                    <a:ext uri="{FF2B5EF4-FFF2-40B4-BE49-F238E27FC236}">
                      <a16:creationId xmlns:a16="http://schemas.microsoft.com/office/drawing/2014/main" id="{A4E8A074-E898-4889-AFFD-733260F770CD}"/>
                    </a:ext>
                  </a:extLst>
                </p:cNvPr>
                <p:cNvPicPr/>
                <p:nvPr/>
              </p:nvPicPr>
              <p:blipFill>
                <a:blip r:embed="rId14"/>
                <a:stretch>
                  <a:fillRect/>
                </a:stretch>
              </p:blipFill>
              <p:spPr>
                <a:xfrm>
                  <a:off x="9064521" y="297525"/>
                  <a:ext cx="167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42B426DE-CDD9-4430-92F8-9DC65F32DB73}"/>
                    </a:ext>
                  </a:extLst>
                </p14:cNvPr>
                <p14:cNvContentPartPr/>
                <p14:nvPr/>
              </p14:nvContentPartPr>
              <p14:xfrm>
                <a:off x="9244521" y="340005"/>
                <a:ext cx="141480" cy="108720"/>
              </p14:xfrm>
            </p:contentPart>
          </mc:Choice>
          <mc:Fallback xmlns="">
            <p:pic>
              <p:nvPicPr>
                <p:cNvPr id="9" name="Freihand 8">
                  <a:extLst>
                    <a:ext uri="{FF2B5EF4-FFF2-40B4-BE49-F238E27FC236}">
                      <a16:creationId xmlns:a16="http://schemas.microsoft.com/office/drawing/2014/main" id="{42B426DE-CDD9-4430-92F8-9DC65F32DB73}"/>
                    </a:ext>
                  </a:extLst>
                </p:cNvPr>
                <p:cNvPicPr/>
                <p:nvPr/>
              </p:nvPicPr>
              <p:blipFill>
                <a:blip r:embed="rId16"/>
                <a:stretch>
                  <a:fillRect/>
                </a:stretch>
              </p:blipFill>
              <p:spPr>
                <a:xfrm>
                  <a:off x="9240201" y="335685"/>
                  <a:ext cx="150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F53A3A1D-08F2-43A6-957A-2607E1D71EDA}"/>
                    </a:ext>
                  </a:extLst>
                </p14:cNvPr>
                <p14:cNvContentPartPr/>
                <p14:nvPr/>
              </p14:nvContentPartPr>
              <p14:xfrm>
                <a:off x="9381321" y="356925"/>
                <a:ext cx="80640" cy="95400"/>
              </p14:xfrm>
            </p:contentPart>
          </mc:Choice>
          <mc:Fallback xmlns="">
            <p:pic>
              <p:nvPicPr>
                <p:cNvPr id="10" name="Freihand 9">
                  <a:extLst>
                    <a:ext uri="{FF2B5EF4-FFF2-40B4-BE49-F238E27FC236}">
                      <a16:creationId xmlns:a16="http://schemas.microsoft.com/office/drawing/2014/main" id="{F53A3A1D-08F2-43A6-957A-2607E1D71EDA}"/>
                    </a:ext>
                  </a:extLst>
                </p:cNvPr>
                <p:cNvPicPr/>
                <p:nvPr/>
              </p:nvPicPr>
              <p:blipFill>
                <a:blip r:embed="rId18"/>
                <a:stretch>
                  <a:fillRect/>
                </a:stretch>
              </p:blipFill>
              <p:spPr>
                <a:xfrm>
                  <a:off x="9377001" y="352605"/>
                  <a:ext cx="89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DE55A337-34B0-43A4-B264-F673C891BDC2}"/>
                    </a:ext>
                  </a:extLst>
                </p14:cNvPr>
                <p14:cNvContentPartPr/>
                <p14:nvPr/>
              </p14:nvContentPartPr>
              <p14:xfrm>
                <a:off x="9501561" y="386805"/>
                <a:ext cx="144720" cy="83520"/>
              </p14:xfrm>
            </p:contentPart>
          </mc:Choice>
          <mc:Fallback xmlns="">
            <p:pic>
              <p:nvPicPr>
                <p:cNvPr id="11" name="Freihand 10">
                  <a:extLst>
                    <a:ext uri="{FF2B5EF4-FFF2-40B4-BE49-F238E27FC236}">
                      <a16:creationId xmlns:a16="http://schemas.microsoft.com/office/drawing/2014/main" id="{DE55A337-34B0-43A4-B264-F673C891BDC2}"/>
                    </a:ext>
                  </a:extLst>
                </p:cNvPr>
                <p:cNvPicPr/>
                <p:nvPr/>
              </p:nvPicPr>
              <p:blipFill>
                <a:blip r:embed="rId20"/>
                <a:stretch>
                  <a:fillRect/>
                </a:stretch>
              </p:blipFill>
              <p:spPr>
                <a:xfrm>
                  <a:off x="9497241" y="382485"/>
                  <a:ext cx="153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8884ED15-7B12-4115-96F3-5CBF7D5E5453}"/>
                    </a:ext>
                  </a:extLst>
                </p14:cNvPr>
                <p14:cNvContentPartPr/>
                <p14:nvPr/>
              </p14:nvContentPartPr>
              <p14:xfrm>
                <a:off x="9643041" y="352605"/>
                <a:ext cx="285480" cy="247680"/>
              </p14:xfrm>
            </p:contentPart>
          </mc:Choice>
          <mc:Fallback xmlns="">
            <p:pic>
              <p:nvPicPr>
                <p:cNvPr id="12" name="Freihand 11">
                  <a:extLst>
                    <a:ext uri="{FF2B5EF4-FFF2-40B4-BE49-F238E27FC236}">
                      <a16:creationId xmlns:a16="http://schemas.microsoft.com/office/drawing/2014/main" id="{8884ED15-7B12-4115-96F3-5CBF7D5E5453}"/>
                    </a:ext>
                  </a:extLst>
                </p:cNvPr>
                <p:cNvPicPr/>
                <p:nvPr/>
              </p:nvPicPr>
              <p:blipFill>
                <a:blip r:embed="rId22"/>
                <a:stretch>
                  <a:fillRect/>
                </a:stretch>
              </p:blipFill>
              <p:spPr>
                <a:xfrm>
                  <a:off x="9638721" y="348285"/>
                  <a:ext cx="294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53FAAC84-429A-4C7D-A391-993E7106DBDD}"/>
                    </a:ext>
                  </a:extLst>
                </p14:cNvPr>
                <p14:cNvContentPartPr/>
                <p14:nvPr/>
              </p14:nvContentPartPr>
              <p14:xfrm>
                <a:off x="9991161" y="259725"/>
                <a:ext cx="299520" cy="133920"/>
              </p14:xfrm>
            </p:contentPart>
          </mc:Choice>
          <mc:Fallback xmlns="">
            <p:pic>
              <p:nvPicPr>
                <p:cNvPr id="13" name="Freihand 12">
                  <a:extLst>
                    <a:ext uri="{FF2B5EF4-FFF2-40B4-BE49-F238E27FC236}">
                      <a16:creationId xmlns:a16="http://schemas.microsoft.com/office/drawing/2014/main" id="{53FAAC84-429A-4C7D-A391-993E7106DBDD}"/>
                    </a:ext>
                  </a:extLst>
                </p:cNvPr>
                <p:cNvPicPr/>
                <p:nvPr/>
              </p:nvPicPr>
              <p:blipFill>
                <a:blip r:embed="rId24"/>
                <a:stretch>
                  <a:fillRect/>
                </a:stretch>
              </p:blipFill>
              <p:spPr>
                <a:xfrm>
                  <a:off x="9986841" y="255405"/>
                  <a:ext cx="308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4D07543C-A724-42D0-8E84-E0C012ABBB97}"/>
                    </a:ext>
                  </a:extLst>
                </p14:cNvPr>
                <p14:cNvContentPartPr/>
                <p14:nvPr/>
              </p14:nvContentPartPr>
              <p14:xfrm>
                <a:off x="10453761" y="224445"/>
                <a:ext cx="230400" cy="284400"/>
              </p14:xfrm>
            </p:contentPart>
          </mc:Choice>
          <mc:Fallback xmlns="">
            <p:pic>
              <p:nvPicPr>
                <p:cNvPr id="15" name="Freihand 14">
                  <a:extLst>
                    <a:ext uri="{FF2B5EF4-FFF2-40B4-BE49-F238E27FC236}">
                      <a16:creationId xmlns:a16="http://schemas.microsoft.com/office/drawing/2014/main" id="{4D07543C-A724-42D0-8E84-E0C012ABBB97}"/>
                    </a:ext>
                  </a:extLst>
                </p:cNvPr>
                <p:cNvPicPr/>
                <p:nvPr/>
              </p:nvPicPr>
              <p:blipFill>
                <a:blip r:embed="rId26"/>
                <a:stretch>
                  <a:fillRect/>
                </a:stretch>
              </p:blipFill>
              <p:spPr>
                <a:xfrm>
                  <a:off x="10449441" y="220125"/>
                  <a:ext cx="2390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3DD77827-FC95-4DD0-A95A-85743AA5B2FC}"/>
                    </a:ext>
                  </a:extLst>
                </p14:cNvPr>
                <p14:cNvContentPartPr/>
                <p14:nvPr/>
              </p14:nvContentPartPr>
              <p14:xfrm>
                <a:off x="10654641" y="229485"/>
                <a:ext cx="47880" cy="12600"/>
              </p14:xfrm>
            </p:contentPart>
          </mc:Choice>
          <mc:Fallback xmlns="">
            <p:pic>
              <p:nvPicPr>
                <p:cNvPr id="16" name="Freihand 15">
                  <a:extLst>
                    <a:ext uri="{FF2B5EF4-FFF2-40B4-BE49-F238E27FC236}">
                      <a16:creationId xmlns:a16="http://schemas.microsoft.com/office/drawing/2014/main" id="{3DD77827-FC95-4DD0-A95A-85743AA5B2FC}"/>
                    </a:ext>
                  </a:extLst>
                </p:cNvPr>
                <p:cNvPicPr/>
                <p:nvPr/>
              </p:nvPicPr>
              <p:blipFill>
                <a:blip r:embed="rId28"/>
                <a:stretch>
                  <a:fillRect/>
                </a:stretch>
              </p:blipFill>
              <p:spPr>
                <a:xfrm>
                  <a:off x="10650321" y="225165"/>
                  <a:ext cx="5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A2CA5679-E374-495F-8DA4-D3E2E2E08B27}"/>
                    </a:ext>
                  </a:extLst>
                </p14:cNvPr>
                <p14:cNvContentPartPr/>
                <p14:nvPr/>
              </p14:nvContentPartPr>
              <p14:xfrm>
                <a:off x="10845441" y="229485"/>
                <a:ext cx="83160" cy="141840"/>
              </p14:xfrm>
            </p:contentPart>
          </mc:Choice>
          <mc:Fallback xmlns="">
            <p:pic>
              <p:nvPicPr>
                <p:cNvPr id="17" name="Freihand 16">
                  <a:extLst>
                    <a:ext uri="{FF2B5EF4-FFF2-40B4-BE49-F238E27FC236}">
                      <a16:creationId xmlns:a16="http://schemas.microsoft.com/office/drawing/2014/main" id="{A2CA5679-E374-495F-8DA4-D3E2E2E08B27}"/>
                    </a:ext>
                  </a:extLst>
                </p:cNvPr>
                <p:cNvPicPr/>
                <p:nvPr/>
              </p:nvPicPr>
              <p:blipFill>
                <a:blip r:embed="rId30"/>
                <a:stretch>
                  <a:fillRect/>
                </a:stretch>
              </p:blipFill>
              <p:spPr>
                <a:xfrm>
                  <a:off x="10841121" y="225165"/>
                  <a:ext cx="91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42D501F-B7C5-4C99-B694-164DB4EC524F}"/>
                    </a:ext>
                  </a:extLst>
                </p14:cNvPr>
                <p14:cNvContentPartPr/>
                <p14:nvPr/>
              </p14:nvContentPartPr>
              <p14:xfrm>
                <a:off x="10875681" y="209685"/>
                <a:ext cx="86400" cy="174240"/>
              </p14:xfrm>
            </p:contentPart>
          </mc:Choice>
          <mc:Fallback xmlns="">
            <p:pic>
              <p:nvPicPr>
                <p:cNvPr id="18" name="Freihand 17">
                  <a:extLst>
                    <a:ext uri="{FF2B5EF4-FFF2-40B4-BE49-F238E27FC236}">
                      <a16:creationId xmlns:a16="http://schemas.microsoft.com/office/drawing/2014/main" id="{642D501F-B7C5-4C99-B694-164DB4EC524F}"/>
                    </a:ext>
                  </a:extLst>
                </p:cNvPr>
                <p:cNvPicPr/>
                <p:nvPr/>
              </p:nvPicPr>
              <p:blipFill>
                <a:blip r:embed="rId32"/>
                <a:stretch>
                  <a:fillRect/>
                </a:stretch>
              </p:blipFill>
              <p:spPr>
                <a:xfrm>
                  <a:off x="10871361" y="205365"/>
                  <a:ext cx="95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7ACA2028-942A-400E-82CE-B40BA5476AE7}"/>
                    </a:ext>
                  </a:extLst>
                </p14:cNvPr>
                <p14:cNvContentPartPr/>
                <p14:nvPr/>
              </p14:nvContentPartPr>
              <p14:xfrm>
                <a:off x="10967841" y="282045"/>
                <a:ext cx="129240" cy="94320"/>
              </p14:xfrm>
            </p:contentPart>
          </mc:Choice>
          <mc:Fallback xmlns="">
            <p:pic>
              <p:nvPicPr>
                <p:cNvPr id="20" name="Freihand 19">
                  <a:extLst>
                    <a:ext uri="{FF2B5EF4-FFF2-40B4-BE49-F238E27FC236}">
                      <a16:creationId xmlns:a16="http://schemas.microsoft.com/office/drawing/2014/main" id="{7ACA2028-942A-400E-82CE-B40BA5476AE7}"/>
                    </a:ext>
                  </a:extLst>
                </p:cNvPr>
                <p:cNvPicPr/>
                <p:nvPr/>
              </p:nvPicPr>
              <p:blipFill>
                <a:blip r:embed="rId34"/>
                <a:stretch>
                  <a:fillRect/>
                </a:stretch>
              </p:blipFill>
              <p:spPr>
                <a:xfrm>
                  <a:off x="10963521" y="277725"/>
                  <a:ext cx="137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5BD92908-F92B-4953-978E-ABA1443CE563}"/>
                    </a:ext>
                  </a:extLst>
                </p14:cNvPr>
                <p14:cNvContentPartPr/>
                <p14:nvPr/>
              </p14:nvContentPartPr>
              <p14:xfrm>
                <a:off x="11034801" y="201765"/>
                <a:ext cx="76680" cy="172440"/>
              </p14:xfrm>
            </p:contentPart>
          </mc:Choice>
          <mc:Fallback xmlns="">
            <p:pic>
              <p:nvPicPr>
                <p:cNvPr id="21" name="Freihand 20">
                  <a:extLst>
                    <a:ext uri="{FF2B5EF4-FFF2-40B4-BE49-F238E27FC236}">
                      <a16:creationId xmlns:a16="http://schemas.microsoft.com/office/drawing/2014/main" id="{5BD92908-F92B-4953-978E-ABA1443CE563}"/>
                    </a:ext>
                  </a:extLst>
                </p:cNvPr>
                <p:cNvPicPr/>
                <p:nvPr/>
              </p:nvPicPr>
              <p:blipFill>
                <a:blip r:embed="rId36"/>
                <a:stretch>
                  <a:fillRect/>
                </a:stretch>
              </p:blipFill>
              <p:spPr>
                <a:xfrm>
                  <a:off x="11030481" y="197445"/>
                  <a:ext cx="85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ECD8735E-7D4E-4838-A4A2-4EC35E8B6717}"/>
                    </a:ext>
                  </a:extLst>
                </p14:cNvPr>
                <p14:cNvContentPartPr/>
                <p14:nvPr/>
              </p14:nvContentPartPr>
              <p14:xfrm>
                <a:off x="11148921" y="169365"/>
                <a:ext cx="170280" cy="180360"/>
              </p14:xfrm>
            </p:contentPart>
          </mc:Choice>
          <mc:Fallback xmlns="">
            <p:pic>
              <p:nvPicPr>
                <p:cNvPr id="22" name="Freihand 21">
                  <a:extLst>
                    <a:ext uri="{FF2B5EF4-FFF2-40B4-BE49-F238E27FC236}">
                      <a16:creationId xmlns:a16="http://schemas.microsoft.com/office/drawing/2014/main" id="{ECD8735E-7D4E-4838-A4A2-4EC35E8B6717}"/>
                    </a:ext>
                  </a:extLst>
                </p:cNvPr>
                <p:cNvPicPr/>
                <p:nvPr/>
              </p:nvPicPr>
              <p:blipFill>
                <a:blip r:embed="rId38"/>
                <a:stretch>
                  <a:fillRect/>
                </a:stretch>
              </p:blipFill>
              <p:spPr>
                <a:xfrm>
                  <a:off x="11144601" y="165045"/>
                  <a:ext cx="1789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44FD1DE8-12C7-4B30-9A8B-62F849D68D35}"/>
                    </a:ext>
                  </a:extLst>
                </p14:cNvPr>
                <p14:cNvContentPartPr/>
                <p14:nvPr/>
              </p14:nvContentPartPr>
              <p14:xfrm>
                <a:off x="11206881" y="178725"/>
                <a:ext cx="37440" cy="16200"/>
              </p14:xfrm>
            </p:contentPart>
          </mc:Choice>
          <mc:Fallback xmlns="">
            <p:pic>
              <p:nvPicPr>
                <p:cNvPr id="23" name="Freihand 22">
                  <a:extLst>
                    <a:ext uri="{FF2B5EF4-FFF2-40B4-BE49-F238E27FC236}">
                      <a16:creationId xmlns:a16="http://schemas.microsoft.com/office/drawing/2014/main" id="{44FD1DE8-12C7-4B30-9A8B-62F849D68D35}"/>
                    </a:ext>
                  </a:extLst>
                </p:cNvPr>
                <p:cNvPicPr/>
                <p:nvPr/>
              </p:nvPicPr>
              <p:blipFill>
                <a:blip r:embed="rId40"/>
                <a:stretch>
                  <a:fillRect/>
                </a:stretch>
              </p:blipFill>
              <p:spPr>
                <a:xfrm>
                  <a:off x="11202561" y="174405"/>
                  <a:ext cx="46080" cy="24840"/>
                </a:xfrm>
                <a:prstGeom prst="rect">
                  <a:avLst/>
                </a:prstGeom>
              </p:spPr>
            </p:pic>
          </mc:Fallback>
        </mc:AlternateContent>
      </p:grpSp>
      <p:grpSp>
        <p:nvGrpSpPr>
          <p:cNvPr id="32" name="Gruppieren 31">
            <a:extLst>
              <a:ext uri="{FF2B5EF4-FFF2-40B4-BE49-F238E27FC236}">
                <a16:creationId xmlns:a16="http://schemas.microsoft.com/office/drawing/2014/main" id="{30F80A9F-5DF3-4EBC-BE08-E851DB16A43D}"/>
              </a:ext>
            </a:extLst>
          </p:cNvPr>
          <p:cNvGrpSpPr/>
          <p:nvPr/>
        </p:nvGrpSpPr>
        <p:grpSpPr>
          <a:xfrm>
            <a:off x="8797761" y="728445"/>
            <a:ext cx="691920" cy="181800"/>
            <a:chOff x="8797761" y="728445"/>
            <a:chExt cx="691920" cy="181800"/>
          </a:xfrm>
        </p:grpSpPr>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03FDEAD3-673F-4288-9044-4B1F7E20B94B}"/>
                    </a:ext>
                  </a:extLst>
                </p14:cNvPr>
                <p14:cNvContentPartPr/>
                <p14:nvPr/>
              </p14:nvContentPartPr>
              <p14:xfrm>
                <a:off x="8797761" y="737805"/>
                <a:ext cx="113400" cy="166320"/>
              </p14:xfrm>
            </p:contentPart>
          </mc:Choice>
          <mc:Fallback xmlns="">
            <p:pic>
              <p:nvPicPr>
                <p:cNvPr id="24" name="Freihand 23">
                  <a:extLst>
                    <a:ext uri="{FF2B5EF4-FFF2-40B4-BE49-F238E27FC236}">
                      <a16:creationId xmlns:a16="http://schemas.microsoft.com/office/drawing/2014/main" id="{03FDEAD3-673F-4288-9044-4B1F7E20B94B}"/>
                    </a:ext>
                  </a:extLst>
                </p:cNvPr>
                <p:cNvPicPr/>
                <p:nvPr/>
              </p:nvPicPr>
              <p:blipFill>
                <a:blip r:embed="rId42"/>
                <a:stretch>
                  <a:fillRect/>
                </a:stretch>
              </p:blipFill>
              <p:spPr>
                <a:xfrm>
                  <a:off x="8793441" y="733485"/>
                  <a:ext cx="122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7B4EABC8-C9F1-49B3-B9C9-B907FD83884A}"/>
                    </a:ext>
                  </a:extLst>
                </p14:cNvPr>
                <p14:cNvContentPartPr/>
                <p14:nvPr/>
              </p14:nvContentPartPr>
              <p14:xfrm>
                <a:off x="8912241" y="822405"/>
                <a:ext cx="93240" cy="82800"/>
              </p14:xfrm>
            </p:contentPart>
          </mc:Choice>
          <mc:Fallback xmlns="">
            <p:pic>
              <p:nvPicPr>
                <p:cNvPr id="25" name="Freihand 24">
                  <a:extLst>
                    <a:ext uri="{FF2B5EF4-FFF2-40B4-BE49-F238E27FC236}">
                      <a16:creationId xmlns:a16="http://schemas.microsoft.com/office/drawing/2014/main" id="{7B4EABC8-C9F1-49B3-B9C9-B907FD83884A}"/>
                    </a:ext>
                  </a:extLst>
                </p:cNvPr>
                <p:cNvPicPr/>
                <p:nvPr/>
              </p:nvPicPr>
              <p:blipFill>
                <a:blip r:embed="rId44"/>
                <a:stretch>
                  <a:fillRect/>
                </a:stretch>
              </p:blipFill>
              <p:spPr>
                <a:xfrm>
                  <a:off x="8907921" y="818085"/>
                  <a:ext cx="101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FED2B506-9510-450F-8C27-E875689830F6}"/>
                    </a:ext>
                  </a:extLst>
                </p14:cNvPr>
                <p14:cNvContentPartPr/>
                <p14:nvPr/>
              </p14:nvContentPartPr>
              <p14:xfrm>
                <a:off x="9055881" y="728445"/>
                <a:ext cx="91440" cy="181800"/>
              </p14:xfrm>
            </p:contentPart>
          </mc:Choice>
          <mc:Fallback xmlns="">
            <p:pic>
              <p:nvPicPr>
                <p:cNvPr id="26" name="Freihand 25">
                  <a:extLst>
                    <a:ext uri="{FF2B5EF4-FFF2-40B4-BE49-F238E27FC236}">
                      <a16:creationId xmlns:a16="http://schemas.microsoft.com/office/drawing/2014/main" id="{FED2B506-9510-450F-8C27-E875689830F6}"/>
                    </a:ext>
                  </a:extLst>
                </p:cNvPr>
                <p:cNvPicPr/>
                <p:nvPr/>
              </p:nvPicPr>
              <p:blipFill>
                <a:blip r:embed="rId46"/>
                <a:stretch>
                  <a:fillRect/>
                </a:stretch>
              </p:blipFill>
              <p:spPr>
                <a:xfrm>
                  <a:off x="9051561" y="724125"/>
                  <a:ext cx="100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C174464C-189C-4A16-AAC0-93529513F031}"/>
                    </a:ext>
                  </a:extLst>
                </p14:cNvPr>
                <p14:cNvContentPartPr/>
                <p14:nvPr/>
              </p14:nvContentPartPr>
              <p14:xfrm>
                <a:off x="9173241" y="786405"/>
                <a:ext cx="316440" cy="103680"/>
              </p14:xfrm>
            </p:contentPart>
          </mc:Choice>
          <mc:Fallback xmlns="">
            <p:pic>
              <p:nvPicPr>
                <p:cNvPr id="27" name="Freihand 26">
                  <a:extLst>
                    <a:ext uri="{FF2B5EF4-FFF2-40B4-BE49-F238E27FC236}">
                      <a16:creationId xmlns:a16="http://schemas.microsoft.com/office/drawing/2014/main" id="{C174464C-189C-4A16-AAC0-93529513F031}"/>
                    </a:ext>
                  </a:extLst>
                </p:cNvPr>
                <p:cNvPicPr/>
                <p:nvPr/>
              </p:nvPicPr>
              <p:blipFill>
                <a:blip r:embed="rId48"/>
                <a:stretch>
                  <a:fillRect/>
                </a:stretch>
              </p:blipFill>
              <p:spPr>
                <a:xfrm>
                  <a:off x="9168921" y="782085"/>
                  <a:ext cx="325080" cy="112320"/>
                </a:xfrm>
                <a:prstGeom prst="rect">
                  <a:avLst/>
                </a:prstGeom>
              </p:spPr>
            </p:pic>
          </mc:Fallback>
        </mc:AlternateContent>
      </p:grpSp>
      <p:grpSp>
        <p:nvGrpSpPr>
          <p:cNvPr id="31" name="Gruppieren 30">
            <a:extLst>
              <a:ext uri="{FF2B5EF4-FFF2-40B4-BE49-F238E27FC236}">
                <a16:creationId xmlns:a16="http://schemas.microsoft.com/office/drawing/2014/main" id="{63746AE7-89FC-47AF-A46E-B9525DEBDDCE}"/>
              </a:ext>
            </a:extLst>
          </p:cNvPr>
          <p:cNvGrpSpPr/>
          <p:nvPr/>
        </p:nvGrpSpPr>
        <p:grpSpPr>
          <a:xfrm>
            <a:off x="9721521" y="701805"/>
            <a:ext cx="927360" cy="309600"/>
            <a:chOff x="9721521" y="701805"/>
            <a:chExt cx="927360" cy="309600"/>
          </a:xfrm>
        </p:grpSpPr>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7AFC32C3-7132-434E-9726-3A5209648ACF}"/>
                    </a:ext>
                  </a:extLst>
                </p14:cNvPr>
                <p14:cNvContentPartPr/>
                <p14:nvPr/>
              </p14:nvContentPartPr>
              <p14:xfrm>
                <a:off x="9721521" y="701805"/>
                <a:ext cx="265320" cy="144360"/>
              </p14:xfrm>
            </p:contentPart>
          </mc:Choice>
          <mc:Fallback xmlns="">
            <p:pic>
              <p:nvPicPr>
                <p:cNvPr id="28" name="Freihand 27">
                  <a:extLst>
                    <a:ext uri="{FF2B5EF4-FFF2-40B4-BE49-F238E27FC236}">
                      <a16:creationId xmlns:a16="http://schemas.microsoft.com/office/drawing/2014/main" id="{7AFC32C3-7132-434E-9726-3A5209648ACF}"/>
                    </a:ext>
                  </a:extLst>
                </p:cNvPr>
                <p:cNvPicPr/>
                <p:nvPr/>
              </p:nvPicPr>
              <p:blipFill>
                <a:blip r:embed="rId50"/>
                <a:stretch>
                  <a:fillRect/>
                </a:stretch>
              </p:blipFill>
              <p:spPr>
                <a:xfrm>
                  <a:off x="9717201" y="697485"/>
                  <a:ext cx="273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0146DC4F-FEC8-47F1-8034-3FE6742993AA}"/>
                    </a:ext>
                  </a:extLst>
                </p14:cNvPr>
                <p14:cNvContentPartPr/>
                <p14:nvPr/>
              </p14:nvContentPartPr>
              <p14:xfrm>
                <a:off x="10009161" y="748605"/>
                <a:ext cx="340560" cy="262800"/>
              </p14:xfrm>
            </p:contentPart>
          </mc:Choice>
          <mc:Fallback xmlns="">
            <p:pic>
              <p:nvPicPr>
                <p:cNvPr id="29" name="Freihand 28">
                  <a:extLst>
                    <a:ext uri="{FF2B5EF4-FFF2-40B4-BE49-F238E27FC236}">
                      <a16:creationId xmlns:a16="http://schemas.microsoft.com/office/drawing/2014/main" id="{0146DC4F-FEC8-47F1-8034-3FE6742993AA}"/>
                    </a:ext>
                  </a:extLst>
                </p:cNvPr>
                <p:cNvPicPr/>
                <p:nvPr/>
              </p:nvPicPr>
              <p:blipFill>
                <a:blip r:embed="rId52"/>
                <a:stretch>
                  <a:fillRect/>
                </a:stretch>
              </p:blipFill>
              <p:spPr>
                <a:xfrm>
                  <a:off x="10004481" y="744285"/>
                  <a:ext cx="3492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026A10B2-2F64-4A87-94FC-3452BF57A854}"/>
                    </a:ext>
                  </a:extLst>
                </p14:cNvPr>
                <p14:cNvContentPartPr/>
                <p14:nvPr/>
              </p14:nvContentPartPr>
              <p14:xfrm>
                <a:off x="10394361" y="732405"/>
                <a:ext cx="254520" cy="248400"/>
              </p14:xfrm>
            </p:contentPart>
          </mc:Choice>
          <mc:Fallback xmlns="">
            <p:pic>
              <p:nvPicPr>
                <p:cNvPr id="30" name="Freihand 29">
                  <a:extLst>
                    <a:ext uri="{FF2B5EF4-FFF2-40B4-BE49-F238E27FC236}">
                      <a16:creationId xmlns:a16="http://schemas.microsoft.com/office/drawing/2014/main" id="{026A10B2-2F64-4A87-94FC-3452BF57A854}"/>
                    </a:ext>
                  </a:extLst>
                </p:cNvPr>
                <p:cNvPicPr/>
                <p:nvPr/>
              </p:nvPicPr>
              <p:blipFill>
                <a:blip r:embed="rId54"/>
                <a:stretch>
                  <a:fillRect/>
                </a:stretch>
              </p:blipFill>
              <p:spPr>
                <a:xfrm>
                  <a:off x="10390041" y="728085"/>
                  <a:ext cx="263160" cy="25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0AAF7BA7-F08E-4C68-BFB9-8A89623F7A4C}"/>
                  </a:ext>
                </a:extLst>
              </p14:cNvPr>
              <p14:cNvContentPartPr/>
              <p14:nvPr/>
            </p14:nvContentPartPr>
            <p14:xfrm>
              <a:off x="1630881" y="1389405"/>
              <a:ext cx="1341720" cy="62280"/>
            </p14:xfrm>
          </p:contentPart>
        </mc:Choice>
        <mc:Fallback xmlns="">
          <p:pic>
            <p:nvPicPr>
              <p:cNvPr id="34" name="Freihand 33">
                <a:extLst>
                  <a:ext uri="{FF2B5EF4-FFF2-40B4-BE49-F238E27FC236}">
                    <a16:creationId xmlns:a16="http://schemas.microsoft.com/office/drawing/2014/main" id="{0AAF7BA7-F08E-4C68-BFB9-8A89623F7A4C}"/>
                  </a:ext>
                </a:extLst>
              </p:cNvPr>
              <p:cNvPicPr/>
              <p:nvPr/>
            </p:nvPicPr>
            <p:blipFill>
              <a:blip r:embed="rId56"/>
              <a:stretch>
                <a:fillRect/>
              </a:stretch>
            </p:blipFill>
            <p:spPr>
              <a:xfrm>
                <a:off x="1626561" y="1385085"/>
                <a:ext cx="1350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6E4957AD-9FE7-4BF3-90B7-2C7C22679BD3}"/>
                  </a:ext>
                </a:extLst>
              </p14:cNvPr>
              <p14:cNvContentPartPr/>
              <p14:nvPr/>
            </p14:nvContentPartPr>
            <p14:xfrm>
              <a:off x="2490921" y="1009605"/>
              <a:ext cx="536040" cy="561600"/>
            </p14:xfrm>
          </p:contentPart>
        </mc:Choice>
        <mc:Fallback xmlns="">
          <p:pic>
            <p:nvPicPr>
              <p:cNvPr id="35" name="Freihand 34">
                <a:extLst>
                  <a:ext uri="{FF2B5EF4-FFF2-40B4-BE49-F238E27FC236}">
                    <a16:creationId xmlns:a16="http://schemas.microsoft.com/office/drawing/2014/main" id="{6E4957AD-9FE7-4BF3-90B7-2C7C22679BD3}"/>
                  </a:ext>
                </a:extLst>
              </p:cNvPr>
              <p:cNvPicPr/>
              <p:nvPr/>
            </p:nvPicPr>
            <p:blipFill>
              <a:blip r:embed="rId58"/>
              <a:stretch>
                <a:fillRect/>
              </a:stretch>
            </p:blipFill>
            <p:spPr>
              <a:xfrm>
                <a:off x="2486601" y="1005285"/>
                <a:ext cx="54468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C597085D-BAB1-4A71-A870-971A12C11868}"/>
                  </a:ext>
                </a:extLst>
              </p14:cNvPr>
              <p14:cNvContentPartPr/>
              <p14:nvPr/>
            </p14:nvContentPartPr>
            <p14:xfrm>
              <a:off x="1797561" y="2101485"/>
              <a:ext cx="2485800" cy="58680"/>
            </p14:xfrm>
          </p:contentPart>
        </mc:Choice>
        <mc:Fallback xmlns="">
          <p:pic>
            <p:nvPicPr>
              <p:cNvPr id="36" name="Freihand 35">
                <a:extLst>
                  <a:ext uri="{FF2B5EF4-FFF2-40B4-BE49-F238E27FC236}">
                    <a16:creationId xmlns:a16="http://schemas.microsoft.com/office/drawing/2014/main" id="{C597085D-BAB1-4A71-A870-971A12C11868}"/>
                  </a:ext>
                </a:extLst>
              </p:cNvPr>
              <p:cNvPicPr/>
              <p:nvPr/>
            </p:nvPicPr>
            <p:blipFill>
              <a:blip r:embed="rId60"/>
              <a:stretch>
                <a:fillRect/>
              </a:stretch>
            </p:blipFill>
            <p:spPr>
              <a:xfrm>
                <a:off x="1793241" y="2097165"/>
                <a:ext cx="2494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B2898DAD-F7CC-4584-B964-E959B3454481}"/>
                  </a:ext>
                </a:extLst>
              </p14:cNvPr>
              <p14:cNvContentPartPr/>
              <p14:nvPr/>
            </p14:nvContentPartPr>
            <p14:xfrm>
              <a:off x="6329241" y="3058725"/>
              <a:ext cx="1605600" cy="84960"/>
            </p14:xfrm>
          </p:contentPart>
        </mc:Choice>
        <mc:Fallback xmlns="">
          <p:pic>
            <p:nvPicPr>
              <p:cNvPr id="40" name="Freihand 39">
                <a:extLst>
                  <a:ext uri="{FF2B5EF4-FFF2-40B4-BE49-F238E27FC236}">
                    <a16:creationId xmlns:a16="http://schemas.microsoft.com/office/drawing/2014/main" id="{B2898DAD-F7CC-4584-B964-E959B3454481}"/>
                  </a:ext>
                </a:extLst>
              </p:cNvPr>
              <p:cNvPicPr/>
              <p:nvPr/>
            </p:nvPicPr>
            <p:blipFill>
              <a:blip r:embed="rId62"/>
              <a:stretch>
                <a:fillRect/>
              </a:stretch>
            </p:blipFill>
            <p:spPr>
              <a:xfrm>
                <a:off x="6324921" y="3054405"/>
                <a:ext cx="16142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F674FF55-14E4-42B6-B0D9-457A9255C0A3}"/>
                  </a:ext>
                </a:extLst>
              </p14:cNvPr>
              <p14:cNvContentPartPr/>
              <p14:nvPr/>
            </p14:nvContentPartPr>
            <p14:xfrm>
              <a:off x="439281" y="3770445"/>
              <a:ext cx="2796120" cy="64440"/>
            </p14:xfrm>
          </p:contentPart>
        </mc:Choice>
        <mc:Fallback xmlns="">
          <p:pic>
            <p:nvPicPr>
              <p:cNvPr id="41" name="Freihand 40">
                <a:extLst>
                  <a:ext uri="{FF2B5EF4-FFF2-40B4-BE49-F238E27FC236}">
                    <a16:creationId xmlns:a16="http://schemas.microsoft.com/office/drawing/2014/main" id="{F674FF55-14E4-42B6-B0D9-457A9255C0A3}"/>
                  </a:ext>
                </a:extLst>
              </p:cNvPr>
              <p:cNvPicPr/>
              <p:nvPr/>
            </p:nvPicPr>
            <p:blipFill>
              <a:blip r:embed="rId64"/>
              <a:stretch>
                <a:fillRect/>
              </a:stretch>
            </p:blipFill>
            <p:spPr>
              <a:xfrm>
                <a:off x="434961" y="3766125"/>
                <a:ext cx="2804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4108EA2A-1CDC-4C02-BCED-9A04E954E135}"/>
                  </a:ext>
                </a:extLst>
              </p14:cNvPr>
              <p14:cNvContentPartPr/>
              <p14:nvPr/>
            </p14:nvContentPartPr>
            <p14:xfrm>
              <a:off x="3573441" y="3783765"/>
              <a:ext cx="1689120" cy="18000"/>
            </p14:xfrm>
          </p:contentPart>
        </mc:Choice>
        <mc:Fallback xmlns="">
          <p:pic>
            <p:nvPicPr>
              <p:cNvPr id="42" name="Freihand 41">
                <a:extLst>
                  <a:ext uri="{FF2B5EF4-FFF2-40B4-BE49-F238E27FC236}">
                    <a16:creationId xmlns:a16="http://schemas.microsoft.com/office/drawing/2014/main" id="{4108EA2A-1CDC-4C02-BCED-9A04E954E135}"/>
                  </a:ext>
                </a:extLst>
              </p:cNvPr>
              <p:cNvPicPr/>
              <p:nvPr/>
            </p:nvPicPr>
            <p:blipFill>
              <a:blip r:embed="rId66"/>
              <a:stretch>
                <a:fillRect/>
              </a:stretch>
            </p:blipFill>
            <p:spPr>
              <a:xfrm>
                <a:off x="3569121" y="3779445"/>
                <a:ext cx="1697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1FB3ED8F-D986-4CA6-9C8D-80ED690B9D41}"/>
                  </a:ext>
                </a:extLst>
              </p14:cNvPr>
              <p14:cNvContentPartPr/>
              <p14:nvPr/>
            </p14:nvContentPartPr>
            <p14:xfrm>
              <a:off x="1549521" y="4337085"/>
              <a:ext cx="3852000" cy="69840"/>
            </p14:xfrm>
          </p:contentPart>
        </mc:Choice>
        <mc:Fallback xmlns="">
          <p:pic>
            <p:nvPicPr>
              <p:cNvPr id="48" name="Freihand 47">
                <a:extLst>
                  <a:ext uri="{FF2B5EF4-FFF2-40B4-BE49-F238E27FC236}">
                    <a16:creationId xmlns:a16="http://schemas.microsoft.com/office/drawing/2014/main" id="{1FB3ED8F-D986-4CA6-9C8D-80ED690B9D41}"/>
                  </a:ext>
                </a:extLst>
              </p:cNvPr>
              <p:cNvPicPr/>
              <p:nvPr/>
            </p:nvPicPr>
            <p:blipFill>
              <a:blip r:embed="rId68"/>
              <a:stretch>
                <a:fillRect/>
              </a:stretch>
            </p:blipFill>
            <p:spPr>
              <a:xfrm>
                <a:off x="1545201" y="4332765"/>
                <a:ext cx="3860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2E0030E2-8DAA-4740-8267-E97160BB2F87}"/>
                  </a:ext>
                </a:extLst>
              </p14:cNvPr>
              <p14:cNvContentPartPr/>
              <p14:nvPr/>
            </p14:nvContentPartPr>
            <p14:xfrm>
              <a:off x="5565681" y="4296405"/>
              <a:ext cx="2121840" cy="167400"/>
            </p14:xfrm>
          </p:contentPart>
        </mc:Choice>
        <mc:Fallback xmlns="">
          <p:pic>
            <p:nvPicPr>
              <p:cNvPr id="49" name="Freihand 48">
                <a:extLst>
                  <a:ext uri="{FF2B5EF4-FFF2-40B4-BE49-F238E27FC236}">
                    <a16:creationId xmlns:a16="http://schemas.microsoft.com/office/drawing/2014/main" id="{2E0030E2-8DAA-4740-8267-E97160BB2F87}"/>
                  </a:ext>
                </a:extLst>
              </p:cNvPr>
              <p:cNvPicPr/>
              <p:nvPr/>
            </p:nvPicPr>
            <p:blipFill>
              <a:blip r:embed="rId70"/>
              <a:stretch>
                <a:fillRect/>
              </a:stretch>
            </p:blipFill>
            <p:spPr>
              <a:xfrm>
                <a:off x="5561361" y="4292085"/>
                <a:ext cx="2130480" cy="176040"/>
              </a:xfrm>
              <a:prstGeom prst="rect">
                <a:avLst/>
              </a:prstGeom>
            </p:spPr>
          </p:pic>
        </mc:Fallback>
      </mc:AlternateContent>
      <p:grpSp>
        <p:nvGrpSpPr>
          <p:cNvPr id="54" name="Gruppieren 53">
            <a:extLst>
              <a:ext uri="{FF2B5EF4-FFF2-40B4-BE49-F238E27FC236}">
                <a16:creationId xmlns:a16="http://schemas.microsoft.com/office/drawing/2014/main" id="{E580477C-7676-4812-A733-5459E27891ED}"/>
              </a:ext>
            </a:extLst>
          </p:cNvPr>
          <p:cNvGrpSpPr/>
          <p:nvPr/>
        </p:nvGrpSpPr>
        <p:grpSpPr>
          <a:xfrm>
            <a:off x="405801" y="1012485"/>
            <a:ext cx="9649080" cy="4610880"/>
            <a:chOff x="405801" y="1012485"/>
            <a:chExt cx="9649080" cy="4610880"/>
          </a:xfrm>
        </p:grpSpPr>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CFE09FFB-5220-4E99-9E6A-10F1CA0A9A25}"/>
                    </a:ext>
                  </a:extLst>
                </p14:cNvPr>
                <p14:cNvContentPartPr/>
                <p14:nvPr/>
              </p14:nvContentPartPr>
              <p14:xfrm>
                <a:off x="405801" y="3090045"/>
                <a:ext cx="1280160" cy="55800"/>
              </p14:xfrm>
            </p:contentPart>
          </mc:Choice>
          <mc:Fallback xmlns="">
            <p:pic>
              <p:nvPicPr>
                <p:cNvPr id="37" name="Freihand 36">
                  <a:extLst>
                    <a:ext uri="{FF2B5EF4-FFF2-40B4-BE49-F238E27FC236}">
                      <a16:creationId xmlns:a16="http://schemas.microsoft.com/office/drawing/2014/main" id="{CFE09FFB-5220-4E99-9E6A-10F1CA0A9A25}"/>
                    </a:ext>
                  </a:extLst>
                </p:cNvPr>
                <p:cNvPicPr/>
                <p:nvPr/>
              </p:nvPicPr>
              <p:blipFill>
                <a:blip r:embed="rId72"/>
                <a:stretch>
                  <a:fillRect/>
                </a:stretch>
              </p:blipFill>
              <p:spPr>
                <a:xfrm>
                  <a:off x="401481" y="3085725"/>
                  <a:ext cx="12888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 name="Freihand 37">
                  <a:extLst>
                    <a:ext uri="{FF2B5EF4-FFF2-40B4-BE49-F238E27FC236}">
                      <a16:creationId xmlns:a16="http://schemas.microsoft.com/office/drawing/2014/main" id="{DF29E16C-F741-49B1-AFAA-02A5E5C73039}"/>
                    </a:ext>
                  </a:extLst>
                </p14:cNvPr>
                <p14:cNvContentPartPr/>
                <p14:nvPr/>
              </p14:nvContentPartPr>
              <p14:xfrm>
                <a:off x="2376801" y="3077805"/>
                <a:ext cx="852480" cy="100440"/>
              </p14:xfrm>
            </p:contentPart>
          </mc:Choice>
          <mc:Fallback xmlns="">
            <p:pic>
              <p:nvPicPr>
                <p:cNvPr id="38" name="Freihand 37">
                  <a:extLst>
                    <a:ext uri="{FF2B5EF4-FFF2-40B4-BE49-F238E27FC236}">
                      <a16:creationId xmlns:a16="http://schemas.microsoft.com/office/drawing/2014/main" id="{DF29E16C-F741-49B1-AFAA-02A5E5C73039}"/>
                    </a:ext>
                  </a:extLst>
                </p:cNvPr>
                <p:cNvPicPr/>
                <p:nvPr/>
              </p:nvPicPr>
              <p:blipFill>
                <a:blip r:embed="rId74"/>
                <a:stretch>
                  <a:fillRect/>
                </a:stretch>
              </p:blipFill>
              <p:spPr>
                <a:xfrm>
                  <a:off x="2372481" y="3073485"/>
                  <a:ext cx="861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D5108954-694D-44FE-8CDB-FFFAF3B49037}"/>
                    </a:ext>
                  </a:extLst>
                </p14:cNvPr>
                <p14:cNvContentPartPr/>
                <p14:nvPr/>
              </p14:nvContentPartPr>
              <p14:xfrm>
                <a:off x="7640721" y="3777285"/>
                <a:ext cx="836280" cy="68400"/>
              </p14:xfrm>
            </p:contentPart>
          </mc:Choice>
          <mc:Fallback xmlns="">
            <p:pic>
              <p:nvPicPr>
                <p:cNvPr id="43" name="Freihand 42">
                  <a:extLst>
                    <a:ext uri="{FF2B5EF4-FFF2-40B4-BE49-F238E27FC236}">
                      <a16:creationId xmlns:a16="http://schemas.microsoft.com/office/drawing/2014/main" id="{D5108954-694D-44FE-8CDB-FFFAF3B49037}"/>
                    </a:ext>
                  </a:extLst>
                </p:cNvPr>
                <p:cNvPicPr/>
                <p:nvPr/>
              </p:nvPicPr>
              <p:blipFill>
                <a:blip r:embed="rId76"/>
                <a:stretch>
                  <a:fillRect/>
                </a:stretch>
              </p:blipFill>
              <p:spPr>
                <a:xfrm>
                  <a:off x="7636401" y="3772965"/>
                  <a:ext cx="844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F0838A82-1E8A-4B2D-8E9C-A4B461957BB2}"/>
                    </a:ext>
                  </a:extLst>
                </p14:cNvPr>
                <p14:cNvContentPartPr/>
                <p14:nvPr/>
              </p14:nvContentPartPr>
              <p14:xfrm>
                <a:off x="6379641" y="3067365"/>
                <a:ext cx="1436760" cy="77040"/>
              </p14:xfrm>
            </p:contentPart>
          </mc:Choice>
          <mc:Fallback xmlns="">
            <p:pic>
              <p:nvPicPr>
                <p:cNvPr id="44" name="Freihand 43">
                  <a:extLst>
                    <a:ext uri="{FF2B5EF4-FFF2-40B4-BE49-F238E27FC236}">
                      <a16:creationId xmlns:a16="http://schemas.microsoft.com/office/drawing/2014/main" id="{F0838A82-1E8A-4B2D-8E9C-A4B461957BB2}"/>
                    </a:ext>
                  </a:extLst>
                </p:cNvPr>
                <p:cNvPicPr/>
                <p:nvPr/>
              </p:nvPicPr>
              <p:blipFill>
                <a:blip r:embed="rId78"/>
                <a:stretch>
                  <a:fillRect/>
                </a:stretch>
              </p:blipFill>
              <p:spPr>
                <a:xfrm>
                  <a:off x="6375321" y="3063045"/>
                  <a:ext cx="1445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55B92141-BF3B-435D-85F4-55757AB96900}"/>
                    </a:ext>
                  </a:extLst>
                </p14:cNvPr>
                <p14:cNvContentPartPr/>
                <p14:nvPr/>
              </p14:nvContentPartPr>
              <p14:xfrm>
                <a:off x="7765281" y="3337365"/>
                <a:ext cx="278280" cy="228600"/>
              </p14:xfrm>
            </p:contentPart>
          </mc:Choice>
          <mc:Fallback xmlns="">
            <p:pic>
              <p:nvPicPr>
                <p:cNvPr id="45" name="Freihand 44">
                  <a:extLst>
                    <a:ext uri="{FF2B5EF4-FFF2-40B4-BE49-F238E27FC236}">
                      <a16:creationId xmlns:a16="http://schemas.microsoft.com/office/drawing/2014/main" id="{55B92141-BF3B-435D-85F4-55757AB96900}"/>
                    </a:ext>
                  </a:extLst>
                </p:cNvPr>
                <p:cNvPicPr/>
                <p:nvPr/>
              </p:nvPicPr>
              <p:blipFill>
                <a:blip r:embed="rId80"/>
                <a:stretch>
                  <a:fillRect/>
                </a:stretch>
              </p:blipFill>
              <p:spPr>
                <a:xfrm>
                  <a:off x="7760961" y="3333045"/>
                  <a:ext cx="2869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A8857BB0-9423-485B-BFFF-8AEE4A6ED521}"/>
                    </a:ext>
                  </a:extLst>
                </p14:cNvPr>
                <p14:cNvContentPartPr/>
                <p14:nvPr/>
              </p14:nvContentPartPr>
              <p14:xfrm>
                <a:off x="7650081" y="3151245"/>
                <a:ext cx="223200" cy="229320"/>
              </p14:xfrm>
            </p:contentPart>
          </mc:Choice>
          <mc:Fallback xmlns="">
            <p:pic>
              <p:nvPicPr>
                <p:cNvPr id="46" name="Freihand 45">
                  <a:extLst>
                    <a:ext uri="{FF2B5EF4-FFF2-40B4-BE49-F238E27FC236}">
                      <a16:creationId xmlns:a16="http://schemas.microsoft.com/office/drawing/2014/main" id="{A8857BB0-9423-485B-BFFF-8AEE4A6ED521}"/>
                    </a:ext>
                  </a:extLst>
                </p:cNvPr>
                <p:cNvPicPr/>
                <p:nvPr/>
              </p:nvPicPr>
              <p:blipFill>
                <a:blip r:embed="rId82"/>
                <a:stretch>
                  <a:fillRect/>
                </a:stretch>
              </p:blipFill>
              <p:spPr>
                <a:xfrm>
                  <a:off x="7645761" y="3146925"/>
                  <a:ext cx="231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8F8D83A7-D738-4200-9B96-5A4FB550E60C}"/>
                    </a:ext>
                  </a:extLst>
                </p14:cNvPr>
                <p14:cNvContentPartPr/>
                <p14:nvPr/>
              </p14:nvContentPartPr>
              <p14:xfrm>
                <a:off x="860121" y="5404485"/>
                <a:ext cx="1717560" cy="84240"/>
              </p14:xfrm>
            </p:contentPart>
          </mc:Choice>
          <mc:Fallback xmlns="">
            <p:pic>
              <p:nvPicPr>
                <p:cNvPr id="50" name="Freihand 49">
                  <a:extLst>
                    <a:ext uri="{FF2B5EF4-FFF2-40B4-BE49-F238E27FC236}">
                      <a16:creationId xmlns:a16="http://schemas.microsoft.com/office/drawing/2014/main" id="{8F8D83A7-D738-4200-9B96-5A4FB550E60C}"/>
                    </a:ext>
                  </a:extLst>
                </p:cNvPr>
                <p:cNvPicPr/>
                <p:nvPr/>
              </p:nvPicPr>
              <p:blipFill>
                <a:blip r:embed="rId84"/>
                <a:stretch>
                  <a:fillRect/>
                </a:stretch>
              </p:blipFill>
              <p:spPr>
                <a:xfrm>
                  <a:off x="855801" y="5400165"/>
                  <a:ext cx="1726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FEDBAEFE-7D16-45C7-9669-F5BE1482E2A0}"/>
                    </a:ext>
                  </a:extLst>
                </p14:cNvPr>
                <p14:cNvContentPartPr/>
                <p14:nvPr/>
              </p14:nvContentPartPr>
              <p14:xfrm>
                <a:off x="784881" y="4960605"/>
                <a:ext cx="1785960" cy="662760"/>
              </p14:xfrm>
            </p:contentPart>
          </mc:Choice>
          <mc:Fallback xmlns="">
            <p:pic>
              <p:nvPicPr>
                <p:cNvPr id="51" name="Freihand 50">
                  <a:extLst>
                    <a:ext uri="{FF2B5EF4-FFF2-40B4-BE49-F238E27FC236}">
                      <a16:creationId xmlns:a16="http://schemas.microsoft.com/office/drawing/2014/main" id="{FEDBAEFE-7D16-45C7-9669-F5BE1482E2A0}"/>
                    </a:ext>
                  </a:extLst>
                </p:cNvPr>
                <p:cNvPicPr/>
                <p:nvPr/>
              </p:nvPicPr>
              <p:blipFill>
                <a:blip r:embed="rId86"/>
                <a:stretch>
                  <a:fillRect/>
                </a:stretch>
              </p:blipFill>
              <p:spPr>
                <a:xfrm>
                  <a:off x="780561" y="4956285"/>
                  <a:ext cx="179460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3841FCAA-369D-4E2E-8543-9D0A2326C7DC}"/>
                    </a:ext>
                  </a:extLst>
                </p14:cNvPr>
                <p14:cNvContentPartPr/>
                <p14:nvPr/>
              </p14:nvContentPartPr>
              <p14:xfrm>
                <a:off x="2402721" y="1287525"/>
                <a:ext cx="7387560" cy="3742200"/>
              </p14:xfrm>
            </p:contentPart>
          </mc:Choice>
          <mc:Fallback xmlns="">
            <p:pic>
              <p:nvPicPr>
                <p:cNvPr id="52" name="Freihand 51">
                  <a:extLst>
                    <a:ext uri="{FF2B5EF4-FFF2-40B4-BE49-F238E27FC236}">
                      <a16:creationId xmlns:a16="http://schemas.microsoft.com/office/drawing/2014/main" id="{3841FCAA-369D-4E2E-8543-9D0A2326C7DC}"/>
                    </a:ext>
                  </a:extLst>
                </p:cNvPr>
                <p:cNvPicPr/>
                <p:nvPr/>
              </p:nvPicPr>
              <p:blipFill>
                <a:blip r:embed="rId88"/>
                <a:stretch>
                  <a:fillRect/>
                </a:stretch>
              </p:blipFill>
              <p:spPr>
                <a:xfrm>
                  <a:off x="2398401" y="1283205"/>
                  <a:ext cx="7396200" cy="3750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337E3522-9BC2-42CF-AFA6-FCCDF13F556A}"/>
                    </a:ext>
                  </a:extLst>
                </p14:cNvPr>
                <p14:cNvContentPartPr/>
                <p14:nvPr/>
              </p14:nvContentPartPr>
              <p14:xfrm>
                <a:off x="9643761" y="1012485"/>
                <a:ext cx="411120" cy="244440"/>
              </p14:xfrm>
            </p:contentPart>
          </mc:Choice>
          <mc:Fallback xmlns="">
            <p:pic>
              <p:nvPicPr>
                <p:cNvPr id="53" name="Freihand 52">
                  <a:extLst>
                    <a:ext uri="{FF2B5EF4-FFF2-40B4-BE49-F238E27FC236}">
                      <a16:creationId xmlns:a16="http://schemas.microsoft.com/office/drawing/2014/main" id="{337E3522-9BC2-42CF-AFA6-FCCDF13F556A}"/>
                    </a:ext>
                  </a:extLst>
                </p:cNvPr>
                <p:cNvPicPr/>
                <p:nvPr/>
              </p:nvPicPr>
              <p:blipFill>
                <a:blip r:embed="rId90"/>
                <a:stretch>
                  <a:fillRect/>
                </a:stretch>
              </p:blipFill>
              <p:spPr>
                <a:xfrm>
                  <a:off x="9639441" y="1008165"/>
                  <a:ext cx="419760" cy="253080"/>
                </a:xfrm>
                <a:prstGeom prst="rect">
                  <a:avLst/>
                </a:prstGeom>
              </p:spPr>
            </p:pic>
          </mc:Fallback>
        </mc:AlternateContent>
      </p:grpSp>
      <p:grpSp>
        <p:nvGrpSpPr>
          <p:cNvPr id="131157" name="Gruppieren 131156">
            <a:extLst>
              <a:ext uri="{FF2B5EF4-FFF2-40B4-BE49-F238E27FC236}">
                <a16:creationId xmlns:a16="http://schemas.microsoft.com/office/drawing/2014/main" id="{5DEBDF15-F6C6-459A-8EC5-FF714D1E5F5D}"/>
              </a:ext>
            </a:extLst>
          </p:cNvPr>
          <p:cNvGrpSpPr/>
          <p:nvPr/>
        </p:nvGrpSpPr>
        <p:grpSpPr>
          <a:xfrm>
            <a:off x="8811441" y="1869645"/>
            <a:ext cx="3139200" cy="2247840"/>
            <a:chOff x="8811441" y="1869645"/>
            <a:chExt cx="3139200" cy="2247840"/>
          </a:xfrm>
        </p:grpSpPr>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AC1459D3-207B-433A-819C-74A6DABAFE75}"/>
                    </a:ext>
                  </a:extLst>
                </p14:cNvPr>
                <p14:cNvContentPartPr/>
                <p14:nvPr/>
              </p14:nvContentPartPr>
              <p14:xfrm>
                <a:off x="8811441" y="2417205"/>
                <a:ext cx="400320" cy="95040"/>
              </p14:xfrm>
            </p:contentPart>
          </mc:Choice>
          <mc:Fallback xmlns="">
            <p:pic>
              <p:nvPicPr>
                <p:cNvPr id="55" name="Freihand 54">
                  <a:extLst>
                    <a:ext uri="{FF2B5EF4-FFF2-40B4-BE49-F238E27FC236}">
                      <a16:creationId xmlns:a16="http://schemas.microsoft.com/office/drawing/2014/main" id="{AC1459D3-207B-433A-819C-74A6DABAFE75}"/>
                    </a:ext>
                  </a:extLst>
                </p:cNvPr>
                <p:cNvPicPr/>
                <p:nvPr/>
              </p:nvPicPr>
              <p:blipFill>
                <a:blip r:embed="rId92"/>
                <a:stretch>
                  <a:fillRect/>
                </a:stretch>
              </p:blipFill>
              <p:spPr>
                <a:xfrm>
                  <a:off x="8807121" y="2412885"/>
                  <a:ext cx="408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F0F0F61A-8E9B-4B32-92E4-0BA8EED66457}"/>
                    </a:ext>
                  </a:extLst>
                </p14:cNvPr>
                <p14:cNvContentPartPr/>
                <p14:nvPr/>
              </p14:nvContentPartPr>
              <p14:xfrm>
                <a:off x="9072441" y="2323245"/>
                <a:ext cx="271440" cy="220320"/>
              </p14:xfrm>
            </p:contentPart>
          </mc:Choice>
          <mc:Fallback xmlns="">
            <p:pic>
              <p:nvPicPr>
                <p:cNvPr id="56" name="Freihand 55">
                  <a:extLst>
                    <a:ext uri="{FF2B5EF4-FFF2-40B4-BE49-F238E27FC236}">
                      <a16:creationId xmlns:a16="http://schemas.microsoft.com/office/drawing/2014/main" id="{F0F0F61A-8E9B-4B32-92E4-0BA8EED66457}"/>
                    </a:ext>
                  </a:extLst>
                </p:cNvPr>
                <p:cNvPicPr/>
                <p:nvPr/>
              </p:nvPicPr>
              <p:blipFill>
                <a:blip r:embed="rId94"/>
                <a:stretch>
                  <a:fillRect/>
                </a:stretch>
              </p:blipFill>
              <p:spPr>
                <a:xfrm>
                  <a:off x="9068121" y="2318925"/>
                  <a:ext cx="280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4F8BBCA9-4A95-44A9-82DB-7EBA7AB9C46D}"/>
                    </a:ext>
                  </a:extLst>
                </p14:cNvPr>
                <p14:cNvContentPartPr/>
                <p14:nvPr/>
              </p14:nvContentPartPr>
              <p14:xfrm>
                <a:off x="9570681" y="2232165"/>
                <a:ext cx="181080" cy="119160"/>
              </p14:xfrm>
            </p:contentPart>
          </mc:Choice>
          <mc:Fallback xmlns="">
            <p:pic>
              <p:nvPicPr>
                <p:cNvPr id="57" name="Freihand 56">
                  <a:extLst>
                    <a:ext uri="{FF2B5EF4-FFF2-40B4-BE49-F238E27FC236}">
                      <a16:creationId xmlns:a16="http://schemas.microsoft.com/office/drawing/2014/main" id="{4F8BBCA9-4A95-44A9-82DB-7EBA7AB9C46D}"/>
                    </a:ext>
                  </a:extLst>
                </p:cNvPr>
                <p:cNvPicPr/>
                <p:nvPr/>
              </p:nvPicPr>
              <p:blipFill>
                <a:blip r:embed="rId96"/>
                <a:stretch>
                  <a:fillRect/>
                </a:stretch>
              </p:blipFill>
              <p:spPr>
                <a:xfrm>
                  <a:off x="9566361" y="2227845"/>
                  <a:ext cx="189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B5CDDD8D-94E3-40F6-830C-781F7D890761}"/>
                    </a:ext>
                  </a:extLst>
                </p14:cNvPr>
                <p14:cNvContentPartPr/>
                <p14:nvPr/>
              </p14:nvContentPartPr>
              <p14:xfrm>
                <a:off x="9771921" y="2039925"/>
                <a:ext cx="180720" cy="298440"/>
              </p14:xfrm>
            </p:contentPart>
          </mc:Choice>
          <mc:Fallback xmlns="">
            <p:pic>
              <p:nvPicPr>
                <p:cNvPr id="58" name="Freihand 57">
                  <a:extLst>
                    <a:ext uri="{FF2B5EF4-FFF2-40B4-BE49-F238E27FC236}">
                      <a16:creationId xmlns:a16="http://schemas.microsoft.com/office/drawing/2014/main" id="{B5CDDD8D-94E3-40F6-830C-781F7D890761}"/>
                    </a:ext>
                  </a:extLst>
                </p:cNvPr>
                <p:cNvPicPr/>
                <p:nvPr/>
              </p:nvPicPr>
              <p:blipFill>
                <a:blip r:embed="rId98"/>
                <a:stretch>
                  <a:fillRect/>
                </a:stretch>
              </p:blipFill>
              <p:spPr>
                <a:xfrm>
                  <a:off x="9767601" y="2035605"/>
                  <a:ext cx="1893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2D2B6A7D-DE2D-4D11-B133-6B2EE3CFAF48}"/>
                    </a:ext>
                  </a:extLst>
                </p14:cNvPr>
                <p14:cNvContentPartPr/>
                <p14:nvPr/>
              </p14:nvContentPartPr>
              <p14:xfrm>
                <a:off x="9902601" y="2050005"/>
                <a:ext cx="10800" cy="28800"/>
              </p14:xfrm>
            </p:contentPart>
          </mc:Choice>
          <mc:Fallback xmlns="">
            <p:pic>
              <p:nvPicPr>
                <p:cNvPr id="59" name="Freihand 58">
                  <a:extLst>
                    <a:ext uri="{FF2B5EF4-FFF2-40B4-BE49-F238E27FC236}">
                      <a16:creationId xmlns:a16="http://schemas.microsoft.com/office/drawing/2014/main" id="{2D2B6A7D-DE2D-4D11-B133-6B2EE3CFAF48}"/>
                    </a:ext>
                  </a:extLst>
                </p:cNvPr>
                <p:cNvPicPr/>
                <p:nvPr/>
              </p:nvPicPr>
              <p:blipFill>
                <a:blip r:embed="rId100"/>
                <a:stretch>
                  <a:fillRect/>
                </a:stretch>
              </p:blipFill>
              <p:spPr>
                <a:xfrm>
                  <a:off x="9898281" y="2045685"/>
                  <a:ext cx="19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ED83707C-4475-4FA8-8BBA-CD6FE8943404}"/>
                    </a:ext>
                  </a:extLst>
                </p14:cNvPr>
                <p14:cNvContentPartPr/>
                <p14:nvPr/>
              </p14:nvContentPartPr>
              <p14:xfrm>
                <a:off x="9977841" y="2098245"/>
                <a:ext cx="82440" cy="102600"/>
              </p14:xfrm>
            </p:contentPart>
          </mc:Choice>
          <mc:Fallback xmlns="">
            <p:pic>
              <p:nvPicPr>
                <p:cNvPr id="60" name="Freihand 59">
                  <a:extLst>
                    <a:ext uri="{FF2B5EF4-FFF2-40B4-BE49-F238E27FC236}">
                      <a16:creationId xmlns:a16="http://schemas.microsoft.com/office/drawing/2014/main" id="{ED83707C-4475-4FA8-8BBA-CD6FE8943404}"/>
                    </a:ext>
                  </a:extLst>
                </p:cNvPr>
                <p:cNvPicPr/>
                <p:nvPr/>
              </p:nvPicPr>
              <p:blipFill>
                <a:blip r:embed="rId102"/>
                <a:stretch>
                  <a:fillRect/>
                </a:stretch>
              </p:blipFill>
              <p:spPr>
                <a:xfrm>
                  <a:off x="9973521" y="2093925"/>
                  <a:ext cx="91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E8E5145A-6777-4B57-90E8-02F64FBD3B9B}"/>
                    </a:ext>
                  </a:extLst>
                </p14:cNvPr>
                <p14:cNvContentPartPr/>
                <p14:nvPr/>
              </p14:nvContentPartPr>
              <p14:xfrm>
                <a:off x="10058481" y="1998885"/>
                <a:ext cx="57960" cy="162360"/>
              </p14:xfrm>
            </p:contentPart>
          </mc:Choice>
          <mc:Fallback xmlns="">
            <p:pic>
              <p:nvPicPr>
                <p:cNvPr id="61" name="Freihand 60">
                  <a:extLst>
                    <a:ext uri="{FF2B5EF4-FFF2-40B4-BE49-F238E27FC236}">
                      <a16:creationId xmlns:a16="http://schemas.microsoft.com/office/drawing/2014/main" id="{E8E5145A-6777-4B57-90E8-02F64FBD3B9B}"/>
                    </a:ext>
                  </a:extLst>
                </p:cNvPr>
                <p:cNvPicPr/>
                <p:nvPr/>
              </p:nvPicPr>
              <p:blipFill>
                <a:blip r:embed="rId104"/>
                <a:stretch>
                  <a:fillRect/>
                </a:stretch>
              </p:blipFill>
              <p:spPr>
                <a:xfrm>
                  <a:off x="10054161" y="1994565"/>
                  <a:ext cx="66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3F42D148-9BB5-4E82-9B33-4B98E5326400}"/>
                    </a:ext>
                  </a:extLst>
                </p14:cNvPr>
                <p14:cNvContentPartPr/>
                <p14:nvPr/>
              </p14:nvContentPartPr>
              <p14:xfrm>
                <a:off x="10131201" y="1896285"/>
                <a:ext cx="249480" cy="225720"/>
              </p14:xfrm>
            </p:contentPart>
          </mc:Choice>
          <mc:Fallback xmlns="">
            <p:pic>
              <p:nvPicPr>
                <p:cNvPr id="62" name="Freihand 61">
                  <a:extLst>
                    <a:ext uri="{FF2B5EF4-FFF2-40B4-BE49-F238E27FC236}">
                      <a16:creationId xmlns:a16="http://schemas.microsoft.com/office/drawing/2014/main" id="{3F42D148-9BB5-4E82-9B33-4B98E5326400}"/>
                    </a:ext>
                  </a:extLst>
                </p:cNvPr>
                <p:cNvPicPr/>
                <p:nvPr/>
              </p:nvPicPr>
              <p:blipFill>
                <a:blip r:embed="rId106"/>
                <a:stretch>
                  <a:fillRect/>
                </a:stretch>
              </p:blipFill>
              <p:spPr>
                <a:xfrm>
                  <a:off x="10126881" y="1891965"/>
                  <a:ext cx="258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1C277199-0033-43B3-9DA6-16912EAC6039}"/>
                    </a:ext>
                  </a:extLst>
                </p14:cNvPr>
                <p14:cNvContentPartPr/>
                <p14:nvPr/>
              </p14:nvContentPartPr>
              <p14:xfrm>
                <a:off x="9789921" y="2442045"/>
                <a:ext cx="127080" cy="227520"/>
              </p14:xfrm>
            </p:contentPart>
          </mc:Choice>
          <mc:Fallback xmlns="">
            <p:pic>
              <p:nvPicPr>
                <p:cNvPr id="63" name="Freihand 62">
                  <a:extLst>
                    <a:ext uri="{FF2B5EF4-FFF2-40B4-BE49-F238E27FC236}">
                      <a16:creationId xmlns:a16="http://schemas.microsoft.com/office/drawing/2014/main" id="{1C277199-0033-43B3-9DA6-16912EAC6039}"/>
                    </a:ext>
                  </a:extLst>
                </p:cNvPr>
                <p:cNvPicPr/>
                <p:nvPr/>
              </p:nvPicPr>
              <p:blipFill>
                <a:blip r:embed="rId108"/>
                <a:stretch>
                  <a:fillRect/>
                </a:stretch>
              </p:blipFill>
              <p:spPr>
                <a:xfrm>
                  <a:off x="9785601" y="2437725"/>
                  <a:ext cx="135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1072" name="Freihand 131071">
                  <a:extLst>
                    <a:ext uri="{FF2B5EF4-FFF2-40B4-BE49-F238E27FC236}">
                      <a16:creationId xmlns:a16="http://schemas.microsoft.com/office/drawing/2014/main" id="{4296FE46-AC68-49AA-9BFE-3F48A278FA0A}"/>
                    </a:ext>
                  </a:extLst>
                </p14:cNvPr>
                <p14:cNvContentPartPr/>
                <p14:nvPr/>
              </p14:nvContentPartPr>
              <p14:xfrm>
                <a:off x="9937161" y="2492445"/>
                <a:ext cx="113040" cy="106920"/>
              </p14:xfrm>
            </p:contentPart>
          </mc:Choice>
          <mc:Fallback xmlns="">
            <p:pic>
              <p:nvPicPr>
                <p:cNvPr id="131072" name="Freihand 131071">
                  <a:extLst>
                    <a:ext uri="{FF2B5EF4-FFF2-40B4-BE49-F238E27FC236}">
                      <a16:creationId xmlns:a16="http://schemas.microsoft.com/office/drawing/2014/main" id="{4296FE46-AC68-49AA-9BFE-3F48A278FA0A}"/>
                    </a:ext>
                  </a:extLst>
                </p:cNvPr>
                <p:cNvPicPr/>
                <p:nvPr/>
              </p:nvPicPr>
              <p:blipFill>
                <a:blip r:embed="rId110"/>
                <a:stretch>
                  <a:fillRect/>
                </a:stretch>
              </p:blipFill>
              <p:spPr>
                <a:xfrm>
                  <a:off x="9932841" y="2488125"/>
                  <a:ext cx="121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1078" name="Freihand 131077">
                  <a:extLst>
                    <a:ext uri="{FF2B5EF4-FFF2-40B4-BE49-F238E27FC236}">
                      <a16:creationId xmlns:a16="http://schemas.microsoft.com/office/drawing/2014/main" id="{38056AA3-E162-4244-9F08-5166E704D95E}"/>
                    </a:ext>
                  </a:extLst>
                </p14:cNvPr>
                <p14:cNvContentPartPr/>
                <p14:nvPr/>
              </p14:nvContentPartPr>
              <p14:xfrm>
                <a:off x="10096281" y="2320005"/>
                <a:ext cx="237600" cy="262440"/>
              </p14:xfrm>
            </p:contentPart>
          </mc:Choice>
          <mc:Fallback xmlns="">
            <p:pic>
              <p:nvPicPr>
                <p:cNvPr id="131078" name="Freihand 131077">
                  <a:extLst>
                    <a:ext uri="{FF2B5EF4-FFF2-40B4-BE49-F238E27FC236}">
                      <a16:creationId xmlns:a16="http://schemas.microsoft.com/office/drawing/2014/main" id="{38056AA3-E162-4244-9F08-5166E704D95E}"/>
                    </a:ext>
                  </a:extLst>
                </p:cNvPr>
                <p:cNvPicPr/>
                <p:nvPr/>
              </p:nvPicPr>
              <p:blipFill>
                <a:blip r:embed="rId112"/>
                <a:stretch>
                  <a:fillRect/>
                </a:stretch>
              </p:blipFill>
              <p:spPr>
                <a:xfrm>
                  <a:off x="10091961" y="2315685"/>
                  <a:ext cx="2462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1079" name="Freihand 131078">
                  <a:extLst>
                    <a:ext uri="{FF2B5EF4-FFF2-40B4-BE49-F238E27FC236}">
                      <a16:creationId xmlns:a16="http://schemas.microsoft.com/office/drawing/2014/main" id="{926C1AC8-44E8-41E2-8E2D-B585B809CE23}"/>
                    </a:ext>
                  </a:extLst>
                </p14:cNvPr>
                <p14:cNvContentPartPr/>
                <p14:nvPr/>
              </p14:nvContentPartPr>
              <p14:xfrm>
                <a:off x="10364841" y="2323965"/>
                <a:ext cx="15840" cy="74520"/>
              </p14:xfrm>
            </p:contentPart>
          </mc:Choice>
          <mc:Fallback xmlns="">
            <p:pic>
              <p:nvPicPr>
                <p:cNvPr id="131079" name="Freihand 131078">
                  <a:extLst>
                    <a:ext uri="{FF2B5EF4-FFF2-40B4-BE49-F238E27FC236}">
                      <a16:creationId xmlns:a16="http://schemas.microsoft.com/office/drawing/2014/main" id="{926C1AC8-44E8-41E2-8E2D-B585B809CE23}"/>
                    </a:ext>
                  </a:extLst>
                </p:cNvPr>
                <p:cNvPicPr/>
                <p:nvPr/>
              </p:nvPicPr>
              <p:blipFill>
                <a:blip r:embed="rId114"/>
                <a:stretch>
                  <a:fillRect/>
                </a:stretch>
              </p:blipFill>
              <p:spPr>
                <a:xfrm>
                  <a:off x="10360521" y="2319645"/>
                  <a:ext cx="24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1080" name="Freihand 131079">
                  <a:extLst>
                    <a:ext uri="{FF2B5EF4-FFF2-40B4-BE49-F238E27FC236}">
                      <a16:creationId xmlns:a16="http://schemas.microsoft.com/office/drawing/2014/main" id="{0D723943-916D-4C08-9864-DA2142958854}"/>
                    </a:ext>
                  </a:extLst>
                </p14:cNvPr>
                <p14:cNvContentPartPr/>
                <p14:nvPr/>
              </p14:nvContentPartPr>
              <p14:xfrm>
                <a:off x="10210041" y="2233965"/>
                <a:ext cx="30960" cy="8280"/>
              </p14:xfrm>
            </p:contentPart>
          </mc:Choice>
          <mc:Fallback xmlns="">
            <p:pic>
              <p:nvPicPr>
                <p:cNvPr id="131080" name="Freihand 131079">
                  <a:extLst>
                    <a:ext uri="{FF2B5EF4-FFF2-40B4-BE49-F238E27FC236}">
                      <a16:creationId xmlns:a16="http://schemas.microsoft.com/office/drawing/2014/main" id="{0D723943-916D-4C08-9864-DA2142958854}"/>
                    </a:ext>
                  </a:extLst>
                </p:cNvPr>
                <p:cNvPicPr/>
                <p:nvPr/>
              </p:nvPicPr>
              <p:blipFill>
                <a:blip r:embed="rId116"/>
                <a:stretch>
                  <a:fillRect/>
                </a:stretch>
              </p:blipFill>
              <p:spPr>
                <a:xfrm>
                  <a:off x="10205721" y="2229645"/>
                  <a:ext cx="39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1081" name="Freihand 131080">
                  <a:extLst>
                    <a:ext uri="{FF2B5EF4-FFF2-40B4-BE49-F238E27FC236}">
                      <a16:creationId xmlns:a16="http://schemas.microsoft.com/office/drawing/2014/main" id="{CAD2BFBD-E947-46AE-9C4B-B5055E6CF8A7}"/>
                    </a:ext>
                  </a:extLst>
                </p14:cNvPr>
                <p14:cNvContentPartPr/>
                <p14:nvPr/>
              </p14:nvContentPartPr>
              <p14:xfrm>
                <a:off x="10336761" y="2197245"/>
                <a:ext cx="10440" cy="27360"/>
              </p14:xfrm>
            </p:contentPart>
          </mc:Choice>
          <mc:Fallback xmlns="">
            <p:pic>
              <p:nvPicPr>
                <p:cNvPr id="131081" name="Freihand 131080">
                  <a:extLst>
                    <a:ext uri="{FF2B5EF4-FFF2-40B4-BE49-F238E27FC236}">
                      <a16:creationId xmlns:a16="http://schemas.microsoft.com/office/drawing/2014/main" id="{CAD2BFBD-E947-46AE-9C4B-B5055E6CF8A7}"/>
                    </a:ext>
                  </a:extLst>
                </p:cNvPr>
                <p:cNvPicPr/>
                <p:nvPr/>
              </p:nvPicPr>
              <p:blipFill>
                <a:blip r:embed="rId118"/>
                <a:stretch>
                  <a:fillRect/>
                </a:stretch>
              </p:blipFill>
              <p:spPr>
                <a:xfrm>
                  <a:off x="10332441" y="2192925"/>
                  <a:ext cx="19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1082" name="Freihand 131081">
                  <a:extLst>
                    <a:ext uri="{FF2B5EF4-FFF2-40B4-BE49-F238E27FC236}">
                      <a16:creationId xmlns:a16="http://schemas.microsoft.com/office/drawing/2014/main" id="{74E8C35E-C46D-4FCE-9768-D2C048325A27}"/>
                    </a:ext>
                  </a:extLst>
                </p14:cNvPr>
                <p14:cNvContentPartPr/>
                <p14:nvPr/>
              </p14:nvContentPartPr>
              <p14:xfrm>
                <a:off x="10411641" y="2123805"/>
                <a:ext cx="153000" cy="216720"/>
              </p14:xfrm>
            </p:contentPart>
          </mc:Choice>
          <mc:Fallback xmlns="">
            <p:pic>
              <p:nvPicPr>
                <p:cNvPr id="131082" name="Freihand 131081">
                  <a:extLst>
                    <a:ext uri="{FF2B5EF4-FFF2-40B4-BE49-F238E27FC236}">
                      <a16:creationId xmlns:a16="http://schemas.microsoft.com/office/drawing/2014/main" id="{74E8C35E-C46D-4FCE-9768-D2C048325A27}"/>
                    </a:ext>
                  </a:extLst>
                </p:cNvPr>
                <p:cNvPicPr/>
                <p:nvPr/>
              </p:nvPicPr>
              <p:blipFill>
                <a:blip r:embed="rId120"/>
                <a:stretch>
                  <a:fillRect/>
                </a:stretch>
              </p:blipFill>
              <p:spPr>
                <a:xfrm>
                  <a:off x="10407321" y="2119485"/>
                  <a:ext cx="161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1083" name="Freihand 131082">
                  <a:extLst>
                    <a:ext uri="{FF2B5EF4-FFF2-40B4-BE49-F238E27FC236}">
                      <a16:creationId xmlns:a16="http://schemas.microsoft.com/office/drawing/2014/main" id="{3D46B0C7-34BD-46F6-8BE7-07CFE9039984}"/>
                    </a:ext>
                  </a:extLst>
                </p14:cNvPr>
                <p14:cNvContentPartPr/>
                <p14:nvPr/>
              </p14:nvContentPartPr>
              <p14:xfrm>
                <a:off x="10516401" y="2129925"/>
                <a:ext cx="32760" cy="33480"/>
              </p14:xfrm>
            </p:contentPart>
          </mc:Choice>
          <mc:Fallback xmlns="">
            <p:pic>
              <p:nvPicPr>
                <p:cNvPr id="131083" name="Freihand 131082">
                  <a:extLst>
                    <a:ext uri="{FF2B5EF4-FFF2-40B4-BE49-F238E27FC236}">
                      <a16:creationId xmlns:a16="http://schemas.microsoft.com/office/drawing/2014/main" id="{3D46B0C7-34BD-46F6-8BE7-07CFE9039984}"/>
                    </a:ext>
                  </a:extLst>
                </p:cNvPr>
                <p:cNvPicPr/>
                <p:nvPr/>
              </p:nvPicPr>
              <p:blipFill>
                <a:blip r:embed="rId122"/>
                <a:stretch>
                  <a:fillRect/>
                </a:stretch>
              </p:blipFill>
              <p:spPr>
                <a:xfrm>
                  <a:off x="10512081" y="2125605"/>
                  <a:ext cx="41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1084" name="Freihand 131083">
                  <a:extLst>
                    <a:ext uri="{FF2B5EF4-FFF2-40B4-BE49-F238E27FC236}">
                      <a16:creationId xmlns:a16="http://schemas.microsoft.com/office/drawing/2014/main" id="{CA08206F-F30E-4DD7-BD67-5808AF20483F}"/>
                    </a:ext>
                  </a:extLst>
                </p14:cNvPr>
                <p14:cNvContentPartPr/>
                <p14:nvPr/>
              </p14:nvContentPartPr>
              <p14:xfrm>
                <a:off x="10569681" y="2158365"/>
                <a:ext cx="163800" cy="94320"/>
              </p14:xfrm>
            </p:contentPart>
          </mc:Choice>
          <mc:Fallback xmlns="">
            <p:pic>
              <p:nvPicPr>
                <p:cNvPr id="131084" name="Freihand 131083">
                  <a:extLst>
                    <a:ext uri="{FF2B5EF4-FFF2-40B4-BE49-F238E27FC236}">
                      <a16:creationId xmlns:a16="http://schemas.microsoft.com/office/drawing/2014/main" id="{CA08206F-F30E-4DD7-BD67-5808AF20483F}"/>
                    </a:ext>
                  </a:extLst>
                </p:cNvPr>
                <p:cNvPicPr/>
                <p:nvPr/>
              </p:nvPicPr>
              <p:blipFill>
                <a:blip r:embed="rId124"/>
                <a:stretch>
                  <a:fillRect/>
                </a:stretch>
              </p:blipFill>
              <p:spPr>
                <a:xfrm>
                  <a:off x="10565361" y="2154045"/>
                  <a:ext cx="172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1085" name="Freihand 131084">
                  <a:extLst>
                    <a:ext uri="{FF2B5EF4-FFF2-40B4-BE49-F238E27FC236}">
                      <a16:creationId xmlns:a16="http://schemas.microsoft.com/office/drawing/2014/main" id="{4ED0EF1F-B5B0-4EA1-9FA9-85CB1C6EF454}"/>
                    </a:ext>
                  </a:extLst>
                </p14:cNvPr>
                <p14:cNvContentPartPr/>
                <p14:nvPr/>
              </p14:nvContentPartPr>
              <p14:xfrm>
                <a:off x="10912401" y="1885845"/>
                <a:ext cx="223200" cy="350280"/>
              </p14:xfrm>
            </p:contentPart>
          </mc:Choice>
          <mc:Fallback xmlns="">
            <p:pic>
              <p:nvPicPr>
                <p:cNvPr id="131085" name="Freihand 131084">
                  <a:extLst>
                    <a:ext uri="{FF2B5EF4-FFF2-40B4-BE49-F238E27FC236}">
                      <a16:creationId xmlns:a16="http://schemas.microsoft.com/office/drawing/2014/main" id="{4ED0EF1F-B5B0-4EA1-9FA9-85CB1C6EF454}"/>
                    </a:ext>
                  </a:extLst>
                </p:cNvPr>
                <p:cNvPicPr/>
                <p:nvPr/>
              </p:nvPicPr>
              <p:blipFill>
                <a:blip r:embed="rId126"/>
                <a:stretch>
                  <a:fillRect/>
                </a:stretch>
              </p:blipFill>
              <p:spPr>
                <a:xfrm>
                  <a:off x="10908081" y="1881525"/>
                  <a:ext cx="2318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087" name="Freihand 131086">
                  <a:extLst>
                    <a:ext uri="{FF2B5EF4-FFF2-40B4-BE49-F238E27FC236}">
                      <a16:creationId xmlns:a16="http://schemas.microsoft.com/office/drawing/2014/main" id="{134D9823-055A-4B99-8304-7FB7B86D18A9}"/>
                    </a:ext>
                  </a:extLst>
                </p14:cNvPr>
                <p14:cNvContentPartPr/>
                <p14:nvPr/>
              </p14:nvContentPartPr>
              <p14:xfrm>
                <a:off x="9900081" y="2847405"/>
                <a:ext cx="227160" cy="149760"/>
              </p14:xfrm>
            </p:contentPart>
          </mc:Choice>
          <mc:Fallback xmlns="">
            <p:pic>
              <p:nvPicPr>
                <p:cNvPr id="131087" name="Freihand 131086">
                  <a:extLst>
                    <a:ext uri="{FF2B5EF4-FFF2-40B4-BE49-F238E27FC236}">
                      <a16:creationId xmlns:a16="http://schemas.microsoft.com/office/drawing/2014/main" id="{134D9823-055A-4B99-8304-7FB7B86D18A9}"/>
                    </a:ext>
                  </a:extLst>
                </p:cNvPr>
                <p:cNvPicPr/>
                <p:nvPr/>
              </p:nvPicPr>
              <p:blipFill>
                <a:blip r:embed="rId128"/>
                <a:stretch>
                  <a:fillRect/>
                </a:stretch>
              </p:blipFill>
              <p:spPr>
                <a:xfrm>
                  <a:off x="9895761" y="2843085"/>
                  <a:ext cx="235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1088" name="Freihand 131087">
                  <a:extLst>
                    <a:ext uri="{FF2B5EF4-FFF2-40B4-BE49-F238E27FC236}">
                      <a16:creationId xmlns:a16="http://schemas.microsoft.com/office/drawing/2014/main" id="{DDFA9342-3F97-40BC-AFF4-1AFBD2000412}"/>
                    </a:ext>
                  </a:extLst>
                </p14:cNvPr>
                <p14:cNvContentPartPr/>
                <p14:nvPr/>
              </p14:nvContentPartPr>
              <p14:xfrm>
                <a:off x="10182681" y="2698725"/>
                <a:ext cx="263160" cy="130680"/>
              </p14:xfrm>
            </p:contentPart>
          </mc:Choice>
          <mc:Fallback xmlns="">
            <p:pic>
              <p:nvPicPr>
                <p:cNvPr id="131088" name="Freihand 131087">
                  <a:extLst>
                    <a:ext uri="{FF2B5EF4-FFF2-40B4-BE49-F238E27FC236}">
                      <a16:creationId xmlns:a16="http://schemas.microsoft.com/office/drawing/2014/main" id="{DDFA9342-3F97-40BC-AFF4-1AFBD2000412}"/>
                    </a:ext>
                  </a:extLst>
                </p:cNvPr>
                <p:cNvPicPr/>
                <p:nvPr/>
              </p:nvPicPr>
              <p:blipFill>
                <a:blip r:embed="rId130"/>
                <a:stretch>
                  <a:fillRect/>
                </a:stretch>
              </p:blipFill>
              <p:spPr>
                <a:xfrm>
                  <a:off x="10178361" y="2694405"/>
                  <a:ext cx="271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1089" name="Freihand 131088">
                  <a:extLst>
                    <a:ext uri="{FF2B5EF4-FFF2-40B4-BE49-F238E27FC236}">
                      <a16:creationId xmlns:a16="http://schemas.microsoft.com/office/drawing/2014/main" id="{E72A1BEE-3AF7-472A-A873-8D138010553A}"/>
                    </a:ext>
                  </a:extLst>
                </p14:cNvPr>
                <p14:cNvContentPartPr/>
                <p14:nvPr/>
              </p14:nvContentPartPr>
              <p14:xfrm>
                <a:off x="10485081" y="2560845"/>
                <a:ext cx="140400" cy="299160"/>
              </p14:xfrm>
            </p:contentPart>
          </mc:Choice>
          <mc:Fallback xmlns="">
            <p:pic>
              <p:nvPicPr>
                <p:cNvPr id="131089" name="Freihand 131088">
                  <a:extLst>
                    <a:ext uri="{FF2B5EF4-FFF2-40B4-BE49-F238E27FC236}">
                      <a16:creationId xmlns:a16="http://schemas.microsoft.com/office/drawing/2014/main" id="{E72A1BEE-3AF7-472A-A873-8D138010553A}"/>
                    </a:ext>
                  </a:extLst>
                </p:cNvPr>
                <p:cNvPicPr/>
                <p:nvPr/>
              </p:nvPicPr>
              <p:blipFill>
                <a:blip r:embed="rId132"/>
                <a:stretch>
                  <a:fillRect/>
                </a:stretch>
              </p:blipFill>
              <p:spPr>
                <a:xfrm>
                  <a:off x="10480761" y="2556525"/>
                  <a:ext cx="149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1090" name="Freihand 131089">
                  <a:extLst>
                    <a:ext uri="{FF2B5EF4-FFF2-40B4-BE49-F238E27FC236}">
                      <a16:creationId xmlns:a16="http://schemas.microsoft.com/office/drawing/2014/main" id="{1132AFDA-2D2C-415D-AC54-7F73E534901F}"/>
                    </a:ext>
                  </a:extLst>
                </p14:cNvPr>
                <p14:cNvContentPartPr/>
                <p14:nvPr/>
              </p14:nvContentPartPr>
              <p14:xfrm>
                <a:off x="10628001" y="2442045"/>
                <a:ext cx="31320" cy="156960"/>
              </p14:xfrm>
            </p:contentPart>
          </mc:Choice>
          <mc:Fallback xmlns="">
            <p:pic>
              <p:nvPicPr>
                <p:cNvPr id="131090" name="Freihand 131089">
                  <a:extLst>
                    <a:ext uri="{FF2B5EF4-FFF2-40B4-BE49-F238E27FC236}">
                      <a16:creationId xmlns:a16="http://schemas.microsoft.com/office/drawing/2014/main" id="{1132AFDA-2D2C-415D-AC54-7F73E534901F}"/>
                    </a:ext>
                  </a:extLst>
                </p:cNvPr>
                <p:cNvPicPr/>
                <p:nvPr/>
              </p:nvPicPr>
              <p:blipFill>
                <a:blip r:embed="rId134"/>
                <a:stretch>
                  <a:fillRect/>
                </a:stretch>
              </p:blipFill>
              <p:spPr>
                <a:xfrm>
                  <a:off x="10623681" y="2437725"/>
                  <a:ext cx="39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091" name="Freihand 131090">
                  <a:extLst>
                    <a:ext uri="{FF2B5EF4-FFF2-40B4-BE49-F238E27FC236}">
                      <a16:creationId xmlns:a16="http://schemas.microsoft.com/office/drawing/2014/main" id="{CB17BA67-52CD-4525-8B70-8D8E868C39EC}"/>
                    </a:ext>
                  </a:extLst>
                </p14:cNvPr>
                <p14:cNvContentPartPr/>
                <p14:nvPr/>
              </p14:nvContentPartPr>
              <p14:xfrm>
                <a:off x="10674081" y="2447085"/>
                <a:ext cx="174960" cy="225360"/>
              </p14:xfrm>
            </p:contentPart>
          </mc:Choice>
          <mc:Fallback xmlns="">
            <p:pic>
              <p:nvPicPr>
                <p:cNvPr id="131091" name="Freihand 131090">
                  <a:extLst>
                    <a:ext uri="{FF2B5EF4-FFF2-40B4-BE49-F238E27FC236}">
                      <a16:creationId xmlns:a16="http://schemas.microsoft.com/office/drawing/2014/main" id="{CB17BA67-52CD-4525-8B70-8D8E868C39EC}"/>
                    </a:ext>
                  </a:extLst>
                </p:cNvPr>
                <p:cNvPicPr/>
                <p:nvPr/>
              </p:nvPicPr>
              <p:blipFill>
                <a:blip r:embed="rId136"/>
                <a:stretch>
                  <a:fillRect/>
                </a:stretch>
              </p:blipFill>
              <p:spPr>
                <a:xfrm>
                  <a:off x="10669761" y="2442765"/>
                  <a:ext cx="1836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1092" name="Freihand 131091">
                  <a:extLst>
                    <a:ext uri="{FF2B5EF4-FFF2-40B4-BE49-F238E27FC236}">
                      <a16:creationId xmlns:a16="http://schemas.microsoft.com/office/drawing/2014/main" id="{FD0EE187-461A-4E12-A9E7-154B26861D54}"/>
                    </a:ext>
                  </a:extLst>
                </p14:cNvPr>
                <p14:cNvContentPartPr/>
                <p14:nvPr/>
              </p14:nvContentPartPr>
              <p14:xfrm>
                <a:off x="10922841" y="2334765"/>
                <a:ext cx="201960" cy="138960"/>
              </p14:xfrm>
            </p:contentPart>
          </mc:Choice>
          <mc:Fallback xmlns="">
            <p:pic>
              <p:nvPicPr>
                <p:cNvPr id="131092" name="Freihand 131091">
                  <a:extLst>
                    <a:ext uri="{FF2B5EF4-FFF2-40B4-BE49-F238E27FC236}">
                      <a16:creationId xmlns:a16="http://schemas.microsoft.com/office/drawing/2014/main" id="{FD0EE187-461A-4E12-A9E7-154B26861D54}"/>
                    </a:ext>
                  </a:extLst>
                </p:cNvPr>
                <p:cNvPicPr/>
                <p:nvPr/>
              </p:nvPicPr>
              <p:blipFill>
                <a:blip r:embed="rId138"/>
                <a:stretch>
                  <a:fillRect/>
                </a:stretch>
              </p:blipFill>
              <p:spPr>
                <a:xfrm>
                  <a:off x="10918521" y="2330445"/>
                  <a:ext cx="210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1093" name="Freihand 131092">
                  <a:extLst>
                    <a:ext uri="{FF2B5EF4-FFF2-40B4-BE49-F238E27FC236}">
                      <a16:creationId xmlns:a16="http://schemas.microsoft.com/office/drawing/2014/main" id="{67A43159-8F2A-4402-B370-A391558261F5}"/>
                    </a:ext>
                  </a:extLst>
                </p14:cNvPr>
                <p14:cNvContentPartPr/>
                <p14:nvPr/>
              </p14:nvContentPartPr>
              <p14:xfrm>
                <a:off x="11147841" y="2075205"/>
                <a:ext cx="216720" cy="261000"/>
              </p14:xfrm>
            </p:contentPart>
          </mc:Choice>
          <mc:Fallback xmlns="">
            <p:pic>
              <p:nvPicPr>
                <p:cNvPr id="131093" name="Freihand 131092">
                  <a:extLst>
                    <a:ext uri="{FF2B5EF4-FFF2-40B4-BE49-F238E27FC236}">
                      <a16:creationId xmlns:a16="http://schemas.microsoft.com/office/drawing/2014/main" id="{67A43159-8F2A-4402-B370-A391558261F5}"/>
                    </a:ext>
                  </a:extLst>
                </p:cNvPr>
                <p:cNvPicPr/>
                <p:nvPr/>
              </p:nvPicPr>
              <p:blipFill>
                <a:blip r:embed="rId140"/>
                <a:stretch>
                  <a:fillRect/>
                </a:stretch>
              </p:blipFill>
              <p:spPr>
                <a:xfrm>
                  <a:off x="11143521" y="2070885"/>
                  <a:ext cx="2253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1094" name="Freihand 131093">
                  <a:extLst>
                    <a:ext uri="{FF2B5EF4-FFF2-40B4-BE49-F238E27FC236}">
                      <a16:creationId xmlns:a16="http://schemas.microsoft.com/office/drawing/2014/main" id="{91D16754-B770-4764-86F3-1BB3178EBE10}"/>
                    </a:ext>
                  </a:extLst>
                </p14:cNvPr>
                <p14:cNvContentPartPr/>
                <p14:nvPr/>
              </p14:nvContentPartPr>
              <p14:xfrm>
                <a:off x="11469321" y="2000685"/>
                <a:ext cx="183240" cy="144360"/>
              </p14:xfrm>
            </p:contentPart>
          </mc:Choice>
          <mc:Fallback xmlns="">
            <p:pic>
              <p:nvPicPr>
                <p:cNvPr id="131094" name="Freihand 131093">
                  <a:extLst>
                    <a:ext uri="{FF2B5EF4-FFF2-40B4-BE49-F238E27FC236}">
                      <a16:creationId xmlns:a16="http://schemas.microsoft.com/office/drawing/2014/main" id="{91D16754-B770-4764-86F3-1BB3178EBE10}"/>
                    </a:ext>
                  </a:extLst>
                </p:cNvPr>
                <p:cNvPicPr/>
                <p:nvPr/>
              </p:nvPicPr>
              <p:blipFill>
                <a:blip r:embed="rId142"/>
                <a:stretch>
                  <a:fillRect/>
                </a:stretch>
              </p:blipFill>
              <p:spPr>
                <a:xfrm>
                  <a:off x="11465001" y="1996365"/>
                  <a:ext cx="191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095" name="Freihand 131094">
                  <a:extLst>
                    <a:ext uri="{FF2B5EF4-FFF2-40B4-BE49-F238E27FC236}">
                      <a16:creationId xmlns:a16="http://schemas.microsoft.com/office/drawing/2014/main" id="{5C954C04-566E-4640-BE1D-B280B7A10388}"/>
                    </a:ext>
                  </a:extLst>
                </p14:cNvPr>
                <p14:cNvContentPartPr/>
                <p14:nvPr/>
              </p14:nvContentPartPr>
              <p14:xfrm>
                <a:off x="11583081" y="1869645"/>
                <a:ext cx="18360" cy="7560"/>
              </p14:xfrm>
            </p:contentPart>
          </mc:Choice>
          <mc:Fallback xmlns="">
            <p:pic>
              <p:nvPicPr>
                <p:cNvPr id="131095" name="Freihand 131094">
                  <a:extLst>
                    <a:ext uri="{FF2B5EF4-FFF2-40B4-BE49-F238E27FC236}">
                      <a16:creationId xmlns:a16="http://schemas.microsoft.com/office/drawing/2014/main" id="{5C954C04-566E-4640-BE1D-B280B7A10388}"/>
                    </a:ext>
                  </a:extLst>
                </p:cNvPr>
                <p:cNvPicPr/>
                <p:nvPr/>
              </p:nvPicPr>
              <p:blipFill>
                <a:blip r:embed="rId144"/>
                <a:stretch>
                  <a:fillRect/>
                </a:stretch>
              </p:blipFill>
              <p:spPr>
                <a:xfrm>
                  <a:off x="11578761" y="1865325"/>
                  <a:ext cx="27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1096" name="Freihand 131095">
                  <a:extLst>
                    <a:ext uri="{FF2B5EF4-FFF2-40B4-BE49-F238E27FC236}">
                      <a16:creationId xmlns:a16="http://schemas.microsoft.com/office/drawing/2014/main" id="{F6851218-2F22-465A-A3B8-9D3B003A7D90}"/>
                    </a:ext>
                  </a:extLst>
                </p14:cNvPr>
                <p14:cNvContentPartPr/>
                <p14:nvPr/>
              </p14:nvContentPartPr>
              <p14:xfrm>
                <a:off x="9989721" y="3054045"/>
                <a:ext cx="176040" cy="249120"/>
              </p14:xfrm>
            </p:contentPart>
          </mc:Choice>
          <mc:Fallback xmlns="">
            <p:pic>
              <p:nvPicPr>
                <p:cNvPr id="131096" name="Freihand 131095">
                  <a:extLst>
                    <a:ext uri="{FF2B5EF4-FFF2-40B4-BE49-F238E27FC236}">
                      <a16:creationId xmlns:a16="http://schemas.microsoft.com/office/drawing/2014/main" id="{F6851218-2F22-465A-A3B8-9D3B003A7D90}"/>
                    </a:ext>
                  </a:extLst>
                </p:cNvPr>
                <p:cNvPicPr/>
                <p:nvPr/>
              </p:nvPicPr>
              <p:blipFill>
                <a:blip r:embed="rId146"/>
                <a:stretch>
                  <a:fillRect/>
                </a:stretch>
              </p:blipFill>
              <p:spPr>
                <a:xfrm>
                  <a:off x="9985401" y="3049725"/>
                  <a:ext cx="184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1097" name="Freihand 131096">
                  <a:extLst>
                    <a:ext uri="{FF2B5EF4-FFF2-40B4-BE49-F238E27FC236}">
                      <a16:creationId xmlns:a16="http://schemas.microsoft.com/office/drawing/2014/main" id="{9BECAEEB-CDDD-4C9C-B7AE-8EDE33609B3F}"/>
                    </a:ext>
                  </a:extLst>
                </p14:cNvPr>
                <p14:cNvContentPartPr/>
                <p14:nvPr/>
              </p14:nvContentPartPr>
              <p14:xfrm>
                <a:off x="10184841" y="3009765"/>
                <a:ext cx="298080" cy="208800"/>
              </p14:xfrm>
            </p:contentPart>
          </mc:Choice>
          <mc:Fallback xmlns="">
            <p:pic>
              <p:nvPicPr>
                <p:cNvPr id="131097" name="Freihand 131096">
                  <a:extLst>
                    <a:ext uri="{FF2B5EF4-FFF2-40B4-BE49-F238E27FC236}">
                      <a16:creationId xmlns:a16="http://schemas.microsoft.com/office/drawing/2014/main" id="{9BECAEEB-CDDD-4C9C-B7AE-8EDE33609B3F}"/>
                    </a:ext>
                  </a:extLst>
                </p:cNvPr>
                <p:cNvPicPr/>
                <p:nvPr/>
              </p:nvPicPr>
              <p:blipFill>
                <a:blip r:embed="rId148"/>
                <a:stretch>
                  <a:fillRect/>
                </a:stretch>
              </p:blipFill>
              <p:spPr>
                <a:xfrm>
                  <a:off x="10180521" y="3005445"/>
                  <a:ext cx="306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1098" name="Freihand 131097">
                  <a:extLst>
                    <a:ext uri="{FF2B5EF4-FFF2-40B4-BE49-F238E27FC236}">
                      <a16:creationId xmlns:a16="http://schemas.microsoft.com/office/drawing/2014/main" id="{649EF69F-8E27-4747-B8FD-D9771EEA25CE}"/>
                    </a:ext>
                  </a:extLst>
                </p14:cNvPr>
                <p14:cNvContentPartPr/>
                <p14:nvPr/>
              </p14:nvContentPartPr>
              <p14:xfrm>
                <a:off x="10535841" y="2861085"/>
                <a:ext cx="267840" cy="186480"/>
              </p14:xfrm>
            </p:contentPart>
          </mc:Choice>
          <mc:Fallback xmlns="">
            <p:pic>
              <p:nvPicPr>
                <p:cNvPr id="131098" name="Freihand 131097">
                  <a:extLst>
                    <a:ext uri="{FF2B5EF4-FFF2-40B4-BE49-F238E27FC236}">
                      <a16:creationId xmlns:a16="http://schemas.microsoft.com/office/drawing/2014/main" id="{649EF69F-8E27-4747-B8FD-D9771EEA25CE}"/>
                    </a:ext>
                  </a:extLst>
                </p:cNvPr>
                <p:cNvPicPr/>
                <p:nvPr/>
              </p:nvPicPr>
              <p:blipFill>
                <a:blip r:embed="rId150"/>
                <a:stretch>
                  <a:fillRect/>
                </a:stretch>
              </p:blipFill>
              <p:spPr>
                <a:xfrm>
                  <a:off x="10531521" y="2856765"/>
                  <a:ext cx="2764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099" name="Freihand 131098">
                  <a:extLst>
                    <a:ext uri="{FF2B5EF4-FFF2-40B4-BE49-F238E27FC236}">
                      <a16:creationId xmlns:a16="http://schemas.microsoft.com/office/drawing/2014/main" id="{C7C6699C-0E87-4B26-AB2F-75BA01D2B9F0}"/>
                    </a:ext>
                  </a:extLst>
                </p14:cNvPr>
                <p14:cNvContentPartPr/>
                <p14:nvPr/>
              </p14:nvContentPartPr>
              <p14:xfrm>
                <a:off x="10134081" y="3045405"/>
                <a:ext cx="105480" cy="151200"/>
              </p14:xfrm>
            </p:contentPart>
          </mc:Choice>
          <mc:Fallback xmlns="">
            <p:pic>
              <p:nvPicPr>
                <p:cNvPr id="131099" name="Freihand 131098">
                  <a:extLst>
                    <a:ext uri="{FF2B5EF4-FFF2-40B4-BE49-F238E27FC236}">
                      <a16:creationId xmlns:a16="http://schemas.microsoft.com/office/drawing/2014/main" id="{C7C6699C-0E87-4B26-AB2F-75BA01D2B9F0}"/>
                    </a:ext>
                  </a:extLst>
                </p:cNvPr>
                <p:cNvPicPr/>
                <p:nvPr/>
              </p:nvPicPr>
              <p:blipFill>
                <a:blip r:embed="rId152"/>
                <a:stretch>
                  <a:fillRect/>
                </a:stretch>
              </p:blipFill>
              <p:spPr>
                <a:xfrm>
                  <a:off x="10129761" y="3041085"/>
                  <a:ext cx="114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1100" name="Freihand 131099">
                  <a:extLst>
                    <a:ext uri="{FF2B5EF4-FFF2-40B4-BE49-F238E27FC236}">
                      <a16:creationId xmlns:a16="http://schemas.microsoft.com/office/drawing/2014/main" id="{FAEA146C-69CD-439F-BBFC-86519FF42B9B}"/>
                    </a:ext>
                  </a:extLst>
                </p14:cNvPr>
                <p14:cNvContentPartPr/>
                <p14:nvPr/>
              </p14:nvContentPartPr>
              <p14:xfrm>
                <a:off x="10235241" y="2968725"/>
                <a:ext cx="93960" cy="255240"/>
              </p14:xfrm>
            </p:contentPart>
          </mc:Choice>
          <mc:Fallback xmlns="">
            <p:pic>
              <p:nvPicPr>
                <p:cNvPr id="131100" name="Freihand 131099">
                  <a:extLst>
                    <a:ext uri="{FF2B5EF4-FFF2-40B4-BE49-F238E27FC236}">
                      <a16:creationId xmlns:a16="http://schemas.microsoft.com/office/drawing/2014/main" id="{FAEA146C-69CD-439F-BBFC-86519FF42B9B}"/>
                    </a:ext>
                  </a:extLst>
                </p:cNvPr>
                <p:cNvPicPr/>
                <p:nvPr/>
              </p:nvPicPr>
              <p:blipFill>
                <a:blip r:embed="rId154"/>
                <a:stretch>
                  <a:fillRect/>
                </a:stretch>
              </p:blipFill>
              <p:spPr>
                <a:xfrm>
                  <a:off x="10230921" y="2964405"/>
                  <a:ext cx="102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102" name="Freihand 131101">
                  <a:extLst>
                    <a:ext uri="{FF2B5EF4-FFF2-40B4-BE49-F238E27FC236}">
                      <a16:creationId xmlns:a16="http://schemas.microsoft.com/office/drawing/2014/main" id="{627F66DF-8123-4A37-8950-42DFCCD2569D}"/>
                    </a:ext>
                  </a:extLst>
                </p14:cNvPr>
                <p14:cNvContentPartPr/>
                <p14:nvPr/>
              </p14:nvContentPartPr>
              <p14:xfrm>
                <a:off x="10727721" y="2888445"/>
                <a:ext cx="88920" cy="291240"/>
              </p14:xfrm>
            </p:contentPart>
          </mc:Choice>
          <mc:Fallback xmlns="">
            <p:pic>
              <p:nvPicPr>
                <p:cNvPr id="131102" name="Freihand 131101">
                  <a:extLst>
                    <a:ext uri="{FF2B5EF4-FFF2-40B4-BE49-F238E27FC236}">
                      <a16:creationId xmlns:a16="http://schemas.microsoft.com/office/drawing/2014/main" id="{627F66DF-8123-4A37-8950-42DFCCD2569D}"/>
                    </a:ext>
                  </a:extLst>
                </p:cNvPr>
                <p:cNvPicPr/>
                <p:nvPr/>
              </p:nvPicPr>
              <p:blipFill>
                <a:blip r:embed="rId156"/>
                <a:stretch>
                  <a:fillRect/>
                </a:stretch>
              </p:blipFill>
              <p:spPr>
                <a:xfrm>
                  <a:off x="10723401" y="2884125"/>
                  <a:ext cx="975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1103" name="Freihand 131102">
                  <a:extLst>
                    <a:ext uri="{FF2B5EF4-FFF2-40B4-BE49-F238E27FC236}">
                      <a16:creationId xmlns:a16="http://schemas.microsoft.com/office/drawing/2014/main" id="{DCB7F75E-ECBE-4985-A9F8-4EC8F6282159}"/>
                    </a:ext>
                  </a:extLst>
                </p14:cNvPr>
                <p14:cNvContentPartPr/>
                <p14:nvPr/>
              </p14:nvContentPartPr>
              <p14:xfrm>
                <a:off x="10905201" y="2615205"/>
                <a:ext cx="68040" cy="158760"/>
              </p14:xfrm>
            </p:contentPart>
          </mc:Choice>
          <mc:Fallback xmlns="">
            <p:pic>
              <p:nvPicPr>
                <p:cNvPr id="131103" name="Freihand 131102">
                  <a:extLst>
                    <a:ext uri="{FF2B5EF4-FFF2-40B4-BE49-F238E27FC236}">
                      <a16:creationId xmlns:a16="http://schemas.microsoft.com/office/drawing/2014/main" id="{DCB7F75E-ECBE-4985-A9F8-4EC8F6282159}"/>
                    </a:ext>
                  </a:extLst>
                </p:cNvPr>
                <p:cNvPicPr/>
                <p:nvPr/>
              </p:nvPicPr>
              <p:blipFill>
                <a:blip r:embed="rId158"/>
                <a:stretch>
                  <a:fillRect/>
                </a:stretch>
              </p:blipFill>
              <p:spPr>
                <a:xfrm>
                  <a:off x="10900881" y="2610885"/>
                  <a:ext cx="76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1104" name="Freihand 131103">
                  <a:extLst>
                    <a:ext uri="{FF2B5EF4-FFF2-40B4-BE49-F238E27FC236}">
                      <a16:creationId xmlns:a16="http://schemas.microsoft.com/office/drawing/2014/main" id="{3D6FD4FD-6B58-4365-ADFB-5FDBD4A2B37B}"/>
                    </a:ext>
                  </a:extLst>
                </p14:cNvPr>
                <p14:cNvContentPartPr/>
                <p14:nvPr/>
              </p14:nvContentPartPr>
              <p14:xfrm>
                <a:off x="10893681" y="2574885"/>
                <a:ext cx="95760" cy="59760"/>
              </p14:xfrm>
            </p:contentPart>
          </mc:Choice>
          <mc:Fallback xmlns="">
            <p:pic>
              <p:nvPicPr>
                <p:cNvPr id="131104" name="Freihand 131103">
                  <a:extLst>
                    <a:ext uri="{FF2B5EF4-FFF2-40B4-BE49-F238E27FC236}">
                      <a16:creationId xmlns:a16="http://schemas.microsoft.com/office/drawing/2014/main" id="{3D6FD4FD-6B58-4365-ADFB-5FDBD4A2B37B}"/>
                    </a:ext>
                  </a:extLst>
                </p:cNvPr>
                <p:cNvPicPr/>
                <p:nvPr/>
              </p:nvPicPr>
              <p:blipFill>
                <a:blip r:embed="rId160"/>
                <a:stretch>
                  <a:fillRect/>
                </a:stretch>
              </p:blipFill>
              <p:spPr>
                <a:xfrm>
                  <a:off x="10889361" y="2570565"/>
                  <a:ext cx="104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1105" name="Freihand 131104">
                  <a:extLst>
                    <a:ext uri="{FF2B5EF4-FFF2-40B4-BE49-F238E27FC236}">
                      <a16:creationId xmlns:a16="http://schemas.microsoft.com/office/drawing/2014/main" id="{B379AD6C-27E5-4660-8537-9C25992E1D6B}"/>
                    </a:ext>
                  </a:extLst>
                </p14:cNvPr>
                <p14:cNvContentPartPr/>
                <p14:nvPr/>
              </p14:nvContentPartPr>
              <p14:xfrm>
                <a:off x="10904841" y="2754885"/>
                <a:ext cx="75240" cy="93960"/>
              </p14:xfrm>
            </p:contentPart>
          </mc:Choice>
          <mc:Fallback xmlns="">
            <p:pic>
              <p:nvPicPr>
                <p:cNvPr id="131105" name="Freihand 131104">
                  <a:extLst>
                    <a:ext uri="{FF2B5EF4-FFF2-40B4-BE49-F238E27FC236}">
                      <a16:creationId xmlns:a16="http://schemas.microsoft.com/office/drawing/2014/main" id="{B379AD6C-27E5-4660-8537-9C25992E1D6B}"/>
                    </a:ext>
                  </a:extLst>
                </p:cNvPr>
                <p:cNvPicPr/>
                <p:nvPr/>
              </p:nvPicPr>
              <p:blipFill>
                <a:blip r:embed="rId162"/>
                <a:stretch>
                  <a:fillRect/>
                </a:stretch>
              </p:blipFill>
              <p:spPr>
                <a:xfrm>
                  <a:off x="10900521" y="2750565"/>
                  <a:ext cx="83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106" name="Freihand 131105">
                  <a:extLst>
                    <a:ext uri="{FF2B5EF4-FFF2-40B4-BE49-F238E27FC236}">
                      <a16:creationId xmlns:a16="http://schemas.microsoft.com/office/drawing/2014/main" id="{F4BA8E0F-0BE6-4D8F-9851-736001E4EC02}"/>
                    </a:ext>
                  </a:extLst>
                </p14:cNvPr>
                <p14:cNvContentPartPr/>
                <p14:nvPr/>
              </p14:nvContentPartPr>
              <p14:xfrm>
                <a:off x="9232281" y="3757845"/>
                <a:ext cx="34560" cy="177480"/>
              </p14:xfrm>
            </p:contentPart>
          </mc:Choice>
          <mc:Fallback xmlns="">
            <p:pic>
              <p:nvPicPr>
                <p:cNvPr id="131106" name="Freihand 131105">
                  <a:extLst>
                    <a:ext uri="{FF2B5EF4-FFF2-40B4-BE49-F238E27FC236}">
                      <a16:creationId xmlns:a16="http://schemas.microsoft.com/office/drawing/2014/main" id="{F4BA8E0F-0BE6-4D8F-9851-736001E4EC02}"/>
                    </a:ext>
                  </a:extLst>
                </p:cNvPr>
                <p:cNvPicPr/>
                <p:nvPr/>
              </p:nvPicPr>
              <p:blipFill>
                <a:blip r:embed="rId164"/>
                <a:stretch>
                  <a:fillRect/>
                </a:stretch>
              </p:blipFill>
              <p:spPr>
                <a:xfrm>
                  <a:off x="9227961" y="3753525"/>
                  <a:ext cx="43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1108" name="Freihand 131107">
                  <a:extLst>
                    <a:ext uri="{FF2B5EF4-FFF2-40B4-BE49-F238E27FC236}">
                      <a16:creationId xmlns:a16="http://schemas.microsoft.com/office/drawing/2014/main" id="{E062E295-E8CE-467D-8E1B-55B3348D7B52}"/>
                    </a:ext>
                  </a:extLst>
                </p14:cNvPr>
                <p14:cNvContentPartPr/>
                <p14:nvPr/>
              </p14:nvContentPartPr>
              <p14:xfrm>
                <a:off x="9081441" y="3713565"/>
                <a:ext cx="288360" cy="280080"/>
              </p14:xfrm>
            </p:contentPart>
          </mc:Choice>
          <mc:Fallback xmlns="">
            <p:pic>
              <p:nvPicPr>
                <p:cNvPr id="131108" name="Freihand 131107">
                  <a:extLst>
                    <a:ext uri="{FF2B5EF4-FFF2-40B4-BE49-F238E27FC236}">
                      <a16:creationId xmlns:a16="http://schemas.microsoft.com/office/drawing/2014/main" id="{E062E295-E8CE-467D-8E1B-55B3348D7B52}"/>
                    </a:ext>
                  </a:extLst>
                </p:cNvPr>
                <p:cNvPicPr/>
                <p:nvPr/>
              </p:nvPicPr>
              <p:blipFill>
                <a:blip r:embed="rId166"/>
                <a:stretch>
                  <a:fillRect/>
                </a:stretch>
              </p:blipFill>
              <p:spPr>
                <a:xfrm>
                  <a:off x="9077121" y="3709245"/>
                  <a:ext cx="2970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1109" name="Freihand 131108">
                  <a:extLst>
                    <a:ext uri="{FF2B5EF4-FFF2-40B4-BE49-F238E27FC236}">
                      <a16:creationId xmlns:a16="http://schemas.microsoft.com/office/drawing/2014/main" id="{31423683-961B-4914-BC53-7EDE1A4D9937}"/>
                    </a:ext>
                  </a:extLst>
                </p14:cNvPr>
                <p14:cNvContentPartPr/>
                <p14:nvPr/>
              </p14:nvContentPartPr>
              <p14:xfrm>
                <a:off x="9359361" y="3549405"/>
                <a:ext cx="284400" cy="359640"/>
              </p14:xfrm>
            </p:contentPart>
          </mc:Choice>
          <mc:Fallback xmlns="">
            <p:pic>
              <p:nvPicPr>
                <p:cNvPr id="131109" name="Freihand 131108">
                  <a:extLst>
                    <a:ext uri="{FF2B5EF4-FFF2-40B4-BE49-F238E27FC236}">
                      <a16:creationId xmlns:a16="http://schemas.microsoft.com/office/drawing/2014/main" id="{31423683-961B-4914-BC53-7EDE1A4D9937}"/>
                    </a:ext>
                  </a:extLst>
                </p:cNvPr>
                <p:cNvPicPr/>
                <p:nvPr/>
              </p:nvPicPr>
              <p:blipFill>
                <a:blip r:embed="rId168"/>
                <a:stretch>
                  <a:fillRect/>
                </a:stretch>
              </p:blipFill>
              <p:spPr>
                <a:xfrm>
                  <a:off x="9355041" y="3545085"/>
                  <a:ext cx="2930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1110" name="Freihand 131109">
                  <a:extLst>
                    <a:ext uri="{FF2B5EF4-FFF2-40B4-BE49-F238E27FC236}">
                      <a16:creationId xmlns:a16="http://schemas.microsoft.com/office/drawing/2014/main" id="{F047FF19-3718-4EEF-A915-DD49FB844264}"/>
                    </a:ext>
                  </a:extLst>
                </p14:cNvPr>
                <p14:cNvContentPartPr/>
                <p14:nvPr/>
              </p14:nvContentPartPr>
              <p14:xfrm>
                <a:off x="9164241" y="3837765"/>
                <a:ext cx="452160" cy="256680"/>
              </p14:xfrm>
            </p:contentPart>
          </mc:Choice>
          <mc:Fallback xmlns="">
            <p:pic>
              <p:nvPicPr>
                <p:cNvPr id="131110" name="Freihand 131109">
                  <a:extLst>
                    <a:ext uri="{FF2B5EF4-FFF2-40B4-BE49-F238E27FC236}">
                      <a16:creationId xmlns:a16="http://schemas.microsoft.com/office/drawing/2014/main" id="{F047FF19-3718-4EEF-A915-DD49FB844264}"/>
                    </a:ext>
                  </a:extLst>
                </p:cNvPr>
                <p:cNvPicPr/>
                <p:nvPr/>
              </p:nvPicPr>
              <p:blipFill>
                <a:blip r:embed="rId170"/>
                <a:stretch>
                  <a:fillRect/>
                </a:stretch>
              </p:blipFill>
              <p:spPr>
                <a:xfrm>
                  <a:off x="9159921" y="3833445"/>
                  <a:ext cx="460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1112" name="Freihand 131111">
                  <a:extLst>
                    <a:ext uri="{FF2B5EF4-FFF2-40B4-BE49-F238E27FC236}">
                      <a16:creationId xmlns:a16="http://schemas.microsoft.com/office/drawing/2014/main" id="{DFC4CD8A-963E-4B86-8B38-304FEBE69BCF}"/>
                    </a:ext>
                  </a:extLst>
                </p14:cNvPr>
                <p14:cNvContentPartPr/>
                <p14:nvPr/>
              </p14:nvContentPartPr>
              <p14:xfrm>
                <a:off x="9737001" y="3668925"/>
                <a:ext cx="18360" cy="44640"/>
              </p14:xfrm>
            </p:contentPart>
          </mc:Choice>
          <mc:Fallback xmlns="">
            <p:pic>
              <p:nvPicPr>
                <p:cNvPr id="131112" name="Freihand 131111">
                  <a:extLst>
                    <a:ext uri="{FF2B5EF4-FFF2-40B4-BE49-F238E27FC236}">
                      <a16:creationId xmlns:a16="http://schemas.microsoft.com/office/drawing/2014/main" id="{DFC4CD8A-963E-4B86-8B38-304FEBE69BCF}"/>
                    </a:ext>
                  </a:extLst>
                </p:cNvPr>
                <p:cNvPicPr/>
                <p:nvPr/>
              </p:nvPicPr>
              <p:blipFill>
                <a:blip r:embed="rId172"/>
                <a:stretch>
                  <a:fillRect/>
                </a:stretch>
              </p:blipFill>
              <p:spPr>
                <a:xfrm>
                  <a:off x="9732681" y="3664605"/>
                  <a:ext cx="27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113" name="Freihand 131112">
                  <a:extLst>
                    <a:ext uri="{FF2B5EF4-FFF2-40B4-BE49-F238E27FC236}">
                      <a16:creationId xmlns:a16="http://schemas.microsoft.com/office/drawing/2014/main" id="{3F7DF1ED-7A01-466D-AF4D-D03377C012CF}"/>
                    </a:ext>
                  </a:extLst>
                </p14:cNvPr>
                <p14:cNvContentPartPr/>
                <p14:nvPr/>
              </p14:nvContentPartPr>
              <p14:xfrm>
                <a:off x="9763281" y="3773685"/>
                <a:ext cx="1080" cy="21240"/>
              </p14:xfrm>
            </p:contentPart>
          </mc:Choice>
          <mc:Fallback xmlns="">
            <p:pic>
              <p:nvPicPr>
                <p:cNvPr id="131113" name="Freihand 131112">
                  <a:extLst>
                    <a:ext uri="{FF2B5EF4-FFF2-40B4-BE49-F238E27FC236}">
                      <a16:creationId xmlns:a16="http://schemas.microsoft.com/office/drawing/2014/main" id="{3F7DF1ED-7A01-466D-AF4D-D03377C012CF}"/>
                    </a:ext>
                  </a:extLst>
                </p:cNvPr>
                <p:cNvPicPr/>
                <p:nvPr/>
              </p:nvPicPr>
              <p:blipFill>
                <a:blip r:embed="rId174"/>
                <a:stretch>
                  <a:fillRect/>
                </a:stretch>
              </p:blipFill>
              <p:spPr>
                <a:xfrm>
                  <a:off x="9758961" y="3769365"/>
                  <a:ext cx="9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1114" name="Freihand 131113">
                  <a:extLst>
                    <a:ext uri="{FF2B5EF4-FFF2-40B4-BE49-F238E27FC236}">
                      <a16:creationId xmlns:a16="http://schemas.microsoft.com/office/drawing/2014/main" id="{FAF694C5-770B-4399-80F0-520C1AAEC26F}"/>
                    </a:ext>
                  </a:extLst>
                </p14:cNvPr>
                <p14:cNvContentPartPr/>
                <p14:nvPr/>
              </p14:nvContentPartPr>
              <p14:xfrm>
                <a:off x="9738801" y="3804645"/>
                <a:ext cx="53280" cy="65880"/>
              </p14:xfrm>
            </p:contentPart>
          </mc:Choice>
          <mc:Fallback xmlns="">
            <p:pic>
              <p:nvPicPr>
                <p:cNvPr id="131114" name="Freihand 131113">
                  <a:extLst>
                    <a:ext uri="{FF2B5EF4-FFF2-40B4-BE49-F238E27FC236}">
                      <a16:creationId xmlns:a16="http://schemas.microsoft.com/office/drawing/2014/main" id="{FAF694C5-770B-4399-80F0-520C1AAEC26F}"/>
                    </a:ext>
                  </a:extLst>
                </p:cNvPr>
                <p:cNvPicPr/>
                <p:nvPr/>
              </p:nvPicPr>
              <p:blipFill>
                <a:blip r:embed="rId176"/>
                <a:stretch>
                  <a:fillRect/>
                </a:stretch>
              </p:blipFill>
              <p:spPr>
                <a:xfrm>
                  <a:off x="9734481" y="3800325"/>
                  <a:ext cx="61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1116" name="Freihand 131115">
                  <a:extLst>
                    <a:ext uri="{FF2B5EF4-FFF2-40B4-BE49-F238E27FC236}">
                      <a16:creationId xmlns:a16="http://schemas.microsoft.com/office/drawing/2014/main" id="{EAABE366-1A09-4247-A5F4-C21B71657A7A}"/>
                    </a:ext>
                  </a:extLst>
                </p14:cNvPr>
                <p14:cNvContentPartPr/>
                <p14:nvPr/>
              </p14:nvContentPartPr>
              <p14:xfrm>
                <a:off x="9928521" y="3681525"/>
                <a:ext cx="1080" cy="16920"/>
              </p14:xfrm>
            </p:contentPart>
          </mc:Choice>
          <mc:Fallback xmlns="">
            <p:pic>
              <p:nvPicPr>
                <p:cNvPr id="131116" name="Freihand 131115">
                  <a:extLst>
                    <a:ext uri="{FF2B5EF4-FFF2-40B4-BE49-F238E27FC236}">
                      <a16:creationId xmlns:a16="http://schemas.microsoft.com/office/drawing/2014/main" id="{EAABE366-1A09-4247-A5F4-C21B71657A7A}"/>
                    </a:ext>
                  </a:extLst>
                </p:cNvPr>
                <p:cNvPicPr/>
                <p:nvPr/>
              </p:nvPicPr>
              <p:blipFill>
                <a:blip r:embed="rId178"/>
                <a:stretch>
                  <a:fillRect/>
                </a:stretch>
              </p:blipFill>
              <p:spPr>
                <a:xfrm>
                  <a:off x="9924201" y="3677205"/>
                  <a:ext cx="9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117" name="Freihand 131116">
                  <a:extLst>
                    <a:ext uri="{FF2B5EF4-FFF2-40B4-BE49-F238E27FC236}">
                      <a16:creationId xmlns:a16="http://schemas.microsoft.com/office/drawing/2014/main" id="{F90E22AD-81A1-4C40-B0AE-2DE24E9E2BDB}"/>
                    </a:ext>
                  </a:extLst>
                </p14:cNvPr>
                <p14:cNvContentPartPr/>
                <p14:nvPr/>
              </p14:nvContentPartPr>
              <p14:xfrm>
                <a:off x="9940761" y="3577125"/>
                <a:ext cx="155880" cy="128520"/>
              </p14:xfrm>
            </p:contentPart>
          </mc:Choice>
          <mc:Fallback xmlns="">
            <p:pic>
              <p:nvPicPr>
                <p:cNvPr id="131117" name="Freihand 131116">
                  <a:extLst>
                    <a:ext uri="{FF2B5EF4-FFF2-40B4-BE49-F238E27FC236}">
                      <a16:creationId xmlns:a16="http://schemas.microsoft.com/office/drawing/2014/main" id="{F90E22AD-81A1-4C40-B0AE-2DE24E9E2BDB}"/>
                    </a:ext>
                  </a:extLst>
                </p:cNvPr>
                <p:cNvPicPr/>
                <p:nvPr/>
              </p:nvPicPr>
              <p:blipFill>
                <a:blip r:embed="rId180"/>
                <a:stretch>
                  <a:fillRect/>
                </a:stretch>
              </p:blipFill>
              <p:spPr>
                <a:xfrm>
                  <a:off x="9936441" y="3572805"/>
                  <a:ext cx="164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1118" name="Freihand 131117">
                  <a:extLst>
                    <a:ext uri="{FF2B5EF4-FFF2-40B4-BE49-F238E27FC236}">
                      <a16:creationId xmlns:a16="http://schemas.microsoft.com/office/drawing/2014/main" id="{995B98F9-76F4-4110-8C87-E831810F9A0E}"/>
                    </a:ext>
                  </a:extLst>
                </p14:cNvPr>
                <p14:cNvContentPartPr/>
                <p14:nvPr/>
              </p14:nvContentPartPr>
              <p14:xfrm>
                <a:off x="10066401" y="3478125"/>
                <a:ext cx="360" cy="360"/>
              </p14:xfrm>
            </p:contentPart>
          </mc:Choice>
          <mc:Fallback xmlns="">
            <p:pic>
              <p:nvPicPr>
                <p:cNvPr id="131118" name="Freihand 131117">
                  <a:extLst>
                    <a:ext uri="{FF2B5EF4-FFF2-40B4-BE49-F238E27FC236}">
                      <a16:creationId xmlns:a16="http://schemas.microsoft.com/office/drawing/2014/main" id="{995B98F9-76F4-4110-8C87-E831810F9A0E}"/>
                    </a:ext>
                  </a:extLst>
                </p:cNvPr>
                <p:cNvPicPr/>
                <p:nvPr/>
              </p:nvPicPr>
              <p:blipFill>
                <a:blip r:embed="rId182"/>
                <a:stretch>
                  <a:fillRect/>
                </a:stretch>
              </p:blipFill>
              <p:spPr>
                <a:xfrm>
                  <a:off x="10062081" y="34738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119" name="Freihand 131118">
                  <a:extLst>
                    <a:ext uri="{FF2B5EF4-FFF2-40B4-BE49-F238E27FC236}">
                      <a16:creationId xmlns:a16="http://schemas.microsoft.com/office/drawing/2014/main" id="{060A90F4-BD4A-4E4A-A74F-F21FF6107A91}"/>
                    </a:ext>
                  </a:extLst>
                </p14:cNvPr>
                <p14:cNvContentPartPr/>
                <p14:nvPr/>
              </p14:nvContentPartPr>
              <p14:xfrm>
                <a:off x="10287441" y="3338805"/>
                <a:ext cx="90000" cy="200880"/>
              </p14:xfrm>
            </p:contentPart>
          </mc:Choice>
          <mc:Fallback xmlns="">
            <p:pic>
              <p:nvPicPr>
                <p:cNvPr id="131119" name="Freihand 131118">
                  <a:extLst>
                    <a:ext uri="{FF2B5EF4-FFF2-40B4-BE49-F238E27FC236}">
                      <a16:creationId xmlns:a16="http://schemas.microsoft.com/office/drawing/2014/main" id="{060A90F4-BD4A-4E4A-A74F-F21FF6107A91}"/>
                    </a:ext>
                  </a:extLst>
                </p:cNvPr>
                <p:cNvPicPr/>
                <p:nvPr/>
              </p:nvPicPr>
              <p:blipFill>
                <a:blip r:embed="rId184"/>
                <a:stretch>
                  <a:fillRect/>
                </a:stretch>
              </p:blipFill>
              <p:spPr>
                <a:xfrm>
                  <a:off x="10283121" y="3334485"/>
                  <a:ext cx="98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121" name="Freihand 131120">
                  <a:extLst>
                    <a:ext uri="{FF2B5EF4-FFF2-40B4-BE49-F238E27FC236}">
                      <a16:creationId xmlns:a16="http://schemas.microsoft.com/office/drawing/2014/main" id="{2B742FB1-2B4A-439B-8696-D5FB38543BC9}"/>
                    </a:ext>
                  </a:extLst>
                </p14:cNvPr>
                <p14:cNvContentPartPr/>
                <p14:nvPr/>
              </p14:nvContentPartPr>
              <p14:xfrm>
                <a:off x="10377081" y="3223245"/>
                <a:ext cx="299880" cy="273240"/>
              </p14:xfrm>
            </p:contentPart>
          </mc:Choice>
          <mc:Fallback xmlns="">
            <p:pic>
              <p:nvPicPr>
                <p:cNvPr id="131121" name="Freihand 131120">
                  <a:extLst>
                    <a:ext uri="{FF2B5EF4-FFF2-40B4-BE49-F238E27FC236}">
                      <a16:creationId xmlns:a16="http://schemas.microsoft.com/office/drawing/2014/main" id="{2B742FB1-2B4A-439B-8696-D5FB38543BC9}"/>
                    </a:ext>
                  </a:extLst>
                </p:cNvPr>
                <p:cNvPicPr/>
                <p:nvPr/>
              </p:nvPicPr>
              <p:blipFill>
                <a:blip r:embed="rId186"/>
                <a:stretch>
                  <a:fillRect/>
                </a:stretch>
              </p:blipFill>
              <p:spPr>
                <a:xfrm>
                  <a:off x="10372761" y="3218925"/>
                  <a:ext cx="308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1122" name="Freihand 131121">
                  <a:extLst>
                    <a:ext uri="{FF2B5EF4-FFF2-40B4-BE49-F238E27FC236}">
                      <a16:creationId xmlns:a16="http://schemas.microsoft.com/office/drawing/2014/main" id="{721AB730-FAA0-4B0B-AB86-59D720F64C01}"/>
                    </a:ext>
                  </a:extLst>
                </p14:cNvPr>
                <p14:cNvContentPartPr/>
                <p14:nvPr/>
              </p14:nvContentPartPr>
              <p14:xfrm>
                <a:off x="10830681" y="3132525"/>
                <a:ext cx="100080" cy="143640"/>
              </p14:xfrm>
            </p:contentPart>
          </mc:Choice>
          <mc:Fallback xmlns="">
            <p:pic>
              <p:nvPicPr>
                <p:cNvPr id="131122" name="Freihand 131121">
                  <a:extLst>
                    <a:ext uri="{FF2B5EF4-FFF2-40B4-BE49-F238E27FC236}">
                      <a16:creationId xmlns:a16="http://schemas.microsoft.com/office/drawing/2014/main" id="{721AB730-FAA0-4B0B-AB86-59D720F64C01}"/>
                    </a:ext>
                  </a:extLst>
                </p:cNvPr>
                <p:cNvPicPr/>
                <p:nvPr/>
              </p:nvPicPr>
              <p:blipFill>
                <a:blip r:embed="rId188"/>
                <a:stretch>
                  <a:fillRect/>
                </a:stretch>
              </p:blipFill>
              <p:spPr>
                <a:xfrm>
                  <a:off x="10826361" y="3128205"/>
                  <a:ext cx="108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1124" name="Freihand 131123">
                  <a:extLst>
                    <a:ext uri="{FF2B5EF4-FFF2-40B4-BE49-F238E27FC236}">
                      <a16:creationId xmlns:a16="http://schemas.microsoft.com/office/drawing/2014/main" id="{03273A8A-089C-4CFB-B4E4-FCAD8F9DF584}"/>
                    </a:ext>
                  </a:extLst>
                </p14:cNvPr>
                <p14:cNvContentPartPr/>
                <p14:nvPr/>
              </p14:nvContentPartPr>
              <p14:xfrm>
                <a:off x="10922841" y="2970525"/>
                <a:ext cx="303120" cy="219960"/>
              </p14:xfrm>
            </p:contentPart>
          </mc:Choice>
          <mc:Fallback xmlns="">
            <p:pic>
              <p:nvPicPr>
                <p:cNvPr id="131124" name="Freihand 131123">
                  <a:extLst>
                    <a:ext uri="{FF2B5EF4-FFF2-40B4-BE49-F238E27FC236}">
                      <a16:creationId xmlns:a16="http://schemas.microsoft.com/office/drawing/2014/main" id="{03273A8A-089C-4CFB-B4E4-FCAD8F9DF584}"/>
                    </a:ext>
                  </a:extLst>
                </p:cNvPr>
                <p:cNvPicPr/>
                <p:nvPr/>
              </p:nvPicPr>
              <p:blipFill>
                <a:blip r:embed="rId190"/>
                <a:stretch>
                  <a:fillRect/>
                </a:stretch>
              </p:blipFill>
              <p:spPr>
                <a:xfrm>
                  <a:off x="10918521" y="2966205"/>
                  <a:ext cx="311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1125" name="Freihand 131124">
                  <a:extLst>
                    <a:ext uri="{FF2B5EF4-FFF2-40B4-BE49-F238E27FC236}">
                      <a16:creationId xmlns:a16="http://schemas.microsoft.com/office/drawing/2014/main" id="{DDD0E47F-0A23-4A35-9B5C-F44B630579D3}"/>
                    </a:ext>
                  </a:extLst>
                </p14:cNvPr>
                <p14:cNvContentPartPr/>
                <p14:nvPr/>
              </p14:nvContentPartPr>
              <p14:xfrm>
                <a:off x="11223081" y="2847045"/>
                <a:ext cx="244800" cy="167400"/>
              </p14:xfrm>
            </p:contentPart>
          </mc:Choice>
          <mc:Fallback xmlns="">
            <p:pic>
              <p:nvPicPr>
                <p:cNvPr id="131125" name="Freihand 131124">
                  <a:extLst>
                    <a:ext uri="{FF2B5EF4-FFF2-40B4-BE49-F238E27FC236}">
                      <a16:creationId xmlns:a16="http://schemas.microsoft.com/office/drawing/2014/main" id="{DDD0E47F-0A23-4A35-9B5C-F44B630579D3}"/>
                    </a:ext>
                  </a:extLst>
                </p:cNvPr>
                <p:cNvPicPr/>
                <p:nvPr/>
              </p:nvPicPr>
              <p:blipFill>
                <a:blip r:embed="rId192"/>
                <a:stretch>
                  <a:fillRect/>
                </a:stretch>
              </p:blipFill>
              <p:spPr>
                <a:xfrm>
                  <a:off x="11218761" y="2842725"/>
                  <a:ext cx="253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1126" name="Freihand 131125">
                  <a:extLst>
                    <a:ext uri="{FF2B5EF4-FFF2-40B4-BE49-F238E27FC236}">
                      <a16:creationId xmlns:a16="http://schemas.microsoft.com/office/drawing/2014/main" id="{2744D9BD-DAF7-4472-9EED-92A104FAC13D}"/>
                    </a:ext>
                  </a:extLst>
                </p14:cNvPr>
                <p14:cNvContentPartPr/>
                <p14:nvPr/>
              </p14:nvContentPartPr>
              <p14:xfrm>
                <a:off x="11407401" y="2754885"/>
                <a:ext cx="61200" cy="36720"/>
              </p14:xfrm>
            </p:contentPart>
          </mc:Choice>
          <mc:Fallback xmlns="">
            <p:pic>
              <p:nvPicPr>
                <p:cNvPr id="131126" name="Freihand 131125">
                  <a:extLst>
                    <a:ext uri="{FF2B5EF4-FFF2-40B4-BE49-F238E27FC236}">
                      <a16:creationId xmlns:a16="http://schemas.microsoft.com/office/drawing/2014/main" id="{2744D9BD-DAF7-4472-9EED-92A104FAC13D}"/>
                    </a:ext>
                  </a:extLst>
                </p:cNvPr>
                <p:cNvPicPr/>
                <p:nvPr/>
              </p:nvPicPr>
              <p:blipFill>
                <a:blip r:embed="rId194"/>
                <a:stretch>
                  <a:fillRect/>
                </a:stretch>
              </p:blipFill>
              <p:spPr>
                <a:xfrm>
                  <a:off x="11403081" y="2750565"/>
                  <a:ext cx="69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127" name="Freihand 131126">
                  <a:extLst>
                    <a:ext uri="{FF2B5EF4-FFF2-40B4-BE49-F238E27FC236}">
                      <a16:creationId xmlns:a16="http://schemas.microsoft.com/office/drawing/2014/main" id="{A1D9BBFA-8FF1-4212-ABA8-E672955A3F89}"/>
                    </a:ext>
                  </a:extLst>
                </p14:cNvPr>
                <p14:cNvContentPartPr/>
                <p14:nvPr/>
              </p14:nvContentPartPr>
              <p14:xfrm>
                <a:off x="11468961" y="2790885"/>
                <a:ext cx="70560" cy="101520"/>
              </p14:xfrm>
            </p:contentPart>
          </mc:Choice>
          <mc:Fallback xmlns="">
            <p:pic>
              <p:nvPicPr>
                <p:cNvPr id="131127" name="Freihand 131126">
                  <a:extLst>
                    <a:ext uri="{FF2B5EF4-FFF2-40B4-BE49-F238E27FC236}">
                      <a16:creationId xmlns:a16="http://schemas.microsoft.com/office/drawing/2014/main" id="{A1D9BBFA-8FF1-4212-ABA8-E672955A3F89}"/>
                    </a:ext>
                  </a:extLst>
                </p:cNvPr>
                <p:cNvPicPr/>
                <p:nvPr/>
              </p:nvPicPr>
              <p:blipFill>
                <a:blip r:embed="rId196"/>
                <a:stretch>
                  <a:fillRect/>
                </a:stretch>
              </p:blipFill>
              <p:spPr>
                <a:xfrm>
                  <a:off x="11464641" y="2786565"/>
                  <a:ext cx="79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128" name="Freihand 131127">
                  <a:extLst>
                    <a:ext uri="{FF2B5EF4-FFF2-40B4-BE49-F238E27FC236}">
                      <a16:creationId xmlns:a16="http://schemas.microsoft.com/office/drawing/2014/main" id="{D3973504-5C2B-48E0-87A4-F0BF384E5425}"/>
                    </a:ext>
                  </a:extLst>
                </p14:cNvPr>
                <p14:cNvContentPartPr/>
                <p14:nvPr/>
              </p14:nvContentPartPr>
              <p14:xfrm>
                <a:off x="9792801" y="3821925"/>
                <a:ext cx="164160" cy="253080"/>
              </p14:xfrm>
            </p:contentPart>
          </mc:Choice>
          <mc:Fallback xmlns="">
            <p:pic>
              <p:nvPicPr>
                <p:cNvPr id="131128" name="Freihand 131127">
                  <a:extLst>
                    <a:ext uri="{FF2B5EF4-FFF2-40B4-BE49-F238E27FC236}">
                      <a16:creationId xmlns:a16="http://schemas.microsoft.com/office/drawing/2014/main" id="{D3973504-5C2B-48E0-87A4-F0BF384E5425}"/>
                    </a:ext>
                  </a:extLst>
                </p:cNvPr>
                <p:cNvPicPr/>
                <p:nvPr/>
              </p:nvPicPr>
              <p:blipFill>
                <a:blip r:embed="rId198"/>
                <a:stretch>
                  <a:fillRect/>
                </a:stretch>
              </p:blipFill>
              <p:spPr>
                <a:xfrm>
                  <a:off x="9788481" y="3817605"/>
                  <a:ext cx="1728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129" name="Freihand 131128">
                  <a:extLst>
                    <a:ext uri="{FF2B5EF4-FFF2-40B4-BE49-F238E27FC236}">
                      <a16:creationId xmlns:a16="http://schemas.microsoft.com/office/drawing/2014/main" id="{400BC978-728D-49B2-ADE0-BDF15224F665}"/>
                    </a:ext>
                  </a:extLst>
                </p14:cNvPr>
                <p14:cNvContentPartPr/>
                <p14:nvPr/>
              </p14:nvContentPartPr>
              <p14:xfrm>
                <a:off x="10033641" y="3843525"/>
                <a:ext cx="78480" cy="95400"/>
              </p14:xfrm>
            </p:contentPart>
          </mc:Choice>
          <mc:Fallback xmlns="">
            <p:pic>
              <p:nvPicPr>
                <p:cNvPr id="131129" name="Freihand 131128">
                  <a:extLst>
                    <a:ext uri="{FF2B5EF4-FFF2-40B4-BE49-F238E27FC236}">
                      <a16:creationId xmlns:a16="http://schemas.microsoft.com/office/drawing/2014/main" id="{400BC978-728D-49B2-ADE0-BDF15224F665}"/>
                    </a:ext>
                  </a:extLst>
                </p:cNvPr>
                <p:cNvPicPr/>
                <p:nvPr/>
              </p:nvPicPr>
              <p:blipFill>
                <a:blip r:embed="rId200"/>
                <a:stretch>
                  <a:fillRect/>
                </a:stretch>
              </p:blipFill>
              <p:spPr>
                <a:xfrm>
                  <a:off x="10029321" y="3839205"/>
                  <a:ext cx="87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130" name="Freihand 131129">
                  <a:extLst>
                    <a:ext uri="{FF2B5EF4-FFF2-40B4-BE49-F238E27FC236}">
                      <a16:creationId xmlns:a16="http://schemas.microsoft.com/office/drawing/2014/main" id="{9D841A66-56E8-4E13-BD69-D91D9FF6E8A9}"/>
                    </a:ext>
                  </a:extLst>
                </p14:cNvPr>
                <p14:cNvContentPartPr/>
                <p14:nvPr/>
              </p14:nvContentPartPr>
              <p14:xfrm>
                <a:off x="10132281" y="3729045"/>
                <a:ext cx="193680" cy="150840"/>
              </p14:xfrm>
            </p:contentPart>
          </mc:Choice>
          <mc:Fallback xmlns="">
            <p:pic>
              <p:nvPicPr>
                <p:cNvPr id="131130" name="Freihand 131129">
                  <a:extLst>
                    <a:ext uri="{FF2B5EF4-FFF2-40B4-BE49-F238E27FC236}">
                      <a16:creationId xmlns:a16="http://schemas.microsoft.com/office/drawing/2014/main" id="{9D841A66-56E8-4E13-BD69-D91D9FF6E8A9}"/>
                    </a:ext>
                  </a:extLst>
                </p:cNvPr>
                <p:cNvPicPr/>
                <p:nvPr/>
              </p:nvPicPr>
              <p:blipFill>
                <a:blip r:embed="rId202"/>
                <a:stretch>
                  <a:fillRect/>
                </a:stretch>
              </p:blipFill>
              <p:spPr>
                <a:xfrm>
                  <a:off x="10127961" y="3724725"/>
                  <a:ext cx="202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1132" name="Freihand 131131">
                  <a:extLst>
                    <a:ext uri="{FF2B5EF4-FFF2-40B4-BE49-F238E27FC236}">
                      <a16:creationId xmlns:a16="http://schemas.microsoft.com/office/drawing/2014/main" id="{254DD1B0-FF49-4AC9-B1F6-8A1A5B4E77D0}"/>
                    </a:ext>
                  </a:extLst>
                </p14:cNvPr>
                <p14:cNvContentPartPr/>
                <p14:nvPr/>
              </p14:nvContentPartPr>
              <p14:xfrm>
                <a:off x="10314801" y="3676125"/>
                <a:ext cx="55440" cy="93960"/>
              </p14:xfrm>
            </p:contentPart>
          </mc:Choice>
          <mc:Fallback xmlns="">
            <p:pic>
              <p:nvPicPr>
                <p:cNvPr id="131132" name="Freihand 131131">
                  <a:extLst>
                    <a:ext uri="{FF2B5EF4-FFF2-40B4-BE49-F238E27FC236}">
                      <a16:creationId xmlns:a16="http://schemas.microsoft.com/office/drawing/2014/main" id="{254DD1B0-FF49-4AC9-B1F6-8A1A5B4E77D0}"/>
                    </a:ext>
                  </a:extLst>
                </p:cNvPr>
                <p:cNvPicPr/>
                <p:nvPr/>
              </p:nvPicPr>
              <p:blipFill>
                <a:blip r:embed="rId204"/>
                <a:stretch>
                  <a:fillRect/>
                </a:stretch>
              </p:blipFill>
              <p:spPr>
                <a:xfrm>
                  <a:off x="10310481" y="3671805"/>
                  <a:ext cx="64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133" name="Freihand 131132">
                  <a:extLst>
                    <a:ext uri="{FF2B5EF4-FFF2-40B4-BE49-F238E27FC236}">
                      <a16:creationId xmlns:a16="http://schemas.microsoft.com/office/drawing/2014/main" id="{066B9B8B-A7EA-4C00-983E-7652D7129229}"/>
                    </a:ext>
                  </a:extLst>
                </p14:cNvPr>
                <p14:cNvContentPartPr/>
                <p14:nvPr/>
              </p14:nvContentPartPr>
              <p14:xfrm>
                <a:off x="10369521" y="3648405"/>
                <a:ext cx="92160" cy="99000"/>
              </p14:xfrm>
            </p:contentPart>
          </mc:Choice>
          <mc:Fallback xmlns="">
            <p:pic>
              <p:nvPicPr>
                <p:cNvPr id="131133" name="Freihand 131132">
                  <a:extLst>
                    <a:ext uri="{FF2B5EF4-FFF2-40B4-BE49-F238E27FC236}">
                      <a16:creationId xmlns:a16="http://schemas.microsoft.com/office/drawing/2014/main" id="{066B9B8B-A7EA-4C00-983E-7652D7129229}"/>
                    </a:ext>
                  </a:extLst>
                </p:cNvPr>
                <p:cNvPicPr/>
                <p:nvPr/>
              </p:nvPicPr>
              <p:blipFill>
                <a:blip r:embed="rId206"/>
                <a:stretch>
                  <a:fillRect/>
                </a:stretch>
              </p:blipFill>
              <p:spPr>
                <a:xfrm>
                  <a:off x="10365201" y="3644085"/>
                  <a:ext cx="100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134" name="Freihand 131133">
                  <a:extLst>
                    <a:ext uri="{FF2B5EF4-FFF2-40B4-BE49-F238E27FC236}">
                      <a16:creationId xmlns:a16="http://schemas.microsoft.com/office/drawing/2014/main" id="{214530A0-2764-415C-9831-B14269EC7137}"/>
                    </a:ext>
                  </a:extLst>
                </p14:cNvPr>
                <p14:cNvContentPartPr/>
                <p14:nvPr/>
              </p14:nvContentPartPr>
              <p14:xfrm>
                <a:off x="10471401" y="3581445"/>
                <a:ext cx="121320" cy="96840"/>
              </p14:xfrm>
            </p:contentPart>
          </mc:Choice>
          <mc:Fallback xmlns="">
            <p:pic>
              <p:nvPicPr>
                <p:cNvPr id="131134" name="Freihand 131133">
                  <a:extLst>
                    <a:ext uri="{FF2B5EF4-FFF2-40B4-BE49-F238E27FC236}">
                      <a16:creationId xmlns:a16="http://schemas.microsoft.com/office/drawing/2014/main" id="{214530A0-2764-415C-9831-B14269EC7137}"/>
                    </a:ext>
                  </a:extLst>
                </p:cNvPr>
                <p:cNvPicPr/>
                <p:nvPr/>
              </p:nvPicPr>
              <p:blipFill>
                <a:blip r:embed="rId208"/>
                <a:stretch>
                  <a:fillRect/>
                </a:stretch>
              </p:blipFill>
              <p:spPr>
                <a:xfrm>
                  <a:off x="10467081" y="3577125"/>
                  <a:ext cx="129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136" name="Freihand 131135">
                  <a:extLst>
                    <a:ext uri="{FF2B5EF4-FFF2-40B4-BE49-F238E27FC236}">
                      <a16:creationId xmlns:a16="http://schemas.microsoft.com/office/drawing/2014/main" id="{20298F43-BE2C-4EE8-8932-784C645E7D4F}"/>
                    </a:ext>
                  </a:extLst>
                </p14:cNvPr>
                <p14:cNvContentPartPr/>
                <p14:nvPr/>
              </p14:nvContentPartPr>
              <p14:xfrm>
                <a:off x="10679841" y="3448605"/>
                <a:ext cx="227880" cy="132840"/>
              </p14:xfrm>
            </p:contentPart>
          </mc:Choice>
          <mc:Fallback xmlns="">
            <p:pic>
              <p:nvPicPr>
                <p:cNvPr id="131136" name="Freihand 131135">
                  <a:extLst>
                    <a:ext uri="{FF2B5EF4-FFF2-40B4-BE49-F238E27FC236}">
                      <a16:creationId xmlns:a16="http://schemas.microsoft.com/office/drawing/2014/main" id="{20298F43-BE2C-4EE8-8932-784C645E7D4F}"/>
                    </a:ext>
                  </a:extLst>
                </p:cNvPr>
                <p:cNvPicPr/>
                <p:nvPr/>
              </p:nvPicPr>
              <p:blipFill>
                <a:blip r:embed="rId210"/>
                <a:stretch>
                  <a:fillRect/>
                </a:stretch>
              </p:blipFill>
              <p:spPr>
                <a:xfrm>
                  <a:off x="10675521" y="3444285"/>
                  <a:ext cx="236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137" name="Freihand 131136">
                  <a:extLst>
                    <a:ext uri="{FF2B5EF4-FFF2-40B4-BE49-F238E27FC236}">
                      <a16:creationId xmlns:a16="http://schemas.microsoft.com/office/drawing/2014/main" id="{EA3028C8-4682-4291-AA43-BD3CC4D9D04D}"/>
                    </a:ext>
                  </a:extLst>
                </p14:cNvPr>
                <p14:cNvContentPartPr/>
                <p14:nvPr/>
              </p14:nvContentPartPr>
              <p14:xfrm>
                <a:off x="10955241" y="3309645"/>
                <a:ext cx="250920" cy="148320"/>
              </p14:xfrm>
            </p:contentPart>
          </mc:Choice>
          <mc:Fallback xmlns="">
            <p:pic>
              <p:nvPicPr>
                <p:cNvPr id="131137" name="Freihand 131136">
                  <a:extLst>
                    <a:ext uri="{FF2B5EF4-FFF2-40B4-BE49-F238E27FC236}">
                      <a16:creationId xmlns:a16="http://schemas.microsoft.com/office/drawing/2014/main" id="{EA3028C8-4682-4291-AA43-BD3CC4D9D04D}"/>
                    </a:ext>
                  </a:extLst>
                </p:cNvPr>
                <p:cNvPicPr/>
                <p:nvPr/>
              </p:nvPicPr>
              <p:blipFill>
                <a:blip r:embed="rId212"/>
                <a:stretch>
                  <a:fillRect/>
                </a:stretch>
              </p:blipFill>
              <p:spPr>
                <a:xfrm>
                  <a:off x="10950921" y="3305325"/>
                  <a:ext cx="259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138" name="Freihand 131137">
                  <a:extLst>
                    <a:ext uri="{FF2B5EF4-FFF2-40B4-BE49-F238E27FC236}">
                      <a16:creationId xmlns:a16="http://schemas.microsoft.com/office/drawing/2014/main" id="{E686E179-D740-4CFE-9AD3-456791C82FB9}"/>
                    </a:ext>
                  </a:extLst>
                </p14:cNvPr>
                <p14:cNvContentPartPr/>
                <p14:nvPr/>
              </p14:nvContentPartPr>
              <p14:xfrm>
                <a:off x="11219481" y="3231165"/>
                <a:ext cx="73800" cy="214200"/>
              </p14:xfrm>
            </p:contentPart>
          </mc:Choice>
          <mc:Fallback xmlns="">
            <p:pic>
              <p:nvPicPr>
                <p:cNvPr id="131138" name="Freihand 131137">
                  <a:extLst>
                    <a:ext uri="{FF2B5EF4-FFF2-40B4-BE49-F238E27FC236}">
                      <a16:creationId xmlns:a16="http://schemas.microsoft.com/office/drawing/2014/main" id="{E686E179-D740-4CFE-9AD3-456791C82FB9}"/>
                    </a:ext>
                  </a:extLst>
                </p:cNvPr>
                <p:cNvPicPr/>
                <p:nvPr/>
              </p:nvPicPr>
              <p:blipFill>
                <a:blip r:embed="rId214"/>
                <a:stretch>
                  <a:fillRect/>
                </a:stretch>
              </p:blipFill>
              <p:spPr>
                <a:xfrm>
                  <a:off x="11215161" y="3226845"/>
                  <a:ext cx="82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1139" name="Freihand 131138">
                  <a:extLst>
                    <a:ext uri="{FF2B5EF4-FFF2-40B4-BE49-F238E27FC236}">
                      <a16:creationId xmlns:a16="http://schemas.microsoft.com/office/drawing/2014/main" id="{79414008-4B9A-45EF-A188-44AA8E99FA9E}"/>
                    </a:ext>
                  </a:extLst>
                </p14:cNvPr>
                <p14:cNvContentPartPr/>
                <p14:nvPr/>
              </p14:nvContentPartPr>
              <p14:xfrm>
                <a:off x="11317761" y="3114885"/>
                <a:ext cx="25200" cy="148320"/>
              </p14:xfrm>
            </p:contentPart>
          </mc:Choice>
          <mc:Fallback xmlns="">
            <p:pic>
              <p:nvPicPr>
                <p:cNvPr id="131139" name="Freihand 131138">
                  <a:extLst>
                    <a:ext uri="{FF2B5EF4-FFF2-40B4-BE49-F238E27FC236}">
                      <a16:creationId xmlns:a16="http://schemas.microsoft.com/office/drawing/2014/main" id="{79414008-4B9A-45EF-A188-44AA8E99FA9E}"/>
                    </a:ext>
                  </a:extLst>
                </p:cNvPr>
                <p:cNvPicPr/>
                <p:nvPr/>
              </p:nvPicPr>
              <p:blipFill>
                <a:blip r:embed="rId216"/>
                <a:stretch>
                  <a:fillRect/>
                </a:stretch>
              </p:blipFill>
              <p:spPr>
                <a:xfrm>
                  <a:off x="11313441" y="3110565"/>
                  <a:ext cx="33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1140" name="Freihand 131139">
                  <a:extLst>
                    <a:ext uri="{FF2B5EF4-FFF2-40B4-BE49-F238E27FC236}">
                      <a16:creationId xmlns:a16="http://schemas.microsoft.com/office/drawing/2014/main" id="{311E0FF3-BD38-41BD-AE29-94FC83FC583A}"/>
                    </a:ext>
                  </a:extLst>
                </p14:cNvPr>
                <p14:cNvContentPartPr/>
                <p14:nvPr/>
              </p14:nvContentPartPr>
              <p14:xfrm>
                <a:off x="11349441" y="3038565"/>
                <a:ext cx="374400" cy="311040"/>
              </p14:xfrm>
            </p:contentPart>
          </mc:Choice>
          <mc:Fallback xmlns="">
            <p:pic>
              <p:nvPicPr>
                <p:cNvPr id="131140" name="Freihand 131139">
                  <a:extLst>
                    <a:ext uri="{FF2B5EF4-FFF2-40B4-BE49-F238E27FC236}">
                      <a16:creationId xmlns:a16="http://schemas.microsoft.com/office/drawing/2014/main" id="{311E0FF3-BD38-41BD-AE29-94FC83FC583A}"/>
                    </a:ext>
                  </a:extLst>
                </p:cNvPr>
                <p:cNvPicPr/>
                <p:nvPr/>
              </p:nvPicPr>
              <p:blipFill>
                <a:blip r:embed="rId218"/>
                <a:stretch>
                  <a:fillRect/>
                </a:stretch>
              </p:blipFill>
              <p:spPr>
                <a:xfrm>
                  <a:off x="11345121" y="3034245"/>
                  <a:ext cx="3830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141" name="Freihand 131140">
                  <a:extLst>
                    <a:ext uri="{FF2B5EF4-FFF2-40B4-BE49-F238E27FC236}">
                      <a16:creationId xmlns:a16="http://schemas.microsoft.com/office/drawing/2014/main" id="{08159895-59B1-44CD-A8CC-1A568ABC758B}"/>
                    </a:ext>
                  </a:extLst>
                </p14:cNvPr>
                <p14:cNvContentPartPr/>
                <p14:nvPr/>
              </p14:nvContentPartPr>
              <p14:xfrm>
                <a:off x="11736801" y="2867925"/>
                <a:ext cx="213840" cy="204840"/>
              </p14:xfrm>
            </p:contentPart>
          </mc:Choice>
          <mc:Fallback xmlns="">
            <p:pic>
              <p:nvPicPr>
                <p:cNvPr id="131141" name="Freihand 131140">
                  <a:extLst>
                    <a:ext uri="{FF2B5EF4-FFF2-40B4-BE49-F238E27FC236}">
                      <a16:creationId xmlns:a16="http://schemas.microsoft.com/office/drawing/2014/main" id="{08159895-59B1-44CD-A8CC-1A568ABC758B}"/>
                    </a:ext>
                  </a:extLst>
                </p:cNvPr>
                <p:cNvPicPr/>
                <p:nvPr/>
              </p:nvPicPr>
              <p:blipFill>
                <a:blip r:embed="rId220"/>
                <a:stretch>
                  <a:fillRect/>
                </a:stretch>
              </p:blipFill>
              <p:spPr>
                <a:xfrm>
                  <a:off x="11732481" y="2863605"/>
                  <a:ext cx="222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1142" name="Freihand 131141">
                  <a:extLst>
                    <a:ext uri="{FF2B5EF4-FFF2-40B4-BE49-F238E27FC236}">
                      <a16:creationId xmlns:a16="http://schemas.microsoft.com/office/drawing/2014/main" id="{483D45C6-3054-43DB-BE8F-9DC4F36B1787}"/>
                    </a:ext>
                  </a:extLst>
                </p14:cNvPr>
                <p14:cNvContentPartPr/>
                <p14:nvPr/>
              </p14:nvContentPartPr>
              <p14:xfrm>
                <a:off x="10194561" y="3945045"/>
                <a:ext cx="198720" cy="172440"/>
              </p14:xfrm>
            </p:contentPart>
          </mc:Choice>
          <mc:Fallback xmlns="">
            <p:pic>
              <p:nvPicPr>
                <p:cNvPr id="131142" name="Freihand 131141">
                  <a:extLst>
                    <a:ext uri="{FF2B5EF4-FFF2-40B4-BE49-F238E27FC236}">
                      <a16:creationId xmlns:a16="http://schemas.microsoft.com/office/drawing/2014/main" id="{483D45C6-3054-43DB-BE8F-9DC4F36B1787}"/>
                    </a:ext>
                  </a:extLst>
                </p:cNvPr>
                <p:cNvPicPr/>
                <p:nvPr/>
              </p:nvPicPr>
              <p:blipFill>
                <a:blip r:embed="rId222"/>
                <a:stretch>
                  <a:fillRect/>
                </a:stretch>
              </p:blipFill>
              <p:spPr>
                <a:xfrm>
                  <a:off x="10190241" y="3940725"/>
                  <a:ext cx="207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1143" name="Freihand 131142">
                  <a:extLst>
                    <a:ext uri="{FF2B5EF4-FFF2-40B4-BE49-F238E27FC236}">
                      <a16:creationId xmlns:a16="http://schemas.microsoft.com/office/drawing/2014/main" id="{A2C34391-878A-4EAE-9FBD-4F2F4091FB77}"/>
                    </a:ext>
                  </a:extLst>
                </p14:cNvPr>
                <p14:cNvContentPartPr/>
                <p14:nvPr/>
              </p14:nvContentPartPr>
              <p14:xfrm>
                <a:off x="10398681" y="3811485"/>
                <a:ext cx="91080" cy="167760"/>
              </p14:xfrm>
            </p:contentPart>
          </mc:Choice>
          <mc:Fallback xmlns="">
            <p:pic>
              <p:nvPicPr>
                <p:cNvPr id="131143" name="Freihand 131142">
                  <a:extLst>
                    <a:ext uri="{FF2B5EF4-FFF2-40B4-BE49-F238E27FC236}">
                      <a16:creationId xmlns:a16="http://schemas.microsoft.com/office/drawing/2014/main" id="{A2C34391-878A-4EAE-9FBD-4F2F4091FB77}"/>
                    </a:ext>
                  </a:extLst>
                </p:cNvPr>
                <p:cNvPicPr/>
                <p:nvPr/>
              </p:nvPicPr>
              <p:blipFill>
                <a:blip r:embed="rId224"/>
                <a:stretch>
                  <a:fillRect/>
                </a:stretch>
              </p:blipFill>
              <p:spPr>
                <a:xfrm>
                  <a:off x="10394361" y="3807165"/>
                  <a:ext cx="99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1144" name="Freihand 131143">
                  <a:extLst>
                    <a:ext uri="{FF2B5EF4-FFF2-40B4-BE49-F238E27FC236}">
                      <a16:creationId xmlns:a16="http://schemas.microsoft.com/office/drawing/2014/main" id="{B2677E9C-2039-457C-A021-0FAEF4BD1ACF}"/>
                    </a:ext>
                  </a:extLst>
                </p14:cNvPr>
                <p14:cNvContentPartPr/>
                <p14:nvPr/>
              </p14:nvContentPartPr>
              <p14:xfrm>
                <a:off x="10329561" y="3840285"/>
                <a:ext cx="22320" cy="16560"/>
              </p14:xfrm>
            </p:contentPart>
          </mc:Choice>
          <mc:Fallback xmlns="">
            <p:pic>
              <p:nvPicPr>
                <p:cNvPr id="131144" name="Freihand 131143">
                  <a:extLst>
                    <a:ext uri="{FF2B5EF4-FFF2-40B4-BE49-F238E27FC236}">
                      <a16:creationId xmlns:a16="http://schemas.microsoft.com/office/drawing/2014/main" id="{B2677E9C-2039-457C-A021-0FAEF4BD1ACF}"/>
                    </a:ext>
                  </a:extLst>
                </p:cNvPr>
                <p:cNvPicPr/>
                <p:nvPr/>
              </p:nvPicPr>
              <p:blipFill>
                <a:blip r:embed="rId226"/>
                <a:stretch>
                  <a:fillRect/>
                </a:stretch>
              </p:blipFill>
              <p:spPr>
                <a:xfrm>
                  <a:off x="10325241" y="3835965"/>
                  <a:ext cx="30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1145" name="Freihand 131144">
                  <a:extLst>
                    <a:ext uri="{FF2B5EF4-FFF2-40B4-BE49-F238E27FC236}">
                      <a16:creationId xmlns:a16="http://schemas.microsoft.com/office/drawing/2014/main" id="{B314593B-DEA5-4800-B5D2-00236059BC20}"/>
                    </a:ext>
                  </a:extLst>
                </p14:cNvPr>
                <p14:cNvContentPartPr/>
                <p14:nvPr/>
              </p14:nvContentPartPr>
              <p14:xfrm>
                <a:off x="10549161" y="3754965"/>
                <a:ext cx="236160" cy="168120"/>
              </p14:xfrm>
            </p:contentPart>
          </mc:Choice>
          <mc:Fallback xmlns="">
            <p:pic>
              <p:nvPicPr>
                <p:cNvPr id="131145" name="Freihand 131144">
                  <a:extLst>
                    <a:ext uri="{FF2B5EF4-FFF2-40B4-BE49-F238E27FC236}">
                      <a16:creationId xmlns:a16="http://schemas.microsoft.com/office/drawing/2014/main" id="{B314593B-DEA5-4800-B5D2-00236059BC20}"/>
                    </a:ext>
                  </a:extLst>
                </p:cNvPr>
                <p:cNvPicPr/>
                <p:nvPr/>
              </p:nvPicPr>
              <p:blipFill>
                <a:blip r:embed="rId228"/>
                <a:stretch>
                  <a:fillRect/>
                </a:stretch>
              </p:blipFill>
              <p:spPr>
                <a:xfrm>
                  <a:off x="10544841" y="3750645"/>
                  <a:ext cx="244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1146" name="Freihand 131145">
                  <a:extLst>
                    <a:ext uri="{FF2B5EF4-FFF2-40B4-BE49-F238E27FC236}">
                      <a16:creationId xmlns:a16="http://schemas.microsoft.com/office/drawing/2014/main" id="{49F5D768-81C9-4EC2-8A20-3D33E23822C5}"/>
                    </a:ext>
                  </a:extLst>
                </p14:cNvPr>
                <p14:cNvContentPartPr/>
                <p14:nvPr/>
              </p14:nvContentPartPr>
              <p14:xfrm>
                <a:off x="10882161" y="3588645"/>
                <a:ext cx="115560" cy="179640"/>
              </p14:xfrm>
            </p:contentPart>
          </mc:Choice>
          <mc:Fallback xmlns="">
            <p:pic>
              <p:nvPicPr>
                <p:cNvPr id="131146" name="Freihand 131145">
                  <a:extLst>
                    <a:ext uri="{FF2B5EF4-FFF2-40B4-BE49-F238E27FC236}">
                      <a16:creationId xmlns:a16="http://schemas.microsoft.com/office/drawing/2014/main" id="{49F5D768-81C9-4EC2-8A20-3D33E23822C5}"/>
                    </a:ext>
                  </a:extLst>
                </p:cNvPr>
                <p:cNvPicPr/>
                <p:nvPr/>
              </p:nvPicPr>
              <p:blipFill>
                <a:blip r:embed="rId230"/>
                <a:stretch>
                  <a:fillRect/>
                </a:stretch>
              </p:blipFill>
              <p:spPr>
                <a:xfrm>
                  <a:off x="10877841" y="3584325"/>
                  <a:ext cx="124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1147" name="Freihand 131146">
                  <a:extLst>
                    <a:ext uri="{FF2B5EF4-FFF2-40B4-BE49-F238E27FC236}">
                      <a16:creationId xmlns:a16="http://schemas.microsoft.com/office/drawing/2014/main" id="{9C40C4CA-933F-439A-80A8-17D5B1547EFB}"/>
                    </a:ext>
                  </a:extLst>
                </p14:cNvPr>
                <p14:cNvContentPartPr/>
                <p14:nvPr/>
              </p14:nvContentPartPr>
              <p14:xfrm>
                <a:off x="11030481" y="3595485"/>
                <a:ext cx="73800" cy="114120"/>
              </p14:xfrm>
            </p:contentPart>
          </mc:Choice>
          <mc:Fallback xmlns="">
            <p:pic>
              <p:nvPicPr>
                <p:cNvPr id="131147" name="Freihand 131146">
                  <a:extLst>
                    <a:ext uri="{FF2B5EF4-FFF2-40B4-BE49-F238E27FC236}">
                      <a16:creationId xmlns:a16="http://schemas.microsoft.com/office/drawing/2014/main" id="{9C40C4CA-933F-439A-80A8-17D5B1547EFB}"/>
                    </a:ext>
                  </a:extLst>
                </p:cNvPr>
                <p:cNvPicPr/>
                <p:nvPr/>
              </p:nvPicPr>
              <p:blipFill>
                <a:blip r:embed="rId232"/>
                <a:stretch>
                  <a:fillRect/>
                </a:stretch>
              </p:blipFill>
              <p:spPr>
                <a:xfrm>
                  <a:off x="11026161" y="3591165"/>
                  <a:ext cx="82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1148" name="Freihand 131147">
                  <a:extLst>
                    <a:ext uri="{FF2B5EF4-FFF2-40B4-BE49-F238E27FC236}">
                      <a16:creationId xmlns:a16="http://schemas.microsoft.com/office/drawing/2014/main" id="{4294F80B-08CB-4C3F-B971-AA869E23C785}"/>
                    </a:ext>
                  </a:extLst>
                </p14:cNvPr>
                <p14:cNvContentPartPr/>
                <p14:nvPr/>
              </p14:nvContentPartPr>
              <p14:xfrm>
                <a:off x="11111841" y="3503325"/>
                <a:ext cx="262800" cy="174240"/>
              </p14:xfrm>
            </p:contentPart>
          </mc:Choice>
          <mc:Fallback xmlns="">
            <p:pic>
              <p:nvPicPr>
                <p:cNvPr id="131148" name="Freihand 131147">
                  <a:extLst>
                    <a:ext uri="{FF2B5EF4-FFF2-40B4-BE49-F238E27FC236}">
                      <a16:creationId xmlns:a16="http://schemas.microsoft.com/office/drawing/2014/main" id="{4294F80B-08CB-4C3F-B971-AA869E23C785}"/>
                    </a:ext>
                  </a:extLst>
                </p:cNvPr>
                <p:cNvPicPr/>
                <p:nvPr/>
              </p:nvPicPr>
              <p:blipFill>
                <a:blip r:embed="rId234"/>
                <a:stretch>
                  <a:fillRect/>
                </a:stretch>
              </p:blipFill>
              <p:spPr>
                <a:xfrm>
                  <a:off x="11107521" y="3499005"/>
                  <a:ext cx="2714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1149" name="Freihand 131148">
                  <a:extLst>
                    <a:ext uri="{FF2B5EF4-FFF2-40B4-BE49-F238E27FC236}">
                      <a16:creationId xmlns:a16="http://schemas.microsoft.com/office/drawing/2014/main" id="{A6A15278-FF85-449E-A5F8-26EA84963AC7}"/>
                    </a:ext>
                  </a:extLst>
                </p14:cNvPr>
                <p14:cNvContentPartPr/>
                <p14:nvPr/>
              </p14:nvContentPartPr>
              <p14:xfrm>
                <a:off x="11369601" y="3366525"/>
                <a:ext cx="142560" cy="169920"/>
              </p14:xfrm>
            </p:contentPart>
          </mc:Choice>
          <mc:Fallback xmlns="">
            <p:pic>
              <p:nvPicPr>
                <p:cNvPr id="131149" name="Freihand 131148">
                  <a:extLst>
                    <a:ext uri="{FF2B5EF4-FFF2-40B4-BE49-F238E27FC236}">
                      <a16:creationId xmlns:a16="http://schemas.microsoft.com/office/drawing/2014/main" id="{A6A15278-FF85-449E-A5F8-26EA84963AC7}"/>
                    </a:ext>
                  </a:extLst>
                </p:cNvPr>
                <p:cNvPicPr/>
                <p:nvPr/>
              </p:nvPicPr>
              <p:blipFill>
                <a:blip r:embed="rId236"/>
                <a:stretch>
                  <a:fillRect/>
                </a:stretch>
              </p:blipFill>
              <p:spPr>
                <a:xfrm>
                  <a:off x="11365281" y="3362205"/>
                  <a:ext cx="151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1151" name="Freihand 131150">
                  <a:extLst>
                    <a:ext uri="{FF2B5EF4-FFF2-40B4-BE49-F238E27FC236}">
                      <a16:creationId xmlns:a16="http://schemas.microsoft.com/office/drawing/2014/main" id="{B68EB5D1-564C-4126-96E4-BDE0E802EB20}"/>
                    </a:ext>
                  </a:extLst>
                </p14:cNvPr>
                <p14:cNvContentPartPr/>
                <p14:nvPr/>
              </p14:nvContentPartPr>
              <p14:xfrm>
                <a:off x="11603961" y="3320085"/>
                <a:ext cx="183600" cy="94320"/>
              </p14:xfrm>
            </p:contentPart>
          </mc:Choice>
          <mc:Fallback xmlns="">
            <p:pic>
              <p:nvPicPr>
                <p:cNvPr id="131151" name="Freihand 131150">
                  <a:extLst>
                    <a:ext uri="{FF2B5EF4-FFF2-40B4-BE49-F238E27FC236}">
                      <a16:creationId xmlns:a16="http://schemas.microsoft.com/office/drawing/2014/main" id="{B68EB5D1-564C-4126-96E4-BDE0E802EB20}"/>
                    </a:ext>
                  </a:extLst>
                </p:cNvPr>
                <p:cNvPicPr/>
                <p:nvPr/>
              </p:nvPicPr>
              <p:blipFill>
                <a:blip r:embed="rId238"/>
                <a:stretch>
                  <a:fillRect/>
                </a:stretch>
              </p:blipFill>
              <p:spPr>
                <a:xfrm>
                  <a:off x="11599641" y="3315765"/>
                  <a:ext cx="192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1152" name="Freihand 131151">
                  <a:extLst>
                    <a:ext uri="{FF2B5EF4-FFF2-40B4-BE49-F238E27FC236}">
                      <a16:creationId xmlns:a16="http://schemas.microsoft.com/office/drawing/2014/main" id="{8066ED05-D546-4D82-8A0E-53A63FE4EF56}"/>
                    </a:ext>
                  </a:extLst>
                </p14:cNvPr>
                <p14:cNvContentPartPr/>
                <p14:nvPr/>
              </p14:nvContentPartPr>
              <p14:xfrm>
                <a:off x="11755521" y="3225045"/>
                <a:ext cx="6480" cy="18000"/>
              </p14:xfrm>
            </p:contentPart>
          </mc:Choice>
          <mc:Fallback xmlns="">
            <p:pic>
              <p:nvPicPr>
                <p:cNvPr id="131152" name="Freihand 131151">
                  <a:extLst>
                    <a:ext uri="{FF2B5EF4-FFF2-40B4-BE49-F238E27FC236}">
                      <a16:creationId xmlns:a16="http://schemas.microsoft.com/office/drawing/2014/main" id="{8066ED05-D546-4D82-8A0E-53A63FE4EF56}"/>
                    </a:ext>
                  </a:extLst>
                </p:cNvPr>
                <p:cNvPicPr/>
                <p:nvPr/>
              </p:nvPicPr>
              <p:blipFill>
                <a:blip r:embed="rId240"/>
                <a:stretch>
                  <a:fillRect/>
                </a:stretch>
              </p:blipFill>
              <p:spPr>
                <a:xfrm>
                  <a:off x="11751201" y="3220725"/>
                  <a:ext cx="15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1153" name="Freihand 131152">
                  <a:extLst>
                    <a:ext uri="{FF2B5EF4-FFF2-40B4-BE49-F238E27FC236}">
                      <a16:creationId xmlns:a16="http://schemas.microsoft.com/office/drawing/2014/main" id="{A887D72A-2984-4631-8FDC-BE8FF3703F91}"/>
                    </a:ext>
                  </a:extLst>
                </p14:cNvPr>
                <p14:cNvContentPartPr/>
                <p14:nvPr/>
              </p14:nvContentPartPr>
              <p14:xfrm>
                <a:off x="10714401" y="3983925"/>
                <a:ext cx="188280" cy="125280"/>
              </p14:xfrm>
            </p:contentPart>
          </mc:Choice>
          <mc:Fallback xmlns="">
            <p:pic>
              <p:nvPicPr>
                <p:cNvPr id="131153" name="Freihand 131152">
                  <a:extLst>
                    <a:ext uri="{FF2B5EF4-FFF2-40B4-BE49-F238E27FC236}">
                      <a16:creationId xmlns:a16="http://schemas.microsoft.com/office/drawing/2014/main" id="{A887D72A-2984-4631-8FDC-BE8FF3703F91}"/>
                    </a:ext>
                  </a:extLst>
                </p:cNvPr>
                <p:cNvPicPr/>
                <p:nvPr/>
              </p:nvPicPr>
              <p:blipFill>
                <a:blip r:embed="rId242"/>
                <a:stretch>
                  <a:fillRect/>
                </a:stretch>
              </p:blipFill>
              <p:spPr>
                <a:xfrm>
                  <a:off x="10710081" y="3979605"/>
                  <a:ext cx="196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1154" name="Freihand 131153">
                  <a:extLst>
                    <a:ext uri="{FF2B5EF4-FFF2-40B4-BE49-F238E27FC236}">
                      <a16:creationId xmlns:a16="http://schemas.microsoft.com/office/drawing/2014/main" id="{868C7E37-EDE9-4BFB-AA59-4B2FF73CDB72}"/>
                    </a:ext>
                  </a:extLst>
                </p14:cNvPr>
                <p14:cNvContentPartPr/>
                <p14:nvPr/>
              </p14:nvContentPartPr>
              <p14:xfrm>
                <a:off x="10916001" y="3802845"/>
                <a:ext cx="345960" cy="244800"/>
              </p14:xfrm>
            </p:contentPart>
          </mc:Choice>
          <mc:Fallback xmlns="">
            <p:pic>
              <p:nvPicPr>
                <p:cNvPr id="131154" name="Freihand 131153">
                  <a:extLst>
                    <a:ext uri="{FF2B5EF4-FFF2-40B4-BE49-F238E27FC236}">
                      <a16:creationId xmlns:a16="http://schemas.microsoft.com/office/drawing/2014/main" id="{868C7E37-EDE9-4BFB-AA59-4B2FF73CDB72}"/>
                    </a:ext>
                  </a:extLst>
                </p:cNvPr>
                <p:cNvPicPr/>
                <p:nvPr/>
              </p:nvPicPr>
              <p:blipFill>
                <a:blip r:embed="rId244"/>
                <a:stretch>
                  <a:fillRect/>
                </a:stretch>
              </p:blipFill>
              <p:spPr>
                <a:xfrm>
                  <a:off x="10911681" y="3798525"/>
                  <a:ext cx="354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1155" name="Freihand 131154">
                  <a:extLst>
                    <a:ext uri="{FF2B5EF4-FFF2-40B4-BE49-F238E27FC236}">
                      <a16:creationId xmlns:a16="http://schemas.microsoft.com/office/drawing/2014/main" id="{1AFE4931-C44C-4B90-8A3E-A40EFA1BA9A9}"/>
                    </a:ext>
                  </a:extLst>
                </p14:cNvPr>
                <p14:cNvContentPartPr/>
                <p14:nvPr/>
              </p14:nvContentPartPr>
              <p14:xfrm>
                <a:off x="11367441" y="3698805"/>
                <a:ext cx="154800" cy="130680"/>
              </p14:xfrm>
            </p:contentPart>
          </mc:Choice>
          <mc:Fallback xmlns="">
            <p:pic>
              <p:nvPicPr>
                <p:cNvPr id="131155" name="Freihand 131154">
                  <a:extLst>
                    <a:ext uri="{FF2B5EF4-FFF2-40B4-BE49-F238E27FC236}">
                      <a16:creationId xmlns:a16="http://schemas.microsoft.com/office/drawing/2014/main" id="{1AFE4931-C44C-4B90-8A3E-A40EFA1BA9A9}"/>
                    </a:ext>
                  </a:extLst>
                </p:cNvPr>
                <p:cNvPicPr/>
                <p:nvPr/>
              </p:nvPicPr>
              <p:blipFill>
                <a:blip r:embed="rId246"/>
                <a:stretch>
                  <a:fillRect/>
                </a:stretch>
              </p:blipFill>
              <p:spPr>
                <a:xfrm>
                  <a:off x="11363121" y="3694485"/>
                  <a:ext cx="163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1156" name="Freihand 131155">
                  <a:extLst>
                    <a:ext uri="{FF2B5EF4-FFF2-40B4-BE49-F238E27FC236}">
                      <a16:creationId xmlns:a16="http://schemas.microsoft.com/office/drawing/2014/main" id="{23AC26C6-1111-49ED-A789-8D80FB609051}"/>
                    </a:ext>
                  </a:extLst>
                </p14:cNvPr>
                <p14:cNvContentPartPr/>
                <p14:nvPr/>
              </p14:nvContentPartPr>
              <p14:xfrm>
                <a:off x="11555721" y="3547605"/>
                <a:ext cx="284760" cy="299520"/>
              </p14:xfrm>
            </p:contentPart>
          </mc:Choice>
          <mc:Fallback xmlns="">
            <p:pic>
              <p:nvPicPr>
                <p:cNvPr id="131156" name="Freihand 131155">
                  <a:extLst>
                    <a:ext uri="{FF2B5EF4-FFF2-40B4-BE49-F238E27FC236}">
                      <a16:creationId xmlns:a16="http://schemas.microsoft.com/office/drawing/2014/main" id="{23AC26C6-1111-49ED-A789-8D80FB609051}"/>
                    </a:ext>
                  </a:extLst>
                </p:cNvPr>
                <p:cNvPicPr/>
                <p:nvPr/>
              </p:nvPicPr>
              <p:blipFill>
                <a:blip r:embed="rId248"/>
                <a:stretch>
                  <a:fillRect/>
                </a:stretch>
              </p:blipFill>
              <p:spPr>
                <a:xfrm>
                  <a:off x="11551401" y="3543285"/>
                  <a:ext cx="293400" cy="308160"/>
                </a:xfrm>
                <a:prstGeom prst="rect">
                  <a:avLst/>
                </a:prstGeom>
              </p:spPr>
            </p:pic>
          </mc:Fallback>
        </mc:AlternateContent>
      </p:gr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B2DC6637-DE12-4DD8-BA27-9CE04A1CE681}"/>
              </a:ext>
            </a:extLst>
          </p:cNvPr>
          <p:cNvPicPr>
            <a:picLocks noChangeAspect="1"/>
          </p:cNvPicPr>
          <p:nvPr/>
        </p:nvPicPr>
        <p:blipFill>
          <a:blip r:embed="rId3"/>
          <a:stretch>
            <a:fillRect/>
          </a:stretch>
        </p:blipFill>
        <p:spPr>
          <a:xfrm>
            <a:off x="80791" y="931053"/>
            <a:ext cx="8123913" cy="4969415"/>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45B3065-7059-4F8C-8F00-0694FC9AB6A6}"/>
              </a:ext>
            </a:extLst>
          </p:cNvPr>
          <p:cNvPicPr>
            <a:picLocks noChangeAspect="1"/>
          </p:cNvPicPr>
          <p:nvPr/>
        </p:nvPicPr>
        <p:blipFill>
          <a:blip r:embed="rId3"/>
          <a:stretch>
            <a:fillRect/>
          </a:stretch>
        </p:blipFill>
        <p:spPr>
          <a:xfrm>
            <a:off x="181523" y="770196"/>
            <a:ext cx="7413525" cy="5389063"/>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8" name="Grafik 7" descr="Eurosystem cumulative net asset purchases from 2015-2018, broken down by purchase programme type. Reinvestments from 2019.">
            <a:extLst>
              <a:ext uri="{FF2B5EF4-FFF2-40B4-BE49-F238E27FC236}">
                <a16:creationId xmlns:a16="http://schemas.microsoft.com/office/drawing/2014/main" id="{7C52D8CB-F453-4E94-A356-CA84CD0D6C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94" y="849122"/>
            <a:ext cx="8432576" cy="500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89BABCE-45FE-48D2-8555-C8C24F6B7D01}"/>
              </a:ext>
            </a:extLst>
          </p:cNvPr>
          <p:cNvPicPr>
            <a:picLocks noChangeAspect="1"/>
          </p:cNvPicPr>
          <p:nvPr/>
        </p:nvPicPr>
        <p:blipFill>
          <a:blip r:embed="rId3"/>
          <a:stretch>
            <a:fillRect/>
          </a:stretch>
        </p:blipFill>
        <p:spPr>
          <a:xfrm>
            <a:off x="1077672" y="744941"/>
            <a:ext cx="6414339" cy="5233023"/>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271511"/>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Unemployment definition ILO</a:t>
            </a:r>
          </a:p>
        </p:txBody>
      </p:sp>
      <p:sp>
        <p:nvSpPr>
          <p:cNvPr id="132100" name="Text Box 3"/>
          <p:cNvSpPr txBox="1">
            <a:spLocks noChangeArrowheads="1"/>
          </p:cNvSpPr>
          <p:nvPr/>
        </p:nvSpPr>
        <p:spPr bwMode="auto">
          <a:xfrm>
            <a:off x="742426" y="979742"/>
            <a:ext cx="9720147" cy="26776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2400"/>
              <a:t>Unemployed is any person aged between 15 and 74 years</a:t>
            </a:r>
          </a:p>
          <a:p>
            <a:pPr>
              <a:buFontTx/>
              <a:buNone/>
            </a:pPr>
            <a:endParaRPr lang="en-US" sz="2400"/>
          </a:p>
          <a:p>
            <a:pPr marL="342900" indent="-342900">
              <a:buFont typeface="Arial" panose="020B0604020202020204" pitchFamily="34" charset="0"/>
              <a:buChar char="•"/>
            </a:pPr>
            <a:r>
              <a:rPr lang="en-US" sz="2400"/>
              <a:t>who was not in employment, but actively sought work over the four weeks preceding the survey</a:t>
            </a:r>
          </a:p>
          <a:p>
            <a:pPr marL="342900" indent="-342900">
              <a:buFont typeface="Arial" panose="020B0604020202020204" pitchFamily="34" charset="0"/>
              <a:buChar char="•"/>
            </a:pPr>
            <a:r>
              <a:rPr lang="en-US" sz="2400"/>
              <a:t>and would be available for starting a job within two weeks.</a:t>
            </a:r>
          </a:p>
          <a:p>
            <a:pPr marL="342900" indent="-342900">
              <a:buFont typeface="Arial" panose="020B0604020202020204" pitchFamily="34" charset="0"/>
              <a:buChar char="•"/>
            </a:pPr>
            <a:r>
              <a:rPr lang="en-US" sz="2400"/>
              <a:t>In this context, it is irrelevant whether the persons concerned are registered with a government authority and receive social benefits from there</a:t>
            </a:r>
            <a:endParaRPr lang="de-DE" sz="2400" dirty="0"/>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8742D31-CE97-49A7-B49A-26FCACCB9D36}"/>
                  </a:ext>
                </a:extLst>
              </p14:cNvPr>
              <p14:cNvContentPartPr/>
              <p14:nvPr/>
            </p14:nvContentPartPr>
            <p14:xfrm>
              <a:off x="5866917" y="681285"/>
              <a:ext cx="1809720" cy="57960"/>
            </p14:xfrm>
          </p:contentPart>
        </mc:Choice>
        <mc:Fallback xmlns="">
          <p:pic>
            <p:nvPicPr>
              <p:cNvPr id="2" name="Freihand 1">
                <a:extLst>
                  <a:ext uri="{FF2B5EF4-FFF2-40B4-BE49-F238E27FC236}">
                    <a16:creationId xmlns:a16="http://schemas.microsoft.com/office/drawing/2014/main" id="{08742D31-CE97-49A7-B49A-26FCACCB9D36}"/>
                  </a:ext>
                </a:extLst>
              </p:cNvPr>
              <p:cNvPicPr/>
              <p:nvPr/>
            </p:nvPicPr>
            <p:blipFill>
              <a:blip r:embed="rId4"/>
              <a:stretch>
                <a:fillRect/>
              </a:stretch>
            </p:blipFill>
            <p:spPr>
              <a:xfrm>
                <a:off x="5862597" y="676965"/>
                <a:ext cx="1818360" cy="66600"/>
              </a:xfrm>
              <a:prstGeom prst="rect">
                <a:avLst/>
              </a:prstGeom>
            </p:spPr>
          </p:pic>
        </mc:Fallback>
      </mc:AlternateContent>
      <p:grpSp>
        <p:nvGrpSpPr>
          <p:cNvPr id="31" name="Gruppieren 30">
            <a:extLst>
              <a:ext uri="{FF2B5EF4-FFF2-40B4-BE49-F238E27FC236}">
                <a16:creationId xmlns:a16="http://schemas.microsoft.com/office/drawing/2014/main" id="{A5D7395A-2781-4DDD-A106-DEC1A66A1E62}"/>
              </a:ext>
            </a:extLst>
          </p:cNvPr>
          <p:cNvGrpSpPr/>
          <p:nvPr/>
        </p:nvGrpSpPr>
        <p:grpSpPr>
          <a:xfrm>
            <a:off x="7961397" y="229485"/>
            <a:ext cx="3806640" cy="391680"/>
            <a:chOff x="7961397" y="229485"/>
            <a:chExt cx="3806640" cy="3916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94E7176-80F0-4CE1-9339-616DDA390531}"/>
                    </a:ext>
                  </a:extLst>
                </p14:cNvPr>
                <p14:cNvContentPartPr/>
                <p14:nvPr/>
              </p14:nvContentPartPr>
              <p14:xfrm>
                <a:off x="8060037" y="460245"/>
                <a:ext cx="15120" cy="160920"/>
              </p14:xfrm>
            </p:contentPart>
          </mc:Choice>
          <mc:Fallback xmlns="">
            <p:pic>
              <p:nvPicPr>
                <p:cNvPr id="3" name="Freihand 2">
                  <a:extLst>
                    <a:ext uri="{FF2B5EF4-FFF2-40B4-BE49-F238E27FC236}">
                      <a16:creationId xmlns:a16="http://schemas.microsoft.com/office/drawing/2014/main" id="{E94E7176-80F0-4CE1-9339-616DDA390531}"/>
                    </a:ext>
                  </a:extLst>
                </p:cNvPr>
                <p:cNvPicPr/>
                <p:nvPr/>
              </p:nvPicPr>
              <p:blipFill>
                <a:blip r:embed="rId6"/>
                <a:stretch>
                  <a:fillRect/>
                </a:stretch>
              </p:blipFill>
              <p:spPr>
                <a:xfrm>
                  <a:off x="8055717" y="455925"/>
                  <a:ext cx="23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E8E3AC3-1475-4B5B-A485-583A455478F2}"/>
                    </a:ext>
                  </a:extLst>
                </p14:cNvPr>
                <p14:cNvContentPartPr/>
                <p14:nvPr/>
              </p14:nvContentPartPr>
              <p14:xfrm>
                <a:off x="7961397" y="574365"/>
                <a:ext cx="149040" cy="46440"/>
              </p14:xfrm>
            </p:contentPart>
          </mc:Choice>
          <mc:Fallback xmlns="">
            <p:pic>
              <p:nvPicPr>
                <p:cNvPr id="5" name="Freihand 4">
                  <a:extLst>
                    <a:ext uri="{FF2B5EF4-FFF2-40B4-BE49-F238E27FC236}">
                      <a16:creationId xmlns:a16="http://schemas.microsoft.com/office/drawing/2014/main" id="{2E8E3AC3-1475-4B5B-A485-583A455478F2}"/>
                    </a:ext>
                  </a:extLst>
                </p:cNvPr>
                <p:cNvPicPr/>
                <p:nvPr/>
              </p:nvPicPr>
              <p:blipFill>
                <a:blip r:embed="rId8"/>
                <a:stretch>
                  <a:fillRect/>
                </a:stretch>
              </p:blipFill>
              <p:spPr>
                <a:xfrm>
                  <a:off x="7957077" y="570045"/>
                  <a:ext cx="1576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B8DB5B10-833A-4947-B093-4A029B4EA71D}"/>
                    </a:ext>
                  </a:extLst>
                </p14:cNvPr>
                <p14:cNvContentPartPr/>
                <p14:nvPr/>
              </p14:nvContentPartPr>
              <p14:xfrm>
                <a:off x="8003157" y="435765"/>
                <a:ext cx="91440" cy="12240"/>
              </p14:xfrm>
            </p:contentPart>
          </mc:Choice>
          <mc:Fallback xmlns="">
            <p:pic>
              <p:nvPicPr>
                <p:cNvPr id="6" name="Freihand 5">
                  <a:extLst>
                    <a:ext uri="{FF2B5EF4-FFF2-40B4-BE49-F238E27FC236}">
                      <a16:creationId xmlns:a16="http://schemas.microsoft.com/office/drawing/2014/main" id="{B8DB5B10-833A-4947-B093-4A029B4EA71D}"/>
                    </a:ext>
                  </a:extLst>
                </p:cNvPr>
                <p:cNvPicPr/>
                <p:nvPr/>
              </p:nvPicPr>
              <p:blipFill>
                <a:blip r:embed="rId10"/>
                <a:stretch>
                  <a:fillRect/>
                </a:stretch>
              </p:blipFill>
              <p:spPr>
                <a:xfrm>
                  <a:off x="7998837" y="431445"/>
                  <a:ext cx="100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54DCFB3B-3A61-444C-B97F-9F838D9C81E5}"/>
                    </a:ext>
                  </a:extLst>
                </p14:cNvPr>
                <p14:cNvContentPartPr/>
                <p14:nvPr/>
              </p14:nvContentPartPr>
              <p14:xfrm>
                <a:off x="8128437" y="500565"/>
                <a:ext cx="139320" cy="99000"/>
              </p14:xfrm>
            </p:contentPart>
          </mc:Choice>
          <mc:Fallback xmlns="">
            <p:pic>
              <p:nvPicPr>
                <p:cNvPr id="7" name="Freihand 6">
                  <a:extLst>
                    <a:ext uri="{FF2B5EF4-FFF2-40B4-BE49-F238E27FC236}">
                      <a16:creationId xmlns:a16="http://schemas.microsoft.com/office/drawing/2014/main" id="{54DCFB3B-3A61-444C-B97F-9F838D9C81E5}"/>
                    </a:ext>
                  </a:extLst>
                </p:cNvPr>
                <p:cNvPicPr/>
                <p:nvPr/>
              </p:nvPicPr>
              <p:blipFill>
                <a:blip r:embed="rId12"/>
                <a:stretch>
                  <a:fillRect/>
                </a:stretch>
              </p:blipFill>
              <p:spPr>
                <a:xfrm>
                  <a:off x="8124117" y="496245"/>
                  <a:ext cx="147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605971B9-6385-4D88-96ED-3E18FD65DFA7}"/>
                    </a:ext>
                  </a:extLst>
                </p14:cNvPr>
                <p14:cNvContentPartPr/>
                <p14:nvPr/>
              </p14:nvContentPartPr>
              <p14:xfrm>
                <a:off x="8318517" y="386805"/>
                <a:ext cx="255240" cy="207720"/>
              </p14:xfrm>
            </p:contentPart>
          </mc:Choice>
          <mc:Fallback xmlns="">
            <p:pic>
              <p:nvPicPr>
                <p:cNvPr id="8" name="Freihand 7">
                  <a:extLst>
                    <a:ext uri="{FF2B5EF4-FFF2-40B4-BE49-F238E27FC236}">
                      <a16:creationId xmlns:a16="http://schemas.microsoft.com/office/drawing/2014/main" id="{605971B9-6385-4D88-96ED-3E18FD65DFA7}"/>
                    </a:ext>
                  </a:extLst>
                </p:cNvPr>
                <p:cNvPicPr/>
                <p:nvPr/>
              </p:nvPicPr>
              <p:blipFill>
                <a:blip r:embed="rId14"/>
                <a:stretch>
                  <a:fillRect/>
                </a:stretch>
              </p:blipFill>
              <p:spPr>
                <a:xfrm>
                  <a:off x="8314197" y="382485"/>
                  <a:ext cx="263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B7A839D-6DF3-40B2-8F1A-7E771EAB6A33}"/>
                    </a:ext>
                  </a:extLst>
                </p14:cNvPr>
                <p14:cNvContentPartPr/>
                <p14:nvPr/>
              </p14:nvContentPartPr>
              <p14:xfrm>
                <a:off x="8605437" y="449085"/>
                <a:ext cx="111960" cy="86040"/>
              </p14:xfrm>
            </p:contentPart>
          </mc:Choice>
          <mc:Fallback xmlns="">
            <p:pic>
              <p:nvPicPr>
                <p:cNvPr id="9" name="Freihand 8">
                  <a:extLst>
                    <a:ext uri="{FF2B5EF4-FFF2-40B4-BE49-F238E27FC236}">
                      <a16:creationId xmlns:a16="http://schemas.microsoft.com/office/drawing/2014/main" id="{CB7A839D-6DF3-40B2-8F1A-7E771EAB6A33}"/>
                    </a:ext>
                  </a:extLst>
                </p:cNvPr>
                <p:cNvPicPr/>
                <p:nvPr/>
              </p:nvPicPr>
              <p:blipFill>
                <a:blip r:embed="rId16"/>
                <a:stretch>
                  <a:fillRect/>
                </a:stretch>
              </p:blipFill>
              <p:spPr>
                <a:xfrm>
                  <a:off x="8601117" y="444765"/>
                  <a:ext cx="120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4C108502-4634-4519-AD3D-A6F04DB77CBC}"/>
                    </a:ext>
                  </a:extLst>
                </p14:cNvPr>
                <p14:cNvContentPartPr/>
                <p14:nvPr/>
              </p14:nvContentPartPr>
              <p14:xfrm>
                <a:off x="8706597" y="464565"/>
                <a:ext cx="113760" cy="64080"/>
              </p14:xfrm>
            </p:contentPart>
          </mc:Choice>
          <mc:Fallback xmlns="">
            <p:pic>
              <p:nvPicPr>
                <p:cNvPr id="10" name="Freihand 9">
                  <a:extLst>
                    <a:ext uri="{FF2B5EF4-FFF2-40B4-BE49-F238E27FC236}">
                      <a16:creationId xmlns:a16="http://schemas.microsoft.com/office/drawing/2014/main" id="{4C108502-4634-4519-AD3D-A6F04DB77CBC}"/>
                    </a:ext>
                  </a:extLst>
                </p:cNvPr>
                <p:cNvPicPr/>
                <p:nvPr/>
              </p:nvPicPr>
              <p:blipFill>
                <a:blip r:embed="rId18"/>
                <a:stretch>
                  <a:fillRect/>
                </a:stretch>
              </p:blipFill>
              <p:spPr>
                <a:xfrm>
                  <a:off x="8702277" y="460245"/>
                  <a:ext cx="122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7B384025-EBDC-4CC9-A6ED-47350BC24A47}"/>
                    </a:ext>
                  </a:extLst>
                </p14:cNvPr>
                <p14:cNvContentPartPr/>
                <p14:nvPr/>
              </p14:nvContentPartPr>
              <p14:xfrm>
                <a:off x="8856357" y="327405"/>
                <a:ext cx="141120" cy="205200"/>
              </p14:xfrm>
            </p:contentPart>
          </mc:Choice>
          <mc:Fallback xmlns="">
            <p:pic>
              <p:nvPicPr>
                <p:cNvPr id="11" name="Freihand 10">
                  <a:extLst>
                    <a:ext uri="{FF2B5EF4-FFF2-40B4-BE49-F238E27FC236}">
                      <a16:creationId xmlns:a16="http://schemas.microsoft.com/office/drawing/2014/main" id="{7B384025-EBDC-4CC9-A6ED-47350BC24A47}"/>
                    </a:ext>
                  </a:extLst>
                </p:cNvPr>
                <p:cNvPicPr/>
                <p:nvPr/>
              </p:nvPicPr>
              <p:blipFill>
                <a:blip r:embed="rId20"/>
                <a:stretch>
                  <a:fillRect/>
                </a:stretch>
              </p:blipFill>
              <p:spPr>
                <a:xfrm>
                  <a:off x="8852037" y="323085"/>
                  <a:ext cx="149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C1DA7EE1-ED98-4131-8610-C57D7DD720DE}"/>
                    </a:ext>
                  </a:extLst>
                </p14:cNvPr>
                <p14:cNvContentPartPr/>
                <p14:nvPr/>
              </p14:nvContentPartPr>
              <p14:xfrm>
                <a:off x="8980197" y="364485"/>
                <a:ext cx="18360" cy="23040"/>
              </p14:xfrm>
            </p:contentPart>
          </mc:Choice>
          <mc:Fallback xmlns="">
            <p:pic>
              <p:nvPicPr>
                <p:cNvPr id="12" name="Freihand 11">
                  <a:extLst>
                    <a:ext uri="{FF2B5EF4-FFF2-40B4-BE49-F238E27FC236}">
                      <a16:creationId xmlns:a16="http://schemas.microsoft.com/office/drawing/2014/main" id="{C1DA7EE1-ED98-4131-8610-C57D7DD720DE}"/>
                    </a:ext>
                  </a:extLst>
                </p:cNvPr>
                <p:cNvPicPr/>
                <p:nvPr/>
              </p:nvPicPr>
              <p:blipFill>
                <a:blip r:embed="rId22"/>
                <a:stretch>
                  <a:fillRect/>
                </a:stretch>
              </p:blipFill>
              <p:spPr>
                <a:xfrm>
                  <a:off x="8975877" y="360165"/>
                  <a:ext cx="27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D2D5E361-0680-4B74-A089-84FC36B0D776}"/>
                    </a:ext>
                  </a:extLst>
                </p14:cNvPr>
                <p14:cNvContentPartPr/>
                <p14:nvPr/>
              </p14:nvContentPartPr>
              <p14:xfrm>
                <a:off x="9002517" y="457005"/>
                <a:ext cx="189360" cy="48960"/>
              </p14:xfrm>
            </p:contentPart>
          </mc:Choice>
          <mc:Fallback xmlns="">
            <p:pic>
              <p:nvPicPr>
                <p:cNvPr id="13" name="Freihand 12">
                  <a:extLst>
                    <a:ext uri="{FF2B5EF4-FFF2-40B4-BE49-F238E27FC236}">
                      <a16:creationId xmlns:a16="http://schemas.microsoft.com/office/drawing/2014/main" id="{D2D5E361-0680-4B74-A089-84FC36B0D776}"/>
                    </a:ext>
                  </a:extLst>
                </p:cNvPr>
                <p:cNvPicPr/>
                <p:nvPr/>
              </p:nvPicPr>
              <p:blipFill>
                <a:blip r:embed="rId24"/>
                <a:stretch>
                  <a:fillRect/>
                </a:stretch>
              </p:blipFill>
              <p:spPr>
                <a:xfrm>
                  <a:off x="8998197" y="452685"/>
                  <a:ext cx="198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23252052-F7FD-4F38-B889-420E329397CF}"/>
                    </a:ext>
                  </a:extLst>
                </p14:cNvPr>
                <p14:cNvContentPartPr/>
                <p14:nvPr/>
              </p14:nvContentPartPr>
              <p14:xfrm>
                <a:off x="9210597" y="348285"/>
                <a:ext cx="212400" cy="144360"/>
              </p14:xfrm>
            </p:contentPart>
          </mc:Choice>
          <mc:Fallback xmlns="">
            <p:pic>
              <p:nvPicPr>
                <p:cNvPr id="14" name="Freihand 13">
                  <a:extLst>
                    <a:ext uri="{FF2B5EF4-FFF2-40B4-BE49-F238E27FC236}">
                      <a16:creationId xmlns:a16="http://schemas.microsoft.com/office/drawing/2014/main" id="{23252052-F7FD-4F38-B889-420E329397CF}"/>
                    </a:ext>
                  </a:extLst>
                </p:cNvPr>
                <p:cNvPicPr/>
                <p:nvPr/>
              </p:nvPicPr>
              <p:blipFill>
                <a:blip r:embed="rId26"/>
                <a:stretch>
                  <a:fillRect/>
                </a:stretch>
              </p:blipFill>
              <p:spPr>
                <a:xfrm>
                  <a:off x="9206277" y="343965"/>
                  <a:ext cx="221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464EAF5F-15DC-4C6C-9A4D-0198660FFF11}"/>
                    </a:ext>
                  </a:extLst>
                </p14:cNvPr>
                <p14:cNvContentPartPr/>
                <p14:nvPr/>
              </p14:nvContentPartPr>
              <p14:xfrm>
                <a:off x="9640437" y="290685"/>
                <a:ext cx="113400" cy="182520"/>
              </p14:xfrm>
            </p:contentPart>
          </mc:Choice>
          <mc:Fallback xmlns="">
            <p:pic>
              <p:nvPicPr>
                <p:cNvPr id="15" name="Freihand 14">
                  <a:extLst>
                    <a:ext uri="{FF2B5EF4-FFF2-40B4-BE49-F238E27FC236}">
                      <a16:creationId xmlns:a16="http://schemas.microsoft.com/office/drawing/2014/main" id="{464EAF5F-15DC-4C6C-9A4D-0198660FFF11}"/>
                    </a:ext>
                  </a:extLst>
                </p:cNvPr>
                <p:cNvPicPr/>
                <p:nvPr/>
              </p:nvPicPr>
              <p:blipFill>
                <a:blip r:embed="rId28"/>
                <a:stretch>
                  <a:fillRect/>
                </a:stretch>
              </p:blipFill>
              <p:spPr>
                <a:xfrm>
                  <a:off x="9636117" y="286365"/>
                  <a:ext cx="122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B59AFBD3-A7C9-49B1-A94F-52A71C353853}"/>
                    </a:ext>
                  </a:extLst>
                </p14:cNvPr>
                <p14:cNvContentPartPr/>
                <p14:nvPr/>
              </p14:nvContentPartPr>
              <p14:xfrm>
                <a:off x="9741237" y="413445"/>
                <a:ext cx="110520" cy="58320"/>
              </p14:xfrm>
            </p:contentPart>
          </mc:Choice>
          <mc:Fallback xmlns="">
            <p:pic>
              <p:nvPicPr>
                <p:cNvPr id="16" name="Freihand 15">
                  <a:extLst>
                    <a:ext uri="{FF2B5EF4-FFF2-40B4-BE49-F238E27FC236}">
                      <a16:creationId xmlns:a16="http://schemas.microsoft.com/office/drawing/2014/main" id="{B59AFBD3-A7C9-49B1-A94F-52A71C353853}"/>
                    </a:ext>
                  </a:extLst>
                </p:cNvPr>
                <p:cNvPicPr/>
                <p:nvPr/>
              </p:nvPicPr>
              <p:blipFill>
                <a:blip r:embed="rId30"/>
                <a:stretch>
                  <a:fillRect/>
                </a:stretch>
              </p:blipFill>
              <p:spPr>
                <a:xfrm>
                  <a:off x="9736917" y="409125"/>
                  <a:ext cx="119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62D99462-F004-4F9F-8298-6E2D9B5B1E69}"/>
                    </a:ext>
                  </a:extLst>
                </p14:cNvPr>
                <p14:cNvContentPartPr/>
                <p14:nvPr/>
              </p14:nvContentPartPr>
              <p14:xfrm>
                <a:off x="9896037" y="270165"/>
                <a:ext cx="85680" cy="192960"/>
              </p14:xfrm>
            </p:contentPart>
          </mc:Choice>
          <mc:Fallback xmlns="">
            <p:pic>
              <p:nvPicPr>
                <p:cNvPr id="17" name="Freihand 16">
                  <a:extLst>
                    <a:ext uri="{FF2B5EF4-FFF2-40B4-BE49-F238E27FC236}">
                      <a16:creationId xmlns:a16="http://schemas.microsoft.com/office/drawing/2014/main" id="{62D99462-F004-4F9F-8298-6E2D9B5B1E69}"/>
                    </a:ext>
                  </a:extLst>
                </p:cNvPr>
                <p:cNvPicPr/>
                <p:nvPr/>
              </p:nvPicPr>
              <p:blipFill>
                <a:blip r:embed="rId32"/>
                <a:stretch>
                  <a:fillRect/>
                </a:stretch>
              </p:blipFill>
              <p:spPr>
                <a:xfrm>
                  <a:off x="9891717" y="265845"/>
                  <a:ext cx="94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0AF9B562-970F-4B59-8E1D-B790ECD6C2CA}"/>
                    </a:ext>
                  </a:extLst>
                </p14:cNvPr>
                <p14:cNvContentPartPr/>
                <p14:nvPr/>
              </p14:nvContentPartPr>
              <p14:xfrm>
                <a:off x="10016277" y="363405"/>
                <a:ext cx="232920" cy="84240"/>
              </p14:xfrm>
            </p:contentPart>
          </mc:Choice>
          <mc:Fallback xmlns="">
            <p:pic>
              <p:nvPicPr>
                <p:cNvPr id="18" name="Freihand 17">
                  <a:extLst>
                    <a:ext uri="{FF2B5EF4-FFF2-40B4-BE49-F238E27FC236}">
                      <a16:creationId xmlns:a16="http://schemas.microsoft.com/office/drawing/2014/main" id="{0AF9B562-970F-4B59-8E1D-B790ECD6C2CA}"/>
                    </a:ext>
                  </a:extLst>
                </p:cNvPr>
                <p:cNvPicPr/>
                <p:nvPr/>
              </p:nvPicPr>
              <p:blipFill>
                <a:blip r:embed="rId34"/>
                <a:stretch>
                  <a:fillRect/>
                </a:stretch>
              </p:blipFill>
              <p:spPr>
                <a:xfrm>
                  <a:off x="10011957" y="359085"/>
                  <a:ext cx="241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FAE8A799-A526-4336-A77E-2758B07FA054}"/>
                    </a:ext>
                  </a:extLst>
                </p14:cNvPr>
                <p14:cNvContentPartPr/>
                <p14:nvPr/>
              </p14:nvContentPartPr>
              <p14:xfrm>
                <a:off x="10362597" y="288525"/>
                <a:ext cx="148680" cy="151200"/>
              </p14:xfrm>
            </p:contentPart>
          </mc:Choice>
          <mc:Fallback xmlns="">
            <p:pic>
              <p:nvPicPr>
                <p:cNvPr id="19" name="Freihand 18">
                  <a:extLst>
                    <a:ext uri="{FF2B5EF4-FFF2-40B4-BE49-F238E27FC236}">
                      <a16:creationId xmlns:a16="http://schemas.microsoft.com/office/drawing/2014/main" id="{FAE8A799-A526-4336-A77E-2758B07FA054}"/>
                    </a:ext>
                  </a:extLst>
                </p:cNvPr>
                <p:cNvPicPr/>
                <p:nvPr/>
              </p:nvPicPr>
              <p:blipFill>
                <a:blip r:embed="rId36"/>
                <a:stretch>
                  <a:fillRect/>
                </a:stretch>
              </p:blipFill>
              <p:spPr>
                <a:xfrm>
                  <a:off x="10358277" y="284205"/>
                  <a:ext cx="157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E5D42790-C7D4-45D8-884E-A29FDD751BF6}"/>
                    </a:ext>
                  </a:extLst>
                </p14:cNvPr>
                <p14:cNvContentPartPr/>
                <p14:nvPr/>
              </p14:nvContentPartPr>
              <p14:xfrm>
                <a:off x="10485357" y="334245"/>
                <a:ext cx="138960" cy="91440"/>
              </p14:xfrm>
            </p:contentPart>
          </mc:Choice>
          <mc:Fallback xmlns="">
            <p:pic>
              <p:nvPicPr>
                <p:cNvPr id="20" name="Freihand 19">
                  <a:extLst>
                    <a:ext uri="{FF2B5EF4-FFF2-40B4-BE49-F238E27FC236}">
                      <a16:creationId xmlns:a16="http://schemas.microsoft.com/office/drawing/2014/main" id="{E5D42790-C7D4-45D8-884E-A29FDD751BF6}"/>
                    </a:ext>
                  </a:extLst>
                </p:cNvPr>
                <p:cNvPicPr/>
                <p:nvPr/>
              </p:nvPicPr>
              <p:blipFill>
                <a:blip r:embed="rId38"/>
                <a:stretch>
                  <a:fillRect/>
                </a:stretch>
              </p:blipFill>
              <p:spPr>
                <a:xfrm>
                  <a:off x="10481037" y="329925"/>
                  <a:ext cx="147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D01A85FA-053E-4EA5-BFFF-DE10BD7988A1}"/>
                    </a:ext>
                  </a:extLst>
                </p14:cNvPr>
                <p14:cNvContentPartPr/>
                <p14:nvPr/>
              </p14:nvContentPartPr>
              <p14:xfrm>
                <a:off x="10610637" y="327045"/>
                <a:ext cx="90360" cy="260640"/>
              </p14:xfrm>
            </p:contentPart>
          </mc:Choice>
          <mc:Fallback xmlns="">
            <p:pic>
              <p:nvPicPr>
                <p:cNvPr id="21" name="Freihand 20">
                  <a:extLst>
                    <a:ext uri="{FF2B5EF4-FFF2-40B4-BE49-F238E27FC236}">
                      <a16:creationId xmlns:a16="http://schemas.microsoft.com/office/drawing/2014/main" id="{D01A85FA-053E-4EA5-BFFF-DE10BD7988A1}"/>
                    </a:ext>
                  </a:extLst>
                </p:cNvPr>
                <p:cNvPicPr/>
                <p:nvPr/>
              </p:nvPicPr>
              <p:blipFill>
                <a:blip r:embed="rId40"/>
                <a:stretch>
                  <a:fillRect/>
                </a:stretch>
              </p:blipFill>
              <p:spPr>
                <a:xfrm>
                  <a:off x="10606317" y="322725"/>
                  <a:ext cx="990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9981279C-D282-4A34-B65B-519F22480FE2}"/>
                    </a:ext>
                  </a:extLst>
                </p14:cNvPr>
                <p14:cNvContentPartPr/>
                <p14:nvPr/>
              </p14:nvContentPartPr>
              <p14:xfrm>
                <a:off x="10746357" y="342165"/>
                <a:ext cx="129600" cy="68760"/>
              </p14:xfrm>
            </p:contentPart>
          </mc:Choice>
          <mc:Fallback xmlns="">
            <p:pic>
              <p:nvPicPr>
                <p:cNvPr id="22" name="Freihand 21">
                  <a:extLst>
                    <a:ext uri="{FF2B5EF4-FFF2-40B4-BE49-F238E27FC236}">
                      <a16:creationId xmlns:a16="http://schemas.microsoft.com/office/drawing/2014/main" id="{9981279C-D282-4A34-B65B-519F22480FE2}"/>
                    </a:ext>
                  </a:extLst>
                </p:cNvPr>
                <p:cNvPicPr/>
                <p:nvPr/>
              </p:nvPicPr>
              <p:blipFill>
                <a:blip r:embed="rId42"/>
                <a:stretch>
                  <a:fillRect/>
                </a:stretch>
              </p:blipFill>
              <p:spPr>
                <a:xfrm>
                  <a:off x="10742037" y="337845"/>
                  <a:ext cx="138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257CF0BD-BA30-481D-A2C5-404AD49DF242}"/>
                    </a:ext>
                  </a:extLst>
                </p14:cNvPr>
                <p14:cNvContentPartPr/>
                <p14:nvPr/>
              </p14:nvContentPartPr>
              <p14:xfrm>
                <a:off x="10902237" y="346485"/>
                <a:ext cx="171360" cy="77760"/>
              </p14:xfrm>
            </p:contentPart>
          </mc:Choice>
          <mc:Fallback xmlns="">
            <p:pic>
              <p:nvPicPr>
                <p:cNvPr id="23" name="Freihand 22">
                  <a:extLst>
                    <a:ext uri="{FF2B5EF4-FFF2-40B4-BE49-F238E27FC236}">
                      <a16:creationId xmlns:a16="http://schemas.microsoft.com/office/drawing/2014/main" id="{257CF0BD-BA30-481D-A2C5-404AD49DF242}"/>
                    </a:ext>
                  </a:extLst>
                </p:cNvPr>
                <p:cNvPicPr/>
                <p:nvPr/>
              </p:nvPicPr>
              <p:blipFill>
                <a:blip r:embed="rId44"/>
                <a:stretch>
                  <a:fillRect/>
                </a:stretch>
              </p:blipFill>
              <p:spPr>
                <a:xfrm>
                  <a:off x="10897917" y="342165"/>
                  <a:ext cx="180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E3C8D7A2-CC10-4D07-B131-814B33599170}"/>
                    </a:ext>
                  </a:extLst>
                </p14:cNvPr>
                <p14:cNvContentPartPr/>
                <p14:nvPr/>
              </p14:nvContentPartPr>
              <p14:xfrm>
                <a:off x="11067837" y="241725"/>
                <a:ext cx="16200" cy="40320"/>
              </p14:xfrm>
            </p:contentPart>
          </mc:Choice>
          <mc:Fallback xmlns="">
            <p:pic>
              <p:nvPicPr>
                <p:cNvPr id="24" name="Freihand 23">
                  <a:extLst>
                    <a:ext uri="{FF2B5EF4-FFF2-40B4-BE49-F238E27FC236}">
                      <a16:creationId xmlns:a16="http://schemas.microsoft.com/office/drawing/2014/main" id="{E3C8D7A2-CC10-4D07-B131-814B33599170}"/>
                    </a:ext>
                  </a:extLst>
                </p:cNvPr>
                <p:cNvPicPr/>
                <p:nvPr/>
              </p:nvPicPr>
              <p:blipFill>
                <a:blip r:embed="rId46"/>
                <a:stretch>
                  <a:fillRect/>
                </a:stretch>
              </p:blipFill>
              <p:spPr>
                <a:xfrm>
                  <a:off x="11063517" y="237405"/>
                  <a:ext cx="24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50D4424C-720E-42A1-B3FF-7A17375B6094}"/>
                    </a:ext>
                  </a:extLst>
                </p14:cNvPr>
                <p14:cNvContentPartPr/>
                <p14:nvPr/>
              </p14:nvContentPartPr>
              <p14:xfrm>
                <a:off x="11141637" y="287085"/>
                <a:ext cx="105120" cy="112680"/>
              </p14:xfrm>
            </p:contentPart>
          </mc:Choice>
          <mc:Fallback xmlns="">
            <p:pic>
              <p:nvPicPr>
                <p:cNvPr id="25" name="Freihand 24">
                  <a:extLst>
                    <a:ext uri="{FF2B5EF4-FFF2-40B4-BE49-F238E27FC236}">
                      <a16:creationId xmlns:a16="http://schemas.microsoft.com/office/drawing/2014/main" id="{50D4424C-720E-42A1-B3FF-7A17375B6094}"/>
                    </a:ext>
                  </a:extLst>
                </p:cNvPr>
                <p:cNvPicPr/>
                <p:nvPr/>
              </p:nvPicPr>
              <p:blipFill>
                <a:blip r:embed="rId48"/>
                <a:stretch>
                  <a:fillRect/>
                </a:stretch>
              </p:blipFill>
              <p:spPr>
                <a:xfrm>
                  <a:off x="11137317" y="282765"/>
                  <a:ext cx="113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8DE19339-1246-4CF0-BA47-F4923EE170A3}"/>
                    </a:ext>
                  </a:extLst>
                </p14:cNvPr>
                <p14:cNvContentPartPr/>
                <p14:nvPr/>
              </p14:nvContentPartPr>
              <p14:xfrm>
                <a:off x="11243517" y="327765"/>
                <a:ext cx="122040" cy="79200"/>
              </p14:xfrm>
            </p:contentPart>
          </mc:Choice>
          <mc:Fallback xmlns="">
            <p:pic>
              <p:nvPicPr>
                <p:cNvPr id="26" name="Freihand 25">
                  <a:extLst>
                    <a:ext uri="{FF2B5EF4-FFF2-40B4-BE49-F238E27FC236}">
                      <a16:creationId xmlns:a16="http://schemas.microsoft.com/office/drawing/2014/main" id="{8DE19339-1246-4CF0-BA47-F4923EE170A3}"/>
                    </a:ext>
                  </a:extLst>
                </p:cNvPr>
                <p:cNvPicPr/>
                <p:nvPr/>
              </p:nvPicPr>
              <p:blipFill>
                <a:blip r:embed="rId50"/>
                <a:stretch>
                  <a:fillRect/>
                </a:stretch>
              </p:blipFill>
              <p:spPr>
                <a:xfrm>
                  <a:off x="11239197" y="323445"/>
                  <a:ext cx="130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3EA9A810-E5BF-4FD8-AE5C-2C131614C024}"/>
                    </a:ext>
                  </a:extLst>
                </p14:cNvPr>
                <p14:cNvContentPartPr/>
                <p14:nvPr/>
              </p14:nvContentPartPr>
              <p14:xfrm>
                <a:off x="11403357" y="229485"/>
                <a:ext cx="139320" cy="190080"/>
              </p14:xfrm>
            </p:contentPart>
          </mc:Choice>
          <mc:Fallback xmlns="">
            <p:pic>
              <p:nvPicPr>
                <p:cNvPr id="27" name="Freihand 26">
                  <a:extLst>
                    <a:ext uri="{FF2B5EF4-FFF2-40B4-BE49-F238E27FC236}">
                      <a16:creationId xmlns:a16="http://schemas.microsoft.com/office/drawing/2014/main" id="{3EA9A810-E5BF-4FD8-AE5C-2C131614C024}"/>
                    </a:ext>
                  </a:extLst>
                </p:cNvPr>
                <p:cNvPicPr/>
                <p:nvPr/>
              </p:nvPicPr>
              <p:blipFill>
                <a:blip r:embed="rId52"/>
                <a:stretch>
                  <a:fillRect/>
                </a:stretch>
              </p:blipFill>
              <p:spPr>
                <a:xfrm>
                  <a:off x="11399037" y="225165"/>
                  <a:ext cx="147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BAEFB1ED-347D-4F06-A35A-8E0395ABD8E3}"/>
                    </a:ext>
                  </a:extLst>
                </p14:cNvPr>
                <p14:cNvContentPartPr/>
                <p14:nvPr/>
              </p14:nvContentPartPr>
              <p14:xfrm>
                <a:off x="11544837" y="249645"/>
                <a:ext cx="8640" cy="30960"/>
              </p14:xfrm>
            </p:contentPart>
          </mc:Choice>
          <mc:Fallback xmlns="">
            <p:pic>
              <p:nvPicPr>
                <p:cNvPr id="28" name="Freihand 27">
                  <a:extLst>
                    <a:ext uri="{FF2B5EF4-FFF2-40B4-BE49-F238E27FC236}">
                      <a16:creationId xmlns:a16="http://schemas.microsoft.com/office/drawing/2014/main" id="{BAEFB1ED-347D-4F06-A35A-8E0395ABD8E3}"/>
                    </a:ext>
                  </a:extLst>
                </p:cNvPr>
                <p:cNvPicPr/>
                <p:nvPr/>
              </p:nvPicPr>
              <p:blipFill>
                <a:blip r:embed="rId54"/>
                <a:stretch>
                  <a:fillRect/>
                </a:stretch>
              </p:blipFill>
              <p:spPr>
                <a:xfrm>
                  <a:off x="11540517" y="245325"/>
                  <a:ext cx="17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CDE74A08-4B21-4D5F-8D30-B87B7EC08481}"/>
                    </a:ext>
                  </a:extLst>
                </p14:cNvPr>
                <p14:cNvContentPartPr/>
                <p14:nvPr/>
              </p14:nvContentPartPr>
              <p14:xfrm>
                <a:off x="11555277" y="313365"/>
                <a:ext cx="212760" cy="86040"/>
              </p14:xfrm>
            </p:contentPart>
          </mc:Choice>
          <mc:Fallback xmlns="">
            <p:pic>
              <p:nvPicPr>
                <p:cNvPr id="29" name="Freihand 28">
                  <a:extLst>
                    <a:ext uri="{FF2B5EF4-FFF2-40B4-BE49-F238E27FC236}">
                      <a16:creationId xmlns:a16="http://schemas.microsoft.com/office/drawing/2014/main" id="{CDE74A08-4B21-4D5F-8D30-B87B7EC08481}"/>
                    </a:ext>
                  </a:extLst>
                </p:cNvPr>
                <p:cNvPicPr/>
                <p:nvPr/>
              </p:nvPicPr>
              <p:blipFill>
                <a:blip r:embed="rId56"/>
                <a:stretch>
                  <a:fillRect/>
                </a:stretch>
              </p:blipFill>
              <p:spPr>
                <a:xfrm>
                  <a:off x="11550957" y="309045"/>
                  <a:ext cx="22140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199FA9B9-5D5E-4BAD-883A-EA4093814C56}"/>
                  </a:ext>
                </a:extLst>
              </p14:cNvPr>
              <p14:cNvContentPartPr/>
              <p14:nvPr/>
            </p14:nvContentPartPr>
            <p14:xfrm>
              <a:off x="5775477" y="1434045"/>
              <a:ext cx="1394280" cy="26640"/>
            </p14:xfrm>
          </p:contentPart>
        </mc:Choice>
        <mc:Fallback xmlns="">
          <p:pic>
            <p:nvPicPr>
              <p:cNvPr id="32" name="Freihand 31">
                <a:extLst>
                  <a:ext uri="{FF2B5EF4-FFF2-40B4-BE49-F238E27FC236}">
                    <a16:creationId xmlns:a16="http://schemas.microsoft.com/office/drawing/2014/main" id="{199FA9B9-5D5E-4BAD-883A-EA4093814C56}"/>
                  </a:ext>
                </a:extLst>
              </p:cNvPr>
              <p:cNvPicPr/>
              <p:nvPr/>
            </p:nvPicPr>
            <p:blipFill>
              <a:blip r:embed="rId58"/>
              <a:stretch>
                <a:fillRect/>
              </a:stretch>
            </p:blipFill>
            <p:spPr>
              <a:xfrm>
                <a:off x="5771157" y="1429725"/>
                <a:ext cx="1402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5B289D30-826F-4F33-8A35-AE213C0A65C3}"/>
                  </a:ext>
                </a:extLst>
              </p14:cNvPr>
              <p14:cNvContentPartPr/>
              <p14:nvPr/>
            </p14:nvContentPartPr>
            <p14:xfrm>
              <a:off x="7930797" y="700365"/>
              <a:ext cx="1566720" cy="97200"/>
            </p14:xfrm>
          </p:contentPart>
        </mc:Choice>
        <mc:Fallback xmlns="">
          <p:pic>
            <p:nvPicPr>
              <p:cNvPr id="33" name="Freihand 32">
                <a:extLst>
                  <a:ext uri="{FF2B5EF4-FFF2-40B4-BE49-F238E27FC236}">
                    <a16:creationId xmlns:a16="http://schemas.microsoft.com/office/drawing/2014/main" id="{5B289D30-826F-4F33-8A35-AE213C0A65C3}"/>
                  </a:ext>
                </a:extLst>
              </p:cNvPr>
              <p:cNvPicPr/>
              <p:nvPr/>
            </p:nvPicPr>
            <p:blipFill>
              <a:blip r:embed="rId60"/>
              <a:stretch>
                <a:fillRect/>
              </a:stretch>
            </p:blipFill>
            <p:spPr>
              <a:xfrm>
                <a:off x="7926477" y="696045"/>
                <a:ext cx="1575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74CB112E-60A2-484B-843D-47ADCF95F245}"/>
                  </a:ext>
                </a:extLst>
              </p14:cNvPr>
              <p14:cNvContentPartPr/>
              <p14:nvPr/>
            </p14:nvContentPartPr>
            <p14:xfrm>
              <a:off x="6762957" y="869205"/>
              <a:ext cx="438840" cy="635400"/>
            </p14:xfrm>
          </p:contentPart>
        </mc:Choice>
        <mc:Fallback xmlns="">
          <p:pic>
            <p:nvPicPr>
              <p:cNvPr id="34" name="Freihand 33">
                <a:extLst>
                  <a:ext uri="{FF2B5EF4-FFF2-40B4-BE49-F238E27FC236}">
                    <a16:creationId xmlns:a16="http://schemas.microsoft.com/office/drawing/2014/main" id="{74CB112E-60A2-484B-843D-47ADCF95F245}"/>
                  </a:ext>
                </a:extLst>
              </p:cNvPr>
              <p:cNvPicPr/>
              <p:nvPr/>
            </p:nvPicPr>
            <p:blipFill>
              <a:blip r:embed="rId62"/>
              <a:stretch>
                <a:fillRect/>
              </a:stretch>
            </p:blipFill>
            <p:spPr>
              <a:xfrm>
                <a:off x="6758637" y="864885"/>
                <a:ext cx="44748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4FF70AFE-F31E-49AC-B50E-727A030C876E}"/>
                  </a:ext>
                </a:extLst>
              </p14:cNvPr>
              <p14:cNvContentPartPr/>
              <p14:nvPr/>
            </p14:nvContentPartPr>
            <p14:xfrm>
              <a:off x="2405517" y="2120565"/>
              <a:ext cx="2156760" cy="67320"/>
            </p14:xfrm>
          </p:contentPart>
        </mc:Choice>
        <mc:Fallback xmlns="">
          <p:pic>
            <p:nvPicPr>
              <p:cNvPr id="35" name="Freihand 34">
                <a:extLst>
                  <a:ext uri="{FF2B5EF4-FFF2-40B4-BE49-F238E27FC236}">
                    <a16:creationId xmlns:a16="http://schemas.microsoft.com/office/drawing/2014/main" id="{4FF70AFE-F31E-49AC-B50E-727A030C876E}"/>
                  </a:ext>
                </a:extLst>
              </p:cNvPr>
              <p:cNvPicPr/>
              <p:nvPr/>
            </p:nvPicPr>
            <p:blipFill>
              <a:blip r:embed="rId64"/>
              <a:stretch>
                <a:fillRect/>
              </a:stretch>
            </p:blipFill>
            <p:spPr>
              <a:xfrm>
                <a:off x="2401197" y="2116245"/>
                <a:ext cx="2165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82FD5AB7-8B84-4791-9AEE-77A68CDD8C1D}"/>
                  </a:ext>
                </a:extLst>
              </p14:cNvPr>
              <p14:cNvContentPartPr/>
              <p14:nvPr/>
            </p14:nvContentPartPr>
            <p14:xfrm>
              <a:off x="5271837" y="1689645"/>
              <a:ext cx="1771200" cy="553680"/>
            </p14:xfrm>
          </p:contentPart>
        </mc:Choice>
        <mc:Fallback xmlns="">
          <p:pic>
            <p:nvPicPr>
              <p:cNvPr id="36" name="Freihand 35">
                <a:extLst>
                  <a:ext uri="{FF2B5EF4-FFF2-40B4-BE49-F238E27FC236}">
                    <a16:creationId xmlns:a16="http://schemas.microsoft.com/office/drawing/2014/main" id="{82FD5AB7-8B84-4791-9AEE-77A68CDD8C1D}"/>
                  </a:ext>
                </a:extLst>
              </p:cNvPr>
              <p:cNvPicPr/>
              <p:nvPr/>
            </p:nvPicPr>
            <p:blipFill>
              <a:blip r:embed="rId66"/>
              <a:stretch>
                <a:fillRect/>
              </a:stretch>
            </p:blipFill>
            <p:spPr>
              <a:xfrm>
                <a:off x="5267517" y="1685325"/>
                <a:ext cx="177984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AA084A42-BBFA-4EE7-A2E6-CA11C27C2540}"/>
                  </a:ext>
                </a:extLst>
              </p14:cNvPr>
              <p14:cNvContentPartPr/>
              <p14:nvPr/>
            </p14:nvContentPartPr>
            <p14:xfrm>
              <a:off x="8018997" y="2176005"/>
              <a:ext cx="2414880" cy="55440"/>
            </p14:xfrm>
          </p:contentPart>
        </mc:Choice>
        <mc:Fallback xmlns="">
          <p:pic>
            <p:nvPicPr>
              <p:cNvPr id="37" name="Freihand 36">
                <a:extLst>
                  <a:ext uri="{FF2B5EF4-FFF2-40B4-BE49-F238E27FC236}">
                    <a16:creationId xmlns:a16="http://schemas.microsoft.com/office/drawing/2014/main" id="{AA084A42-BBFA-4EE7-A2E6-CA11C27C2540}"/>
                  </a:ext>
                </a:extLst>
              </p:cNvPr>
              <p:cNvPicPr/>
              <p:nvPr/>
            </p:nvPicPr>
            <p:blipFill>
              <a:blip r:embed="rId68"/>
              <a:stretch>
                <a:fillRect/>
              </a:stretch>
            </p:blipFill>
            <p:spPr>
              <a:xfrm>
                <a:off x="8014677" y="2171685"/>
                <a:ext cx="2423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1DBBD951-35AF-4771-9C17-79FF2FDA27FB}"/>
                  </a:ext>
                </a:extLst>
              </p14:cNvPr>
              <p14:cNvContentPartPr/>
              <p14:nvPr/>
            </p14:nvContentPartPr>
            <p14:xfrm>
              <a:off x="4351677" y="2708445"/>
              <a:ext cx="4203720" cy="140040"/>
            </p14:xfrm>
          </p:contentPart>
        </mc:Choice>
        <mc:Fallback xmlns="">
          <p:pic>
            <p:nvPicPr>
              <p:cNvPr id="38" name="Freihand 37">
                <a:extLst>
                  <a:ext uri="{FF2B5EF4-FFF2-40B4-BE49-F238E27FC236}">
                    <a16:creationId xmlns:a16="http://schemas.microsoft.com/office/drawing/2014/main" id="{1DBBD951-35AF-4771-9C17-79FF2FDA27FB}"/>
                  </a:ext>
                </a:extLst>
              </p:cNvPr>
              <p:cNvPicPr/>
              <p:nvPr/>
            </p:nvPicPr>
            <p:blipFill>
              <a:blip r:embed="rId70"/>
              <a:stretch>
                <a:fillRect/>
              </a:stretch>
            </p:blipFill>
            <p:spPr>
              <a:xfrm>
                <a:off x="4347357" y="2704125"/>
                <a:ext cx="4212360" cy="148680"/>
              </a:xfrm>
              <a:prstGeom prst="rect">
                <a:avLst/>
              </a:prstGeom>
            </p:spPr>
          </p:pic>
        </mc:Fallback>
      </mc:AlternateContent>
      <p:grpSp>
        <p:nvGrpSpPr>
          <p:cNvPr id="41" name="Gruppieren 40">
            <a:extLst>
              <a:ext uri="{FF2B5EF4-FFF2-40B4-BE49-F238E27FC236}">
                <a16:creationId xmlns:a16="http://schemas.microsoft.com/office/drawing/2014/main" id="{9D700391-0421-4670-860D-2460E737CFEF}"/>
              </a:ext>
            </a:extLst>
          </p:cNvPr>
          <p:cNvGrpSpPr/>
          <p:nvPr/>
        </p:nvGrpSpPr>
        <p:grpSpPr>
          <a:xfrm>
            <a:off x="1893597" y="2122725"/>
            <a:ext cx="1941480" cy="416880"/>
            <a:chOff x="1893597" y="2122725"/>
            <a:chExt cx="1941480" cy="416880"/>
          </a:xfrm>
        </p:grpSpPr>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5F86F556-FB3E-4C81-B0F4-593C74A36E6F}"/>
                    </a:ext>
                  </a:extLst>
                </p14:cNvPr>
                <p14:cNvContentPartPr/>
                <p14:nvPr/>
              </p14:nvContentPartPr>
              <p14:xfrm>
                <a:off x="1893597" y="2165925"/>
                <a:ext cx="1878480" cy="152280"/>
              </p14:xfrm>
            </p:contentPart>
          </mc:Choice>
          <mc:Fallback xmlns="">
            <p:pic>
              <p:nvPicPr>
                <p:cNvPr id="39" name="Freihand 38">
                  <a:extLst>
                    <a:ext uri="{FF2B5EF4-FFF2-40B4-BE49-F238E27FC236}">
                      <a16:creationId xmlns:a16="http://schemas.microsoft.com/office/drawing/2014/main" id="{5F86F556-FB3E-4C81-B0F4-593C74A36E6F}"/>
                    </a:ext>
                  </a:extLst>
                </p:cNvPr>
                <p:cNvPicPr/>
                <p:nvPr/>
              </p:nvPicPr>
              <p:blipFill>
                <a:blip r:embed="rId72"/>
                <a:stretch>
                  <a:fillRect/>
                </a:stretch>
              </p:blipFill>
              <p:spPr>
                <a:xfrm>
                  <a:off x="1889277" y="2161605"/>
                  <a:ext cx="1887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A3547906-D60E-423A-86B4-12D54062151E}"/>
                    </a:ext>
                  </a:extLst>
                </p14:cNvPr>
                <p14:cNvContentPartPr/>
                <p14:nvPr/>
              </p14:nvContentPartPr>
              <p14:xfrm>
                <a:off x="2392197" y="2122725"/>
                <a:ext cx="1442880" cy="416880"/>
              </p14:xfrm>
            </p:contentPart>
          </mc:Choice>
          <mc:Fallback xmlns="">
            <p:pic>
              <p:nvPicPr>
                <p:cNvPr id="40" name="Freihand 39">
                  <a:extLst>
                    <a:ext uri="{FF2B5EF4-FFF2-40B4-BE49-F238E27FC236}">
                      <a16:creationId xmlns:a16="http://schemas.microsoft.com/office/drawing/2014/main" id="{A3547906-D60E-423A-86B4-12D54062151E}"/>
                    </a:ext>
                  </a:extLst>
                </p:cNvPr>
                <p:cNvPicPr/>
                <p:nvPr/>
              </p:nvPicPr>
              <p:blipFill>
                <a:blip r:embed="rId74"/>
                <a:stretch>
                  <a:fillRect/>
                </a:stretch>
              </p:blipFill>
              <p:spPr>
                <a:xfrm>
                  <a:off x="2387877" y="2118405"/>
                  <a:ext cx="1451520" cy="425520"/>
                </a:xfrm>
                <a:prstGeom prst="rect">
                  <a:avLst/>
                </a:prstGeom>
              </p:spPr>
            </p:pic>
          </mc:Fallback>
        </mc:AlternateContent>
      </p:grpSp>
      <p:grpSp>
        <p:nvGrpSpPr>
          <p:cNvPr id="132117" name="Gruppieren 132116">
            <a:extLst>
              <a:ext uri="{FF2B5EF4-FFF2-40B4-BE49-F238E27FC236}">
                <a16:creationId xmlns:a16="http://schemas.microsoft.com/office/drawing/2014/main" id="{E198FC3C-3A97-4F1A-A961-710179C5F28C}"/>
              </a:ext>
            </a:extLst>
          </p:cNvPr>
          <p:cNvGrpSpPr/>
          <p:nvPr/>
        </p:nvGrpSpPr>
        <p:grpSpPr>
          <a:xfrm>
            <a:off x="365757" y="3960165"/>
            <a:ext cx="6827040" cy="556560"/>
            <a:chOff x="365757" y="3960165"/>
            <a:chExt cx="6827040" cy="556560"/>
          </a:xfrm>
        </p:grpSpPr>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8CBD9689-292C-4015-BDDF-09A293F23764}"/>
                    </a:ext>
                  </a:extLst>
                </p14:cNvPr>
                <p14:cNvContentPartPr/>
                <p14:nvPr/>
              </p14:nvContentPartPr>
              <p14:xfrm>
                <a:off x="365757" y="4396485"/>
                <a:ext cx="260280" cy="19440"/>
              </p14:xfrm>
            </p:contentPart>
          </mc:Choice>
          <mc:Fallback xmlns="">
            <p:pic>
              <p:nvPicPr>
                <p:cNvPr id="42" name="Freihand 41">
                  <a:extLst>
                    <a:ext uri="{FF2B5EF4-FFF2-40B4-BE49-F238E27FC236}">
                      <a16:creationId xmlns:a16="http://schemas.microsoft.com/office/drawing/2014/main" id="{8CBD9689-292C-4015-BDDF-09A293F23764}"/>
                    </a:ext>
                  </a:extLst>
                </p:cNvPr>
                <p:cNvPicPr/>
                <p:nvPr/>
              </p:nvPicPr>
              <p:blipFill>
                <a:blip r:embed="rId76"/>
                <a:stretch>
                  <a:fillRect/>
                </a:stretch>
              </p:blipFill>
              <p:spPr>
                <a:xfrm>
                  <a:off x="361437" y="4392165"/>
                  <a:ext cx="268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2680C260-F853-4424-8CDB-042FA443381D}"/>
                    </a:ext>
                  </a:extLst>
                </p14:cNvPr>
                <p14:cNvContentPartPr/>
                <p14:nvPr/>
              </p14:nvContentPartPr>
              <p14:xfrm>
                <a:off x="388077" y="4445445"/>
                <a:ext cx="264240" cy="36000"/>
              </p14:xfrm>
            </p:contentPart>
          </mc:Choice>
          <mc:Fallback xmlns="">
            <p:pic>
              <p:nvPicPr>
                <p:cNvPr id="43" name="Freihand 42">
                  <a:extLst>
                    <a:ext uri="{FF2B5EF4-FFF2-40B4-BE49-F238E27FC236}">
                      <a16:creationId xmlns:a16="http://schemas.microsoft.com/office/drawing/2014/main" id="{2680C260-F853-4424-8CDB-042FA443381D}"/>
                    </a:ext>
                  </a:extLst>
                </p:cNvPr>
                <p:cNvPicPr/>
                <p:nvPr/>
              </p:nvPicPr>
              <p:blipFill>
                <a:blip r:embed="rId78"/>
                <a:stretch>
                  <a:fillRect/>
                </a:stretch>
              </p:blipFill>
              <p:spPr>
                <a:xfrm>
                  <a:off x="383757" y="4441125"/>
                  <a:ext cx="272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1030186E-253A-46D8-9818-42FF4C5076CB}"/>
                    </a:ext>
                  </a:extLst>
                </p14:cNvPr>
                <p14:cNvContentPartPr/>
                <p14:nvPr/>
              </p14:nvContentPartPr>
              <p14:xfrm>
                <a:off x="637557" y="4332765"/>
                <a:ext cx="194400" cy="183960"/>
              </p14:xfrm>
            </p:contentPart>
          </mc:Choice>
          <mc:Fallback xmlns="">
            <p:pic>
              <p:nvPicPr>
                <p:cNvPr id="44" name="Freihand 43">
                  <a:extLst>
                    <a:ext uri="{FF2B5EF4-FFF2-40B4-BE49-F238E27FC236}">
                      <a16:creationId xmlns:a16="http://schemas.microsoft.com/office/drawing/2014/main" id="{1030186E-253A-46D8-9818-42FF4C5076CB}"/>
                    </a:ext>
                  </a:extLst>
                </p:cNvPr>
                <p:cNvPicPr/>
                <p:nvPr/>
              </p:nvPicPr>
              <p:blipFill>
                <a:blip r:embed="rId80"/>
                <a:stretch>
                  <a:fillRect/>
                </a:stretch>
              </p:blipFill>
              <p:spPr>
                <a:xfrm>
                  <a:off x="633237" y="4328445"/>
                  <a:ext cx="203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9863E9C2-A29B-4850-9980-4C5FCD77145A}"/>
                    </a:ext>
                  </a:extLst>
                </p14:cNvPr>
                <p14:cNvContentPartPr/>
                <p14:nvPr/>
              </p14:nvContentPartPr>
              <p14:xfrm>
                <a:off x="1067397" y="4252845"/>
                <a:ext cx="167040" cy="167760"/>
              </p14:xfrm>
            </p:contentPart>
          </mc:Choice>
          <mc:Fallback xmlns="">
            <p:pic>
              <p:nvPicPr>
                <p:cNvPr id="46" name="Freihand 45">
                  <a:extLst>
                    <a:ext uri="{FF2B5EF4-FFF2-40B4-BE49-F238E27FC236}">
                      <a16:creationId xmlns:a16="http://schemas.microsoft.com/office/drawing/2014/main" id="{9863E9C2-A29B-4850-9980-4C5FCD77145A}"/>
                    </a:ext>
                  </a:extLst>
                </p:cNvPr>
                <p:cNvPicPr/>
                <p:nvPr/>
              </p:nvPicPr>
              <p:blipFill>
                <a:blip r:embed="rId82"/>
                <a:stretch>
                  <a:fillRect/>
                </a:stretch>
              </p:blipFill>
              <p:spPr>
                <a:xfrm>
                  <a:off x="1063077" y="4248525"/>
                  <a:ext cx="175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5A81A1AF-7B48-4CDB-8282-CF8682A85478}"/>
                    </a:ext>
                  </a:extLst>
                </p14:cNvPr>
                <p14:cNvContentPartPr/>
                <p14:nvPr/>
              </p14:nvContentPartPr>
              <p14:xfrm>
                <a:off x="1146957" y="4324125"/>
                <a:ext cx="231840" cy="76680"/>
              </p14:xfrm>
            </p:contentPart>
          </mc:Choice>
          <mc:Fallback xmlns="">
            <p:pic>
              <p:nvPicPr>
                <p:cNvPr id="47" name="Freihand 46">
                  <a:extLst>
                    <a:ext uri="{FF2B5EF4-FFF2-40B4-BE49-F238E27FC236}">
                      <a16:creationId xmlns:a16="http://schemas.microsoft.com/office/drawing/2014/main" id="{5A81A1AF-7B48-4CDB-8282-CF8682A85478}"/>
                    </a:ext>
                  </a:extLst>
                </p:cNvPr>
                <p:cNvPicPr/>
                <p:nvPr/>
              </p:nvPicPr>
              <p:blipFill>
                <a:blip r:embed="rId84"/>
                <a:stretch>
                  <a:fillRect/>
                </a:stretch>
              </p:blipFill>
              <p:spPr>
                <a:xfrm>
                  <a:off x="1142637" y="4319805"/>
                  <a:ext cx="240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BA9D9549-22AB-47F6-97CD-E0DBD1AE46B5}"/>
                    </a:ext>
                  </a:extLst>
                </p14:cNvPr>
                <p14:cNvContentPartPr/>
                <p14:nvPr/>
              </p14:nvContentPartPr>
              <p14:xfrm>
                <a:off x="1424157" y="4320525"/>
                <a:ext cx="69120" cy="83520"/>
              </p14:xfrm>
            </p:contentPart>
          </mc:Choice>
          <mc:Fallback xmlns="">
            <p:pic>
              <p:nvPicPr>
                <p:cNvPr id="48" name="Freihand 47">
                  <a:extLst>
                    <a:ext uri="{FF2B5EF4-FFF2-40B4-BE49-F238E27FC236}">
                      <a16:creationId xmlns:a16="http://schemas.microsoft.com/office/drawing/2014/main" id="{BA9D9549-22AB-47F6-97CD-E0DBD1AE46B5}"/>
                    </a:ext>
                  </a:extLst>
                </p:cNvPr>
                <p:cNvPicPr/>
                <p:nvPr/>
              </p:nvPicPr>
              <p:blipFill>
                <a:blip r:embed="rId86"/>
                <a:stretch>
                  <a:fillRect/>
                </a:stretch>
              </p:blipFill>
              <p:spPr>
                <a:xfrm>
                  <a:off x="1419837" y="4316205"/>
                  <a:ext cx="77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1BFF0C66-F89F-422D-99A0-86C944B5E12D}"/>
                    </a:ext>
                  </a:extLst>
                </p14:cNvPr>
                <p14:cNvContentPartPr/>
                <p14:nvPr/>
              </p14:nvContentPartPr>
              <p14:xfrm>
                <a:off x="1490397" y="4311165"/>
                <a:ext cx="87480" cy="104400"/>
              </p14:xfrm>
            </p:contentPart>
          </mc:Choice>
          <mc:Fallback xmlns="">
            <p:pic>
              <p:nvPicPr>
                <p:cNvPr id="49" name="Freihand 48">
                  <a:extLst>
                    <a:ext uri="{FF2B5EF4-FFF2-40B4-BE49-F238E27FC236}">
                      <a16:creationId xmlns:a16="http://schemas.microsoft.com/office/drawing/2014/main" id="{1BFF0C66-F89F-422D-99A0-86C944B5E12D}"/>
                    </a:ext>
                  </a:extLst>
                </p:cNvPr>
                <p:cNvPicPr/>
                <p:nvPr/>
              </p:nvPicPr>
              <p:blipFill>
                <a:blip r:embed="rId88"/>
                <a:stretch>
                  <a:fillRect/>
                </a:stretch>
              </p:blipFill>
              <p:spPr>
                <a:xfrm>
                  <a:off x="1486077" y="4306845"/>
                  <a:ext cx="96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7AC2D125-B394-47F2-9F05-42763FE7CFA3}"/>
                    </a:ext>
                  </a:extLst>
                </p14:cNvPr>
                <p14:cNvContentPartPr/>
                <p14:nvPr/>
              </p14:nvContentPartPr>
              <p14:xfrm>
                <a:off x="1618197" y="4205325"/>
                <a:ext cx="150840" cy="195480"/>
              </p14:xfrm>
            </p:contentPart>
          </mc:Choice>
          <mc:Fallback xmlns="">
            <p:pic>
              <p:nvPicPr>
                <p:cNvPr id="50" name="Freihand 49">
                  <a:extLst>
                    <a:ext uri="{FF2B5EF4-FFF2-40B4-BE49-F238E27FC236}">
                      <a16:creationId xmlns:a16="http://schemas.microsoft.com/office/drawing/2014/main" id="{7AC2D125-B394-47F2-9F05-42763FE7CFA3}"/>
                    </a:ext>
                  </a:extLst>
                </p:cNvPr>
                <p:cNvPicPr/>
                <p:nvPr/>
              </p:nvPicPr>
              <p:blipFill>
                <a:blip r:embed="rId90"/>
                <a:stretch>
                  <a:fillRect/>
                </a:stretch>
              </p:blipFill>
              <p:spPr>
                <a:xfrm>
                  <a:off x="1613877" y="4201005"/>
                  <a:ext cx="159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E2D6F3F7-5CCF-406B-A074-21D3DD4F37A3}"/>
                    </a:ext>
                  </a:extLst>
                </p14:cNvPr>
                <p14:cNvContentPartPr/>
                <p14:nvPr/>
              </p14:nvContentPartPr>
              <p14:xfrm>
                <a:off x="1754997" y="4237725"/>
                <a:ext cx="42120" cy="46800"/>
              </p14:xfrm>
            </p:contentPart>
          </mc:Choice>
          <mc:Fallback xmlns="">
            <p:pic>
              <p:nvPicPr>
                <p:cNvPr id="51" name="Freihand 50">
                  <a:extLst>
                    <a:ext uri="{FF2B5EF4-FFF2-40B4-BE49-F238E27FC236}">
                      <a16:creationId xmlns:a16="http://schemas.microsoft.com/office/drawing/2014/main" id="{E2D6F3F7-5CCF-406B-A074-21D3DD4F37A3}"/>
                    </a:ext>
                  </a:extLst>
                </p:cNvPr>
                <p:cNvPicPr/>
                <p:nvPr/>
              </p:nvPicPr>
              <p:blipFill>
                <a:blip r:embed="rId92"/>
                <a:stretch>
                  <a:fillRect/>
                </a:stretch>
              </p:blipFill>
              <p:spPr>
                <a:xfrm>
                  <a:off x="1750677" y="4233405"/>
                  <a:ext cx="50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B95F054B-25A1-49B5-9D4C-8BA541AEDB17}"/>
                    </a:ext>
                  </a:extLst>
                </p14:cNvPr>
                <p14:cNvContentPartPr/>
                <p14:nvPr/>
              </p14:nvContentPartPr>
              <p14:xfrm>
                <a:off x="1792437" y="4291725"/>
                <a:ext cx="261720" cy="62640"/>
              </p14:xfrm>
            </p:contentPart>
          </mc:Choice>
          <mc:Fallback xmlns="">
            <p:pic>
              <p:nvPicPr>
                <p:cNvPr id="52" name="Freihand 51">
                  <a:extLst>
                    <a:ext uri="{FF2B5EF4-FFF2-40B4-BE49-F238E27FC236}">
                      <a16:creationId xmlns:a16="http://schemas.microsoft.com/office/drawing/2014/main" id="{B95F054B-25A1-49B5-9D4C-8BA541AEDB17}"/>
                    </a:ext>
                  </a:extLst>
                </p:cNvPr>
                <p:cNvPicPr/>
                <p:nvPr/>
              </p:nvPicPr>
              <p:blipFill>
                <a:blip r:embed="rId94"/>
                <a:stretch>
                  <a:fillRect/>
                </a:stretch>
              </p:blipFill>
              <p:spPr>
                <a:xfrm>
                  <a:off x="1788117" y="4287405"/>
                  <a:ext cx="270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676B826D-1E37-4E57-A1D2-54A8B49D40AD}"/>
                    </a:ext>
                  </a:extLst>
                </p14:cNvPr>
                <p14:cNvContentPartPr/>
                <p14:nvPr/>
              </p14:nvContentPartPr>
              <p14:xfrm>
                <a:off x="2070717" y="4370565"/>
                <a:ext cx="360" cy="360"/>
              </p14:xfrm>
            </p:contentPart>
          </mc:Choice>
          <mc:Fallback xmlns="">
            <p:pic>
              <p:nvPicPr>
                <p:cNvPr id="53" name="Freihand 52">
                  <a:extLst>
                    <a:ext uri="{FF2B5EF4-FFF2-40B4-BE49-F238E27FC236}">
                      <a16:creationId xmlns:a16="http://schemas.microsoft.com/office/drawing/2014/main" id="{676B826D-1E37-4E57-A1D2-54A8B49D40AD}"/>
                    </a:ext>
                  </a:extLst>
                </p:cNvPr>
                <p:cNvPicPr/>
                <p:nvPr/>
              </p:nvPicPr>
              <p:blipFill>
                <a:blip r:embed="rId96"/>
                <a:stretch>
                  <a:fillRect/>
                </a:stretch>
              </p:blipFill>
              <p:spPr>
                <a:xfrm>
                  <a:off x="2066397" y="4366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2D0FA59C-C798-4872-BB37-4D2F1D117C53}"/>
                    </a:ext>
                  </a:extLst>
                </p14:cNvPr>
                <p14:cNvContentPartPr/>
                <p14:nvPr/>
              </p14:nvContentPartPr>
              <p14:xfrm>
                <a:off x="2329197" y="4203165"/>
                <a:ext cx="252720" cy="160920"/>
              </p14:xfrm>
            </p:contentPart>
          </mc:Choice>
          <mc:Fallback xmlns="">
            <p:pic>
              <p:nvPicPr>
                <p:cNvPr id="54" name="Freihand 53">
                  <a:extLst>
                    <a:ext uri="{FF2B5EF4-FFF2-40B4-BE49-F238E27FC236}">
                      <a16:creationId xmlns:a16="http://schemas.microsoft.com/office/drawing/2014/main" id="{2D0FA59C-C798-4872-BB37-4D2F1D117C53}"/>
                    </a:ext>
                  </a:extLst>
                </p:cNvPr>
                <p:cNvPicPr/>
                <p:nvPr/>
              </p:nvPicPr>
              <p:blipFill>
                <a:blip r:embed="rId98"/>
                <a:stretch>
                  <a:fillRect/>
                </a:stretch>
              </p:blipFill>
              <p:spPr>
                <a:xfrm>
                  <a:off x="2324877" y="4198845"/>
                  <a:ext cx="261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389A2FEE-CC68-42D0-AAE3-4CC94AD57CEA}"/>
                    </a:ext>
                  </a:extLst>
                </p14:cNvPr>
                <p14:cNvContentPartPr/>
                <p14:nvPr/>
              </p14:nvContentPartPr>
              <p14:xfrm>
                <a:off x="2590197" y="4188765"/>
                <a:ext cx="119520" cy="128160"/>
              </p14:xfrm>
            </p:contentPart>
          </mc:Choice>
          <mc:Fallback xmlns="">
            <p:pic>
              <p:nvPicPr>
                <p:cNvPr id="55" name="Freihand 54">
                  <a:extLst>
                    <a:ext uri="{FF2B5EF4-FFF2-40B4-BE49-F238E27FC236}">
                      <a16:creationId xmlns:a16="http://schemas.microsoft.com/office/drawing/2014/main" id="{389A2FEE-CC68-42D0-AAE3-4CC94AD57CEA}"/>
                    </a:ext>
                  </a:extLst>
                </p:cNvPr>
                <p:cNvPicPr/>
                <p:nvPr/>
              </p:nvPicPr>
              <p:blipFill>
                <a:blip r:embed="rId100"/>
                <a:stretch>
                  <a:fillRect/>
                </a:stretch>
              </p:blipFill>
              <p:spPr>
                <a:xfrm>
                  <a:off x="2585877" y="4184445"/>
                  <a:ext cx="128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86EB7670-EA49-4E1C-87F6-6C3A0AD3DDD1}"/>
                    </a:ext>
                  </a:extLst>
                </p14:cNvPr>
                <p14:cNvContentPartPr/>
                <p14:nvPr/>
              </p14:nvContentPartPr>
              <p14:xfrm>
                <a:off x="2768757" y="4270845"/>
                <a:ext cx="4680" cy="65880"/>
              </p14:xfrm>
            </p:contentPart>
          </mc:Choice>
          <mc:Fallback xmlns="">
            <p:pic>
              <p:nvPicPr>
                <p:cNvPr id="56" name="Freihand 55">
                  <a:extLst>
                    <a:ext uri="{FF2B5EF4-FFF2-40B4-BE49-F238E27FC236}">
                      <a16:creationId xmlns:a16="http://schemas.microsoft.com/office/drawing/2014/main" id="{86EB7670-EA49-4E1C-87F6-6C3A0AD3DDD1}"/>
                    </a:ext>
                  </a:extLst>
                </p:cNvPr>
                <p:cNvPicPr/>
                <p:nvPr/>
              </p:nvPicPr>
              <p:blipFill>
                <a:blip r:embed="rId102"/>
                <a:stretch>
                  <a:fillRect/>
                </a:stretch>
              </p:blipFill>
              <p:spPr>
                <a:xfrm>
                  <a:off x="2764437" y="4266525"/>
                  <a:ext cx="13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64DDC881-4EAE-4191-9CD3-2BFBDCF1B17D}"/>
                    </a:ext>
                  </a:extLst>
                </p14:cNvPr>
                <p14:cNvContentPartPr/>
                <p14:nvPr/>
              </p14:nvContentPartPr>
              <p14:xfrm>
                <a:off x="2759757" y="4199565"/>
                <a:ext cx="360" cy="360"/>
              </p14:xfrm>
            </p:contentPart>
          </mc:Choice>
          <mc:Fallback xmlns="">
            <p:pic>
              <p:nvPicPr>
                <p:cNvPr id="57" name="Freihand 56">
                  <a:extLst>
                    <a:ext uri="{FF2B5EF4-FFF2-40B4-BE49-F238E27FC236}">
                      <a16:creationId xmlns:a16="http://schemas.microsoft.com/office/drawing/2014/main" id="{64DDC881-4EAE-4191-9CD3-2BFBDCF1B17D}"/>
                    </a:ext>
                  </a:extLst>
                </p:cNvPr>
                <p:cNvPicPr/>
                <p:nvPr/>
              </p:nvPicPr>
              <p:blipFill>
                <a:blip r:embed="rId96"/>
                <a:stretch>
                  <a:fillRect/>
                </a:stretch>
              </p:blipFill>
              <p:spPr>
                <a:xfrm>
                  <a:off x="2755437" y="4195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E90BD4DA-8229-421C-BB33-E310C9E33391}"/>
                    </a:ext>
                  </a:extLst>
                </p14:cNvPr>
                <p14:cNvContentPartPr/>
                <p14:nvPr/>
              </p14:nvContentPartPr>
              <p14:xfrm>
                <a:off x="2826357" y="4160685"/>
                <a:ext cx="148320" cy="171000"/>
              </p14:xfrm>
            </p:contentPart>
          </mc:Choice>
          <mc:Fallback xmlns="">
            <p:pic>
              <p:nvPicPr>
                <p:cNvPr id="58" name="Freihand 57">
                  <a:extLst>
                    <a:ext uri="{FF2B5EF4-FFF2-40B4-BE49-F238E27FC236}">
                      <a16:creationId xmlns:a16="http://schemas.microsoft.com/office/drawing/2014/main" id="{E90BD4DA-8229-421C-BB33-E310C9E33391}"/>
                    </a:ext>
                  </a:extLst>
                </p:cNvPr>
                <p:cNvPicPr/>
                <p:nvPr/>
              </p:nvPicPr>
              <p:blipFill>
                <a:blip r:embed="rId105"/>
                <a:stretch>
                  <a:fillRect/>
                </a:stretch>
              </p:blipFill>
              <p:spPr>
                <a:xfrm>
                  <a:off x="2822037" y="4156365"/>
                  <a:ext cx="156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EDBE63C2-B49C-4BFC-AC7A-02FD2C91BF33}"/>
                    </a:ext>
                  </a:extLst>
                </p14:cNvPr>
                <p14:cNvContentPartPr/>
                <p14:nvPr/>
              </p14:nvContentPartPr>
              <p14:xfrm>
                <a:off x="3121557" y="4234485"/>
                <a:ext cx="249840" cy="94680"/>
              </p14:xfrm>
            </p:contentPart>
          </mc:Choice>
          <mc:Fallback xmlns="">
            <p:pic>
              <p:nvPicPr>
                <p:cNvPr id="60" name="Freihand 59">
                  <a:extLst>
                    <a:ext uri="{FF2B5EF4-FFF2-40B4-BE49-F238E27FC236}">
                      <a16:creationId xmlns:a16="http://schemas.microsoft.com/office/drawing/2014/main" id="{EDBE63C2-B49C-4BFC-AC7A-02FD2C91BF33}"/>
                    </a:ext>
                  </a:extLst>
                </p:cNvPr>
                <p:cNvPicPr/>
                <p:nvPr/>
              </p:nvPicPr>
              <p:blipFill>
                <a:blip r:embed="rId107"/>
                <a:stretch>
                  <a:fillRect/>
                </a:stretch>
              </p:blipFill>
              <p:spPr>
                <a:xfrm>
                  <a:off x="3117237" y="4230165"/>
                  <a:ext cx="258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B0AE5CBA-22D4-4E69-884B-868DB1E43A95}"/>
                    </a:ext>
                  </a:extLst>
                </p14:cNvPr>
                <p14:cNvContentPartPr/>
                <p14:nvPr/>
              </p14:nvContentPartPr>
              <p14:xfrm>
                <a:off x="3392997" y="4230885"/>
                <a:ext cx="311400" cy="62640"/>
              </p14:xfrm>
            </p:contentPart>
          </mc:Choice>
          <mc:Fallback xmlns="">
            <p:pic>
              <p:nvPicPr>
                <p:cNvPr id="61" name="Freihand 60">
                  <a:extLst>
                    <a:ext uri="{FF2B5EF4-FFF2-40B4-BE49-F238E27FC236}">
                      <a16:creationId xmlns:a16="http://schemas.microsoft.com/office/drawing/2014/main" id="{B0AE5CBA-22D4-4E69-884B-868DB1E43A95}"/>
                    </a:ext>
                  </a:extLst>
                </p:cNvPr>
                <p:cNvPicPr/>
                <p:nvPr/>
              </p:nvPicPr>
              <p:blipFill>
                <a:blip r:embed="rId109"/>
                <a:stretch>
                  <a:fillRect/>
                </a:stretch>
              </p:blipFill>
              <p:spPr>
                <a:xfrm>
                  <a:off x="3388677" y="4226565"/>
                  <a:ext cx="320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25209F1A-C276-4EDD-BD7A-C6CE671E8065}"/>
                    </a:ext>
                  </a:extLst>
                </p14:cNvPr>
                <p14:cNvContentPartPr/>
                <p14:nvPr/>
              </p14:nvContentPartPr>
              <p14:xfrm>
                <a:off x="3715197" y="4222245"/>
                <a:ext cx="133920" cy="186840"/>
              </p14:xfrm>
            </p:contentPart>
          </mc:Choice>
          <mc:Fallback xmlns="">
            <p:pic>
              <p:nvPicPr>
                <p:cNvPr id="62" name="Freihand 61">
                  <a:extLst>
                    <a:ext uri="{FF2B5EF4-FFF2-40B4-BE49-F238E27FC236}">
                      <a16:creationId xmlns:a16="http://schemas.microsoft.com/office/drawing/2014/main" id="{25209F1A-C276-4EDD-BD7A-C6CE671E8065}"/>
                    </a:ext>
                  </a:extLst>
                </p:cNvPr>
                <p:cNvPicPr/>
                <p:nvPr/>
              </p:nvPicPr>
              <p:blipFill>
                <a:blip r:embed="rId111"/>
                <a:stretch>
                  <a:fillRect/>
                </a:stretch>
              </p:blipFill>
              <p:spPr>
                <a:xfrm>
                  <a:off x="3710877" y="4217925"/>
                  <a:ext cx="142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B309DA5B-AB0F-4171-BBEF-BD87DF8C3C39}"/>
                    </a:ext>
                  </a:extLst>
                </p14:cNvPr>
                <p14:cNvContentPartPr/>
                <p14:nvPr/>
              </p14:nvContentPartPr>
              <p14:xfrm>
                <a:off x="3850557" y="4145565"/>
                <a:ext cx="37800" cy="131040"/>
              </p14:xfrm>
            </p:contentPart>
          </mc:Choice>
          <mc:Fallback xmlns="">
            <p:pic>
              <p:nvPicPr>
                <p:cNvPr id="63" name="Freihand 62">
                  <a:extLst>
                    <a:ext uri="{FF2B5EF4-FFF2-40B4-BE49-F238E27FC236}">
                      <a16:creationId xmlns:a16="http://schemas.microsoft.com/office/drawing/2014/main" id="{B309DA5B-AB0F-4171-BBEF-BD87DF8C3C39}"/>
                    </a:ext>
                  </a:extLst>
                </p:cNvPr>
                <p:cNvPicPr/>
                <p:nvPr/>
              </p:nvPicPr>
              <p:blipFill>
                <a:blip r:embed="rId113"/>
                <a:stretch>
                  <a:fillRect/>
                </a:stretch>
              </p:blipFill>
              <p:spPr>
                <a:xfrm>
                  <a:off x="3846237" y="4141245"/>
                  <a:ext cx="46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2096" name="Freihand 132095">
                  <a:extLst>
                    <a:ext uri="{FF2B5EF4-FFF2-40B4-BE49-F238E27FC236}">
                      <a16:creationId xmlns:a16="http://schemas.microsoft.com/office/drawing/2014/main" id="{0BF01E4A-CA68-46B7-A0E2-5482BD7C683B}"/>
                    </a:ext>
                  </a:extLst>
                </p14:cNvPr>
                <p14:cNvContentPartPr/>
                <p14:nvPr/>
              </p14:nvContentPartPr>
              <p14:xfrm>
                <a:off x="3899877" y="4223325"/>
                <a:ext cx="66240" cy="65880"/>
              </p14:xfrm>
            </p:contentPart>
          </mc:Choice>
          <mc:Fallback xmlns="">
            <p:pic>
              <p:nvPicPr>
                <p:cNvPr id="132096" name="Freihand 132095">
                  <a:extLst>
                    <a:ext uri="{FF2B5EF4-FFF2-40B4-BE49-F238E27FC236}">
                      <a16:creationId xmlns:a16="http://schemas.microsoft.com/office/drawing/2014/main" id="{0BF01E4A-CA68-46B7-A0E2-5482BD7C683B}"/>
                    </a:ext>
                  </a:extLst>
                </p:cNvPr>
                <p:cNvPicPr/>
                <p:nvPr/>
              </p:nvPicPr>
              <p:blipFill>
                <a:blip r:embed="rId115"/>
                <a:stretch>
                  <a:fillRect/>
                </a:stretch>
              </p:blipFill>
              <p:spPr>
                <a:xfrm>
                  <a:off x="3895557" y="4219005"/>
                  <a:ext cx="74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2097" name="Freihand 132096">
                  <a:extLst>
                    <a:ext uri="{FF2B5EF4-FFF2-40B4-BE49-F238E27FC236}">
                      <a16:creationId xmlns:a16="http://schemas.microsoft.com/office/drawing/2014/main" id="{5007E684-2AE1-4614-9824-A259F8C118A0}"/>
                    </a:ext>
                  </a:extLst>
                </p14:cNvPr>
                <p14:cNvContentPartPr/>
                <p14:nvPr/>
              </p14:nvContentPartPr>
              <p14:xfrm>
                <a:off x="4029477" y="4223685"/>
                <a:ext cx="361440" cy="222120"/>
              </p14:xfrm>
            </p:contentPart>
          </mc:Choice>
          <mc:Fallback xmlns="">
            <p:pic>
              <p:nvPicPr>
                <p:cNvPr id="132097" name="Freihand 132096">
                  <a:extLst>
                    <a:ext uri="{FF2B5EF4-FFF2-40B4-BE49-F238E27FC236}">
                      <a16:creationId xmlns:a16="http://schemas.microsoft.com/office/drawing/2014/main" id="{5007E684-2AE1-4614-9824-A259F8C118A0}"/>
                    </a:ext>
                  </a:extLst>
                </p:cNvPr>
                <p:cNvPicPr/>
                <p:nvPr/>
              </p:nvPicPr>
              <p:blipFill>
                <a:blip r:embed="rId117"/>
                <a:stretch>
                  <a:fillRect/>
                </a:stretch>
              </p:blipFill>
              <p:spPr>
                <a:xfrm>
                  <a:off x="4025157" y="4219365"/>
                  <a:ext cx="370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2098" name="Freihand 132097">
                  <a:extLst>
                    <a:ext uri="{FF2B5EF4-FFF2-40B4-BE49-F238E27FC236}">
                      <a16:creationId xmlns:a16="http://schemas.microsoft.com/office/drawing/2014/main" id="{27C4FA06-8066-4B35-BA1E-5A3B97AB50B5}"/>
                    </a:ext>
                  </a:extLst>
                </p14:cNvPr>
                <p14:cNvContentPartPr/>
                <p14:nvPr/>
              </p14:nvContentPartPr>
              <p14:xfrm>
                <a:off x="4458237" y="4189125"/>
                <a:ext cx="185040" cy="79920"/>
              </p14:xfrm>
            </p:contentPart>
          </mc:Choice>
          <mc:Fallback xmlns="">
            <p:pic>
              <p:nvPicPr>
                <p:cNvPr id="132098" name="Freihand 132097">
                  <a:extLst>
                    <a:ext uri="{FF2B5EF4-FFF2-40B4-BE49-F238E27FC236}">
                      <a16:creationId xmlns:a16="http://schemas.microsoft.com/office/drawing/2014/main" id="{27C4FA06-8066-4B35-BA1E-5A3B97AB50B5}"/>
                    </a:ext>
                  </a:extLst>
                </p:cNvPr>
                <p:cNvPicPr/>
                <p:nvPr/>
              </p:nvPicPr>
              <p:blipFill>
                <a:blip r:embed="rId119"/>
                <a:stretch>
                  <a:fillRect/>
                </a:stretch>
              </p:blipFill>
              <p:spPr>
                <a:xfrm>
                  <a:off x="4453917" y="4184805"/>
                  <a:ext cx="193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2101" name="Freihand 132100">
                  <a:extLst>
                    <a:ext uri="{FF2B5EF4-FFF2-40B4-BE49-F238E27FC236}">
                      <a16:creationId xmlns:a16="http://schemas.microsoft.com/office/drawing/2014/main" id="{74B68255-58C8-404F-A4E2-25DA66DFABD2}"/>
                    </a:ext>
                  </a:extLst>
                </p14:cNvPr>
                <p14:cNvContentPartPr/>
                <p14:nvPr/>
              </p14:nvContentPartPr>
              <p14:xfrm>
                <a:off x="4723197" y="4097685"/>
                <a:ext cx="32760" cy="171360"/>
              </p14:xfrm>
            </p:contentPart>
          </mc:Choice>
          <mc:Fallback xmlns="">
            <p:pic>
              <p:nvPicPr>
                <p:cNvPr id="132101" name="Freihand 132100">
                  <a:extLst>
                    <a:ext uri="{FF2B5EF4-FFF2-40B4-BE49-F238E27FC236}">
                      <a16:creationId xmlns:a16="http://schemas.microsoft.com/office/drawing/2014/main" id="{74B68255-58C8-404F-A4E2-25DA66DFABD2}"/>
                    </a:ext>
                  </a:extLst>
                </p:cNvPr>
                <p:cNvPicPr/>
                <p:nvPr/>
              </p:nvPicPr>
              <p:blipFill>
                <a:blip r:embed="rId121"/>
                <a:stretch>
                  <a:fillRect/>
                </a:stretch>
              </p:blipFill>
              <p:spPr>
                <a:xfrm>
                  <a:off x="4718877" y="4093365"/>
                  <a:ext cx="41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2102" name="Freihand 132101">
                  <a:extLst>
                    <a:ext uri="{FF2B5EF4-FFF2-40B4-BE49-F238E27FC236}">
                      <a16:creationId xmlns:a16="http://schemas.microsoft.com/office/drawing/2014/main" id="{52063BD4-6246-4514-A579-65BA746317BA}"/>
                    </a:ext>
                  </a:extLst>
                </p14:cNvPr>
                <p14:cNvContentPartPr/>
                <p14:nvPr/>
              </p14:nvContentPartPr>
              <p14:xfrm>
                <a:off x="4673157" y="4166445"/>
                <a:ext cx="122400" cy="43560"/>
              </p14:xfrm>
            </p:contentPart>
          </mc:Choice>
          <mc:Fallback xmlns="">
            <p:pic>
              <p:nvPicPr>
                <p:cNvPr id="132102" name="Freihand 132101">
                  <a:extLst>
                    <a:ext uri="{FF2B5EF4-FFF2-40B4-BE49-F238E27FC236}">
                      <a16:creationId xmlns:a16="http://schemas.microsoft.com/office/drawing/2014/main" id="{52063BD4-6246-4514-A579-65BA746317BA}"/>
                    </a:ext>
                  </a:extLst>
                </p:cNvPr>
                <p:cNvPicPr/>
                <p:nvPr/>
              </p:nvPicPr>
              <p:blipFill>
                <a:blip r:embed="rId123"/>
                <a:stretch>
                  <a:fillRect/>
                </a:stretch>
              </p:blipFill>
              <p:spPr>
                <a:xfrm>
                  <a:off x="4668837" y="4162125"/>
                  <a:ext cx="131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2104" name="Freihand 132103">
                  <a:extLst>
                    <a:ext uri="{FF2B5EF4-FFF2-40B4-BE49-F238E27FC236}">
                      <a16:creationId xmlns:a16="http://schemas.microsoft.com/office/drawing/2014/main" id="{BBA17B28-2AE9-460B-849C-5BD161704C49}"/>
                    </a:ext>
                  </a:extLst>
                </p14:cNvPr>
                <p14:cNvContentPartPr/>
                <p14:nvPr/>
              </p14:nvContentPartPr>
              <p14:xfrm>
                <a:off x="4971597" y="4147725"/>
                <a:ext cx="127080" cy="116280"/>
              </p14:xfrm>
            </p:contentPart>
          </mc:Choice>
          <mc:Fallback xmlns="">
            <p:pic>
              <p:nvPicPr>
                <p:cNvPr id="132104" name="Freihand 132103">
                  <a:extLst>
                    <a:ext uri="{FF2B5EF4-FFF2-40B4-BE49-F238E27FC236}">
                      <a16:creationId xmlns:a16="http://schemas.microsoft.com/office/drawing/2014/main" id="{BBA17B28-2AE9-460B-849C-5BD161704C49}"/>
                    </a:ext>
                  </a:extLst>
                </p:cNvPr>
                <p:cNvPicPr/>
                <p:nvPr/>
              </p:nvPicPr>
              <p:blipFill>
                <a:blip r:embed="rId125"/>
                <a:stretch>
                  <a:fillRect/>
                </a:stretch>
              </p:blipFill>
              <p:spPr>
                <a:xfrm>
                  <a:off x="4967277" y="4143405"/>
                  <a:ext cx="135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2105" name="Freihand 132104">
                  <a:extLst>
                    <a:ext uri="{FF2B5EF4-FFF2-40B4-BE49-F238E27FC236}">
                      <a16:creationId xmlns:a16="http://schemas.microsoft.com/office/drawing/2014/main" id="{4D1A8ABC-7719-4FE8-BFE6-B209DE6E561F}"/>
                    </a:ext>
                  </a:extLst>
                </p14:cNvPr>
                <p14:cNvContentPartPr/>
                <p14:nvPr/>
              </p14:nvContentPartPr>
              <p14:xfrm>
                <a:off x="5136837" y="4093365"/>
                <a:ext cx="90360" cy="145800"/>
              </p14:xfrm>
            </p:contentPart>
          </mc:Choice>
          <mc:Fallback xmlns="">
            <p:pic>
              <p:nvPicPr>
                <p:cNvPr id="132105" name="Freihand 132104">
                  <a:extLst>
                    <a:ext uri="{FF2B5EF4-FFF2-40B4-BE49-F238E27FC236}">
                      <a16:creationId xmlns:a16="http://schemas.microsoft.com/office/drawing/2014/main" id="{4D1A8ABC-7719-4FE8-BFE6-B209DE6E561F}"/>
                    </a:ext>
                  </a:extLst>
                </p:cNvPr>
                <p:cNvPicPr/>
                <p:nvPr/>
              </p:nvPicPr>
              <p:blipFill>
                <a:blip r:embed="rId127"/>
                <a:stretch>
                  <a:fillRect/>
                </a:stretch>
              </p:blipFill>
              <p:spPr>
                <a:xfrm>
                  <a:off x="5132517" y="4089045"/>
                  <a:ext cx="99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2106" name="Freihand 132105">
                  <a:extLst>
                    <a:ext uri="{FF2B5EF4-FFF2-40B4-BE49-F238E27FC236}">
                      <a16:creationId xmlns:a16="http://schemas.microsoft.com/office/drawing/2014/main" id="{9535E37A-BDCA-4C27-9AD6-FDDDEB455741}"/>
                    </a:ext>
                  </a:extLst>
                </p14:cNvPr>
                <p14:cNvContentPartPr/>
                <p14:nvPr/>
              </p14:nvContentPartPr>
              <p14:xfrm>
                <a:off x="5262837" y="4167165"/>
                <a:ext cx="144360" cy="51120"/>
              </p14:xfrm>
            </p:contentPart>
          </mc:Choice>
          <mc:Fallback xmlns="">
            <p:pic>
              <p:nvPicPr>
                <p:cNvPr id="132106" name="Freihand 132105">
                  <a:extLst>
                    <a:ext uri="{FF2B5EF4-FFF2-40B4-BE49-F238E27FC236}">
                      <a16:creationId xmlns:a16="http://schemas.microsoft.com/office/drawing/2014/main" id="{9535E37A-BDCA-4C27-9AD6-FDDDEB455741}"/>
                    </a:ext>
                  </a:extLst>
                </p:cNvPr>
                <p:cNvPicPr/>
                <p:nvPr/>
              </p:nvPicPr>
              <p:blipFill>
                <a:blip r:embed="rId129"/>
                <a:stretch>
                  <a:fillRect/>
                </a:stretch>
              </p:blipFill>
              <p:spPr>
                <a:xfrm>
                  <a:off x="5258517" y="4162845"/>
                  <a:ext cx="153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2107" name="Freihand 132106">
                  <a:extLst>
                    <a:ext uri="{FF2B5EF4-FFF2-40B4-BE49-F238E27FC236}">
                      <a16:creationId xmlns:a16="http://schemas.microsoft.com/office/drawing/2014/main" id="{CFE16BA4-75CA-4F37-B1FA-DDB29635DBE3}"/>
                    </a:ext>
                  </a:extLst>
                </p14:cNvPr>
                <p14:cNvContentPartPr/>
                <p14:nvPr/>
              </p14:nvContentPartPr>
              <p14:xfrm>
                <a:off x="5442117" y="4079325"/>
                <a:ext cx="88920" cy="143640"/>
              </p14:xfrm>
            </p:contentPart>
          </mc:Choice>
          <mc:Fallback xmlns="">
            <p:pic>
              <p:nvPicPr>
                <p:cNvPr id="132107" name="Freihand 132106">
                  <a:extLst>
                    <a:ext uri="{FF2B5EF4-FFF2-40B4-BE49-F238E27FC236}">
                      <a16:creationId xmlns:a16="http://schemas.microsoft.com/office/drawing/2014/main" id="{CFE16BA4-75CA-4F37-B1FA-DDB29635DBE3}"/>
                    </a:ext>
                  </a:extLst>
                </p:cNvPr>
                <p:cNvPicPr/>
                <p:nvPr/>
              </p:nvPicPr>
              <p:blipFill>
                <a:blip r:embed="rId131"/>
                <a:stretch>
                  <a:fillRect/>
                </a:stretch>
              </p:blipFill>
              <p:spPr>
                <a:xfrm>
                  <a:off x="5437797" y="4075005"/>
                  <a:ext cx="975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2108" name="Freihand 132107">
                  <a:extLst>
                    <a:ext uri="{FF2B5EF4-FFF2-40B4-BE49-F238E27FC236}">
                      <a16:creationId xmlns:a16="http://schemas.microsoft.com/office/drawing/2014/main" id="{FCCB3332-1CBD-425B-A3D9-76D4B861104D}"/>
                    </a:ext>
                  </a:extLst>
                </p14:cNvPr>
                <p14:cNvContentPartPr/>
                <p14:nvPr/>
              </p14:nvContentPartPr>
              <p14:xfrm>
                <a:off x="5720037" y="4100565"/>
                <a:ext cx="410400" cy="111600"/>
              </p14:xfrm>
            </p:contentPart>
          </mc:Choice>
          <mc:Fallback xmlns="">
            <p:pic>
              <p:nvPicPr>
                <p:cNvPr id="132108" name="Freihand 132107">
                  <a:extLst>
                    <a:ext uri="{FF2B5EF4-FFF2-40B4-BE49-F238E27FC236}">
                      <a16:creationId xmlns:a16="http://schemas.microsoft.com/office/drawing/2014/main" id="{FCCB3332-1CBD-425B-A3D9-76D4B861104D}"/>
                    </a:ext>
                  </a:extLst>
                </p:cNvPr>
                <p:cNvPicPr/>
                <p:nvPr/>
              </p:nvPicPr>
              <p:blipFill>
                <a:blip r:embed="rId133"/>
                <a:stretch>
                  <a:fillRect/>
                </a:stretch>
              </p:blipFill>
              <p:spPr>
                <a:xfrm>
                  <a:off x="5715717" y="4096245"/>
                  <a:ext cx="419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2109" name="Freihand 132108">
                  <a:extLst>
                    <a:ext uri="{FF2B5EF4-FFF2-40B4-BE49-F238E27FC236}">
                      <a16:creationId xmlns:a16="http://schemas.microsoft.com/office/drawing/2014/main" id="{FB0D6885-2275-4C2F-AEB0-590E12583A16}"/>
                    </a:ext>
                  </a:extLst>
                </p14:cNvPr>
                <p14:cNvContentPartPr/>
                <p14:nvPr/>
              </p14:nvContentPartPr>
              <p14:xfrm>
                <a:off x="6279117" y="4113165"/>
                <a:ext cx="133560" cy="66240"/>
              </p14:xfrm>
            </p:contentPart>
          </mc:Choice>
          <mc:Fallback xmlns="">
            <p:pic>
              <p:nvPicPr>
                <p:cNvPr id="132109" name="Freihand 132108">
                  <a:extLst>
                    <a:ext uri="{FF2B5EF4-FFF2-40B4-BE49-F238E27FC236}">
                      <a16:creationId xmlns:a16="http://schemas.microsoft.com/office/drawing/2014/main" id="{FB0D6885-2275-4C2F-AEB0-590E12583A16}"/>
                    </a:ext>
                  </a:extLst>
                </p:cNvPr>
                <p:cNvPicPr/>
                <p:nvPr/>
              </p:nvPicPr>
              <p:blipFill>
                <a:blip r:embed="rId135"/>
                <a:stretch>
                  <a:fillRect/>
                </a:stretch>
              </p:blipFill>
              <p:spPr>
                <a:xfrm>
                  <a:off x="6274797" y="4108845"/>
                  <a:ext cx="142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2110" name="Freihand 132109">
                  <a:extLst>
                    <a:ext uri="{FF2B5EF4-FFF2-40B4-BE49-F238E27FC236}">
                      <a16:creationId xmlns:a16="http://schemas.microsoft.com/office/drawing/2014/main" id="{52A5CE78-F3F8-4F90-A32A-CEEE88583775}"/>
                    </a:ext>
                  </a:extLst>
                </p14:cNvPr>
                <p14:cNvContentPartPr/>
                <p14:nvPr/>
              </p14:nvContentPartPr>
              <p14:xfrm>
                <a:off x="6440397" y="4037565"/>
                <a:ext cx="117720" cy="142200"/>
              </p14:xfrm>
            </p:contentPart>
          </mc:Choice>
          <mc:Fallback xmlns="">
            <p:pic>
              <p:nvPicPr>
                <p:cNvPr id="132110" name="Freihand 132109">
                  <a:extLst>
                    <a:ext uri="{FF2B5EF4-FFF2-40B4-BE49-F238E27FC236}">
                      <a16:creationId xmlns:a16="http://schemas.microsoft.com/office/drawing/2014/main" id="{52A5CE78-F3F8-4F90-A32A-CEEE88583775}"/>
                    </a:ext>
                  </a:extLst>
                </p:cNvPr>
                <p:cNvPicPr/>
                <p:nvPr/>
              </p:nvPicPr>
              <p:blipFill>
                <a:blip r:embed="rId137"/>
                <a:stretch>
                  <a:fillRect/>
                </a:stretch>
              </p:blipFill>
              <p:spPr>
                <a:xfrm>
                  <a:off x="6436077" y="4033245"/>
                  <a:ext cx="126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2111" name="Freihand 132110">
                  <a:extLst>
                    <a:ext uri="{FF2B5EF4-FFF2-40B4-BE49-F238E27FC236}">
                      <a16:creationId xmlns:a16="http://schemas.microsoft.com/office/drawing/2014/main" id="{0992B9D4-3784-467E-BC55-49D1890D32E6}"/>
                    </a:ext>
                  </a:extLst>
                </p14:cNvPr>
                <p14:cNvContentPartPr/>
                <p14:nvPr/>
              </p14:nvContentPartPr>
              <p14:xfrm>
                <a:off x="6567117" y="4104165"/>
                <a:ext cx="87480" cy="70920"/>
              </p14:xfrm>
            </p:contentPart>
          </mc:Choice>
          <mc:Fallback xmlns="">
            <p:pic>
              <p:nvPicPr>
                <p:cNvPr id="132111" name="Freihand 132110">
                  <a:extLst>
                    <a:ext uri="{FF2B5EF4-FFF2-40B4-BE49-F238E27FC236}">
                      <a16:creationId xmlns:a16="http://schemas.microsoft.com/office/drawing/2014/main" id="{0992B9D4-3784-467E-BC55-49D1890D32E6}"/>
                    </a:ext>
                  </a:extLst>
                </p:cNvPr>
                <p:cNvPicPr/>
                <p:nvPr/>
              </p:nvPicPr>
              <p:blipFill>
                <a:blip r:embed="rId139"/>
                <a:stretch>
                  <a:fillRect/>
                </a:stretch>
              </p:blipFill>
              <p:spPr>
                <a:xfrm>
                  <a:off x="6562797" y="4099845"/>
                  <a:ext cx="96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2112" name="Freihand 132111">
                  <a:extLst>
                    <a:ext uri="{FF2B5EF4-FFF2-40B4-BE49-F238E27FC236}">
                      <a16:creationId xmlns:a16="http://schemas.microsoft.com/office/drawing/2014/main" id="{3356FC06-9786-4951-A9CF-9DFA401CFA91}"/>
                    </a:ext>
                  </a:extLst>
                </p14:cNvPr>
                <p14:cNvContentPartPr/>
                <p14:nvPr/>
              </p14:nvContentPartPr>
              <p14:xfrm>
                <a:off x="6691317" y="4100925"/>
                <a:ext cx="73440" cy="67320"/>
              </p14:xfrm>
            </p:contentPart>
          </mc:Choice>
          <mc:Fallback xmlns="">
            <p:pic>
              <p:nvPicPr>
                <p:cNvPr id="132112" name="Freihand 132111">
                  <a:extLst>
                    <a:ext uri="{FF2B5EF4-FFF2-40B4-BE49-F238E27FC236}">
                      <a16:creationId xmlns:a16="http://schemas.microsoft.com/office/drawing/2014/main" id="{3356FC06-9786-4951-A9CF-9DFA401CFA91}"/>
                    </a:ext>
                  </a:extLst>
                </p:cNvPr>
                <p:cNvPicPr/>
                <p:nvPr/>
              </p:nvPicPr>
              <p:blipFill>
                <a:blip r:embed="rId141"/>
                <a:stretch>
                  <a:fillRect/>
                </a:stretch>
              </p:blipFill>
              <p:spPr>
                <a:xfrm>
                  <a:off x="6686997" y="4096605"/>
                  <a:ext cx="82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2113" name="Freihand 132112">
                  <a:extLst>
                    <a:ext uri="{FF2B5EF4-FFF2-40B4-BE49-F238E27FC236}">
                      <a16:creationId xmlns:a16="http://schemas.microsoft.com/office/drawing/2014/main" id="{1F2A850F-C3FE-4474-AC5A-56ABEF1A5389}"/>
                    </a:ext>
                  </a:extLst>
                </p14:cNvPr>
                <p14:cNvContentPartPr/>
                <p14:nvPr/>
              </p14:nvContentPartPr>
              <p14:xfrm>
                <a:off x="6788517" y="4095165"/>
                <a:ext cx="87840" cy="80280"/>
              </p14:xfrm>
            </p:contentPart>
          </mc:Choice>
          <mc:Fallback xmlns="">
            <p:pic>
              <p:nvPicPr>
                <p:cNvPr id="132113" name="Freihand 132112">
                  <a:extLst>
                    <a:ext uri="{FF2B5EF4-FFF2-40B4-BE49-F238E27FC236}">
                      <a16:creationId xmlns:a16="http://schemas.microsoft.com/office/drawing/2014/main" id="{1F2A850F-C3FE-4474-AC5A-56ABEF1A5389}"/>
                    </a:ext>
                  </a:extLst>
                </p:cNvPr>
                <p:cNvPicPr/>
                <p:nvPr/>
              </p:nvPicPr>
              <p:blipFill>
                <a:blip r:embed="rId143"/>
                <a:stretch>
                  <a:fillRect/>
                </a:stretch>
              </p:blipFill>
              <p:spPr>
                <a:xfrm>
                  <a:off x="6784197" y="4090845"/>
                  <a:ext cx="96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114" name="Freihand 132113">
                  <a:extLst>
                    <a:ext uri="{FF2B5EF4-FFF2-40B4-BE49-F238E27FC236}">
                      <a16:creationId xmlns:a16="http://schemas.microsoft.com/office/drawing/2014/main" id="{30BD1B9C-E58E-4C55-88EF-1BDA103DB75D}"/>
                    </a:ext>
                  </a:extLst>
                </p14:cNvPr>
                <p14:cNvContentPartPr/>
                <p14:nvPr/>
              </p14:nvContentPartPr>
              <p14:xfrm>
                <a:off x="6927117" y="4093365"/>
                <a:ext cx="119880" cy="58320"/>
              </p14:xfrm>
            </p:contentPart>
          </mc:Choice>
          <mc:Fallback xmlns="">
            <p:pic>
              <p:nvPicPr>
                <p:cNvPr id="132114" name="Freihand 132113">
                  <a:extLst>
                    <a:ext uri="{FF2B5EF4-FFF2-40B4-BE49-F238E27FC236}">
                      <a16:creationId xmlns:a16="http://schemas.microsoft.com/office/drawing/2014/main" id="{30BD1B9C-E58E-4C55-88EF-1BDA103DB75D}"/>
                    </a:ext>
                  </a:extLst>
                </p:cNvPr>
                <p:cNvPicPr/>
                <p:nvPr/>
              </p:nvPicPr>
              <p:blipFill>
                <a:blip r:embed="rId145"/>
                <a:stretch>
                  <a:fillRect/>
                </a:stretch>
              </p:blipFill>
              <p:spPr>
                <a:xfrm>
                  <a:off x="6922797" y="4089045"/>
                  <a:ext cx="128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2115" name="Freihand 132114">
                  <a:extLst>
                    <a:ext uri="{FF2B5EF4-FFF2-40B4-BE49-F238E27FC236}">
                      <a16:creationId xmlns:a16="http://schemas.microsoft.com/office/drawing/2014/main" id="{A9B42398-C536-4351-8A58-F819AC14BDC0}"/>
                    </a:ext>
                  </a:extLst>
                </p14:cNvPr>
                <p14:cNvContentPartPr/>
                <p14:nvPr/>
              </p14:nvContentPartPr>
              <p14:xfrm>
                <a:off x="7105677" y="3960165"/>
                <a:ext cx="87120" cy="164520"/>
              </p14:xfrm>
            </p:contentPart>
          </mc:Choice>
          <mc:Fallback xmlns="">
            <p:pic>
              <p:nvPicPr>
                <p:cNvPr id="132115" name="Freihand 132114">
                  <a:extLst>
                    <a:ext uri="{FF2B5EF4-FFF2-40B4-BE49-F238E27FC236}">
                      <a16:creationId xmlns:a16="http://schemas.microsoft.com/office/drawing/2014/main" id="{A9B42398-C536-4351-8A58-F819AC14BDC0}"/>
                    </a:ext>
                  </a:extLst>
                </p:cNvPr>
                <p:cNvPicPr/>
                <p:nvPr/>
              </p:nvPicPr>
              <p:blipFill>
                <a:blip r:embed="rId147"/>
                <a:stretch>
                  <a:fillRect/>
                </a:stretch>
              </p:blipFill>
              <p:spPr>
                <a:xfrm>
                  <a:off x="7101357" y="3955845"/>
                  <a:ext cx="95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2116" name="Freihand 132115">
                  <a:extLst>
                    <a:ext uri="{FF2B5EF4-FFF2-40B4-BE49-F238E27FC236}">
                      <a16:creationId xmlns:a16="http://schemas.microsoft.com/office/drawing/2014/main" id="{6A4D7BB2-4445-4454-BEF4-7C12C9CBFBD2}"/>
                    </a:ext>
                  </a:extLst>
                </p14:cNvPr>
                <p14:cNvContentPartPr/>
                <p14:nvPr/>
              </p14:nvContentPartPr>
              <p14:xfrm>
                <a:off x="7120797" y="4185885"/>
                <a:ext cx="17640" cy="6840"/>
              </p14:xfrm>
            </p:contentPart>
          </mc:Choice>
          <mc:Fallback xmlns="">
            <p:pic>
              <p:nvPicPr>
                <p:cNvPr id="132116" name="Freihand 132115">
                  <a:extLst>
                    <a:ext uri="{FF2B5EF4-FFF2-40B4-BE49-F238E27FC236}">
                      <a16:creationId xmlns:a16="http://schemas.microsoft.com/office/drawing/2014/main" id="{6A4D7BB2-4445-4454-BEF4-7C12C9CBFBD2}"/>
                    </a:ext>
                  </a:extLst>
                </p:cNvPr>
                <p:cNvPicPr/>
                <p:nvPr/>
              </p:nvPicPr>
              <p:blipFill>
                <a:blip r:embed="rId149"/>
                <a:stretch>
                  <a:fillRect/>
                </a:stretch>
              </p:blipFill>
              <p:spPr>
                <a:xfrm>
                  <a:off x="7116477" y="4181565"/>
                  <a:ext cx="26280" cy="15480"/>
                </a:xfrm>
                <a:prstGeom prst="rect">
                  <a:avLst/>
                </a:prstGeom>
              </p:spPr>
            </p:pic>
          </mc:Fallback>
        </mc:AlternateContent>
      </p:grpSp>
      <p:grpSp>
        <p:nvGrpSpPr>
          <p:cNvPr id="132355" name="Gruppieren 132354">
            <a:extLst>
              <a:ext uri="{FF2B5EF4-FFF2-40B4-BE49-F238E27FC236}">
                <a16:creationId xmlns:a16="http://schemas.microsoft.com/office/drawing/2014/main" id="{315954C1-ADE4-4059-B282-9A62F781E423}"/>
              </a:ext>
            </a:extLst>
          </p:cNvPr>
          <p:cNvGrpSpPr/>
          <p:nvPr/>
        </p:nvGrpSpPr>
        <p:grpSpPr>
          <a:xfrm>
            <a:off x="1078557" y="4514565"/>
            <a:ext cx="7485480" cy="2356200"/>
            <a:chOff x="1078557" y="4514565"/>
            <a:chExt cx="7485480" cy="2356200"/>
          </a:xfrm>
        </p:grpSpPr>
        <mc:AlternateContent xmlns:mc="http://schemas.openxmlformats.org/markup-compatibility/2006" xmlns:p14="http://schemas.microsoft.com/office/powerpoint/2010/main">
          <mc:Choice Requires="p14">
            <p:contentPart p14:bwMode="auto" r:id="rId150">
              <p14:nvContentPartPr>
                <p14:cNvPr id="132118" name="Freihand 132117">
                  <a:extLst>
                    <a:ext uri="{FF2B5EF4-FFF2-40B4-BE49-F238E27FC236}">
                      <a16:creationId xmlns:a16="http://schemas.microsoft.com/office/drawing/2014/main" id="{22C3DD49-198D-4641-AEA3-48E3F9B9F36E}"/>
                    </a:ext>
                  </a:extLst>
                </p14:cNvPr>
                <p14:cNvContentPartPr/>
                <p14:nvPr/>
              </p14:nvContentPartPr>
              <p14:xfrm>
                <a:off x="1078557" y="4805085"/>
                <a:ext cx="196920" cy="5400"/>
              </p14:xfrm>
            </p:contentPart>
          </mc:Choice>
          <mc:Fallback xmlns="">
            <p:pic>
              <p:nvPicPr>
                <p:cNvPr id="132118" name="Freihand 132117">
                  <a:extLst>
                    <a:ext uri="{FF2B5EF4-FFF2-40B4-BE49-F238E27FC236}">
                      <a16:creationId xmlns:a16="http://schemas.microsoft.com/office/drawing/2014/main" id="{22C3DD49-198D-4641-AEA3-48E3F9B9F36E}"/>
                    </a:ext>
                  </a:extLst>
                </p:cNvPr>
                <p:cNvPicPr/>
                <p:nvPr/>
              </p:nvPicPr>
              <p:blipFill>
                <a:blip r:embed="rId151"/>
                <a:stretch>
                  <a:fillRect/>
                </a:stretch>
              </p:blipFill>
              <p:spPr>
                <a:xfrm>
                  <a:off x="1074237" y="4800765"/>
                  <a:ext cx="205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2119" name="Freihand 132118">
                  <a:extLst>
                    <a:ext uri="{FF2B5EF4-FFF2-40B4-BE49-F238E27FC236}">
                      <a16:creationId xmlns:a16="http://schemas.microsoft.com/office/drawing/2014/main" id="{D0BE287E-BFCC-40A5-A349-C7862DD75BE5}"/>
                    </a:ext>
                  </a:extLst>
                </p14:cNvPr>
                <p14:cNvContentPartPr/>
                <p14:nvPr/>
              </p14:nvContentPartPr>
              <p14:xfrm>
                <a:off x="1244877" y="4743165"/>
                <a:ext cx="124200" cy="159480"/>
              </p14:xfrm>
            </p:contentPart>
          </mc:Choice>
          <mc:Fallback xmlns="">
            <p:pic>
              <p:nvPicPr>
                <p:cNvPr id="132119" name="Freihand 132118">
                  <a:extLst>
                    <a:ext uri="{FF2B5EF4-FFF2-40B4-BE49-F238E27FC236}">
                      <a16:creationId xmlns:a16="http://schemas.microsoft.com/office/drawing/2014/main" id="{D0BE287E-BFCC-40A5-A349-C7862DD75BE5}"/>
                    </a:ext>
                  </a:extLst>
                </p:cNvPr>
                <p:cNvPicPr/>
                <p:nvPr/>
              </p:nvPicPr>
              <p:blipFill>
                <a:blip r:embed="rId153"/>
                <a:stretch>
                  <a:fillRect/>
                </a:stretch>
              </p:blipFill>
              <p:spPr>
                <a:xfrm>
                  <a:off x="1240557" y="4738845"/>
                  <a:ext cx="132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2239" name="Freihand 132238">
                  <a:extLst>
                    <a:ext uri="{FF2B5EF4-FFF2-40B4-BE49-F238E27FC236}">
                      <a16:creationId xmlns:a16="http://schemas.microsoft.com/office/drawing/2014/main" id="{0AEC8454-233F-47EE-853B-7FE3487B2FC4}"/>
                    </a:ext>
                  </a:extLst>
                </p14:cNvPr>
                <p14:cNvContentPartPr/>
                <p14:nvPr/>
              </p14:nvContentPartPr>
              <p14:xfrm>
                <a:off x="1604517" y="6132405"/>
                <a:ext cx="226080" cy="17280"/>
              </p14:xfrm>
            </p:contentPart>
          </mc:Choice>
          <mc:Fallback xmlns="">
            <p:pic>
              <p:nvPicPr>
                <p:cNvPr id="132239" name="Freihand 132238">
                  <a:extLst>
                    <a:ext uri="{FF2B5EF4-FFF2-40B4-BE49-F238E27FC236}">
                      <a16:creationId xmlns:a16="http://schemas.microsoft.com/office/drawing/2014/main" id="{0AEC8454-233F-47EE-853B-7FE3487B2FC4}"/>
                    </a:ext>
                  </a:extLst>
                </p:cNvPr>
                <p:cNvPicPr/>
                <p:nvPr/>
              </p:nvPicPr>
              <p:blipFill>
                <a:blip r:embed="rId155"/>
                <a:stretch>
                  <a:fillRect/>
                </a:stretch>
              </p:blipFill>
              <p:spPr>
                <a:xfrm>
                  <a:off x="1600197" y="6128085"/>
                  <a:ext cx="234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2240" name="Freihand 132239">
                  <a:extLst>
                    <a:ext uri="{FF2B5EF4-FFF2-40B4-BE49-F238E27FC236}">
                      <a16:creationId xmlns:a16="http://schemas.microsoft.com/office/drawing/2014/main" id="{5AFE0B2D-4561-4E1E-802B-1EBA2AA5BA24}"/>
                    </a:ext>
                  </a:extLst>
                </p14:cNvPr>
                <p14:cNvContentPartPr/>
                <p14:nvPr/>
              </p14:nvContentPartPr>
              <p14:xfrm>
                <a:off x="1796397" y="6067965"/>
                <a:ext cx="147240" cy="172080"/>
              </p14:xfrm>
            </p:contentPart>
          </mc:Choice>
          <mc:Fallback xmlns="">
            <p:pic>
              <p:nvPicPr>
                <p:cNvPr id="132240" name="Freihand 132239">
                  <a:extLst>
                    <a:ext uri="{FF2B5EF4-FFF2-40B4-BE49-F238E27FC236}">
                      <a16:creationId xmlns:a16="http://schemas.microsoft.com/office/drawing/2014/main" id="{5AFE0B2D-4561-4E1E-802B-1EBA2AA5BA24}"/>
                    </a:ext>
                  </a:extLst>
                </p:cNvPr>
                <p:cNvPicPr/>
                <p:nvPr/>
              </p:nvPicPr>
              <p:blipFill>
                <a:blip r:embed="rId157"/>
                <a:stretch>
                  <a:fillRect/>
                </a:stretch>
              </p:blipFill>
              <p:spPr>
                <a:xfrm>
                  <a:off x="1792077" y="6063645"/>
                  <a:ext cx="155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120" name="Freihand 132119">
                  <a:extLst>
                    <a:ext uri="{FF2B5EF4-FFF2-40B4-BE49-F238E27FC236}">
                      <a16:creationId xmlns:a16="http://schemas.microsoft.com/office/drawing/2014/main" id="{2A0173E3-F819-450E-8482-1F92F8220B12}"/>
                    </a:ext>
                  </a:extLst>
                </p14:cNvPr>
                <p14:cNvContentPartPr/>
                <p14:nvPr/>
              </p14:nvContentPartPr>
              <p14:xfrm>
                <a:off x="1583277" y="4718325"/>
                <a:ext cx="14760" cy="124920"/>
              </p14:xfrm>
            </p:contentPart>
          </mc:Choice>
          <mc:Fallback xmlns="">
            <p:pic>
              <p:nvPicPr>
                <p:cNvPr id="132120" name="Freihand 132119">
                  <a:extLst>
                    <a:ext uri="{FF2B5EF4-FFF2-40B4-BE49-F238E27FC236}">
                      <a16:creationId xmlns:a16="http://schemas.microsoft.com/office/drawing/2014/main" id="{2A0173E3-F819-450E-8482-1F92F8220B12}"/>
                    </a:ext>
                  </a:extLst>
                </p:cNvPr>
                <p:cNvPicPr/>
                <p:nvPr/>
              </p:nvPicPr>
              <p:blipFill>
                <a:blip r:embed="rId159"/>
                <a:stretch>
                  <a:fillRect/>
                </a:stretch>
              </p:blipFill>
              <p:spPr>
                <a:xfrm>
                  <a:off x="1578957" y="4714005"/>
                  <a:ext cx="23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121" name="Freihand 132120">
                  <a:extLst>
                    <a:ext uri="{FF2B5EF4-FFF2-40B4-BE49-F238E27FC236}">
                      <a16:creationId xmlns:a16="http://schemas.microsoft.com/office/drawing/2014/main" id="{0B023B1B-24FC-4D97-AA3B-073A9BFA4866}"/>
                    </a:ext>
                  </a:extLst>
                </p14:cNvPr>
                <p14:cNvContentPartPr/>
                <p14:nvPr/>
              </p14:nvContentPartPr>
              <p14:xfrm>
                <a:off x="1662477" y="4598445"/>
                <a:ext cx="108360" cy="213480"/>
              </p14:xfrm>
            </p:contentPart>
          </mc:Choice>
          <mc:Fallback xmlns="">
            <p:pic>
              <p:nvPicPr>
                <p:cNvPr id="132121" name="Freihand 132120">
                  <a:extLst>
                    <a:ext uri="{FF2B5EF4-FFF2-40B4-BE49-F238E27FC236}">
                      <a16:creationId xmlns:a16="http://schemas.microsoft.com/office/drawing/2014/main" id="{0B023B1B-24FC-4D97-AA3B-073A9BFA4866}"/>
                    </a:ext>
                  </a:extLst>
                </p:cNvPr>
                <p:cNvPicPr/>
                <p:nvPr/>
              </p:nvPicPr>
              <p:blipFill>
                <a:blip r:embed="rId161"/>
                <a:stretch>
                  <a:fillRect/>
                </a:stretch>
              </p:blipFill>
              <p:spPr>
                <a:xfrm>
                  <a:off x="1658157" y="4594125"/>
                  <a:ext cx="1170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2122" name="Freihand 132121">
                  <a:extLst>
                    <a:ext uri="{FF2B5EF4-FFF2-40B4-BE49-F238E27FC236}">
                      <a16:creationId xmlns:a16="http://schemas.microsoft.com/office/drawing/2014/main" id="{9E38A9E3-4343-4196-AD99-FA173E407DBF}"/>
                    </a:ext>
                  </a:extLst>
                </p14:cNvPr>
                <p14:cNvContentPartPr/>
                <p14:nvPr/>
              </p14:nvContentPartPr>
              <p14:xfrm>
                <a:off x="1606677" y="4589445"/>
                <a:ext cx="54000" cy="1440"/>
              </p14:xfrm>
            </p:contentPart>
          </mc:Choice>
          <mc:Fallback xmlns="">
            <p:pic>
              <p:nvPicPr>
                <p:cNvPr id="132122" name="Freihand 132121">
                  <a:extLst>
                    <a:ext uri="{FF2B5EF4-FFF2-40B4-BE49-F238E27FC236}">
                      <a16:creationId xmlns:a16="http://schemas.microsoft.com/office/drawing/2014/main" id="{9E38A9E3-4343-4196-AD99-FA173E407DBF}"/>
                    </a:ext>
                  </a:extLst>
                </p:cNvPr>
                <p:cNvPicPr/>
                <p:nvPr/>
              </p:nvPicPr>
              <p:blipFill>
                <a:blip r:embed="rId163"/>
                <a:stretch>
                  <a:fillRect/>
                </a:stretch>
              </p:blipFill>
              <p:spPr>
                <a:xfrm>
                  <a:off x="1602357" y="4585125"/>
                  <a:ext cx="62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2123" name="Freihand 132122">
                  <a:extLst>
                    <a:ext uri="{FF2B5EF4-FFF2-40B4-BE49-F238E27FC236}">
                      <a16:creationId xmlns:a16="http://schemas.microsoft.com/office/drawing/2014/main" id="{98DF8BBA-E362-4131-9F1A-B717D4DAD47E}"/>
                    </a:ext>
                  </a:extLst>
                </p14:cNvPr>
                <p14:cNvContentPartPr/>
                <p14:nvPr/>
              </p14:nvContentPartPr>
              <p14:xfrm>
                <a:off x="2004477" y="4645245"/>
                <a:ext cx="180360" cy="168120"/>
              </p14:xfrm>
            </p:contentPart>
          </mc:Choice>
          <mc:Fallback xmlns="">
            <p:pic>
              <p:nvPicPr>
                <p:cNvPr id="132123" name="Freihand 132122">
                  <a:extLst>
                    <a:ext uri="{FF2B5EF4-FFF2-40B4-BE49-F238E27FC236}">
                      <a16:creationId xmlns:a16="http://schemas.microsoft.com/office/drawing/2014/main" id="{98DF8BBA-E362-4131-9F1A-B717D4DAD47E}"/>
                    </a:ext>
                  </a:extLst>
                </p:cNvPr>
                <p:cNvPicPr/>
                <p:nvPr/>
              </p:nvPicPr>
              <p:blipFill>
                <a:blip r:embed="rId165"/>
                <a:stretch>
                  <a:fillRect/>
                </a:stretch>
              </p:blipFill>
              <p:spPr>
                <a:xfrm>
                  <a:off x="2000157" y="4640925"/>
                  <a:ext cx="189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124" name="Freihand 132123">
                  <a:extLst>
                    <a:ext uri="{FF2B5EF4-FFF2-40B4-BE49-F238E27FC236}">
                      <a16:creationId xmlns:a16="http://schemas.microsoft.com/office/drawing/2014/main" id="{9C684AC2-C854-4ED5-8061-EB300559A11A}"/>
                    </a:ext>
                  </a:extLst>
                </p14:cNvPr>
                <p14:cNvContentPartPr/>
                <p14:nvPr/>
              </p14:nvContentPartPr>
              <p14:xfrm>
                <a:off x="2201037" y="4688805"/>
                <a:ext cx="127800" cy="96840"/>
              </p14:xfrm>
            </p:contentPart>
          </mc:Choice>
          <mc:Fallback xmlns="">
            <p:pic>
              <p:nvPicPr>
                <p:cNvPr id="132124" name="Freihand 132123">
                  <a:extLst>
                    <a:ext uri="{FF2B5EF4-FFF2-40B4-BE49-F238E27FC236}">
                      <a16:creationId xmlns:a16="http://schemas.microsoft.com/office/drawing/2014/main" id="{9C684AC2-C854-4ED5-8061-EB300559A11A}"/>
                    </a:ext>
                  </a:extLst>
                </p:cNvPr>
                <p:cNvPicPr/>
                <p:nvPr/>
              </p:nvPicPr>
              <p:blipFill>
                <a:blip r:embed="rId167"/>
                <a:stretch>
                  <a:fillRect/>
                </a:stretch>
              </p:blipFill>
              <p:spPr>
                <a:xfrm>
                  <a:off x="2196717" y="4684485"/>
                  <a:ext cx="136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125" name="Freihand 132124">
                  <a:extLst>
                    <a:ext uri="{FF2B5EF4-FFF2-40B4-BE49-F238E27FC236}">
                      <a16:creationId xmlns:a16="http://schemas.microsoft.com/office/drawing/2014/main" id="{9CD047D0-2853-4E7A-AF5C-05AD7581145E}"/>
                    </a:ext>
                  </a:extLst>
                </p14:cNvPr>
                <p14:cNvContentPartPr/>
                <p14:nvPr/>
              </p14:nvContentPartPr>
              <p14:xfrm>
                <a:off x="2398317" y="4681605"/>
                <a:ext cx="360" cy="360"/>
              </p14:xfrm>
            </p:contentPart>
          </mc:Choice>
          <mc:Fallback xmlns="">
            <p:pic>
              <p:nvPicPr>
                <p:cNvPr id="132125" name="Freihand 132124">
                  <a:extLst>
                    <a:ext uri="{FF2B5EF4-FFF2-40B4-BE49-F238E27FC236}">
                      <a16:creationId xmlns:a16="http://schemas.microsoft.com/office/drawing/2014/main" id="{9CD047D0-2853-4E7A-AF5C-05AD7581145E}"/>
                    </a:ext>
                  </a:extLst>
                </p:cNvPr>
                <p:cNvPicPr/>
                <p:nvPr/>
              </p:nvPicPr>
              <p:blipFill>
                <a:blip r:embed="rId96"/>
                <a:stretch>
                  <a:fillRect/>
                </a:stretch>
              </p:blipFill>
              <p:spPr>
                <a:xfrm>
                  <a:off x="2393997" y="46772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2126" name="Freihand 132125">
                  <a:extLst>
                    <a:ext uri="{FF2B5EF4-FFF2-40B4-BE49-F238E27FC236}">
                      <a16:creationId xmlns:a16="http://schemas.microsoft.com/office/drawing/2014/main" id="{1F231FE6-E25C-4F8B-88C1-646EB93E79B6}"/>
                    </a:ext>
                  </a:extLst>
                </p14:cNvPr>
                <p14:cNvContentPartPr/>
                <p14:nvPr/>
              </p14:nvContentPartPr>
              <p14:xfrm>
                <a:off x="2264037" y="4681245"/>
                <a:ext cx="137880" cy="192960"/>
              </p14:xfrm>
            </p:contentPart>
          </mc:Choice>
          <mc:Fallback xmlns="">
            <p:pic>
              <p:nvPicPr>
                <p:cNvPr id="132126" name="Freihand 132125">
                  <a:extLst>
                    <a:ext uri="{FF2B5EF4-FFF2-40B4-BE49-F238E27FC236}">
                      <a16:creationId xmlns:a16="http://schemas.microsoft.com/office/drawing/2014/main" id="{1F231FE6-E25C-4F8B-88C1-646EB93E79B6}"/>
                    </a:ext>
                  </a:extLst>
                </p:cNvPr>
                <p:cNvPicPr/>
                <p:nvPr/>
              </p:nvPicPr>
              <p:blipFill>
                <a:blip r:embed="rId170"/>
                <a:stretch>
                  <a:fillRect/>
                </a:stretch>
              </p:blipFill>
              <p:spPr>
                <a:xfrm>
                  <a:off x="2259717" y="4676925"/>
                  <a:ext cx="146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2127" name="Freihand 132126">
                  <a:extLst>
                    <a:ext uri="{FF2B5EF4-FFF2-40B4-BE49-F238E27FC236}">
                      <a16:creationId xmlns:a16="http://schemas.microsoft.com/office/drawing/2014/main" id="{B858B496-41F8-4769-9685-77CEF3C704DA}"/>
                    </a:ext>
                  </a:extLst>
                </p14:cNvPr>
                <p14:cNvContentPartPr/>
                <p14:nvPr/>
              </p14:nvContentPartPr>
              <p14:xfrm>
                <a:off x="2415597" y="4702845"/>
                <a:ext cx="218880" cy="51120"/>
              </p14:xfrm>
            </p:contentPart>
          </mc:Choice>
          <mc:Fallback xmlns="">
            <p:pic>
              <p:nvPicPr>
                <p:cNvPr id="132127" name="Freihand 132126">
                  <a:extLst>
                    <a:ext uri="{FF2B5EF4-FFF2-40B4-BE49-F238E27FC236}">
                      <a16:creationId xmlns:a16="http://schemas.microsoft.com/office/drawing/2014/main" id="{B858B496-41F8-4769-9685-77CEF3C704DA}"/>
                    </a:ext>
                  </a:extLst>
                </p:cNvPr>
                <p:cNvPicPr/>
                <p:nvPr/>
              </p:nvPicPr>
              <p:blipFill>
                <a:blip r:embed="rId172"/>
                <a:stretch>
                  <a:fillRect/>
                </a:stretch>
              </p:blipFill>
              <p:spPr>
                <a:xfrm>
                  <a:off x="2411277" y="4698525"/>
                  <a:ext cx="227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2128" name="Freihand 132127">
                  <a:extLst>
                    <a:ext uri="{FF2B5EF4-FFF2-40B4-BE49-F238E27FC236}">
                      <a16:creationId xmlns:a16="http://schemas.microsoft.com/office/drawing/2014/main" id="{A1E3687E-2C24-4A27-9751-BEC7DCD88703}"/>
                    </a:ext>
                  </a:extLst>
                </p14:cNvPr>
                <p14:cNvContentPartPr/>
                <p14:nvPr/>
              </p14:nvContentPartPr>
              <p14:xfrm>
                <a:off x="2639157" y="4638045"/>
                <a:ext cx="170640" cy="135720"/>
              </p14:xfrm>
            </p:contentPart>
          </mc:Choice>
          <mc:Fallback xmlns="">
            <p:pic>
              <p:nvPicPr>
                <p:cNvPr id="132128" name="Freihand 132127">
                  <a:extLst>
                    <a:ext uri="{FF2B5EF4-FFF2-40B4-BE49-F238E27FC236}">
                      <a16:creationId xmlns:a16="http://schemas.microsoft.com/office/drawing/2014/main" id="{A1E3687E-2C24-4A27-9751-BEC7DCD88703}"/>
                    </a:ext>
                  </a:extLst>
                </p:cNvPr>
                <p:cNvPicPr/>
                <p:nvPr/>
              </p:nvPicPr>
              <p:blipFill>
                <a:blip r:embed="rId174"/>
                <a:stretch>
                  <a:fillRect/>
                </a:stretch>
              </p:blipFill>
              <p:spPr>
                <a:xfrm>
                  <a:off x="2634837" y="4633725"/>
                  <a:ext cx="179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129" name="Freihand 132128">
                  <a:extLst>
                    <a:ext uri="{FF2B5EF4-FFF2-40B4-BE49-F238E27FC236}">
                      <a16:creationId xmlns:a16="http://schemas.microsoft.com/office/drawing/2014/main" id="{DF9E25ED-B5D6-4B57-9233-FC603B39B068}"/>
                    </a:ext>
                  </a:extLst>
                </p14:cNvPr>
                <p14:cNvContentPartPr/>
                <p14:nvPr/>
              </p14:nvContentPartPr>
              <p14:xfrm>
                <a:off x="2801877" y="4699965"/>
                <a:ext cx="83520" cy="79920"/>
              </p14:xfrm>
            </p:contentPart>
          </mc:Choice>
          <mc:Fallback xmlns="">
            <p:pic>
              <p:nvPicPr>
                <p:cNvPr id="132129" name="Freihand 132128">
                  <a:extLst>
                    <a:ext uri="{FF2B5EF4-FFF2-40B4-BE49-F238E27FC236}">
                      <a16:creationId xmlns:a16="http://schemas.microsoft.com/office/drawing/2014/main" id="{DF9E25ED-B5D6-4B57-9233-FC603B39B068}"/>
                    </a:ext>
                  </a:extLst>
                </p:cNvPr>
                <p:cNvPicPr/>
                <p:nvPr/>
              </p:nvPicPr>
              <p:blipFill>
                <a:blip r:embed="rId176"/>
                <a:stretch>
                  <a:fillRect/>
                </a:stretch>
              </p:blipFill>
              <p:spPr>
                <a:xfrm>
                  <a:off x="2797557" y="4695645"/>
                  <a:ext cx="92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2131" name="Freihand 132130">
                  <a:extLst>
                    <a:ext uri="{FF2B5EF4-FFF2-40B4-BE49-F238E27FC236}">
                      <a16:creationId xmlns:a16="http://schemas.microsoft.com/office/drawing/2014/main" id="{0BCCEAE1-50E4-4090-810B-568BBBFE6671}"/>
                    </a:ext>
                  </a:extLst>
                </p14:cNvPr>
                <p14:cNvContentPartPr/>
                <p14:nvPr/>
              </p14:nvContentPartPr>
              <p14:xfrm>
                <a:off x="3002397" y="4514565"/>
                <a:ext cx="42120" cy="168840"/>
              </p14:xfrm>
            </p:contentPart>
          </mc:Choice>
          <mc:Fallback xmlns="">
            <p:pic>
              <p:nvPicPr>
                <p:cNvPr id="132131" name="Freihand 132130">
                  <a:extLst>
                    <a:ext uri="{FF2B5EF4-FFF2-40B4-BE49-F238E27FC236}">
                      <a16:creationId xmlns:a16="http://schemas.microsoft.com/office/drawing/2014/main" id="{0BCCEAE1-50E4-4090-810B-568BBBFE6671}"/>
                    </a:ext>
                  </a:extLst>
                </p:cNvPr>
                <p:cNvPicPr/>
                <p:nvPr/>
              </p:nvPicPr>
              <p:blipFill>
                <a:blip r:embed="rId178"/>
                <a:stretch>
                  <a:fillRect/>
                </a:stretch>
              </p:blipFill>
              <p:spPr>
                <a:xfrm>
                  <a:off x="2998077" y="4510245"/>
                  <a:ext cx="50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2132" name="Freihand 132131">
                  <a:extLst>
                    <a:ext uri="{FF2B5EF4-FFF2-40B4-BE49-F238E27FC236}">
                      <a16:creationId xmlns:a16="http://schemas.microsoft.com/office/drawing/2014/main" id="{28087FE4-1121-4C79-BBA5-63413867B7C0}"/>
                    </a:ext>
                  </a:extLst>
                </p14:cNvPr>
                <p14:cNvContentPartPr/>
                <p14:nvPr/>
              </p14:nvContentPartPr>
              <p14:xfrm>
                <a:off x="2998797" y="4783845"/>
                <a:ext cx="2520" cy="4320"/>
              </p14:xfrm>
            </p:contentPart>
          </mc:Choice>
          <mc:Fallback xmlns="">
            <p:pic>
              <p:nvPicPr>
                <p:cNvPr id="132132" name="Freihand 132131">
                  <a:extLst>
                    <a:ext uri="{FF2B5EF4-FFF2-40B4-BE49-F238E27FC236}">
                      <a16:creationId xmlns:a16="http://schemas.microsoft.com/office/drawing/2014/main" id="{28087FE4-1121-4C79-BBA5-63413867B7C0}"/>
                    </a:ext>
                  </a:extLst>
                </p:cNvPr>
                <p:cNvPicPr/>
                <p:nvPr/>
              </p:nvPicPr>
              <p:blipFill>
                <a:blip r:embed="rId180"/>
                <a:stretch>
                  <a:fillRect/>
                </a:stretch>
              </p:blipFill>
              <p:spPr>
                <a:xfrm>
                  <a:off x="2994477" y="4779525"/>
                  <a:ext cx="11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133" name="Freihand 132132">
                  <a:extLst>
                    <a:ext uri="{FF2B5EF4-FFF2-40B4-BE49-F238E27FC236}">
                      <a16:creationId xmlns:a16="http://schemas.microsoft.com/office/drawing/2014/main" id="{F388503B-D9BE-43C9-906F-9445901F5AA1}"/>
                    </a:ext>
                  </a:extLst>
                </p14:cNvPr>
                <p14:cNvContentPartPr/>
                <p14:nvPr/>
              </p14:nvContentPartPr>
              <p14:xfrm>
                <a:off x="1890717" y="4937205"/>
                <a:ext cx="904320" cy="29880"/>
              </p14:xfrm>
            </p:contentPart>
          </mc:Choice>
          <mc:Fallback xmlns="">
            <p:pic>
              <p:nvPicPr>
                <p:cNvPr id="132133" name="Freihand 132132">
                  <a:extLst>
                    <a:ext uri="{FF2B5EF4-FFF2-40B4-BE49-F238E27FC236}">
                      <a16:creationId xmlns:a16="http://schemas.microsoft.com/office/drawing/2014/main" id="{F388503B-D9BE-43C9-906F-9445901F5AA1}"/>
                    </a:ext>
                  </a:extLst>
                </p:cNvPr>
                <p:cNvPicPr/>
                <p:nvPr/>
              </p:nvPicPr>
              <p:blipFill>
                <a:blip r:embed="rId182"/>
                <a:stretch>
                  <a:fillRect/>
                </a:stretch>
              </p:blipFill>
              <p:spPr>
                <a:xfrm>
                  <a:off x="1886397" y="4932885"/>
                  <a:ext cx="912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2135" name="Freihand 132134">
                  <a:extLst>
                    <a:ext uri="{FF2B5EF4-FFF2-40B4-BE49-F238E27FC236}">
                      <a16:creationId xmlns:a16="http://schemas.microsoft.com/office/drawing/2014/main" id="{68C78B0D-A978-4069-A590-89F96FFAF2BB}"/>
                    </a:ext>
                  </a:extLst>
                </p14:cNvPr>
                <p14:cNvContentPartPr/>
                <p14:nvPr/>
              </p14:nvContentPartPr>
              <p14:xfrm>
                <a:off x="1595157" y="5175165"/>
                <a:ext cx="198720" cy="8280"/>
              </p14:xfrm>
            </p:contentPart>
          </mc:Choice>
          <mc:Fallback xmlns="">
            <p:pic>
              <p:nvPicPr>
                <p:cNvPr id="132135" name="Freihand 132134">
                  <a:extLst>
                    <a:ext uri="{FF2B5EF4-FFF2-40B4-BE49-F238E27FC236}">
                      <a16:creationId xmlns:a16="http://schemas.microsoft.com/office/drawing/2014/main" id="{68C78B0D-A978-4069-A590-89F96FFAF2BB}"/>
                    </a:ext>
                  </a:extLst>
                </p:cNvPr>
                <p:cNvPicPr/>
                <p:nvPr/>
              </p:nvPicPr>
              <p:blipFill>
                <a:blip r:embed="rId184"/>
                <a:stretch>
                  <a:fillRect/>
                </a:stretch>
              </p:blipFill>
              <p:spPr>
                <a:xfrm>
                  <a:off x="1590837" y="5170845"/>
                  <a:ext cx="207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2136" name="Freihand 132135">
                  <a:extLst>
                    <a:ext uri="{FF2B5EF4-FFF2-40B4-BE49-F238E27FC236}">
                      <a16:creationId xmlns:a16="http://schemas.microsoft.com/office/drawing/2014/main" id="{7366D912-50EB-40ED-AEE4-BA57B9335814}"/>
                    </a:ext>
                  </a:extLst>
                </p14:cNvPr>
                <p14:cNvContentPartPr/>
                <p14:nvPr/>
              </p14:nvContentPartPr>
              <p14:xfrm>
                <a:off x="1786677" y="5133045"/>
                <a:ext cx="109080" cy="98280"/>
              </p14:xfrm>
            </p:contentPart>
          </mc:Choice>
          <mc:Fallback xmlns="">
            <p:pic>
              <p:nvPicPr>
                <p:cNvPr id="132136" name="Freihand 132135">
                  <a:extLst>
                    <a:ext uri="{FF2B5EF4-FFF2-40B4-BE49-F238E27FC236}">
                      <a16:creationId xmlns:a16="http://schemas.microsoft.com/office/drawing/2014/main" id="{7366D912-50EB-40ED-AEE4-BA57B9335814}"/>
                    </a:ext>
                  </a:extLst>
                </p:cNvPr>
                <p:cNvPicPr/>
                <p:nvPr/>
              </p:nvPicPr>
              <p:blipFill>
                <a:blip r:embed="rId186"/>
                <a:stretch>
                  <a:fillRect/>
                </a:stretch>
              </p:blipFill>
              <p:spPr>
                <a:xfrm>
                  <a:off x="1782357" y="5128725"/>
                  <a:ext cx="117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2137" name="Freihand 132136">
                  <a:extLst>
                    <a:ext uri="{FF2B5EF4-FFF2-40B4-BE49-F238E27FC236}">
                      <a16:creationId xmlns:a16="http://schemas.microsoft.com/office/drawing/2014/main" id="{3BEBC074-38E3-440C-81B6-3A8A25840757}"/>
                    </a:ext>
                  </a:extLst>
                </p14:cNvPr>
                <p14:cNvContentPartPr/>
                <p14:nvPr/>
              </p14:nvContentPartPr>
              <p14:xfrm>
                <a:off x="2081877" y="5080845"/>
                <a:ext cx="73080" cy="208800"/>
              </p14:xfrm>
            </p:contentPart>
          </mc:Choice>
          <mc:Fallback xmlns="">
            <p:pic>
              <p:nvPicPr>
                <p:cNvPr id="132137" name="Freihand 132136">
                  <a:extLst>
                    <a:ext uri="{FF2B5EF4-FFF2-40B4-BE49-F238E27FC236}">
                      <a16:creationId xmlns:a16="http://schemas.microsoft.com/office/drawing/2014/main" id="{3BEBC074-38E3-440C-81B6-3A8A25840757}"/>
                    </a:ext>
                  </a:extLst>
                </p:cNvPr>
                <p:cNvPicPr/>
                <p:nvPr/>
              </p:nvPicPr>
              <p:blipFill>
                <a:blip r:embed="rId188"/>
                <a:stretch>
                  <a:fillRect/>
                </a:stretch>
              </p:blipFill>
              <p:spPr>
                <a:xfrm>
                  <a:off x="2077557" y="5076525"/>
                  <a:ext cx="81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2138" name="Freihand 132137">
                  <a:extLst>
                    <a:ext uri="{FF2B5EF4-FFF2-40B4-BE49-F238E27FC236}">
                      <a16:creationId xmlns:a16="http://schemas.microsoft.com/office/drawing/2014/main" id="{5FC2BE8D-1550-4D24-830F-EC111689C19F}"/>
                    </a:ext>
                  </a:extLst>
                </p14:cNvPr>
                <p14:cNvContentPartPr/>
                <p14:nvPr/>
              </p14:nvContentPartPr>
              <p14:xfrm>
                <a:off x="2175477" y="5155005"/>
                <a:ext cx="165240" cy="68040"/>
              </p14:xfrm>
            </p:contentPart>
          </mc:Choice>
          <mc:Fallback xmlns="">
            <p:pic>
              <p:nvPicPr>
                <p:cNvPr id="132138" name="Freihand 132137">
                  <a:extLst>
                    <a:ext uri="{FF2B5EF4-FFF2-40B4-BE49-F238E27FC236}">
                      <a16:creationId xmlns:a16="http://schemas.microsoft.com/office/drawing/2014/main" id="{5FC2BE8D-1550-4D24-830F-EC111689C19F}"/>
                    </a:ext>
                  </a:extLst>
                </p:cNvPr>
                <p:cNvPicPr/>
                <p:nvPr/>
              </p:nvPicPr>
              <p:blipFill>
                <a:blip r:embed="rId190"/>
                <a:stretch>
                  <a:fillRect/>
                </a:stretch>
              </p:blipFill>
              <p:spPr>
                <a:xfrm>
                  <a:off x="2171157" y="5150685"/>
                  <a:ext cx="173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2140" name="Freihand 132139">
                  <a:extLst>
                    <a:ext uri="{FF2B5EF4-FFF2-40B4-BE49-F238E27FC236}">
                      <a16:creationId xmlns:a16="http://schemas.microsoft.com/office/drawing/2014/main" id="{822379E1-4792-4450-B307-D610D7F1CAEB}"/>
                    </a:ext>
                  </a:extLst>
                </p14:cNvPr>
                <p14:cNvContentPartPr/>
                <p14:nvPr/>
              </p14:nvContentPartPr>
              <p14:xfrm>
                <a:off x="2486157" y="5144565"/>
                <a:ext cx="305640" cy="72720"/>
              </p14:xfrm>
            </p:contentPart>
          </mc:Choice>
          <mc:Fallback xmlns="">
            <p:pic>
              <p:nvPicPr>
                <p:cNvPr id="132140" name="Freihand 132139">
                  <a:extLst>
                    <a:ext uri="{FF2B5EF4-FFF2-40B4-BE49-F238E27FC236}">
                      <a16:creationId xmlns:a16="http://schemas.microsoft.com/office/drawing/2014/main" id="{822379E1-4792-4450-B307-D610D7F1CAEB}"/>
                    </a:ext>
                  </a:extLst>
                </p:cNvPr>
                <p:cNvPicPr/>
                <p:nvPr/>
              </p:nvPicPr>
              <p:blipFill>
                <a:blip r:embed="rId192"/>
                <a:stretch>
                  <a:fillRect/>
                </a:stretch>
              </p:blipFill>
              <p:spPr>
                <a:xfrm>
                  <a:off x="2481837" y="5140245"/>
                  <a:ext cx="314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142" name="Freihand 132141">
                  <a:extLst>
                    <a:ext uri="{FF2B5EF4-FFF2-40B4-BE49-F238E27FC236}">
                      <a16:creationId xmlns:a16="http://schemas.microsoft.com/office/drawing/2014/main" id="{6E7B5E55-F256-4424-91EA-331046F3462D}"/>
                    </a:ext>
                  </a:extLst>
                </p14:cNvPr>
                <p14:cNvContentPartPr/>
                <p14:nvPr/>
              </p14:nvContentPartPr>
              <p14:xfrm>
                <a:off x="2567877" y="5113245"/>
                <a:ext cx="92160" cy="102960"/>
              </p14:xfrm>
            </p:contentPart>
          </mc:Choice>
          <mc:Fallback xmlns="">
            <p:pic>
              <p:nvPicPr>
                <p:cNvPr id="132142" name="Freihand 132141">
                  <a:extLst>
                    <a:ext uri="{FF2B5EF4-FFF2-40B4-BE49-F238E27FC236}">
                      <a16:creationId xmlns:a16="http://schemas.microsoft.com/office/drawing/2014/main" id="{6E7B5E55-F256-4424-91EA-331046F3462D}"/>
                    </a:ext>
                  </a:extLst>
                </p:cNvPr>
                <p:cNvPicPr/>
                <p:nvPr/>
              </p:nvPicPr>
              <p:blipFill>
                <a:blip r:embed="rId194"/>
                <a:stretch>
                  <a:fillRect/>
                </a:stretch>
              </p:blipFill>
              <p:spPr>
                <a:xfrm>
                  <a:off x="2563557" y="5108925"/>
                  <a:ext cx="100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143" name="Freihand 132142">
                  <a:extLst>
                    <a:ext uri="{FF2B5EF4-FFF2-40B4-BE49-F238E27FC236}">
                      <a16:creationId xmlns:a16="http://schemas.microsoft.com/office/drawing/2014/main" id="{DF302721-8253-41D5-B3B9-2ABD80260EE6}"/>
                    </a:ext>
                  </a:extLst>
                </p14:cNvPr>
                <p14:cNvContentPartPr/>
                <p14:nvPr/>
              </p14:nvContentPartPr>
              <p14:xfrm>
                <a:off x="2574357" y="5147085"/>
                <a:ext cx="102960" cy="67320"/>
              </p14:xfrm>
            </p:contentPart>
          </mc:Choice>
          <mc:Fallback xmlns="">
            <p:pic>
              <p:nvPicPr>
                <p:cNvPr id="132143" name="Freihand 132142">
                  <a:extLst>
                    <a:ext uri="{FF2B5EF4-FFF2-40B4-BE49-F238E27FC236}">
                      <a16:creationId xmlns:a16="http://schemas.microsoft.com/office/drawing/2014/main" id="{DF302721-8253-41D5-B3B9-2ABD80260EE6}"/>
                    </a:ext>
                  </a:extLst>
                </p:cNvPr>
                <p:cNvPicPr/>
                <p:nvPr/>
              </p:nvPicPr>
              <p:blipFill>
                <a:blip r:embed="rId196"/>
                <a:stretch>
                  <a:fillRect/>
                </a:stretch>
              </p:blipFill>
              <p:spPr>
                <a:xfrm>
                  <a:off x="2570037" y="5142765"/>
                  <a:ext cx="111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145" name="Freihand 132144">
                  <a:extLst>
                    <a:ext uri="{FF2B5EF4-FFF2-40B4-BE49-F238E27FC236}">
                      <a16:creationId xmlns:a16="http://schemas.microsoft.com/office/drawing/2014/main" id="{C40E1E7A-E4D0-421D-99C7-8EB25ACBFDC2}"/>
                    </a:ext>
                  </a:extLst>
                </p14:cNvPr>
                <p14:cNvContentPartPr/>
                <p14:nvPr/>
              </p14:nvContentPartPr>
              <p14:xfrm>
                <a:off x="2723037" y="5129445"/>
                <a:ext cx="337680" cy="78480"/>
              </p14:xfrm>
            </p:contentPart>
          </mc:Choice>
          <mc:Fallback xmlns="">
            <p:pic>
              <p:nvPicPr>
                <p:cNvPr id="132145" name="Freihand 132144">
                  <a:extLst>
                    <a:ext uri="{FF2B5EF4-FFF2-40B4-BE49-F238E27FC236}">
                      <a16:creationId xmlns:a16="http://schemas.microsoft.com/office/drawing/2014/main" id="{C40E1E7A-E4D0-421D-99C7-8EB25ACBFDC2}"/>
                    </a:ext>
                  </a:extLst>
                </p:cNvPr>
                <p:cNvPicPr/>
                <p:nvPr/>
              </p:nvPicPr>
              <p:blipFill>
                <a:blip r:embed="rId198"/>
                <a:stretch>
                  <a:fillRect/>
                </a:stretch>
              </p:blipFill>
              <p:spPr>
                <a:xfrm>
                  <a:off x="2718717" y="5125125"/>
                  <a:ext cx="346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146" name="Freihand 132145">
                  <a:extLst>
                    <a:ext uri="{FF2B5EF4-FFF2-40B4-BE49-F238E27FC236}">
                      <a16:creationId xmlns:a16="http://schemas.microsoft.com/office/drawing/2014/main" id="{F7614C7E-9181-4268-9726-17B7DAF08DD9}"/>
                    </a:ext>
                  </a:extLst>
                </p14:cNvPr>
                <p14:cNvContentPartPr/>
                <p14:nvPr/>
              </p14:nvContentPartPr>
              <p14:xfrm>
                <a:off x="3050637" y="5105685"/>
                <a:ext cx="153720" cy="212040"/>
              </p14:xfrm>
            </p:contentPart>
          </mc:Choice>
          <mc:Fallback xmlns="">
            <p:pic>
              <p:nvPicPr>
                <p:cNvPr id="132146" name="Freihand 132145">
                  <a:extLst>
                    <a:ext uri="{FF2B5EF4-FFF2-40B4-BE49-F238E27FC236}">
                      <a16:creationId xmlns:a16="http://schemas.microsoft.com/office/drawing/2014/main" id="{F7614C7E-9181-4268-9726-17B7DAF08DD9}"/>
                    </a:ext>
                  </a:extLst>
                </p:cNvPr>
                <p:cNvPicPr/>
                <p:nvPr/>
              </p:nvPicPr>
              <p:blipFill>
                <a:blip r:embed="rId200"/>
                <a:stretch>
                  <a:fillRect/>
                </a:stretch>
              </p:blipFill>
              <p:spPr>
                <a:xfrm>
                  <a:off x="3046317" y="5101365"/>
                  <a:ext cx="162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147" name="Freihand 132146">
                  <a:extLst>
                    <a:ext uri="{FF2B5EF4-FFF2-40B4-BE49-F238E27FC236}">
                      <a16:creationId xmlns:a16="http://schemas.microsoft.com/office/drawing/2014/main" id="{2BDF6ADA-70F7-405C-A079-2963A1098F63}"/>
                    </a:ext>
                  </a:extLst>
                </p14:cNvPr>
                <p14:cNvContentPartPr/>
                <p14:nvPr/>
              </p14:nvContentPartPr>
              <p14:xfrm>
                <a:off x="3215877" y="5033325"/>
                <a:ext cx="31680" cy="123480"/>
              </p14:xfrm>
            </p:contentPart>
          </mc:Choice>
          <mc:Fallback xmlns="">
            <p:pic>
              <p:nvPicPr>
                <p:cNvPr id="132147" name="Freihand 132146">
                  <a:extLst>
                    <a:ext uri="{FF2B5EF4-FFF2-40B4-BE49-F238E27FC236}">
                      <a16:creationId xmlns:a16="http://schemas.microsoft.com/office/drawing/2014/main" id="{2BDF6ADA-70F7-405C-A079-2963A1098F63}"/>
                    </a:ext>
                  </a:extLst>
                </p:cNvPr>
                <p:cNvPicPr/>
                <p:nvPr/>
              </p:nvPicPr>
              <p:blipFill>
                <a:blip r:embed="rId202"/>
                <a:stretch>
                  <a:fillRect/>
                </a:stretch>
              </p:blipFill>
              <p:spPr>
                <a:xfrm>
                  <a:off x="3211557" y="5029005"/>
                  <a:ext cx="40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148" name="Freihand 132147">
                  <a:extLst>
                    <a:ext uri="{FF2B5EF4-FFF2-40B4-BE49-F238E27FC236}">
                      <a16:creationId xmlns:a16="http://schemas.microsoft.com/office/drawing/2014/main" id="{BC252D15-3EE3-44B6-A9F2-F79E1093BD8C}"/>
                    </a:ext>
                  </a:extLst>
                </p14:cNvPr>
                <p14:cNvContentPartPr/>
                <p14:nvPr/>
              </p14:nvContentPartPr>
              <p14:xfrm>
                <a:off x="3270597" y="5091285"/>
                <a:ext cx="99720" cy="88920"/>
              </p14:xfrm>
            </p:contentPart>
          </mc:Choice>
          <mc:Fallback xmlns="">
            <p:pic>
              <p:nvPicPr>
                <p:cNvPr id="132148" name="Freihand 132147">
                  <a:extLst>
                    <a:ext uri="{FF2B5EF4-FFF2-40B4-BE49-F238E27FC236}">
                      <a16:creationId xmlns:a16="http://schemas.microsoft.com/office/drawing/2014/main" id="{BC252D15-3EE3-44B6-A9F2-F79E1093BD8C}"/>
                    </a:ext>
                  </a:extLst>
                </p:cNvPr>
                <p:cNvPicPr/>
                <p:nvPr/>
              </p:nvPicPr>
              <p:blipFill>
                <a:blip r:embed="rId204"/>
                <a:stretch>
                  <a:fillRect/>
                </a:stretch>
              </p:blipFill>
              <p:spPr>
                <a:xfrm>
                  <a:off x="3266277" y="5086965"/>
                  <a:ext cx="108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2149" name="Freihand 132148">
                  <a:extLst>
                    <a:ext uri="{FF2B5EF4-FFF2-40B4-BE49-F238E27FC236}">
                      <a16:creationId xmlns:a16="http://schemas.microsoft.com/office/drawing/2014/main" id="{C92BBEB1-D762-4B72-96FC-929DC1BC3AFA}"/>
                    </a:ext>
                  </a:extLst>
                </p14:cNvPr>
                <p14:cNvContentPartPr/>
                <p14:nvPr/>
              </p14:nvContentPartPr>
              <p14:xfrm>
                <a:off x="3468957" y="5160045"/>
                <a:ext cx="29160" cy="106200"/>
              </p14:xfrm>
            </p:contentPart>
          </mc:Choice>
          <mc:Fallback xmlns="">
            <p:pic>
              <p:nvPicPr>
                <p:cNvPr id="132149" name="Freihand 132148">
                  <a:extLst>
                    <a:ext uri="{FF2B5EF4-FFF2-40B4-BE49-F238E27FC236}">
                      <a16:creationId xmlns:a16="http://schemas.microsoft.com/office/drawing/2014/main" id="{C92BBEB1-D762-4B72-96FC-929DC1BC3AFA}"/>
                    </a:ext>
                  </a:extLst>
                </p:cNvPr>
                <p:cNvPicPr/>
                <p:nvPr/>
              </p:nvPicPr>
              <p:blipFill>
                <a:blip r:embed="rId206"/>
                <a:stretch>
                  <a:fillRect/>
                </a:stretch>
              </p:blipFill>
              <p:spPr>
                <a:xfrm>
                  <a:off x="3464637" y="5155725"/>
                  <a:ext cx="37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150" name="Freihand 132149">
                  <a:extLst>
                    <a:ext uri="{FF2B5EF4-FFF2-40B4-BE49-F238E27FC236}">
                      <a16:creationId xmlns:a16="http://schemas.microsoft.com/office/drawing/2014/main" id="{EA0F1062-0D49-4B9F-88DC-5F3772627566}"/>
                    </a:ext>
                  </a:extLst>
                </p14:cNvPr>
                <p14:cNvContentPartPr/>
                <p14:nvPr/>
              </p14:nvContentPartPr>
              <p14:xfrm>
                <a:off x="3598557" y="4972485"/>
                <a:ext cx="194760" cy="336960"/>
              </p14:xfrm>
            </p:contentPart>
          </mc:Choice>
          <mc:Fallback xmlns="">
            <p:pic>
              <p:nvPicPr>
                <p:cNvPr id="132150" name="Freihand 132149">
                  <a:extLst>
                    <a:ext uri="{FF2B5EF4-FFF2-40B4-BE49-F238E27FC236}">
                      <a16:creationId xmlns:a16="http://schemas.microsoft.com/office/drawing/2014/main" id="{EA0F1062-0D49-4B9F-88DC-5F3772627566}"/>
                    </a:ext>
                  </a:extLst>
                </p:cNvPr>
                <p:cNvPicPr/>
                <p:nvPr/>
              </p:nvPicPr>
              <p:blipFill>
                <a:blip r:embed="rId208"/>
                <a:stretch>
                  <a:fillRect/>
                </a:stretch>
              </p:blipFill>
              <p:spPr>
                <a:xfrm>
                  <a:off x="3594237" y="4968165"/>
                  <a:ext cx="2034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2151" name="Freihand 132150">
                  <a:extLst>
                    <a:ext uri="{FF2B5EF4-FFF2-40B4-BE49-F238E27FC236}">
                      <a16:creationId xmlns:a16="http://schemas.microsoft.com/office/drawing/2014/main" id="{DD3E9C69-73EF-4390-9D2E-63067B3FD667}"/>
                    </a:ext>
                  </a:extLst>
                </p14:cNvPr>
                <p14:cNvContentPartPr/>
                <p14:nvPr/>
              </p14:nvContentPartPr>
              <p14:xfrm>
                <a:off x="3655077" y="4953045"/>
                <a:ext cx="360" cy="360"/>
              </p14:xfrm>
            </p:contentPart>
          </mc:Choice>
          <mc:Fallback xmlns="">
            <p:pic>
              <p:nvPicPr>
                <p:cNvPr id="132151" name="Freihand 132150">
                  <a:extLst>
                    <a:ext uri="{FF2B5EF4-FFF2-40B4-BE49-F238E27FC236}">
                      <a16:creationId xmlns:a16="http://schemas.microsoft.com/office/drawing/2014/main" id="{DD3E9C69-73EF-4390-9D2E-63067B3FD667}"/>
                    </a:ext>
                  </a:extLst>
                </p:cNvPr>
                <p:cNvPicPr/>
                <p:nvPr/>
              </p:nvPicPr>
              <p:blipFill>
                <a:blip r:embed="rId96"/>
                <a:stretch>
                  <a:fillRect/>
                </a:stretch>
              </p:blipFill>
              <p:spPr>
                <a:xfrm>
                  <a:off x="3650757" y="4948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153" name="Freihand 132152">
                  <a:extLst>
                    <a:ext uri="{FF2B5EF4-FFF2-40B4-BE49-F238E27FC236}">
                      <a16:creationId xmlns:a16="http://schemas.microsoft.com/office/drawing/2014/main" id="{1E2075C6-441B-4DB2-A353-6EFA940EC9AB}"/>
                    </a:ext>
                  </a:extLst>
                </p14:cNvPr>
                <p14:cNvContentPartPr/>
                <p14:nvPr/>
              </p14:nvContentPartPr>
              <p14:xfrm>
                <a:off x="3915717" y="5038365"/>
                <a:ext cx="273600" cy="106560"/>
              </p14:xfrm>
            </p:contentPart>
          </mc:Choice>
          <mc:Fallback xmlns="">
            <p:pic>
              <p:nvPicPr>
                <p:cNvPr id="132153" name="Freihand 132152">
                  <a:extLst>
                    <a:ext uri="{FF2B5EF4-FFF2-40B4-BE49-F238E27FC236}">
                      <a16:creationId xmlns:a16="http://schemas.microsoft.com/office/drawing/2014/main" id="{1E2075C6-441B-4DB2-A353-6EFA940EC9AB}"/>
                    </a:ext>
                  </a:extLst>
                </p:cNvPr>
                <p:cNvPicPr/>
                <p:nvPr/>
              </p:nvPicPr>
              <p:blipFill>
                <a:blip r:embed="rId211"/>
                <a:stretch>
                  <a:fillRect/>
                </a:stretch>
              </p:blipFill>
              <p:spPr>
                <a:xfrm>
                  <a:off x="3911397" y="5034045"/>
                  <a:ext cx="282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155" name="Freihand 132154">
                  <a:extLst>
                    <a:ext uri="{FF2B5EF4-FFF2-40B4-BE49-F238E27FC236}">
                      <a16:creationId xmlns:a16="http://schemas.microsoft.com/office/drawing/2014/main" id="{4A689533-B98F-48A6-9807-23E5381BCEB4}"/>
                    </a:ext>
                  </a:extLst>
                </p14:cNvPr>
                <p14:cNvContentPartPr/>
                <p14:nvPr/>
              </p14:nvContentPartPr>
              <p14:xfrm>
                <a:off x="4364637" y="4918125"/>
                <a:ext cx="165240" cy="189720"/>
              </p14:xfrm>
            </p:contentPart>
          </mc:Choice>
          <mc:Fallback xmlns="">
            <p:pic>
              <p:nvPicPr>
                <p:cNvPr id="132155" name="Freihand 132154">
                  <a:extLst>
                    <a:ext uri="{FF2B5EF4-FFF2-40B4-BE49-F238E27FC236}">
                      <a16:creationId xmlns:a16="http://schemas.microsoft.com/office/drawing/2014/main" id="{4A689533-B98F-48A6-9807-23E5381BCEB4}"/>
                    </a:ext>
                  </a:extLst>
                </p:cNvPr>
                <p:cNvPicPr/>
                <p:nvPr/>
              </p:nvPicPr>
              <p:blipFill>
                <a:blip r:embed="rId213"/>
                <a:stretch>
                  <a:fillRect/>
                </a:stretch>
              </p:blipFill>
              <p:spPr>
                <a:xfrm>
                  <a:off x="4360317" y="4913805"/>
                  <a:ext cx="173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156" name="Freihand 132155">
                  <a:extLst>
                    <a:ext uri="{FF2B5EF4-FFF2-40B4-BE49-F238E27FC236}">
                      <a16:creationId xmlns:a16="http://schemas.microsoft.com/office/drawing/2014/main" id="{F204A6F2-988A-495D-A36E-5FDED1123DE3}"/>
                    </a:ext>
                  </a:extLst>
                </p14:cNvPr>
                <p14:cNvContentPartPr/>
                <p14:nvPr/>
              </p14:nvContentPartPr>
              <p14:xfrm>
                <a:off x="4568037" y="5021805"/>
                <a:ext cx="85320" cy="59040"/>
              </p14:xfrm>
            </p:contentPart>
          </mc:Choice>
          <mc:Fallback xmlns="">
            <p:pic>
              <p:nvPicPr>
                <p:cNvPr id="132156" name="Freihand 132155">
                  <a:extLst>
                    <a:ext uri="{FF2B5EF4-FFF2-40B4-BE49-F238E27FC236}">
                      <a16:creationId xmlns:a16="http://schemas.microsoft.com/office/drawing/2014/main" id="{F204A6F2-988A-495D-A36E-5FDED1123DE3}"/>
                    </a:ext>
                  </a:extLst>
                </p:cNvPr>
                <p:cNvPicPr/>
                <p:nvPr/>
              </p:nvPicPr>
              <p:blipFill>
                <a:blip r:embed="rId215"/>
                <a:stretch>
                  <a:fillRect/>
                </a:stretch>
              </p:blipFill>
              <p:spPr>
                <a:xfrm>
                  <a:off x="4563717" y="5017485"/>
                  <a:ext cx="93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157" name="Freihand 132156">
                  <a:extLst>
                    <a:ext uri="{FF2B5EF4-FFF2-40B4-BE49-F238E27FC236}">
                      <a16:creationId xmlns:a16="http://schemas.microsoft.com/office/drawing/2014/main" id="{BF7948B2-3E69-48EC-9114-D836D1C51DDB}"/>
                    </a:ext>
                  </a:extLst>
                </p14:cNvPr>
                <p14:cNvContentPartPr/>
                <p14:nvPr/>
              </p14:nvContentPartPr>
              <p14:xfrm>
                <a:off x="4680357" y="4913445"/>
                <a:ext cx="138600" cy="157680"/>
              </p14:xfrm>
            </p:contentPart>
          </mc:Choice>
          <mc:Fallback xmlns="">
            <p:pic>
              <p:nvPicPr>
                <p:cNvPr id="132157" name="Freihand 132156">
                  <a:extLst>
                    <a:ext uri="{FF2B5EF4-FFF2-40B4-BE49-F238E27FC236}">
                      <a16:creationId xmlns:a16="http://schemas.microsoft.com/office/drawing/2014/main" id="{BF7948B2-3E69-48EC-9114-D836D1C51DDB}"/>
                    </a:ext>
                  </a:extLst>
                </p:cNvPr>
                <p:cNvPicPr/>
                <p:nvPr/>
              </p:nvPicPr>
              <p:blipFill>
                <a:blip r:embed="rId217"/>
                <a:stretch>
                  <a:fillRect/>
                </a:stretch>
              </p:blipFill>
              <p:spPr>
                <a:xfrm>
                  <a:off x="4676037" y="4909125"/>
                  <a:ext cx="147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158" name="Freihand 132157">
                  <a:extLst>
                    <a:ext uri="{FF2B5EF4-FFF2-40B4-BE49-F238E27FC236}">
                      <a16:creationId xmlns:a16="http://schemas.microsoft.com/office/drawing/2014/main" id="{43869D38-0C70-4041-97F8-B528E12E0B49}"/>
                    </a:ext>
                  </a:extLst>
                </p14:cNvPr>
                <p14:cNvContentPartPr/>
                <p14:nvPr/>
              </p14:nvContentPartPr>
              <p14:xfrm>
                <a:off x="4736517" y="5047725"/>
                <a:ext cx="66960" cy="35640"/>
              </p14:xfrm>
            </p:contentPart>
          </mc:Choice>
          <mc:Fallback xmlns="">
            <p:pic>
              <p:nvPicPr>
                <p:cNvPr id="132158" name="Freihand 132157">
                  <a:extLst>
                    <a:ext uri="{FF2B5EF4-FFF2-40B4-BE49-F238E27FC236}">
                      <a16:creationId xmlns:a16="http://schemas.microsoft.com/office/drawing/2014/main" id="{43869D38-0C70-4041-97F8-B528E12E0B49}"/>
                    </a:ext>
                  </a:extLst>
                </p:cNvPr>
                <p:cNvPicPr/>
                <p:nvPr/>
              </p:nvPicPr>
              <p:blipFill>
                <a:blip r:embed="rId219"/>
                <a:stretch>
                  <a:fillRect/>
                </a:stretch>
              </p:blipFill>
              <p:spPr>
                <a:xfrm>
                  <a:off x="4732197" y="5043405"/>
                  <a:ext cx="75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159" name="Freihand 132158">
                  <a:extLst>
                    <a:ext uri="{FF2B5EF4-FFF2-40B4-BE49-F238E27FC236}">
                      <a16:creationId xmlns:a16="http://schemas.microsoft.com/office/drawing/2014/main" id="{AC439CE9-67F4-4892-AAA0-3728692CD9CA}"/>
                    </a:ext>
                  </a:extLst>
                </p14:cNvPr>
                <p14:cNvContentPartPr/>
                <p14:nvPr/>
              </p14:nvContentPartPr>
              <p14:xfrm>
                <a:off x="4935237" y="4939005"/>
                <a:ext cx="262080" cy="149040"/>
              </p14:xfrm>
            </p:contentPart>
          </mc:Choice>
          <mc:Fallback xmlns="">
            <p:pic>
              <p:nvPicPr>
                <p:cNvPr id="132159" name="Freihand 132158">
                  <a:extLst>
                    <a:ext uri="{FF2B5EF4-FFF2-40B4-BE49-F238E27FC236}">
                      <a16:creationId xmlns:a16="http://schemas.microsoft.com/office/drawing/2014/main" id="{AC439CE9-67F4-4892-AAA0-3728692CD9CA}"/>
                    </a:ext>
                  </a:extLst>
                </p:cNvPr>
                <p:cNvPicPr/>
                <p:nvPr/>
              </p:nvPicPr>
              <p:blipFill>
                <a:blip r:embed="rId221"/>
                <a:stretch>
                  <a:fillRect/>
                </a:stretch>
              </p:blipFill>
              <p:spPr>
                <a:xfrm>
                  <a:off x="4930917" y="4934685"/>
                  <a:ext cx="270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160" name="Freihand 132159">
                  <a:extLst>
                    <a:ext uri="{FF2B5EF4-FFF2-40B4-BE49-F238E27FC236}">
                      <a16:creationId xmlns:a16="http://schemas.microsoft.com/office/drawing/2014/main" id="{0E9DFD40-E942-4ABB-A7B4-2597A3FB3A14}"/>
                    </a:ext>
                  </a:extLst>
                </p14:cNvPr>
                <p14:cNvContentPartPr/>
                <p14:nvPr/>
              </p14:nvContentPartPr>
              <p14:xfrm>
                <a:off x="5360397" y="4895445"/>
                <a:ext cx="192600" cy="156960"/>
              </p14:xfrm>
            </p:contentPart>
          </mc:Choice>
          <mc:Fallback xmlns="">
            <p:pic>
              <p:nvPicPr>
                <p:cNvPr id="132160" name="Freihand 132159">
                  <a:extLst>
                    <a:ext uri="{FF2B5EF4-FFF2-40B4-BE49-F238E27FC236}">
                      <a16:creationId xmlns:a16="http://schemas.microsoft.com/office/drawing/2014/main" id="{0E9DFD40-E942-4ABB-A7B4-2597A3FB3A14}"/>
                    </a:ext>
                  </a:extLst>
                </p:cNvPr>
                <p:cNvPicPr/>
                <p:nvPr/>
              </p:nvPicPr>
              <p:blipFill>
                <a:blip r:embed="rId223"/>
                <a:stretch>
                  <a:fillRect/>
                </a:stretch>
              </p:blipFill>
              <p:spPr>
                <a:xfrm>
                  <a:off x="5356077" y="4891125"/>
                  <a:ext cx="2012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161" name="Freihand 132160">
                  <a:extLst>
                    <a:ext uri="{FF2B5EF4-FFF2-40B4-BE49-F238E27FC236}">
                      <a16:creationId xmlns:a16="http://schemas.microsoft.com/office/drawing/2014/main" id="{FB39CBE8-4BBE-42A6-8D02-C58FD236EFA1}"/>
                    </a:ext>
                  </a:extLst>
                </p14:cNvPr>
                <p14:cNvContentPartPr/>
                <p14:nvPr/>
              </p14:nvContentPartPr>
              <p14:xfrm>
                <a:off x="5627517" y="4977165"/>
                <a:ext cx="145080" cy="78120"/>
              </p14:xfrm>
            </p:contentPart>
          </mc:Choice>
          <mc:Fallback xmlns="">
            <p:pic>
              <p:nvPicPr>
                <p:cNvPr id="132161" name="Freihand 132160">
                  <a:extLst>
                    <a:ext uri="{FF2B5EF4-FFF2-40B4-BE49-F238E27FC236}">
                      <a16:creationId xmlns:a16="http://schemas.microsoft.com/office/drawing/2014/main" id="{FB39CBE8-4BBE-42A6-8D02-C58FD236EFA1}"/>
                    </a:ext>
                  </a:extLst>
                </p:cNvPr>
                <p:cNvPicPr/>
                <p:nvPr/>
              </p:nvPicPr>
              <p:blipFill>
                <a:blip r:embed="rId225"/>
                <a:stretch>
                  <a:fillRect/>
                </a:stretch>
              </p:blipFill>
              <p:spPr>
                <a:xfrm>
                  <a:off x="5623197" y="4972845"/>
                  <a:ext cx="153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162" name="Freihand 132161">
                  <a:extLst>
                    <a:ext uri="{FF2B5EF4-FFF2-40B4-BE49-F238E27FC236}">
                      <a16:creationId xmlns:a16="http://schemas.microsoft.com/office/drawing/2014/main" id="{E62354DC-F1DC-4327-8558-FDFDE1BE1410}"/>
                    </a:ext>
                  </a:extLst>
                </p14:cNvPr>
                <p14:cNvContentPartPr/>
                <p14:nvPr/>
              </p14:nvContentPartPr>
              <p14:xfrm>
                <a:off x="5906877" y="4849365"/>
                <a:ext cx="234720" cy="250200"/>
              </p14:xfrm>
            </p:contentPart>
          </mc:Choice>
          <mc:Fallback xmlns="">
            <p:pic>
              <p:nvPicPr>
                <p:cNvPr id="132162" name="Freihand 132161">
                  <a:extLst>
                    <a:ext uri="{FF2B5EF4-FFF2-40B4-BE49-F238E27FC236}">
                      <a16:creationId xmlns:a16="http://schemas.microsoft.com/office/drawing/2014/main" id="{E62354DC-F1DC-4327-8558-FDFDE1BE1410}"/>
                    </a:ext>
                  </a:extLst>
                </p:cNvPr>
                <p:cNvPicPr/>
                <p:nvPr/>
              </p:nvPicPr>
              <p:blipFill>
                <a:blip r:embed="rId227"/>
                <a:stretch>
                  <a:fillRect/>
                </a:stretch>
              </p:blipFill>
              <p:spPr>
                <a:xfrm>
                  <a:off x="5902557" y="4845045"/>
                  <a:ext cx="2433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163" name="Freihand 132162">
                  <a:extLst>
                    <a:ext uri="{FF2B5EF4-FFF2-40B4-BE49-F238E27FC236}">
                      <a16:creationId xmlns:a16="http://schemas.microsoft.com/office/drawing/2014/main" id="{81A0F4CD-D8C9-4994-A546-800BCFC97A63}"/>
                    </a:ext>
                  </a:extLst>
                </p14:cNvPr>
                <p14:cNvContentPartPr/>
                <p14:nvPr/>
              </p14:nvContentPartPr>
              <p14:xfrm>
                <a:off x="6127917" y="4975005"/>
                <a:ext cx="111600" cy="48600"/>
              </p14:xfrm>
            </p:contentPart>
          </mc:Choice>
          <mc:Fallback xmlns="">
            <p:pic>
              <p:nvPicPr>
                <p:cNvPr id="132163" name="Freihand 132162">
                  <a:extLst>
                    <a:ext uri="{FF2B5EF4-FFF2-40B4-BE49-F238E27FC236}">
                      <a16:creationId xmlns:a16="http://schemas.microsoft.com/office/drawing/2014/main" id="{81A0F4CD-D8C9-4994-A546-800BCFC97A63}"/>
                    </a:ext>
                  </a:extLst>
                </p:cNvPr>
                <p:cNvPicPr/>
                <p:nvPr/>
              </p:nvPicPr>
              <p:blipFill>
                <a:blip r:embed="rId229"/>
                <a:stretch>
                  <a:fillRect/>
                </a:stretch>
              </p:blipFill>
              <p:spPr>
                <a:xfrm>
                  <a:off x="6123597" y="4970685"/>
                  <a:ext cx="120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164" name="Freihand 132163">
                  <a:extLst>
                    <a:ext uri="{FF2B5EF4-FFF2-40B4-BE49-F238E27FC236}">
                      <a16:creationId xmlns:a16="http://schemas.microsoft.com/office/drawing/2014/main" id="{E4C87131-33F2-468B-8774-3A7E8EB3D34E}"/>
                    </a:ext>
                  </a:extLst>
                </p14:cNvPr>
                <p14:cNvContentPartPr/>
                <p14:nvPr/>
              </p14:nvContentPartPr>
              <p14:xfrm>
                <a:off x="6271557" y="4962765"/>
                <a:ext cx="218160" cy="42120"/>
              </p14:xfrm>
            </p:contentPart>
          </mc:Choice>
          <mc:Fallback xmlns="">
            <p:pic>
              <p:nvPicPr>
                <p:cNvPr id="132164" name="Freihand 132163">
                  <a:extLst>
                    <a:ext uri="{FF2B5EF4-FFF2-40B4-BE49-F238E27FC236}">
                      <a16:creationId xmlns:a16="http://schemas.microsoft.com/office/drawing/2014/main" id="{E4C87131-33F2-468B-8774-3A7E8EB3D34E}"/>
                    </a:ext>
                  </a:extLst>
                </p:cNvPr>
                <p:cNvPicPr/>
                <p:nvPr/>
              </p:nvPicPr>
              <p:blipFill>
                <a:blip r:embed="rId231"/>
                <a:stretch>
                  <a:fillRect/>
                </a:stretch>
              </p:blipFill>
              <p:spPr>
                <a:xfrm>
                  <a:off x="6267237" y="4958445"/>
                  <a:ext cx="2268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2165" name="Freihand 132164">
                  <a:extLst>
                    <a:ext uri="{FF2B5EF4-FFF2-40B4-BE49-F238E27FC236}">
                      <a16:creationId xmlns:a16="http://schemas.microsoft.com/office/drawing/2014/main" id="{7EB8DBD6-9078-4B87-9FEA-100B114B77A4}"/>
                    </a:ext>
                  </a:extLst>
                </p14:cNvPr>
                <p14:cNvContentPartPr/>
                <p14:nvPr/>
              </p14:nvContentPartPr>
              <p14:xfrm>
                <a:off x="6512037" y="4958085"/>
                <a:ext cx="99360" cy="53280"/>
              </p14:xfrm>
            </p:contentPart>
          </mc:Choice>
          <mc:Fallback xmlns="">
            <p:pic>
              <p:nvPicPr>
                <p:cNvPr id="132165" name="Freihand 132164">
                  <a:extLst>
                    <a:ext uri="{FF2B5EF4-FFF2-40B4-BE49-F238E27FC236}">
                      <a16:creationId xmlns:a16="http://schemas.microsoft.com/office/drawing/2014/main" id="{7EB8DBD6-9078-4B87-9FEA-100B114B77A4}"/>
                    </a:ext>
                  </a:extLst>
                </p:cNvPr>
                <p:cNvPicPr/>
                <p:nvPr/>
              </p:nvPicPr>
              <p:blipFill>
                <a:blip r:embed="rId233"/>
                <a:stretch>
                  <a:fillRect/>
                </a:stretch>
              </p:blipFill>
              <p:spPr>
                <a:xfrm>
                  <a:off x="6507717" y="4953765"/>
                  <a:ext cx="1080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166" name="Freihand 132165">
                  <a:extLst>
                    <a:ext uri="{FF2B5EF4-FFF2-40B4-BE49-F238E27FC236}">
                      <a16:creationId xmlns:a16="http://schemas.microsoft.com/office/drawing/2014/main" id="{E9663BAF-DD07-4AA5-8F46-8B3D1F9EAEBD}"/>
                    </a:ext>
                  </a:extLst>
                </p14:cNvPr>
                <p14:cNvContentPartPr/>
                <p14:nvPr/>
              </p14:nvContentPartPr>
              <p14:xfrm>
                <a:off x="6600957" y="4879245"/>
                <a:ext cx="71280" cy="136800"/>
              </p14:xfrm>
            </p:contentPart>
          </mc:Choice>
          <mc:Fallback xmlns="">
            <p:pic>
              <p:nvPicPr>
                <p:cNvPr id="132166" name="Freihand 132165">
                  <a:extLst>
                    <a:ext uri="{FF2B5EF4-FFF2-40B4-BE49-F238E27FC236}">
                      <a16:creationId xmlns:a16="http://schemas.microsoft.com/office/drawing/2014/main" id="{E9663BAF-DD07-4AA5-8F46-8B3D1F9EAEBD}"/>
                    </a:ext>
                  </a:extLst>
                </p:cNvPr>
                <p:cNvPicPr/>
                <p:nvPr/>
              </p:nvPicPr>
              <p:blipFill>
                <a:blip r:embed="rId235"/>
                <a:stretch>
                  <a:fillRect/>
                </a:stretch>
              </p:blipFill>
              <p:spPr>
                <a:xfrm>
                  <a:off x="6596637" y="4874925"/>
                  <a:ext cx="79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2167" name="Freihand 132166">
                  <a:extLst>
                    <a:ext uri="{FF2B5EF4-FFF2-40B4-BE49-F238E27FC236}">
                      <a16:creationId xmlns:a16="http://schemas.microsoft.com/office/drawing/2014/main" id="{6630ECDF-1E10-490A-B29A-126DB947371A}"/>
                    </a:ext>
                  </a:extLst>
                </p14:cNvPr>
                <p14:cNvContentPartPr/>
                <p14:nvPr/>
              </p14:nvContentPartPr>
              <p14:xfrm>
                <a:off x="6670077" y="4871325"/>
                <a:ext cx="225000" cy="127080"/>
              </p14:xfrm>
            </p:contentPart>
          </mc:Choice>
          <mc:Fallback xmlns="">
            <p:pic>
              <p:nvPicPr>
                <p:cNvPr id="132167" name="Freihand 132166">
                  <a:extLst>
                    <a:ext uri="{FF2B5EF4-FFF2-40B4-BE49-F238E27FC236}">
                      <a16:creationId xmlns:a16="http://schemas.microsoft.com/office/drawing/2014/main" id="{6630ECDF-1E10-490A-B29A-126DB947371A}"/>
                    </a:ext>
                  </a:extLst>
                </p:cNvPr>
                <p:cNvPicPr/>
                <p:nvPr/>
              </p:nvPicPr>
              <p:blipFill>
                <a:blip r:embed="rId237"/>
                <a:stretch>
                  <a:fillRect/>
                </a:stretch>
              </p:blipFill>
              <p:spPr>
                <a:xfrm>
                  <a:off x="6665757" y="4867005"/>
                  <a:ext cx="233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2168" name="Freihand 132167">
                  <a:extLst>
                    <a:ext uri="{FF2B5EF4-FFF2-40B4-BE49-F238E27FC236}">
                      <a16:creationId xmlns:a16="http://schemas.microsoft.com/office/drawing/2014/main" id="{A60D9259-CCAF-45CA-ACC2-091FF369553C}"/>
                    </a:ext>
                  </a:extLst>
                </p14:cNvPr>
                <p14:cNvContentPartPr/>
                <p14:nvPr/>
              </p14:nvContentPartPr>
              <p14:xfrm>
                <a:off x="7043397" y="4879245"/>
                <a:ext cx="120960" cy="122040"/>
              </p14:xfrm>
            </p:contentPart>
          </mc:Choice>
          <mc:Fallback xmlns="">
            <p:pic>
              <p:nvPicPr>
                <p:cNvPr id="132168" name="Freihand 132167">
                  <a:extLst>
                    <a:ext uri="{FF2B5EF4-FFF2-40B4-BE49-F238E27FC236}">
                      <a16:creationId xmlns:a16="http://schemas.microsoft.com/office/drawing/2014/main" id="{A60D9259-CCAF-45CA-ACC2-091FF369553C}"/>
                    </a:ext>
                  </a:extLst>
                </p:cNvPr>
                <p:cNvPicPr/>
                <p:nvPr/>
              </p:nvPicPr>
              <p:blipFill>
                <a:blip r:embed="rId239"/>
                <a:stretch>
                  <a:fillRect/>
                </a:stretch>
              </p:blipFill>
              <p:spPr>
                <a:xfrm>
                  <a:off x="7039077" y="4874925"/>
                  <a:ext cx="129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2169" name="Freihand 132168">
                  <a:extLst>
                    <a:ext uri="{FF2B5EF4-FFF2-40B4-BE49-F238E27FC236}">
                      <a16:creationId xmlns:a16="http://schemas.microsoft.com/office/drawing/2014/main" id="{61CA8F5D-6CE8-4067-87BD-F854C9889E4D}"/>
                    </a:ext>
                  </a:extLst>
                </p14:cNvPr>
                <p14:cNvContentPartPr/>
                <p14:nvPr/>
              </p14:nvContentPartPr>
              <p14:xfrm>
                <a:off x="7198917" y="4892925"/>
                <a:ext cx="22680" cy="72720"/>
              </p14:xfrm>
            </p:contentPart>
          </mc:Choice>
          <mc:Fallback xmlns="">
            <p:pic>
              <p:nvPicPr>
                <p:cNvPr id="132169" name="Freihand 132168">
                  <a:extLst>
                    <a:ext uri="{FF2B5EF4-FFF2-40B4-BE49-F238E27FC236}">
                      <a16:creationId xmlns:a16="http://schemas.microsoft.com/office/drawing/2014/main" id="{61CA8F5D-6CE8-4067-87BD-F854C9889E4D}"/>
                    </a:ext>
                  </a:extLst>
                </p:cNvPr>
                <p:cNvPicPr/>
                <p:nvPr/>
              </p:nvPicPr>
              <p:blipFill>
                <a:blip r:embed="rId241"/>
                <a:stretch>
                  <a:fillRect/>
                </a:stretch>
              </p:blipFill>
              <p:spPr>
                <a:xfrm>
                  <a:off x="7194597" y="4888605"/>
                  <a:ext cx="31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2170" name="Freihand 132169">
                  <a:extLst>
                    <a:ext uri="{FF2B5EF4-FFF2-40B4-BE49-F238E27FC236}">
                      <a16:creationId xmlns:a16="http://schemas.microsoft.com/office/drawing/2014/main" id="{73F1F356-45CD-4406-B4CE-A53004BF9F22}"/>
                    </a:ext>
                  </a:extLst>
                </p14:cNvPr>
                <p14:cNvContentPartPr/>
                <p14:nvPr/>
              </p14:nvContentPartPr>
              <p14:xfrm>
                <a:off x="7241037" y="4784565"/>
                <a:ext cx="246240" cy="188280"/>
              </p14:xfrm>
            </p:contentPart>
          </mc:Choice>
          <mc:Fallback xmlns="">
            <p:pic>
              <p:nvPicPr>
                <p:cNvPr id="132170" name="Freihand 132169">
                  <a:extLst>
                    <a:ext uri="{FF2B5EF4-FFF2-40B4-BE49-F238E27FC236}">
                      <a16:creationId xmlns:a16="http://schemas.microsoft.com/office/drawing/2014/main" id="{73F1F356-45CD-4406-B4CE-A53004BF9F22}"/>
                    </a:ext>
                  </a:extLst>
                </p:cNvPr>
                <p:cNvPicPr/>
                <p:nvPr/>
              </p:nvPicPr>
              <p:blipFill>
                <a:blip r:embed="rId243"/>
                <a:stretch>
                  <a:fillRect/>
                </a:stretch>
              </p:blipFill>
              <p:spPr>
                <a:xfrm>
                  <a:off x="7236717" y="4780245"/>
                  <a:ext cx="254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2171" name="Freihand 132170">
                  <a:extLst>
                    <a:ext uri="{FF2B5EF4-FFF2-40B4-BE49-F238E27FC236}">
                      <a16:creationId xmlns:a16="http://schemas.microsoft.com/office/drawing/2014/main" id="{4133951F-040B-4B12-A539-ECE99F00D484}"/>
                    </a:ext>
                  </a:extLst>
                </p14:cNvPr>
                <p14:cNvContentPartPr/>
                <p14:nvPr/>
              </p14:nvContentPartPr>
              <p14:xfrm>
                <a:off x="7473957" y="4776645"/>
                <a:ext cx="340560" cy="165960"/>
              </p14:xfrm>
            </p:contentPart>
          </mc:Choice>
          <mc:Fallback xmlns="">
            <p:pic>
              <p:nvPicPr>
                <p:cNvPr id="132171" name="Freihand 132170">
                  <a:extLst>
                    <a:ext uri="{FF2B5EF4-FFF2-40B4-BE49-F238E27FC236}">
                      <a16:creationId xmlns:a16="http://schemas.microsoft.com/office/drawing/2014/main" id="{4133951F-040B-4B12-A539-ECE99F00D484}"/>
                    </a:ext>
                  </a:extLst>
                </p:cNvPr>
                <p:cNvPicPr/>
                <p:nvPr/>
              </p:nvPicPr>
              <p:blipFill>
                <a:blip r:embed="rId245"/>
                <a:stretch>
                  <a:fillRect/>
                </a:stretch>
              </p:blipFill>
              <p:spPr>
                <a:xfrm>
                  <a:off x="7469637" y="4772325"/>
                  <a:ext cx="349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2172" name="Freihand 132171">
                  <a:extLst>
                    <a:ext uri="{FF2B5EF4-FFF2-40B4-BE49-F238E27FC236}">
                      <a16:creationId xmlns:a16="http://schemas.microsoft.com/office/drawing/2014/main" id="{B9CBE682-7E4C-4204-9765-5101AA7D4E4C}"/>
                    </a:ext>
                  </a:extLst>
                </p14:cNvPr>
                <p14:cNvContentPartPr/>
                <p14:nvPr/>
              </p14:nvContentPartPr>
              <p14:xfrm>
                <a:off x="7801197" y="4788165"/>
                <a:ext cx="30960" cy="61200"/>
              </p14:xfrm>
            </p:contentPart>
          </mc:Choice>
          <mc:Fallback xmlns="">
            <p:pic>
              <p:nvPicPr>
                <p:cNvPr id="132172" name="Freihand 132171">
                  <a:extLst>
                    <a:ext uri="{FF2B5EF4-FFF2-40B4-BE49-F238E27FC236}">
                      <a16:creationId xmlns:a16="http://schemas.microsoft.com/office/drawing/2014/main" id="{B9CBE682-7E4C-4204-9765-5101AA7D4E4C}"/>
                    </a:ext>
                  </a:extLst>
                </p:cNvPr>
                <p:cNvPicPr/>
                <p:nvPr/>
              </p:nvPicPr>
              <p:blipFill>
                <a:blip r:embed="rId247"/>
                <a:stretch>
                  <a:fillRect/>
                </a:stretch>
              </p:blipFill>
              <p:spPr>
                <a:xfrm>
                  <a:off x="7796877" y="4783845"/>
                  <a:ext cx="39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2173" name="Freihand 132172">
                  <a:extLst>
                    <a:ext uri="{FF2B5EF4-FFF2-40B4-BE49-F238E27FC236}">
                      <a16:creationId xmlns:a16="http://schemas.microsoft.com/office/drawing/2014/main" id="{8A970AC0-2044-456C-9FC3-4BA86483F5A0}"/>
                    </a:ext>
                  </a:extLst>
                </p14:cNvPr>
                <p14:cNvContentPartPr/>
                <p14:nvPr/>
              </p14:nvContentPartPr>
              <p14:xfrm>
                <a:off x="7831437" y="4857285"/>
                <a:ext cx="201240" cy="68040"/>
              </p14:xfrm>
            </p:contentPart>
          </mc:Choice>
          <mc:Fallback xmlns="">
            <p:pic>
              <p:nvPicPr>
                <p:cNvPr id="132173" name="Freihand 132172">
                  <a:extLst>
                    <a:ext uri="{FF2B5EF4-FFF2-40B4-BE49-F238E27FC236}">
                      <a16:creationId xmlns:a16="http://schemas.microsoft.com/office/drawing/2014/main" id="{8A970AC0-2044-456C-9FC3-4BA86483F5A0}"/>
                    </a:ext>
                  </a:extLst>
                </p:cNvPr>
                <p:cNvPicPr/>
                <p:nvPr/>
              </p:nvPicPr>
              <p:blipFill>
                <a:blip r:embed="rId249"/>
                <a:stretch>
                  <a:fillRect/>
                </a:stretch>
              </p:blipFill>
              <p:spPr>
                <a:xfrm>
                  <a:off x="7827117" y="4852965"/>
                  <a:ext cx="209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2175" name="Freihand 132174">
                  <a:extLst>
                    <a:ext uri="{FF2B5EF4-FFF2-40B4-BE49-F238E27FC236}">
                      <a16:creationId xmlns:a16="http://schemas.microsoft.com/office/drawing/2014/main" id="{F47FCD81-E777-4377-B3CB-E751F49130A1}"/>
                    </a:ext>
                  </a:extLst>
                </p14:cNvPr>
                <p14:cNvContentPartPr/>
                <p14:nvPr/>
              </p14:nvContentPartPr>
              <p14:xfrm>
                <a:off x="2094477" y="5402325"/>
                <a:ext cx="214920" cy="243720"/>
              </p14:xfrm>
            </p:contentPart>
          </mc:Choice>
          <mc:Fallback xmlns="">
            <p:pic>
              <p:nvPicPr>
                <p:cNvPr id="132175" name="Freihand 132174">
                  <a:extLst>
                    <a:ext uri="{FF2B5EF4-FFF2-40B4-BE49-F238E27FC236}">
                      <a16:creationId xmlns:a16="http://schemas.microsoft.com/office/drawing/2014/main" id="{F47FCD81-E777-4377-B3CB-E751F49130A1}"/>
                    </a:ext>
                  </a:extLst>
                </p:cNvPr>
                <p:cNvPicPr/>
                <p:nvPr/>
              </p:nvPicPr>
              <p:blipFill>
                <a:blip r:embed="rId251"/>
                <a:stretch>
                  <a:fillRect/>
                </a:stretch>
              </p:blipFill>
              <p:spPr>
                <a:xfrm>
                  <a:off x="2090157" y="5398005"/>
                  <a:ext cx="2235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2176" name="Freihand 132175">
                  <a:extLst>
                    <a:ext uri="{FF2B5EF4-FFF2-40B4-BE49-F238E27FC236}">
                      <a16:creationId xmlns:a16="http://schemas.microsoft.com/office/drawing/2014/main" id="{90D18AE7-E011-43AA-B40D-2CD7EE2304EC}"/>
                    </a:ext>
                  </a:extLst>
                </p14:cNvPr>
                <p14:cNvContentPartPr/>
                <p14:nvPr/>
              </p14:nvContentPartPr>
              <p14:xfrm>
                <a:off x="2467797" y="5387565"/>
                <a:ext cx="190800" cy="165960"/>
              </p14:xfrm>
            </p:contentPart>
          </mc:Choice>
          <mc:Fallback xmlns="">
            <p:pic>
              <p:nvPicPr>
                <p:cNvPr id="132176" name="Freihand 132175">
                  <a:extLst>
                    <a:ext uri="{FF2B5EF4-FFF2-40B4-BE49-F238E27FC236}">
                      <a16:creationId xmlns:a16="http://schemas.microsoft.com/office/drawing/2014/main" id="{90D18AE7-E011-43AA-B40D-2CD7EE2304EC}"/>
                    </a:ext>
                  </a:extLst>
                </p:cNvPr>
                <p:cNvPicPr/>
                <p:nvPr/>
              </p:nvPicPr>
              <p:blipFill>
                <a:blip r:embed="rId253"/>
                <a:stretch>
                  <a:fillRect/>
                </a:stretch>
              </p:blipFill>
              <p:spPr>
                <a:xfrm>
                  <a:off x="2463477" y="5383245"/>
                  <a:ext cx="199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2177" name="Freihand 132176">
                  <a:extLst>
                    <a:ext uri="{FF2B5EF4-FFF2-40B4-BE49-F238E27FC236}">
                      <a16:creationId xmlns:a16="http://schemas.microsoft.com/office/drawing/2014/main" id="{679CE9B2-3212-4FC6-8BB3-D4049863F8EA}"/>
                    </a:ext>
                  </a:extLst>
                </p14:cNvPr>
                <p14:cNvContentPartPr/>
                <p14:nvPr/>
              </p14:nvContentPartPr>
              <p14:xfrm>
                <a:off x="2690277" y="5458845"/>
                <a:ext cx="99360" cy="89280"/>
              </p14:xfrm>
            </p:contentPart>
          </mc:Choice>
          <mc:Fallback xmlns="">
            <p:pic>
              <p:nvPicPr>
                <p:cNvPr id="132177" name="Freihand 132176">
                  <a:extLst>
                    <a:ext uri="{FF2B5EF4-FFF2-40B4-BE49-F238E27FC236}">
                      <a16:creationId xmlns:a16="http://schemas.microsoft.com/office/drawing/2014/main" id="{679CE9B2-3212-4FC6-8BB3-D4049863F8EA}"/>
                    </a:ext>
                  </a:extLst>
                </p:cNvPr>
                <p:cNvPicPr/>
                <p:nvPr/>
              </p:nvPicPr>
              <p:blipFill>
                <a:blip r:embed="rId255"/>
                <a:stretch>
                  <a:fillRect/>
                </a:stretch>
              </p:blipFill>
              <p:spPr>
                <a:xfrm>
                  <a:off x="2685957" y="5454525"/>
                  <a:ext cx="108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2178" name="Freihand 132177">
                  <a:extLst>
                    <a:ext uri="{FF2B5EF4-FFF2-40B4-BE49-F238E27FC236}">
                      <a16:creationId xmlns:a16="http://schemas.microsoft.com/office/drawing/2014/main" id="{F8372B2C-CB7E-4885-9B9A-2C705C0CB388}"/>
                    </a:ext>
                  </a:extLst>
                </p14:cNvPr>
                <p14:cNvContentPartPr/>
                <p14:nvPr/>
              </p14:nvContentPartPr>
              <p14:xfrm>
                <a:off x="2992317" y="5416725"/>
                <a:ext cx="96120" cy="276840"/>
              </p14:xfrm>
            </p:contentPart>
          </mc:Choice>
          <mc:Fallback xmlns="">
            <p:pic>
              <p:nvPicPr>
                <p:cNvPr id="132178" name="Freihand 132177">
                  <a:extLst>
                    <a:ext uri="{FF2B5EF4-FFF2-40B4-BE49-F238E27FC236}">
                      <a16:creationId xmlns:a16="http://schemas.microsoft.com/office/drawing/2014/main" id="{F8372B2C-CB7E-4885-9B9A-2C705C0CB388}"/>
                    </a:ext>
                  </a:extLst>
                </p:cNvPr>
                <p:cNvPicPr/>
                <p:nvPr/>
              </p:nvPicPr>
              <p:blipFill>
                <a:blip r:embed="rId257"/>
                <a:stretch>
                  <a:fillRect/>
                </a:stretch>
              </p:blipFill>
              <p:spPr>
                <a:xfrm>
                  <a:off x="2987997" y="5412405"/>
                  <a:ext cx="1047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2179" name="Freihand 132178">
                  <a:extLst>
                    <a:ext uri="{FF2B5EF4-FFF2-40B4-BE49-F238E27FC236}">
                      <a16:creationId xmlns:a16="http://schemas.microsoft.com/office/drawing/2014/main" id="{180157D9-63C4-41E0-9B8E-14DC019EA8F3}"/>
                    </a:ext>
                  </a:extLst>
                </p14:cNvPr>
                <p14:cNvContentPartPr/>
                <p14:nvPr/>
              </p14:nvContentPartPr>
              <p14:xfrm>
                <a:off x="3148197" y="5447325"/>
                <a:ext cx="581040" cy="89640"/>
              </p14:xfrm>
            </p:contentPart>
          </mc:Choice>
          <mc:Fallback xmlns="">
            <p:pic>
              <p:nvPicPr>
                <p:cNvPr id="132179" name="Freihand 132178">
                  <a:extLst>
                    <a:ext uri="{FF2B5EF4-FFF2-40B4-BE49-F238E27FC236}">
                      <a16:creationId xmlns:a16="http://schemas.microsoft.com/office/drawing/2014/main" id="{180157D9-63C4-41E0-9B8E-14DC019EA8F3}"/>
                    </a:ext>
                  </a:extLst>
                </p:cNvPr>
                <p:cNvPicPr/>
                <p:nvPr/>
              </p:nvPicPr>
              <p:blipFill>
                <a:blip r:embed="rId259"/>
                <a:stretch>
                  <a:fillRect/>
                </a:stretch>
              </p:blipFill>
              <p:spPr>
                <a:xfrm>
                  <a:off x="3143877" y="5443005"/>
                  <a:ext cx="589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2180" name="Freihand 132179">
                  <a:extLst>
                    <a:ext uri="{FF2B5EF4-FFF2-40B4-BE49-F238E27FC236}">
                      <a16:creationId xmlns:a16="http://schemas.microsoft.com/office/drawing/2014/main" id="{1AA87641-57C2-4B55-802B-0F4DE0D20C6B}"/>
                    </a:ext>
                  </a:extLst>
                </p14:cNvPr>
                <p14:cNvContentPartPr/>
                <p14:nvPr/>
              </p14:nvContentPartPr>
              <p14:xfrm>
                <a:off x="3776397" y="5365965"/>
                <a:ext cx="313200" cy="132840"/>
              </p14:xfrm>
            </p:contentPart>
          </mc:Choice>
          <mc:Fallback xmlns="">
            <p:pic>
              <p:nvPicPr>
                <p:cNvPr id="132180" name="Freihand 132179">
                  <a:extLst>
                    <a:ext uri="{FF2B5EF4-FFF2-40B4-BE49-F238E27FC236}">
                      <a16:creationId xmlns:a16="http://schemas.microsoft.com/office/drawing/2014/main" id="{1AA87641-57C2-4B55-802B-0F4DE0D20C6B}"/>
                    </a:ext>
                  </a:extLst>
                </p:cNvPr>
                <p:cNvPicPr/>
                <p:nvPr/>
              </p:nvPicPr>
              <p:blipFill>
                <a:blip r:embed="rId261"/>
                <a:stretch>
                  <a:fillRect/>
                </a:stretch>
              </p:blipFill>
              <p:spPr>
                <a:xfrm>
                  <a:off x="3772077" y="5361645"/>
                  <a:ext cx="321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2181" name="Freihand 132180">
                  <a:extLst>
                    <a:ext uri="{FF2B5EF4-FFF2-40B4-BE49-F238E27FC236}">
                      <a16:creationId xmlns:a16="http://schemas.microsoft.com/office/drawing/2014/main" id="{D48F6DDE-EBB8-48DC-9E4D-39BD99C671BD}"/>
                    </a:ext>
                  </a:extLst>
                </p14:cNvPr>
                <p14:cNvContentPartPr/>
                <p14:nvPr/>
              </p14:nvContentPartPr>
              <p14:xfrm>
                <a:off x="4182117" y="5458485"/>
                <a:ext cx="6480" cy="104760"/>
              </p14:xfrm>
            </p:contentPart>
          </mc:Choice>
          <mc:Fallback xmlns="">
            <p:pic>
              <p:nvPicPr>
                <p:cNvPr id="132181" name="Freihand 132180">
                  <a:extLst>
                    <a:ext uri="{FF2B5EF4-FFF2-40B4-BE49-F238E27FC236}">
                      <a16:creationId xmlns:a16="http://schemas.microsoft.com/office/drawing/2014/main" id="{D48F6DDE-EBB8-48DC-9E4D-39BD99C671BD}"/>
                    </a:ext>
                  </a:extLst>
                </p:cNvPr>
                <p:cNvPicPr/>
                <p:nvPr/>
              </p:nvPicPr>
              <p:blipFill>
                <a:blip r:embed="rId263"/>
                <a:stretch>
                  <a:fillRect/>
                </a:stretch>
              </p:blipFill>
              <p:spPr>
                <a:xfrm>
                  <a:off x="4177797" y="5454165"/>
                  <a:ext cx="15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2182" name="Freihand 132181">
                  <a:extLst>
                    <a:ext uri="{FF2B5EF4-FFF2-40B4-BE49-F238E27FC236}">
                      <a16:creationId xmlns:a16="http://schemas.microsoft.com/office/drawing/2014/main" id="{0306E540-2534-4E5E-B435-15D4A288DA54}"/>
                    </a:ext>
                  </a:extLst>
                </p14:cNvPr>
                <p14:cNvContentPartPr/>
                <p14:nvPr/>
              </p14:nvContentPartPr>
              <p14:xfrm>
                <a:off x="4313517" y="5305845"/>
                <a:ext cx="198000" cy="162360"/>
              </p14:xfrm>
            </p:contentPart>
          </mc:Choice>
          <mc:Fallback xmlns="">
            <p:pic>
              <p:nvPicPr>
                <p:cNvPr id="132182" name="Freihand 132181">
                  <a:extLst>
                    <a:ext uri="{FF2B5EF4-FFF2-40B4-BE49-F238E27FC236}">
                      <a16:creationId xmlns:a16="http://schemas.microsoft.com/office/drawing/2014/main" id="{0306E540-2534-4E5E-B435-15D4A288DA54}"/>
                    </a:ext>
                  </a:extLst>
                </p:cNvPr>
                <p:cNvPicPr/>
                <p:nvPr/>
              </p:nvPicPr>
              <p:blipFill>
                <a:blip r:embed="rId265"/>
                <a:stretch>
                  <a:fillRect/>
                </a:stretch>
              </p:blipFill>
              <p:spPr>
                <a:xfrm>
                  <a:off x="4309197" y="5301525"/>
                  <a:ext cx="2066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2183" name="Freihand 132182">
                  <a:extLst>
                    <a:ext uri="{FF2B5EF4-FFF2-40B4-BE49-F238E27FC236}">
                      <a16:creationId xmlns:a16="http://schemas.microsoft.com/office/drawing/2014/main" id="{CED68FC7-895A-4775-9BBE-77A8291CA921}"/>
                    </a:ext>
                  </a:extLst>
                </p14:cNvPr>
                <p14:cNvContentPartPr/>
                <p14:nvPr/>
              </p14:nvContentPartPr>
              <p14:xfrm>
                <a:off x="4570557" y="5367405"/>
                <a:ext cx="243360" cy="88920"/>
              </p14:xfrm>
            </p:contentPart>
          </mc:Choice>
          <mc:Fallback xmlns="">
            <p:pic>
              <p:nvPicPr>
                <p:cNvPr id="132183" name="Freihand 132182">
                  <a:extLst>
                    <a:ext uri="{FF2B5EF4-FFF2-40B4-BE49-F238E27FC236}">
                      <a16:creationId xmlns:a16="http://schemas.microsoft.com/office/drawing/2014/main" id="{CED68FC7-895A-4775-9BBE-77A8291CA921}"/>
                    </a:ext>
                  </a:extLst>
                </p:cNvPr>
                <p:cNvPicPr/>
                <p:nvPr/>
              </p:nvPicPr>
              <p:blipFill>
                <a:blip r:embed="rId267"/>
                <a:stretch>
                  <a:fillRect/>
                </a:stretch>
              </p:blipFill>
              <p:spPr>
                <a:xfrm>
                  <a:off x="4566237" y="5363085"/>
                  <a:ext cx="252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2185" name="Freihand 132184">
                  <a:extLst>
                    <a:ext uri="{FF2B5EF4-FFF2-40B4-BE49-F238E27FC236}">
                      <a16:creationId xmlns:a16="http://schemas.microsoft.com/office/drawing/2014/main" id="{5ED029A9-AC65-4977-BBA4-7DAACC00D49D}"/>
                    </a:ext>
                  </a:extLst>
                </p14:cNvPr>
                <p14:cNvContentPartPr/>
                <p14:nvPr/>
              </p14:nvContentPartPr>
              <p14:xfrm>
                <a:off x="5011557" y="5268045"/>
                <a:ext cx="183600" cy="160200"/>
              </p14:xfrm>
            </p:contentPart>
          </mc:Choice>
          <mc:Fallback xmlns="">
            <p:pic>
              <p:nvPicPr>
                <p:cNvPr id="132185" name="Freihand 132184">
                  <a:extLst>
                    <a:ext uri="{FF2B5EF4-FFF2-40B4-BE49-F238E27FC236}">
                      <a16:creationId xmlns:a16="http://schemas.microsoft.com/office/drawing/2014/main" id="{5ED029A9-AC65-4977-BBA4-7DAACC00D49D}"/>
                    </a:ext>
                  </a:extLst>
                </p:cNvPr>
                <p:cNvPicPr/>
                <p:nvPr/>
              </p:nvPicPr>
              <p:blipFill>
                <a:blip r:embed="rId269"/>
                <a:stretch>
                  <a:fillRect/>
                </a:stretch>
              </p:blipFill>
              <p:spPr>
                <a:xfrm>
                  <a:off x="5007237" y="5263725"/>
                  <a:ext cx="192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2186" name="Freihand 132185">
                  <a:extLst>
                    <a:ext uri="{FF2B5EF4-FFF2-40B4-BE49-F238E27FC236}">
                      <a16:creationId xmlns:a16="http://schemas.microsoft.com/office/drawing/2014/main" id="{8F7DF9BF-5569-495A-A856-73AABE8D26E3}"/>
                    </a:ext>
                  </a:extLst>
                </p14:cNvPr>
                <p14:cNvContentPartPr/>
                <p14:nvPr/>
              </p14:nvContentPartPr>
              <p14:xfrm>
                <a:off x="5230797" y="5321685"/>
                <a:ext cx="115560" cy="84240"/>
              </p14:xfrm>
            </p:contentPart>
          </mc:Choice>
          <mc:Fallback xmlns="">
            <p:pic>
              <p:nvPicPr>
                <p:cNvPr id="132186" name="Freihand 132185">
                  <a:extLst>
                    <a:ext uri="{FF2B5EF4-FFF2-40B4-BE49-F238E27FC236}">
                      <a16:creationId xmlns:a16="http://schemas.microsoft.com/office/drawing/2014/main" id="{8F7DF9BF-5569-495A-A856-73AABE8D26E3}"/>
                    </a:ext>
                  </a:extLst>
                </p:cNvPr>
                <p:cNvPicPr/>
                <p:nvPr/>
              </p:nvPicPr>
              <p:blipFill>
                <a:blip r:embed="rId271"/>
                <a:stretch>
                  <a:fillRect/>
                </a:stretch>
              </p:blipFill>
              <p:spPr>
                <a:xfrm>
                  <a:off x="5226477" y="5317365"/>
                  <a:ext cx="124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2188" name="Freihand 132187">
                  <a:extLst>
                    <a:ext uri="{FF2B5EF4-FFF2-40B4-BE49-F238E27FC236}">
                      <a16:creationId xmlns:a16="http://schemas.microsoft.com/office/drawing/2014/main" id="{EB49715F-0BEE-4E59-B6FC-7974EF3E8E60}"/>
                    </a:ext>
                  </a:extLst>
                </p14:cNvPr>
                <p14:cNvContentPartPr/>
                <p14:nvPr/>
              </p14:nvContentPartPr>
              <p14:xfrm>
                <a:off x="5552277" y="5278485"/>
                <a:ext cx="11880" cy="146880"/>
              </p14:xfrm>
            </p:contentPart>
          </mc:Choice>
          <mc:Fallback xmlns="">
            <p:pic>
              <p:nvPicPr>
                <p:cNvPr id="132188" name="Freihand 132187">
                  <a:extLst>
                    <a:ext uri="{FF2B5EF4-FFF2-40B4-BE49-F238E27FC236}">
                      <a16:creationId xmlns:a16="http://schemas.microsoft.com/office/drawing/2014/main" id="{EB49715F-0BEE-4E59-B6FC-7974EF3E8E60}"/>
                    </a:ext>
                  </a:extLst>
                </p:cNvPr>
                <p:cNvPicPr/>
                <p:nvPr/>
              </p:nvPicPr>
              <p:blipFill>
                <a:blip r:embed="rId273"/>
                <a:stretch>
                  <a:fillRect/>
                </a:stretch>
              </p:blipFill>
              <p:spPr>
                <a:xfrm>
                  <a:off x="5547957" y="5274165"/>
                  <a:ext cx="20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2189" name="Freihand 132188">
                  <a:extLst>
                    <a:ext uri="{FF2B5EF4-FFF2-40B4-BE49-F238E27FC236}">
                      <a16:creationId xmlns:a16="http://schemas.microsoft.com/office/drawing/2014/main" id="{A5FE9FCA-5CA3-4A00-B945-B3F3A306140A}"/>
                    </a:ext>
                  </a:extLst>
                </p14:cNvPr>
                <p14:cNvContentPartPr/>
                <p14:nvPr/>
              </p14:nvContentPartPr>
              <p14:xfrm>
                <a:off x="5473077" y="5252565"/>
                <a:ext cx="163080" cy="191520"/>
              </p14:xfrm>
            </p:contentPart>
          </mc:Choice>
          <mc:Fallback xmlns="">
            <p:pic>
              <p:nvPicPr>
                <p:cNvPr id="132189" name="Freihand 132188">
                  <a:extLst>
                    <a:ext uri="{FF2B5EF4-FFF2-40B4-BE49-F238E27FC236}">
                      <a16:creationId xmlns:a16="http://schemas.microsoft.com/office/drawing/2014/main" id="{A5FE9FCA-5CA3-4A00-B945-B3F3A306140A}"/>
                    </a:ext>
                  </a:extLst>
                </p:cNvPr>
                <p:cNvPicPr/>
                <p:nvPr/>
              </p:nvPicPr>
              <p:blipFill>
                <a:blip r:embed="rId275"/>
                <a:stretch>
                  <a:fillRect/>
                </a:stretch>
              </p:blipFill>
              <p:spPr>
                <a:xfrm>
                  <a:off x="5468757" y="5248245"/>
                  <a:ext cx="171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2190" name="Freihand 132189">
                  <a:extLst>
                    <a:ext uri="{FF2B5EF4-FFF2-40B4-BE49-F238E27FC236}">
                      <a16:creationId xmlns:a16="http://schemas.microsoft.com/office/drawing/2014/main" id="{75B89C7E-1CE2-43A8-A5F0-AF2B754F75E9}"/>
                    </a:ext>
                  </a:extLst>
                </p14:cNvPr>
                <p14:cNvContentPartPr/>
                <p14:nvPr/>
              </p14:nvContentPartPr>
              <p14:xfrm>
                <a:off x="5669997" y="5266245"/>
                <a:ext cx="104040" cy="136440"/>
              </p14:xfrm>
            </p:contentPart>
          </mc:Choice>
          <mc:Fallback xmlns="">
            <p:pic>
              <p:nvPicPr>
                <p:cNvPr id="132190" name="Freihand 132189">
                  <a:extLst>
                    <a:ext uri="{FF2B5EF4-FFF2-40B4-BE49-F238E27FC236}">
                      <a16:creationId xmlns:a16="http://schemas.microsoft.com/office/drawing/2014/main" id="{75B89C7E-1CE2-43A8-A5F0-AF2B754F75E9}"/>
                    </a:ext>
                  </a:extLst>
                </p:cNvPr>
                <p:cNvPicPr/>
                <p:nvPr/>
              </p:nvPicPr>
              <p:blipFill>
                <a:blip r:embed="rId277"/>
                <a:stretch>
                  <a:fillRect/>
                </a:stretch>
              </p:blipFill>
              <p:spPr>
                <a:xfrm>
                  <a:off x="5665677" y="5261925"/>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2191" name="Freihand 132190">
                  <a:extLst>
                    <a:ext uri="{FF2B5EF4-FFF2-40B4-BE49-F238E27FC236}">
                      <a16:creationId xmlns:a16="http://schemas.microsoft.com/office/drawing/2014/main" id="{188044D0-625F-4765-8AF5-1DC83876D3FF}"/>
                    </a:ext>
                  </a:extLst>
                </p14:cNvPr>
                <p14:cNvContentPartPr/>
                <p14:nvPr/>
              </p14:nvContentPartPr>
              <p14:xfrm>
                <a:off x="5753877" y="5289645"/>
                <a:ext cx="19080" cy="141840"/>
              </p14:xfrm>
            </p:contentPart>
          </mc:Choice>
          <mc:Fallback xmlns="">
            <p:pic>
              <p:nvPicPr>
                <p:cNvPr id="132191" name="Freihand 132190">
                  <a:extLst>
                    <a:ext uri="{FF2B5EF4-FFF2-40B4-BE49-F238E27FC236}">
                      <a16:creationId xmlns:a16="http://schemas.microsoft.com/office/drawing/2014/main" id="{188044D0-625F-4765-8AF5-1DC83876D3FF}"/>
                    </a:ext>
                  </a:extLst>
                </p:cNvPr>
                <p:cNvPicPr/>
                <p:nvPr/>
              </p:nvPicPr>
              <p:blipFill>
                <a:blip r:embed="rId279"/>
                <a:stretch>
                  <a:fillRect/>
                </a:stretch>
              </p:blipFill>
              <p:spPr>
                <a:xfrm>
                  <a:off x="5749557" y="5285325"/>
                  <a:ext cx="27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2192" name="Freihand 132191">
                  <a:extLst>
                    <a:ext uri="{FF2B5EF4-FFF2-40B4-BE49-F238E27FC236}">
                      <a16:creationId xmlns:a16="http://schemas.microsoft.com/office/drawing/2014/main" id="{BA0CC9B1-C9CA-4BC6-9108-7DD84D686902}"/>
                    </a:ext>
                  </a:extLst>
                </p14:cNvPr>
                <p14:cNvContentPartPr/>
                <p14:nvPr/>
              </p14:nvContentPartPr>
              <p14:xfrm>
                <a:off x="5722557" y="5352285"/>
                <a:ext cx="202680" cy="17640"/>
              </p14:xfrm>
            </p:contentPart>
          </mc:Choice>
          <mc:Fallback xmlns="">
            <p:pic>
              <p:nvPicPr>
                <p:cNvPr id="132192" name="Freihand 132191">
                  <a:extLst>
                    <a:ext uri="{FF2B5EF4-FFF2-40B4-BE49-F238E27FC236}">
                      <a16:creationId xmlns:a16="http://schemas.microsoft.com/office/drawing/2014/main" id="{BA0CC9B1-C9CA-4BC6-9108-7DD84D686902}"/>
                    </a:ext>
                  </a:extLst>
                </p:cNvPr>
                <p:cNvPicPr/>
                <p:nvPr/>
              </p:nvPicPr>
              <p:blipFill>
                <a:blip r:embed="rId281"/>
                <a:stretch>
                  <a:fillRect/>
                </a:stretch>
              </p:blipFill>
              <p:spPr>
                <a:xfrm>
                  <a:off x="5718237" y="5347965"/>
                  <a:ext cx="211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2193" name="Freihand 132192">
                  <a:extLst>
                    <a:ext uri="{FF2B5EF4-FFF2-40B4-BE49-F238E27FC236}">
                      <a16:creationId xmlns:a16="http://schemas.microsoft.com/office/drawing/2014/main" id="{E21D010D-5624-48C2-AC15-17F811E1C31F}"/>
                    </a:ext>
                  </a:extLst>
                </p14:cNvPr>
                <p14:cNvContentPartPr/>
                <p14:nvPr/>
              </p14:nvContentPartPr>
              <p14:xfrm>
                <a:off x="6056277" y="5263365"/>
                <a:ext cx="141840" cy="135720"/>
              </p14:xfrm>
            </p:contentPart>
          </mc:Choice>
          <mc:Fallback xmlns="">
            <p:pic>
              <p:nvPicPr>
                <p:cNvPr id="132193" name="Freihand 132192">
                  <a:extLst>
                    <a:ext uri="{FF2B5EF4-FFF2-40B4-BE49-F238E27FC236}">
                      <a16:creationId xmlns:a16="http://schemas.microsoft.com/office/drawing/2014/main" id="{E21D010D-5624-48C2-AC15-17F811E1C31F}"/>
                    </a:ext>
                  </a:extLst>
                </p:cNvPr>
                <p:cNvPicPr/>
                <p:nvPr/>
              </p:nvPicPr>
              <p:blipFill>
                <a:blip r:embed="rId283"/>
                <a:stretch>
                  <a:fillRect/>
                </a:stretch>
              </p:blipFill>
              <p:spPr>
                <a:xfrm>
                  <a:off x="6051597" y="5259045"/>
                  <a:ext cx="150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2194" name="Freihand 132193">
                  <a:extLst>
                    <a:ext uri="{FF2B5EF4-FFF2-40B4-BE49-F238E27FC236}">
                      <a16:creationId xmlns:a16="http://schemas.microsoft.com/office/drawing/2014/main" id="{59EF8B35-B59E-47BC-B246-EF06ED3EC979}"/>
                    </a:ext>
                  </a:extLst>
                </p14:cNvPr>
                <p14:cNvContentPartPr/>
                <p14:nvPr/>
              </p14:nvContentPartPr>
              <p14:xfrm>
                <a:off x="6223677" y="5309805"/>
                <a:ext cx="99360" cy="79200"/>
              </p14:xfrm>
            </p:contentPart>
          </mc:Choice>
          <mc:Fallback xmlns="">
            <p:pic>
              <p:nvPicPr>
                <p:cNvPr id="132194" name="Freihand 132193">
                  <a:extLst>
                    <a:ext uri="{FF2B5EF4-FFF2-40B4-BE49-F238E27FC236}">
                      <a16:creationId xmlns:a16="http://schemas.microsoft.com/office/drawing/2014/main" id="{59EF8B35-B59E-47BC-B246-EF06ED3EC979}"/>
                    </a:ext>
                  </a:extLst>
                </p:cNvPr>
                <p:cNvPicPr/>
                <p:nvPr/>
              </p:nvPicPr>
              <p:blipFill>
                <a:blip r:embed="rId285"/>
                <a:stretch>
                  <a:fillRect/>
                </a:stretch>
              </p:blipFill>
              <p:spPr>
                <a:xfrm>
                  <a:off x="6219357" y="5305485"/>
                  <a:ext cx="108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2195" name="Freihand 132194">
                  <a:extLst>
                    <a:ext uri="{FF2B5EF4-FFF2-40B4-BE49-F238E27FC236}">
                      <a16:creationId xmlns:a16="http://schemas.microsoft.com/office/drawing/2014/main" id="{3639FA8E-03A0-4089-B9FD-19E32430BB56}"/>
                    </a:ext>
                  </a:extLst>
                </p14:cNvPr>
                <p14:cNvContentPartPr/>
                <p14:nvPr/>
              </p14:nvContentPartPr>
              <p14:xfrm>
                <a:off x="6331317" y="5220165"/>
                <a:ext cx="233280" cy="201240"/>
              </p14:xfrm>
            </p:contentPart>
          </mc:Choice>
          <mc:Fallback xmlns="">
            <p:pic>
              <p:nvPicPr>
                <p:cNvPr id="132195" name="Freihand 132194">
                  <a:extLst>
                    <a:ext uri="{FF2B5EF4-FFF2-40B4-BE49-F238E27FC236}">
                      <a16:creationId xmlns:a16="http://schemas.microsoft.com/office/drawing/2014/main" id="{3639FA8E-03A0-4089-B9FD-19E32430BB56}"/>
                    </a:ext>
                  </a:extLst>
                </p:cNvPr>
                <p:cNvPicPr/>
                <p:nvPr/>
              </p:nvPicPr>
              <p:blipFill>
                <a:blip r:embed="rId287"/>
                <a:stretch>
                  <a:fillRect/>
                </a:stretch>
              </p:blipFill>
              <p:spPr>
                <a:xfrm>
                  <a:off x="6326997" y="5215845"/>
                  <a:ext cx="241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2196" name="Freihand 132195">
                  <a:extLst>
                    <a:ext uri="{FF2B5EF4-FFF2-40B4-BE49-F238E27FC236}">
                      <a16:creationId xmlns:a16="http://schemas.microsoft.com/office/drawing/2014/main" id="{79E410FA-D2B6-4C85-9107-BF4D61489D56}"/>
                    </a:ext>
                  </a:extLst>
                </p14:cNvPr>
                <p14:cNvContentPartPr/>
                <p14:nvPr/>
              </p14:nvContentPartPr>
              <p14:xfrm>
                <a:off x="6626877" y="5302605"/>
                <a:ext cx="26280" cy="65880"/>
              </p14:xfrm>
            </p:contentPart>
          </mc:Choice>
          <mc:Fallback xmlns="">
            <p:pic>
              <p:nvPicPr>
                <p:cNvPr id="132196" name="Freihand 132195">
                  <a:extLst>
                    <a:ext uri="{FF2B5EF4-FFF2-40B4-BE49-F238E27FC236}">
                      <a16:creationId xmlns:a16="http://schemas.microsoft.com/office/drawing/2014/main" id="{79E410FA-D2B6-4C85-9107-BF4D61489D56}"/>
                    </a:ext>
                  </a:extLst>
                </p:cNvPr>
                <p:cNvPicPr/>
                <p:nvPr/>
              </p:nvPicPr>
              <p:blipFill>
                <a:blip r:embed="rId289"/>
                <a:stretch>
                  <a:fillRect/>
                </a:stretch>
              </p:blipFill>
              <p:spPr>
                <a:xfrm>
                  <a:off x="6622557" y="5298285"/>
                  <a:ext cx="34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2197" name="Freihand 132196">
                  <a:extLst>
                    <a:ext uri="{FF2B5EF4-FFF2-40B4-BE49-F238E27FC236}">
                      <a16:creationId xmlns:a16="http://schemas.microsoft.com/office/drawing/2014/main" id="{E36DA3F5-8AB2-4148-92C4-CAA7D9A01B1C}"/>
                    </a:ext>
                  </a:extLst>
                </p14:cNvPr>
                <p14:cNvContentPartPr/>
                <p14:nvPr/>
              </p14:nvContentPartPr>
              <p14:xfrm>
                <a:off x="6688797" y="5209005"/>
                <a:ext cx="123120" cy="153000"/>
              </p14:xfrm>
            </p:contentPart>
          </mc:Choice>
          <mc:Fallback xmlns="">
            <p:pic>
              <p:nvPicPr>
                <p:cNvPr id="132197" name="Freihand 132196">
                  <a:extLst>
                    <a:ext uri="{FF2B5EF4-FFF2-40B4-BE49-F238E27FC236}">
                      <a16:creationId xmlns:a16="http://schemas.microsoft.com/office/drawing/2014/main" id="{E36DA3F5-8AB2-4148-92C4-CAA7D9A01B1C}"/>
                    </a:ext>
                  </a:extLst>
                </p:cNvPr>
                <p:cNvPicPr/>
                <p:nvPr/>
              </p:nvPicPr>
              <p:blipFill>
                <a:blip r:embed="rId291"/>
                <a:stretch>
                  <a:fillRect/>
                </a:stretch>
              </p:blipFill>
              <p:spPr>
                <a:xfrm>
                  <a:off x="6684477" y="5204685"/>
                  <a:ext cx="131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2198" name="Freihand 132197">
                  <a:extLst>
                    <a:ext uri="{FF2B5EF4-FFF2-40B4-BE49-F238E27FC236}">
                      <a16:creationId xmlns:a16="http://schemas.microsoft.com/office/drawing/2014/main" id="{481371DC-FB27-426C-BF2F-6B9B63FB3F92}"/>
                    </a:ext>
                  </a:extLst>
                </p14:cNvPr>
                <p14:cNvContentPartPr/>
                <p14:nvPr/>
              </p14:nvContentPartPr>
              <p14:xfrm>
                <a:off x="6817677" y="5207565"/>
                <a:ext cx="34200" cy="43920"/>
              </p14:xfrm>
            </p:contentPart>
          </mc:Choice>
          <mc:Fallback xmlns="">
            <p:pic>
              <p:nvPicPr>
                <p:cNvPr id="132198" name="Freihand 132197">
                  <a:extLst>
                    <a:ext uri="{FF2B5EF4-FFF2-40B4-BE49-F238E27FC236}">
                      <a16:creationId xmlns:a16="http://schemas.microsoft.com/office/drawing/2014/main" id="{481371DC-FB27-426C-BF2F-6B9B63FB3F92}"/>
                    </a:ext>
                  </a:extLst>
                </p:cNvPr>
                <p:cNvPicPr/>
                <p:nvPr/>
              </p:nvPicPr>
              <p:blipFill>
                <a:blip r:embed="rId293"/>
                <a:stretch>
                  <a:fillRect/>
                </a:stretch>
              </p:blipFill>
              <p:spPr>
                <a:xfrm>
                  <a:off x="6813357" y="5203245"/>
                  <a:ext cx="42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2199" name="Freihand 132198">
                  <a:extLst>
                    <a:ext uri="{FF2B5EF4-FFF2-40B4-BE49-F238E27FC236}">
                      <a16:creationId xmlns:a16="http://schemas.microsoft.com/office/drawing/2014/main" id="{E2957045-A897-4B8E-AEF8-410811D22152}"/>
                    </a:ext>
                  </a:extLst>
                </p14:cNvPr>
                <p14:cNvContentPartPr/>
                <p14:nvPr/>
              </p14:nvContentPartPr>
              <p14:xfrm>
                <a:off x="6817677" y="5281365"/>
                <a:ext cx="173160" cy="61920"/>
              </p14:xfrm>
            </p:contentPart>
          </mc:Choice>
          <mc:Fallback xmlns="">
            <p:pic>
              <p:nvPicPr>
                <p:cNvPr id="132199" name="Freihand 132198">
                  <a:extLst>
                    <a:ext uri="{FF2B5EF4-FFF2-40B4-BE49-F238E27FC236}">
                      <a16:creationId xmlns:a16="http://schemas.microsoft.com/office/drawing/2014/main" id="{E2957045-A897-4B8E-AEF8-410811D22152}"/>
                    </a:ext>
                  </a:extLst>
                </p:cNvPr>
                <p:cNvPicPr/>
                <p:nvPr/>
              </p:nvPicPr>
              <p:blipFill>
                <a:blip r:embed="rId295"/>
                <a:stretch>
                  <a:fillRect/>
                </a:stretch>
              </p:blipFill>
              <p:spPr>
                <a:xfrm>
                  <a:off x="6813357" y="5277045"/>
                  <a:ext cx="181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2200" name="Freihand 132199">
                  <a:extLst>
                    <a:ext uri="{FF2B5EF4-FFF2-40B4-BE49-F238E27FC236}">
                      <a16:creationId xmlns:a16="http://schemas.microsoft.com/office/drawing/2014/main" id="{A319AA3D-20F1-44E3-B93B-685563E06606}"/>
                    </a:ext>
                  </a:extLst>
                </p14:cNvPr>
                <p14:cNvContentPartPr/>
                <p14:nvPr/>
              </p14:nvContentPartPr>
              <p14:xfrm>
                <a:off x="7177677" y="5281725"/>
                <a:ext cx="10440" cy="61920"/>
              </p14:xfrm>
            </p:contentPart>
          </mc:Choice>
          <mc:Fallback xmlns="">
            <p:pic>
              <p:nvPicPr>
                <p:cNvPr id="132200" name="Freihand 132199">
                  <a:extLst>
                    <a:ext uri="{FF2B5EF4-FFF2-40B4-BE49-F238E27FC236}">
                      <a16:creationId xmlns:a16="http://schemas.microsoft.com/office/drawing/2014/main" id="{A319AA3D-20F1-44E3-B93B-685563E06606}"/>
                    </a:ext>
                  </a:extLst>
                </p:cNvPr>
                <p:cNvPicPr/>
                <p:nvPr/>
              </p:nvPicPr>
              <p:blipFill>
                <a:blip r:embed="rId297"/>
                <a:stretch>
                  <a:fillRect/>
                </a:stretch>
              </p:blipFill>
              <p:spPr>
                <a:xfrm>
                  <a:off x="7173357" y="5277405"/>
                  <a:ext cx="19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2201" name="Freihand 132200">
                  <a:extLst>
                    <a:ext uri="{FF2B5EF4-FFF2-40B4-BE49-F238E27FC236}">
                      <a16:creationId xmlns:a16="http://schemas.microsoft.com/office/drawing/2014/main" id="{F0EF49A6-DF42-44A8-AFA0-FCED396879B8}"/>
                    </a:ext>
                  </a:extLst>
                </p14:cNvPr>
                <p14:cNvContentPartPr/>
                <p14:nvPr/>
              </p14:nvContentPartPr>
              <p14:xfrm>
                <a:off x="7196757" y="5232765"/>
                <a:ext cx="21240" cy="4320"/>
              </p14:xfrm>
            </p:contentPart>
          </mc:Choice>
          <mc:Fallback xmlns="">
            <p:pic>
              <p:nvPicPr>
                <p:cNvPr id="132201" name="Freihand 132200">
                  <a:extLst>
                    <a:ext uri="{FF2B5EF4-FFF2-40B4-BE49-F238E27FC236}">
                      <a16:creationId xmlns:a16="http://schemas.microsoft.com/office/drawing/2014/main" id="{F0EF49A6-DF42-44A8-AFA0-FCED396879B8}"/>
                    </a:ext>
                  </a:extLst>
                </p:cNvPr>
                <p:cNvPicPr/>
                <p:nvPr/>
              </p:nvPicPr>
              <p:blipFill>
                <a:blip r:embed="rId299"/>
                <a:stretch>
                  <a:fillRect/>
                </a:stretch>
              </p:blipFill>
              <p:spPr>
                <a:xfrm>
                  <a:off x="7192437" y="5228445"/>
                  <a:ext cx="29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2202" name="Freihand 132201">
                  <a:extLst>
                    <a:ext uri="{FF2B5EF4-FFF2-40B4-BE49-F238E27FC236}">
                      <a16:creationId xmlns:a16="http://schemas.microsoft.com/office/drawing/2014/main" id="{1C1C088B-F6A2-47C9-99A8-A8700B2EBB3F}"/>
                    </a:ext>
                  </a:extLst>
                </p14:cNvPr>
                <p14:cNvContentPartPr/>
                <p14:nvPr/>
              </p14:nvContentPartPr>
              <p14:xfrm>
                <a:off x="7220157" y="5252565"/>
                <a:ext cx="108720" cy="95400"/>
              </p14:xfrm>
            </p:contentPart>
          </mc:Choice>
          <mc:Fallback xmlns="">
            <p:pic>
              <p:nvPicPr>
                <p:cNvPr id="132202" name="Freihand 132201">
                  <a:extLst>
                    <a:ext uri="{FF2B5EF4-FFF2-40B4-BE49-F238E27FC236}">
                      <a16:creationId xmlns:a16="http://schemas.microsoft.com/office/drawing/2014/main" id="{1C1C088B-F6A2-47C9-99A8-A8700B2EBB3F}"/>
                    </a:ext>
                  </a:extLst>
                </p:cNvPr>
                <p:cNvPicPr/>
                <p:nvPr/>
              </p:nvPicPr>
              <p:blipFill>
                <a:blip r:embed="rId301"/>
                <a:stretch>
                  <a:fillRect/>
                </a:stretch>
              </p:blipFill>
              <p:spPr>
                <a:xfrm>
                  <a:off x="7215837" y="5248245"/>
                  <a:ext cx="117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2203" name="Freihand 132202">
                  <a:extLst>
                    <a:ext uri="{FF2B5EF4-FFF2-40B4-BE49-F238E27FC236}">
                      <a16:creationId xmlns:a16="http://schemas.microsoft.com/office/drawing/2014/main" id="{F4EFD055-000F-4065-BE2B-2348F88AD9B0}"/>
                    </a:ext>
                  </a:extLst>
                </p14:cNvPr>
                <p14:cNvContentPartPr/>
                <p14:nvPr/>
              </p14:nvContentPartPr>
              <p14:xfrm>
                <a:off x="7445157" y="5143845"/>
                <a:ext cx="259920" cy="191520"/>
              </p14:xfrm>
            </p:contentPart>
          </mc:Choice>
          <mc:Fallback xmlns="">
            <p:pic>
              <p:nvPicPr>
                <p:cNvPr id="132203" name="Freihand 132202">
                  <a:extLst>
                    <a:ext uri="{FF2B5EF4-FFF2-40B4-BE49-F238E27FC236}">
                      <a16:creationId xmlns:a16="http://schemas.microsoft.com/office/drawing/2014/main" id="{F4EFD055-000F-4065-BE2B-2348F88AD9B0}"/>
                    </a:ext>
                  </a:extLst>
                </p:cNvPr>
                <p:cNvPicPr/>
                <p:nvPr/>
              </p:nvPicPr>
              <p:blipFill>
                <a:blip r:embed="rId303"/>
                <a:stretch>
                  <a:fillRect/>
                </a:stretch>
              </p:blipFill>
              <p:spPr>
                <a:xfrm>
                  <a:off x="7440837" y="5139525"/>
                  <a:ext cx="2685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2204" name="Freihand 132203">
                  <a:extLst>
                    <a:ext uri="{FF2B5EF4-FFF2-40B4-BE49-F238E27FC236}">
                      <a16:creationId xmlns:a16="http://schemas.microsoft.com/office/drawing/2014/main" id="{4A86257D-0F2E-4130-BDAD-D704AB1985EB}"/>
                    </a:ext>
                  </a:extLst>
                </p14:cNvPr>
                <p14:cNvContentPartPr/>
                <p14:nvPr/>
              </p14:nvContentPartPr>
              <p14:xfrm>
                <a:off x="7689597" y="5221245"/>
                <a:ext cx="134640" cy="88200"/>
              </p14:xfrm>
            </p:contentPart>
          </mc:Choice>
          <mc:Fallback xmlns="">
            <p:pic>
              <p:nvPicPr>
                <p:cNvPr id="132204" name="Freihand 132203">
                  <a:extLst>
                    <a:ext uri="{FF2B5EF4-FFF2-40B4-BE49-F238E27FC236}">
                      <a16:creationId xmlns:a16="http://schemas.microsoft.com/office/drawing/2014/main" id="{4A86257D-0F2E-4130-BDAD-D704AB1985EB}"/>
                    </a:ext>
                  </a:extLst>
                </p:cNvPr>
                <p:cNvPicPr/>
                <p:nvPr/>
              </p:nvPicPr>
              <p:blipFill>
                <a:blip r:embed="rId305"/>
                <a:stretch>
                  <a:fillRect/>
                </a:stretch>
              </p:blipFill>
              <p:spPr>
                <a:xfrm>
                  <a:off x="7685277" y="5216925"/>
                  <a:ext cx="143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2205" name="Freihand 132204">
                  <a:extLst>
                    <a:ext uri="{FF2B5EF4-FFF2-40B4-BE49-F238E27FC236}">
                      <a16:creationId xmlns:a16="http://schemas.microsoft.com/office/drawing/2014/main" id="{817F4E46-A9F5-479C-A935-6EB665F16E11}"/>
                    </a:ext>
                  </a:extLst>
                </p14:cNvPr>
                <p14:cNvContentPartPr/>
                <p14:nvPr/>
              </p14:nvContentPartPr>
              <p14:xfrm>
                <a:off x="7847637" y="5227365"/>
                <a:ext cx="184680" cy="68760"/>
              </p14:xfrm>
            </p:contentPart>
          </mc:Choice>
          <mc:Fallback xmlns="">
            <p:pic>
              <p:nvPicPr>
                <p:cNvPr id="132205" name="Freihand 132204">
                  <a:extLst>
                    <a:ext uri="{FF2B5EF4-FFF2-40B4-BE49-F238E27FC236}">
                      <a16:creationId xmlns:a16="http://schemas.microsoft.com/office/drawing/2014/main" id="{817F4E46-A9F5-479C-A935-6EB665F16E11}"/>
                    </a:ext>
                  </a:extLst>
                </p:cNvPr>
                <p:cNvPicPr/>
                <p:nvPr/>
              </p:nvPicPr>
              <p:blipFill>
                <a:blip r:embed="rId307"/>
                <a:stretch>
                  <a:fillRect/>
                </a:stretch>
              </p:blipFill>
              <p:spPr>
                <a:xfrm>
                  <a:off x="7843317" y="5223045"/>
                  <a:ext cx="193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2206" name="Freihand 132205">
                  <a:extLst>
                    <a:ext uri="{FF2B5EF4-FFF2-40B4-BE49-F238E27FC236}">
                      <a16:creationId xmlns:a16="http://schemas.microsoft.com/office/drawing/2014/main" id="{275C9D38-79FB-4CE0-B065-E5D57F309087}"/>
                    </a:ext>
                  </a:extLst>
                </p14:cNvPr>
                <p14:cNvContentPartPr/>
                <p14:nvPr/>
              </p14:nvContentPartPr>
              <p14:xfrm>
                <a:off x="7986237" y="5163645"/>
                <a:ext cx="330840" cy="160200"/>
              </p14:xfrm>
            </p:contentPart>
          </mc:Choice>
          <mc:Fallback xmlns="">
            <p:pic>
              <p:nvPicPr>
                <p:cNvPr id="132206" name="Freihand 132205">
                  <a:extLst>
                    <a:ext uri="{FF2B5EF4-FFF2-40B4-BE49-F238E27FC236}">
                      <a16:creationId xmlns:a16="http://schemas.microsoft.com/office/drawing/2014/main" id="{275C9D38-79FB-4CE0-B065-E5D57F309087}"/>
                    </a:ext>
                  </a:extLst>
                </p:cNvPr>
                <p:cNvPicPr/>
                <p:nvPr/>
              </p:nvPicPr>
              <p:blipFill>
                <a:blip r:embed="rId309"/>
                <a:stretch>
                  <a:fillRect/>
                </a:stretch>
              </p:blipFill>
              <p:spPr>
                <a:xfrm>
                  <a:off x="7981917" y="5159325"/>
                  <a:ext cx="339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2208" name="Freihand 132207">
                  <a:extLst>
                    <a:ext uri="{FF2B5EF4-FFF2-40B4-BE49-F238E27FC236}">
                      <a16:creationId xmlns:a16="http://schemas.microsoft.com/office/drawing/2014/main" id="{F211DE78-A3D9-4DD0-80B2-5CC285FC2698}"/>
                    </a:ext>
                  </a:extLst>
                </p14:cNvPr>
                <p14:cNvContentPartPr/>
                <p14:nvPr/>
              </p14:nvContentPartPr>
              <p14:xfrm>
                <a:off x="2354757" y="5691765"/>
                <a:ext cx="90360" cy="174600"/>
              </p14:xfrm>
            </p:contentPart>
          </mc:Choice>
          <mc:Fallback xmlns="">
            <p:pic>
              <p:nvPicPr>
                <p:cNvPr id="132208" name="Freihand 132207">
                  <a:extLst>
                    <a:ext uri="{FF2B5EF4-FFF2-40B4-BE49-F238E27FC236}">
                      <a16:creationId xmlns:a16="http://schemas.microsoft.com/office/drawing/2014/main" id="{F211DE78-A3D9-4DD0-80B2-5CC285FC2698}"/>
                    </a:ext>
                  </a:extLst>
                </p:cNvPr>
                <p:cNvPicPr/>
                <p:nvPr/>
              </p:nvPicPr>
              <p:blipFill>
                <a:blip r:embed="rId311"/>
                <a:stretch>
                  <a:fillRect/>
                </a:stretch>
              </p:blipFill>
              <p:spPr>
                <a:xfrm>
                  <a:off x="2350437" y="5687445"/>
                  <a:ext cx="990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2209" name="Freihand 132208">
                  <a:extLst>
                    <a:ext uri="{FF2B5EF4-FFF2-40B4-BE49-F238E27FC236}">
                      <a16:creationId xmlns:a16="http://schemas.microsoft.com/office/drawing/2014/main" id="{31BD32B9-663E-42E3-9D90-AA236866E630}"/>
                    </a:ext>
                  </a:extLst>
                </p14:cNvPr>
                <p14:cNvContentPartPr/>
                <p14:nvPr/>
              </p14:nvContentPartPr>
              <p14:xfrm>
                <a:off x="2491557" y="5754405"/>
                <a:ext cx="88920" cy="103680"/>
              </p14:xfrm>
            </p:contentPart>
          </mc:Choice>
          <mc:Fallback xmlns="">
            <p:pic>
              <p:nvPicPr>
                <p:cNvPr id="132209" name="Freihand 132208">
                  <a:extLst>
                    <a:ext uri="{FF2B5EF4-FFF2-40B4-BE49-F238E27FC236}">
                      <a16:creationId xmlns:a16="http://schemas.microsoft.com/office/drawing/2014/main" id="{31BD32B9-663E-42E3-9D90-AA236866E630}"/>
                    </a:ext>
                  </a:extLst>
                </p:cNvPr>
                <p:cNvPicPr/>
                <p:nvPr/>
              </p:nvPicPr>
              <p:blipFill>
                <a:blip r:embed="rId313"/>
                <a:stretch>
                  <a:fillRect/>
                </a:stretch>
              </p:blipFill>
              <p:spPr>
                <a:xfrm>
                  <a:off x="2487237" y="5750085"/>
                  <a:ext cx="97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32210" name="Freihand 132209">
                  <a:extLst>
                    <a:ext uri="{FF2B5EF4-FFF2-40B4-BE49-F238E27FC236}">
                      <a16:creationId xmlns:a16="http://schemas.microsoft.com/office/drawing/2014/main" id="{2DD79367-7FA7-40EA-91D1-89A4648403B6}"/>
                    </a:ext>
                  </a:extLst>
                </p14:cNvPr>
                <p14:cNvContentPartPr/>
                <p14:nvPr/>
              </p14:nvContentPartPr>
              <p14:xfrm>
                <a:off x="2605317" y="5769525"/>
                <a:ext cx="100080" cy="81360"/>
              </p14:xfrm>
            </p:contentPart>
          </mc:Choice>
          <mc:Fallback xmlns="">
            <p:pic>
              <p:nvPicPr>
                <p:cNvPr id="132210" name="Freihand 132209">
                  <a:extLst>
                    <a:ext uri="{FF2B5EF4-FFF2-40B4-BE49-F238E27FC236}">
                      <a16:creationId xmlns:a16="http://schemas.microsoft.com/office/drawing/2014/main" id="{2DD79367-7FA7-40EA-91D1-89A4648403B6}"/>
                    </a:ext>
                  </a:extLst>
                </p:cNvPr>
                <p:cNvPicPr/>
                <p:nvPr/>
              </p:nvPicPr>
              <p:blipFill>
                <a:blip r:embed="rId315"/>
                <a:stretch>
                  <a:fillRect/>
                </a:stretch>
              </p:blipFill>
              <p:spPr>
                <a:xfrm>
                  <a:off x="2600997" y="5765205"/>
                  <a:ext cx="108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2211" name="Freihand 132210">
                  <a:extLst>
                    <a:ext uri="{FF2B5EF4-FFF2-40B4-BE49-F238E27FC236}">
                      <a16:creationId xmlns:a16="http://schemas.microsoft.com/office/drawing/2014/main" id="{56F0DAFD-A274-43D4-A9B2-E11A854D877B}"/>
                    </a:ext>
                  </a:extLst>
                </p14:cNvPr>
                <p14:cNvContentPartPr/>
                <p14:nvPr/>
              </p14:nvContentPartPr>
              <p14:xfrm>
                <a:off x="2775957" y="5776725"/>
                <a:ext cx="271800" cy="87120"/>
              </p14:xfrm>
            </p:contentPart>
          </mc:Choice>
          <mc:Fallback xmlns="">
            <p:pic>
              <p:nvPicPr>
                <p:cNvPr id="132211" name="Freihand 132210">
                  <a:extLst>
                    <a:ext uri="{FF2B5EF4-FFF2-40B4-BE49-F238E27FC236}">
                      <a16:creationId xmlns:a16="http://schemas.microsoft.com/office/drawing/2014/main" id="{56F0DAFD-A274-43D4-A9B2-E11A854D877B}"/>
                    </a:ext>
                  </a:extLst>
                </p:cNvPr>
                <p:cNvPicPr/>
                <p:nvPr/>
              </p:nvPicPr>
              <p:blipFill>
                <a:blip r:embed="rId317"/>
                <a:stretch>
                  <a:fillRect/>
                </a:stretch>
              </p:blipFill>
              <p:spPr>
                <a:xfrm>
                  <a:off x="2771637" y="5772405"/>
                  <a:ext cx="280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32212" name="Freihand 132211">
                  <a:extLst>
                    <a:ext uri="{FF2B5EF4-FFF2-40B4-BE49-F238E27FC236}">
                      <a16:creationId xmlns:a16="http://schemas.microsoft.com/office/drawing/2014/main" id="{F16DB2C0-14D7-4AB6-BE40-3F17984597CB}"/>
                    </a:ext>
                  </a:extLst>
                </p14:cNvPr>
                <p14:cNvContentPartPr/>
                <p14:nvPr/>
              </p14:nvContentPartPr>
              <p14:xfrm>
                <a:off x="3065037" y="5785725"/>
                <a:ext cx="81720" cy="78480"/>
              </p14:xfrm>
            </p:contentPart>
          </mc:Choice>
          <mc:Fallback xmlns="">
            <p:pic>
              <p:nvPicPr>
                <p:cNvPr id="132212" name="Freihand 132211">
                  <a:extLst>
                    <a:ext uri="{FF2B5EF4-FFF2-40B4-BE49-F238E27FC236}">
                      <a16:creationId xmlns:a16="http://schemas.microsoft.com/office/drawing/2014/main" id="{F16DB2C0-14D7-4AB6-BE40-3F17984597CB}"/>
                    </a:ext>
                  </a:extLst>
                </p:cNvPr>
                <p:cNvPicPr/>
                <p:nvPr/>
              </p:nvPicPr>
              <p:blipFill>
                <a:blip r:embed="rId319"/>
                <a:stretch>
                  <a:fillRect/>
                </a:stretch>
              </p:blipFill>
              <p:spPr>
                <a:xfrm>
                  <a:off x="3060717" y="5781405"/>
                  <a:ext cx="90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32213" name="Freihand 132212">
                  <a:extLst>
                    <a:ext uri="{FF2B5EF4-FFF2-40B4-BE49-F238E27FC236}">
                      <a16:creationId xmlns:a16="http://schemas.microsoft.com/office/drawing/2014/main" id="{A45F032D-9A49-4C15-8EFE-D7716E388DDF}"/>
                    </a:ext>
                  </a:extLst>
                </p14:cNvPr>
                <p14:cNvContentPartPr/>
                <p14:nvPr/>
              </p14:nvContentPartPr>
              <p14:xfrm>
                <a:off x="3172677" y="5766645"/>
                <a:ext cx="95040" cy="91800"/>
              </p14:xfrm>
            </p:contentPart>
          </mc:Choice>
          <mc:Fallback xmlns="">
            <p:pic>
              <p:nvPicPr>
                <p:cNvPr id="132213" name="Freihand 132212">
                  <a:extLst>
                    <a:ext uri="{FF2B5EF4-FFF2-40B4-BE49-F238E27FC236}">
                      <a16:creationId xmlns:a16="http://schemas.microsoft.com/office/drawing/2014/main" id="{A45F032D-9A49-4C15-8EFE-D7716E388DDF}"/>
                    </a:ext>
                  </a:extLst>
                </p:cNvPr>
                <p:cNvPicPr/>
                <p:nvPr/>
              </p:nvPicPr>
              <p:blipFill>
                <a:blip r:embed="rId321"/>
                <a:stretch>
                  <a:fillRect/>
                </a:stretch>
              </p:blipFill>
              <p:spPr>
                <a:xfrm>
                  <a:off x="3168357" y="5762325"/>
                  <a:ext cx="103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2214" name="Freihand 132213">
                  <a:extLst>
                    <a:ext uri="{FF2B5EF4-FFF2-40B4-BE49-F238E27FC236}">
                      <a16:creationId xmlns:a16="http://schemas.microsoft.com/office/drawing/2014/main" id="{46CEB4D0-7120-486D-A3CC-1175359EAE0C}"/>
                    </a:ext>
                  </a:extLst>
                </p14:cNvPr>
                <p14:cNvContentPartPr/>
                <p14:nvPr/>
              </p14:nvContentPartPr>
              <p14:xfrm>
                <a:off x="8233917" y="5287485"/>
                <a:ext cx="65160" cy="99720"/>
              </p14:xfrm>
            </p:contentPart>
          </mc:Choice>
          <mc:Fallback xmlns="">
            <p:pic>
              <p:nvPicPr>
                <p:cNvPr id="132214" name="Freihand 132213">
                  <a:extLst>
                    <a:ext uri="{FF2B5EF4-FFF2-40B4-BE49-F238E27FC236}">
                      <a16:creationId xmlns:a16="http://schemas.microsoft.com/office/drawing/2014/main" id="{46CEB4D0-7120-486D-A3CC-1175359EAE0C}"/>
                    </a:ext>
                  </a:extLst>
                </p:cNvPr>
                <p:cNvPicPr/>
                <p:nvPr/>
              </p:nvPicPr>
              <p:blipFill>
                <a:blip r:embed="rId323"/>
                <a:stretch>
                  <a:fillRect/>
                </a:stretch>
              </p:blipFill>
              <p:spPr>
                <a:xfrm>
                  <a:off x="8229597" y="5283165"/>
                  <a:ext cx="73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2215" name="Freihand 132214">
                  <a:extLst>
                    <a:ext uri="{FF2B5EF4-FFF2-40B4-BE49-F238E27FC236}">
                      <a16:creationId xmlns:a16="http://schemas.microsoft.com/office/drawing/2014/main" id="{34BCAA53-27A6-4373-A08B-EF4E17E433D2}"/>
                    </a:ext>
                  </a:extLst>
                </p14:cNvPr>
                <p14:cNvContentPartPr/>
                <p14:nvPr/>
              </p14:nvContentPartPr>
              <p14:xfrm>
                <a:off x="3441237" y="5709405"/>
                <a:ext cx="211320" cy="131040"/>
              </p14:xfrm>
            </p:contentPart>
          </mc:Choice>
          <mc:Fallback xmlns="">
            <p:pic>
              <p:nvPicPr>
                <p:cNvPr id="132215" name="Freihand 132214">
                  <a:extLst>
                    <a:ext uri="{FF2B5EF4-FFF2-40B4-BE49-F238E27FC236}">
                      <a16:creationId xmlns:a16="http://schemas.microsoft.com/office/drawing/2014/main" id="{34BCAA53-27A6-4373-A08B-EF4E17E433D2}"/>
                    </a:ext>
                  </a:extLst>
                </p:cNvPr>
                <p:cNvPicPr/>
                <p:nvPr/>
              </p:nvPicPr>
              <p:blipFill>
                <a:blip r:embed="rId325"/>
                <a:stretch>
                  <a:fillRect/>
                </a:stretch>
              </p:blipFill>
              <p:spPr>
                <a:xfrm>
                  <a:off x="3436917" y="5705085"/>
                  <a:ext cx="219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32216" name="Freihand 132215">
                  <a:extLst>
                    <a:ext uri="{FF2B5EF4-FFF2-40B4-BE49-F238E27FC236}">
                      <a16:creationId xmlns:a16="http://schemas.microsoft.com/office/drawing/2014/main" id="{45D189D2-D05A-4BF9-BA90-2B8B6B6D218B}"/>
                    </a:ext>
                  </a:extLst>
                </p14:cNvPr>
                <p14:cNvContentPartPr/>
                <p14:nvPr/>
              </p14:nvContentPartPr>
              <p14:xfrm>
                <a:off x="3680997" y="5763765"/>
                <a:ext cx="77400" cy="70560"/>
              </p14:xfrm>
            </p:contentPart>
          </mc:Choice>
          <mc:Fallback xmlns="">
            <p:pic>
              <p:nvPicPr>
                <p:cNvPr id="132216" name="Freihand 132215">
                  <a:extLst>
                    <a:ext uri="{FF2B5EF4-FFF2-40B4-BE49-F238E27FC236}">
                      <a16:creationId xmlns:a16="http://schemas.microsoft.com/office/drawing/2014/main" id="{45D189D2-D05A-4BF9-BA90-2B8B6B6D218B}"/>
                    </a:ext>
                  </a:extLst>
                </p:cNvPr>
                <p:cNvPicPr/>
                <p:nvPr/>
              </p:nvPicPr>
              <p:blipFill>
                <a:blip r:embed="rId327"/>
                <a:stretch>
                  <a:fillRect/>
                </a:stretch>
              </p:blipFill>
              <p:spPr>
                <a:xfrm>
                  <a:off x="3676677" y="5759445"/>
                  <a:ext cx="86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2217" name="Freihand 132216">
                  <a:extLst>
                    <a:ext uri="{FF2B5EF4-FFF2-40B4-BE49-F238E27FC236}">
                      <a16:creationId xmlns:a16="http://schemas.microsoft.com/office/drawing/2014/main" id="{CEE98654-3ABB-4344-BDBA-B9891411AF14}"/>
                    </a:ext>
                  </a:extLst>
                </p14:cNvPr>
                <p14:cNvContentPartPr/>
                <p14:nvPr/>
              </p14:nvContentPartPr>
              <p14:xfrm>
                <a:off x="3764877" y="5739645"/>
                <a:ext cx="97920" cy="100080"/>
              </p14:xfrm>
            </p:contentPart>
          </mc:Choice>
          <mc:Fallback xmlns="">
            <p:pic>
              <p:nvPicPr>
                <p:cNvPr id="132217" name="Freihand 132216">
                  <a:extLst>
                    <a:ext uri="{FF2B5EF4-FFF2-40B4-BE49-F238E27FC236}">
                      <a16:creationId xmlns:a16="http://schemas.microsoft.com/office/drawing/2014/main" id="{CEE98654-3ABB-4344-BDBA-B9891411AF14}"/>
                    </a:ext>
                  </a:extLst>
                </p:cNvPr>
                <p:cNvPicPr/>
                <p:nvPr/>
              </p:nvPicPr>
              <p:blipFill>
                <a:blip r:embed="rId329"/>
                <a:stretch>
                  <a:fillRect/>
                </a:stretch>
              </p:blipFill>
              <p:spPr>
                <a:xfrm>
                  <a:off x="3760557" y="5735325"/>
                  <a:ext cx="106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2218" name="Freihand 132217">
                  <a:extLst>
                    <a:ext uri="{FF2B5EF4-FFF2-40B4-BE49-F238E27FC236}">
                      <a16:creationId xmlns:a16="http://schemas.microsoft.com/office/drawing/2014/main" id="{AC598D29-D541-4FCE-89D7-27182741075F}"/>
                    </a:ext>
                  </a:extLst>
                </p14:cNvPr>
                <p14:cNvContentPartPr/>
                <p14:nvPr/>
              </p14:nvContentPartPr>
              <p14:xfrm>
                <a:off x="3919317" y="5727405"/>
                <a:ext cx="111600" cy="81360"/>
              </p14:xfrm>
            </p:contentPart>
          </mc:Choice>
          <mc:Fallback xmlns="">
            <p:pic>
              <p:nvPicPr>
                <p:cNvPr id="132218" name="Freihand 132217">
                  <a:extLst>
                    <a:ext uri="{FF2B5EF4-FFF2-40B4-BE49-F238E27FC236}">
                      <a16:creationId xmlns:a16="http://schemas.microsoft.com/office/drawing/2014/main" id="{AC598D29-D541-4FCE-89D7-27182741075F}"/>
                    </a:ext>
                  </a:extLst>
                </p:cNvPr>
                <p:cNvPicPr/>
                <p:nvPr/>
              </p:nvPicPr>
              <p:blipFill>
                <a:blip r:embed="rId331"/>
                <a:stretch>
                  <a:fillRect/>
                </a:stretch>
              </p:blipFill>
              <p:spPr>
                <a:xfrm>
                  <a:off x="3914997" y="5723085"/>
                  <a:ext cx="120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2219" name="Freihand 132218">
                  <a:extLst>
                    <a:ext uri="{FF2B5EF4-FFF2-40B4-BE49-F238E27FC236}">
                      <a16:creationId xmlns:a16="http://schemas.microsoft.com/office/drawing/2014/main" id="{F480B542-B99C-4301-8CE4-DA3C2B511646}"/>
                    </a:ext>
                  </a:extLst>
                </p14:cNvPr>
                <p14:cNvContentPartPr/>
                <p14:nvPr/>
              </p14:nvContentPartPr>
              <p14:xfrm>
                <a:off x="4254117" y="5729205"/>
                <a:ext cx="105480" cy="166680"/>
              </p14:xfrm>
            </p:contentPart>
          </mc:Choice>
          <mc:Fallback xmlns="">
            <p:pic>
              <p:nvPicPr>
                <p:cNvPr id="132219" name="Freihand 132218">
                  <a:extLst>
                    <a:ext uri="{FF2B5EF4-FFF2-40B4-BE49-F238E27FC236}">
                      <a16:creationId xmlns:a16="http://schemas.microsoft.com/office/drawing/2014/main" id="{F480B542-B99C-4301-8CE4-DA3C2B511646}"/>
                    </a:ext>
                  </a:extLst>
                </p:cNvPr>
                <p:cNvPicPr/>
                <p:nvPr/>
              </p:nvPicPr>
              <p:blipFill>
                <a:blip r:embed="rId333"/>
                <a:stretch>
                  <a:fillRect/>
                </a:stretch>
              </p:blipFill>
              <p:spPr>
                <a:xfrm>
                  <a:off x="4249797" y="5724885"/>
                  <a:ext cx="114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32220" name="Freihand 132219">
                  <a:extLst>
                    <a:ext uri="{FF2B5EF4-FFF2-40B4-BE49-F238E27FC236}">
                      <a16:creationId xmlns:a16="http://schemas.microsoft.com/office/drawing/2014/main" id="{7810D2B7-5511-41CA-97FD-A8725CDE55B8}"/>
                    </a:ext>
                  </a:extLst>
                </p14:cNvPr>
                <p14:cNvContentPartPr/>
                <p14:nvPr/>
              </p14:nvContentPartPr>
              <p14:xfrm>
                <a:off x="4376157" y="5732445"/>
                <a:ext cx="71280" cy="66960"/>
              </p14:xfrm>
            </p:contentPart>
          </mc:Choice>
          <mc:Fallback xmlns="">
            <p:pic>
              <p:nvPicPr>
                <p:cNvPr id="132220" name="Freihand 132219">
                  <a:extLst>
                    <a:ext uri="{FF2B5EF4-FFF2-40B4-BE49-F238E27FC236}">
                      <a16:creationId xmlns:a16="http://schemas.microsoft.com/office/drawing/2014/main" id="{7810D2B7-5511-41CA-97FD-A8725CDE55B8}"/>
                    </a:ext>
                  </a:extLst>
                </p:cNvPr>
                <p:cNvPicPr/>
                <p:nvPr/>
              </p:nvPicPr>
              <p:blipFill>
                <a:blip r:embed="rId335"/>
                <a:stretch>
                  <a:fillRect/>
                </a:stretch>
              </p:blipFill>
              <p:spPr>
                <a:xfrm>
                  <a:off x="4371837" y="5728125"/>
                  <a:ext cx="79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32221" name="Freihand 132220">
                  <a:extLst>
                    <a:ext uri="{FF2B5EF4-FFF2-40B4-BE49-F238E27FC236}">
                      <a16:creationId xmlns:a16="http://schemas.microsoft.com/office/drawing/2014/main" id="{1FD16DB4-A791-45AE-ABAE-4C65276B9F2F}"/>
                    </a:ext>
                  </a:extLst>
                </p14:cNvPr>
                <p14:cNvContentPartPr/>
                <p14:nvPr/>
              </p14:nvContentPartPr>
              <p14:xfrm>
                <a:off x="4387677" y="5722725"/>
                <a:ext cx="113400" cy="81000"/>
              </p14:xfrm>
            </p:contentPart>
          </mc:Choice>
          <mc:Fallback xmlns="">
            <p:pic>
              <p:nvPicPr>
                <p:cNvPr id="132221" name="Freihand 132220">
                  <a:extLst>
                    <a:ext uri="{FF2B5EF4-FFF2-40B4-BE49-F238E27FC236}">
                      <a16:creationId xmlns:a16="http://schemas.microsoft.com/office/drawing/2014/main" id="{1FD16DB4-A791-45AE-ABAE-4C65276B9F2F}"/>
                    </a:ext>
                  </a:extLst>
                </p:cNvPr>
                <p:cNvPicPr/>
                <p:nvPr/>
              </p:nvPicPr>
              <p:blipFill>
                <a:blip r:embed="rId337"/>
                <a:stretch>
                  <a:fillRect/>
                </a:stretch>
              </p:blipFill>
              <p:spPr>
                <a:xfrm>
                  <a:off x="4383357" y="5718405"/>
                  <a:ext cx="122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32222" name="Freihand 132221">
                  <a:extLst>
                    <a:ext uri="{FF2B5EF4-FFF2-40B4-BE49-F238E27FC236}">
                      <a16:creationId xmlns:a16="http://schemas.microsoft.com/office/drawing/2014/main" id="{A8486801-68B5-455D-8011-38B1863E1F12}"/>
                    </a:ext>
                  </a:extLst>
                </p14:cNvPr>
                <p14:cNvContentPartPr/>
                <p14:nvPr/>
              </p14:nvContentPartPr>
              <p14:xfrm>
                <a:off x="4502517" y="5733885"/>
                <a:ext cx="84600" cy="60840"/>
              </p14:xfrm>
            </p:contentPart>
          </mc:Choice>
          <mc:Fallback xmlns="">
            <p:pic>
              <p:nvPicPr>
                <p:cNvPr id="132222" name="Freihand 132221">
                  <a:extLst>
                    <a:ext uri="{FF2B5EF4-FFF2-40B4-BE49-F238E27FC236}">
                      <a16:creationId xmlns:a16="http://schemas.microsoft.com/office/drawing/2014/main" id="{A8486801-68B5-455D-8011-38B1863E1F12}"/>
                    </a:ext>
                  </a:extLst>
                </p:cNvPr>
                <p:cNvPicPr/>
                <p:nvPr/>
              </p:nvPicPr>
              <p:blipFill>
                <a:blip r:embed="rId339"/>
                <a:stretch>
                  <a:fillRect/>
                </a:stretch>
              </p:blipFill>
              <p:spPr>
                <a:xfrm>
                  <a:off x="4498197" y="5729565"/>
                  <a:ext cx="9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32223" name="Freihand 132222">
                  <a:extLst>
                    <a:ext uri="{FF2B5EF4-FFF2-40B4-BE49-F238E27FC236}">
                      <a16:creationId xmlns:a16="http://schemas.microsoft.com/office/drawing/2014/main" id="{1886C7A9-FA47-415C-B8E9-E0CBB4F181A4}"/>
                    </a:ext>
                  </a:extLst>
                </p14:cNvPr>
                <p14:cNvContentPartPr/>
                <p14:nvPr/>
              </p14:nvContentPartPr>
              <p14:xfrm>
                <a:off x="4595757" y="5727405"/>
                <a:ext cx="106920" cy="148320"/>
              </p14:xfrm>
            </p:contentPart>
          </mc:Choice>
          <mc:Fallback xmlns="">
            <p:pic>
              <p:nvPicPr>
                <p:cNvPr id="132223" name="Freihand 132222">
                  <a:extLst>
                    <a:ext uri="{FF2B5EF4-FFF2-40B4-BE49-F238E27FC236}">
                      <a16:creationId xmlns:a16="http://schemas.microsoft.com/office/drawing/2014/main" id="{1886C7A9-FA47-415C-B8E9-E0CBB4F181A4}"/>
                    </a:ext>
                  </a:extLst>
                </p:cNvPr>
                <p:cNvPicPr/>
                <p:nvPr/>
              </p:nvPicPr>
              <p:blipFill>
                <a:blip r:embed="rId341"/>
                <a:stretch>
                  <a:fillRect/>
                </a:stretch>
              </p:blipFill>
              <p:spPr>
                <a:xfrm>
                  <a:off x="4591437" y="5723085"/>
                  <a:ext cx="115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32224" name="Freihand 132223">
                  <a:extLst>
                    <a:ext uri="{FF2B5EF4-FFF2-40B4-BE49-F238E27FC236}">
                      <a16:creationId xmlns:a16="http://schemas.microsoft.com/office/drawing/2014/main" id="{627A908F-CE01-42C7-B65C-3303377DD010}"/>
                    </a:ext>
                  </a:extLst>
                </p14:cNvPr>
                <p14:cNvContentPartPr/>
                <p14:nvPr/>
              </p14:nvContentPartPr>
              <p14:xfrm>
                <a:off x="4730037" y="5660445"/>
                <a:ext cx="33120" cy="107640"/>
              </p14:xfrm>
            </p:contentPart>
          </mc:Choice>
          <mc:Fallback xmlns="">
            <p:pic>
              <p:nvPicPr>
                <p:cNvPr id="132224" name="Freihand 132223">
                  <a:extLst>
                    <a:ext uri="{FF2B5EF4-FFF2-40B4-BE49-F238E27FC236}">
                      <a16:creationId xmlns:a16="http://schemas.microsoft.com/office/drawing/2014/main" id="{627A908F-CE01-42C7-B65C-3303377DD010}"/>
                    </a:ext>
                  </a:extLst>
                </p:cNvPr>
                <p:cNvPicPr/>
                <p:nvPr/>
              </p:nvPicPr>
              <p:blipFill>
                <a:blip r:embed="rId343"/>
                <a:stretch>
                  <a:fillRect/>
                </a:stretch>
              </p:blipFill>
              <p:spPr>
                <a:xfrm>
                  <a:off x="4725717" y="5656125"/>
                  <a:ext cx="41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32225" name="Freihand 132224">
                  <a:extLst>
                    <a:ext uri="{FF2B5EF4-FFF2-40B4-BE49-F238E27FC236}">
                      <a16:creationId xmlns:a16="http://schemas.microsoft.com/office/drawing/2014/main" id="{8C886DCB-56EF-49DD-BFC1-7DA99779FD7D}"/>
                    </a:ext>
                  </a:extLst>
                </p14:cNvPr>
                <p14:cNvContentPartPr/>
                <p14:nvPr/>
              </p14:nvContentPartPr>
              <p14:xfrm>
                <a:off x="4786197" y="5702565"/>
                <a:ext cx="82080" cy="82800"/>
              </p14:xfrm>
            </p:contentPart>
          </mc:Choice>
          <mc:Fallback xmlns="">
            <p:pic>
              <p:nvPicPr>
                <p:cNvPr id="132225" name="Freihand 132224">
                  <a:extLst>
                    <a:ext uri="{FF2B5EF4-FFF2-40B4-BE49-F238E27FC236}">
                      <a16:creationId xmlns:a16="http://schemas.microsoft.com/office/drawing/2014/main" id="{8C886DCB-56EF-49DD-BFC1-7DA99779FD7D}"/>
                    </a:ext>
                  </a:extLst>
                </p:cNvPr>
                <p:cNvPicPr/>
                <p:nvPr/>
              </p:nvPicPr>
              <p:blipFill>
                <a:blip r:embed="rId345"/>
                <a:stretch>
                  <a:fillRect/>
                </a:stretch>
              </p:blipFill>
              <p:spPr>
                <a:xfrm>
                  <a:off x="4781877" y="5698245"/>
                  <a:ext cx="90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32226" name="Freihand 132225">
                  <a:extLst>
                    <a:ext uri="{FF2B5EF4-FFF2-40B4-BE49-F238E27FC236}">
                      <a16:creationId xmlns:a16="http://schemas.microsoft.com/office/drawing/2014/main" id="{E2509F91-DB00-44D4-9024-73A96F49D9B2}"/>
                    </a:ext>
                  </a:extLst>
                </p14:cNvPr>
                <p14:cNvContentPartPr/>
                <p14:nvPr/>
              </p14:nvContentPartPr>
              <p14:xfrm>
                <a:off x="5076357" y="5695725"/>
                <a:ext cx="84600" cy="69120"/>
              </p14:xfrm>
            </p:contentPart>
          </mc:Choice>
          <mc:Fallback xmlns="">
            <p:pic>
              <p:nvPicPr>
                <p:cNvPr id="132226" name="Freihand 132225">
                  <a:extLst>
                    <a:ext uri="{FF2B5EF4-FFF2-40B4-BE49-F238E27FC236}">
                      <a16:creationId xmlns:a16="http://schemas.microsoft.com/office/drawing/2014/main" id="{E2509F91-DB00-44D4-9024-73A96F49D9B2}"/>
                    </a:ext>
                  </a:extLst>
                </p:cNvPr>
                <p:cNvPicPr/>
                <p:nvPr/>
              </p:nvPicPr>
              <p:blipFill>
                <a:blip r:embed="rId347"/>
                <a:stretch>
                  <a:fillRect/>
                </a:stretch>
              </p:blipFill>
              <p:spPr>
                <a:xfrm>
                  <a:off x="5072037" y="5691405"/>
                  <a:ext cx="93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32227" name="Freihand 132226">
                  <a:extLst>
                    <a:ext uri="{FF2B5EF4-FFF2-40B4-BE49-F238E27FC236}">
                      <a16:creationId xmlns:a16="http://schemas.microsoft.com/office/drawing/2014/main" id="{C2042624-572E-4F14-883C-A7AD9C36BBF3}"/>
                    </a:ext>
                  </a:extLst>
                </p14:cNvPr>
                <p14:cNvContentPartPr/>
                <p14:nvPr/>
              </p14:nvContentPartPr>
              <p14:xfrm>
                <a:off x="5190117" y="5611125"/>
                <a:ext cx="94680" cy="158400"/>
              </p14:xfrm>
            </p:contentPart>
          </mc:Choice>
          <mc:Fallback xmlns="">
            <p:pic>
              <p:nvPicPr>
                <p:cNvPr id="132227" name="Freihand 132226">
                  <a:extLst>
                    <a:ext uri="{FF2B5EF4-FFF2-40B4-BE49-F238E27FC236}">
                      <a16:creationId xmlns:a16="http://schemas.microsoft.com/office/drawing/2014/main" id="{C2042624-572E-4F14-883C-A7AD9C36BBF3}"/>
                    </a:ext>
                  </a:extLst>
                </p:cNvPr>
                <p:cNvPicPr/>
                <p:nvPr/>
              </p:nvPicPr>
              <p:blipFill>
                <a:blip r:embed="rId349"/>
                <a:stretch>
                  <a:fillRect/>
                </a:stretch>
              </p:blipFill>
              <p:spPr>
                <a:xfrm>
                  <a:off x="5185797" y="5606805"/>
                  <a:ext cx="103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2228" name="Freihand 132227">
                  <a:extLst>
                    <a:ext uri="{FF2B5EF4-FFF2-40B4-BE49-F238E27FC236}">
                      <a16:creationId xmlns:a16="http://schemas.microsoft.com/office/drawing/2014/main" id="{2191D487-C661-4384-A5A3-6F63B591BF12}"/>
                    </a:ext>
                  </a:extLst>
                </p14:cNvPr>
                <p14:cNvContentPartPr/>
                <p14:nvPr/>
              </p14:nvContentPartPr>
              <p14:xfrm>
                <a:off x="5308197" y="5605365"/>
                <a:ext cx="366840" cy="145800"/>
              </p14:xfrm>
            </p:contentPart>
          </mc:Choice>
          <mc:Fallback xmlns="">
            <p:pic>
              <p:nvPicPr>
                <p:cNvPr id="132228" name="Freihand 132227">
                  <a:extLst>
                    <a:ext uri="{FF2B5EF4-FFF2-40B4-BE49-F238E27FC236}">
                      <a16:creationId xmlns:a16="http://schemas.microsoft.com/office/drawing/2014/main" id="{2191D487-C661-4384-A5A3-6F63B591BF12}"/>
                    </a:ext>
                  </a:extLst>
                </p:cNvPr>
                <p:cNvPicPr/>
                <p:nvPr/>
              </p:nvPicPr>
              <p:blipFill>
                <a:blip r:embed="rId351"/>
                <a:stretch>
                  <a:fillRect/>
                </a:stretch>
              </p:blipFill>
              <p:spPr>
                <a:xfrm>
                  <a:off x="5303877" y="5601045"/>
                  <a:ext cx="375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32229" name="Freihand 132228">
                  <a:extLst>
                    <a:ext uri="{FF2B5EF4-FFF2-40B4-BE49-F238E27FC236}">
                      <a16:creationId xmlns:a16="http://schemas.microsoft.com/office/drawing/2014/main" id="{439029F0-6EFD-4288-B0CA-24F96951BFBF}"/>
                    </a:ext>
                  </a:extLst>
                </p14:cNvPr>
                <p14:cNvContentPartPr/>
                <p14:nvPr/>
              </p14:nvContentPartPr>
              <p14:xfrm>
                <a:off x="5642637" y="5590605"/>
                <a:ext cx="18360" cy="14400"/>
              </p14:xfrm>
            </p:contentPart>
          </mc:Choice>
          <mc:Fallback xmlns="">
            <p:pic>
              <p:nvPicPr>
                <p:cNvPr id="132229" name="Freihand 132228">
                  <a:extLst>
                    <a:ext uri="{FF2B5EF4-FFF2-40B4-BE49-F238E27FC236}">
                      <a16:creationId xmlns:a16="http://schemas.microsoft.com/office/drawing/2014/main" id="{439029F0-6EFD-4288-B0CA-24F96951BFBF}"/>
                    </a:ext>
                  </a:extLst>
                </p:cNvPr>
                <p:cNvPicPr/>
                <p:nvPr/>
              </p:nvPicPr>
              <p:blipFill>
                <a:blip r:embed="rId353"/>
                <a:stretch>
                  <a:fillRect/>
                </a:stretch>
              </p:blipFill>
              <p:spPr>
                <a:xfrm>
                  <a:off x="5638317" y="5586285"/>
                  <a:ext cx="27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32230" name="Freihand 132229">
                  <a:extLst>
                    <a:ext uri="{FF2B5EF4-FFF2-40B4-BE49-F238E27FC236}">
                      <a16:creationId xmlns:a16="http://schemas.microsoft.com/office/drawing/2014/main" id="{0C61BBC9-06BE-42AF-812B-6AC73C4B6F28}"/>
                    </a:ext>
                  </a:extLst>
                </p14:cNvPr>
                <p14:cNvContentPartPr/>
                <p14:nvPr/>
              </p14:nvContentPartPr>
              <p14:xfrm>
                <a:off x="5879877" y="5578725"/>
                <a:ext cx="226440" cy="120240"/>
              </p14:xfrm>
            </p:contentPart>
          </mc:Choice>
          <mc:Fallback xmlns="">
            <p:pic>
              <p:nvPicPr>
                <p:cNvPr id="132230" name="Freihand 132229">
                  <a:extLst>
                    <a:ext uri="{FF2B5EF4-FFF2-40B4-BE49-F238E27FC236}">
                      <a16:creationId xmlns:a16="http://schemas.microsoft.com/office/drawing/2014/main" id="{0C61BBC9-06BE-42AF-812B-6AC73C4B6F28}"/>
                    </a:ext>
                  </a:extLst>
                </p:cNvPr>
                <p:cNvPicPr/>
                <p:nvPr/>
              </p:nvPicPr>
              <p:blipFill>
                <a:blip r:embed="rId355"/>
                <a:stretch>
                  <a:fillRect/>
                </a:stretch>
              </p:blipFill>
              <p:spPr>
                <a:xfrm>
                  <a:off x="5875557" y="5574405"/>
                  <a:ext cx="235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32231" name="Freihand 132230">
                  <a:extLst>
                    <a:ext uri="{FF2B5EF4-FFF2-40B4-BE49-F238E27FC236}">
                      <a16:creationId xmlns:a16="http://schemas.microsoft.com/office/drawing/2014/main" id="{094AE811-3993-4667-8D32-5E39C8B3E94C}"/>
                    </a:ext>
                  </a:extLst>
                </p14:cNvPr>
                <p14:cNvContentPartPr/>
                <p14:nvPr/>
              </p14:nvContentPartPr>
              <p14:xfrm>
                <a:off x="6316197" y="5581245"/>
                <a:ext cx="27000" cy="148320"/>
              </p14:xfrm>
            </p:contentPart>
          </mc:Choice>
          <mc:Fallback xmlns="">
            <p:pic>
              <p:nvPicPr>
                <p:cNvPr id="132231" name="Freihand 132230">
                  <a:extLst>
                    <a:ext uri="{FF2B5EF4-FFF2-40B4-BE49-F238E27FC236}">
                      <a16:creationId xmlns:a16="http://schemas.microsoft.com/office/drawing/2014/main" id="{094AE811-3993-4667-8D32-5E39C8B3E94C}"/>
                    </a:ext>
                  </a:extLst>
                </p:cNvPr>
                <p:cNvPicPr/>
                <p:nvPr/>
              </p:nvPicPr>
              <p:blipFill>
                <a:blip r:embed="rId357"/>
                <a:stretch>
                  <a:fillRect/>
                </a:stretch>
              </p:blipFill>
              <p:spPr>
                <a:xfrm>
                  <a:off x="6311877" y="5576925"/>
                  <a:ext cx="35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32232" name="Freihand 132231">
                  <a:extLst>
                    <a:ext uri="{FF2B5EF4-FFF2-40B4-BE49-F238E27FC236}">
                      <a16:creationId xmlns:a16="http://schemas.microsoft.com/office/drawing/2014/main" id="{1514B073-ACC5-43BD-82A1-8AAC887C59E8}"/>
                    </a:ext>
                  </a:extLst>
                </p14:cNvPr>
                <p14:cNvContentPartPr/>
                <p14:nvPr/>
              </p14:nvContentPartPr>
              <p14:xfrm>
                <a:off x="6280197" y="5638485"/>
                <a:ext cx="111960" cy="20520"/>
              </p14:xfrm>
            </p:contentPart>
          </mc:Choice>
          <mc:Fallback xmlns="">
            <p:pic>
              <p:nvPicPr>
                <p:cNvPr id="132232" name="Freihand 132231">
                  <a:extLst>
                    <a:ext uri="{FF2B5EF4-FFF2-40B4-BE49-F238E27FC236}">
                      <a16:creationId xmlns:a16="http://schemas.microsoft.com/office/drawing/2014/main" id="{1514B073-ACC5-43BD-82A1-8AAC887C59E8}"/>
                    </a:ext>
                  </a:extLst>
                </p:cNvPr>
                <p:cNvPicPr/>
                <p:nvPr/>
              </p:nvPicPr>
              <p:blipFill>
                <a:blip r:embed="rId359"/>
                <a:stretch>
                  <a:fillRect/>
                </a:stretch>
              </p:blipFill>
              <p:spPr>
                <a:xfrm>
                  <a:off x="6275877" y="5634165"/>
                  <a:ext cx="120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2233" name="Freihand 132232">
                  <a:extLst>
                    <a:ext uri="{FF2B5EF4-FFF2-40B4-BE49-F238E27FC236}">
                      <a16:creationId xmlns:a16="http://schemas.microsoft.com/office/drawing/2014/main" id="{CD22A3D4-E85E-4826-BDCC-1ADACACC3375}"/>
                    </a:ext>
                  </a:extLst>
                </p14:cNvPr>
                <p14:cNvContentPartPr/>
                <p14:nvPr/>
              </p14:nvContentPartPr>
              <p14:xfrm>
                <a:off x="6416997" y="5606805"/>
                <a:ext cx="82440" cy="107640"/>
              </p14:xfrm>
            </p:contentPart>
          </mc:Choice>
          <mc:Fallback xmlns="">
            <p:pic>
              <p:nvPicPr>
                <p:cNvPr id="132233" name="Freihand 132232">
                  <a:extLst>
                    <a:ext uri="{FF2B5EF4-FFF2-40B4-BE49-F238E27FC236}">
                      <a16:creationId xmlns:a16="http://schemas.microsoft.com/office/drawing/2014/main" id="{CD22A3D4-E85E-4826-BDCC-1ADACACC3375}"/>
                    </a:ext>
                  </a:extLst>
                </p:cNvPr>
                <p:cNvPicPr/>
                <p:nvPr/>
              </p:nvPicPr>
              <p:blipFill>
                <a:blip r:embed="rId361"/>
                <a:stretch>
                  <a:fillRect/>
                </a:stretch>
              </p:blipFill>
              <p:spPr>
                <a:xfrm>
                  <a:off x="6412677" y="5602485"/>
                  <a:ext cx="91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2234" name="Freihand 132233">
                  <a:extLst>
                    <a:ext uri="{FF2B5EF4-FFF2-40B4-BE49-F238E27FC236}">
                      <a16:creationId xmlns:a16="http://schemas.microsoft.com/office/drawing/2014/main" id="{AB716605-D93D-4695-92E3-DA455FA8D505}"/>
                    </a:ext>
                  </a:extLst>
                </p14:cNvPr>
                <p14:cNvContentPartPr/>
                <p14:nvPr/>
              </p14:nvContentPartPr>
              <p14:xfrm>
                <a:off x="6522117" y="5619765"/>
                <a:ext cx="202320" cy="65880"/>
              </p14:xfrm>
            </p:contentPart>
          </mc:Choice>
          <mc:Fallback xmlns="">
            <p:pic>
              <p:nvPicPr>
                <p:cNvPr id="132234" name="Freihand 132233">
                  <a:extLst>
                    <a:ext uri="{FF2B5EF4-FFF2-40B4-BE49-F238E27FC236}">
                      <a16:creationId xmlns:a16="http://schemas.microsoft.com/office/drawing/2014/main" id="{AB716605-D93D-4695-92E3-DA455FA8D505}"/>
                    </a:ext>
                  </a:extLst>
                </p:cNvPr>
                <p:cNvPicPr/>
                <p:nvPr/>
              </p:nvPicPr>
              <p:blipFill>
                <a:blip r:embed="rId363"/>
                <a:stretch>
                  <a:fillRect/>
                </a:stretch>
              </p:blipFill>
              <p:spPr>
                <a:xfrm>
                  <a:off x="6517797" y="5615445"/>
                  <a:ext cx="210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32235" name="Freihand 132234">
                  <a:extLst>
                    <a:ext uri="{FF2B5EF4-FFF2-40B4-BE49-F238E27FC236}">
                      <a16:creationId xmlns:a16="http://schemas.microsoft.com/office/drawing/2014/main" id="{6E620A94-BA69-40A8-9156-5F2AC24ECB08}"/>
                    </a:ext>
                  </a:extLst>
                </p14:cNvPr>
                <p14:cNvContentPartPr/>
                <p14:nvPr/>
              </p14:nvContentPartPr>
              <p14:xfrm>
                <a:off x="6752157" y="5602845"/>
                <a:ext cx="66960" cy="90720"/>
              </p14:xfrm>
            </p:contentPart>
          </mc:Choice>
          <mc:Fallback xmlns="">
            <p:pic>
              <p:nvPicPr>
                <p:cNvPr id="132235" name="Freihand 132234">
                  <a:extLst>
                    <a:ext uri="{FF2B5EF4-FFF2-40B4-BE49-F238E27FC236}">
                      <a16:creationId xmlns:a16="http://schemas.microsoft.com/office/drawing/2014/main" id="{6E620A94-BA69-40A8-9156-5F2AC24ECB08}"/>
                    </a:ext>
                  </a:extLst>
                </p:cNvPr>
                <p:cNvPicPr/>
                <p:nvPr/>
              </p:nvPicPr>
              <p:blipFill>
                <a:blip r:embed="rId365"/>
                <a:stretch>
                  <a:fillRect/>
                </a:stretch>
              </p:blipFill>
              <p:spPr>
                <a:xfrm>
                  <a:off x="6747837" y="5598525"/>
                  <a:ext cx="75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32236" name="Freihand 132235">
                  <a:extLst>
                    <a:ext uri="{FF2B5EF4-FFF2-40B4-BE49-F238E27FC236}">
                      <a16:creationId xmlns:a16="http://schemas.microsoft.com/office/drawing/2014/main" id="{23AEA948-86F4-4598-8203-49E6CA47DB7C}"/>
                    </a:ext>
                  </a:extLst>
                </p14:cNvPr>
                <p14:cNvContentPartPr/>
                <p14:nvPr/>
              </p14:nvContentPartPr>
              <p14:xfrm>
                <a:off x="6908397" y="5527605"/>
                <a:ext cx="261360" cy="190800"/>
              </p14:xfrm>
            </p:contentPart>
          </mc:Choice>
          <mc:Fallback xmlns="">
            <p:pic>
              <p:nvPicPr>
                <p:cNvPr id="132236" name="Freihand 132235">
                  <a:extLst>
                    <a:ext uri="{FF2B5EF4-FFF2-40B4-BE49-F238E27FC236}">
                      <a16:creationId xmlns:a16="http://schemas.microsoft.com/office/drawing/2014/main" id="{23AEA948-86F4-4598-8203-49E6CA47DB7C}"/>
                    </a:ext>
                  </a:extLst>
                </p:cNvPr>
                <p:cNvPicPr/>
                <p:nvPr/>
              </p:nvPicPr>
              <p:blipFill>
                <a:blip r:embed="rId367"/>
                <a:stretch>
                  <a:fillRect/>
                </a:stretch>
              </p:blipFill>
              <p:spPr>
                <a:xfrm>
                  <a:off x="6904077" y="5523285"/>
                  <a:ext cx="270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32237" name="Freihand 132236">
                  <a:extLst>
                    <a:ext uri="{FF2B5EF4-FFF2-40B4-BE49-F238E27FC236}">
                      <a16:creationId xmlns:a16="http://schemas.microsoft.com/office/drawing/2014/main" id="{36C4A4DA-9BB9-4E95-AE78-C5F4E53D530E}"/>
                    </a:ext>
                  </a:extLst>
                </p14:cNvPr>
                <p14:cNvContentPartPr/>
                <p14:nvPr/>
              </p14:nvContentPartPr>
              <p14:xfrm>
                <a:off x="7165077" y="5595645"/>
                <a:ext cx="106200" cy="79560"/>
              </p14:xfrm>
            </p:contentPart>
          </mc:Choice>
          <mc:Fallback xmlns="">
            <p:pic>
              <p:nvPicPr>
                <p:cNvPr id="132237" name="Freihand 132236">
                  <a:extLst>
                    <a:ext uri="{FF2B5EF4-FFF2-40B4-BE49-F238E27FC236}">
                      <a16:creationId xmlns:a16="http://schemas.microsoft.com/office/drawing/2014/main" id="{36C4A4DA-9BB9-4E95-AE78-C5F4E53D530E}"/>
                    </a:ext>
                  </a:extLst>
                </p:cNvPr>
                <p:cNvPicPr/>
                <p:nvPr/>
              </p:nvPicPr>
              <p:blipFill>
                <a:blip r:embed="rId369"/>
                <a:stretch>
                  <a:fillRect/>
                </a:stretch>
              </p:blipFill>
              <p:spPr>
                <a:xfrm>
                  <a:off x="7160757" y="5591325"/>
                  <a:ext cx="114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32242" name="Freihand 132241">
                  <a:extLst>
                    <a:ext uri="{FF2B5EF4-FFF2-40B4-BE49-F238E27FC236}">
                      <a16:creationId xmlns:a16="http://schemas.microsoft.com/office/drawing/2014/main" id="{A3BC01FE-36C2-4354-B330-5127A4D9F492}"/>
                    </a:ext>
                  </a:extLst>
                </p14:cNvPr>
                <p14:cNvContentPartPr/>
                <p14:nvPr/>
              </p14:nvContentPartPr>
              <p14:xfrm>
                <a:off x="5474877" y="5483685"/>
                <a:ext cx="1629720" cy="54000"/>
              </p14:xfrm>
            </p:contentPart>
          </mc:Choice>
          <mc:Fallback xmlns="">
            <p:pic>
              <p:nvPicPr>
                <p:cNvPr id="132242" name="Freihand 132241">
                  <a:extLst>
                    <a:ext uri="{FF2B5EF4-FFF2-40B4-BE49-F238E27FC236}">
                      <a16:creationId xmlns:a16="http://schemas.microsoft.com/office/drawing/2014/main" id="{A3BC01FE-36C2-4354-B330-5127A4D9F492}"/>
                    </a:ext>
                  </a:extLst>
                </p:cNvPr>
                <p:cNvPicPr/>
                <p:nvPr/>
              </p:nvPicPr>
              <p:blipFill>
                <a:blip r:embed="rId371"/>
                <a:stretch>
                  <a:fillRect/>
                </a:stretch>
              </p:blipFill>
              <p:spPr>
                <a:xfrm>
                  <a:off x="5470557" y="5479365"/>
                  <a:ext cx="1638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32254" name="Freihand 132253">
                  <a:extLst>
                    <a:ext uri="{FF2B5EF4-FFF2-40B4-BE49-F238E27FC236}">
                      <a16:creationId xmlns:a16="http://schemas.microsoft.com/office/drawing/2014/main" id="{3F2A7090-3534-4EE1-867F-07408F58F082}"/>
                    </a:ext>
                  </a:extLst>
                </p14:cNvPr>
                <p14:cNvContentPartPr/>
                <p14:nvPr/>
              </p14:nvContentPartPr>
              <p14:xfrm>
                <a:off x="4036317" y="6071565"/>
                <a:ext cx="109440" cy="92160"/>
              </p14:xfrm>
            </p:contentPart>
          </mc:Choice>
          <mc:Fallback xmlns="">
            <p:pic>
              <p:nvPicPr>
                <p:cNvPr id="132254" name="Freihand 132253">
                  <a:extLst>
                    <a:ext uri="{FF2B5EF4-FFF2-40B4-BE49-F238E27FC236}">
                      <a16:creationId xmlns:a16="http://schemas.microsoft.com/office/drawing/2014/main" id="{3F2A7090-3534-4EE1-867F-07408F58F082}"/>
                    </a:ext>
                  </a:extLst>
                </p:cNvPr>
                <p:cNvPicPr/>
                <p:nvPr/>
              </p:nvPicPr>
              <p:blipFill>
                <a:blip r:embed="rId373"/>
                <a:stretch>
                  <a:fillRect/>
                </a:stretch>
              </p:blipFill>
              <p:spPr>
                <a:xfrm>
                  <a:off x="4031997" y="6067245"/>
                  <a:ext cx="118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32255" name="Freihand 132254">
                  <a:extLst>
                    <a:ext uri="{FF2B5EF4-FFF2-40B4-BE49-F238E27FC236}">
                      <a16:creationId xmlns:a16="http://schemas.microsoft.com/office/drawing/2014/main" id="{6CA94F61-F553-45E7-A8E9-5B747FD9F287}"/>
                    </a:ext>
                  </a:extLst>
                </p14:cNvPr>
                <p14:cNvContentPartPr/>
                <p14:nvPr/>
              </p14:nvContentPartPr>
              <p14:xfrm>
                <a:off x="4143597" y="6102165"/>
                <a:ext cx="362520" cy="74160"/>
              </p14:xfrm>
            </p:contentPart>
          </mc:Choice>
          <mc:Fallback xmlns="">
            <p:pic>
              <p:nvPicPr>
                <p:cNvPr id="132255" name="Freihand 132254">
                  <a:extLst>
                    <a:ext uri="{FF2B5EF4-FFF2-40B4-BE49-F238E27FC236}">
                      <a16:creationId xmlns:a16="http://schemas.microsoft.com/office/drawing/2014/main" id="{6CA94F61-F553-45E7-A8E9-5B747FD9F287}"/>
                    </a:ext>
                  </a:extLst>
                </p:cNvPr>
                <p:cNvPicPr/>
                <p:nvPr/>
              </p:nvPicPr>
              <p:blipFill>
                <a:blip r:embed="rId375"/>
                <a:stretch>
                  <a:fillRect/>
                </a:stretch>
              </p:blipFill>
              <p:spPr>
                <a:xfrm>
                  <a:off x="4139277" y="6097845"/>
                  <a:ext cx="371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32256" name="Freihand 132255">
                  <a:extLst>
                    <a:ext uri="{FF2B5EF4-FFF2-40B4-BE49-F238E27FC236}">
                      <a16:creationId xmlns:a16="http://schemas.microsoft.com/office/drawing/2014/main" id="{EE9B4D80-F3ED-4D6F-BE1A-6D6CB394462D}"/>
                    </a:ext>
                  </a:extLst>
                </p14:cNvPr>
                <p14:cNvContentPartPr/>
                <p14:nvPr/>
              </p14:nvContentPartPr>
              <p14:xfrm>
                <a:off x="4510437" y="6091365"/>
                <a:ext cx="106920" cy="155520"/>
              </p14:xfrm>
            </p:contentPart>
          </mc:Choice>
          <mc:Fallback xmlns="">
            <p:pic>
              <p:nvPicPr>
                <p:cNvPr id="132256" name="Freihand 132255">
                  <a:extLst>
                    <a:ext uri="{FF2B5EF4-FFF2-40B4-BE49-F238E27FC236}">
                      <a16:creationId xmlns:a16="http://schemas.microsoft.com/office/drawing/2014/main" id="{EE9B4D80-F3ED-4D6F-BE1A-6D6CB394462D}"/>
                    </a:ext>
                  </a:extLst>
                </p:cNvPr>
                <p:cNvPicPr/>
                <p:nvPr/>
              </p:nvPicPr>
              <p:blipFill>
                <a:blip r:embed="rId377"/>
                <a:stretch>
                  <a:fillRect/>
                </a:stretch>
              </p:blipFill>
              <p:spPr>
                <a:xfrm>
                  <a:off x="4506117" y="6087045"/>
                  <a:ext cx="115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32257" name="Freihand 132256">
                  <a:extLst>
                    <a:ext uri="{FF2B5EF4-FFF2-40B4-BE49-F238E27FC236}">
                      <a16:creationId xmlns:a16="http://schemas.microsoft.com/office/drawing/2014/main" id="{386F6E7E-A343-4D84-9999-18E2A9F24A99}"/>
                    </a:ext>
                  </a:extLst>
                </p14:cNvPr>
                <p14:cNvContentPartPr/>
                <p14:nvPr/>
              </p14:nvContentPartPr>
              <p14:xfrm>
                <a:off x="4641477" y="6073365"/>
                <a:ext cx="284040" cy="81720"/>
              </p14:xfrm>
            </p:contentPart>
          </mc:Choice>
          <mc:Fallback xmlns="">
            <p:pic>
              <p:nvPicPr>
                <p:cNvPr id="132257" name="Freihand 132256">
                  <a:extLst>
                    <a:ext uri="{FF2B5EF4-FFF2-40B4-BE49-F238E27FC236}">
                      <a16:creationId xmlns:a16="http://schemas.microsoft.com/office/drawing/2014/main" id="{386F6E7E-A343-4D84-9999-18E2A9F24A99}"/>
                    </a:ext>
                  </a:extLst>
                </p:cNvPr>
                <p:cNvPicPr/>
                <p:nvPr/>
              </p:nvPicPr>
              <p:blipFill>
                <a:blip r:embed="rId379"/>
                <a:stretch>
                  <a:fillRect/>
                </a:stretch>
              </p:blipFill>
              <p:spPr>
                <a:xfrm>
                  <a:off x="4637157" y="6069045"/>
                  <a:ext cx="292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32258" name="Freihand 132257">
                  <a:extLst>
                    <a:ext uri="{FF2B5EF4-FFF2-40B4-BE49-F238E27FC236}">
                      <a16:creationId xmlns:a16="http://schemas.microsoft.com/office/drawing/2014/main" id="{ADE417CD-A366-423E-BFB2-FA0AB74554B7}"/>
                    </a:ext>
                  </a:extLst>
                </p14:cNvPr>
                <p14:cNvContentPartPr/>
                <p14:nvPr/>
              </p14:nvContentPartPr>
              <p14:xfrm>
                <a:off x="5099397" y="6047085"/>
                <a:ext cx="162360" cy="73440"/>
              </p14:xfrm>
            </p:contentPart>
          </mc:Choice>
          <mc:Fallback xmlns="">
            <p:pic>
              <p:nvPicPr>
                <p:cNvPr id="132258" name="Freihand 132257">
                  <a:extLst>
                    <a:ext uri="{FF2B5EF4-FFF2-40B4-BE49-F238E27FC236}">
                      <a16:creationId xmlns:a16="http://schemas.microsoft.com/office/drawing/2014/main" id="{ADE417CD-A366-423E-BFB2-FA0AB74554B7}"/>
                    </a:ext>
                  </a:extLst>
                </p:cNvPr>
                <p:cNvPicPr/>
                <p:nvPr/>
              </p:nvPicPr>
              <p:blipFill>
                <a:blip r:embed="rId381"/>
                <a:stretch>
                  <a:fillRect/>
                </a:stretch>
              </p:blipFill>
              <p:spPr>
                <a:xfrm>
                  <a:off x="5095077" y="6042765"/>
                  <a:ext cx="171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32259" name="Freihand 132258">
                  <a:extLst>
                    <a:ext uri="{FF2B5EF4-FFF2-40B4-BE49-F238E27FC236}">
                      <a16:creationId xmlns:a16="http://schemas.microsoft.com/office/drawing/2014/main" id="{0BF9689F-7CCD-494D-A08B-CD4768F2450B}"/>
                    </a:ext>
                  </a:extLst>
                </p14:cNvPr>
                <p14:cNvContentPartPr/>
                <p14:nvPr/>
              </p14:nvContentPartPr>
              <p14:xfrm>
                <a:off x="5212077" y="5889045"/>
                <a:ext cx="9360" cy="9720"/>
              </p14:xfrm>
            </p:contentPart>
          </mc:Choice>
          <mc:Fallback xmlns="">
            <p:pic>
              <p:nvPicPr>
                <p:cNvPr id="132259" name="Freihand 132258">
                  <a:extLst>
                    <a:ext uri="{FF2B5EF4-FFF2-40B4-BE49-F238E27FC236}">
                      <a16:creationId xmlns:a16="http://schemas.microsoft.com/office/drawing/2014/main" id="{0BF9689F-7CCD-494D-A08B-CD4768F2450B}"/>
                    </a:ext>
                  </a:extLst>
                </p:cNvPr>
                <p:cNvPicPr/>
                <p:nvPr/>
              </p:nvPicPr>
              <p:blipFill>
                <a:blip r:embed="rId383"/>
                <a:stretch>
                  <a:fillRect/>
                </a:stretch>
              </p:blipFill>
              <p:spPr>
                <a:xfrm>
                  <a:off x="5207757" y="5884725"/>
                  <a:ext cx="18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32260" name="Freihand 132259">
                  <a:extLst>
                    <a:ext uri="{FF2B5EF4-FFF2-40B4-BE49-F238E27FC236}">
                      <a16:creationId xmlns:a16="http://schemas.microsoft.com/office/drawing/2014/main" id="{E7745E74-CD68-478C-A853-A726D4EF7C81}"/>
                    </a:ext>
                  </a:extLst>
                </p14:cNvPr>
                <p14:cNvContentPartPr/>
                <p14:nvPr/>
              </p14:nvContentPartPr>
              <p14:xfrm>
                <a:off x="5329437" y="5914245"/>
                <a:ext cx="244440" cy="184680"/>
              </p14:xfrm>
            </p:contentPart>
          </mc:Choice>
          <mc:Fallback xmlns="">
            <p:pic>
              <p:nvPicPr>
                <p:cNvPr id="132260" name="Freihand 132259">
                  <a:extLst>
                    <a:ext uri="{FF2B5EF4-FFF2-40B4-BE49-F238E27FC236}">
                      <a16:creationId xmlns:a16="http://schemas.microsoft.com/office/drawing/2014/main" id="{E7745E74-CD68-478C-A853-A726D4EF7C81}"/>
                    </a:ext>
                  </a:extLst>
                </p:cNvPr>
                <p:cNvPicPr/>
                <p:nvPr/>
              </p:nvPicPr>
              <p:blipFill>
                <a:blip r:embed="rId385"/>
                <a:stretch>
                  <a:fillRect/>
                </a:stretch>
              </p:blipFill>
              <p:spPr>
                <a:xfrm>
                  <a:off x="5325117" y="5909925"/>
                  <a:ext cx="253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2261" name="Freihand 132260">
                  <a:extLst>
                    <a:ext uri="{FF2B5EF4-FFF2-40B4-BE49-F238E27FC236}">
                      <a16:creationId xmlns:a16="http://schemas.microsoft.com/office/drawing/2014/main" id="{C5A30B07-42A3-4A53-9773-66191B450FDA}"/>
                    </a:ext>
                  </a:extLst>
                </p14:cNvPr>
                <p14:cNvContentPartPr/>
                <p14:nvPr/>
              </p14:nvContentPartPr>
              <p14:xfrm>
                <a:off x="5602317" y="6015765"/>
                <a:ext cx="92880" cy="78840"/>
              </p14:xfrm>
            </p:contentPart>
          </mc:Choice>
          <mc:Fallback xmlns="">
            <p:pic>
              <p:nvPicPr>
                <p:cNvPr id="132261" name="Freihand 132260">
                  <a:extLst>
                    <a:ext uri="{FF2B5EF4-FFF2-40B4-BE49-F238E27FC236}">
                      <a16:creationId xmlns:a16="http://schemas.microsoft.com/office/drawing/2014/main" id="{C5A30B07-42A3-4A53-9773-66191B450FDA}"/>
                    </a:ext>
                  </a:extLst>
                </p:cNvPr>
                <p:cNvPicPr/>
                <p:nvPr/>
              </p:nvPicPr>
              <p:blipFill>
                <a:blip r:embed="rId387"/>
                <a:stretch>
                  <a:fillRect/>
                </a:stretch>
              </p:blipFill>
              <p:spPr>
                <a:xfrm>
                  <a:off x="5597997" y="6011445"/>
                  <a:ext cx="10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2263" name="Freihand 132262">
                  <a:extLst>
                    <a:ext uri="{FF2B5EF4-FFF2-40B4-BE49-F238E27FC236}">
                      <a16:creationId xmlns:a16="http://schemas.microsoft.com/office/drawing/2014/main" id="{31CD4A5D-81B9-4B39-A7B6-654348BD04A3}"/>
                    </a:ext>
                  </a:extLst>
                </p14:cNvPr>
                <p14:cNvContentPartPr/>
                <p14:nvPr/>
              </p14:nvContentPartPr>
              <p14:xfrm>
                <a:off x="5702037" y="5926845"/>
                <a:ext cx="275760" cy="162000"/>
              </p14:xfrm>
            </p:contentPart>
          </mc:Choice>
          <mc:Fallback xmlns="">
            <p:pic>
              <p:nvPicPr>
                <p:cNvPr id="132263" name="Freihand 132262">
                  <a:extLst>
                    <a:ext uri="{FF2B5EF4-FFF2-40B4-BE49-F238E27FC236}">
                      <a16:creationId xmlns:a16="http://schemas.microsoft.com/office/drawing/2014/main" id="{31CD4A5D-81B9-4B39-A7B6-654348BD04A3}"/>
                    </a:ext>
                  </a:extLst>
                </p:cNvPr>
                <p:cNvPicPr/>
                <p:nvPr/>
              </p:nvPicPr>
              <p:blipFill>
                <a:blip r:embed="rId389"/>
                <a:stretch>
                  <a:fillRect/>
                </a:stretch>
              </p:blipFill>
              <p:spPr>
                <a:xfrm>
                  <a:off x="5697717" y="5922525"/>
                  <a:ext cx="284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2264" name="Freihand 132263">
                  <a:extLst>
                    <a:ext uri="{FF2B5EF4-FFF2-40B4-BE49-F238E27FC236}">
                      <a16:creationId xmlns:a16="http://schemas.microsoft.com/office/drawing/2014/main" id="{493C8309-840F-4D1D-A0F1-096D433269BA}"/>
                    </a:ext>
                  </a:extLst>
                </p14:cNvPr>
                <p14:cNvContentPartPr/>
                <p14:nvPr/>
              </p14:nvContentPartPr>
              <p14:xfrm>
                <a:off x="5996157" y="5932965"/>
                <a:ext cx="26280" cy="59040"/>
              </p14:xfrm>
            </p:contentPart>
          </mc:Choice>
          <mc:Fallback xmlns="">
            <p:pic>
              <p:nvPicPr>
                <p:cNvPr id="132264" name="Freihand 132263">
                  <a:extLst>
                    <a:ext uri="{FF2B5EF4-FFF2-40B4-BE49-F238E27FC236}">
                      <a16:creationId xmlns:a16="http://schemas.microsoft.com/office/drawing/2014/main" id="{493C8309-840F-4D1D-A0F1-096D433269BA}"/>
                    </a:ext>
                  </a:extLst>
                </p:cNvPr>
                <p:cNvPicPr/>
                <p:nvPr/>
              </p:nvPicPr>
              <p:blipFill>
                <a:blip r:embed="rId391"/>
                <a:stretch>
                  <a:fillRect/>
                </a:stretch>
              </p:blipFill>
              <p:spPr>
                <a:xfrm>
                  <a:off x="5991837" y="5928645"/>
                  <a:ext cx="34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2265" name="Freihand 132264">
                  <a:extLst>
                    <a:ext uri="{FF2B5EF4-FFF2-40B4-BE49-F238E27FC236}">
                      <a16:creationId xmlns:a16="http://schemas.microsoft.com/office/drawing/2014/main" id="{5337AD24-8BA0-4924-8E9D-19F05D5E1A3A}"/>
                    </a:ext>
                  </a:extLst>
                </p14:cNvPr>
                <p14:cNvContentPartPr/>
                <p14:nvPr/>
              </p14:nvContentPartPr>
              <p14:xfrm>
                <a:off x="6025677" y="6006405"/>
                <a:ext cx="146520" cy="50400"/>
              </p14:xfrm>
            </p:contentPart>
          </mc:Choice>
          <mc:Fallback xmlns="">
            <p:pic>
              <p:nvPicPr>
                <p:cNvPr id="132265" name="Freihand 132264">
                  <a:extLst>
                    <a:ext uri="{FF2B5EF4-FFF2-40B4-BE49-F238E27FC236}">
                      <a16:creationId xmlns:a16="http://schemas.microsoft.com/office/drawing/2014/main" id="{5337AD24-8BA0-4924-8E9D-19F05D5E1A3A}"/>
                    </a:ext>
                  </a:extLst>
                </p:cNvPr>
                <p:cNvPicPr/>
                <p:nvPr/>
              </p:nvPicPr>
              <p:blipFill>
                <a:blip r:embed="rId393"/>
                <a:stretch>
                  <a:fillRect/>
                </a:stretch>
              </p:blipFill>
              <p:spPr>
                <a:xfrm>
                  <a:off x="6021357" y="6002085"/>
                  <a:ext cx="155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32266" name="Freihand 132265">
                  <a:extLst>
                    <a:ext uri="{FF2B5EF4-FFF2-40B4-BE49-F238E27FC236}">
                      <a16:creationId xmlns:a16="http://schemas.microsoft.com/office/drawing/2014/main" id="{639EEE8A-C291-487B-A945-6DDA7D98D3A1}"/>
                    </a:ext>
                  </a:extLst>
                </p14:cNvPr>
                <p14:cNvContentPartPr/>
                <p14:nvPr/>
              </p14:nvContentPartPr>
              <p14:xfrm>
                <a:off x="6255357" y="5990205"/>
                <a:ext cx="142560" cy="73080"/>
              </p14:xfrm>
            </p:contentPart>
          </mc:Choice>
          <mc:Fallback xmlns="">
            <p:pic>
              <p:nvPicPr>
                <p:cNvPr id="132266" name="Freihand 132265">
                  <a:extLst>
                    <a:ext uri="{FF2B5EF4-FFF2-40B4-BE49-F238E27FC236}">
                      <a16:creationId xmlns:a16="http://schemas.microsoft.com/office/drawing/2014/main" id="{639EEE8A-C291-487B-A945-6DDA7D98D3A1}"/>
                    </a:ext>
                  </a:extLst>
                </p:cNvPr>
                <p:cNvPicPr/>
                <p:nvPr/>
              </p:nvPicPr>
              <p:blipFill>
                <a:blip r:embed="rId395"/>
                <a:stretch>
                  <a:fillRect/>
                </a:stretch>
              </p:blipFill>
              <p:spPr>
                <a:xfrm>
                  <a:off x="6251037" y="5985885"/>
                  <a:ext cx="151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32267" name="Freihand 132266">
                  <a:extLst>
                    <a:ext uri="{FF2B5EF4-FFF2-40B4-BE49-F238E27FC236}">
                      <a16:creationId xmlns:a16="http://schemas.microsoft.com/office/drawing/2014/main" id="{87AAF7B4-F9FA-447F-AD91-EAB4513B4284}"/>
                    </a:ext>
                  </a:extLst>
                </p14:cNvPr>
                <p14:cNvContentPartPr/>
                <p14:nvPr/>
              </p14:nvContentPartPr>
              <p14:xfrm>
                <a:off x="6433917" y="5902725"/>
                <a:ext cx="269640" cy="315360"/>
              </p14:xfrm>
            </p:contentPart>
          </mc:Choice>
          <mc:Fallback xmlns="">
            <p:pic>
              <p:nvPicPr>
                <p:cNvPr id="132267" name="Freihand 132266">
                  <a:extLst>
                    <a:ext uri="{FF2B5EF4-FFF2-40B4-BE49-F238E27FC236}">
                      <a16:creationId xmlns:a16="http://schemas.microsoft.com/office/drawing/2014/main" id="{87AAF7B4-F9FA-447F-AD91-EAB4513B4284}"/>
                    </a:ext>
                  </a:extLst>
                </p:cNvPr>
                <p:cNvPicPr/>
                <p:nvPr/>
              </p:nvPicPr>
              <p:blipFill>
                <a:blip r:embed="rId397"/>
                <a:stretch>
                  <a:fillRect/>
                </a:stretch>
              </p:blipFill>
              <p:spPr>
                <a:xfrm>
                  <a:off x="6429597" y="5898405"/>
                  <a:ext cx="2782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32269" name="Freihand 132268">
                  <a:extLst>
                    <a:ext uri="{FF2B5EF4-FFF2-40B4-BE49-F238E27FC236}">
                      <a16:creationId xmlns:a16="http://schemas.microsoft.com/office/drawing/2014/main" id="{D1EFD28C-B7B1-449A-82DA-762128CA868F}"/>
                    </a:ext>
                  </a:extLst>
                </p14:cNvPr>
                <p14:cNvContentPartPr/>
                <p14:nvPr/>
              </p14:nvContentPartPr>
              <p14:xfrm>
                <a:off x="6863757" y="5889405"/>
                <a:ext cx="57240" cy="133920"/>
              </p14:xfrm>
            </p:contentPart>
          </mc:Choice>
          <mc:Fallback xmlns="">
            <p:pic>
              <p:nvPicPr>
                <p:cNvPr id="132269" name="Freihand 132268">
                  <a:extLst>
                    <a:ext uri="{FF2B5EF4-FFF2-40B4-BE49-F238E27FC236}">
                      <a16:creationId xmlns:a16="http://schemas.microsoft.com/office/drawing/2014/main" id="{D1EFD28C-B7B1-449A-82DA-762128CA868F}"/>
                    </a:ext>
                  </a:extLst>
                </p:cNvPr>
                <p:cNvPicPr/>
                <p:nvPr/>
              </p:nvPicPr>
              <p:blipFill>
                <a:blip r:embed="rId399"/>
                <a:stretch>
                  <a:fillRect/>
                </a:stretch>
              </p:blipFill>
              <p:spPr>
                <a:xfrm>
                  <a:off x="6859437" y="5885085"/>
                  <a:ext cx="65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32270" name="Freihand 132269">
                  <a:extLst>
                    <a:ext uri="{FF2B5EF4-FFF2-40B4-BE49-F238E27FC236}">
                      <a16:creationId xmlns:a16="http://schemas.microsoft.com/office/drawing/2014/main" id="{66868E9C-9ECB-418B-809B-B47D79460CF1}"/>
                    </a:ext>
                  </a:extLst>
                </p14:cNvPr>
                <p14:cNvContentPartPr/>
                <p14:nvPr/>
              </p14:nvContentPartPr>
              <p14:xfrm>
                <a:off x="6915957" y="5954565"/>
                <a:ext cx="82440" cy="63720"/>
              </p14:xfrm>
            </p:contentPart>
          </mc:Choice>
          <mc:Fallback xmlns="">
            <p:pic>
              <p:nvPicPr>
                <p:cNvPr id="132270" name="Freihand 132269">
                  <a:extLst>
                    <a:ext uri="{FF2B5EF4-FFF2-40B4-BE49-F238E27FC236}">
                      <a16:creationId xmlns:a16="http://schemas.microsoft.com/office/drawing/2014/main" id="{66868E9C-9ECB-418B-809B-B47D79460CF1}"/>
                    </a:ext>
                  </a:extLst>
                </p:cNvPr>
                <p:cNvPicPr/>
                <p:nvPr/>
              </p:nvPicPr>
              <p:blipFill>
                <a:blip r:embed="rId401"/>
                <a:stretch>
                  <a:fillRect/>
                </a:stretch>
              </p:blipFill>
              <p:spPr>
                <a:xfrm>
                  <a:off x="6911637" y="5950245"/>
                  <a:ext cx="91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32271" name="Freihand 132270">
                  <a:extLst>
                    <a:ext uri="{FF2B5EF4-FFF2-40B4-BE49-F238E27FC236}">
                      <a16:creationId xmlns:a16="http://schemas.microsoft.com/office/drawing/2014/main" id="{71D5C5D0-A652-4D59-B998-3A9CB2903B3B}"/>
                    </a:ext>
                  </a:extLst>
                </p14:cNvPr>
                <p14:cNvContentPartPr/>
                <p14:nvPr/>
              </p14:nvContentPartPr>
              <p14:xfrm>
                <a:off x="7039077" y="5865285"/>
                <a:ext cx="121680" cy="153720"/>
              </p14:xfrm>
            </p:contentPart>
          </mc:Choice>
          <mc:Fallback xmlns="">
            <p:pic>
              <p:nvPicPr>
                <p:cNvPr id="132271" name="Freihand 132270">
                  <a:extLst>
                    <a:ext uri="{FF2B5EF4-FFF2-40B4-BE49-F238E27FC236}">
                      <a16:creationId xmlns:a16="http://schemas.microsoft.com/office/drawing/2014/main" id="{71D5C5D0-A652-4D59-B998-3A9CB2903B3B}"/>
                    </a:ext>
                  </a:extLst>
                </p:cNvPr>
                <p:cNvPicPr/>
                <p:nvPr/>
              </p:nvPicPr>
              <p:blipFill>
                <a:blip r:embed="rId403"/>
                <a:stretch>
                  <a:fillRect/>
                </a:stretch>
              </p:blipFill>
              <p:spPr>
                <a:xfrm>
                  <a:off x="7034757" y="5860965"/>
                  <a:ext cx="130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32272" name="Freihand 132271">
                  <a:extLst>
                    <a:ext uri="{FF2B5EF4-FFF2-40B4-BE49-F238E27FC236}">
                      <a16:creationId xmlns:a16="http://schemas.microsoft.com/office/drawing/2014/main" id="{50108A99-C58C-40CD-914E-499F93844400}"/>
                    </a:ext>
                  </a:extLst>
                </p14:cNvPr>
                <p14:cNvContentPartPr/>
                <p14:nvPr/>
              </p14:nvContentPartPr>
              <p14:xfrm>
                <a:off x="7152837" y="5927205"/>
                <a:ext cx="382320" cy="87480"/>
              </p14:xfrm>
            </p:contentPart>
          </mc:Choice>
          <mc:Fallback xmlns="">
            <p:pic>
              <p:nvPicPr>
                <p:cNvPr id="132272" name="Freihand 132271">
                  <a:extLst>
                    <a:ext uri="{FF2B5EF4-FFF2-40B4-BE49-F238E27FC236}">
                      <a16:creationId xmlns:a16="http://schemas.microsoft.com/office/drawing/2014/main" id="{50108A99-C58C-40CD-914E-499F93844400}"/>
                    </a:ext>
                  </a:extLst>
                </p:cNvPr>
                <p:cNvPicPr/>
                <p:nvPr/>
              </p:nvPicPr>
              <p:blipFill>
                <a:blip r:embed="rId405"/>
                <a:stretch>
                  <a:fillRect/>
                </a:stretch>
              </p:blipFill>
              <p:spPr>
                <a:xfrm>
                  <a:off x="7148517" y="5922885"/>
                  <a:ext cx="390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32273" name="Freihand 132272">
                  <a:extLst>
                    <a:ext uri="{FF2B5EF4-FFF2-40B4-BE49-F238E27FC236}">
                      <a16:creationId xmlns:a16="http://schemas.microsoft.com/office/drawing/2014/main" id="{4DA6136B-76CC-4932-9F25-DBC7EDF56323}"/>
                    </a:ext>
                  </a:extLst>
                </p14:cNvPr>
                <p14:cNvContentPartPr/>
                <p14:nvPr/>
              </p14:nvContentPartPr>
              <p14:xfrm>
                <a:off x="7613997" y="5880405"/>
                <a:ext cx="169920" cy="102240"/>
              </p14:xfrm>
            </p:contentPart>
          </mc:Choice>
          <mc:Fallback xmlns="">
            <p:pic>
              <p:nvPicPr>
                <p:cNvPr id="132273" name="Freihand 132272">
                  <a:extLst>
                    <a:ext uri="{FF2B5EF4-FFF2-40B4-BE49-F238E27FC236}">
                      <a16:creationId xmlns:a16="http://schemas.microsoft.com/office/drawing/2014/main" id="{4DA6136B-76CC-4932-9F25-DBC7EDF56323}"/>
                    </a:ext>
                  </a:extLst>
                </p:cNvPr>
                <p:cNvPicPr/>
                <p:nvPr/>
              </p:nvPicPr>
              <p:blipFill>
                <a:blip r:embed="rId407"/>
                <a:stretch>
                  <a:fillRect/>
                </a:stretch>
              </p:blipFill>
              <p:spPr>
                <a:xfrm>
                  <a:off x="7609677" y="5876085"/>
                  <a:ext cx="178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32274" name="Freihand 132273">
                  <a:extLst>
                    <a:ext uri="{FF2B5EF4-FFF2-40B4-BE49-F238E27FC236}">
                      <a16:creationId xmlns:a16="http://schemas.microsoft.com/office/drawing/2014/main" id="{63E487B4-6451-4D2C-9A63-1A0611202D80}"/>
                    </a:ext>
                  </a:extLst>
                </p14:cNvPr>
                <p14:cNvContentPartPr/>
                <p14:nvPr/>
              </p14:nvContentPartPr>
              <p14:xfrm>
                <a:off x="7814157" y="5912445"/>
                <a:ext cx="143640" cy="46800"/>
              </p14:xfrm>
            </p:contentPart>
          </mc:Choice>
          <mc:Fallback xmlns="">
            <p:pic>
              <p:nvPicPr>
                <p:cNvPr id="132274" name="Freihand 132273">
                  <a:extLst>
                    <a:ext uri="{FF2B5EF4-FFF2-40B4-BE49-F238E27FC236}">
                      <a16:creationId xmlns:a16="http://schemas.microsoft.com/office/drawing/2014/main" id="{63E487B4-6451-4D2C-9A63-1A0611202D80}"/>
                    </a:ext>
                  </a:extLst>
                </p:cNvPr>
                <p:cNvPicPr/>
                <p:nvPr/>
              </p:nvPicPr>
              <p:blipFill>
                <a:blip r:embed="rId409"/>
                <a:stretch>
                  <a:fillRect/>
                </a:stretch>
              </p:blipFill>
              <p:spPr>
                <a:xfrm>
                  <a:off x="7809837" y="5908125"/>
                  <a:ext cx="152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32275" name="Freihand 132274">
                  <a:extLst>
                    <a:ext uri="{FF2B5EF4-FFF2-40B4-BE49-F238E27FC236}">
                      <a16:creationId xmlns:a16="http://schemas.microsoft.com/office/drawing/2014/main" id="{2C543769-8C33-44B3-BEE2-A8C7A82E23F0}"/>
                    </a:ext>
                  </a:extLst>
                </p14:cNvPr>
                <p14:cNvContentPartPr/>
                <p14:nvPr/>
              </p14:nvContentPartPr>
              <p14:xfrm>
                <a:off x="7999197" y="5795805"/>
                <a:ext cx="102600" cy="141480"/>
              </p14:xfrm>
            </p:contentPart>
          </mc:Choice>
          <mc:Fallback xmlns="">
            <p:pic>
              <p:nvPicPr>
                <p:cNvPr id="132275" name="Freihand 132274">
                  <a:extLst>
                    <a:ext uri="{FF2B5EF4-FFF2-40B4-BE49-F238E27FC236}">
                      <a16:creationId xmlns:a16="http://schemas.microsoft.com/office/drawing/2014/main" id="{2C543769-8C33-44B3-BEE2-A8C7A82E23F0}"/>
                    </a:ext>
                  </a:extLst>
                </p:cNvPr>
                <p:cNvPicPr/>
                <p:nvPr/>
              </p:nvPicPr>
              <p:blipFill>
                <a:blip r:embed="rId411"/>
                <a:stretch>
                  <a:fillRect/>
                </a:stretch>
              </p:blipFill>
              <p:spPr>
                <a:xfrm>
                  <a:off x="7994877" y="5791485"/>
                  <a:ext cx="111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32276" name="Freihand 132275">
                  <a:extLst>
                    <a:ext uri="{FF2B5EF4-FFF2-40B4-BE49-F238E27FC236}">
                      <a16:creationId xmlns:a16="http://schemas.microsoft.com/office/drawing/2014/main" id="{04B08872-B9ED-4577-A9D6-BB7682544F0D}"/>
                    </a:ext>
                  </a:extLst>
                </p14:cNvPr>
                <p14:cNvContentPartPr/>
                <p14:nvPr/>
              </p14:nvContentPartPr>
              <p14:xfrm>
                <a:off x="8048517" y="5903445"/>
                <a:ext cx="72000" cy="41400"/>
              </p14:xfrm>
            </p:contentPart>
          </mc:Choice>
          <mc:Fallback xmlns="">
            <p:pic>
              <p:nvPicPr>
                <p:cNvPr id="132276" name="Freihand 132275">
                  <a:extLst>
                    <a:ext uri="{FF2B5EF4-FFF2-40B4-BE49-F238E27FC236}">
                      <a16:creationId xmlns:a16="http://schemas.microsoft.com/office/drawing/2014/main" id="{04B08872-B9ED-4577-A9D6-BB7682544F0D}"/>
                    </a:ext>
                  </a:extLst>
                </p:cNvPr>
                <p:cNvPicPr/>
                <p:nvPr/>
              </p:nvPicPr>
              <p:blipFill>
                <a:blip r:embed="rId413"/>
                <a:stretch>
                  <a:fillRect/>
                </a:stretch>
              </p:blipFill>
              <p:spPr>
                <a:xfrm>
                  <a:off x="8044197" y="5899125"/>
                  <a:ext cx="80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32277" name="Freihand 132276">
                  <a:extLst>
                    <a:ext uri="{FF2B5EF4-FFF2-40B4-BE49-F238E27FC236}">
                      <a16:creationId xmlns:a16="http://schemas.microsoft.com/office/drawing/2014/main" id="{1AD02096-AA6B-42A8-81F6-89FDA22AD673}"/>
                    </a:ext>
                  </a:extLst>
                </p14:cNvPr>
                <p14:cNvContentPartPr/>
                <p14:nvPr/>
              </p14:nvContentPartPr>
              <p14:xfrm>
                <a:off x="8152197" y="5774565"/>
                <a:ext cx="275040" cy="174960"/>
              </p14:xfrm>
            </p:contentPart>
          </mc:Choice>
          <mc:Fallback xmlns="">
            <p:pic>
              <p:nvPicPr>
                <p:cNvPr id="132277" name="Freihand 132276">
                  <a:extLst>
                    <a:ext uri="{FF2B5EF4-FFF2-40B4-BE49-F238E27FC236}">
                      <a16:creationId xmlns:a16="http://schemas.microsoft.com/office/drawing/2014/main" id="{1AD02096-AA6B-42A8-81F6-89FDA22AD673}"/>
                    </a:ext>
                  </a:extLst>
                </p:cNvPr>
                <p:cNvPicPr/>
                <p:nvPr/>
              </p:nvPicPr>
              <p:blipFill>
                <a:blip r:embed="rId415"/>
                <a:stretch>
                  <a:fillRect/>
                </a:stretch>
              </p:blipFill>
              <p:spPr>
                <a:xfrm>
                  <a:off x="8147877" y="5770245"/>
                  <a:ext cx="283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32243" name="Freihand 132242">
                  <a:extLst>
                    <a:ext uri="{FF2B5EF4-FFF2-40B4-BE49-F238E27FC236}">
                      <a16:creationId xmlns:a16="http://schemas.microsoft.com/office/drawing/2014/main" id="{F77EB892-3FDC-4A25-9253-8E4A24EA21E0}"/>
                    </a:ext>
                  </a:extLst>
                </p14:cNvPr>
                <p14:cNvContentPartPr/>
                <p14:nvPr/>
              </p14:nvContentPartPr>
              <p14:xfrm>
                <a:off x="2113917" y="6044205"/>
                <a:ext cx="207360" cy="235800"/>
              </p14:xfrm>
            </p:contentPart>
          </mc:Choice>
          <mc:Fallback xmlns="">
            <p:pic>
              <p:nvPicPr>
                <p:cNvPr id="132243" name="Freihand 132242">
                  <a:extLst>
                    <a:ext uri="{FF2B5EF4-FFF2-40B4-BE49-F238E27FC236}">
                      <a16:creationId xmlns:a16="http://schemas.microsoft.com/office/drawing/2014/main" id="{F77EB892-3FDC-4A25-9253-8E4A24EA21E0}"/>
                    </a:ext>
                  </a:extLst>
                </p:cNvPr>
                <p:cNvPicPr/>
                <p:nvPr/>
              </p:nvPicPr>
              <p:blipFill>
                <a:blip r:embed="rId417"/>
                <a:stretch>
                  <a:fillRect/>
                </a:stretch>
              </p:blipFill>
              <p:spPr>
                <a:xfrm>
                  <a:off x="2109597" y="6039885"/>
                  <a:ext cx="216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32244" name="Freihand 132243">
                  <a:extLst>
                    <a:ext uri="{FF2B5EF4-FFF2-40B4-BE49-F238E27FC236}">
                      <a16:creationId xmlns:a16="http://schemas.microsoft.com/office/drawing/2014/main" id="{1C636779-E487-4334-99F6-16413AB6754C}"/>
                    </a:ext>
                  </a:extLst>
                </p14:cNvPr>
                <p14:cNvContentPartPr/>
                <p14:nvPr/>
              </p14:nvContentPartPr>
              <p14:xfrm>
                <a:off x="2157117" y="5969685"/>
                <a:ext cx="20520" cy="20520"/>
              </p14:xfrm>
            </p:contentPart>
          </mc:Choice>
          <mc:Fallback xmlns="">
            <p:pic>
              <p:nvPicPr>
                <p:cNvPr id="132244" name="Freihand 132243">
                  <a:extLst>
                    <a:ext uri="{FF2B5EF4-FFF2-40B4-BE49-F238E27FC236}">
                      <a16:creationId xmlns:a16="http://schemas.microsoft.com/office/drawing/2014/main" id="{1C636779-E487-4334-99F6-16413AB6754C}"/>
                    </a:ext>
                  </a:extLst>
                </p:cNvPr>
                <p:cNvPicPr/>
                <p:nvPr/>
              </p:nvPicPr>
              <p:blipFill>
                <a:blip r:embed="rId419"/>
                <a:stretch>
                  <a:fillRect/>
                </a:stretch>
              </p:blipFill>
              <p:spPr>
                <a:xfrm>
                  <a:off x="2152797" y="5965365"/>
                  <a:ext cx="29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32247" name="Freihand 132246">
                  <a:extLst>
                    <a:ext uri="{FF2B5EF4-FFF2-40B4-BE49-F238E27FC236}">
                      <a16:creationId xmlns:a16="http://schemas.microsoft.com/office/drawing/2014/main" id="{F30ADE55-5162-48FD-9B42-C84CF95076BE}"/>
                    </a:ext>
                  </a:extLst>
                </p14:cNvPr>
                <p14:cNvContentPartPr/>
                <p14:nvPr/>
              </p14:nvContentPartPr>
              <p14:xfrm>
                <a:off x="2448357" y="6082725"/>
                <a:ext cx="83160" cy="195120"/>
              </p14:xfrm>
            </p:contentPart>
          </mc:Choice>
          <mc:Fallback xmlns="">
            <p:pic>
              <p:nvPicPr>
                <p:cNvPr id="132247" name="Freihand 132246">
                  <a:extLst>
                    <a:ext uri="{FF2B5EF4-FFF2-40B4-BE49-F238E27FC236}">
                      <a16:creationId xmlns:a16="http://schemas.microsoft.com/office/drawing/2014/main" id="{F30ADE55-5162-48FD-9B42-C84CF95076BE}"/>
                    </a:ext>
                  </a:extLst>
                </p:cNvPr>
                <p:cNvPicPr/>
                <p:nvPr/>
              </p:nvPicPr>
              <p:blipFill>
                <a:blip r:embed="rId421"/>
                <a:stretch>
                  <a:fillRect/>
                </a:stretch>
              </p:blipFill>
              <p:spPr>
                <a:xfrm>
                  <a:off x="2444037" y="6078405"/>
                  <a:ext cx="91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32248" name="Freihand 132247">
                  <a:extLst>
                    <a:ext uri="{FF2B5EF4-FFF2-40B4-BE49-F238E27FC236}">
                      <a16:creationId xmlns:a16="http://schemas.microsoft.com/office/drawing/2014/main" id="{074CF182-BE81-4007-9801-C1EC442D0054}"/>
                    </a:ext>
                  </a:extLst>
                </p14:cNvPr>
                <p14:cNvContentPartPr/>
                <p14:nvPr/>
              </p14:nvContentPartPr>
              <p14:xfrm>
                <a:off x="2620437" y="6082725"/>
                <a:ext cx="217440" cy="74160"/>
              </p14:xfrm>
            </p:contentPart>
          </mc:Choice>
          <mc:Fallback xmlns="">
            <p:pic>
              <p:nvPicPr>
                <p:cNvPr id="132248" name="Freihand 132247">
                  <a:extLst>
                    <a:ext uri="{FF2B5EF4-FFF2-40B4-BE49-F238E27FC236}">
                      <a16:creationId xmlns:a16="http://schemas.microsoft.com/office/drawing/2014/main" id="{074CF182-BE81-4007-9801-C1EC442D0054}"/>
                    </a:ext>
                  </a:extLst>
                </p:cNvPr>
                <p:cNvPicPr/>
                <p:nvPr/>
              </p:nvPicPr>
              <p:blipFill>
                <a:blip r:embed="rId423"/>
                <a:stretch>
                  <a:fillRect/>
                </a:stretch>
              </p:blipFill>
              <p:spPr>
                <a:xfrm>
                  <a:off x="2616117" y="6078405"/>
                  <a:ext cx="22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32249" name="Freihand 132248">
                  <a:extLst>
                    <a:ext uri="{FF2B5EF4-FFF2-40B4-BE49-F238E27FC236}">
                      <a16:creationId xmlns:a16="http://schemas.microsoft.com/office/drawing/2014/main" id="{ACD62322-A19C-4F09-A41A-201E27E7CA95}"/>
                    </a:ext>
                  </a:extLst>
                </p14:cNvPr>
                <p14:cNvContentPartPr/>
                <p14:nvPr/>
              </p14:nvContentPartPr>
              <p14:xfrm>
                <a:off x="3005997" y="6116925"/>
                <a:ext cx="133920" cy="85680"/>
              </p14:xfrm>
            </p:contentPart>
          </mc:Choice>
          <mc:Fallback xmlns="">
            <p:pic>
              <p:nvPicPr>
                <p:cNvPr id="132249" name="Freihand 132248">
                  <a:extLst>
                    <a:ext uri="{FF2B5EF4-FFF2-40B4-BE49-F238E27FC236}">
                      <a16:creationId xmlns:a16="http://schemas.microsoft.com/office/drawing/2014/main" id="{ACD62322-A19C-4F09-A41A-201E27E7CA95}"/>
                    </a:ext>
                  </a:extLst>
                </p:cNvPr>
                <p:cNvPicPr/>
                <p:nvPr/>
              </p:nvPicPr>
              <p:blipFill>
                <a:blip r:embed="rId425"/>
                <a:stretch>
                  <a:fillRect/>
                </a:stretch>
              </p:blipFill>
              <p:spPr>
                <a:xfrm>
                  <a:off x="3001677" y="6112605"/>
                  <a:ext cx="142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32250" name="Freihand 132249">
                  <a:extLst>
                    <a:ext uri="{FF2B5EF4-FFF2-40B4-BE49-F238E27FC236}">
                      <a16:creationId xmlns:a16="http://schemas.microsoft.com/office/drawing/2014/main" id="{2C1DC53A-C859-4EDD-9DB4-DD67E95F20D2}"/>
                    </a:ext>
                  </a:extLst>
                </p14:cNvPr>
                <p14:cNvContentPartPr/>
                <p14:nvPr/>
              </p14:nvContentPartPr>
              <p14:xfrm>
                <a:off x="3179157" y="6056445"/>
                <a:ext cx="311040" cy="140400"/>
              </p14:xfrm>
            </p:contentPart>
          </mc:Choice>
          <mc:Fallback xmlns="">
            <p:pic>
              <p:nvPicPr>
                <p:cNvPr id="132250" name="Freihand 132249">
                  <a:extLst>
                    <a:ext uri="{FF2B5EF4-FFF2-40B4-BE49-F238E27FC236}">
                      <a16:creationId xmlns:a16="http://schemas.microsoft.com/office/drawing/2014/main" id="{2C1DC53A-C859-4EDD-9DB4-DD67E95F20D2}"/>
                    </a:ext>
                  </a:extLst>
                </p:cNvPr>
                <p:cNvPicPr/>
                <p:nvPr/>
              </p:nvPicPr>
              <p:blipFill>
                <a:blip r:embed="rId427"/>
                <a:stretch>
                  <a:fillRect/>
                </a:stretch>
              </p:blipFill>
              <p:spPr>
                <a:xfrm>
                  <a:off x="3174837" y="6052125"/>
                  <a:ext cx="319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32251" name="Freihand 132250">
                  <a:extLst>
                    <a:ext uri="{FF2B5EF4-FFF2-40B4-BE49-F238E27FC236}">
                      <a16:creationId xmlns:a16="http://schemas.microsoft.com/office/drawing/2014/main" id="{A70CB6C4-39B8-4B69-B520-5A86EA03E4FE}"/>
                    </a:ext>
                  </a:extLst>
                </p14:cNvPr>
                <p14:cNvContentPartPr/>
                <p14:nvPr/>
              </p14:nvContentPartPr>
              <p14:xfrm>
                <a:off x="3647877" y="6049605"/>
                <a:ext cx="138600" cy="134280"/>
              </p14:xfrm>
            </p:contentPart>
          </mc:Choice>
          <mc:Fallback xmlns="">
            <p:pic>
              <p:nvPicPr>
                <p:cNvPr id="132251" name="Freihand 132250">
                  <a:extLst>
                    <a:ext uri="{FF2B5EF4-FFF2-40B4-BE49-F238E27FC236}">
                      <a16:creationId xmlns:a16="http://schemas.microsoft.com/office/drawing/2014/main" id="{A70CB6C4-39B8-4B69-B520-5A86EA03E4FE}"/>
                    </a:ext>
                  </a:extLst>
                </p:cNvPr>
                <p:cNvPicPr/>
                <p:nvPr/>
              </p:nvPicPr>
              <p:blipFill>
                <a:blip r:embed="rId429"/>
                <a:stretch>
                  <a:fillRect/>
                </a:stretch>
              </p:blipFill>
              <p:spPr>
                <a:xfrm>
                  <a:off x="3643557" y="6045285"/>
                  <a:ext cx="147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32252" name="Freihand 132251">
                  <a:extLst>
                    <a:ext uri="{FF2B5EF4-FFF2-40B4-BE49-F238E27FC236}">
                      <a16:creationId xmlns:a16="http://schemas.microsoft.com/office/drawing/2014/main" id="{6E9283BB-35CA-499E-8D4F-F217314566A5}"/>
                    </a:ext>
                  </a:extLst>
                </p14:cNvPr>
                <p14:cNvContentPartPr/>
                <p14:nvPr/>
              </p14:nvContentPartPr>
              <p14:xfrm>
                <a:off x="3767397" y="6096045"/>
                <a:ext cx="81720" cy="75960"/>
              </p14:xfrm>
            </p:contentPart>
          </mc:Choice>
          <mc:Fallback xmlns="">
            <p:pic>
              <p:nvPicPr>
                <p:cNvPr id="132252" name="Freihand 132251">
                  <a:extLst>
                    <a:ext uri="{FF2B5EF4-FFF2-40B4-BE49-F238E27FC236}">
                      <a16:creationId xmlns:a16="http://schemas.microsoft.com/office/drawing/2014/main" id="{6E9283BB-35CA-499E-8D4F-F217314566A5}"/>
                    </a:ext>
                  </a:extLst>
                </p:cNvPr>
                <p:cNvPicPr/>
                <p:nvPr/>
              </p:nvPicPr>
              <p:blipFill>
                <a:blip r:embed="rId431"/>
                <a:stretch>
                  <a:fillRect/>
                </a:stretch>
              </p:blipFill>
              <p:spPr>
                <a:xfrm>
                  <a:off x="3763077" y="6091725"/>
                  <a:ext cx="90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32279" name="Freihand 132278">
                  <a:extLst>
                    <a:ext uri="{FF2B5EF4-FFF2-40B4-BE49-F238E27FC236}">
                      <a16:creationId xmlns:a16="http://schemas.microsoft.com/office/drawing/2014/main" id="{049ACB04-8335-46E4-A149-C0614B26F022}"/>
                    </a:ext>
                  </a:extLst>
                </p14:cNvPr>
                <p14:cNvContentPartPr/>
                <p14:nvPr/>
              </p14:nvContentPartPr>
              <p14:xfrm>
                <a:off x="2129037" y="6368925"/>
                <a:ext cx="194400" cy="102600"/>
              </p14:xfrm>
            </p:contentPart>
          </mc:Choice>
          <mc:Fallback xmlns="">
            <p:pic>
              <p:nvPicPr>
                <p:cNvPr id="132279" name="Freihand 132278">
                  <a:extLst>
                    <a:ext uri="{FF2B5EF4-FFF2-40B4-BE49-F238E27FC236}">
                      <a16:creationId xmlns:a16="http://schemas.microsoft.com/office/drawing/2014/main" id="{049ACB04-8335-46E4-A149-C0614B26F022}"/>
                    </a:ext>
                  </a:extLst>
                </p:cNvPr>
                <p:cNvPicPr/>
                <p:nvPr/>
              </p:nvPicPr>
              <p:blipFill>
                <a:blip r:embed="rId433"/>
                <a:stretch>
                  <a:fillRect/>
                </a:stretch>
              </p:blipFill>
              <p:spPr>
                <a:xfrm>
                  <a:off x="2124717" y="6364605"/>
                  <a:ext cx="203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32280" name="Freihand 132279">
                  <a:extLst>
                    <a:ext uri="{FF2B5EF4-FFF2-40B4-BE49-F238E27FC236}">
                      <a16:creationId xmlns:a16="http://schemas.microsoft.com/office/drawing/2014/main" id="{165354F2-AFA3-4278-AA0A-9541CB3516FD}"/>
                    </a:ext>
                  </a:extLst>
                </p14:cNvPr>
                <p14:cNvContentPartPr/>
                <p14:nvPr/>
              </p14:nvContentPartPr>
              <p14:xfrm>
                <a:off x="2312637" y="6335085"/>
                <a:ext cx="2520" cy="19800"/>
              </p14:xfrm>
            </p:contentPart>
          </mc:Choice>
          <mc:Fallback xmlns="">
            <p:pic>
              <p:nvPicPr>
                <p:cNvPr id="132280" name="Freihand 132279">
                  <a:extLst>
                    <a:ext uri="{FF2B5EF4-FFF2-40B4-BE49-F238E27FC236}">
                      <a16:creationId xmlns:a16="http://schemas.microsoft.com/office/drawing/2014/main" id="{165354F2-AFA3-4278-AA0A-9541CB3516FD}"/>
                    </a:ext>
                  </a:extLst>
                </p:cNvPr>
                <p:cNvPicPr/>
                <p:nvPr/>
              </p:nvPicPr>
              <p:blipFill>
                <a:blip r:embed="rId435"/>
                <a:stretch>
                  <a:fillRect/>
                </a:stretch>
              </p:blipFill>
              <p:spPr>
                <a:xfrm>
                  <a:off x="2308317" y="6330765"/>
                  <a:ext cx="11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32281" name="Freihand 132280">
                  <a:extLst>
                    <a:ext uri="{FF2B5EF4-FFF2-40B4-BE49-F238E27FC236}">
                      <a16:creationId xmlns:a16="http://schemas.microsoft.com/office/drawing/2014/main" id="{1FF7F31F-2C58-48BE-9BE0-2C0CD135F239}"/>
                    </a:ext>
                  </a:extLst>
                </p14:cNvPr>
                <p14:cNvContentPartPr/>
                <p14:nvPr/>
              </p14:nvContentPartPr>
              <p14:xfrm>
                <a:off x="2480757" y="6332205"/>
                <a:ext cx="270360" cy="137880"/>
              </p14:xfrm>
            </p:contentPart>
          </mc:Choice>
          <mc:Fallback xmlns="">
            <p:pic>
              <p:nvPicPr>
                <p:cNvPr id="132281" name="Freihand 132280">
                  <a:extLst>
                    <a:ext uri="{FF2B5EF4-FFF2-40B4-BE49-F238E27FC236}">
                      <a16:creationId xmlns:a16="http://schemas.microsoft.com/office/drawing/2014/main" id="{1FF7F31F-2C58-48BE-9BE0-2C0CD135F239}"/>
                    </a:ext>
                  </a:extLst>
                </p:cNvPr>
                <p:cNvPicPr/>
                <p:nvPr/>
              </p:nvPicPr>
              <p:blipFill>
                <a:blip r:embed="rId437"/>
                <a:stretch>
                  <a:fillRect/>
                </a:stretch>
              </p:blipFill>
              <p:spPr>
                <a:xfrm>
                  <a:off x="2476437" y="6327525"/>
                  <a:ext cx="27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32282" name="Freihand 132281">
                  <a:extLst>
                    <a:ext uri="{FF2B5EF4-FFF2-40B4-BE49-F238E27FC236}">
                      <a16:creationId xmlns:a16="http://schemas.microsoft.com/office/drawing/2014/main" id="{B9374817-4806-4E90-B68F-E8EB52342E74}"/>
                    </a:ext>
                  </a:extLst>
                </p14:cNvPr>
                <p14:cNvContentPartPr/>
                <p14:nvPr/>
              </p14:nvContentPartPr>
              <p14:xfrm>
                <a:off x="2761197" y="6300165"/>
                <a:ext cx="525240" cy="186840"/>
              </p14:xfrm>
            </p:contentPart>
          </mc:Choice>
          <mc:Fallback xmlns="">
            <p:pic>
              <p:nvPicPr>
                <p:cNvPr id="132282" name="Freihand 132281">
                  <a:extLst>
                    <a:ext uri="{FF2B5EF4-FFF2-40B4-BE49-F238E27FC236}">
                      <a16:creationId xmlns:a16="http://schemas.microsoft.com/office/drawing/2014/main" id="{B9374817-4806-4E90-B68F-E8EB52342E74}"/>
                    </a:ext>
                  </a:extLst>
                </p:cNvPr>
                <p:cNvPicPr/>
                <p:nvPr/>
              </p:nvPicPr>
              <p:blipFill>
                <a:blip r:embed="rId439"/>
                <a:stretch>
                  <a:fillRect/>
                </a:stretch>
              </p:blipFill>
              <p:spPr>
                <a:xfrm>
                  <a:off x="2756877" y="6295845"/>
                  <a:ext cx="533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32283" name="Freihand 132282">
                  <a:extLst>
                    <a:ext uri="{FF2B5EF4-FFF2-40B4-BE49-F238E27FC236}">
                      <a16:creationId xmlns:a16="http://schemas.microsoft.com/office/drawing/2014/main" id="{F0F20425-A547-44BD-BFB1-26EF9DDF85D7}"/>
                    </a:ext>
                  </a:extLst>
                </p14:cNvPr>
                <p14:cNvContentPartPr/>
                <p14:nvPr/>
              </p14:nvContentPartPr>
              <p14:xfrm>
                <a:off x="2735277" y="6252285"/>
                <a:ext cx="49320" cy="20520"/>
              </p14:xfrm>
            </p:contentPart>
          </mc:Choice>
          <mc:Fallback xmlns="">
            <p:pic>
              <p:nvPicPr>
                <p:cNvPr id="132283" name="Freihand 132282">
                  <a:extLst>
                    <a:ext uri="{FF2B5EF4-FFF2-40B4-BE49-F238E27FC236}">
                      <a16:creationId xmlns:a16="http://schemas.microsoft.com/office/drawing/2014/main" id="{F0F20425-A547-44BD-BFB1-26EF9DDF85D7}"/>
                    </a:ext>
                  </a:extLst>
                </p:cNvPr>
                <p:cNvPicPr/>
                <p:nvPr/>
              </p:nvPicPr>
              <p:blipFill>
                <a:blip r:embed="rId441"/>
                <a:stretch>
                  <a:fillRect/>
                </a:stretch>
              </p:blipFill>
              <p:spPr>
                <a:xfrm>
                  <a:off x="2730957" y="6247965"/>
                  <a:ext cx="57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32285" name="Freihand 132284">
                  <a:extLst>
                    <a:ext uri="{FF2B5EF4-FFF2-40B4-BE49-F238E27FC236}">
                      <a16:creationId xmlns:a16="http://schemas.microsoft.com/office/drawing/2014/main" id="{393CED5E-7CF8-4E33-BE94-5AE1F26230C6}"/>
                    </a:ext>
                  </a:extLst>
                </p14:cNvPr>
                <p14:cNvContentPartPr/>
                <p14:nvPr/>
              </p14:nvContentPartPr>
              <p14:xfrm>
                <a:off x="3473637" y="6368925"/>
                <a:ext cx="93600" cy="70200"/>
              </p14:xfrm>
            </p:contentPart>
          </mc:Choice>
          <mc:Fallback xmlns="">
            <p:pic>
              <p:nvPicPr>
                <p:cNvPr id="132285" name="Freihand 132284">
                  <a:extLst>
                    <a:ext uri="{FF2B5EF4-FFF2-40B4-BE49-F238E27FC236}">
                      <a16:creationId xmlns:a16="http://schemas.microsoft.com/office/drawing/2014/main" id="{393CED5E-7CF8-4E33-BE94-5AE1F26230C6}"/>
                    </a:ext>
                  </a:extLst>
                </p:cNvPr>
                <p:cNvPicPr/>
                <p:nvPr/>
              </p:nvPicPr>
              <p:blipFill>
                <a:blip r:embed="rId443"/>
                <a:stretch>
                  <a:fillRect/>
                </a:stretch>
              </p:blipFill>
              <p:spPr>
                <a:xfrm>
                  <a:off x="3469317" y="6364605"/>
                  <a:ext cx="102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32286" name="Freihand 132285">
                  <a:extLst>
                    <a:ext uri="{FF2B5EF4-FFF2-40B4-BE49-F238E27FC236}">
                      <a16:creationId xmlns:a16="http://schemas.microsoft.com/office/drawing/2014/main" id="{6115EDE7-FB23-4E55-8406-D032ADB85004}"/>
                    </a:ext>
                  </a:extLst>
                </p14:cNvPr>
                <p14:cNvContentPartPr/>
                <p14:nvPr/>
              </p14:nvContentPartPr>
              <p14:xfrm>
                <a:off x="3577677" y="6363525"/>
                <a:ext cx="403560" cy="86400"/>
              </p14:xfrm>
            </p:contentPart>
          </mc:Choice>
          <mc:Fallback xmlns="">
            <p:pic>
              <p:nvPicPr>
                <p:cNvPr id="132286" name="Freihand 132285">
                  <a:extLst>
                    <a:ext uri="{FF2B5EF4-FFF2-40B4-BE49-F238E27FC236}">
                      <a16:creationId xmlns:a16="http://schemas.microsoft.com/office/drawing/2014/main" id="{6115EDE7-FB23-4E55-8406-D032ADB85004}"/>
                    </a:ext>
                  </a:extLst>
                </p:cNvPr>
                <p:cNvPicPr/>
                <p:nvPr/>
              </p:nvPicPr>
              <p:blipFill>
                <a:blip r:embed="rId445"/>
                <a:stretch>
                  <a:fillRect/>
                </a:stretch>
              </p:blipFill>
              <p:spPr>
                <a:xfrm>
                  <a:off x="3573357" y="6359205"/>
                  <a:ext cx="412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32287" name="Freihand 132286">
                  <a:extLst>
                    <a:ext uri="{FF2B5EF4-FFF2-40B4-BE49-F238E27FC236}">
                      <a16:creationId xmlns:a16="http://schemas.microsoft.com/office/drawing/2014/main" id="{FD5F737F-BC27-438F-86C7-DCA20E2ABEBA}"/>
                    </a:ext>
                  </a:extLst>
                </p14:cNvPr>
                <p14:cNvContentPartPr/>
                <p14:nvPr/>
              </p14:nvContentPartPr>
              <p14:xfrm>
                <a:off x="3998157" y="6334365"/>
                <a:ext cx="246600" cy="234000"/>
              </p14:xfrm>
            </p:contentPart>
          </mc:Choice>
          <mc:Fallback xmlns="">
            <p:pic>
              <p:nvPicPr>
                <p:cNvPr id="132287" name="Freihand 132286">
                  <a:extLst>
                    <a:ext uri="{FF2B5EF4-FFF2-40B4-BE49-F238E27FC236}">
                      <a16:creationId xmlns:a16="http://schemas.microsoft.com/office/drawing/2014/main" id="{FD5F737F-BC27-438F-86C7-DCA20E2ABEBA}"/>
                    </a:ext>
                  </a:extLst>
                </p:cNvPr>
                <p:cNvPicPr/>
                <p:nvPr/>
              </p:nvPicPr>
              <p:blipFill>
                <a:blip r:embed="rId447"/>
                <a:stretch>
                  <a:fillRect/>
                </a:stretch>
              </p:blipFill>
              <p:spPr>
                <a:xfrm>
                  <a:off x="3993837" y="6330045"/>
                  <a:ext cx="2552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32288" name="Freihand 132287">
                  <a:extLst>
                    <a:ext uri="{FF2B5EF4-FFF2-40B4-BE49-F238E27FC236}">
                      <a16:creationId xmlns:a16="http://schemas.microsoft.com/office/drawing/2014/main" id="{2E6C9E9B-1F96-4205-816E-2B6B96C6010A}"/>
                    </a:ext>
                  </a:extLst>
                </p14:cNvPr>
                <p14:cNvContentPartPr/>
                <p14:nvPr/>
              </p14:nvContentPartPr>
              <p14:xfrm>
                <a:off x="4191117" y="6357405"/>
                <a:ext cx="22320" cy="133560"/>
              </p14:xfrm>
            </p:contentPart>
          </mc:Choice>
          <mc:Fallback xmlns="">
            <p:pic>
              <p:nvPicPr>
                <p:cNvPr id="132288" name="Freihand 132287">
                  <a:extLst>
                    <a:ext uri="{FF2B5EF4-FFF2-40B4-BE49-F238E27FC236}">
                      <a16:creationId xmlns:a16="http://schemas.microsoft.com/office/drawing/2014/main" id="{2E6C9E9B-1F96-4205-816E-2B6B96C6010A}"/>
                    </a:ext>
                  </a:extLst>
                </p:cNvPr>
                <p:cNvPicPr/>
                <p:nvPr/>
              </p:nvPicPr>
              <p:blipFill>
                <a:blip r:embed="rId449"/>
                <a:stretch>
                  <a:fillRect/>
                </a:stretch>
              </p:blipFill>
              <p:spPr>
                <a:xfrm>
                  <a:off x="4186797" y="6353085"/>
                  <a:ext cx="30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32289" name="Freihand 132288">
                  <a:extLst>
                    <a:ext uri="{FF2B5EF4-FFF2-40B4-BE49-F238E27FC236}">
                      <a16:creationId xmlns:a16="http://schemas.microsoft.com/office/drawing/2014/main" id="{2AFB620B-AF95-4067-88E8-293ABE8387A9}"/>
                    </a:ext>
                  </a:extLst>
                </p14:cNvPr>
                <p14:cNvContentPartPr/>
                <p14:nvPr/>
              </p14:nvContentPartPr>
              <p14:xfrm>
                <a:off x="4239357" y="6348765"/>
                <a:ext cx="102240" cy="106200"/>
              </p14:xfrm>
            </p:contentPart>
          </mc:Choice>
          <mc:Fallback xmlns="">
            <p:pic>
              <p:nvPicPr>
                <p:cNvPr id="132289" name="Freihand 132288">
                  <a:extLst>
                    <a:ext uri="{FF2B5EF4-FFF2-40B4-BE49-F238E27FC236}">
                      <a16:creationId xmlns:a16="http://schemas.microsoft.com/office/drawing/2014/main" id="{2AFB620B-AF95-4067-88E8-293ABE8387A9}"/>
                    </a:ext>
                  </a:extLst>
                </p:cNvPr>
                <p:cNvPicPr/>
                <p:nvPr/>
              </p:nvPicPr>
              <p:blipFill>
                <a:blip r:embed="rId451"/>
                <a:stretch>
                  <a:fillRect/>
                </a:stretch>
              </p:blipFill>
              <p:spPr>
                <a:xfrm>
                  <a:off x="4235037" y="6344445"/>
                  <a:ext cx="110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32290" name="Freihand 132289">
                  <a:extLst>
                    <a:ext uri="{FF2B5EF4-FFF2-40B4-BE49-F238E27FC236}">
                      <a16:creationId xmlns:a16="http://schemas.microsoft.com/office/drawing/2014/main" id="{E6E9A489-081F-4522-B430-175D782CE8F2}"/>
                    </a:ext>
                  </a:extLst>
                </p14:cNvPr>
                <p14:cNvContentPartPr/>
                <p14:nvPr/>
              </p14:nvContentPartPr>
              <p14:xfrm>
                <a:off x="4353477" y="6344805"/>
                <a:ext cx="116280" cy="92160"/>
              </p14:xfrm>
            </p:contentPart>
          </mc:Choice>
          <mc:Fallback xmlns="">
            <p:pic>
              <p:nvPicPr>
                <p:cNvPr id="132290" name="Freihand 132289">
                  <a:extLst>
                    <a:ext uri="{FF2B5EF4-FFF2-40B4-BE49-F238E27FC236}">
                      <a16:creationId xmlns:a16="http://schemas.microsoft.com/office/drawing/2014/main" id="{E6E9A489-081F-4522-B430-175D782CE8F2}"/>
                    </a:ext>
                  </a:extLst>
                </p:cNvPr>
                <p:cNvPicPr/>
                <p:nvPr/>
              </p:nvPicPr>
              <p:blipFill>
                <a:blip r:embed="rId453"/>
                <a:stretch>
                  <a:fillRect/>
                </a:stretch>
              </p:blipFill>
              <p:spPr>
                <a:xfrm>
                  <a:off x="4349157" y="6340485"/>
                  <a:ext cx="124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32292" name="Freihand 132291">
                  <a:extLst>
                    <a:ext uri="{FF2B5EF4-FFF2-40B4-BE49-F238E27FC236}">
                      <a16:creationId xmlns:a16="http://schemas.microsoft.com/office/drawing/2014/main" id="{CA39476C-FDBD-4C52-B492-915236FA2A33}"/>
                    </a:ext>
                  </a:extLst>
                </p14:cNvPr>
                <p14:cNvContentPartPr/>
                <p14:nvPr/>
              </p14:nvContentPartPr>
              <p14:xfrm>
                <a:off x="4610157" y="6429765"/>
                <a:ext cx="18000" cy="59040"/>
              </p14:xfrm>
            </p:contentPart>
          </mc:Choice>
          <mc:Fallback xmlns="">
            <p:pic>
              <p:nvPicPr>
                <p:cNvPr id="132292" name="Freihand 132291">
                  <a:extLst>
                    <a:ext uri="{FF2B5EF4-FFF2-40B4-BE49-F238E27FC236}">
                      <a16:creationId xmlns:a16="http://schemas.microsoft.com/office/drawing/2014/main" id="{CA39476C-FDBD-4C52-B492-915236FA2A33}"/>
                    </a:ext>
                  </a:extLst>
                </p:cNvPr>
                <p:cNvPicPr/>
                <p:nvPr/>
              </p:nvPicPr>
              <p:blipFill>
                <a:blip r:embed="rId455"/>
                <a:stretch>
                  <a:fillRect/>
                </a:stretch>
              </p:blipFill>
              <p:spPr>
                <a:xfrm>
                  <a:off x="4605837" y="6425445"/>
                  <a:ext cx="26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32294" name="Freihand 132293">
                  <a:extLst>
                    <a:ext uri="{FF2B5EF4-FFF2-40B4-BE49-F238E27FC236}">
                      <a16:creationId xmlns:a16="http://schemas.microsoft.com/office/drawing/2014/main" id="{CA315226-00ED-402B-8B61-47D94A32C27B}"/>
                    </a:ext>
                  </a:extLst>
                </p14:cNvPr>
                <p14:cNvContentPartPr/>
                <p14:nvPr/>
              </p14:nvContentPartPr>
              <p14:xfrm>
                <a:off x="4742637" y="6267765"/>
                <a:ext cx="168120" cy="171360"/>
              </p14:xfrm>
            </p:contentPart>
          </mc:Choice>
          <mc:Fallback xmlns="">
            <p:pic>
              <p:nvPicPr>
                <p:cNvPr id="132294" name="Freihand 132293">
                  <a:extLst>
                    <a:ext uri="{FF2B5EF4-FFF2-40B4-BE49-F238E27FC236}">
                      <a16:creationId xmlns:a16="http://schemas.microsoft.com/office/drawing/2014/main" id="{CA315226-00ED-402B-8B61-47D94A32C27B}"/>
                    </a:ext>
                  </a:extLst>
                </p:cNvPr>
                <p:cNvPicPr/>
                <p:nvPr/>
              </p:nvPicPr>
              <p:blipFill>
                <a:blip r:embed="rId457"/>
                <a:stretch>
                  <a:fillRect/>
                </a:stretch>
              </p:blipFill>
              <p:spPr>
                <a:xfrm>
                  <a:off x="4738317" y="6263445"/>
                  <a:ext cx="1767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32295" name="Freihand 132294">
                  <a:extLst>
                    <a:ext uri="{FF2B5EF4-FFF2-40B4-BE49-F238E27FC236}">
                      <a16:creationId xmlns:a16="http://schemas.microsoft.com/office/drawing/2014/main" id="{A16B215E-17F1-44F5-911F-21599CAF1457}"/>
                    </a:ext>
                  </a:extLst>
                </p14:cNvPr>
                <p14:cNvContentPartPr/>
                <p14:nvPr/>
              </p14:nvContentPartPr>
              <p14:xfrm>
                <a:off x="4966917" y="6330405"/>
                <a:ext cx="231480" cy="89280"/>
              </p14:xfrm>
            </p:contentPart>
          </mc:Choice>
          <mc:Fallback xmlns="">
            <p:pic>
              <p:nvPicPr>
                <p:cNvPr id="132295" name="Freihand 132294">
                  <a:extLst>
                    <a:ext uri="{FF2B5EF4-FFF2-40B4-BE49-F238E27FC236}">
                      <a16:creationId xmlns:a16="http://schemas.microsoft.com/office/drawing/2014/main" id="{A16B215E-17F1-44F5-911F-21599CAF1457}"/>
                    </a:ext>
                  </a:extLst>
                </p:cNvPr>
                <p:cNvPicPr/>
                <p:nvPr/>
              </p:nvPicPr>
              <p:blipFill>
                <a:blip r:embed="rId459"/>
                <a:stretch>
                  <a:fillRect/>
                </a:stretch>
              </p:blipFill>
              <p:spPr>
                <a:xfrm>
                  <a:off x="4962597" y="6326085"/>
                  <a:ext cx="240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32296" name="Freihand 132295">
                  <a:extLst>
                    <a:ext uri="{FF2B5EF4-FFF2-40B4-BE49-F238E27FC236}">
                      <a16:creationId xmlns:a16="http://schemas.microsoft.com/office/drawing/2014/main" id="{E691A67A-2FF3-4E71-A174-6DBD6FA0CB34}"/>
                    </a:ext>
                  </a:extLst>
                </p14:cNvPr>
                <p14:cNvContentPartPr/>
                <p14:nvPr/>
              </p14:nvContentPartPr>
              <p14:xfrm>
                <a:off x="5411877" y="6320325"/>
                <a:ext cx="82440" cy="83160"/>
              </p14:xfrm>
            </p:contentPart>
          </mc:Choice>
          <mc:Fallback xmlns="">
            <p:pic>
              <p:nvPicPr>
                <p:cNvPr id="132296" name="Freihand 132295">
                  <a:extLst>
                    <a:ext uri="{FF2B5EF4-FFF2-40B4-BE49-F238E27FC236}">
                      <a16:creationId xmlns:a16="http://schemas.microsoft.com/office/drawing/2014/main" id="{E691A67A-2FF3-4E71-A174-6DBD6FA0CB34}"/>
                    </a:ext>
                  </a:extLst>
                </p:cNvPr>
                <p:cNvPicPr/>
                <p:nvPr/>
              </p:nvPicPr>
              <p:blipFill>
                <a:blip r:embed="rId461"/>
                <a:stretch>
                  <a:fillRect/>
                </a:stretch>
              </p:blipFill>
              <p:spPr>
                <a:xfrm>
                  <a:off x="5407557" y="6316005"/>
                  <a:ext cx="91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32297" name="Freihand 132296">
                  <a:extLst>
                    <a:ext uri="{FF2B5EF4-FFF2-40B4-BE49-F238E27FC236}">
                      <a16:creationId xmlns:a16="http://schemas.microsoft.com/office/drawing/2014/main" id="{D958E746-020B-4E7E-BAB5-730F69DC7007}"/>
                    </a:ext>
                  </a:extLst>
                </p14:cNvPr>
                <p14:cNvContentPartPr/>
                <p14:nvPr/>
              </p14:nvContentPartPr>
              <p14:xfrm>
                <a:off x="5525277" y="6259845"/>
                <a:ext cx="93240" cy="143640"/>
              </p14:xfrm>
            </p:contentPart>
          </mc:Choice>
          <mc:Fallback xmlns="">
            <p:pic>
              <p:nvPicPr>
                <p:cNvPr id="132297" name="Freihand 132296">
                  <a:extLst>
                    <a:ext uri="{FF2B5EF4-FFF2-40B4-BE49-F238E27FC236}">
                      <a16:creationId xmlns:a16="http://schemas.microsoft.com/office/drawing/2014/main" id="{D958E746-020B-4E7E-BAB5-730F69DC7007}"/>
                    </a:ext>
                  </a:extLst>
                </p:cNvPr>
                <p:cNvPicPr/>
                <p:nvPr/>
              </p:nvPicPr>
              <p:blipFill>
                <a:blip r:embed="rId463"/>
                <a:stretch>
                  <a:fillRect/>
                </a:stretch>
              </p:blipFill>
              <p:spPr>
                <a:xfrm>
                  <a:off x="5520957" y="6255525"/>
                  <a:ext cx="101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32298" name="Freihand 132297">
                  <a:extLst>
                    <a:ext uri="{FF2B5EF4-FFF2-40B4-BE49-F238E27FC236}">
                      <a16:creationId xmlns:a16="http://schemas.microsoft.com/office/drawing/2014/main" id="{777A0724-E706-4AD0-8143-DF87C3F8E922}"/>
                    </a:ext>
                  </a:extLst>
                </p14:cNvPr>
                <p14:cNvContentPartPr/>
                <p14:nvPr/>
              </p14:nvContentPartPr>
              <p14:xfrm>
                <a:off x="5663157" y="6335085"/>
                <a:ext cx="88560" cy="57960"/>
              </p14:xfrm>
            </p:contentPart>
          </mc:Choice>
          <mc:Fallback xmlns="">
            <p:pic>
              <p:nvPicPr>
                <p:cNvPr id="132298" name="Freihand 132297">
                  <a:extLst>
                    <a:ext uri="{FF2B5EF4-FFF2-40B4-BE49-F238E27FC236}">
                      <a16:creationId xmlns:a16="http://schemas.microsoft.com/office/drawing/2014/main" id="{777A0724-E706-4AD0-8143-DF87C3F8E922}"/>
                    </a:ext>
                  </a:extLst>
                </p:cNvPr>
                <p:cNvPicPr/>
                <p:nvPr/>
              </p:nvPicPr>
              <p:blipFill>
                <a:blip r:embed="rId465"/>
                <a:stretch>
                  <a:fillRect/>
                </a:stretch>
              </p:blipFill>
              <p:spPr>
                <a:xfrm>
                  <a:off x="5658837" y="6330765"/>
                  <a:ext cx="97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32299" name="Freihand 132298">
                  <a:extLst>
                    <a:ext uri="{FF2B5EF4-FFF2-40B4-BE49-F238E27FC236}">
                      <a16:creationId xmlns:a16="http://schemas.microsoft.com/office/drawing/2014/main" id="{E58A3564-AFCC-4D4C-8810-1059902605B6}"/>
                    </a:ext>
                  </a:extLst>
                </p14:cNvPr>
                <p14:cNvContentPartPr/>
                <p14:nvPr/>
              </p14:nvContentPartPr>
              <p14:xfrm>
                <a:off x="5781237" y="6318525"/>
                <a:ext cx="68400" cy="43560"/>
              </p14:xfrm>
            </p:contentPart>
          </mc:Choice>
          <mc:Fallback xmlns="">
            <p:pic>
              <p:nvPicPr>
                <p:cNvPr id="132299" name="Freihand 132298">
                  <a:extLst>
                    <a:ext uri="{FF2B5EF4-FFF2-40B4-BE49-F238E27FC236}">
                      <a16:creationId xmlns:a16="http://schemas.microsoft.com/office/drawing/2014/main" id="{E58A3564-AFCC-4D4C-8810-1059902605B6}"/>
                    </a:ext>
                  </a:extLst>
                </p:cNvPr>
                <p:cNvPicPr/>
                <p:nvPr/>
              </p:nvPicPr>
              <p:blipFill>
                <a:blip r:embed="rId467"/>
                <a:stretch>
                  <a:fillRect/>
                </a:stretch>
              </p:blipFill>
              <p:spPr>
                <a:xfrm>
                  <a:off x="5776917" y="6314205"/>
                  <a:ext cx="77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32300" name="Freihand 132299">
                  <a:extLst>
                    <a:ext uri="{FF2B5EF4-FFF2-40B4-BE49-F238E27FC236}">
                      <a16:creationId xmlns:a16="http://schemas.microsoft.com/office/drawing/2014/main" id="{8F07CAB9-FF5B-4FB0-BE84-36AE7109B5B9}"/>
                    </a:ext>
                  </a:extLst>
                </p14:cNvPr>
                <p14:cNvContentPartPr/>
                <p14:nvPr/>
              </p14:nvContentPartPr>
              <p14:xfrm>
                <a:off x="5874477" y="6313125"/>
                <a:ext cx="110160" cy="82440"/>
              </p14:xfrm>
            </p:contentPart>
          </mc:Choice>
          <mc:Fallback xmlns="">
            <p:pic>
              <p:nvPicPr>
                <p:cNvPr id="132300" name="Freihand 132299">
                  <a:extLst>
                    <a:ext uri="{FF2B5EF4-FFF2-40B4-BE49-F238E27FC236}">
                      <a16:creationId xmlns:a16="http://schemas.microsoft.com/office/drawing/2014/main" id="{8F07CAB9-FF5B-4FB0-BE84-36AE7109B5B9}"/>
                    </a:ext>
                  </a:extLst>
                </p:cNvPr>
                <p:cNvPicPr/>
                <p:nvPr/>
              </p:nvPicPr>
              <p:blipFill>
                <a:blip r:embed="rId469"/>
                <a:stretch>
                  <a:fillRect/>
                </a:stretch>
              </p:blipFill>
              <p:spPr>
                <a:xfrm>
                  <a:off x="5870157" y="6308805"/>
                  <a:ext cx="118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32301" name="Freihand 132300">
                  <a:extLst>
                    <a:ext uri="{FF2B5EF4-FFF2-40B4-BE49-F238E27FC236}">
                      <a16:creationId xmlns:a16="http://schemas.microsoft.com/office/drawing/2014/main" id="{A11BCFC1-8A27-4B55-B22D-87C3AFC177FC}"/>
                    </a:ext>
                  </a:extLst>
                </p14:cNvPr>
                <p14:cNvContentPartPr/>
                <p14:nvPr/>
              </p14:nvContentPartPr>
              <p14:xfrm>
                <a:off x="6002637" y="6315645"/>
                <a:ext cx="127800" cy="73080"/>
              </p14:xfrm>
            </p:contentPart>
          </mc:Choice>
          <mc:Fallback xmlns="">
            <p:pic>
              <p:nvPicPr>
                <p:cNvPr id="132301" name="Freihand 132300">
                  <a:extLst>
                    <a:ext uri="{FF2B5EF4-FFF2-40B4-BE49-F238E27FC236}">
                      <a16:creationId xmlns:a16="http://schemas.microsoft.com/office/drawing/2014/main" id="{A11BCFC1-8A27-4B55-B22D-87C3AFC177FC}"/>
                    </a:ext>
                  </a:extLst>
                </p:cNvPr>
                <p:cNvPicPr/>
                <p:nvPr/>
              </p:nvPicPr>
              <p:blipFill>
                <a:blip r:embed="rId471"/>
                <a:stretch>
                  <a:fillRect/>
                </a:stretch>
              </p:blipFill>
              <p:spPr>
                <a:xfrm>
                  <a:off x="5998317" y="6311325"/>
                  <a:ext cx="136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32302" name="Freihand 132301">
                  <a:extLst>
                    <a:ext uri="{FF2B5EF4-FFF2-40B4-BE49-F238E27FC236}">
                      <a16:creationId xmlns:a16="http://schemas.microsoft.com/office/drawing/2014/main" id="{F37EF4BA-3250-41D4-B85D-C7F190D3C1E9}"/>
                    </a:ext>
                  </a:extLst>
                </p14:cNvPr>
                <p14:cNvContentPartPr/>
                <p14:nvPr/>
              </p14:nvContentPartPr>
              <p14:xfrm>
                <a:off x="6291357" y="6245805"/>
                <a:ext cx="257400" cy="128160"/>
              </p14:xfrm>
            </p:contentPart>
          </mc:Choice>
          <mc:Fallback xmlns="">
            <p:pic>
              <p:nvPicPr>
                <p:cNvPr id="132302" name="Freihand 132301">
                  <a:extLst>
                    <a:ext uri="{FF2B5EF4-FFF2-40B4-BE49-F238E27FC236}">
                      <a16:creationId xmlns:a16="http://schemas.microsoft.com/office/drawing/2014/main" id="{F37EF4BA-3250-41D4-B85D-C7F190D3C1E9}"/>
                    </a:ext>
                  </a:extLst>
                </p:cNvPr>
                <p:cNvPicPr/>
                <p:nvPr/>
              </p:nvPicPr>
              <p:blipFill>
                <a:blip r:embed="rId473"/>
                <a:stretch>
                  <a:fillRect/>
                </a:stretch>
              </p:blipFill>
              <p:spPr>
                <a:xfrm>
                  <a:off x="6287037" y="6241485"/>
                  <a:ext cx="266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32304" name="Freihand 132303">
                  <a:extLst>
                    <a:ext uri="{FF2B5EF4-FFF2-40B4-BE49-F238E27FC236}">
                      <a16:creationId xmlns:a16="http://schemas.microsoft.com/office/drawing/2014/main" id="{E84C0549-403B-4AAE-8EC2-B48FBC1E05EF}"/>
                    </a:ext>
                  </a:extLst>
                </p14:cNvPr>
                <p14:cNvContentPartPr/>
                <p14:nvPr/>
              </p14:nvContentPartPr>
              <p14:xfrm>
                <a:off x="6792117" y="6224925"/>
                <a:ext cx="31680" cy="154080"/>
              </p14:xfrm>
            </p:contentPart>
          </mc:Choice>
          <mc:Fallback xmlns="">
            <p:pic>
              <p:nvPicPr>
                <p:cNvPr id="132304" name="Freihand 132303">
                  <a:extLst>
                    <a:ext uri="{FF2B5EF4-FFF2-40B4-BE49-F238E27FC236}">
                      <a16:creationId xmlns:a16="http://schemas.microsoft.com/office/drawing/2014/main" id="{E84C0549-403B-4AAE-8EC2-B48FBC1E05EF}"/>
                    </a:ext>
                  </a:extLst>
                </p:cNvPr>
                <p:cNvPicPr/>
                <p:nvPr/>
              </p:nvPicPr>
              <p:blipFill>
                <a:blip r:embed="rId475"/>
                <a:stretch>
                  <a:fillRect/>
                </a:stretch>
              </p:blipFill>
              <p:spPr>
                <a:xfrm>
                  <a:off x="6787797" y="6220605"/>
                  <a:ext cx="40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32305" name="Freihand 132304">
                  <a:extLst>
                    <a:ext uri="{FF2B5EF4-FFF2-40B4-BE49-F238E27FC236}">
                      <a16:creationId xmlns:a16="http://schemas.microsoft.com/office/drawing/2014/main" id="{B08AE9CF-388D-4A7F-A28C-5941577E04B0}"/>
                    </a:ext>
                  </a:extLst>
                </p14:cNvPr>
                <p14:cNvContentPartPr/>
                <p14:nvPr/>
              </p14:nvContentPartPr>
              <p14:xfrm>
                <a:off x="6922437" y="6228885"/>
                <a:ext cx="11520" cy="132480"/>
              </p14:xfrm>
            </p:contentPart>
          </mc:Choice>
          <mc:Fallback xmlns="">
            <p:pic>
              <p:nvPicPr>
                <p:cNvPr id="132305" name="Freihand 132304">
                  <a:extLst>
                    <a:ext uri="{FF2B5EF4-FFF2-40B4-BE49-F238E27FC236}">
                      <a16:creationId xmlns:a16="http://schemas.microsoft.com/office/drawing/2014/main" id="{B08AE9CF-388D-4A7F-A28C-5941577E04B0}"/>
                    </a:ext>
                  </a:extLst>
                </p:cNvPr>
                <p:cNvPicPr/>
                <p:nvPr/>
              </p:nvPicPr>
              <p:blipFill>
                <a:blip r:embed="rId477"/>
                <a:stretch>
                  <a:fillRect/>
                </a:stretch>
              </p:blipFill>
              <p:spPr>
                <a:xfrm>
                  <a:off x="6918117" y="6224565"/>
                  <a:ext cx="20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32306" name="Freihand 132305">
                  <a:extLst>
                    <a:ext uri="{FF2B5EF4-FFF2-40B4-BE49-F238E27FC236}">
                      <a16:creationId xmlns:a16="http://schemas.microsoft.com/office/drawing/2014/main" id="{B8A3F3E6-30AD-495F-8085-684DA449F785}"/>
                    </a:ext>
                  </a:extLst>
                </p14:cNvPr>
                <p14:cNvContentPartPr/>
                <p14:nvPr/>
              </p14:nvContentPartPr>
              <p14:xfrm>
                <a:off x="6932157" y="6338685"/>
                <a:ext cx="115200" cy="35280"/>
              </p14:xfrm>
            </p:contentPart>
          </mc:Choice>
          <mc:Fallback xmlns="">
            <p:pic>
              <p:nvPicPr>
                <p:cNvPr id="132306" name="Freihand 132305">
                  <a:extLst>
                    <a:ext uri="{FF2B5EF4-FFF2-40B4-BE49-F238E27FC236}">
                      <a16:creationId xmlns:a16="http://schemas.microsoft.com/office/drawing/2014/main" id="{B8A3F3E6-30AD-495F-8085-684DA449F785}"/>
                    </a:ext>
                  </a:extLst>
                </p:cNvPr>
                <p:cNvPicPr/>
                <p:nvPr/>
              </p:nvPicPr>
              <p:blipFill>
                <a:blip r:embed="rId479"/>
                <a:stretch>
                  <a:fillRect/>
                </a:stretch>
              </p:blipFill>
              <p:spPr>
                <a:xfrm>
                  <a:off x="6927837" y="6334365"/>
                  <a:ext cx="123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32307" name="Freihand 132306">
                  <a:extLst>
                    <a:ext uri="{FF2B5EF4-FFF2-40B4-BE49-F238E27FC236}">
                      <a16:creationId xmlns:a16="http://schemas.microsoft.com/office/drawing/2014/main" id="{A2055F8D-58C8-4C22-8C1A-143790FCA930}"/>
                    </a:ext>
                  </a:extLst>
                </p14:cNvPr>
                <p14:cNvContentPartPr/>
                <p14:nvPr/>
              </p14:nvContentPartPr>
              <p14:xfrm>
                <a:off x="7077237" y="6237525"/>
                <a:ext cx="108720" cy="117720"/>
              </p14:xfrm>
            </p:contentPart>
          </mc:Choice>
          <mc:Fallback xmlns="">
            <p:pic>
              <p:nvPicPr>
                <p:cNvPr id="132307" name="Freihand 132306">
                  <a:extLst>
                    <a:ext uri="{FF2B5EF4-FFF2-40B4-BE49-F238E27FC236}">
                      <a16:creationId xmlns:a16="http://schemas.microsoft.com/office/drawing/2014/main" id="{A2055F8D-58C8-4C22-8C1A-143790FCA930}"/>
                    </a:ext>
                  </a:extLst>
                </p:cNvPr>
                <p:cNvPicPr/>
                <p:nvPr/>
              </p:nvPicPr>
              <p:blipFill>
                <a:blip r:embed="rId481"/>
                <a:stretch>
                  <a:fillRect/>
                </a:stretch>
              </p:blipFill>
              <p:spPr>
                <a:xfrm>
                  <a:off x="7072917" y="6233205"/>
                  <a:ext cx="117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32308" name="Freihand 132307">
                  <a:extLst>
                    <a:ext uri="{FF2B5EF4-FFF2-40B4-BE49-F238E27FC236}">
                      <a16:creationId xmlns:a16="http://schemas.microsoft.com/office/drawing/2014/main" id="{3EDBF389-0AAB-47ED-A2A1-7339B7D228FF}"/>
                    </a:ext>
                  </a:extLst>
                </p14:cNvPr>
                <p14:cNvContentPartPr/>
                <p14:nvPr/>
              </p14:nvContentPartPr>
              <p14:xfrm>
                <a:off x="7278837" y="6276045"/>
                <a:ext cx="122760" cy="31680"/>
              </p14:xfrm>
            </p:contentPart>
          </mc:Choice>
          <mc:Fallback xmlns="">
            <p:pic>
              <p:nvPicPr>
                <p:cNvPr id="132308" name="Freihand 132307">
                  <a:extLst>
                    <a:ext uri="{FF2B5EF4-FFF2-40B4-BE49-F238E27FC236}">
                      <a16:creationId xmlns:a16="http://schemas.microsoft.com/office/drawing/2014/main" id="{3EDBF389-0AAB-47ED-A2A1-7339B7D228FF}"/>
                    </a:ext>
                  </a:extLst>
                </p:cNvPr>
                <p:cNvPicPr/>
                <p:nvPr/>
              </p:nvPicPr>
              <p:blipFill>
                <a:blip r:embed="rId483"/>
                <a:stretch>
                  <a:fillRect/>
                </a:stretch>
              </p:blipFill>
              <p:spPr>
                <a:xfrm>
                  <a:off x="7274517" y="6271725"/>
                  <a:ext cx="131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32309" name="Freihand 132308">
                  <a:extLst>
                    <a:ext uri="{FF2B5EF4-FFF2-40B4-BE49-F238E27FC236}">
                      <a16:creationId xmlns:a16="http://schemas.microsoft.com/office/drawing/2014/main" id="{A59E9014-2495-4977-BA5E-C92BE657B4BA}"/>
                    </a:ext>
                  </a:extLst>
                </p14:cNvPr>
                <p14:cNvContentPartPr/>
                <p14:nvPr/>
              </p14:nvContentPartPr>
              <p14:xfrm>
                <a:off x="7501317" y="6183165"/>
                <a:ext cx="231480" cy="182880"/>
              </p14:xfrm>
            </p:contentPart>
          </mc:Choice>
          <mc:Fallback xmlns="">
            <p:pic>
              <p:nvPicPr>
                <p:cNvPr id="132309" name="Freihand 132308">
                  <a:extLst>
                    <a:ext uri="{FF2B5EF4-FFF2-40B4-BE49-F238E27FC236}">
                      <a16:creationId xmlns:a16="http://schemas.microsoft.com/office/drawing/2014/main" id="{A59E9014-2495-4977-BA5E-C92BE657B4BA}"/>
                    </a:ext>
                  </a:extLst>
                </p:cNvPr>
                <p:cNvPicPr/>
                <p:nvPr/>
              </p:nvPicPr>
              <p:blipFill>
                <a:blip r:embed="rId485"/>
                <a:stretch>
                  <a:fillRect/>
                </a:stretch>
              </p:blipFill>
              <p:spPr>
                <a:xfrm>
                  <a:off x="7496997" y="6178845"/>
                  <a:ext cx="240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32310" name="Freihand 132309">
                  <a:extLst>
                    <a:ext uri="{FF2B5EF4-FFF2-40B4-BE49-F238E27FC236}">
                      <a16:creationId xmlns:a16="http://schemas.microsoft.com/office/drawing/2014/main" id="{E06102E5-52D0-45FD-9E64-025ECB40520C}"/>
                    </a:ext>
                  </a:extLst>
                </p14:cNvPr>
                <p14:cNvContentPartPr/>
                <p14:nvPr/>
              </p14:nvContentPartPr>
              <p14:xfrm>
                <a:off x="7685997" y="6258045"/>
                <a:ext cx="87120" cy="113040"/>
              </p14:xfrm>
            </p:contentPart>
          </mc:Choice>
          <mc:Fallback xmlns="">
            <p:pic>
              <p:nvPicPr>
                <p:cNvPr id="132310" name="Freihand 132309">
                  <a:extLst>
                    <a:ext uri="{FF2B5EF4-FFF2-40B4-BE49-F238E27FC236}">
                      <a16:creationId xmlns:a16="http://schemas.microsoft.com/office/drawing/2014/main" id="{E06102E5-52D0-45FD-9E64-025ECB40520C}"/>
                    </a:ext>
                  </a:extLst>
                </p:cNvPr>
                <p:cNvPicPr/>
                <p:nvPr/>
              </p:nvPicPr>
              <p:blipFill>
                <a:blip r:embed="rId487"/>
                <a:stretch>
                  <a:fillRect/>
                </a:stretch>
              </p:blipFill>
              <p:spPr>
                <a:xfrm>
                  <a:off x="7681677" y="6253725"/>
                  <a:ext cx="9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32311" name="Freihand 132310">
                  <a:extLst>
                    <a:ext uri="{FF2B5EF4-FFF2-40B4-BE49-F238E27FC236}">
                      <a16:creationId xmlns:a16="http://schemas.microsoft.com/office/drawing/2014/main" id="{9D3D13A2-F1A5-46E1-98F2-B545586557AC}"/>
                    </a:ext>
                  </a:extLst>
                </p14:cNvPr>
                <p14:cNvContentPartPr/>
                <p14:nvPr/>
              </p14:nvContentPartPr>
              <p14:xfrm>
                <a:off x="7781757" y="6194685"/>
                <a:ext cx="258480" cy="190080"/>
              </p14:xfrm>
            </p:contentPart>
          </mc:Choice>
          <mc:Fallback xmlns="">
            <p:pic>
              <p:nvPicPr>
                <p:cNvPr id="132311" name="Freihand 132310">
                  <a:extLst>
                    <a:ext uri="{FF2B5EF4-FFF2-40B4-BE49-F238E27FC236}">
                      <a16:creationId xmlns:a16="http://schemas.microsoft.com/office/drawing/2014/main" id="{9D3D13A2-F1A5-46E1-98F2-B545586557AC}"/>
                    </a:ext>
                  </a:extLst>
                </p:cNvPr>
                <p:cNvPicPr/>
                <p:nvPr/>
              </p:nvPicPr>
              <p:blipFill>
                <a:blip r:embed="rId489"/>
                <a:stretch>
                  <a:fillRect/>
                </a:stretch>
              </p:blipFill>
              <p:spPr>
                <a:xfrm>
                  <a:off x="7777437" y="6190365"/>
                  <a:ext cx="267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32312" name="Freihand 132311">
                  <a:extLst>
                    <a:ext uri="{FF2B5EF4-FFF2-40B4-BE49-F238E27FC236}">
                      <a16:creationId xmlns:a16="http://schemas.microsoft.com/office/drawing/2014/main" id="{69B5EA5F-AA4B-4AEF-9878-9ECE5FEDE849}"/>
                    </a:ext>
                  </a:extLst>
                </p14:cNvPr>
                <p14:cNvContentPartPr/>
                <p14:nvPr/>
              </p14:nvContentPartPr>
              <p14:xfrm>
                <a:off x="8006757" y="6185685"/>
                <a:ext cx="360" cy="360"/>
              </p14:xfrm>
            </p:contentPart>
          </mc:Choice>
          <mc:Fallback xmlns="">
            <p:pic>
              <p:nvPicPr>
                <p:cNvPr id="132312" name="Freihand 132311">
                  <a:extLst>
                    <a:ext uri="{FF2B5EF4-FFF2-40B4-BE49-F238E27FC236}">
                      <a16:creationId xmlns:a16="http://schemas.microsoft.com/office/drawing/2014/main" id="{69B5EA5F-AA4B-4AEF-9878-9ECE5FEDE849}"/>
                    </a:ext>
                  </a:extLst>
                </p:cNvPr>
                <p:cNvPicPr/>
                <p:nvPr/>
              </p:nvPicPr>
              <p:blipFill>
                <a:blip r:embed="rId96"/>
                <a:stretch>
                  <a:fillRect/>
                </a:stretch>
              </p:blipFill>
              <p:spPr>
                <a:xfrm>
                  <a:off x="8002437" y="6181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32313" name="Freihand 132312">
                  <a:extLst>
                    <a:ext uri="{FF2B5EF4-FFF2-40B4-BE49-F238E27FC236}">
                      <a16:creationId xmlns:a16="http://schemas.microsoft.com/office/drawing/2014/main" id="{91ECACEB-E019-4AC3-B346-FCD363A22715}"/>
                    </a:ext>
                  </a:extLst>
                </p14:cNvPr>
                <p14:cNvContentPartPr/>
                <p14:nvPr/>
              </p14:nvContentPartPr>
              <p14:xfrm>
                <a:off x="8076957" y="6257685"/>
                <a:ext cx="29160" cy="69480"/>
              </p14:xfrm>
            </p:contentPart>
          </mc:Choice>
          <mc:Fallback xmlns="">
            <p:pic>
              <p:nvPicPr>
                <p:cNvPr id="132313" name="Freihand 132312">
                  <a:extLst>
                    <a:ext uri="{FF2B5EF4-FFF2-40B4-BE49-F238E27FC236}">
                      <a16:creationId xmlns:a16="http://schemas.microsoft.com/office/drawing/2014/main" id="{91ECACEB-E019-4AC3-B346-FCD363A22715}"/>
                    </a:ext>
                  </a:extLst>
                </p:cNvPr>
                <p:cNvPicPr/>
                <p:nvPr/>
              </p:nvPicPr>
              <p:blipFill>
                <a:blip r:embed="rId492"/>
                <a:stretch>
                  <a:fillRect/>
                </a:stretch>
              </p:blipFill>
              <p:spPr>
                <a:xfrm>
                  <a:off x="8072637" y="6253365"/>
                  <a:ext cx="37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32314" name="Freihand 132313">
                  <a:extLst>
                    <a:ext uri="{FF2B5EF4-FFF2-40B4-BE49-F238E27FC236}">
                      <a16:creationId xmlns:a16="http://schemas.microsoft.com/office/drawing/2014/main" id="{C685DEA5-8129-4962-9E20-AF58A92F1114}"/>
                    </a:ext>
                  </a:extLst>
                </p14:cNvPr>
                <p14:cNvContentPartPr/>
                <p14:nvPr/>
              </p14:nvContentPartPr>
              <p14:xfrm>
                <a:off x="8142837" y="6193965"/>
                <a:ext cx="168840" cy="129240"/>
              </p14:xfrm>
            </p:contentPart>
          </mc:Choice>
          <mc:Fallback xmlns="">
            <p:pic>
              <p:nvPicPr>
                <p:cNvPr id="132314" name="Freihand 132313">
                  <a:extLst>
                    <a:ext uri="{FF2B5EF4-FFF2-40B4-BE49-F238E27FC236}">
                      <a16:creationId xmlns:a16="http://schemas.microsoft.com/office/drawing/2014/main" id="{C685DEA5-8129-4962-9E20-AF58A92F1114}"/>
                    </a:ext>
                  </a:extLst>
                </p:cNvPr>
                <p:cNvPicPr/>
                <p:nvPr/>
              </p:nvPicPr>
              <p:blipFill>
                <a:blip r:embed="rId494"/>
                <a:stretch>
                  <a:fillRect/>
                </a:stretch>
              </p:blipFill>
              <p:spPr>
                <a:xfrm>
                  <a:off x="8138517" y="6189645"/>
                  <a:ext cx="177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32315" name="Freihand 132314">
                  <a:extLst>
                    <a:ext uri="{FF2B5EF4-FFF2-40B4-BE49-F238E27FC236}">
                      <a16:creationId xmlns:a16="http://schemas.microsoft.com/office/drawing/2014/main" id="{D8820AD0-DBD9-4F50-9C82-F52E1F641E66}"/>
                    </a:ext>
                  </a:extLst>
                </p14:cNvPr>
                <p14:cNvContentPartPr/>
                <p14:nvPr/>
              </p14:nvContentPartPr>
              <p14:xfrm>
                <a:off x="8296917" y="6187125"/>
                <a:ext cx="16920" cy="11880"/>
              </p14:xfrm>
            </p:contentPart>
          </mc:Choice>
          <mc:Fallback xmlns="">
            <p:pic>
              <p:nvPicPr>
                <p:cNvPr id="132315" name="Freihand 132314">
                  <a:extLst>
                    <a:ext uri="{FF2B5EF4-FFF2-40B4-BE49-F238E27FC236}">
                      <a16:creationId xmlns:a16="http://schemas.microsoft.com/office/drawing/2014/main" id="{D8820AD0-DBD9-4F50-9C82-F52E1F641E66}"/>
                    </a:ext>
                  </a:extLst>
                </p:cNvPr>
                <p:cNvPicPr/>
                <p:nvPr/>
              </p:nvPicPr>
              <p:blipFill>
                <a:blip r:embed="rId496"/>
                <a:stretch>
                  <a:fillRect/>
                </a:stretch>
              </p:blipFill>
              <p:spPr>
                <a:xfrm>
                  <a:off x="8292597" y="6182805"/>
                  <a:ext cx="25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32316" name="Freihand 132315">
                  <a:extLst>
                    <a:ext uri="{FF2B5EF4-FFF2-40B4-BE49-F238E27FC236}">
                      <a16:creationId xmlns:a16="http://schemas.microsoft.com/office/drawing/2014/main" id="{FA6BB57E-0846-4857-8D59-3DDE863AFB86}"/>
                    </a:ext>
                  </a:extLst>
                </p14:cNvPr>
                <p14:cNvContentPartPr/>
                <p14:nvPr/>
              </p14:nvContentPartPr>
              <p14:xfrm>
                <a:off x="8291877" y="6231405"/>
                <a:ext cx="194400" cy="90000"/>
              </p14:xfrm>
            </p:contentPart>
          </mc:Choice>
          <mc:Fallback xmlns="">
            <p:pic>
              <p:nvPicPr>
                <p:cNvPr id="132316" name="Freihand 132315">
                  <a:extLst>
                    <a:ext uri="{FF2B5EF4-FFF2-40B4-BE49-F238E27FC236}">
                      <a16:creationId xmlns:a16="http://schemas.microsoft.com/office/drawing/2014/main" id="{FA6BB57E-0846-4857-8D59-3DDE863AFB86}"/>
                    </a:ext>
                  </a:extLst>
                </p:cNvPr>
                <p:cNvPicPr/>
                <p:nvPr/>
              </p:nvPicPr>
              <p:blipFill>
                <a:blip r:embed="rId498"/>
                <a:stretch>
                  <a:fillRect/>
                </a:stretch>
              </p:blipFill>
              <p:spPr>
                <a:xfrm>
                  <a:off x="8287557" y="6227085"/>
                  <a:ext cx="203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32318" name="Freihand 132317">
                  <a:extLst>
                    <a:ext uri="{FF2B5EF4-FFF2-40B4-BE49-F238E27FC236}">
                      <a16:creationId xmlns:a16="http://schemas.microsoft.com/office/drawing/2014/main" id="{4728F228-32C1-4873-A982-F474A814DD81}"/>
                    </a:ext>
                  </a:extLst>
                </p14:cNvPr>
                <p14:cNvContentPartPr/>
                <p14:nvPr/>
              </p14:nvContentPartPr>
              <p14:xfrm>
                <a:off x="8524077" y="6342285"/>
                <a:ext cx="39960" cy="117000"/>
              </p14:xfrm>
            </p:contentPart>
          </mc:Choice>
          <mc:Fallback xmlns="">
            <p:pic>
              <p:nvPicPr>
                <p:cNvPr id="132318" name="Freihand 132317">
                  <a:extLst>
                    <a:ext uri="{FF2B5EF4-FFF2-40B4-BE49-F238E27FC236}">
                      <a16:creationId xmlns:a16="http://schemas.microsoft.com/office/drawing/2014/main" id="{4728F228-32C1-4873-A982-F474A814DD81}"/>
                    </a:ext>
                  </a:extLst>
                </p:cNvPr>
                <p:cNvPicPr/>
                <p:nvPr/>
              </p:nvPicPr>
              <p:blipFill>
                <a:blip r:embed="rId500"/>
                <a:stretch>
                  <a:fillRect/>
                </a:stretch>
              </p:blipFill>
              <p:spPr>
                <a:xfrm>
                  <a:off x="8519757" y="6337965"/>
                  <a:ext cx="48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32319" name="Freihand 132318">
                  <a:extLst>
                    <a:ext uri="{FF2B5EF4-FFF2-40B4-BE49-F238E27FC236}">
                      <a16:creationId xmlns:a16="http://schemas.microsoft.com/office/drawing/2014/main" id="{1236703A-4600-4FB6-AF9D-5EA972FF0BFB}"/>
                    </a:ext>
                  </a:extLst>
                </p14:cNvPr>
                <p14:cNvContentPartPr/>
                <p14:nvPr/>
              </p14:nvContentPartPr>
              <p14:xfrm>
                <a:off x="2122197" y="6654765"/>
                <a:ext cx="360" cy="360"/>
              </p14:xfrm>
            </p:contentPart>
          </mc:Choice>
          <mc:Fallback xmlns="">
            <p:pic>
              <p:nvPicPr>
                <p:cNvPr id="132319" name="Freihand 132318">
                  <a:extLst>
                    <a:ext uri="{FF2B5EF4-FFF2-40B4-BE49-F238E27FC236}">
                      <a16:creationId xmlns:a16="http://schemas.microsoft.com/office/drawing/2014/main" id="{1236703A-4600-4FB6-AF9D-5EA972FF0BFB}"/>
                    </a:ext>
                  </a:extLst>
                </p:cNvPr>
                <p:cNvPicPr/>
                <p:nvPr/>
              </p:nvPicPr>
              <p:blipFill>
                <a:blip r:embed="rId96"/>
                <a:stretch>
                  <a:fillRect/>
                </a:stretch>
              </p:blipFill>
              <p:spPr>
                <a:xfrm>
                  <a:off x="2117877" y="66504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32320" name="Freihand 132319">
                  <a:extLst>
                    <a:ext uri="{FF2B5EF4-FFF2-40B4-BE49-F238E27FC236}">
                      <a16:creationId xmlns:a16="http://schemas.microsoft.com/office/drawing/2014/main" id="{63C87D7D-292E-4766-B1BB-F442C645F424}"/>
                    </a:ext>
                  </a:extLst>
                </p14:cNvPr>
                <p14:cNvContentPartPr/>
                <p14:nvPr/>
              </p14:nvContentPartPr>
              <p14:xfrm>
                <a:off x="2089797" y="6606885"/>
                <a:ext cx="145440" cy="135360"/>
              </p14:xfrm>
            </p:contentPart>
          </mc:Choice>
          <mc:Fallback xmlns="">
            <p:pic>
              <p:nvPicPr>
                <p:cNvPr id="132320" name="Freihand 132319">
                  <a:extLst>
                    <a:ext uri="{FF2B5EF4-FFF2-40B4-BE49-F238E27FC236}">
                      <a16:creationId xmlns:a16="http://schemas.microsoft.com/office/drawing/2014/main" id="{63C87D7D-292E-4766-B1BB-F442C645F424}"/>
                    </a:ext>
                  </a:extLst>
                </p:cNvPr>
                <p:cNvPicPr/>
                <p:nvPr/>
              </p:nvPicPr>
              <p:blipFill>
                <a:blip r:embed="rId503"/>
                <a:stretch>
                  <a:fillRect/>
                </a:stretch>
              </p:blipFill>
              <p:spPr>
                <a:xfrm>
                  <a:off x="2085477" y="6602565"/>
                  <a:ext cx="154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32321" name="Freihand 132320">
                  <a:extLst>
                    <a:ext uri="{FF2B5EF4-FFF2-40B4-BE49-F238E27FC236}">
                      <a16:creationId xmlns:a16="http://schemas.microsoft.com/office/drawing/2014/main" id="{B2DF5F53-8EE4-49E9-934A-A02EBA602EEB}"/>
                    </a:ext>
                  </a:extLst>
                </p14:cNvPr>
                <p14:cNvContentPartPr/>
                <p14:nvPr/>
              </p14:nvContentPartPr>
              <p14:xfrm>
                <a:off x="2277357" y="6646845"/>
                <a:ext cx="37800" cy="104760"/>
              </p14:xfrm>
            </p:contentPart>
          </mc:Choice>
          <mc:Fallback xmlns="">
            <p:pic>
              <p:nvPicPr>
                <p:cNvPr id="132321" name="Freihand 132320">
                  <a:extLst>
                    <a:ext uri="{FF2B5EF4-FFF2-40B4-BE49-F238E27FC236}">
                      <a16:creationId xmlns:a16="http://schemas.microsoft.com/office/drawing/2014/main" id="{B2DF5F53-8EE4-49E9-934A-A02EBA602EEB}"/>
                    </a:ext>
                  </a:extLst>
                </p:cNvPr>
                <p:cNvPicPr/>
                <p:nvPr/>
              </p:nvPicPr>
              <p:blipFill>
                <a:blip r:embed="rId505"/>
                <a:stretch>
                  <a:fillRect/>
                </a:stretch>
              </p:blipFill>
              <p:spPr>
                <a:xfrm>
                  <a:off x="2273037" y="6642525"/>
                  <a:ext cx="46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32322" name="Freihand 132321">
                  <a:extLst>
                    <a:ext uri="{FF2B5EF4-FFF2-40B4-BE49-F238E27FC236}">
                      <a16:creationId xmlns:a16="http://schemas.microsoft.com/office/drawing/2014/main" id="{2F96E001-3761-4202-8D61-7DFE3CF253E9}"/>
                    </a:ext>
                  </a:extLst>
                </p14:cNvPr>
                <p14:cNvContentPartPr/>
                <p14:nvPr/>
              </p14:nvContentPartPr>
              <p14:xfrm>
                <a:off x="2346117" y="6667005"/>
                <a:ext cx="159120" cy="65520"/>
              </p14:xfrm>
            </p:contentPart>
          </mc:Choice>
          <mc:Fallback xmlns="">
            <p:pic>
              <p:nvPicPr>
                <p:cNvPr id="132322" name="Freihand 132321">
                  <a:extLst>
                    <a:ext uri="{FF2B5EF4-FFF2-40B4-BE49-F238E27FC236}">
                      <a16:creationId xmlns:a16="http://schemas.microsoft.com/office/drawing/2014/main" id="{2F96E001-3761-4202-8D61-7DFE3CF253E9}"/>
                    </a:ext>
                  </a:extLst>
                </p:cNvPr>
                <p:cNvPicPr/>
                <p:nvPr/>
              </p:nvPicPr>
              <p:blipFill>
                <a:blip r:embed="rId507"/>
                <a:stretch>
                  <a:fillRect/>
                </a:stretch>
              </p:blipFill>
              <p:spPr>
                <a:xfrm>
                  <a:off x="2341797" y="6662685"/>
                  <a:ext cx="167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32323" name="Freihand 132322">
                  <a:extLst>
                    <a:ext uri="{FF2B5EF4-FFF2-40B4-BE49-F238E27FC236}">
                      <a16:creationId xmlns:a16="http://schemas.microsoft.com/office/drawing/2014/main" id="{1605182F-FF31-4C1F-9BCB-8520EF1BF9FB}"/>
                    </a:ext>
                  </a:extLst>
                </p14:cNvPr>
                <p14:cNvContentPartPr/>
                <p14:nvPr/>
              </p14:nvContentPartPr>
              <p14:xfrm>
                <a:off x="2455197" y="6570525"/>
                <a:ext cx="39960" cy="26280"/>
              </p14:xfrm>
            </p:contentPart>
          </mc:Choice>
          <mc:Fallback xmlns="">
            <p:pic>
              <p:nvPicPr>
                <p:cNvPr id="132323" name="Freihand 132322">
                  <a:extLst>
                    <a:ext uri="{FF2B5EF4-FFF2-40B4-BE49-F238E27FC236}">
                      <a16:creationId xmlns:a16="http://schemas.microsoft.com/office/drawing/2014/main" id="{1605182F-FF31-4C1F-9BCB-8520EF1BF9FB}"/>
                    </a:ext>
                  </a:extLst>
                </p:cNvPr>
                <p:cNvPicPr/>
                <p:nvPr/>
              </p:nvPicPr>
              <p:blipFill>
                <a:blip r:embed="rId509"/>
                <a:stretch>
                  <a:fillRect/>
                </a:stretch>
              </p:blipFill>
              <p:spPr>
                <a:xfrm>
                  <a:off x="2450877" y="6566205"/>
                  <a:ext cx="48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32324" name="Freihand 132323">
                  <a:extLst>
                    <a:ext uri="{FF2B5EF4-FFF2-40B4-BE49-F238E27FC236}">
                      <a16:creationId xmlns:a16="http://schemas.microsoft.com/office/drawing/2014/main" id="{EA44559D-2109-45C7-AC1C-440868C5DDE2}"/>
                    </a:ext>
                  </a:extLst>
                </p14:cNvPr>
                <p14:cNvContentPartPr/>
                <p14:nvPr/>
              </p14:nvContentPartPr>
              <p14:xfrm>
                <a:off x="2554197" y="6670605"/>
                <a:ext cx="129960" cy="65880"/>
              </p14:xfrm>
            </p:contentPart>
          </mc:Choice>
          <mc:Fallback xmlns="">
            <p:pic>
              <p:nvPicPr>
                <p:cNvPr id="132324" name="Freihand 132323">
                  <a:extLst>
                    <a:ext uri="{FF2B5EF4-FFF2-40B4-BE49-F238E27FC236}">
                      <a16:creationId xmlns:a16="http://schemas.microsoft.com/office/drawing/2014/main" id="{EA44559D-2109-45C7-AC1C-440868C5DDE2}"/>
                    </a:ext>
                  </a:extLst>
                </p:cNvPr>
                <p:cNvPicPr/>
                <p:nvPr/>
              </p:nvPicPr>
              <p:blipFill>
                <a:blip r:embed="rId511"/>
                <a:stretch>
                  <a:fillRect/>
                </a:stretch>
              </p:blipFill>
              <p:spPr>
                <a:xfrm>
                  <a:off x="2549877" y="6666285"/>
                  <a:ext cx="138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32325" name="Freihand 132324">
                  <a:extLst>
                    <a:ext uri="{FF2B5EF4-FFF2-40B4-BE49-F238E27FC236}">
                      <a16:creationId xmlns:a16="http://schemas.microsoft.com/office/drawing/2014/main" id="{196A6C3A-D54A-46A5-8244-532210797979}"/>
                    </a:ext>
                  </a:extLst>
                </p14:cNvPr>
                <p14:cNvContentPartPr/>
                <p14:nvPr/>
              </p14:nvContentPartPr>
              <p14:xfrm>
                <a:off x="2715837" y="6657645"/>
                <a:ext cx="125280" cy="98280"/>
              </p14:xfrm>
            </p:contentPart>
          </mc:Choice>
          <mc:Fallback xmlns="">
            <p:pic>
              <p:nvPicPr>
                <p:cNvPr id="132325" name="Freihand 132324">
                  <a:extLst>
                    <a:ext uri="{FF2B5EF4-FFF2-40B4-BE49-F238E27FC236}">
                      <a16:creationId xmlns:a16="http://schemas.microsoft.com/office/drawing/2014/main" id="{196A6C3A-D54A-46A5-8244-532210797979}"/>
                    </a:ext>
                  </a:extLst>
                </p:cNvPr>
                <p:cNvPicPr/>
                <p:nvPr/>
              </p:nvPicPr>
              <p:blipFill>
                <a:blip r:embed="rId513"/>
                <a:stretch>
                  <a:fillRect/>
                </a:stretch>
              </p:blipFill>
              <p:spPr>
                <a:xfrm>
                  <a:off x="2711517" y="6653325"/>
                  <a:ext cx="1339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32326" name="Freihand 132325">
                  <a:extLst>
                    <a:ext uri="{FF2B5EF4-FFF2-40B4-BE49-F238E27FC236}">
                      <a16:creationId xmlns:a16="http://schemas.microsoft.com/office/drawing/2014/main" id="{EE3D5323-5CF2-46EB-B59A-9E8D53FFA842}"/>
                    </a:ext>
                  </a:extLst>
                </p14:cNvPr>
                <p14:cNvContentPartPr/>
                <p14:nvPr/>
              </p14:nvContentPartPr>
              <p14:xfrm>
                <a:off x="3038397" y="6646845"/>
                <a:ext cx="132120" cy="223920"/>
              </p14:xfrm>
            </p:contentPart>
          </mc:Choice>
          <mc:Fallback xmlns="">
            <p:pic>
              <p:nvPicPr>
                <p:cNvPr id="132326" name="Freihand 132325">
                  <a:extLst>
                    <a:ext uri="{FF2B5EF4-FFF2-40B4-BE49-F238E27FC236}">
                      <a16:creationId xmlns:a16="http://schemas.microsoft.com/office/drawing/2014/main" id="{EE3D5323-5CF2-46EB-B59A-9E8D53FFA842}"/>
                    </a:ext>
                  </a:extLst>
                </p:cNvPr>
                <p:cNvPicPr/>
                <p:nvPr/>
              </p:nvPicPr>
              <p:blipFill>
                <a:blip r:embed="rId515"/>
                <a:stretch>
                  <a:fillRect/>
                </a:stretch>
              </p:blipFill>
              <p:spPr>
                <a:xfrm>
                  <a:off x="3034077" y="6642525"/>
                  <a:ext cx="140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32327" name="Freihand 132326">
                  <a:extLst>
                    <a:ext uri="{FF2B5EF4-FFF2-40B4-BE49-F238E27FC236}">
                      <a16:creationId xmlns:a16="http://schemas.microsoft.com/office/drawing/2014/main" id="{942DC6A0-B650-40B6-9AA6-AD9AAA8BFCC2}"/>
                    </a:ext>
                  </a:extLst>
                </p14:cNvPr>
                <p14:cNvContentPartPr/>
                <p14:nvPr/>
              </p14:nvContentPartPr>
              <p14:xfrm>
                <a:off x="3205077" y="6645405"/>
                <a:ext cx="290520" cy="56880"/>
              </p14:xfrm>
            </p:contentPart>
          </mc:Choice>
          <mc:Fallback xmlns="">
            <p:pic>
              <p:nvPicPr>
                <p:cNvPr id="132327" name="Freihand 132326">
                  <a:extLst>
                    <a:ext uri="{FF2B5EF4-FFF2-40B4-BE49-F238E27FC236}">
                      <a16:creationId xmlns:a16="http://schemas.microsoft.com/office/drawing/2014/main" id="{942DC6A0-B650-40B6-9AA6-AD9AAA8BFCC2}"/>
                    </a:ext>
                  </a:extLst>
                </p:cNvPr>
                <p:cNvPicPr/>
                <p:nvPr/>
              </p:nvPicPr>
              <p:blipFill>
                <a:blip r:embed="rId517"/>
                <a:stretch>
                  <a:fillRect/>
                </a:stretch>
              </p:blipFill>
              <p:spPr>
                <a:xfrm>
                  <a:off x="3200757" y="6641085"/>
                  <a:ext cx="299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32328" name="Freihand 132327">
                  <a:extLst>
                    <a:ext uri="{FF2B5EF4-FFF2-40B4-BE49-F238E27FC236}">
                      <a16:creationId xmlns:a16="http://schemas.microsoft.com/office/drawing/2014/main" id="{3516D49D-5B1A-47DB-B5D9-4101572E6E2A}"/>
                    </a:ext>
                  </a:extLst>
                </p14:cNvPr>
                <p14:cNvContentPartPr/>
                <p14:nvPr/>
              </p14:nvContentPartPr>
              <p14:xfrm>
                <a:off x="3658317" y="6711285"/>
                <a:ext cx="360" cy="360"/>
              </p14:xfrm>
            </p:contentPart>
          </mc:Choice>
          <mc:Fallback xmlns="">
            <p:pic>
              <p:nvPicPr>
                <p:cNvPr id="132328" name="Freihand 132327">
                  <a:extLst>
                    <a:ext uri="{FF2B5EF4-FFF2-40B4-BE49-F238E27FC236}">
                      <a16:creationId xmlns:a16="http://schemas.microsoft.com/office/drawing/2014/main" id="{3516D49D-5B1A-47DB-B5D9-4101572E6E2A}"/>
                    </a:ext>
                  </a:extLst>
                </p:cNvPr>
                <p:cNvPicPr/>
                <p:nvPr/>
              </p:nvPicPr>
              <p:blipFill>
                <a:blip r:embed="rId96"/>
                <a:stretch>
                  <a:fillRect/>
                </a:stretch>
              </p:blipFill>
              <p:spPr>
                <a:xfrm>
                  <a:off x="3653997" y="67069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32329" name="Freihand 132328">
                  <a:extLst>
                    <a:ext uri="{FF2B5EF4-FFF2-40B4-BE49-F238E27FC236}">
                      <a16:creationId xmlns:a16="http://schemas.microsoft.com/office/drawing/2014/main" id="{334C330D-3120-4ECF-AB3A-45AC792FB6E5}"/>
                    </a:ext>
                  </a:extLst>
                </p14:cNvPr>
                <p14:cNvContentPartPr/>
                <p14:nvPr/>
              </p14:nvContentPartPr>
              <p14:xfrm>
                <a:off x="3650757" y="6661605"/>
                <a:ext cx="209880" cy="70200"/>
              </p14:xfrm>
            </p:contentPart>
          </mc:Choice>
          <mc:Fallback xmlns="">
            <p:pic>
              <p:nvPicPr>
                <p:cNvPr id="132329" name="Freihand 132328">
                  <a:extLst>
                    <a:ext uri="{FF2B5EF4-FFF2-40B4-BE49-F238E27FC236}">
                      <a16:creationId xmlns:a16="http://schemas.microsoft.com/office/drawing/2014/main" id="{334C330D-3120-4ECF-AB3A-45AC792FB6E5}"/>
                    </a:ext>
                  </a:extLst>
                </p:cNvPr>
                <p:cNvPicPr/>
                <p:nvPr/>
              </p:nvPicPr>
              <p:blipFill>
                <a:blip r:embed="rId520"/>
                <a:stretch>
                  <a:fillRect/>
                </a:stretch>
              </p:blipFill>
              <p:spPr>
                <a:xfrm>
                  <a:off x="3646437" y="6657285"/>
                  <a:ext cx="218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32330" name="Freihand 132329">
                  <a:extLst>
                    <a:ext uri="{FF2B5EF4-FFF2-40B4-BE49-F238E27FC236}">
                      <a16:creationId xmlns:a16="http://schemas.microsoft.com/office/drawing/2014/main" id="{1C64954C-F51E-4B63-A58D-E8748470376B}"/>
                    </a:ext>
                  </a:extLst>
                </p14:cNvPr>
                <p14:cNvContentPartPr/>
                <p14:nvPr/>
              </p14:nvContentPartPr>
              <p14:xfrm>
                <a:off x="3889797" y="6616965"/>
                <a:ext cx="244080" cy="113760"/>
              </p14:xfrm>
            </p:contentPart>
          </mc:Choice>
          <mc:Fallback xmlns="">
            <p:pic>
              <p:nvPicPr>
                <p:cNvPr id="132330" name="Freihand 132329">
                  <a:extLst>
                    <a:ext uri="{FF2B5EF4-FFF2-40B4-BE49-F238E27FC236}">
                      <a16:creationId xmlns:a16="http://schemas.microsoft.com/office/drawing/2014/main" id="{1C64954C-F51E-4B63-A58D-E8748470376B}"/>
                    </a:ext>
                  </a:extLst>
                </p:cNvPr>
                <p:cNvPicPr/>
                <p:nvPr/>
              </p:nvPicPr>
              <p:blipFill>
                <a:blip r:embed="rId522"/>
                <a:stretch>
                  <a:fillRect/>
                </a:stretch>
              </p:blipFill>
              <p:spPr>
                <a:xfrm>
                  <a:off x="3885477" y="6612645"/>
                  <a:ext cx="252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32333" name="Freihand 132332">
                  <a:extLst>
                    <a:ext uri="{FF2B5EF4-FFF2-40B4-BE49-F238E27FC236}">
                      <a16:creationId xmlns:a16="http://schemas.microsoft.com/office/drawing/2014/main" id="{FED5769B-422C-41D9-973E-7496C99032EB}"/>
                    </a:ext>
                  </a:extLst>
                </p14:cNvPr>
                <p14:cNvContentPartPr/>
                <p14:nvPr/>
              </p14:nvContentPartPr>
              <p14:xfrm>
                <a:off x="4271397" y="6584925"/>
                <a:ext cx="143640" cy="156600"/>
              </p14:xfrm>
            </p:contentPart>
          </mc:Choice>
          <mc:Fallback xmlns="">
            <p:pic>
              <p:nvPicPr>
                <p:cNvPr id="132333" name="Freihand 132332">
                  <a:extLst>
                    <a:ext uri="{FF2B5EF4-FFF2-40B4-BE49-F238E27FC236}">
                      <a16:creationId xmlns:a16="http://schemas.microsoft.com/office/drawing/2014/main" id="{FED5769B-422C-41D9-973E-7496C99032EB}"/>
                    </a:ext>
                  </a:extLst>
                </p:cNvPr>
                <p:cNvPicPr/>
                <p:nvPr/>
              </p:nvPicPr>
              <p:blipFill>
                <a:blip r:embed="rId524"/>
                <a:stretch>
                  <a:fillRect/>
                </a:stretch>
              </p:blipFill>
              <p:spPr>
                <a:xfrm>
                  <a:off x="4267077" y="6580605"/>
                  <a:ext cx="152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32334" name="Freihand 132333">
                  <a:extLst>
                    <a:ext uri="{FF2B5EF4-FFF2-40B4-BE49-F238E27FC236}">
                      <a16:creationId xmlns:a16="http://schemas.microsoft.com/office/drawing/2014/main" id="{299752F3-1907-4226-87B9-F92C021282BF}"/>
                    </a:ext>
                  </a:extLst>
                </p14:cNvPr>
                <p14:cNvContentPartPr/>
                <p14:nvPr/>
              </p14:nvContentPartPr>
              <p14:xfrm>
                <a:off x="4398837" y="6627405"/>
                <a:ext cx="91800" cy="69480"/>
              </p14:xfrm>
            </p:contentPart>
          </mc:Choice>
          <mc:Fallback xmlns="">
            <p:pic>
              <p:nvPicPr>
                <p:cNvPr id="132334" name="Freihand 132333">
                  <a:extLst>
                    <a:ext uri="{FF2B5EF4-FFF2-40B4-BE49-F238E27FC236}">
                      <a16:creationId xmlns:a16="http://schemas.microsoft.com/office/drawing/2014/main" id="{299752F3-1907-4226-87B9-F92C021282BF}"/>
                    </a:ext>
                  </a:extLst>
                </p:cNvPr>
                <p:cNvPicPr/>
                <p:nvPr/>
              </p:nvPicPr>
              <p:blipFill>
                <a:blip r:embed="rId526"/>
                <a:stretch>
                  <a:fillRect/>
                </a:stretch>
              </p:blipFill>
              <p:spPr>
                <a:xfrm>
                  <a:off x="4394517" y="6623085"/>
                  <a:ext cx="100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32336" name="Freihand 132335">
                  <a:extLst>
                    <a:ext uri="{FF2B5EF4-FFF2-40B4-BE49-F238E27FC236}">
                      <a16:creationId xmlns:a16="http://schemas.microsoft.com/office/drawing/2014/main" id="{7FA917B1-7468-4AAC-8814-61F8944A3C30}"/>
                    </a:ext>
                  </a:extLst>
                </p14:cNvPr>
                <p14:cNvContentPartPr/>
                <p14:nvPr/>
              </p14:nvContentPartPr>
              <p14:xfrm>
                <a:off x="4704477" y="6622725"/>
                <a:ext cx="109440" cy="91800"/>
              </p14:xfrm>
            </p:contentPart>
          </mc:Choice>
          <mc:Fallback xmlns="">
            <p:pic>
              <p:nvPicPr>
                <p:cNvPr id="132336" name="Freihand 132335">
                  <a:extLst>
                    <a:ext uri="{FF2B5EF4-FFF2-40B4-BE49-F238E27FC236}">
                      <a16:creationId xmlns:a16="http://schemas.microsoft.com/office/drawing/2014/main" id="{7FA917B1-7468-4AAC-8814-61F8944A3C30}"/>
                    </a:ext>
                  </a:extLst>
                </p:cNvPr>
                <p:cNvPicPr/>
                <p:nvPr/>
              </p:nvPicPr>
              <p:blipFill>
                <a:blip r:embed="rId528"/>
                <a:stretch>
                  <a:fillRect/>
                </a:stretch>
              </p:blipFill>
              <p:spPr>
                <a:xfrm>
                  <a:off x="4700157" y="6618405"/>
                  <a:ext cx="118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32337" name="Freihand 132336">
                  <a:extLst>
                    <a:ext uri="{FF2B5EF4-FFF2-40B4-BE49-F238E27FC236}">
                      <a16:creationId xmlns:a16="http://schemas.microsoft.com/office/drawing/2014/main" id="{9D61B6C5-83D2-4AAF-9C55-360A4FE0A51B}"/>
                    </a:ext>
                  </a:extLst>
                </p14:cNvPr>
                <p14:cNvContentPartPr/>
                <p14:nvPr/>
              </p14:nvContentPartPr>
              <p14:xfrm>
                <a:off x="4848837" y="6625965"/>
                <a:ext cx="325440" cy="75960"/>
              </p14:xfrm>
            </p:contentPart>
          </mc:Choice>
          <mc:Fallback xmlns="">
            <p:pic>
              <p:nvPicPr>
                <p:cNvPr id="132337" name="Freihand 132336">
                  <a:extLst>
                    <a:ext uri="{FF2B5EF4-FFF2-40B4-BE49-F238E27FC236}">
                      <a16:creationId xmlns:a16="http://schemas.microsoft.com/office/drawing/2014/main" id="{9D61B6C5-83D2-4AAF-9C55-360A4FE0A51B}"/>
                    </a:ext>
                  </a:extLst>
                </p:cNvPr>
                <p:cNvPicPr/>
                <p:nvPr/>
              </p:nvPicPr>
              <p:blipFill>
                <a:blip r:embed="rId530"/>
                <a:stretch>
                  <a:fillRect/>
                </a:stretch>
              </p:blipFill>
              <p:spPr>
                <a:xfrm>
                  <a:off x="4844517" y="6621645"/>
                  <a:ext cx="334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32338" name="Freihand 132337">
                  <a:extLst>
                    <a:ext uri="{FF2B5EF4-FFF2-40B4-BE49-F238E27FC236}">
                      <a16:creationId xmlns:a16="http://schemas.microsoft.com/office/drawing/2014/main" id="{D47C7054-62DE-41F0-AD60-1E0B411D8997}"/>
                    </a:ext>
                  </a:extLst>
                </p14:cNvPr>
                <p14:cNvContentPartPr/>
                <p14:nvPr/>
              </p14:nvContentPartPr>
              <p14:xfrm>
                <a:off x="5145477" y="6618405"/>
                <a:ext cx="104400" cy="145800"/>
              </p14:xfrm>
            </p:contentPart>
          </mc:Choice>
          <mc:Fallback xmlns="">
            <p:pic>
              <p:nvPicPr>
                <p:cNvPr id="132338" name="Freihand 132337">
                  <a:extLst>
                    <a:ext uri="{FF2B5EF4-FFF2-40B4-BE49-F238E27FC236}">
                      <a16:creationId xmlns:a16="http://schemas.microsoft.com/office/drawing/2014/main" id="{D47C7054-62DE-41F0-AD60-1E0B411D8997}"/>
                    </a:ext>
                  </a:extLst>
                </p:cNvPr>
                <p:cNvPicPr/>
                <p:nvPr/>
              </p:nvPicPr>
              <p:blipFill>
                <a:blip r:embed="rId532"/>
                <a:stretch>
                  <a:fillRect/>
                </a:stretch>
              </p:blipFill>
              <p:spPr>
                <a:xfrm>
                  <a:off x="5141157" y="6614085"/>
                  <a:ext cx="113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32339" name="Freihand 132338">
                  <a:extLst>
                    <a:ext uri="{FF2B5EF4-FFF2-40B4-BE49-F238E27FC236}">
                      <a16:creationId xmlns:a16="http://schemas.microsoft.com/office/drawing/2014/main" id="{68AFF7B9-D564-47BE-B4CD-99D7455ED9DE}"/>
                    </a:ext>
                  </a:extLst>
                </p14:cNvPr>
                <p14:cNvContentPartPr/>
                <p14:nvPr/>
              </p14:nvContentPartPr>
              <p14:xfrm>
                <a:off x="5279397" y="6619125"/>
                <a:ext cx="253080" cy="65160"/>
              </p14:xfrm>
            </p:contentPart>
          </mc:Choice>
          <mc:Fallback xmlns="">
            <p:pic>
              <p:nvPicPr>
                <p:cNvPr id="132339" name="Freihand 132338">
                  <a:extLst>
                    <a:ext uri="{FF2B5EF4-FFF2-40B4-BE49-F238E27FC236}">
                      <a16:creationId xmlns:a16="http://schemas.microsoft.com/office/drawing/2014/main" id="{68AFF7B9-D564-47BE-B4CD-99D7455ED9DE}"/>
                    </a:ext>
                  </a:extLst>
                </p:cNvPr>
                <p:cNvPicPr/>
                <p:nvPr/>
              </p:nvPicPr>
              <p:blipFill>
                <a:blip r:embed="rId534"/>
                <a:stretch>
                  <a:fillRect/>
                </a:stretch>
              </p:blipFill>
              <p:spPr>
                <a:xfrm>
                  <a:off x="5275077" y="6614805"/>
                  <a:ext cx="261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32340" name="Freihand 132339">
                  <a:extLst>
                    <a:ext uri="{FF2B5EF4-FFF2-40B4-BE49-F238E27FC236}">
                      <a16:creationId xmlns:a16="http://schemas.microsoft.com/office/drawing/2014/main" id="{AD1EEBC9-B494-4F3D-9832-56309C22A5BD}"/>
                    </a:ext>
                  </a:extLst>
                </p14:cNvPr>
                <p14:cNvContentPartPr/>
                <p14:nvPr/>
              </p14:nvContentPartPr>
              <p14:xfrm>
                <a:off x="5754237" y="6541725"/>
                <a:ext cx="158400" cy="131760"/>
              </p14:xfrm>
            </p:contentPart>
          </mc:Choice>
          <mc:Fallback xmlns="">
            <p:pic>
              <p:nvPicPr>
                <p:cNvPr id="132340" name="Freihand 132339">
                  <a:extLst>
                    <a:ext uri="{FF2B5EF4-FFF2-40B4-BE49-F238E27FC236}">
                      <a16:creationId xmlns:a16="http://schemas.microsoft.com/office/drawing/2014/main" id="{AD1EEBC9-B494-4F3D-9832-56309C22A5BD}"/>
                    </a:ext>
                  </a:extLst>
                </p:cNvPr>
                <p:cNvPicPr/>
                <p:nvPr/>
              </p:nvPicPr>
              <p:blipFill>
                <a:blip r:embed="rId536"/>
                <a:stretch>
                  <a:fillRect/>
                </a:stretch>
              </p:blipFill>
              <p:spPr>
                <a:xfrm>
                  <a:off x="5749917" y="6537405"/>
                  <a:ext cx="167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32341" name="Freihand 132340">
                  <a:extLst>
                    <a:ext uri="{FF2B5EF4-FFF2-40B4-BE49-F238E27FC236}">
                      <a16:creationId xmlns:a16="http://schemas.microsoft.com/office/drawing/2014/main" id="{C348393C-F0FE-49C8-98CD-04C4798BF382}"/>
                    </a:ext>
                  </a:extLst>
                </p14:cNvPr>
                <p14:cNvContentPartPr/>
                <p14:nvPr/>
              </p14:nvContentPartPr>
              <p14:xfrm>
                <a:off x="5973117" y="6583125"/>
                <a:ext cx="118080" cy="74880"/>
              </p14:xfrm>
            </p:contentPart>
          </mc:Choice>
          <mc:Fallback xmlns="">
            <p:pic>
              <p:nvPicPr>
                <p:cNvPr id="132341" name="Freihand 132340">
                  <a:extLst>
                    <a:ext uri="{FF2B5EF4-FFF2-40B4-BE49-F238E27FC236}">
                      <a16:creationId xmlns:a16="http://schemas.microsoft.com/office/drawing/2014/main" id="{C348393C-F0FE-49C8-98CD-04C4798BF382}"/>
                    </a:ext>
                  </a:extLst>
                </p:cNvPr>
                <p:cNvPicPr/>
                <p:nvPr/>
              </p:nvPicPr>
              <p:blipFill>
                <a:blip r:embed="rId538"/>
                <a:stretch>
                  <a:fillRect/>
                </a:stretch>
              </p:blipFill>
              <p:spPr>
                <a:xfrm>
                  <a:off x="5968797" y="6578805"/>
                  <a:ext cx="126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32342" name="Freihand 132341">
                  <a:extLst>
                    <a:ext uri="{FF2B5EF4-FFF2-40B4-BE49-F238E27FC236}">
                      <a16:creationId xmlns:a16="http://schemas.microsoft.com/office/drawing/2014/main" id="{D8071C29-CEB1-44A9-8C2C-5C3CB59D23D1}"/>
                    </a:ext>
                  </a:extLst>
                </p14:cNvPr>
                <p14:cNvContentPartPr/>
                <p14:nvPr/>
              </p14:nvContentPartPr>
              <p14:xfrm>
                <a:off x="6243837" y="6564045"/>
                <a:ext cx="113760" cy="98640"/>
              </p14:xfrm>
            </p:contentPart>
          </mc:Choice>
          <mc:Fallback xmlns="">
            <p:pic>
              <p:nvPicPr>
                <p:cNvPr id="132342" name="Freihand 132341">
                  <a:extLst>
                    <a:ext uri="{FF2B5EF4-FFF2-40B4-BE49-F238E27FC236}">
                      <a16:creationId xmlns:a16="http://schemas.microsoft.com/office/drawing/2014/main" id="{D8071C29-CEB1-44A9-8C2C-5C3CB59D23D1}"/>
                    </a:ext>
                  </a:extLst>
                </p:cNvPr>
                <p:cNvPicPr/>
                <p:nvPr/>
              </p:nvPicPr>
              <p:blipFill>
                <a:blip r:embed="rId540"/>
                <a:stretch>
                  <a:fillRect/>
                </a:stretch>
              </p:blipFill>
              <p:spPr>
                <a:xfrm>
                  <a:off x="6239517" y="6559725"/>
                  <a:ext cx="122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32343" name="Freihand 132342">
                  <a:extLst>
                    <a:ext uri="{FF2B5EF4-FFF2-40B4-BE49-F238E27FC236}">
                      <a16:creationId xmlns:a16="http://schemas.microsoft.com/office/drawing/2014/main" id="{AD57FB3C-1BE5-4B06-AB99-F776C1F00637}"/>
                    </a:ext>
                  </a:extLst>
                </p14:cNvPr>
                <p14:cNvContentPartPr/>
                <p14:nvPr/>
              </p14:nvContentPartPr>
              <p14:xfrm>
                <a:off x="6361197" y="6583845"/>
                <a:ext cx="319320" cy="86400"/>
              </p14:xfrm>
            </p:contentPart>
          </mc:Choice>
          <mc:Fallback xmlns="">
            <p:pic>
              <p:nvPicPr>
                <p:cNvPr id="132343" name="Freihand 132342">
                  <a:extLst>
                    <a:ext uri="{FF2B5EF4-FFF2-40B4-BE49-F238E27FC236}">
                      <a16:creationId xmlns:a16="http://schemas.microsoft.com/office/drawing/2014/main" id="{AD57FB3C-1BE5-4B06-AB99-F776C1F00637}"/>
                    </a:ext>
                  </a:extLst>
                </p:cNvPr>
                <p:cNvPicPr/>
                <p:nvPr/>
              </p:nvPicPr>
              <p:blipFill>
                <a:blip r:embed="rId542"/>
                <a:stretch>
                  <a:fillRect/>
                </a:stretch>
              </p:blipFill>
              <p:spPr>
                <a:xfrm>
                  <a:off x="6356877" y="6579525"/>
                  <a:ext cx="327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32344" name="Freihand 132343">
                  <a:extLst>
                    <a:ext uri="{FF2B5EF4-FFF2-40B4-BE49-F238E27FC236}">
                      <a16:creationId xmlns:a16="http://schemas.microsoft.com/office/drawing/2014/main" id="{D7FE8319-1818-4E31-8624-9168DE8BC845}"/>
                    </a:ext>
                  </a:extLst>
                </p14:cNvPr>
                <p14:cNvContentPartPr/>
                <p14:nvPr/>
              </p14:nvContentPartPr>
              <p14:xfrm>
                <a:off x="6725877" y="6613725"/>
                <a:ext cx="80640" cy="61560"/>
              </p14:xfrm>
            </p:contentPart>
          </mc:Choice>
          <mc:Fallback xmlns="">
            <p:pic>
              <p:nvPicPr>
                <p:cNvPr id="132344" name="Freihand 132343">
                  <a:extLst>
                    <a:ext uri="{FF2B5EF4-FFF2-40B4-BE49-F238E27FC236}">
                      <a16:creationId xmlns:a16="http://schemas.microsoft.com/office/drawing/2014/main" id="{D7FE8319-1818-4E31-8624-9168DE8BC845}"/>
                    </a:ext>
                  </a:extLst>
                </p:cNvPr>
                <p:cNvPicPr/>
                <p:nvPr/>
              </p:nvPicPr>
              <p:blipFill>
                <a:blip r:embed="rId544"/>
                <a:stretch>
                  <a:fillRect/>
                </a:stretch>
              </p:blipFill>
              <p:spPr>
                <a:xfrm>
                  <a:off x="6721557" y="6609405"/>
                  <a:ext cx="89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32345" name="Freihand 132344">
                  <a:extLst>
                    <a:ext uri="{FF2B5EF4-FFF2-40B4-BE49-F238E27FC236}">
                      <a16:creationId xmlns:a16="http://schemas.microsoft.com/office/drawing/2014/main" id="{4F03056A-0AB6-4B77-8FA6-191083160ABB}"/>
                    </a:ext>
                  </a:extLst>
                </p14:cNvPr>
                <p14:cNvContentPartPr/>
                <p14:nvPr/>
              </p14:nvContentPartPr>
              <p14:xfrm>
                <a:off x="6963117" y="6521205"/>
                <a:ext cx="366480" cy="143640"/>
              </p14:xfrm>
            </p:contentPart>
          </mc:Choice>
          <mc:Fallback xmlns="">
            <p:pic>
              <p:nvPicPr>
                <p:cNvPr id="132345" name="Freihand 132344">
                  <a:extLst>
                    <a:ext uri="{FF2B5EF4-FFF2-40B4-BE49-F238E27FC236}">
                      <a16:creationId xmlns:a16="http://schemas.microsoft.com/office/drawing/2014/main" id="{4F03056A-0AB6-4B77-8FA6-191083160ABB}"/>
                    </a:ext>
                  </a:extLst>
                </p:cNvPr>
                <p:cNvPicPr/>
                <p:nvPr/>
              </p:nvPicPr>
              <p:blipFill>
                <a:blip r:embed="rId546"/>
                <a:stretch>
                  <a:fillRect/>
                </a:stretch>
              </p:blipFill>
              <p:spPr>
                <a:xfrm>
                  <a:off x="6958797" y="6516885"/>
                  <a:ext cx="375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32346" name="Freihand 132345">
                  <a:extLst>
                    <a:ext uri="{FF2B5EF4-FFF2-40B4-BE49-F238E27FC236}">
                      <a16:creationId xmlns:a16="http://schemas.microsoft.com/office/drawing/2014/main" id="{02EFAB06-0FBA-4F24-A8E4-C492CB9876A3}"/>
                    </a:ext>
                  </a:extLst>
                </p14:cNvPr>
                <p14:cNvContentPartPr/>
                <p14:nvPr/>
              </p14:nvContentPartPr>
              <p14:xfrm>
                <a:off x="7304757" y="6506805"/>
                <a:ext cx="74880" cy="36360"/>
              </p14:xfrm>
            </p:contentPart>
          </mc:Choice>
          <mc:Fallback xmlns="">
            <p:pic>
              <p:nvPicPr>
                <p:cNvPr id="132346" name="Freihand 132345">
                  <a:extLst>
                    <a:ext uri="{FF2B5EF4-FFF2-40B4-BE49-F238E27FC236}">
                      <a16:creationId xmlns:a16="http://schemas.microsoft.com/office/drawing/2014/main" id="{02EFAB06-0FBA-4F24-A8E4-C492CB9876A3}"/>
                    </a:ext>
                  </a:extLst>
                </p:cNvPr>
                <p:cNvPicPr/>
                <p:nvPr/>
              </p:nvPicPr>
              <p:blipFill>
                <a:blip r:embed="rId548"/>
                <a:stretch>
                  <a:fillRect/>
                </a:stretch>
              </p:blipFill>
              <p:spPr>
                <a:xfrm>
                  <a:off x="7300437" y="6502485"/>
                  <a:ext cx="83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32347" name="Freihand 132346">
                  <a:extLst>
                    <a:ext uri="{FF2B5EF4-FFF2-40B4-BE49-F238E27FC236}">
                      <a16:creationId xmlns:a16="http://schemas.microsoft.com/office/drawing/2014/main" id="{4C5678F7-816C-42AB-BC6D-CCC6A1548C5F}"/>
                    </a:ext>
                  </a:extLst>
                </p14:cNvPr>
                <p14:cNvContentPartPr/>
                <p14:nvPr/>
              </p14:nvContentPartPr>
              <p14:xfrm>
                <a:off x="7330317" y="6550725"/>
                <a:ext cx="82080" cy="206640"/>
              </p14:xfrm>
            </p:contentPart>
          </mc:Choice>
          <mc:Fallback xmlns="">
            <p:pic>
              <p:nvPicPr>
                <p:cNvPr id="132347" name="Freihand 132346">
                  <a:extLst>
                    <a:ext uri="{FF2B5EF4-FFF2-40B4-BE49-F238E27FC236}">
                      <a16:creationId xmlns:a16="http://schemas.microsoft.com/office/drawing/2014/main" id="{4C5678F7-816C-42AB-BC6D-CCC6A1548C5F}"/>
                    </a:ext>
                  </a:extLst>
                </p:cNvPr>
                <p:cNvPicPr/>
                <p:nvPr/>
              </p:nvPicPr>
              <p:blipFill>
                <a:blip r:embed="rId550"/>
                <a:stretch>
                  <a:fillRect/>
                </a:stretch>
              </p:blipFill>
              <p:spPr>
                <a:xfrm>
                  <a:off x="7325997" y="6546405"/>
                  <a:ext cx="907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32348" name="Freihand 132347">
                  <a:extLst>
                    <a:ext uri="{FF2B5EF4-FFF2-40B4-BE49-F238E27FC236}">
                      <a16:creationId xmlns:a16="http://schemas.microsoft.com/office/drawing/2014/main" id="{B9473572-DC11-4B73-A1AB-711373E7AEB3}"/>
                    </a:ext>
                  </a:extLst>
                </p14:cNvPr>
                <p14:cNvContentPartPr/>
                <p14:nvPr/>
              </p14:nvContentPartPr>
              <p14:xfrm>
                <a:off x="7435077" y="6550365"/>
                <a:ext cx="145440" cy="110160"/>
              </p14:xfrm>
            </p:contentPart>
          </mc:Choice>
          <mc:Fallback xmlns="">
            <p:pic>
              <p:nvPicPr>
                <p:cNvPr id="132348" name="Freihand 132347">
                  <a:extLst>
                    <a:ext uri="{FF2B5EF4-FFF2-40B4-BE49-F238E27FC236}">
                      <a16:creationId xmlns:a16="http://schemas.microsoft.com/office/drawing/2014/main" id="{B9473572-DC11-4B73-A1AB-711373E7AEB3}"/>
                    </a:ext>
                  </a:extLst>
                </p:cNvPr>
                <p:cNvPicPr/>
                <p:nvPr/>
              </p:nvPicPr>
              <p:blipFill>
                <a:blip r:embed="rId552"/>
                <a:stretch>
                  <a:fillRect/>
                </a:stretch>
              </p:blipFill>
              <p:spPr>
                <a:xfrm>
                  <a:off x="7430757" y="6546045"/>
                  <a:ext cx="154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32349" name="Freihand 132348">
                  <a:extLst>
                    <a:ext uri="{FF2B5EF4-FFF2-40B4-BE49-F238E27FC236}">
                      <a16:creationId xmlns:a16="http://schemas.microsoft.com/office/drawing/2014/main" id="{1ACD7388-F440-4B28-BADD-0DF0636410C5}"/>
                    </a:ext>
                  </a:extLst>
                </p14:cNvPr>
                <p14:cNvContentPartPr/>
                <p14:nvPr/>
              </p14:nvContentPartPr>
              <p14:xfrm>
                <a:off x="6823797" y="6675285"/>
                <a:ext cx="887760" cy="70920"/>
              </p14:xfrm>
            </p:contentPart>
          </mc:Choice>
          <mc:Fallback xmlns="">
            <p:pic>
              <p:nvPicPr>
                <p:cNvPr id="132349" name="Freihand 132348">
                  <a:extLst>
                    <a:ext uri="{FF2B5EF4-FFF2-40B4-BE49-F238E27FC236}">
                      <a16:creationId xmlns:a16="http://schemas.microsoft.com/office/drawing/2014/main" id="{1ACD7388-F440-4B28-BADD-0DF0636410C5}"/>
                    </a:ext>
                  </a:extLst>
                </p:cNvPr>
                <p:cNvPicPr/>
                <p:nvPr/>
              </p:nvPicPr>
              <p:blipFill>
                <a:blip r:embed="rId554"/>
                <a:stretch>
                  <a:fillRect/>
                </a:stretch>
              </p:blipFill>
              <p:spPr>
                <a:xfrm>
                  <a:off x="6819477" y="6670965"/>
                  <a:ext cx="896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32352" name="Freihand 132351">
                  <a:extLst>
                    <a:ext uri="{FF2B5EF4-FFF2-40B4-BE49-F238E27FC236}">
                      <a16:creationId xmlns:a16="http://schemas.microsoft.com/office/drawing/2014/main" id="{B0187F02-A087-4F99-879E-4159D97E735A}"/>
                    </a:ext>
                  </a:extLst>
                </p14:cNvPr>
                <p14:cNvContentPartPr/>
                <p14:nvPr/>
              </p14:nvContentPartPr>
              <p14:xfrm>
                <a:off x="6828477" y="6431565"/>
                <a:ext cx="1582200" cy="52920"/>
              </p14:xfrm>
            </p:contentPart>
          </mc:Choice>
          <mc:Fallback xmlns="">
            <p:pic>
              <p:nvPicPr>
                <p:cNvPr id="132352" name="Freihand 132351">
                  <a:extLst>
                    <a:ext uri="{FF2B5EF4-FFF2-40B4-BE49-F238E27FC236}">
                      <a16:creationId xmlns:a16="http://schemas.microsoft.com/office/drawing/2014/main" id="{B0187F02-A087-4F99-879E-4159D97E735A}"/>
                    </a:ext>
                  </a:extLst>
                </p:cNvPr>
                <p:cNvPicPr/>
                <p:nvPr/>
              </p:nvPicPr>
              <p:blipFill>
                <a:blip r:embed="rId556"/>
                <a:stretch>
                  <a:fillRect/>
                </a:stretch>
              </p:blipFill>
              <p:spPr>
                <a:xfrm>
                  <a:off x="6824157" y="6427245"/>
                  <a:ext cx="1590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32354" name="Freihand 132353">
                  <a:extLst>
                    <a:ext uri="{FF2B5EF4-FFF2-40B4-BE49-F238E27FC236}">
                      <a16:creationId xmlns:a16="http://schemas.microsoft.com/office/drawing/2014/main" id="{C33754FE-CE9A-4F98-986C-5921CC3A5C41}"/>
                    </a:ext>
                  </a:extLst>
                </p14:cNvPr>
                <p14:cNvContentPartPr/>
                <p14:nvPr/>
              </p14:nvContentPartPr>
              <p14:xfrm>
                <a:off x="6051597" y="5727405"/>
                <a:ext cx="1193760" cy="99720"/>
              </p14:xfrm>
            </p:contentPart>
          </mc:Choice>
          <mc:Fallback xmlns="">
            <p:pic>
              <p:nvPicPr>
                <p:cNvPr id="132354" name="Freihand 132353">
                  <a:extLst>
                    <a:ext uri="{FF2B5EF4-FFF2-40B4-BE49-F238E27FC236}">
                      <a16:creationId xmlns:a16="http://schemas.microsoft.com/office/drawing/2014/main" id="{C33754FE-CE9A-4F98-986C-5921CC3A5C41}"/>
                    </a:ext>
                  </a:extLst>
                </p:cNvPr>
                <p:cNvPicPr/>
                <p:nvPr/>
              </p:nvPicPr>
              <p:blipFill>
                <a:blip r:embed="rId558"/>
                <a:stretch>
                  <a:fillRect/>
                </a:stretch>
              </p:blipFill>
              <p:spPr>
                <a:xfrm>
                  <a:off x="6047277" y="5723085"/>
                  <a:ext cx="1202400" cy="108360"/>
                </a:xfrm>
                <a:prstGeom prst="rect">
                  <a:avLst/>
                </a:prstGeom>
              </p:spPr>
            </p:pic>
          </mc:Fallback>
        </mc:AlternateContent>
      </p:gr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Monthly development of unemployment in Germany</a:t>
            </a:r>
            <a:endParaRPr lang="de-DE" sz="2400" b="1" dirty="0">
              <a:solidFill>
                <a:srgbClr val="000000"/>
              </a:solidFill>
              <a:latin typeface="Sparkasse Rg" pitchFamily="34" charset="0"/>
            </a:endParaRPr>
          </a:p>
        </p:txBody>
      </p:sp>
      <p:sp>
        <p:nvSpPr>
          <p:cNvPr id="135172" name="Text Box 4"/>
          <p:cNvSpPr txBox="1">
            <a:spLocks noChangeArrowheads="1"/>
          </p:cNvSpPr>
          <p:nvPr/>
        </p:nvSpPr>
        <p:spPr bwMode="auto">
          <a:xfrm>
            <a:off x="1611314" y="6235701"/>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BA</a:t>
            </a:r>
            <a:endParaRPr lang="de-DE" sz="1400" dirty="0"/>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F80AB06-7B7C-4278-AAFA-B267FA3ACEFF}"/>
              </a:ext>
            </a:extLst>
          </p:cNvPr>
          <p:cNvPicPr>
            <a:picLocks noChangeAspect="1"/>
          </p:cNvPicPr>
          <p:nvPr/>
        </p:nvPicPr>
        <p:blipFill>
          <a:blip r:embed="rId3"/>
          <a:stretch>
            <a:fillRect/>
          </a:stretch>
        </p:blipFill>
        <p:spPr>
          <a:xfrm>
            <a:off x="417843" y="523700"/>
            <a:ext cx="7487154" cy="500237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A9BB1E32-0D92-4693-B9E7-CF40B6E7F792}"/>
                  </a:ext>
                </a:extLst>
              </p14:cNvPr>
              <p14:cNvContentPartPr/>
              <p14:nvPr/>
            </p14:nvContentPartPr>
            <p14:xfrm>
              <a:off x="294837" y="141285"/>
              <a:ext cx="1294920" cy="486360"/>
            </p14:xfrm>
          </p:contentPart>
        </mc:Choice>
        <mc:Fallback xmlns="">
          <p:pic>
            <p:nvPicPr>
              <p:cNvPr id="3" name="Freihand 2">
                <a:extLst>
                  <a:ext uri="{FF2B5EF4-FFF2-40B4-BE49-F238E27FC236}">
                    <a16:creationId xmlns:a16="http://schemas.microsoft.com/office/drawing/2014/main" id="{A9BB1E32-0D92-4693-B9E7-CF40B6E7F792}"/>
                  </a:ext>
                </a:extLst>
              </p:cNvPr>
              <p:cNvPicPr/>
              <p:nvPr/>
            </p:nvPicPr>
            <p:blipFill>
              <a:blip r:embed="rId5"/>
              <a:stretch>
                <a:fillRect/>
              </a:stretch>
            </p:blipFill>
            <p:spPr>
              <a:xfrm>
                <a:off x="290517" y="136965"/>
                <a:ext cx="1303560" cy="495000"/>
              </a:xfrm>
              <a:prstGeom prst="rect">
                <a:avLst/>
              </a:prstGeom>
            </p:spPr>
          </p:pic>
        </mc:Fallback>
      </mc:AlternateContent>
      <p:pic>
        <p:nvPicPr>
          <p:cNvPr id="7" name="Grafik 6">
            <a:extLst>
              <a:ext uri="{FF2B5EF4-FFF2-40B4-BE49-F238E27FC236}">
                <a16:creationId xmlns:a16="http://schemas.microsoft.com/office/drawing/2014/main" id="{B3E6F4A2-CFF0-4F55-95F2-6B91FC9ECE9F}"/>
              </a:ext>
            </a:extLst>
          </p:cNvPr>
          <p:cNvPicPr>
            <a:picLocks noChangeAspect="1"/>
          </p:cNvPicPr>
          <p:nvPr/>
        </p:nvPicPr>
        <p:blipFill>
          <a:blip r:embed="rId6"/>
          <a:stretch>
            <a:fillRect/>
          </a:stretch>
        </p:blipFill>
        <p:spPr>
          <a:xfrm>
            <a:off x="619601" y="4308468"/>
            <a:ext cx="3502396" cy="2031390"/>
          </a:xfrm>
          <a:prstGeom prst="rect">
            <a:avLst/>
          </a:prstGeom>
        </p:spPr>
      </p:pic>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91F4B1FC-6986-405A-B093-ADC73E10BDF0}"/>
                  </a:ext>
                </a:extLst>
              </p14:cNvPr>
              <p14:cNvContentPartPr/>
              <p14:nvPr/>
            </p14:nvContentPartPr>
            <p14:xfrm>
              <a:off x="4444917" y="419565"/>
              <a:ext cx="4139640" cy="675720"/>
            </p14:xfrm>
          </p:contentPart>
        </mc:Choice>
        <mc:Fallback xmlns="">
          <p:pic>
            <p:nvPicPr>
              <p:cNvPr id="13" name="Freihand 12">
                <a:extLst>
                  <a:ext uri="{FF2B5EF4-FFF2-40B4-BE49-F238E27FC236}">
                    <a16:creationId xmlns:a16="http://schemas.microsoft.com/office/drawing/2014/main" id="{91F4B1FC-6986-405A-B093-ADC73E10BDF0}"/>
                  </a:ext>
                </a:extLst>
              </p:cNvPr>
              <p:cNvPicPr/>
              <p:nvPr/>
            </p:nvPicPr>
            <p:blipFill>
              <a:blip r:embed="rId8"/>
              <a:stretch>
                <a:fillRect/>
              </a:stretch>
            </p:blipFill>
            <p:spPr>
              <a:xfrm>
                <a:off x="4440597" y="415245"/>
                <a:ext cx="414828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1DAC6E54-ABD8-4BF6-B109-A327DB21E046}"/>
                  </a:ext>
                </a:extLst>
              </p14:cNvPr>
              <p14:cNvContentPartPr/>
              <p14:nvPr/>
            </p14:nvContentPartPr>
            <p14:xfrm>
              <a:off x="4263117" y="902325"/>
              <a:ext cx="408600" cy="343080"/>
            </p14:xfrm>
          </p:contentPart>
        </mc:Choice>
        <mc:Fallback xmlns="">
          <p:pic>
            <p:nvPicPr>
              <p:cNvPr id="14" name="Freihand 13">
                <a:extLst>
                  <a:ext uri="{FF2B5EF4-FFF2-40B4-BE49-F238E27FC236}">
                    <a16:creationId xmlns:a16="http://schemas.microsoft.com/office/drawing/2014/main" id="{1DAC6E54-ABD8-4BF6-B109-A327DB21E046}"/>
                  </a:ext>
                </a:extLst>
              </p:cNvPr>
              <p:cNvPicPr/>
              <p:nvPr/>
            </p:nvPicPr>
            <p:blipFill>
              <a:blip r:embed="rId10"/>
              <a:stretch>
                <a:fillRect/>
              </a:stretch>
            </p:blipFill>
            <p:spPr>
              <a:xfrm>
                <a:off x="4258797" y="898005"/>
                <a:ext cx="417240" cy="351720"/>
              </a:xfrm>
              <a:prstGeom prst="rect">
                <a:avLst/>
              </a:prstGeom>
            </p:spPr>
          </p:pic>
        </mc:Fallback>
      </mc:AlternateContent>
      <p:grpSp>
        <p:nvGrpSpPr>
          <p:cNvPr id="50" name="Gruppieren 49">
            <a:extLst>
              <a:ext uri="{FF2B5EF4-FFF2-40B4-BE49-F238E27FC236}">
                <a16:creationId xmlns:a16="http://schemas.microsoft.com/office/drawing/2014/main" id="{9E1A9342-8A6E-4E03-9353-971DE76C833D}"/>
              </a:ext>
            </a:extLst>
          </p:cNvPr>
          <p:cNvGrpSpPr/>
          <p:nvPr/>
        </p:nvGrpSpPr>
        <p:grpSpPr>
          <a:xfrm>
            <a:off x="8826477" y="134805"/>
            <a:ext cx="2714040" cy="772920"/>
            <a:chOff x="8826477" y="134805"/>
            <a:chExt cx="2714040" cy="772920"/>
          </a:xfrm>
        </p:grpSpPr>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EA9EC524-6BB1-42D3-86D3-B984F40057CF}"/>
                    </a:ext>
                  </a:extLst>
                </p14:cNvPr>
                <p14:cNvContentPartPr/>
                <p14:nvPr/>
              </p14:nvContentPartPr>
              <p14:xfrm>
                <a:off x="8826477" y="194925"/>
                <a:ext cx="142200" cy="297000"/>
              </p14:xfrm>
            </p:contentPart>
          </mc:Choice>
          <mc:Fallback xmlns="">
            <p:pic>
              <p:nvPicPr>
                <p:cNvPr id="15" name="Freihand 14">
                  <a:extLst>
                    <a:ext uri="{FF2B5EF4-FFF2-40B4-BE49-F238E27FC236}">
                      <a16:creationId xmlns:a16="http://schemas.microsoft.com/office/drawing/2014/main" id="{EA9EC524-6BB1-42D3-86D3-B984F40057CF}"/>
                    </a:ext>
                  </a:extLst>
                </p:cNvPr>
                <p:cNvPicPr/>
                <p:nvPr/>
              </p:nvPicPr>
              <p:blipFill>
                <a:blip r:embed="rId12"/>
                <a:stretch>
                  <a:fillRect/>
                </a:stretch>
              </p:blipFill>
              <p:spPr>
                <a:xfrm>
                  <a:off x="8822157" y="190605"/>
                  <a:ext cx="1508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4D433835-0190-4C54-AB5D-D98A7BEA5166}"/>
                    </a:ext>
                  </a:extLst>
                </p14:cNvPr>
                <p14:cNvContentPartPr/>
                <p14:nvPr/>
              </p14:nvContentPartPr>
              <p14:xfrm>
                <a:off x="9018717" y="310845"/>
                <a:ext cx="255600" cy="141120"/>
              </p14:xfrm>
            </p:contentPart>
          </mc:Choice>
          <mc:Fallback xmlns="">
            <p:pic>
              <p:nvPicPr>
                <p:cNvPr id="17" name="Freihand 16">
                  <a:extLst>
                    <a:ext uri="{FF2B5EF4-FFF2-40B4-BE49-F238E27FC236}">
                      <a16:creationId xmlns:a16="http://schemas.microsoft.com/office/drawing/2014/main" id="{4D433835-0190-4C54-AB5D-D98A7BEA5166}"/>
                    </a:ext>
                  </a:extLst>
                </p:cNvPr>
                <p:cNvPicPr/>
                <p:nvPr/>
              </p:nvPicPr>
              <p:blipFill>
                <a:blip r:embed="rId14"/>
                <a:stretch>
                  <a:fillRect/>
                </a:stretch>
              </p:blipFill>
              <p:spPr>
                <a:xfrm>
                  <a:off x="9014397" y="306525"/>
                  <a:ext cx="264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647656D9-EE58-40D4-B3DF-730A8BA6489D}"/>
                    </a:ext>
                  </a:extLst>
                </p14:cNvPr>
                <p14:cNvContentPartPr/>
                <p14:nvPr/>
              </p14:nvContentPartPr>
              <p14:xfrm>
                <a:off x="9250917" y="292845"/>
                <a:ext cx="39600" cy="120240"/>
              </p14:xfrm>
            </p:contentPart>
          </mc:Choice>
          <mc:Fallback xmlns="">
            <p:pic>
              <p:nvPicPr>
                <p:cNvPr id="18" name="Freihand 17">
                  <a:extLst>
                    <a:ext uri="{FF2B5EF4-FFF2-40B4-BE49-F238E27FC236}">
                      <a16:creationId xmlns:a16="http://schemas.microsoft.com/office/drawing/2014/main" id="{647656D9-EE58-40D4-B3DF-730A8BA6489D}"/>
                    </a:ext>
                  </a:extLst>
                </p:cNvPr>
                <p:cNvPicPr/>
                <p:nvPr/>
              </p:nvPicPr>
              <p:blipFill>
                <a:blip r:embed="rId16"/>
                <a:stretch>
                  <a:fillRect/>
                </a:stretch>
              </p:blipFill>
              <p:spPr>
                <a:xfrm>
                  <a:off x="9246597" y="288525"/>
                  <a:ext cx="48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DE0781AB-6C79-46DF-80C2-983CF7669FBD}"/>
                    </a:ext>
                  </a:extLst>
                </p14:cNvPr>
                <p14:cNvContentPartPr/>
                <p14:nvPr/>
              </p14:nvContentPartPr>
              <p14:xfrm>
                <a:off x="9255237" y="211845"/>
                <a:ext cx="25560" cy="32400"/>
              </p14:xfrm>
            </p:contentPart>
          </mc:Choice>
          <mc:Fallback xmlns="">
            <p:pic>
              <p:nvPicPr>
                <p:cNvPr id="19" name="Freihand 18">
                  <a:extLst>
                    <a:ext uri="{FF2B5EF4-FFF2-40B4-BE49-F238E27FC236}">
                      <a16:creationId xmlns:a16="http://schemas.microsoft.com/office/drawing/2014/main" id="{DE0781AB-6C79-46DF-80C2-983CF7669FBD}"/>
                    </a:ext>
                  </a:extLst>
                </p:cNvPr>
                <p:cNvPicPr/>
                <p:nvPr/>
              </p:nvPicPr>
              <p:blipFill>
                <a:blip r:embed="rId18"/>
                <a:stretch>
                  <a:fillRect/>
                </a:stretch>
              </p:blipFill>
              <p:spPr>
                <a:xfrm>
                  <a:off x="9250917" y="207525"/>
                  <a:ext cx="34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2FFF1582-42E1-4622-BCB8-CDE7E57FAD86}"/>
                    </a:ext>
                  </a:extLst>
                </p14:cNvPr>
                <p14:cNvContentPartPr/>
                <p14:nvPr/>
              </p14:nvContentPartPr>
              <p14:xfrm>
                <a:off x="9333357" y="289965"/>
                <a:ext cx="76320" cy="99360"/>
              </p14:xfrm>
            </p:contentPart>
          </mc:Choice>
          <mc:Fallback xmlns="">
            <p:pic>
              <p:nvPicPr>
                <p:cNvPr id="20" name="Freihand 19">
                  <a:extLst>
                    <a:ext uri="{FF2B5EF4-FFF2-40B4-BE49-F238E27FC236}">
                      <a16:creationId xmlns:a16="http://schemas.microsoft.com/office/drawing/2014/main" id="{2FFF1582-42E1-4622-BCB8-CDE7E57FAD86}"/>
                    </a:ext>
                  </a:extLst>
                </p:cNvPr>
                <p:cNvPicPr/>
                <p:nvPr/>
              </p:nvPicPr>
              <p:blipFill>
                <a:blip r:embed="rId20"/>
                <a:stretch>
                  <a:fillRect/>
                </a:stretch>
              </p:blipFill>
              <p:spPr>
                <a:xfrm>
                  <a:off x="9329037" y="285645"/>
                  <a:ext cx="84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F0CDB80D-0E4A-4BCF-B8A1-1A2C7013020C}"/>
                    </a:ext>
                  </a:extLst>
                </p14:cNvPr>
                <p14:cNvContentPartPr/>
                <p14:nvPr/>
              </p14:nvContentPartPr>
              <p14:xfrm>
                <a:off x="9420117" y="283485"/>
                <a:ext cx="99360" cy="65880"/>
              </p14:xfrm>
            </p:contentPart>
          </mc:Choice>
          <mc:Fallback xmlns="">
            <p:pic>
              <p:nvPicPr>
                <p:cNvPr id="21" name="Freihand 20">
                  <a:extLst>
                    <a:ext uri="{FF2B5EF4-FFF2-40B4-BE49-F238E27FC236}">
                      <a16:creationId xmlns:a16="http://schemas.microsoft.com/office/drawing/2014/main" id="{F0CDB80D-0E4A-4BCF-B8A1-1A2C7013020C}"/>
                    </a:ext>
                  </a:extLst>
                </p:cNvPr>
                <p:cNvPicPr/>
                <p:nvPr/>
              </p:nvPicPr>
              <p:blipFill>
                <a:blip r:embed="rId22"/>
                <a:stretch>
                  <a:fillRect/>
                </a:stretch>
              </p:blipFill>
              <p:spPr>
                <a:xfrm>
                  <a:off x="9415797" y="279165"/>
                  <a:ext cx="108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B81BF1F2-37FC-4524-AF45-0361F1B0F60E}"/>
                    </a:ext>
                  </a:extLst>
                </p14:cNvPr>
                <p14:cNvContentPartPr/>
                <p14:nvPr/>
              </p14:nvContentPartPr>
              <p14:xfrm>
                <a:off x="9746637" y="264045"/>
                <a:ext cx="246960" cy="132120"/>
              </p14:xfrm>
            </p:contentPart>
          </mc:Choice>
          <mc:Fallback xmlns="">
            <p:pic>
              <p:nvPicPr>
                <p:cNvPr id="22" name="Freihand 21">
                  <a:extLst>
                    <a:ext uri="{FF2B5EF4-FFF2-40B4-BE49-F238E27FC236}">
                      <a16:creationId xmlns:a16="http://schemas.microsoft.com/office/drawing/2014/main" id="{B81BF1F2-37FC-4524-AF45-0361F1B0F60E}"/>
                    </a:ext>
                  </a:extLst>
                </p:cNvPr>
                <p:cNvPicPr/>
                <p:nvPr/>
              </p:nvPicPr>
              <p:blipFill>
                <a:blip r:embed="rId24"/>
                <a:stretch>
                  <a:fillRect/>
                </a:stretch>
              </p:blipFill>
              <p:spPr>
                <a:xfrm>
                  <a:off x="9742317" y="259725"/>
                  <a:ext cx="255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E9FCA30A-19B9-419B-86CB-99689FD7D14A}"/>
                    </a:ext>
                  </a:extLst>
                </p14:cNvPr>
                <p14:cNvContentPartPr/>
                <p14:nvPr/>
              </p14:nvContentPartPr>
              <p14:xfrm>
                <a:off x="10030317" y="261525"/>
                <a:ext cx="4680" cy="88200"/>
              </p14:xfrm>
            </p:contentPart>
          </mc:Choice>
          <mc:Fallback xmlns="">
            <p:pic>
              <p:nvPicPr>
                <p:cNvPr id="23" name="Freihand 22">
                  <a:extLst>
                    <a:ext uri="{FF2B5EF4-FFF2-40B4-BE49-F238E27FC236}">
                      <a16:creationId xmlns:a16="http://schemas.microsoft.com/office/drawing/2014/main" id="{E9FCA30A-19B9-419B-86CB-99689FD7D14A}"/>
                    </a:ext>
                  </a:extLst>
                </p:cNvPr>
                <p:cNvPicPr/>
                <p:nvPr/>
              </p:nvPicPr>
              <p:blipFill>
                <a:blip r:embed="rId26"/>
                <a:stretch>
                  <a:fillRect/>
                </a:stretch>
              </p:blipFill>
              <p:spPr>
                <a:xfrm>
                  <a:off x="10025997" y="257205"/>
                  <a:ext cx="13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BBA0527B-CE39-48C2-88EB-876D840325B7}"/>
                    </a:ext>
                  </a:extLst>
                </p14:cNvPr>
                <p14:cNvContentPartPr/>
                <p14:nvPr/>
              </p14:nvContentPartPr>
              <p14:xfrm>
                <a:off x="10102677" y="165045"/>
                <a:ext cx="151200" cy="161640"/>
              </p14:xfrm>
            </p:contentPart>
          </mc:Choice>
          <mc:Fallback xmlns="">
            <p:pic>
              <p:nvPicPr>
                <p:cNvPr id="24" name="Freihand 23">
                  <a:extLst>
                    <a:ext uri="{FF2B5EF4-FFF2-40B4-BE49-F238E27FC236}">
                      <a16:creationId xmlns:a16="http://schemas.microsoft.com/office/drawing/2014/main" id="{BBA0527B-CE39-48C2-88EB-876D840325B7}"/>
                    </a:ext>
                  </a:extLst>
                </p:cNvPr>
                <p:cNvPicPr/>
                <p:nvPr/>
              </p:nvPicPr>
              <p:blipFill>
                <a:blip r:embed="rId28"/>
                <a:stretch>
                  <a:fillRect/>
                </a:stretch>
              </p:blipFill>
              <p:spPr>
                <a:xfrm>
                  <a:off x="10098357" y="160725"/>
                  <a:ext cx="159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5A03D762-2707-416E-B0D0-422507AE46A4}"/>
                    </a:ext>
                  </a:extLst>
                </p14:cNvPr>
                <p14:cNvContentPartPr/>
                <p14:nvPr/>
              </p14:nvContentPartPr>
              <p14:xfrm>
                <a:off x="9999357" y="134805"/>
                <a:ext cx="360" cy="360"/>
              </p14:xfrm>
            </p:contentPart>
          </mc:Choice>
          <mc:Fallback xmlns="">
            <p:pic>
              <p:nvPicPr>
                <p:cNvPr id="25" name="Freihand 24">
                  <a:extLst>
                    <a:ext uri="{FF2B5EF4-FFF2-40B4-BE49-F238E27FC236}">
                      <a16:creationId xmlns:a16="http://schemas.microsoft.com/office/drawing/2014/main" id="{5A03D762-2707-416E-B0D0-422507AE46A4}"/>
                    </a:ext>
                  </a:extLst>
                </p:cNvPr>
                <p:cNvPicPr/>
                <p:nvPr/>
              </p:nvPicPr>
              <p:blipFill>
                <a:blip r:embed="rId30"/>
                <a:stretch>
                  <a:fillRect/>
                </a:stretch>
              </p:blipFill>
              <p:spPr>
                <a:xfrm>
                  <a:off x="9995037" y="1304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6D0C70DC-5ABA-45A5-BF57-1221DCB66DA6}"/>
                    </a:ext>
                  </a:extLst>
                </p14:cNvPr>
                <p14:cNvContentPartPr/>
                <p14:nvPr/>
              </p14:nvContentPartPr>
              <p14:xfrm>
                <a:off x="10319397" y="212205"/>
                <a:ext cx="211680" cy="79920"/>
              </p14:xfrm>
            </p:contentPart>
          </mc:Choice>
          <mc:Fallback xmlns="">
            <p:pic>
              <p:nvPicPr>
                <p:cNvPr id="26" name="Freihand 25">
                  <a:extLst>
                    <a:ext uri="{FF2B5EF4-FFF2-40B4-BE49-F238E27FC236}">
                      <a16:creationId xmlns:a16="http://schemas.microsoft.com/office/drawing/2014/main" id="{6D0C70DC-5ABA-45A5-BF57-1221DCB66DA6}"/>
                    </a:ext>
                  </a:extLst>
                </p:cNvPr>
                <p:cNvPicPr/>
                <p:nvPr/>
              </p:nvPicPr>
              <p:blipFill>
                <a:blip r:embed="rId32"/>
                <a:stretch>
                  <a:fillRect/>
                </a:stretch>
              </p:blipFill>
              <p:spPr>
                <a:xfrm>
                  <a:off x="10315077" y="207885"/>
                  <a:ext cx="220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4BF4583E-B7FD-44E3-B167-452A3FE0AC60}"/>
                    </a:ext>
                  </a:extLst>
                </p14:cNvPr>
                <p14:cNvContentPartPr/>
                <p14:nvPr/>
              </p14:nvContentPartPr>
              <p14:xfrm>
                <a:off x="10492557" y="144165"/>
                <a:ext cx="360" cy="360"/>
              </p14:xfrm>
            </p:contentPart>
          </mc:Choice>
          <mc:Fallback xmlns="">
            <p:pic>
              <p:nvPicPr>
                <p:cNvPr id="27" name="Freihand 26">
                  <a:extLst>
                    <a:ext uri="{FF2B5EF4-FFF2-40B4-BE49-F238E27FC236}">
                      <a16:creationId xmlns:a16="http://schemas.microsoft.com/office/drawing/2014/main" id="{4BF4583E-B7FD-44E3-B167-452A3FE0AC60}"/>
                    </a:ext>
                  </a:extLst>
                </p:cNvPr>
                <p:cNvPicPr/>
                <p:nvPr/>
              </p:nvPicPr>
              <p:blipFill>
                <a:blip r:embed="rId30"/>
                <a:stretch>
                  <a:fillRect/>
                </a:stretch>
              </p:blipFill>
              <p:spPr>
                <a:xfrm>
                  <a:off x="10488237" y="1398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3CDEF790-5EB3-4098-AD93-1B4529D7BEC8}"/>
                    </a:ext>
                  </a:extLst>
                </p14:cNvPr>
                <p14:cNvContentPartPr/>
                <p14:nvPr/>
              </p14:nvContentPartPr>
              <p14:xfrm>
                <a:off x="10805757" y="217965"/>
                <a:ext cx="131400" cy="85320"/>
              </p14:xfrm>
            </p:contentPart>
          </mc:Choice>
          <mc:Fallback xmlns="">
            <p:pic>
              <p:nvPicPr>
                <p:cNvPr id="28" name="Freihand 27">
                  <a:extLst>
                    <a:ext uri="{FF2B5EF4-FFF2-40B4-BE49-F238E27FC236}">
                      <a16:creationId xmlns:a16="http://schemas.microsoft.com/office/drawing/2014/main" id="{3CDEF790-5EB3-4098-AD93-1B4529D7BEC8}"/>
                    </a:ext>
                  </a:extLst>
                </p:cNvPr>
                <p:cNvPicPr/>
                <p:nvPr/>
              </p:nvPicPr>
              <p:blipFill>
                <a:blip r:embed="rId35"/>
                <a:stretch>
                  <a:fillRect/>
                </a:stretch>
              </p:blipFill>
              <p:spPr>
                <a:xfrm>
                  <a:off x="10801437" y="213645"/>
                  <a:ext cx="140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C31069D0-3F11-4C41-B87D-F02CA1DA2B60}"/>
                    </a:ext>
                  </a:extLst>
                </p14:cNvPr>
                <p14:cNvContentPartPr/>
                <p14:nvPr/>
              </p14:nvContentPartPr>
              <p14:xfrm>
                <a:off x="8982357" y="688485"/>
                <a:ext cx="118800" cy="219240"/>
              </p14:xfrm>
            </p:contentPart>
          </mc:Choice>
          <mc:Fallback xmlns="">
            <p:pic>
              <p:nvPicPr>
                <p:cNvPr id="31" name="Freihand 30">
                  <a:extLst>
                    <a:ext uri="{FF2B5EF4-FFF2-40B4-BE49-F238E27FC236}">
                      <a16:creationId xmlns:a16="http://schemas.microsoft.com/office/drawing/2014/main" id="{C31069D0-3F11-4C41-B87D-F02CA1DA2B60}"/>
                    </a:ext>
                  </a:extLst>
                </p:cNvPr>
                <p:cNvPicPr/>
                <p:nvPr/>
              </p:nvPicPr>
              <p:blipFill>
                <a:blip r:embed="rId37"/>
                <a:stretch>
                  <a:fillRect/>
                </a:stretch>
              </p:blipFill>
              <p:spPr>
                <a:xfrm>
                  <a:off x="8978037" y="684165"/>
                  <a:ext cx="1274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24085928-33C8-44D1-B879-380D9DD6F1BB}"/>
                    </a:ext>
                  </a:extLst>
                </p14:cNvPr>
                <p14:cNvContentPartPr/>
                <p14:nvPr/>
              </p14:nvContentPartPr>
              <p14:xfrm>
                <a:off x="9159837" y="653205"/>
                <a:ext cx="92160" cy="91080"/>
              </p14:xfrm>
            </p:contentPart>
          </mc:Choice>
          <mc:Fallback xmlns="">
            <p:pic>
              <p:nvPicPr>
                <p:cNvPr id="32" name="Freihand 31">
                  <a:extLst>
                    <a:ext uri="{FF2B5EF4-FFF2-40B4-BE49-F238E27FC236}">
                      <a16:creationId xmlns:a16="http://schemas.microsoft.com/office/drawing/2014/main" id="{24085928-33C8-44D1-B879-380D9DD6F1BB}"/>
                    </a:ext>
                  </a:extLst>
                </p:cNvPr>
                <p:cNvPicPr/>
                <p:nvPr/>
              </p:nvPicPr>
              <p:blipFill>
                <a:blip r:embed="rId39"/>
                <a:stretch>
                  <a:fillRect/>
                </a:stretch>
              </p:blipFill>
              <p:spPr>
                <a:xfrm>
                  <a:off x="9155517" y="648885"/>
                  <a:ext cx="100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988974A5-5AFB-406A-9552-4A8FC1678CDE}"/>
                    </a:ext>
                  </a:extLst>
                </p14:cNvPr>
                <p14:cNvContentPartPr/>
                <p14:nvPr/>
              </p14:nvContentPartPr>
              <p14:xfrm>
                <a:off x="9269637" y="640245"/>
                <a:ext cx="218520" cy="82800"/>
              </p14:xfrm>
            </p:contentPart>
          </mc:Choice>
          <mc:Fallback xmlns="">
            <p:pic>
              <p:nvPicPr>
                <p:cNvPr id="33" name="Freihand 32">
                  <a:extLst>
                    <a:ext uri="{FF2B5EF4-FFF2-40B4-BE49-F238E27FC236}">
                      <a16:creationId xmlns:a16="http://schemas.microsoft.com/office/drawing/2014/main" id="{988974A5-5AFB-406A-9552-4A8FC1678CDE}"/>
                    </a:ext>
                  </a:extLst>
                </p:cNvPr>
                <p:cNvPicPr/>
                <p:nvPr/>
              </p:nvPicPr>
              <p:blipFill>
                <a:blip r:embed="rId41"/>
                <a:stretch>
                  <a:fillRect/>
                </a:stretch>
              </p:blipFill>
              <p:spPr>
                <a:xfrm>
                  <a:off x="9265317" y="635925"/>
                  <a:ext cx="227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5D6F4962-7A03-4050-8A8F-134B3D84DE33}"/>
                    </a:ext>
                  </a:extLst>
                </p14:cNvPr>
                <p14:cNvContentPartPr/>
                <p14:nvPr/>
              </p14:nvContentPartPr>
              <p14:xfrm>
                <a:off x="9628917" y="707925"/>
                <a:ext cx="59400" cy="108720"/>
              </p14:xfrm>
            </p:contentPart>
          </mc:Choice>
          <mc:Fallback xmlns="">
            <p:pic>
              <p:nvPicPr>
                <p:cNvPr id="34" name="Freihand 33">
                  <a:extLst>
                    <a:ext uri="{FF2B5EF4-FFF2-40B4-BE49-F238E27FC236}">
                      <a16:creationId xmlns:a16="http://schemas.microsoft.com/office/drawing/2014/main" id="{5D6F4962-7A03-4050-8A8F-134B3D84DE33}"/>
                    </a:ext>
                  </a:extLst>
                </p:cNvPr>
                <p:cNvPicPr/>
                <p:nvPr/>
              </p:nvPicPr>
              <p:blipFill>
                <a:blip r:embed="rId43"/>
                <a:stretch>
                  <a:fillRect/>
                </a:stretch>
              </p:blipFill>
              <p:spPr>
                <a:xfrm>
                  <a:off x="9624597" y="703605"/>
                  <a:ext cx="68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53127465-2B7F-4C16-B981-875D682E7131}"/>
                    </a:ext>
                  </a:extLst>
                </p14:cNvPr>
                <p14:cNvContentPartPr/>
                <p14:nvPr/>
              </p14:nvContentPartPr>
              <p14:xfrm>
                <a:off x="9761037" y="578685"/>
                <a:ext cx="349200" cy="142200"/>
              </p14:xfrm>
            </p:contentPart>
          </mc:Choice>
          <mc:Fallback xmlns="">
            <p:pic>
              <p:nvPicPr>
                <p:cNvPr id="35" name="Freihand 34">
                  <a:extLst>
                    <a:ext uri="{FF2B5EF4-FFF2-40B4-BE49-F238E27FC236}">
                      <a16:creationId xmlns:a16="http://schemas.microsoft.com/office/drawing/2014/main" id="{53127465-2B7F-4C16-B981-875D682E7131}"/>
                    </a:ext>
                  </a:extLst>
                </p:cNvPr>
                <p:cNvPicPr/>
                <p:nvPr/>
              </p:nvPicPr>
              <p:blipFill>
                <a:blip r:embed="rId45"/>
                <a:stretch>
                  <a:fillRect/>
                </a:stretch>
              </p:blipFill>
              <p:spPr>
                <a:xfrm>
                  <a:off x="9756717" y="574365"/>
                  <a:ext cx="357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0CD4AE3A-410E-49BC-A8F2-AC92BE27AADF}"/>
                    </a:ext>
                  </a:extLst>
                </p14:cNvPr>
                <p14:cNvContentPartPr/>
                <p14:nvPr/>
              </p14:nvContentPartPr>
              <p14:xfrm>
                <a:off x="10276197" y="503805"/>
                <a:ext cx="150120" cy="163800"/>
              </p14:xfrm>
            </p:contentPart>
          </mc:Choice>
          <mc:Fallback xmlns="">
            <p:pic>
              <p:nvPicPr>
                <p:cNvPr id="36" name="Freihand 35">
                  <a:extLst>
                    <a:ext uri="{FF2B5EF4-FFF2-40B4-BE49-F238E27FC236}">
                      <a16:creationId xmlns:a16="http://schemas.microsoft.com/office/drawing/2014/main" id="{0CD4AE3A-410E-49BC-A8F2-AC92BE27AADF}"/>
                    </a:ext>
                  </a:extLst>
                </p:cNvPr>
                <p:cNvPicPr/>
                <p:nvPr/>
              </p:nvPicPr>
              <p:blipFill>
                <a:blip r:embed="rId47"/>
                <a:stretch>
                  <a:fillRect/>
                </a:stretch>
              </p:blipFill>
              <p:spPr>
                <a:xfrm>
                  <a:off x="10271877" y="499485"/>
                  <a:ext cx="158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87AD71C4-0A1B-409D-B3D1-BE69DD3019F5}"/>
                    </a:ext>
                  </a:extLst>
                </p14:cNvPr>
                <p14:cNvContentPartPr/>
                <p14:nvPr/>
              </p14:nvContentPartPr>
              <p14:xfrm>
                <a:off x="10406877" y="596325"/>
                <a:ext cx="138240" cy="70920"/>
              </p14:xfrm>
            </p:contentPart>
          </mc:Choice>
          <mc:Fallback xmlns="">
            <p:pic>
              <p:nvPicPr>
                <p:cNvPr id="37" name="Freihand 36">
                  <a:extLst>
                    <a:ext uri="{FF2B5EF4-FFF2-40B4-BE49-F238E27FC236}">
                      <a16:creationId xmlns:a16="http://schemas.microsoft.com/office/drawing/2014/main" id="{87AD71C4-0A1B-409D-B3D1-BE69DD3019F5}"/>
                    </a:ext>
                  </a:extLst>
                </p:cNvPr>
                <p:cNvPicPr/>
                <p:nvPr/>
              </p:nvPicPr>
              <p:blipFill>
                <a:blip r:embed="rId49"/>
                <a:stretch>
                  <a:fillRect/>
                </a:stretch>
              </p:blipFill>
              <p:spPr>
                <a:xfrm>
                  <a:off x="10402557" y="592005"/>
                  <a:ext cx="146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5C2CF5F6-7350-491D-A2F7-365023C275F4}"/>
                    </a:ext>
                  </a:extLst>
                </p14:cNvPr>
                <p14:cNvContentPartPr/>
                <p14:nvPr/>
              </p14:nvContentPartPr>
              <p14:xfrm>
                <a:off x="10557357" y="549165"/>
                <a:ext cx="190440" cy="112320"/>
              </p14:xfrm>
            </p:contentPart>
          </mc:Choice>
          <mc:Fallback xmlns="">
            <p:pic>
              <p:nvPicPr>
                <p:cNvPr id="38" name="Freihand 37">
                  <a:extLst>
                    <a:ext uri="{FF2B5EF4-FFF2-40B4-BE49-F238E27FC236}">
                      <a16:creationId xmlns:a16="http://schemas.microsoft.com/office/drawing/2014/main" id="{5C2CF5F6-7350-491D-A2F7-365023C275F4}"/>
                    </a:ext>
                  </a:extLst>
                </p:cNvPr>
                <p:cNvPicPr/>
                <p:nvPr/>
              </p:nvPicPr>
              <p:blipFill>
                <a:blip r:embed="rId51"/>
                <a:stretch>
                  <a:fillRect/>
                </a:stretch>
              </p:blipFill>
              <p:spPr>
                <a:xfrm>
                  <a:off x="10553037" y="544845"/>
                  <a:ext cx="1990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8F53AEEC-F0CA-49E2-8DAB-BD52C42E8469}"/>
                    </a:ext>
                  </a:extLst>
                </p14:cNvPr>
                <p14:cNvContentPartPr/>
                <p14:nvPr/>
              </p14:nvContentPartPr>
              <p14:xfrm>
                <a:off x="10885677" y="543765"/>
                <a:ext cx="155160" cy="66600"/>
              </p14:xfrm>
            </p:contentPart>
          </mc:Choice>
          <mc:Fallback xmlns="">
            <p:pic>
              <p:nvPicPr>
                <p:cNvPr id="39" name="Freihand 38">
                  <a:extLst>
                    <a:ext uri="{FF2B5EF4-FFF2-40B4-BE49-F238E27FC236}">
                      <a16:creationId xmlns:a16="http://schemas.microsoft.com/office/drawing/2014/main" id="{8F53AEEC-F0CA-49E2-8DAB-BD52C42E8469}"/>
                    </a:ext>
                  </a:extLst>
                </p:cNvPr>
                <p:cNvPicPr/>
                <p:nvPr/>
              </p:nvPicPr>
              <p:blipFill>
                <a:blip r:embed="rId53"/>
                <a:stretch>
                  <a:fillRect/>
                </a:stretch>
              </p:blipFill>
              <p:spPr>
                <a:xfrm>
                  <a:off x="10881357" y="539445"/>
                  <a:ext cx="163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Freihand 41">
                  <a:extLst>
                    <a:ext uri="{FF2B5EF4-FFF2-40B4-BE49-F238E27FC236}">
                      <a16:creationId xmlns:a16="http://schemas.microsoft.com/office/drawing/2014/main" id="{C29C3B3C-BBE7-4E6F-A4E4-210E4DB7BED3}"/>
                    </a:ext>
                  </a:extLst>
                </p14:cNvPr>
                <p14:cNvContentPartPr/>
                <p14:nvPr/>
              </p14:nvContentPartPr>
              <p14:xfrm>
                <a:off x="10986477" y="506325"/>
                <a:ext cx="67680" cy="111960"/>
              </p14:xfrm>
            </p:contentPart>
          </mc:Choice>
          <mc:Fallback xmlns="">
            <p:pic>
              <p:nvPicPr>
                <p:cNvPr id="42" name="Freihand 41">
                  <a:extLst>
                    <a:ext uri="{FF2B5EF4-FFF2-40B4-BE49-F238E27FC236}">
                      <a16:creationId xmlns:a16="http://schemas.microsoft.com/office/drawing/2014/main" id="{C29C3B3C-BBE7-4E6F-A4E4-210E4DB7BED3}"/>
                    </a:ext>
                  </a:extLst>
                </p:cNvPr>
                <p:cNvPicPr/>
                <p:nvPr/>
              </p:nvPicPr>
              <p:blipFill>
                <a:blip r:embed="rId55"/>
                <a:stretch>
                  <a:fillRect/>
                </a:stretch>
              </p:blipFill>
              <p:spPr>
                <a:xfrm>
                  <a:off x="10982157" y="502005"/>
                  <a:ext cx="76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201A1DE6-D093-44A9-BE86-34EC1CBDD8AA}"/>
                    </a:ext>
                  </a:extLst>
                </p14:cNvPr>
                <p14:cNvContentPartPr/>
                <p14:nvPr/>
              </p14:nvContentPartPr>
              <p14:xfrm>
                <a:off x="11148117" y="513525"/>
                <a:ext cx="131040" cy="116640"/>
              </p14:xfrm>
            </p:contentPart>
          </mc:Choice>
          <mc:Fallback xmlns="">
            <p:pic>
              <p:nvPicPr>
                <p:cNvPr id="43" name="Freihand 42">
                  <a:extLst>
                    <a:ext uri="{FF2B5EF4-FFF2-40B4-BE49-F238E27FC236}">
                      <a16:creationId xmlns:a16="http://schemas.microsoft.com/office/drawing/2014/main" id="{201A1DE6-D093-44A9-BE86-34EC1CBDD8AA}"/>
                    </a:ext>
                  </a:extLst>
                </p:cNvPr>
                <p:cNvPicPr/>
                <p:nvPr/>
              </p:nvPicPr>
              <p:blipFill>
                <a:blip r:embed="rId57"/>
                <a:stretch>
                  <a:fillRect/>
                </a:stretch>
              </p:blipFill>
              <p:spPr>
                <a:xfrm>
                  <a:off x="11143797" y="509205"/>
                  <a:ext cx="139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82CB3717-047C-45D9-A434-8A2059F38126}"/>
                    </a:ext>
                  </a:extLst>
                </p14:cNvPr>
                <p14:cNvContentPartPr/>
                <p14:nvPr/>
              </p14:nvContentPartPr>
              <p14:xfrm>
                <a:off x="11254677" y="458445"/>
                <a:ext cx="70560" cy="31680"/>
              </p14:xfrm>
            </p:contentPart>
          </mc:Choice>
          <mc:Fallback xmlns="">
            <p:pic>
              <p:nvPicPr>
                <p:cNvPr id="44" name="Freihand 43">
                  <a:extLst>
                    <a:ext uri="{FF2B5EF4-FFF2-40B4-BE49-F238E27FC236}">
                      <a16:creationId xmlns:a16="http://schemas.microsoft.com/office/drawing/2014/main" id="{82CB3717-047C-45D9-A434-8A2059F38126}"/>
                    </a:ext>
                  </a:extLst>
                </p:cNvPr>
                <p:cNvPicPr/>
                <p:nvPr/>
              </p:nvPicPr>
              <p:blipFill>
                <a:blip r:embed="rId59"/>
                <a:stretch>
                  <a:fillRect/>
                </a:stretch>
              </p:blipFill>
              <p:spPr>
                <a:xfrm>
                  <a:off x="11250357" y="454125"/>
                  <a:ext cx="79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2364482D-6B17-4383-9006-9EF37B0F9C7E}"/>
                    </a:ext>
                  </a:extLst>
                </p14:cNvPr>
                <p14:cNvContentPartPr/>
                <p14:nvPr/>
              </p14:nvContentPartPr>
              <p14:xfrm>
                <a:off x="11336037" y="496245"/>
                <a:ext cx="61200" cy="118080"/>
              </p14:xfrm>
            </p:contentPart>
          </mc:Choice>
          <mc:Fallback xmlns="">
            <p:pic>
              <p:nvPicPr>
                <p:cNvPr id="45" name="Freihand 44">
                  <a:extLst>
                    <a:ext uri="{FF2B5EF4-FFF2-40B4-BE49-F238E27FC236}">
                      <a16:creationId xmlns:a16="http://schemas.microsoft.com/office/drawing/2014/main" id="{2364482D-6B17-4383-9006-9EF37B0F9C7E}"/>
                    </a:ext>
                  </a:extLst>
                </p:cNvPr>
                <p:cNvPicPr/>
                <p:nvPr/>
              </p:nvPicPr>
              <p:blipFill>
                <a:blip r:embed="rId61"/>
                <a:stretch>
                  <a:fillRect/>
                </a:stretch>
              </p:blipFill>
              <p:spPr>
                <a:xfrm>
                  <a:off x="11331717" y="491925"/>
                  <a:ext cx="69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32B46FAF-2B99-4DB0-A9BA-5698E4B981CB}"/>
                    </a:ext>
                  </a:extLst>
                </p14:cNvPr>
                <p14:cNvContentPartPr/>
                <p14:nvPr/>
              </p14:nvContentPartPr>
              <p14:xfrm>
                <a:off x="11435037" y="489765"/>
                <a:ext cx="105480" cy="98640"/>
              </p14:xfrm>
            </p:contentPart>
          </mc:Choice>
          <mc:Fallback xmlns="">
            <p:pic>
              <p:nvPicPr>
                <p:cNvPr id="46" name="Freihand 45">
                  <a:extLst>
                    <a:ext uri="{FF2B5EF4-FFF2-40B4-BE49-F238E27FC236}">
                      <a16:creationId xmlns:a16="http://schemas.microsoft.com/office/drawing/2014/main" id="{32B46FAF-2B99-4DB0-A9BA-5698E4B981CB}"/>
                    </a:ext>
                  </a:extLst>
                </p:cNvPr>
                <p:cNvPicPr/>
                <p:nvPr/>
              </p:nvPicPr>
              <p:blipFill>
                <a:blip r:embed="rId63"/>
                <a:stretch>
                  <a:fillRect/>
                </a:stretch>
              </p:blipFill>
              <p:spPr>
                <a:xfrm>
                  <a:off x="11430717" y="485445"/>
                  <a:ext cx="114120" cy="107280"/>
                </a:xfrm>
                <a:prstGeom prst="rect">
                  <a:avLst/>
                </a:prstGeom>
              </p:spPr>
            </p:pic>
          </mc:Fallback>
        </mc:AlternateContent>
      </p:grpSp>
      <p:grpSp>
        <p:nvGrpSpPr>
          <p:cNvPr id="49" name="Gruppieren 48">
            <a:extLst>
              <a:ext uri="{FF2B5EF4-FFF2-40B4-BE49-F238E27FC236}">
                <a16:creationId xmlns:a16="http://schemas.microsoft.com/office/drawing/2014/main" id="{1FA4316F-D24D-4C1D-A554-1DAB25B9EEB7}"/>
              </a:ext>
            </a:extLst>
          </p:cNvPr>
          <p:cNvGrpSpPr/>
          <p:nvPr/>
        </p:nvGrpSpPr>
        <p:grpSpPr>
          <a:xfrm>
            <a:off x="9005397" y="1012125"/>
            <a:ext cx="451440" cy="128880"/>
            <a:chOff x="9005397" y="1012125"/>
            <a:chExt cx="451440" cy="128880"/>
          </a:xfrm>
        </p:grpSpPr>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E271E731-94B9-4820-AB8A-BB35369058F3}"/>
                    </a:ext>
                  </a:extLst>
                </p14:cNvPr>
                <p14:cNvContentPartPr/>
                <p14:nvPr/>
              </p14:nvContentPartPr>
              <p14:xfrm>
                <a:off x="9005397" y="1062525"/>
                <a:ext cx="267840" cy="77040"/>
              </p14:xfrm>
            </p:contentPart>
          </mc:Choice>
          <mc:Fallback xmlns="">
            <p:pic>
              <p:nvPicPr>
                <p:cNvPr id="47" name="Freihand 46">
                  <a:extLst>
                    <a:ext uri="{FF2B5EF4-FFF2-40B4-BE49-F238E27FC236}">
                      <a16:creationId xmlns:a16="http://schemas.microsoft.com/office/drawing/2014/main" id="{E271E731-94B9-4820-AB8A-BB35369058F3}"/>
                    </a:ext>
                  </a:extLst>
                </p:cNvPr>
                <p:cNvPicPr/>
                <p:nvPr/>
              </p:nvPicPr>
              <p:blipFill>
                <a:blip r:embed="rId65"/>
                <a:stretch>
                  <a:fillRect/>
                </a:stretch>
              </p:blipFill>
              <p:spPr>
                <a:xfrm>
                  <a:off x="9001077" y="1058205"/>
                  <a:ext cx="276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9BAFCA12-1998-4304-9D85-61BE5AC49A3D}"/>
                    </a:ext>
                  </a:extLst>
                </p14:cNvPr>
                <p14:cNvContentPartPr/>
                <p14:nvPr/>
              </p14:nvContentPartPr>
              <p14:xfrm>
                <a:off x="9304557" y="1012125"/>
                <a:ext cx="152280" cy="128880"/>
              </p14:xfrm>
            </p:contentPart>
          </mc:Choice>
          <mc:Fallback xmlns="">
            <p:pic>
              <p:nvPicPr>
                <p:cNvPr id="48" name="Freihand 47">
                  <a:extLst>
                    <a:ext uri="{FF2B5EF4-FFF2-40B4-BE49-F238E27FC236}">
                      <a16:creationId xmlns:a16="http://schemas.microsoft.com/office/drawing/2014/main" id="{9BAFCA12-1998-4304-9D85-61BE5AC49A3D}"/>
                    </a:ext>
                  </a:extLst>
                </p:cNvPr>
                <p:cNvPicPr/>
                <p:nvPr/>
              </p:nvPicPr>
              <p:blipFill>
                <a:blip r:embed="rId67"/>
                <a:stretch>
                  <a:fillRect/>
                </a:stretch>
              </p:blipFill>
              <p:spPr>
                <a:xfrm>
                  <a:off x="9300237" y="1007805"/>
                  <a:ext cx="160920" cy="137520"/>
                </a:xfrm>
                <a:prstGeom prst="rect">
                  <a:avLst/>
                </a:prstGeom>
              </p:spPr>
            </p:pic>
          </mc:Fallback>
        </mc:AlternateContent>
      </p:grpSp>
      <p:grpSp>
        <p:nvGrpSpPr>
          <p:cNvPr id="135168" name="Gruppieren 135167">
            <a:extLst>
              <a:ext uri="{FF2B5EF4-FFF2-40B4-BE49-F238E27FC236}">
                <a16:creationId xmlns:a16="http://schemas.microsoft.com/office/drawing/2014/main" id="{D53165BD-3130-4328-9FD4-1056BD1C7AF5}"/>
              </a:ext>
            </a:extLst>
          </p:cNvPr>
          <p:cNvGrpSpPr/>
          <p:nvPr/>
        </p:nvGrpSpPr>
        <p:grpSpPr>
          <a:xfrm>
            <a:off x="9645837" y="832125"/>
            <a:ext cx="2251440" cy="350640"/>
            <a:chOff x="9645837" y="832125"/>
            <a:chExt cx="2251440" cy="350640"/>
          </a:xfrm>
        </p:grpSpPr>
        <mc:AlternateContent xmlns:mc="http://schemas.openxmlformats.org/markup-compatibility/2006" xmlns:p14="http://schemas.microsoft.com/office/powerpoint/2010/main">
          <mc:Choice Requires="p14">
            <p:contentPart p14:bwMode="auto" r:id="rId68">
              <p14:nvContentPartPr>
                <p14:cNvPr id="51" name="Freihand 50">
                  <a:extLst>
                    <a:ext uri="{FF2B5EF4-FFF2-40B4-BE49-F238E27FC236}">
                      <a16:creationId xmlns:a16="http://schemas.microsoft.com/office/drawing/2014/main" id="{368FAA6D-7DBF-4911-A1C1-9E330096879E}"/>
                    </a:ext>
                  </a:extLst>
                </p14:cNvPr>
                <p14:cNvContentPartPr/>
                <p14:nvPr/>
              </p14:nvContentPartPr>
              <p14:xfrm>
                <a:off x="9645837" y="952365"/>
                <a:ext cx="95400" cy="230400"/>
              </p14:xfrm>
            </p:contentPart>
          </mc:Choice>
          <mc:Fallback xmlns="">
            <p:pic>
              <p:nvPicPr>
                <p:cNvPr id="51" name="Freihand 50">
                  <a:extLst>
                    <a:ext uri="{FF2B5EF4-FFF2-40B4-BE49-F238E27FC236}">
                      <a16:creationId xmlns:a16="http://schemas.microsoft.com/office/drawing/2014/main" id="{368FAA6D-7DBF-4911-A1C1-9E330096879E}"/>
                    </a:ext>
                  </a:extLst>
                </p:cNvPr>
                <p:cNvPicPr/>
                <p:nvPr/>
              </p:nvPicPr>
              <p:blipFill>
                <a:blip r:embed="rId69"/>
                <a:stretch>
                  <a:fillRect/>
                </a:stretch>
              </p:blipFill>
              <p:spPr>
                <a:xfrm>
                  <a:off x="9641517" y="948045"/>
                  <a:ext cx="104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Freihand 51">
                  <a:extLst>
                    <a:ext uri="{FF2B5EF4-FFF2-40B4-BE49-F238E27FC236}">
                      <a16:creationId xmlns:a16="http://schemas.microsoft.com/office/drawing/2014/main" id="{8DB6BC0D-A078-4D23-A979-31BAECC236C1}"/>
                    </a:ext>
                  </a:extLst>
                </p14:cNvPr>
                <p14:cNvContentPartPr/>
                <p14:nvPr/>
              </p14:nvContentPartPr>
              <p14:xfrm>
                <a:off x="9779397" y="999885"/>
                <a:ext cx="140760" cy="60480"/>
              </p14:xfrm>
            </p:contentPart>
          </mc:Choice>
          <mc:Fallback xmlns="">
            <p:pic>
              <p:nvPicPr>
                <p:cNvPr id="52" name="Freihand 51">
                  <a:extLst>
                    <a:ext uri="{FF2B5EF4-FFF2-40B4-BE49-F238E27FC236}">
                      <a16:creationId xmlns:a16="http://schemas.microsoft.com/office/drawing/2014/main" id="{8DB6BC0D-A078-4D23-A979-31BAECC236C1}"/>
                    </a:ext>
                  </a:extLst>
                </p:cNvPr>
                <p:cNvPicPr/>
                <p:nvPr/>
              </p:nvPicPr>
              <p:blipFill>
                <a:blip r:embed="rId71"/>
                <a:stretch>
                  <a:fillRect/>
                </a:stretch>
              </p:blipFill>
              <p:spPr>
                <a:xfrm>
                  <a:off x="9775077" y="995565"/>
                  <a:ext cx="149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AF7CD87E-D33D-4744-B159-6AD6DC5669E2}"/>
                    </a:ext>
                  </a:extLst>
                </p14:cNvPr>
                <p14:cNvContentPartPr/>
                <p14:nvPr/>
              </p14:nvContentPartPr>
              <p14:xfrm>
                <a:off x="9923397" y="917085"/>
                <a:ext cx="138240" cy="115920"/>
              </p14:xfrm>
            </p:contentPart>
          </mc:Choice>
          <mc:Fallback xmlns="">
            <p:pic>
              <p:nvPicPr>
                <p:cNvPr id="53" name="Freihand 52">
                  <a:extLst>
                    <a:ext uri="{FF2B5EF4-FFF2-40B4-BE49-F238E27FC236}">
                      <a16:creationId xmlns:a16="http://schemas.microsoft.com/office/drawing/2014/main" id="{AF7CD87E-D33D-4744-B159-6AD6DC5669E2}"/>
                    </a:ext>
                  </a:extLst>
                </p:cNvPr>
                <p:cNvPicPr/>
                <p:nvPr/>
              </p:nvPicPr>
              <p:blipFill>
                <a:blip r:embed="rId73"/>
                <a:stretch>
                  <a:fillRect/>
                </a:stretch>
              </p:blipFill>
              <p:spPr>
                <a:xfrm>
                  <a:off x="9919077" y="912765"/>
                  <a:ext cx="146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4B19C0D8-5963-408F-A415-9821DE49A4B8}"/>
                    </a:ext>
                  </a:extLst>
                </p14:cNvPr>
                <p14:cNvContentPartPr/>
                <p14:nvPr/>
              </p14:nvContentPartPr>
              <p14:xfrm>
                <a:off x="10181517" y="869565"/>
                <a:ext cx="266400" cy="287280"/>
              </p14:xfrm>
            </p:contentPart>
          </mc:Choice>
          <mc:Fallback xmlns="">
            <p:pic>
              <p:nvPicPr>
                <p:cNvPr id="54" name="Freihand 53">
                  <a:extLst>
                    <a:ext uri="{FF2B5EF4-FFF2-40B4-BE49-F238E27FC236}">
                      <a16:creationId xmlns:a16="http://schemas.microsoft.com/office/drawing/2014/main" id="{4B19C0D8-5963-408F-A415-9821DE49A4B8}"/>
                    </a:ext>
                  </a:extLst>
                </p:cNvPr>
                <p:cNvPicPr/>
                <p:nvPr/>
              </p:nvPicPr>
              <p:blipFill>
                <a:blip r:embed="rId75"/>
                <a:stretch>
                  <a:fillRect/>
                </a:stretch>
              </p:blipFill>
              <p:spPr>
                <a:xfrm>
                  <a:off x="10177197" y="865245"/>
                  <a:ext cx="2750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Freihand 55">
                  <a:extLst>
                    <a:ext uri="{FF2B5EF4-FFF2-40B4-BE49-F238E27FC236}">
                      <a16:creationId xmlns:a16="http://schemas.microsoft.com/office/drawing/2014/main" id="{FF0924DF-70B4-4F21-A9FC-255C70C739D0}"/>
                    </a:ext>
                  </a:extLst>
                </p14:cNvPr>
                <p14:cNvContentPartPr/>
                <p14:nvPr/>
              </p14:nvContentPartPr>
              <p14:xfrm>
                <a:off x="10547637" y="930045"/>
                <a:ext cx="231840" cy="70560"/>
              </p14:xfrm>
            </p:contentPart>
          </mc:Choice>
          <mc:Fallback xmlns="">
            <p:pic>
              <p:nvPicPr>
                <p:cNvPr id="56" name="Freihand 55">
                  <a:extLst>
                    <a:ext uri="{FF2B5EF4-FFF2-40B4-BE49-F238E27FC236}">
                      <a16:creationId xmlns:a16="http://schemas.microsoft.com/office/drawing/2014/main" id="{FF0924DF-70B4-4F21-A9FC-255C70C739D0}"/>
                    </a:ext>
                  </a:extLst>
                </p:cNvPr>
                <p:cNvPicPr/>
                <p:nvPr/>
              </p:nvPicPr>
              <p:blipFill>
                <a:blip r:embed="rId77"/>
                <a:stretch>
                  <a:fillRect/>
                </a:stretch>
              </p:blipFill>
              <p:spPr>
                <a:xfrm>
                  <a:off x="10543317" y="925725"/>
                  <a:ext cx="240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7" name="Freihand 56">
                  <a:extLst>
                    <a:ext uri="{FF2B5EF4-FFF2-40B4-BE49-F238E27FC236}">
                      <a16:creationId xmlns:a16="http://schemas.microsoft.com/office/drawing/2014/main" id="{831E070C-3DF1-47AB-8943-2B2EC888F57C}"/>
                    </a:ext>
                  </a:extLst>
                </p14:cNvPr>
                <p14:cNvContentPartPr/>
                <p14:nvPr/>
              </p14:nvContentPartPr>
              <p14:xfrm>
                <a:off x="10835637" y="915645"/>
                <a:ext cx="236880" cy="66960"/>
              </p14:xfrm>
            </p:contentPart>
          </mc:Choice>
          <mc:Fallback xmlns="">
            <p:pic>
              <p:nvPicPr>
                <p:cNvPr id="57" name="Freihand 56">
                  <a:extLst>
                    <a:ext uri="{FF2B5EF4-FFF2-40B4-BE49-F238E27FC236}">
                      <a16:creationId xmlns:a16="http://schemas.microsoft.com/office/drawing/2014/main" id="{831E070C-3DF1-47AB-8943-2B2EC888F57C}"/>
                    </a:ext>
                  </a:extLst>
                </p:cNvPr>
                <p:cNvPicPr/>
                <p:nvPr/>
              </p:nvPicPr>
              <p:blipFill>
                <a:blip r:embed="rId79"/>
                <a:stretch>
                  <a:fillRect/>
                </a:stretch>
              </p:blipFill>
              <p:spPr>
                <a:xfrm>
                  <a:off x="10831317" y="911325"/>
                  <a:ext cx="245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8" name="Freihand 57">
                  <a:extLst>
                    <a:ext uri="{FF2B5EF4-FFF2-40B4-BE49-F238E27FC236}">
                      <a16:creationId xmlns:a16="http://schemas.microsoft.com/office/drawing/2014/main" id="{6A3684DE-35B9-4D97-A912-C122F9BE9511}"/>
                    </a:ext>
                  </a:extLst>
                </p14:cNvPr>
                <p14:cNvContentPartPr/>
                <p14:nvPr/>
              </p14:nvContentPartPr>
              <p14:xfrm>
                <a:off x="11078997" y="916005"/>
                <a:ext cx="97200" cy="175320"/>
              </p14:xfrm>
            </p:contentPart>
          </mc:Choice>
          <mc:Fallback xmlns="">
            <p:pic>
              <p:nvPicPr>
                <p:cNvPr id="58" name="Freihand 57">
                  <a:extLst>
                    <a:ext uri="{FF2B5EF4-FFF2-40B4-BE49-F238E27FC236}">
                      <a16:creationId xmlns:a16="http://schemas.microsoft.com/office/drawing/2014/main" id="{6A3684DE-35B9-4D97-A912-C122F9BE9511}"/>
                    </a:ext>
                  </a:extLst>
                </p:cNvPr>
                <p:cNvPicPr/>
                <p:nvPr/>
              </p:nvPicPr>
              <p:blipFill>
                <a:blip r:embed="rId81"/>
                <a:stretch>
                  <a:fillRect/>
                </a:stretch>
              </p:blipFill>
              <p:spPr>
                <a:xfrm>
                  <a:off x="11074677" y="911685"/>
                  <a:ext cx="1058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9" name="Freihand 58">
                  <a:extLst>
                    <a:ext uri="{FF2B5EF4-FFF2-40B4-BE49-F238E27FC236}">
                      <a16:creationId xmlns:a16="http://schemas.microsoft.com/office/drawing/2014/main" id="{4E9FBF4E-5A40-46DD-84EF-1F9D328990AC}"/>
                    </a:ext>
                  </a:extLst>
                </p14:cNvPr>
                <p14:cNvContentPartPr/>
                <p14:nvPr/>
              </p14:nvContentPartPr>
              <p14:xfrm>
                <a:off x="11189877" y="832125"/>
                <a:ext cx="30240" cy="117360"/>
              </p14:xfrm>
            </p:contentPart>
          </mc:Choice>
          <mc:Fallback xmlns="">
            <p:pic>
              <p:nvPicPr>
                <p:cNvPr id="59" name="Freihand 58">
                  <a:extLst>
                    <a:ext uri="{FF2B5EF4-FFF2-40B4-BE49-F238E27FC236}">
                      <a16:creationId xmlns:a16="http://schemas.microsoft.com/office/drawing/2014/main" id="{4E9FBF4E-5A40-46DD-84EF-1F9D328990AC}"/>
                    </a:ext>
                  </a:extLst>
                </p:cNvPr>
                <p:cNvPicPr/>
                <p:nvPr/>
              </p:nvPicPr>
              <p:blipFill>
                <a:blip r:embed="rId83"/>
                <a:stretch>
                  <a:fillRect/>
                </a:stretch>
              </p:blipFill>
              <p:spPr>
                <a:xfrm>
                  <a:off x="11185557" y="827805"/>
                  <a:ext cx="38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164AB1D8-4EE2-45EC-A2F4-B3BC77810230}"/>
                    </a:ext>
                  </a:extLst>
                </p14:cNvPr>
                <p14:cNvContentPartPr/>
                <p14:nvPr/>
              </p14:nvContentPartPr>
              <p14:xfrm>
                <a:off x="11231997" y="894765"/>
                <a:ext cx="74520" cy="61200"/>
              </p14:xfrm>
            </p:contentPart>
          </mc:Choice>
          <mc:Fallback xmlns="">
            <p:pic>
              <p:nvPicPr>
                <p:cNvPr id="60" name="Freihand 59">
                  <a:extLst>
                    <a:ext uri="{FF2B5EF4-FFF2-40B4-BE49-F238E27FC236}">
                      <a16:creationId xmlns:a16="http://schemas.microsoft.com/office/drawing/2014/main" id="{164AB1D8-4EE2-45EC-A2F4-B3BC77810230}"/>
                    </a:ext>
                  </a:extLst>
                </p:cNvPr>
                <p:cNvPicPr/>
                <p:nvPr/>
              </p:nvPicPr>
              <p:blipFill>
                <a:blip r:embed="rId85"/>
                <a:stretch>
                  <a:fillRect/>
                </a:stretch>
              </p:blipFill>
              <p:spPr>
                <a:xfrm>
                  <a:off x="11227677" y="890445"/>
                  <a:ext cx="83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A26B3E4F-095A-4013-B016-E503AF544418}"/>
                    </a:ext>
                  </a:extLst>
                </p14:cNvPr>
                <p14:cNvContentPartPr/>
                <p14:nvPr/>
              </p14:nvContentPartPr>
              <p14:xfrm>
                <a:off x="11323437" y="867765"/>
                <a:ext cx="298440" cy="227880"/>
              </p14:xfrm>
            </p:contentPart>
          </mc:Choice>
          <mc:Fallback xmlns="">
            <p:pic>
              <p:nvPicPr>
                <p:cNvPr id="62" name="Freihand 61">
                  <a:extLst>
                    <a:ext uri="{FF2B5EF4-FFF2-40B4-BE49-F238E27FC236}">
                      <a16:creationId xmlns:a16="http://schemas.microsoft.com/office/drawing/2014/main" id="{A26B3E4F-095A-4013-B016-E503AF544418}"/>
                    </a:ext>
                  </a:extLst>
                </p:cNvPr>
                <p:cNvPicPr/>
                <p:nvPr/>
              </p:nvPicPr>
              <p:blipFill>
                <a:blip r:embed="rId87"/>
                <a:stretch>
                  <a:fillRect/>
                </a:stretch>
              </p:blipFill>
              <p:spPr>
                <a:xfrm>
                  <a:off x="11319117" y="863445"/>
                  <a:ext cx="3070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E3D6505A-9F2B-425D-A04B-719870A11170}"/>
                    </a:ext>
                  </a:extLst>
                </p14:cNvPr>
                <p14:cNvContentPartPr/>
                <p14:nvPr/>
              </p14:nvContentPartPr>
              <p14:xfrm>
                <a:off x="11642037" y="849405"/>
                <a:ext cx="255240" cy="89280"/>
              </p14:xfrm>
            </p:contentPart>
          </mc:Choice>
          <mc:Fallback xmlns="">
            <p:pic>
              <p:nvPicPr>
                <p:cNvPr id="63" name="Freihand 62">
                  <a:extLst>
                    <a:ext uri="{FF2B5EF4-FFF2-40B4-BE49-F238E27FC236}">
                      <a16:creationId xmlns:a16="http://schemas.microsoft.com/office/drawing/2014/main" id="{E3D6505A-9F2B-425D-A04B-719870A11170}"/>
                    </a:ext>
                  </a:extLst>
                </p:cNvPr>
                <p:cNvPicPr/>
                <p:nvPr/>
              </p:nvPicPr>
              <p:blipFill>
                <a:blip r:embed="rId89"/>
                <a:stretch>
                  <a:fillRect/>
                </a:stretch>
              </p:blipFill>
              <p:spPr>
                <a:xfrm>
                  <a:off x="11637717" y="845085"/>
                  <a:ext cx="263880" cy="97920"/>
                </a:xfrm>
                <a:prstGeom prst="rect">
                  <a:avLst/>
                </a:prstGeom>
              </p:spPr>
            </p:pic>
          </mc:Fallback>
        </mc:AlternateContent>
      </p:grpSp>
      <p:grpSp>
        <p:nvGrpSpPr>
          <p:cNvPr id="135180" name="Gruppieren 135179">
            <a:extLst>
              <a:ext uri="{FF2B5EF4-FFF2-40B4-BE49-F238E27FC236}">
                <a16:creationId xmlns:a16="http://schemas.microsoft.com/office/drawing/2014/main" id="{E76BEF94-65D8-4EA6-8D66-94A9F43C5541}"/>
              </a:ext>
            </a:extLst>
          </p:cNvPr>
          <p:cNvGrpSpPr/>
          <p:nvPr/>
        </p:nvGrpSpPr>
        <p:grpSpPr>
          <a:xfrm>
            <a:off x="2384997" y="996285"/>
            <a:ext cx="1737000" cy="3345905"/>
            <a:chOff x="2384997" y="996285"/>
            <a:chExt cx="1737000" cy="3345905"/>
          </a:xfrm>
        </p:grpSpPr>
        <mc:AlternateContent xmlns:mc="http://schemas.openxmlformats.org/markup-compatibility/2006" xmlns:p14="http://schemas.microsoft.com/office/powerpoint/2010/main">
          <mc:Choice Requires="p14">
            <p:contentPart p14:bwMode="auto" r:id="rId90">
              <p14:nvContentPartPr>
                <p14:cNvPr id="4" name="Freihand 3">
                  <a:extLst>
                    <a:ext uri="{FF2B5EF4-FFF2-40B4-BE49-F238E27FC236}">
                      <a16:creationId xmlns:a16="http://schemas.microsoft.com/office/drawing/2014/main" id="{2EF53B82-09BC-42CC-924F-9D4A62366561}"/>
                    </a:ext>
                  </a:extLst>
                </p14:cNvPr>
                <p14:cNvContentPartPr/>
                <p14:nvPr/>
              </p14:nvContentPartPr>
              <p14:xfrm>
                <a:off x="2384997" y="1034085"/>
                <a:ext cx="382680" cy="457920"/>
              </p14:xfrm>
            </p:contentPart>
          </mc:Choice>
          <mc:Fallback xmlns="">
            <p:pic>
              <p:nvPicPr>
                <p:cNvPr id="4" name="Freihand 3">
                  <a:extLst>
                    <a:ext uri="{FF2B5EF4-FFF2-40B4-BE49-F238E27FC236}">
                      <a16:creationId xmlns:a16="http://schemas.microsoft.com/office/drawing/2014/main" id="{2EF53B82-09BC-42CC-924F-9D4A62366561}"/>
                    </a:ext>
                  </a:extLst>
                </p:cNvPr>
                <p:cNvPicPr/>
                <p:nvPr/>
              </p:nvPicPr>
              <p:blipFill>
                <a:blip r:embed="rId91"/>
                <a:stretch>
                  <a:fillRect/>
                </a:stretch>
              </p:blipFill>
              <p:spPr>
                <a:xfrm>
                  <a:off x="2380677" y="1029765"/>
                  <a:ext cx="39132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 name="Freihand 4">
                  <a:extLst>
                    <a:ext uri="{FF2B5EF4-FFF2-40B4-BE49-F238E27FC236}">
                      <a16:creationId xmlns:a16="http://schemas.microsoft.com/office/drawing/2014/main" id="{A626379B-D54A-4247-A386-9A894C922981}"/>
                    </a:ext>
                  </a:extLst>
                </p14:cNvPr>
                <p14:cNvContentPartPr/>
                <p14:nvPr/>
              </p14:nvContentPartPr>
              <p14:xfrm>
                <a:off x="2790357" y="1270605"/>
                <a:ext cx="315000" cy="550800"/>
              </p14:xfrm>
            </p:contentPart>
          </mc:Choice>
          <mc:Fallback xmlns="">
            <p:pic>
              <p:nvPicPr>
                <p:cNvPr id="5" name="Freihand 4">
                  <a:extLst>
                    <a:ext uri="{FF2B5EF4-FFF2-40B4-BE49-F238E27FC236}">
                      <a16:creationId xmlns:a16="http://schemas.microsoft.com/office/drawing/2014/main" id="{A626379B-D54A-4247-A386-9A894C922981}"/>
                    </a:ext>
                  </a:extLst>
                </p:cNvPr>
                <p:cNvPicPr/>
                <p:nvPr/>
              </p:nvPicPr>
              <p:blipFill>
                <a:blip r:embed="rId93"/>
                <a:stretch>
                  <a:fillRect/>
                </a:stretch>
              </p:blipFill>
              <p:spPr>
                <a:xfrm>
                  <a:off x="2786037" y="1266285"/>
                  <a:ext cx="32364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 name="Freihand 5">
                  <a:extLst>
                    <a:ext uri="{FF2B5EF4-FFF2-40B4-BE49-F238E27FC236}">
                      <a16:creationId xmlns:a16="http://schemas.microsoft.com/office/drawing/2014/main" id="{63EEA341-E68D-404E-BE77-DE723F49E457}"/>
                    </a:ext>
                  </a:extLst>
                </p14:cNvPr>
                <p14:cNvContentPartPr/>
                <p14:nvPr/>
              </p14:nvContentPartPr>
              <p14:xfrm>
                <a:off x="3053877" y="1604325"/>
                <a:ext cx="424800" cy="399600"/>
              </p14:xfrm>
            </p:contentPart>
          </mc:Choice>
          <mc:Fallback xmlns="">
            <p:pic>
              <p:nvPicPr>
                <p:cNvPr id="6" name="Freihand 5">
                  <a:extLst>
                    <a:ext uri="{FF2B5EF4-FFF2-40B4-BE49-F238E27FC236}">
                      <a16:creationId xmlns:a16="http://schemas.microsoft.com/office/drawing/2014/main" id="{63EEA341-E68D-404E-BE77-DE723F49E457}"/>
                    </a:ext>
                  </a:extLst>
                </p:cNvPr>
                <p:cNvPicPr/>
                <p:nvPr/>
              </p:nvPicPr>
              <p:blipFill>
                <a:blip r:embed="rId95"/>
                <a:stretch>
                  <a:fillRect/>
                </a:stretch>
              </p:blipFill>
              <p:spPr>
                <a:xfrm>
                  <a:off x="3049557" y="1600005"/>
                  <a:ext cx="4334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 name="Freihand 7">
                  <a:extLst>
                    <a:ext uri="{FF2B5EF4-FFF2-40B4-BE49-F238E27FC236}">
                      <a16:creationId xmlns:a16="http://schemas.microsoft.com/office/drawing/2014/main" id="{783401FF-EDF1-46B8-A49A-07BC96C12CFF}"/>
                    </a:ext>
                  </a:extLst>
                </p14:cNvPr>
                <p14:cNvContentPartPr/>
                <p14:nvPr/>
              </p14:nvContentPartPr>
              <p14:xfrm>
                <a:off x="3454557" y="1353045"/>
                <a:ext cx="259560" cy="338040"/>
              </p14:xfrm>
            </p:contentPart>
          </mc:Choice>
          <mc:Fallback xmlns="">
            <p:pic>
              <p:nvPicPr>
                <p:cNvPr id="8" name="Freihand 7">
                  <a:extLst>
                    <a:ext uri="{FF2B5EF4-FFF2-40B4-BE49-F238E27FC236}">
                      <a16:creationId xmlns:a16="http://schemas.microsoft.com/office/drawing/2014/main" id="{783401FF-EDF1-46B8-A49A-07BC96C12CFF}"/>
                    </a:ext>
                  </a:extLst>
                </p:cNvPr>
                <p:cNvPicPr/>
                <p:nvPr/>
              </p:nvPicPr>
              <p:blipFill>
                <a:blip r:embed="rId97"/>
                <a:stretch>
                  <a:fillRect/>
                </a:stretch>
              </p:blipFill>
              <p:spPr>
                <a:xfrm>
                  <a:off x="3450237" y="1348725"/>
                  <a:ext cx="2682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 name="Freihand 9">
                  <a:extLst>
                    <a:ext uri="{FF2B5EF4-FFF2-40B4-BE49-F238E27FC236}">
                      <a16:creationId xmlns:a16="http://schemas.microsoft.com/office/drawing/2014/main" id="{DEE5EFAC-87C9-4A7C-AAC2-5AA861ED2B4B}"/>
                    </a:ext>
                  </a:extLst>
                </p14:cNvPr>
                <p14:cNvContentPartPr/>
                <p14:nvPr/>
              </p14:nvContentPartPr>
              <p14:xfrm>
                <a:off x="3769197" y="996285"/>
                <a:ext cx="352800" cy="407520"/>
              </p14:xfrm>
            </p:contentPart>
          </mc:Choice>
          <mc:Fallback xmlns="">
            <p:pic>
              <p:nvPicPr>
                <p:cNvPr id="10" name="Freihand 9">
                  <a:extLst>
                    <a:ext uri="{FF2B5EF4-FFF2-40B4-BE49-F238E27FC236}">
                      <a16:creationId xmlns:a16="http://schemas.microsoft.com/office/drawing/2014/main" id="{DEE5EFAC-87C9-4A7C-AAC2-5AA861ED2B4B}"/>
                    </a:ext>
                  </a:extLst>
                </p:cNvPr>
                <p:cNvPicPr/>
                <p:nvPr/>
              </p:nvPicPr>
              <p:blipFill>
                <a:blip r:embed="rId99"/>
                <a:stretch>
                  <a:fillRect/>
                </a:stretch>
              </p:blipFill>
              <p:spPr>
                <a:xfrm>
                  <a:off x="3764877" y="991965"/>
                  <a:ext cx="3614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5169" name="Freihand 135168">
                  <a:extLst>
                    <a:ext uri="{FF2B5EF4-FFF2-40B4-BE49-F238E27FC236}">
                      <a16:creationId xmlns:a16="http://schemas.microsoft.com/office/drawing/2014/main" id="{3F939270-316D-46D5-B18F-321ED267DA83}"/>
                    </a:ext>
                  </a:extLst>
                </p14:cNvPr>
                <p14:cNvContentPartPr/>
                <p14:nvPr/>
              </p14:nvContentPartPr>
              <p14:xfrm>
                <a:off x="2434677" y="1863590"/>
                <a:ext cx="360" cy="360"/>
              </p14:xfrm>
            </p:contentPart>
          </mc:Choice>
          <mc:Fallback xmlns="">
            <p:pic>
              <p:nvPicPr>
                <p:cNvPr id="135169" name="Freihand 135168">
                  <a:extLst>
                    <a:ext uri="{FF2B5EF4-FFF2-40B4-BE49-F238E27FC236}">
                      <a16:creationId xmlns:a16="http://schemas.microsoft.com/office/drawing/2014/main" id="{3F939270-316D-46D5-B18F-321ED267DA83}"/>
                    </a:ext>
                  </a:extLst>
                </p:cNvPr>
                <p:cNvPicPr/>
                <p:nvPr/>
              </p:nvPicPr>
              <p:blipFill>
                <a:blip r:embed="rId30"/>
                <a:stretch>
                  <a:fillRect/>
                </a:stretch>
              </p:blipFill>
              <p:spPr>
                <a:xfrm>
                  <a:off x="2430357" y="185927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5170" name="Freihand 135169">
                  <a:extLst>
                    <a:ext uri="{FF2B5EF4-FFF2-40B4-BE49-F238E27FC236}">
                      <a16:creationId xmlns:a16="http://schemas.microsoft.com/office/drawing/2014/main" id="{96BFF8D7-B28C-46EF-95A6-D5C1993E5DAD}"/>
                    </a:ext>
                  </a:extLst>
                </p14:cNvPr>
                <p14:cNvContentPartPr/>
                <p14:nvPr/>
              </p14:nvContentPartPr>
              <p14:xfrm>
                <a:off x="2410917" y="1897430"/>
                <a:ext cx="15120" cy="20520"/>
              </p14:xfrm>
            </p:contentPart>
          </mc:Choice>
          <mc:Fallback xmlns="">
            <p:pic>
              <p:nvPicPr>
                <p:cNvPr id="135170" name="Freihand 135169">
                  <a:extLst>
                    <a:ext uri="{FF2B5EF4-FFF2-40B4-BE49-F238E27FC236}">
                      <a16:creationId xmlns:a16="http://schemas.microsoft.com/office/drawing/2014/main" id="{96BFF8D7-B28C-46EF-95A6-D5C1993E5DAD}"/>
                    </a:ext>
                  </a:extLst>
                </p:cNvPr>
                <p:cNvPicPr/>
                <p:nvPr/>
              </p:nvPicPr>
              <p:blipFill>
                <a:blip r:embed="rId102"/>
                <a:stretch>
                  <a:fillRect/>
                </a:stretch>
              </p:blipFill>
              <p:spPr>
                <a:xfrm>
                  <a:off x="2406597" y="1893110"/>
                  <a:ext cx="23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5173" name="Freihand 135172">
                  <a:extLst>
                    <a:ext uri="{FF2B5EF4-FFF2-40B4-BE49-F238E27FC236}">
                      <a16:creationId xmlns:a16="http://schemas.microsoft.com/office/drawing/2014/main" id="{0B26CB80-7FB8-4D48-9ED3-25CAE0FE41EA}"/>
                    </a:ext>
                  </a:extLst>
                </p14:cNvPr>
                <p14:cNvContentPartPr/>
                <p14:nvPr/>
              </p14:nvContentPartPr>
              <p14:xfrm>
                <a:off x="2392197" y="1866470"/>
                <a:ext cx="33840" cy="130320"/>
              </p14:xfrm>
            </p:contentPart>
          </mc:Choice>
          <mc:Fallback xmlns="">
            <p:pic>
              <p:nvPicPr>
                <p:cNvPr id="135173" name="Freihand 135172">
                  <a:extLst>
                    <a:ext uri="{FF2B5EF4-FFF2-40B4-BE49-F238E27FC236}">
                      <a16:creationId xmlns:a16="http://schemas.microsoft.com/office/drawing/2014/main" id="{0B26CB80-7FB8-4D48-9ED3-25CAE0FE41EA}"/>
                    </a:ext>
                  </a:extLst>
                </p:cNvPr>
                <p:cNvPicPr/>
                <p:nvPr/>
              </p:nvPicPr>
              <p:blipFill>
                <a:blip r:embed="rId104"/>
                <a:stretch>
                  <a:fillRect/>
                </a:stretch>
              </p:blipFill>
              <p:spPr>
                <a:xfrm>
                  <a:off x="2387877" y="1862150"/>
                  <a:ext cx="42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5175" name="Freihand 135174">
                  <a:extLst>
                    <a:ext uri="{FF2B5EF4-FFF2-40B4-BE49-F238E27FC236}">
                      <a16:creationId xmlns:a16="http://schemas.microsoft.com/office/drawing/2014/main" id="{15E0F81C-0BA7-41E0-9BF3-6D9762154758}"/>
                    </a:ext>
                  </a:extLst>
                </p14:cNvPr>
                <p14:cNvContentPartPr/>
                <p14:nvPr/>
              </p14:nvContentPartPr>
              <p14:xfrm>
                <a:off x="2725557" y="4304390"/>
                <a:ext cx="1080" cy="2880"/>
              </p14:xfrm>
            </p:contentPart>
          </mc:Choice>
          <mc:Fallback xmlns="">
            <p:pic>
              <p:nvPicPr>
                <p:cNvPr id="135175" name="Freihand 135174">
                  <a:extLst>
                    <a:ext uri="{FF2B5EF4-FFF2-40B4-BE49-F238E27FC236}">
                      <a16:creationId xmlns:a16="http://schemas.microsoft.com/office/drawing/2014/main" id="{15E0F81C-0BA7-41E0-9BF3-6D9762154758}"/>
                    </a:ext>
                  </a:extLst>
                </p:cNvPr>
                <p:cNvPicPr/>
                <p:nvPr/>
              </p:nvPicPr>
              <p:blipFill>
                <a:blip r:embed="rId106"/>
                <a:stretch>
                  <a:fillRect/>
                </a:stretch>
              </p:blipFill>
              <p:spPr>
                <a:xfrm>
                  <a:off x="2721237" y="4300070"/>
                  <a:ext cx="9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5176" name="Freihand 135175">
                  <a:extLst>
                    <a:ext uri="{FF2B5EF4-FFF2-40B4-BE49-F238E27FC236}">
                      <a16:creationId xmlns:a16="http://schemas.microsoft.com/office/drawing/2014/main" id="{4C5532E3-D4A5-44CC-B1EE-142D86809BCC}"/>
                    </a:ext>
                  </a:extLst>
                </p14:cNvPr>
                <p14:cNvContentPartPr/>
                <p14:nvPr/>
              </p14:nvContentPartPr>
              <p14:xfrm>
                <a:off x="2710437" y="4304390"/>
                <a:ext cx="16200" cy="9720"/>
              </p14:xfrm>
            </p:contentPart>
          </mc:Choice>
          <mc:Fallback xmlns="">
            <p:pic>
              <p:nvPicPr>
                <p:cNvPr id="135176" name="Freihand 135175">
                  <a:extLst>
                    <a:ext uri="{FF2B5EF4-FFF2-40B4-BE49-F238E27FC236}">
                      <a16:creationId xmlns:a16="http://schemas.microsoft.com/office/drawing/2014/main" id="{4C5532E3-D4A5-44CC-B1EE-142D86809BCC}"/>
                    </a:ext>
                  </a:extLst>
                </p:cNvPr>
                <p:cNvPicPr/>
                <p:nvPr/>
              </p:nvPicPr>
              <p:blipFill>
                <a:blip r:embed="rId108"/>
                <a:stretch>
                  <a:fillRect/>
                </a:stretch>
              </p:blipFill>
              <p:spPr>
                <a:xfrm>
                  <a:off x="2706117" y="4300070"/>
                  <a:ext cx="24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5177" name="Freihand 135176">
                  <a:extLst>
                    <a:ext uri="{FF2B5EF4-FFF2-40B4-BE49-F238E27FC236}">
                      <a16:creationId xmlns:a16="http://schemas.microsoft.com/office/drawing/2014/main" id="{C022C4BE-C0D4-47DE-818A-16506695754B}"/>
                    </a:ext>
                  </a:extLst>
                </p14:cNvPr>
                <p14:cNvContentPartPr/>
                <p14:nvPr/>
              </p14:nvContentPartPr>
              <p14:xfrm>
                <a:off x="2686317" y="1335110"/>
                <a:ext cx="92520" cy="3007080"/>
              </p14:xfrm>
            </p:contentPart>
          </mc:Choice>
          <mc:Fallback xmlns="">
            <p:pic>
              <p:nvPicPr>
                <p:cNvPr id="135177" name="Freihand 135176">
                  <a:extLst>
                    <a:ext uri="{FF2B5EF4-FFF2-40B4-BE49-F238E27FC236}">
                      <a16:creationId xmlns:a16="http://schemas.microsoft.com/office/drawing/2014/main" id="{C022C4BE-C0D4-47DE-818A-16506695754B}"/>
                    </a:ext>
                  </a:extLst>
                </p:cNvPr>
                <p:cNvPicPr/>
                <p:nvPr/>
              </p:nvPicPr>
              <p:blipFill>
                <a:blip r:embed="rId110"/>
                <a:stretch>
                  <a:fillRect/>
                </a:stretch>
              </p:blipFill>
              <p:spPr>
                <a:xfrm>
                  <a:off x="2681997" y="1330790"/>
                  <a:ext cx="101160" cy="3015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5179" name="Freihand 135178">
                  <a:extLst>
                    <a:ext uri="{FF2B5EF4-FFF2-40B4-BE49-F238E27FC236}">
                      <a16:creationId xmlns:a16="http://schemas.microsoft.com/office/drawing/2014/main" id="{19140FD1-FF3F-4AFA-A63C-7FB5E1B7E69F}"/>
                    </a:ext>
                  </a:extLst>
                </p14:cNvPr>
                <p14:cNvContentPartPr/>
                <p14:nvPr/>
              </p14:nvContentPartPr>
              <p14:xfrm>
                <a:off x="2548077" y="1462550"/>
                <a:ext cx="114480" cy="2837880"/>
              </p14:xfrm>
            </p:contentPart>
          </mc:Choice>
          <mc:Fallback xmlns="">
            <p:pic>
              <p:nvPicPr>
                <p:cNvPr id="135179" name="Freihand 135178">
                  <a:extLst>
                    <a:ext uri="{FF2B5EF4-FFF2-40B4-BE49-F238E27FC236}">
                      <a16:creationId xmlns:a16="http://schemas.microsoft.com/office/drawing/2014/main" id="{19140FD1-FF3F-4AFA-A63C-7FB5E1B7E69F}"/>
                    </a:ext>
                  </a:extLst>
                </p:cNvPr>
                <p:cNvPicPr/>
                <p:nvPr/>
              </p:nvPicPr>
              <p:blipFill>
                <a:blip r:embed="rId112"/>
                <a:stretch>
                  <a:fillRect/>
                </a:stretch>
              </p:blipFill>
              <p:spPr>
                <a:xfrm>
                  <a:off x="2543757" y="1458230"/>
                  <a:ext cx="123120" cy="2846520"/>
                </a:xfrm>
                <a:prstGeom prst="rect">
                  <a:avLst/>
                </a:prstGeom>
              </p:spPr>
            </p:pic>
          </mc:Fallback>
        </mc:AlternateContent>
      </p:grpSp>
      <p:grpSp>
        <p:nvGrpSpPr>
          <p:cNvPr id="135198" name="Gruppieren 135197">
            <a:extLst>
              <a:ext uri="{FF2B5EF4-FFF2-40B4-BE49-F238E27FC236}">
                <a16:creationId xmlns:a16="http://schemas.microsoft.com/office/drawing/2014/main" id="{083463F1-1736-4334-9AF9-7E1BAB777E5E}"/>
              </a:ext>
            </a:extLst>
          </p:cNvPr>
          <p:cNvGrpSpPr/>
          <p:nvPr/>
        </p:nvGrpSpPr>
        <p:grpSpPr>
          <a:xfrm>
            <a:off x="8798037" y="1264550"/>
            <a:ext cx="2626920" cy="355320"/>
            <a:chOff x="8798037" y="1264550"/>
            <a:chExt cx="2626920" cy="355320"/>
          </a:xfrm>
        </p:grpSpPr>
        <mc:AlternateContent xmlns:mc="http://schemas.openxmlformats.org/markup-compatibility/2006" xmlns:p14="http://schemas.microsoft.com/office/powerpoint/2010/main">
          <mc:Choice Requires="p14">
            <p:contentPart p14:bwMode="auto" r:id="rId113">
              <p14:nvContentPartPr>
                <p14:cNvPr id="135181" name="Freihand 135180">
                  <a:extLst>
                    <a:ext uri="{FF2B5EF4-FFF2-40B4-BE49-F238E27FC236}">
                      <a16:creationId xmlns:a16="http://schemas.microsoft.com/office/drawing/2014/main" id="{044EAAEA-E9EB-4C42-B72F-BFC057226055}"/>
                    </a:ext>
                  </a:extLst>
                </p14:cNvPr>
                <p14:cNvContentPartPr/>
                <p14:nvPr/>
              </p14:nvContentPartPr>
              <p14:xfrm>
                <a:off x="8798037" y="1476590"/>
                <a:ext cx="135720" cy="16560"/>
              </p14:xfrm>
            </p:contentPart>
          </mc:Choice>
          <mc:Fallback xmlns="">
            <p:pic>
              <p:nvPicPr>
                <p:cNvPr id="135181" name="Freihand 135180">
                  <a:extLst>
                    <a:ext uri="{FF2B5EF4-FFF2-40B4-BE49-F238E27FC236}">
                      <a16:creationId xmlns:a16="http://schemas.microsoft.com/office/drawing/2014/main" id="{044EAAEA-E9EB-4C42-B72F-BFC057226055}"/>
                    </a:ext>
                  </a:extLst>
                </p:cNvPr>
                <p:cNvPicPr/>
                <p:nvPr/>
              </p:nvPicPr>
              <p:blipFill>
                <a:blip r:embed="rId114"/>
                <a:stretch>
                  <a:fillRect/>
                </a:stretch>
              </p:blipFill>
              <p:spPr>
                <a:xfrm>
                  <a:off x="8793717" y="1472270"/>
                  <a:ext cx="144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5182" name="Freihand 135181">
                  <a:extLst>
                    <a:ext uri="{FF2B5EF4-FFF2-40B4-BE49-F238E27FC236}">
                      <a16:creationId xmlns:a16="http://schemas.microsoft.com/office/drawing/2014/main" id="{8A6C0508-E142-4042-B2F2-B7300DE433C5}"/>
                    </a:ext>
                  </a:extLst>
                </p14:cNvPr>
                <p14:cNvContentPartPr/>
                <p14:nvPr/>
              </p14:nvContentPartPr>
              <p14:xfrm>
                <a:off x="8924397" y="1431590"/>
                <a:ext cx="60840" cy="124560"/>
              </p14:xfrm>
            </p:contentPart>
          </mc:Choice>
          <mc:Fallback xmlns="">
            <p:pic>
              <p:nvPicPr>
                <p:cNvPr id="135182" name="Freihand 135181">
                  <a:extLst>
                    <a:ext uri="{FF2B5EF4-FFF2-40B4-BE49-F238E27FC236}">
                      <a16:creationId xmlns:a16="http://schemas.microsoft.com/office/drawing/2014/main" id="{8A6C0508-E142-4042-B2F2-B7300DE433C5}"/>
                    </a:ext>
                  </a:extLst>
                </p:cNvPr>
                <p:cNvPicPr/>
                <p:nvPr/>
              </p:nvPicPr>
              <p:blipFill>
                <a:blip r:embed="rId116"/>
                <a:stretch>
                  <a:fillRect/>
                </a:stretch>
              </p:blipFill>
              <p:spPr>
                <a:xfrm>
                  <a:off x="8920077" y="1427270"/>
                  <a:ext cx="69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5183" name="Freihand 135182">
                  <a:extLst>
                    <a:ext uri="{FF2B5EF4-FFF2-40B4-BE49-F238E27FC236}">
                      <a16:creationId xmlns:a16="http://schemas.microsoft.com/office/drawing/2014/main" id="{C918761D-37BB-4895-9A05-ABC982118995}"/>
                    </a:ext>
                  </a:extLst>
                </p14:cNvPr>
                <p14:cNvContentPartPr/>
                <p14:nvPr/>
              </p14:nvContentPartPr>
              <p14:xfrm>
                <a:off x="9111957" y="1355990"/>
                <a:ext cx="139320" cy="179640"/>
              </p14:xfrm>
            </p:contentPart>
          </mc:Choice>
          <mc:Fallback xmlns="">
            <p:pic>
              <p:nvPicPr>
                <p:cNvPr id="135183" name="Freihand 135182">
                  <a:extLst>
                    <a:ext uri="{FF2B5EF4-FFF2-40B4-BE49-F238E27FC236}">
                      <a16:creationId xmlns:a16="http://schemas.microsoft.com/office/drawing/2014/main" id="{C918761D-37BB-4895-9A05-ABC982118995}"/>
                    </a:ext>
                  </a:extLst>
                </p:cNvPr>
                <p:cNvPicPr/>
                <p:nvPr/>
              </p:nvPicPr>
              <p:blipFill>
                <a:blip r:embed="rId118"/>
                <a:stretch>
                  <a:fillRect/>
                </a:stretch>
              </p:blipFill>
              <p:spPr>
                <a:xfrm>
                  <a:off x="9107637" y="1351670"/>
                  <a:ext cx="147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5184" name="Freihand 135183">
                  <a:extLst>
                    <a:ext uri="{FF2B5EF4-FFF2-40B4-BE49-F238E27FC236}">
                      <a16:creationId xmlns:a16="http://schemas.microsoft.com/office/drawing/2014/main" id="{158CA199-F28B-4A0C-A41D-F1363EA09FDD}"/>
                    </a:ext>
                  </a:extLst>
                </p14:cNvPr>
                <p14:cNvContentPartPr/>
                <p14:nvPr/>
              </p14:nvContentPartPr>
              <p14:xfrm>
                <a:off x="9256317" y="1409270"/>
                <a:ext cx="5760" cy="16920"/>
              </p14:xfrm>
            </p:contentPart>
          </mc:Choice>
          <mc:Fallback xmlns="">
            <p:pic>
              <p:nvPicPr>
                <p:cNvPr id="135184" name="Freihand 135183">
                  <a:extLst>
                    <a:ext uri="{FF2B5EF4-FFF2-40B4-BE49-F238E27FC236}">
                      <a16:creationId xmlns:a16="http://schemas.microsoft.com/office/drawing/2014/main" id="{158CA199-F28B-4A0C-A41D-F1363EA09FDD}"/>
                    </a:ext>
                  </a:extLst>
                </p:cNvPr>
                <p:cNvPicPr/>
                <p:nvPr/>
              </p:nvPicPr>
              <p:blipFill>
                <a:blip r:embed="rId120"/>
                <a:stretch>
                  <a:fillRect/>
                </a:stretch>
              </p:blipFill>
              <p:spPr>
                <a:xfrm>
                  <a:off x="9251997" y="1404950"/>
                  <a:ext cx="14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5185" name="Freihand 135184">
                  <a:extLst>
                    <a:ext uri="{FF2B5EF4-FFF2-40B4-BE49-F238E27FC236}">
                      <a16:creationId xmlns:a16="http://schemas.microsoft.com/office/drawing/2014/main" id="{36A777FA-C26C-48D1-B49E-2CEBF1F36A0A}"/>
                    </a:ext>
                  </a:extLst>
                </p14:cNvPr>
                <p14:cNvContentPartPr/>
                <p14:nvPr/>
              </p14:nvContentPartPr>
              <p14:xfrm>
                <a:off x="9294477" y="1461830"/>
                <a:ext cx="34920" cy="158040"/>
              </p14:xfrm>
            </p:contentPart>
          </mc:Choice>
          <mc:Fallback xmlns="">
            <p:pic>
              <p:nvPicPr>
                <p:cNvPr id="135185" name="Freihand 135184">
                  <a:extLst>
                    <a:ext uri="{FF2B5EF4-FFF2-40B4-BE49-F238E27FC236}">
                      <a16:creationId xmlns:a16="http://schemas.microsoft.com/office/drawing/2014/main" id="{36A777FA-C26C-48D1-B49E-2CEBF1F36A0A}"/>
                    </a:ext>
                  </a:extLst>
                </p:cNvPr>
                <p:cNvPicPr/>
                <p:nvPr/>
              </p:nvPicPr>
              <p:blipFill>
                <a:blip r:embed="rId122"/>
                <a:stretch>
                  <a:fillRect/>
                </a:stretch>
              </p:blipFill>
              <p:spPr>
                <a:xfrm>
                  <a:off x="9290157" y="1457510"/>
                  <a:ext cx="43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5186" name="Freihand 135185">
                  <a:extLst>
                    <a:ext uri="{FF2B5EF4-FFF2-40B4-BE49-F238E27FC236}">
                      <a16:creationId xmlns:a16="http://schemas.microsoft.com/office/drawing/2014/main" id="{B78163ED-820F-4AE0-A6E3-33A6BCA3BFBA}"/>
                    </a:ext>
                  </a:extLst>
                </p14:cNvPr>
                <p14:cNvContentPartPr/>
                <p14:nvPr/>
              </p14:nvContentPartPr>
              <p14:xfrm>
                <a:off x="9349917" y="1395590"/>
                <a:ext cx="65160" cy="111600"/>
              </p14:xfrm>
            </p:contentPart>
          </mc:Choice>
          <mc:Fallback xmlns="">
            <p:pic>
              <p:nvPicPr>
                <p:cNvPr id="135186" name="Freihand 135185">
                  <a:extLst>
                    <a:ext uri="{FF2B5EF4-FFF2-40B4-BE49-F238E27FC236}">
                      <a16:creationId xmlns:a16="http://schemas.microsoft.com/office/drawing/2014/main" id="{B78163ED-820F-4AE0-A6E3-33A6BCA3BFBA}"/>
                    </a:ext>
                  </a:extLst>
                </p:cNvPr>
                <p:cNvPicPr/>
                <p:nvPr/>
              </p:nvPicPr>
              <p:blipFill>
                <a:blip r:embed="rId124"/>
                <a:stretch>
                  <a:fillRect/>
                </a:stretch>
              </p:blipFill>
              <p:spPr>
                <a:xfrm>
                  <a:off x="9345597" y="1391270"/>
                  <a:ext cx="73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5187" name="Freihand 135186">
                  <a:extLst>
                    <a:ext uri="{FF2B5EF4-FFF2-40B4-BE49-F238E27FC236}">
                      <a16:creationId xmlns:a16="http://schemas.microsoft.com/office/drawing/2014/main" id="{B3EFEB30-5F8E-4AEE-9B54-15C2453E073E}"/>
                    </a:ext>
                  </a:extLst>
                </p14:cNvPr>
                <p14:cNvContentPartPr/>
                <p14:nvPr/>
              </p14:nvContentPartPr>
              <p14:xfrm>
                <a:off x="9569517" y="1393430"/>
                <a:ext cx="32760" cy="126720"/>
              </p14:xfrm>
            </p:contentPart>
          </mc:Choice>
          <mc:Fallback xmlns="">
            <p:pic>
              <p:nvPicPr>
                <p:cNvPr id="135187" name="Freihand 135186">
                  <a:extLst>
                    <a:ext uri="{FF2B5EF4-FFF2-40B4-BE49-F238E27FC236}">
                      <a16:creationId xmlns:a16="http://schemas.microsoft.com/office/drawing/2014/main" id="{B3EFEB30-5F8E-4AEE-9B54-15C2453E073E}"/>
                    </a:ext>
                  </a:extLst>
                </p:cNvPr>
                <p:cNvPicPr/>
                <p:nvPr/>
              </p:nvPicPr>
              <p:blipFill>
                <a:blip r:embed="rId126"/>
                <a:stretch>
                  <a:fillRect/>
                </a:stretch>
              </p:blipFill>
              <p:spPr>
                <a:xfrm>
                  <a:off x="9565197" y="1389110"/>
                  <a:ext cx="41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5188" name="Freihand 135187">
                  <a:extLst>
                    <a:ext uri="{FF2B5EF4-FFF2-40B4-BE49-F238E27FC236}">
                      <a16:creationId xmlns:a16="http://schemas.microsoft.com/office/drawing/2014/main" id="{B28D86C4-3008-45C0-8F78-15D64CB92916}"/>
                    </a:ext>
                  </a:extLst>
                </p14:cNvPr>
                <p14:cNvContentPartPr/>
                <p14:nvPr/>
              </p14:nvContentPartPr>
              <p14:xfrm>
                <a:off x="9620277" y="1312430"/>
                <a:ext cx="379440" cy="187200"/>
              </p14:xfrm>
            </p:contentPart>
          </mc:Choice>
          <mc:Fallback xmlns="">
            <p:pic>
              <p:nvPicPr>
                <p:cNvPr id="135188" name="Freihand 135187">
                  <a:extLst>
                    <a:ext uri="{FF2B5EF4-FFF2-40B4-BE49-F238E27FC236}">
                      <a16:creationId xmlns:a16="http://schemas.microsoft.com/office/drawing/2014/main" id="{B28D86C4-3008-45C0-8F78-15D64CB92916}"/>
                    </a:ext>
                  </a:extLst>
                </p:cNvPr>
                <p:cNvPicPr/>
                <p:nvPr/>
              </p:nvPicPr>
              <p:blipFill>
                <a:blip r:embed="rId128"/>
                <a:stretch>
                  <a:fillRect/>
                </a:stretch>
              </p:blipFill>
              <p:spPr>
                <a:xfrm>
                  <a:off x="9615957" y="1308110"/>
                  <a:ext cx="388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5190" name="Freihand 135189">
                  <a:extLst>
                    <a:ext uri="{FF2B5EF4-FFF2-40B4-BE49-F238E27FC236}">
                      <a16:creationId xmlns:a16="http://schemas.microsoft.com/office/drawing/2014/main" id="{977FB6FB-1C6C-42DF-9C22-52B1FB635EBC}"/>
                    </a:ext>
                  </a:extLst>
                </p14:cNvPr>
                <p14:cNvContentPartPr/>
                <p14:nvPr/>
              </p14:nvContentPartPr>
              <p14:xfrm>
                <a:off x="10085757" y="1395590"/>
                <a:ext cx="184680" cy="83880"/>
              </p14:xfrm>
            </p:contentPart>
          </mc:Choice>
          <mc:Fallback xmlns="">
            <p:pic>
              <p:nvPicPr>
                <p:cNvPr id="135190" name="Freihand 135189">
                  <a:extLst>
                    <a:ext uri="{FF2B5EF4-FFF2-40B4-BE49-F238E27FC236}">
                      <a16:creationId xmlns:a16="http://schemas.microsoft.com/office/drawing/2014/main" id="{977FB6FB-1C6C-42DF-9C22-52B1FB635EBC}"/>
                    </a:ext>
                  </a:extLst>
                </p:cNvPr>
                <p:cNvPicPr/>
                <p:nvPr/>
              </p:nvPicPr>
              <p:blipFill>
                <a:blip r:embed="rId130"/>
                <a:stretch>
                  <a:fillRect/>
                </a:stretch>
              </p:blipFill>
              <p:spPr>
                <a:xfrm>
                  <a:off x="10081437" y="1391270"/>
                  <a:ext cx="193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5191" name="Freihand 135190">
                  <a:extLst>
                    <a:ext uri="{FF2B5EF4-FFF2-40B4-BE49-F238E27FC236}">
                      <a16:creationId xmlns:a16="http://schemas.microsoft.com/office/drawing/2014/main" id="{566ED28A-7001-4D61-BE2F-B20741D2DB71}"/>
                    </a:ext>
                  </a:extLst>
                </p14:cNvPr>
                <p14:cNvContentPartPr/>
                <p14:nvPr/>
              </p14:nvContentPartPr>
              <p14:xfrm>
                <a:off x="10304637" y="1400630"/>
                <a:ext cx="237600" cy="63000"/>
              </p14:xfrm>
            </p:contentPart>
          </mc:Choice>
          <mc:Fallback xmlns="">
            <p:pic>
              <p:nvPicPr>
                <p:cNvPr id="135191" name="Freihand 135190">
                  <a:extLst>
                    <a:ext uri="{FF2B5EF4-FFF2-40B4-BE49-F238E27FC236}">
                      <a16:creationId xmlns:a16="http://schemas.microsoft.com/office/drawing/2014/main" id="{566ED28A-7001-4D61-BE2F-B20741D2DB71}"/>
                    </a:ext>
                  </a:extLst>
                </p:cNvPr>
                <p:cNvPicPr/>
                <p:nvPr/>
              </p:nvPicPr>
              <p:blipFill>
                <a:blip r:embed="rId132"/>
                <a:stretch>
                  <a:fillRect/>
                </a:stretch>
              </p:blipFill>
              <p:spPr>
                <a:xfrm>
                  <a:off x="10300317" y="1396310"/>
                  <a:ext cx="246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5192" name="Freihand 135191">
                  <a:extLst>
                    <a:ext uri="{FF2B5EF4-FFF2-40B4-BE49-F238E27FC236}">
                      <a16:creationId xmlns:a16="http://schemas.microsoft.com/office/drawing/2014/main" id="{6D990F5D-B015-485E-B997-C6FC54E4F21A}"/>
                    </a:ext>
                  </a:extLst>
                </p14:cNvPr>
                <p14:cNvContentPartPr/>
                <p14:nvPr/>
              </p14:nvContentPartPr>
              <p14:xfrm>
                <a:off x="10562397" y="1354190"/>
                <a:ext cx="101160" cy="222840"/>
              </p14:xfrm>
            </p:contentPart>
          </mc:Choice>
          <mc:Fallback xmlns="">
            <p:pic>
              <p:nvPicPr>
                <p:cNvPr id="135192" name="Freihand 135191">
                  <a:extLst>
                    <a:ext uri="{FF2B5EF4-FFF2-40B4-BE49-F238E27FC236}">
                      <a16:creationId xmlns:a16="http://schemas.microsoft.com/office/drawing/2014/main" id="{6D990F5D-B015-485E-B997-C6FC54E4F21A}"/>
                    </a:ext>
                  </a:extLst>
                </p:cNvPr>
                <p:cNvPicPr/>
                <p:nvPr/>
              </p:nvPicPr>
              <p:blipFill>
                <a:blip r:embed="rId134"/>
                <a:stretch>
                  <a:fillRect/>
                </a:stretch>
              </p:blipFill>
              <p:spPr>
                <a:xfrm>
                  <a:off x="10558077" y="1349870"/>
                  <a:ext cx="109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5193" name="Freihand 135192">
                  <a:extLst>
                    <a:ext uri="{FF2B5EF4-FFF2-40B4-BE49-F238E27FC236}">
                      <a16:creationId xmlns:a16="http://schemas.microsoft.com/office/drawing/2014/main" id="{0419A042-BF52-48D4-9377-733CFB940CAB}"/>
                    </a:ext>
                  </a:extLst>
                </p14:cNvPr>
                <p14:cNvContentPartPr/>
                <p14:nvPr/>
              </p14:nvContentPartPr>
              <p14:xfrm>
                <a:off x="10669317" y="1268510"/>
                <a:ext cx="41760" cy="172440"/>
              </p14:xfrm>
            </p:contentPart>
          </mc:Choice>
          <mc:Fallback xmlns="">
            <p:pic>
              <p:nvPicPr>
                <p:cNvPr id="135193" name="Freihand 135192">
                  <a:extLst>
                    <a:ext uri="{FF2B5EF4-FFF2-40B4-BE49-F238E27FC236}">
                      <a16:creationId xmlns:a16="http://schemas.microsoft.com/office/drawing/2014/main" id="{0419A042-BF52-48D4-9377-733CFB940CAB}"/>
                    </a:ext>
                  </a:extLst>
                </p:cNvPr>
                <p:cNvPicPr/>
                <p:nvPr/>
              </p:nvPicPr>
              <p:blipFill>
                <a:blip r:embed="rId136"/>
                <a:stretch>
                  <a:fillRect/>
                </a:stretch>
              </p:blipFill>
              <p:spPr>
                <a:xfrm>
                  <a:off x="10664997" y="1264190"/>
                  <a:ext cx="50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5194" name="Freihand 135193">
                  <a:extLst>
                    <a:ext uri="{FF2B5EF4-FFF2-40B4-BE49-F238E27FC236}">
                      <a16:creationId xmlns:a16="http://schemas.microsoft.com/office/drawing/2014/main" id="{D54371CD-D146-43C9-AA63-B77BC3178F58}"/>
                    </a:ext>
                  </a:extLst>
                </p14:cNvPr>
                <p14:cNvContentPartPr/>
                <p14:nvPr/>
              </p14:nvContentPartPr>
              <p14:xfrm>
                <a:off x="10706757" y="1373270"/>
                <a:ext cx="146520" cy="174600"/>
              </p14:xfrm>
            </p:contentPart>
          </mc:Choice>
          <mc:Fallback xmlns="">
            <p:pic>
              <p:nvPicPr>
                <p:cNvPr id="135194" name="Freihand 135193">
                  <a:extLst>
                    <a:ext uri="{FF2B5EF4-FFF2-40B4-BE49-F238E27FC236}">
                      <a16:creationId xmlns:a16="http://schemas.microsoft.com/office/drawing/2014/main" id="{D54371CD-D146-43C9-AA63-B77BC3178F58}"/>
                    </a:ext>
                  </a:extLst>
                </p:cNvPr>
                <p:cNvPicPr/>
                <p:nvPr/>
              </p:nvPicPr>
              <p:blipFill>
                <a:blip r:embed="rId138"/>
                <a:stretch>
                  <a:fillRect/>
                </a:stretch>
              </p:blipFill>
              <p:spPr>
                <a:xfrm>
                  <a:off x="10702437" y="1368950"/>
                  <a:ext cx="155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5195" name="Freihand 135194">
                  <a:extLst>
                    <a:ext uri="{FF2B5EF4-FFF2-40B4-BE49-F238E27FC236}">
                      <a16:creationId xmlns:a16="http://schemas.microsoft.com/office/drawing/2014/main" id="{17635B60-D9B3-4CBD-8F6A-534DFB8B14A0}"/>
                    </a:ext>
                  </a:extLst>
                </p14:cNvPr>
                <p14:cNvContentPartPr/>
                <p14:nvPr/>
              </p14:nvContentPartPr>
              <p14:xfrm>
                <a:off x="10903317" y="1366790"/>
                <a:ext cx="178560" cy="75240"/>
              </p14:xfrm>
            </p:contentPart>
          </mc:Choice>
          <mc:Fallback xmlns="">
            <p:pic>
              <p:nvPicPr>
                <p:cNvPr id="135195" name="Freihand 135194">
                  <a:extLst>
                    <a:ext uri="{FF2B5EF4-FFF2-40B4-BE49-F238E27FC236}">
                      <a16:creationId xmlns:a16="http://schemas.microsoft.com/office/drawing/2014/main" id="{17635B60-D9B3-4CBD-8F6A-534DFB8B14A0}"/>
                    </a:ext>
                  </a:extLst>
                </p:cNvPr>
                <p:cNvPicPr/>
                <p:nvPr/>
              </p:nvPicPr>
              <p:blipFill>
                <a:blip r:embed="rId140"/>
                <a:stretch>
                  <a:fillRect/>
                </a:stretch>
              </p:blipFill>
              <p:spPr>
                <a:xfrm>
                  <a:off x="10898997" y="1362470"/>
                  <a:ext cx="187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5196" name="Freihand 135195">
                  <a:extLst>
                    <a:ext uri="{FF2B5EF4-FFF2-40B4-BE49-F238E27FC236}">
                      <a16:creationId xmlns:a16="http://schemas.microsoft.com/office/drawing/2014/main" id="{FE16C007-A18F-4D2D-849F-F9CCFA7B98AA}"/>
                    </a:ext>
                  </a:extLst>
                </p14:cNvPr>
                <p14:cNvContentPartPr/>
                <p14:nvPr/>
              </p14:nvContentPartPr>
              <p14:xfrm>
                <a:off x="11103837" y="1373990"/>
                <a:ext cx="210960" cy="48240"/>
              </p14:xfrm>
            </p:contentPart>
          </mc:Choice>
          <mc:Fallback xmlns="">
            <p:pic>
              <p:nvPicPr>
                <p:cNvPr id="135196" name="Freihand 135195">
                  <a:extLst>
                    <a:ext uri="{FF2B5EF4-FFF2-40B4-BE49-F238E27FC236}">
                      <a16:creationId xmlns:a16="http://schemas.microsoft.com/office/drawing/2014/main" id="{FE16C007-A18F-4D2D-849F-F9CCFA7B98AA}"/>
                    </a:ext>
                  </a:extLst>
                </p:cNvPr>
                <p:cNvPicPr/>
                <p:nvPr/>
              </p:nvPicPr>
              <p:blipFill>
                <a:blip r:embed="rId142"/>
                <a:stretch>
                  <a:fillRect/>
                </a:stretch>
              </p:blipFill>
              <p:spPr>
                <a:xfrm>
                  <a:off x="11099517" y="1369670"/>
                  <a:ext cx="219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5197" name="Freihand 135196">
                  <a:extLst>
                    <a:ext uri="{FF2B5EF4-FFF2-40B4-BE49-F238E27FC236}">
                      <a16:creationId xmlns:a16="http://schemas.microsoft.com/office/drawing/2014/main" id="{CAE3138C-7A08-4FB2-B2DF-C080B94ECF67}"/>
                    </a:ext>
                  </a:extLst>
                </p14:cNvPr>
                <p14:cNvContentPartPr/>
                <p14:nvPr/>
              </p14:nvContentPartPr>
              <p14:xfrm>
                <a:off x="11320557" y="1264550"/>
                <a:ext cx="104400" cy="160200"/>
              </p14:xfrm>
            </p:contentPart>
          </mc:Choice>
          <mc:Fallback xmlns="">
            <p:pic>
              <p:nvPicPr>
                <p:cNvPr id="135197" name="Freihand 135196">
                  <a:extLst>
                    <a:ext uri="{FF2B5EF4-FFF2-40B4-BE49-F238E27FC236}">
                      <a16:creationId xmlns:a16="http://schemas.microsoft.com/office/drawing/2014/main" id="{CAE3138C-7A08-4FB2-B2DF-C080B94ECF67}"/>
                    </a:ext>
                  </a:extLst>
                </p:cNvPr>
                <p:cNvPicPr/>
                <p:nvPr/>
              </p:nvPicPr>
              <p:blipFill>
                <a:blip r:embed="rId144"/>
                <a:stretch>
                  <a:fillRect/>
                </a:stretch>
              </p:blipFill>
              <p:spPr>
                <a:xfrm>
                  <a:off x="11316237" y="1260230"/>
                  <a:ext cx="113040" cy="168840"/>
                </a:xfrm>
                <a:prstGeom prst="rect">
                  <a:avLst/>
                </a:prstGeom>
              </p:spPr>
            </p:pic>
          </mc:Fallback>
        </mc:AlternateContent>
      </p:grpSp>
      <p:grpSp>
        <p:nvGrpSpPr>
          <p:cNvPr id="135211" name="Gruppieren 135210">
            <a:extLst>
              <a:ext uri="{FF2B5EF4-FFF2-40B4-BE49-F238E27FC236}">
                <a16:creationId xmlns:a16="http://schemas.microsoft.com/office/drawing/2014/main" id="{B17F5591-B31A-4FB9-8CD7-5C5535E55A59}"/>
              </a:ext>
            </a:extLst>
          </p:cNvPr>
          <p:cNvGrpSpPr/>
          <p:nvPr/>
        </p:nvGrpSpPr>
        <p:grpSpPr>
          <a:xfrm>
            <a:off x="9074157" y="1685750"/>
            <a:ext cx="526680" cy="176040"/>
            <a:chOff x="9074157" y="1685750"/>
            <a:chExt cx="526680" cy="176040"/>
          </a:xfrm>
        </p:grpSpPr>
        <mc:AlternateContent xmlns:mc="http://schemas.openxmlformats.org/markup-compatibility/2006" xmlns:p14="http://schemas.microsoft.com/office/powerpoint/2010/main">
          <mc:Choice Requires="p14">
            <p:contentPart p14:bwMode="auto" r:id="rId145">
              <p14:nvContentPartPr>
                <p14:cNvPr id="135199" name="Freihand 135198">
                  <a:extLst>
                    <a:ext uri="{FF2B5EF4-FFF2-40B4-BE49-F238E27FC236}">
                      <a16:creationId xmlns:a16="http://schemas.microsoft.com/office/drawing/2014/main" id="{F0670862-B3AF-4075-B2E9-CBF1ED6B9E91}"/>
                    </a:ext>
                  </a:extLst>
                </p14:cNvPr>
                <p14:cNvContentPartPr/>
                <p14:nvPr/>
              </p14:nvContentPartPr>
              <p14:xfrm>
                <a:off x="9084237" y="1764590"/>
                <a:ext cx="171720" cy="82440"/>
              </p14:xfrm>
            </p:contentPart>
          </mc:Choice>
          <mc:Fallback xmlns="">
            <p:pic>
              <p:nvPicPr>
                <p:cNvPr id="135199" name="Freihand 135198">
                  <a:extLst>
                    <a:ext uri="{FF2B5EF4-FFF2-40B4-BE49-F238E27FC236}">
                      <a16:creationId xmlns:a16="http://schemas.microsoft.com/office/drawing/2014/main" id="{F0670862-B3AF-4075-B2E9-CBF1ED6B9E91}"/>
                    </a:ext>
                  </a:extLst>
                </p:cNvPr>
                <p:cNvPicPr/>
                <p:nvPr/>
              </p:nvPicPr>
              <p:blipFill>
                <a:blip r:embed="rId146"/>
                <a:stretch>
                  <a:fillRect/>
                </a:stretch>
              </p:blipFill>
              <p:spPr>
                <a:xfrm>
                  <a:off x="9079917" y="1760270"/>
                  <a:ext cx="180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5200" name="Freihand 135199">
                  <a:extLst>
                    <a:ext uri="{FF2B5EF4-FFF2-40B4-BE49-F238E27FC236}">
                      <a16:creationId xmlns:a16="http://schemas.microsoft.com/office/drawing/2014/main" id="{72A5E055-C232-402D-991C-ABC2A7B0EBEC}"/>
                    </a:ext>
                  </a:extLst>
                </p14:cNvPr>
                <p14:cNvContentPartPr/>
                <p14:nvPr/>
              </p14:nvContentPartPr>
              <p14:xfrm>
                <a:off x="9131757" y="1688630"/>
                <a:ext cx="360" cy="360"/>
              </p14:xfrm>
            </p:contentPart>
          </mc:Choice>
          <mc:Fallback xmlns="">
            <p:pic>
              <p:nvPicPr>
                <p:cNvPr id="135200" name="Freihand 135199">
                  <a:extLst>
                    <a:ext uri="{FF2B5EF4-FFF2-40B4-BE49-F238E27FC236}">
                      <a16:creationId xmlns:a16="http://schemas.microsoft.com/office/drawing/2014/main" id="{72A5E055-C232-402D-991C-ABC2A7B0EBEC}"/>
                    </a:ext>
                  </a:extLst>
                </p:cNvPr>
                <p:cNvPicPr/>
                <p:nvPr/>
              </p:nvPicPr>
              <p:blipFill>
                <a:blip r:embed="rId30"/>
                <a:stretch>
                  <a:fillRect/>
                </a:stretch>
              </p:blipFill>
              <p:spPr>
                <a:xfrm>
                  <a:off x="9127437" y="168431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5201" name="Freihand 135200">
                  <a:extLst>
                    <a:ext uri="{FF2B5EF4-FFF2-40B4-BE49-F238E27FC236}">
                      <a16:creationId xmlns:a16="http://schemas.microsoft.com/office/drawing/2014/main" id="{CC590A4E-0484-4E5C-841F-8B654C10385F}"/>
                    </a:ext>
                  </a:extLst>
                </p14:cNvPr>
                <p14:cNvContentPartPr/>
                <p14:nvPr/>
              </p14:nvContentPartPr>
              <p14:xfrm>
                <a:off x="9074157" y="1714910"/>
                <a:ext cx="526680" cy="146880"/>
              </p14:xfrm>
            </p:contentPart>
          </mc:Choice>
          <mc:Fallback xmlns="">
            <p:pic>
              <p:nvPicPr>
                <p:cNvPr id="135201" name="Freihand 135200">
                  <a:extLst>
                    <a:ext uri="{FF2B5EF4-FFF2-40B4-BE49-F238E27FC236}">
                      <a16:creationId xmlns:a16="http://schemas.microsoft.com/office/drawing/2014/main" id="{CC590A4E-0484-4E5C-841F-8B654C10385F}"/>
                    </a:ext>
                  </a:extLst>
                </p:cNvPr>
                <p:cNvPicPr/>
                <p:nvPr/>
              </p:nvPicPr>
              <p:blipFill>
                <a:blip r:embed="rId149"/>
                <a:stretch>
                  <a:fillRect/>
                </a:stretch>
              </p:blipFill>
              <p:spPr>
                <a:xfrm>
                  <a:off x="9069837" y="1710590"/>
                  <a:ext cx="535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202" name="Freihand 135201">
                  <a:extLst>
                    <a:ext uri="{FF2B5EF4-FFF2-40B4-BE49-F238E27FC236}">
                      <a16:creationId xmlns:a16="http://schemas.microsoft.com/office/drawing/2014/main" id="{0EB793BC-BDF6-4099-B70B-E2C575F4AEF0}"/>
                    </a:ext>
                  </a:extLst>
                </p14:cNvPr>
                <p14:cNvContentPartPr/>
                <p14:nvPr/>
              </p14:nvContentPartPr>
              <p14:xfrm>
                <a:off x="9581757" y="1685750"/>
                <a:ext cx="6480" cy="7560"/>
              </p14:xfrm>
            </p:contentPart>
          </mc:Choice>
          <mc:Fallback xmlns="">
            <p:pic>
              <p:nvPicPr>
                <p:cNvPr id="135202" name="Freihand 135201">
                  <a:extLst>
                    <a:ext uri="{FF2B5EF4-FFF2-40B4-BE49-F238E27FC236}">
                      <a16:creationId xmlns:a16="http://schemas.microsoft.com/office/drawing/2014/main" id="{0EB793BC-BDF6-4099-B70B-E2C575F4AEF0}"/>
                    </a:ext>
                  </a:extLst>
                </p:cNvPr>
                <p:cNvPicPr/>
                <p:nvPr/>
              </p:nvPicPr>
              <p:blipFill>
                <a:blip r:embed="rId151"/>
                <a:stretch>
                  <a:fillRect/>
                </a:stretch>
              </p:blipFill>
              <p:spPr>
                <a:xfrm>
                  <a:off x="9577437" y="1681430"/>
                  <a:ext cx="15120" cy="16200"/>
                </a:xfrm>
                <a:prstGeom prst="rect">
                  <a:avLst/>
                </a:prstGeom>
              </p:spPr>
            </p:pic>
          </mc:Fallback>
        </mc:AlternateContent>
      </p:grpSp>
      <p:grpSp>
        <p:nvGrpSpPr>
          <p:cNvPr id="135210" name="Gruppieren 135209">
            <a:extLst>
              <a:ext uri="{FF2B5EF4-FFF2-40B4-BE49-F238E27FC236}">
                <a16:creationId xmlns:a16="http://schemas.microsoft.com/office/drawing/2014/main" id="{04F26E33-5B41-412F-B035-EB04A4D9FE5F}"/>
              </a:ext>
            </a:extLst>
          </p:cNvPr>
          <p:cNvGrpSpPr/>
          <p:nvPr/>
        </p:nvGrpSpPr>
        <p:grpSpPr>
          <a:xfrm>
            <a:off x="9792717" y="1633550"/>
            <a:ext cx="2113920" cy="187920"/>
            <a:chOff x="9792717" y="1633550"/>
            <a:chExt cx="2113920" cy="187920"/>
          </a:xfrm>
        </p:grpSpPr>
        <mc:AlternateContent xmlns:mc="http://schemas.openxmlformats.org/markup-compatibility/2006" xmlns:p14="http://schemas.microsoft.com/office/powerpoint/2010/main">
          <mc:Choice Requires="p14">
            <p:contentPart p14:bwMode="auto" r:id="rId152">
              <p14:nvContentPartPr>
                <p14:cNvPr id="135203" name="Freihand 135202">
                  <a:extLst>
                    <a:ext uri="{FF2B5EF4-FFF2-40B4-BE49-F238E27FC236}">
                      <a16:creationId xmlns:a16="http://schemas.microsoft.com/office/drawing/2014/main" id="{F0D36C0A-BDA4-4C4B-9CAA-769D9C59FE1F}"/>
                    </a:ext>
                  </a:extLst>
                </p14:cNvPr>
                <p14:cNvContentPartPr/>
                <p14:nvPr/>
              </p14:nvContentPartPr>
              <p14:xfrm>
                <a:off x="9792717" y="1727150"/>
                <a:ext cx="354240" cy="94320"/>
              </p14:xfrm>
            </p:contentPart>
          </mc:Choice>
          <mc:Fallback xmlns="">
            <p:pic>
              <p:nvPicPr>
                <p:cNvPr id="135203" name="Freihand 135202">
                  <a:extLst>
                    <a:ext uri="{FF2B5EF4-FFF2-40B4-BE49-F238E27FC236}">
                      <a16:creationId xmlns:a16="http://schemas.microsoft.com/office/drawing/2014/main" id="{F0D36C0A-BDA4-4C4B-9CAA-769D9C59FE1F}"/>
                    </a:ext>
                  </a:extLst>
                </p:cNvPr>
                <p:cNvPicPr/>
                <p:nvPr/>
              </p:nvPicPr>
              <p:blipFill>
                <a:blip r:embed="rId153"/>
                <a:stretch>
                  <a:fillRect/>
                </a:stretch>
              </p:blipFill>
              <p:spPr>
                <a:xfrm>
                  <a:off x="9788397" y="1722830"/>
                  <a:ext cx="362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5204" name="Freihand 135203">
                  <a:extLst>
                    <a:ext uri="{FF2B5EF4-FFF2-40B4-BE49-F238E27FC236}">
                      <a16:creationId xmlns:a16="http://schemas.microsoft.com/office/drawing/2014/main" id="{3FF1C96E-CE14-4645-9284-BBE25F7F1AFE}"/>
                    </a:ext>
                  </a:extLst>
                </p14:cNvPr>
                <p14:cNvContentPartPr/>
                <p14:nvPr/>
              </p14:nvContentPartPr>
              <p14:xfrm>
                <a:off x="10167837" y="1659110"/>
                <a:ext cx="182520" cy="129240"/>
              </p14:xfrm>
            </p:contentPart>
          </mc:Choice>
          <mc:Fallback xmlns="">
            <p:pic>
              <p:nvPicPr>
                <p:cNvPr id="135204" name="Freihand 135203">
                  <a:extLst>
                    <a:ext uri="{FF2B5EF4-FFF2-40B4-BE49-F238E27FC236}">
                      <a16:creationId xmlns:a16="http://schemas.microsoft.com/office/drawing/2014/main" id="{3FF1C96E-CE14-4645-9284-BBE25F7F1AFE}"/>
                    </a:ext>
                  </a:extLst>
                </p:cNvPr>
                <p:cNvPicPr/>
                <p:nvPr/>
              </p:nvPicPr>
              <p:blipFill>
                <a:blip r:embed="rId155"/>
                <a:stretch>
                  <a:fillRect/>
                </a:stretch>
              </p:blipFill>
              <p:spPr>
                <a:xfrm>
                  <a:off x="10163517" y="1654790"/>
                  <a:ext cx="191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5205" name="Freihand 135204">
                  <a:extLst>
                    <a:ext uri="{FF2B5EF4-FFF2-40B4-BE49-F238E27FC236}">
                      <a16:creationId xmlns:a16="http://schemas.microsoft.com/office/drawing/2014/main" id="{D1679526-B59F-47E5-AE06-F0BBB9BBEEC0}"/>
                    </a:ext>
                  </a:extLst>
                </p14:cNvPr>
                <p14:cNvContentPartPr/>
                <p14:nvPr/>
              </p14:nvContentPartPr>
              <p14:xfrm>
                <a:off x="10473837" y="1710590"/>
                <a:ext cx="260640" cy="73800"/>
              </p14:xfrm>
            </p:contentPart>
          </mc:Choice>
          <mc:Fallback xmlns="">
            <p:pic>
              <p:nvPicPr>
                <p:cNvPr id="135205" name="Freihand 135204">
                  <a:extLst>
                    <a:ext uri="{FF2B5EF4-FFF2-40B4-BE49-F238E27FC236}">
                      <a16:creationId xmlns:a16="http://schemas.microsoft.com/office/drawing/2014/main" id="{D1679526-B59F-47E5-AE06-F0BBB9BBEEC0}"/>
                    </a:ext>
                  </a:extLst>
                </p:cNvPr>
                <p:cNvPicPr/>
                <p:nvPr/>
              </p:nvPicPr>
              <p:blipFill>
                <a:blip r:embed="rId157"/>
                <a:stretch>
                  <a:fillRect/>
                </a:stretch>
              </p:blipFill>
              <p:spPr>
                <a:xfrm>
                  <a:off x="10469517" y="1706270"/>
                  <a:ext cx="269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206" name="Freihand 135205">
                  <a:extLst>
                    <a:ext uri="{FF2B5EF4-FFF2-40B4-BE49-F238E27FC236}">
                      <a16:creationId xmlns:a16="http://schemas.microsoft.com/office/drawing/2014/main" id="{BA1D8DA3-129D-4B9F-A7E5-84FC3B2E9F58}"/>
                    </a:ext>
                  </a:extLst>
                </p14:cNvPr>
                <p14:cNvContentPartPr/>
                <p14:nvPr/>
              </p14:nvContentPartPr>
              <p14:xfrm>
                <a:off x="10801437" y="1655510"/>
                <a:ext cx="173520" cy="128880"/>
              </p14:xfrm>
            </p:contentPart>
          </mc:Choice>
          <mc:Fallback xmlns="">
            <p:pic>
              <p:nvPicPr>
                <p:cNvPr id="135206" name="Freihand 135205">
                  <a:extLst>
                    <a:ext uri="{FF2B5EF4-FFF2-40B4-BE49-F238E27FC236}">
                      <a16:creationId xmlns:a16="http://schemas.microsoft.com/office/drawing/2014/main" id="{BA1D8DA3-129D-4B9F-A7E5-84FC3B2E9F58}"/>
                    </a:ext>
                  </a:extLst>
                </p:cNvPr>
                <p:cNvPicPr/>
                <p:nvPr/>
              </p:nvPicPr>
              <p:blipFill>
                <a:blip r:embed="rId159"/>
                <a:stretch>
                  <a:fillRect/>
                </a:stretch>
              </p:blipFill>
              <p:spPr>
                <a:xfrm>
                  <a:off x="10797117" y="1651190"/>
                  <a:ext cx="182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5207" name="Freihand 135206">
                  <a:extLst>
                    <a:ext uri="{FF2B5EF4-FFF2-40B4-BE49-F238E27FC236}">
                      <a16:creationId xmlns:a16="http://schemas.microsoft.com/office/drawing/2014/main" id="{6CB6ED3F-AF26-45F8-9D1A-FF50B72C9642}"/>
                    </a:ext>
                  </a:extLst>
                </p14:cNvPr>
                <p14:cNvContentPartPr/>
                <p14:nvPr/>
              </p14:nvContentPartPr>
              <p14:xfrm>
                <a:off x="11018157" y="1707350"/>
                <a:ext cx="145080" cy="86040"/>
              </p14:xfrm>
            </p:contentPart>
          </mc:Choice>
          <mc:Fallback xmlns="">
            <p:pic>
              <p:nvPicPr>
                <p:cNvPr id="135207" name="Freihand 135206">
                  <a:extLst>
                    <a:ext uri="{FF2B5EF4-FFF2-40B4-BE49-F238E27FC236}">
                      <a16:creationId xmlns:a16="http://schemas.microsoft.com/office/drawing/2014/main" id="{6CB6ED3F-AF26-45F8-9D1A-FF50B72C9642}"/>
                    </a:ext>
                  </a:extLst>
                </p:cNvPr>
                <p:cNvPicPr/>
                <p:nvPr/>
              </p:nvPicPr>
              <p:blipFill>
                <a:blip r:embed="rId161"/>
                <a:stretch>
                  <a:fillRect/>
                </a:stretch>
              </p:blipFill>
              <p:spPr>
                <a:xfrm>
                  <a:off x="11013837" y="1703030"/>
                  <a:ext cx="153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5208" name="Freihand 135207">
                  <a:extLst>
                    <a:ext uri="{FF2B5EF4-FFF2-40B4-BE49-F238E27FC236}">
                      <a16:creationId xmlns:a16="http://schemas.microsoft.com/office/drawing/2014/main" id="{E0D435A2-9258-47D2-8DE3-9D857D4EECD6}"/>
                    </a:ext>
                  </a:extLst>
                </p14:cNvPr>
                <p14:cNvContentPartPr/>
                <p14:nvPr/>
              </p14:nvContentPartPr>
              <p14:xfrm>
                <a:off x="11174757" y="1699790"/>
                <a:ext cx="288000" cy="57960"/>
              </p14:xfrm>
            </p:contentPart>
          </mc:Choice>
          <mc:Fallback xmlns="">
            <p:pic>
              <p:nvPicPr>
                <p:cNvPr id="135208" name="Freihand 135207">
                  <a:extLst>
                    <a:ext uri="{FF2B5EF4-FFF2-40B4-BE49-F238E27FC236}">
                      <a16:creationId xmlns:a16="http://schemas.microsoft.com/office/drawing/2014/main" id="{E0D435A2-9258-47D2-8DE3-9D857D4EECD6}"/>
                    </a:ext>
                  </a:extLst>
                </p:cNvPr>
                <p:cNvPicPr/>
                <p:nvPr/>
              </p:nvPicPr>
              <p:blipFill>
                <a:blip r:embed="rId163"/>
                <a:stretch>
                  <a:fillRect/>
                </a:stretch>
              </p:blipFill>
              <p:spPr>
                <a:xfrm>
                  <a:off x="11170437" y="1695470"/>
                  <a:ext cx="29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5209" name="Freihand 135208">
                  <a:extLst>
                    <a:ext uri="{FF2B5EF4-FFF2-40B4-BE49-F238E27FC236}">
                      <a16:creationId xmlns:a16="http://schemas.microsoft.com/office/drawing/2014/main" id="{B4DE8CAD-240F-4F4B-8196-C336CB6D7C2F}"/>
                    </a:ext>
                  </a:extLst>
                </p14:cNvPr>
                <p14:cNvContentPartPr/>
                <p14:nvPr/>
              </p14:nvContentPartPr>
              <p14:xfrm>
                <a:off x="11467797" y="1633550"/>
                <a:ext cx="438840" cy="104760"/>
              </p14:xfrm>
            </p:contentPart>
          </mc:Choice>
          <mc:Fallback xmlns="">
            <p:pic>
              <p:nvPicPr>
                <p:cNvPr id="135209" name="Freihand 135208">
                  <a:extLst>
                    <a:ext uri="{FF2B5EF4-FFF2-40B4-BE49-F238E27FC236}">
                      <a16:creationId xmlns:a16="http://schemas.microsoft.com/office/drawing/2014/main" id="{B4DE8CAD-240F-4F4B-8196-C336CB6D7C2F}"/>
                    </a:ext>
                  </a:extLst>
                </p:cNvPr>
                <p:cNvPicPr/>
                <p:nvPr/>
              </p:nvPicPr>
              <p:blipFill>
                <a:blip r:embed="rId165"/>
                <a:stretch>
                  <a:fillRect/>
                </a:stretch>
              </p:blipFill>
              <p:spPr>
                <a:xfrm>
                  <a:off x="11463477" y="1629230"/>
                  <a:ext cx="447480" cy="113400"/>
                </a:xfrm>
                <a:prstGeom prst="rect">
                  <a:avLst/>
                </a:prstGeom>
              </p:spPr>
            </p:pic>
          </mc:Fallback>
        </mc:AlternateContent>
      </p:grpSp>
      <p:grpSp>
        <p:nvGrpSpPr>
          <p:cNvPr id="135242" name="Gruppieren 135241">
            <a:extLst>
              <a:ext uri="{FF2B5EF4-FFF2-40B4-BE49-F238E27FC236}">
                <a16:creationId xmlns:a16="http://schemas.microsoft.com/office/drawing/2014/main" id="{A16B5D23-1604-4A05-A521-17642BB34912}"/>
              </a:ext>
            </a:extLst>
          </p:cNvPr>
          <p:cNvGrpSpPr/>
          <p:nvPr/>
        </p:nvGrpSpPr>
        <p:grpSpPr>
          <a:xfrm>
            <a:off x="8403837" y="2127830"/>
            <a:ext cx="3370320" cy="592200"/>
            <a:chOff x="8403837" y="2127830"/>
            <a:chExt cx="3370320" cy="592200"/>
          </a:xfrm>
        </p:grpSpPr>
        <mc:AlternateContent xmlns:mc="http://schemas.openxmlformats.org/markup-compatibility/2006" xmlns:p14="http://schemas.microsoft.com/office/powerpoint/2010/main">
          <mc:Choice Requires="p14">
            <p:contentPart p14:bwMode="auto" r:id="rId166">
              <p14:nvContentPartPr>
                <p14:cNvPr id="135212" name="Freihand 135211">
                  <a:extLst>
                    <a:ext uri="{FF2B5EF4-FFF2-40B4-BE49-F238E27FC236}">
                      <a16:creationId xmlns:a16="http://schemas.microsoft.com/office/drawing/2014/main" id="{E8A65E1F-F6CC-4584-BE2D-8A0D9786F1F6}"/>
                    </a:ext>
                  </a:extLst>
                </p14:cNvPr>
                <p14:cNvContentPartPr/>
                <p14:nvPr/>
              </p14:nvContentPartPr>
              <p14:xfrm>
                <a:off x="8403837" y="2289830"/>
                <a:ext cx="340920" cy="11880"/>
              </p14:xfrm>
            </p:contentPart>
          </mc:Choice>
          <mc:Fallback xmlns="">
            <p:pic>
              <p:nvPicPr>
                <p:cNvPr id="135212" name="Freihand 135211">
                  <a:extLst>
                    <a:ext uri="{FF2B5EF4-FFF2-40B4-BE49-F238E27FC236}">
                      <a16:creationId xmlns:a16="http://schemas.microsoft.com/office/drawing/2014/main" id="{E8A65E1F-F6CC-4584-BE2D-8A0D9786F1F6}"/>
                    </a:ext>
                  </a:extLst>
                </p:cNvPr>
                <p:cNvPicPr/>
                <p:nvPr/>
              </p:nvPicPr>
              <p:blipFill>
                <a:blip r:embed="rId167"/>
                <a:stretch>
                  <a:fillRect/>
                </a:stretch>
              </p:blipFill>
              <p:spPr>
                <a:xfrm>
                  <a:off x="8399517" y="2285510"/>
                  <a:ext cx="349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5213" name="Freihand 135212">
                  <a:extLst>
                    <a:ext uri="{FF2B5EF4-FFF2-40B4-BE49-F238E27FC236}">
                      <a16:creationId xmlns:a16="http://schemas.microsoft.com/office/drawing/2014/main" id="{B3AFA963-BFEE-4FEB-8221-9BA4FF4628C4}"/>
                    </a:ext>
                  </a:extLst>
                </p14:cNvPr>
                <p14:cNvContentPartPr/>
                <p14:nvPr/>
              </p14:nvContentPartPr>
              <p14:xfrm>
                <a:off x="8639277" y="2210270"/>
                <a:ext cx="185040" cy="200160"/>
              </p14:xfrm>
            </p:contentPart>
          </mc:Choice>
          <mc:Fallback xmlns="">
            <p:pic>
              <p:nvPicPr>
                <p:cNvPr id="135213" name="Freihand 135212">
                  <a:extLst>
                    <a:ext uri="{FF2B5EF4-FFF2-40B4-BE49-F238E27FC236}">
                      <a16:creationId xmlns:a16="http://schemas.microsoft.com/office/drawing/2014/main" id="{B3AFA963-BFEE-4FEB-8221-9BA4FF4628C4}"/>
                    </a:ext>
                  </a:extLst>
                </p:cNvPr>
                <p:cNvPicPr/>
                <p:nvPr/>
              </p:nvPicPr>
              <p:blipFill>
                <a:blip r:embed="rId169"/>
                <a:stretch>
                  <a:fillRect/>
                </a:stretch>
              </p:blipFill>
              <p:spPr>
                <a:xfrm>
                  <a:off x="8634957" y="2205950"/>
                  <a:ext cx="1936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5215" name="Freihand 135214">
                  <a:extLst>
                    <a:ext uri="{FF2B5EF4-FFF2-40B4-BE49-F238E27FC236}">
                      <a16:creationId xmlns:a16="http://schemas.microsoft.com/office/drawing/2014/main" id="{1FED116B-FF34-48A7-B793-319D053D9DD7}"/>
                    </a:ext>
                  </a:extLst>
                </p14:cNvPr>
                <p14:cNvContentPartPr/>
                <p14:nvPr/>
              </p14:nvContentPartPr>
              <p14:xfrm>
                <a:off x="9015477" y="2219270"/>
                <a:ext cx="109440" cy="161640"/>
              </p14:xfrm>
            </p:contentPart>
          </mc:Choice>
          <mc:Fallback xmlns="">
            <p:pic>
              <p:nvPicPr>
                <p:cNvPr id="135215" name="Freihand 135214">
                  <a:extLst>
                    <a:ext uri="{FF2B5EF4-FFF2-40B4-BE49-F238E27FC236}">
                      <a16:creationId xmlns:a16="http://schemas.microsoft.com/office/drawing/2014/main" id="{1FED116B-FF34-48A7-B793-319D053D9DD7}"/>
                    </a:ext>
                  </a:extLst>
                </p:cNvPr>
                <p:cNvPicPr/>
                <p:nvPr/>
              </p:nvPicPr>
              <p:blipFill>
                <a:blip r:embed="rId171"/>
                <a:stretch>
                  <a:fillRect/>
                </a:stretch>
              </p:blipFill>
              <p:spPr>
                <a:xfrm>
                  <a:off x="9011157" y="2214950"/>
                  <a:ext cx="118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5216" name="Freihand 135215">
                  <a:extLst>
                    <a:ext uri="{FF2B5EF4-FFF2-40B4-BE49-F238E27FC236}">
                      <a16:creationId xmlns:a16="http://schemas.microsoft.com/office/drawing/2014/main" id="{CB3162AB-D25C-40AF-B61F-09C5A924ADCB}"/>
                    </a:ext>
                  </a:extLst>
                </p14:cNvPr>
                <p14:cNvContentPartPr/>
                <p14:nvPr/>
              </p14:nvContentPartPr>
              <p14:xfrm>
                <a:off x="9137517" y="2244470"/>
                <a:ext cx="107640" cy="112680"/>
              </p14:xfrm>
            </p:contentPart>
          </mc:Choice>
          <mc:Fallback xmlns="">
            <p:pic>
              <p:nvPicPr>
                <p:cNvPr id="135216" name="Freihand 135215">
                  <a:extLst>
                    <a:ext uri="{FF2B5EF4-FFF2-40B4-BE49-F238E27FC236}">
                      <a16:creationId xmlns:a16="http://schemas.microsoft.com/office/drawing/2014/main" id="{CB3162AB-D25C-40AF-B61F-09C5A924ADCB}"/>
                    </a:ext>
                  </a:extLst>
                </p:cNvPr>
                <p:cNvPicPr/>
                <p:nvPr/>
              </p:nvPicPr>
              <p:blipFill>
                <a:blip r:embed="rId173"/>
                <a:stretch>
                  <a:fillRect/>
                </a:stretch>
              </p:blipFill>
              <p:spPr>
                <a:xfrm>
                  <a:off x="9133197" y="2240150"/>
                  <a:ext cx="11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5217" name="Freihand 135216">
                  <a:extLst>
                    <a:ext uri="{FF2B5EF4-FFF2-40B4-BE49-F238E27FC236}">
                      <a16:creationId xmlns:a16="http://schemas.microsoft.com/office/drawing/2014/main" id="{315A5D74-9883-409C-8C38-C60C6CB974A5}"/>
                    </a:ext>
                  </a:extLst>
                </p14:cNvPr>
                <p14:cNvContentPartPr/>
                <p14:nvPr/>
              </p14:nvContentPartPr>
              <p14:xfrm>
                <a:off x="9248757" y="2258870"/>
                <a:ext cx="106200" cy="71280"/>
              </p14:xfrm>
            </p:contentPart>
          </mc:Choice>
          <mc:Fallback xmlns="">
            <p:pic>
              <p:nvPicPr>
                <p:cNvPr id="135217" name="Freihand 135216">
                  <a:extLst>
                    <a:ext uri="{FF2B5EF4-FFF2-40B4-BE49-F238E27FC236}">
                      <a16:creationId xmlns:a16="http://schemas.microsoft.com/office/drawing/2014/main" id="{315A5D74-9883-409C-8C38-C60C6CB974A5}"/>
                    </a:ext>
                  </a:extLst>
                </p:cNvPr>
                <p:cNvPicPr/>
                <p:nvPr/>
              </p:nvPicPr>
              <p:blipFill>
                <a:blip r:embed="rId175"/>
                <a:stretch>
                  <a:fillRect/>
                </a:stretch>
              </p:blipFill>
              <p:spPr>
                <a:xfrm>
                  <a:off x="9244437" y="2254550"/>
                  <a:ext cx="114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5218" name="Freihand 135217">
                  <a:extLst>
                    <a:ext uri="{FF2B5EF4-FFF2-40B4-BE49-F238E27FC236}">
                      <a16:creationId xmlns:a16="http://schemas.microsoft.com/office/drawing/2014/main" id="{ED45B7E8-62BC-4782-AA45-C839597025C1}"/>
                    </a:ext>
                  </a:extLst>
                </p14:cNvPr>
                <p14:cNvContentPartPr/>
                <p14:nvPr/>
              </p14:nvContentPartPr>
              <p14:xfrm>
                <a:off x="9394197" y="2237270"/>
                <a:ext cx="104040" cy="124200"/>
              </p14:xfrm>
            </p:contentPart>
          </mc:Choice>
          <mc:Fallback xmlns="">
            <p:pic>
              <p:nvPicPr>
                <p:cNvPr id="135218" name="Freihand 135217">
                  <a:extLst>
                    <a:ext uri="{FF2B5EF4-FFF2-40B4-BE49-F238E27FC236}">
                      <a16:creationId xmlns:a16="http://schemas.microsoft.com/office/drawing/2014/main" id="{ED45B7E8-62BC-4782-AA45-C839597025C1}"/>
                    </a:ext>
                  </a:extLst>
                </p:cNvPr>
                <p:cNvPicPr/>
                <p:nvPr/>
              </p:nvPicPr>
              <p:blipFill>
                <a:blip r:embed="rId177"/>
                <a:stretch>
                  <a:fillRect/>
                </a:stretch>
              </p:blipFill>
              <p:spPr>
                <a:xfrm>
                  <a:off x="9389877" y="2232950"/>
                  <a:ext cx="112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219" name="Freihand 135218">
                  <a:extLst>
                    <a:ext uri="{FF2B5EF4-FFF2-40B4-BE49-F238E27FC236}">
                      <a16:creationId xmlns:a16="http://schemas.microsoft.com/office/drawing/2014/main" id="{67B87F75-9C26-4AE7-BDEB-04C0337F05C4}"/>
                    </a:ext>
                  </a:extLst>
                </p14:cNvPr>
                <p14:cNvContentPartPr/>
                <p14:nvPr/>
              </p14:nvContentPartPr>
              <p14:xfrm>
                <a:off x="9483477" y="2153030"/>
                <a:ext cx="460440" cy="173160"/>
              </p14:xfrm>
            </p:contentPart>
          </mc:Choice>
          <mc:Fallback xmlns="">
            <p:pic>
              <p:nvPicPr>
                <p:cNvPr id="135219" name="Freihand 135218">
                  <a:extLst>
                    <a:ext uri="{FF2B5EF4-FFF2-40B4-BE49-F238E27FC236}">
                      <a16:creationId xmlns:a16="http://schemas.microsoft.com/office/drawing/2014/main" id="{67B87F75-9C26-4AE7-BDEB-04C0337F05C4}"/>
                    </a:ext>
                  </a:extLst>
                </p:cNvPr>
                <p:cNvPicPr/>
                <p:nvPr/>
              </p:nvPicPr>
              <p:blipFill>
                <a:blip r:embed="rId179"/>
                <a:stretch>
                  <a:fillRect/>
                </a:stretch>
              </p:blipFill>
              <p:spPr>
                <a:xfrm>
                  <a:off x="9479157" y="2148710"/>
                  <a:ext cx="469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5220" name="Freihand 135219">
                  <a:extLst>
                    <a:ext uri="{FF2B5EF4-FFF2-40B4-BE49-F238E27FC236}">
                      <a16:creationId xmlns:a16="http://schemas.microsoft.com/office/drawing/2014/main" id="{84057C96-5681-4C02-B0C8-BD8D3AAF1065}"/>
                    </a:ext>
                  </a:extLst>
                </p14:cNvPr>
                <p14:cNvContentPartPr/>
                <p14:nvPr/>
              </p14:nvContentPartPr>
              <p14:xfrm>
                <a:off x="10178637" y="2127830"/>
                <a:ext cx="127080" cy="165600"/>
              </p14:xfrm>
            </p:contentPart>
          </mc:Choice>
          <mc:Fallback xmlns="">
            <p:pic>
              <p:nvPicPr>
                <p:cNvPr id="135220" name="Freihand 135219">
                  <a:extLst>
                    <a:ext uri="{FF2B5EF4-FFF2-40B4-BE49-F238E27FC236}">
                      <a16:creationId xmlns:a16="http://schemas.microsoft.com/office/drawing/2014/main" id="{84057C96-5681-4C02-B0C8-BD8D3AAF1065}"/>
                    </a:ext>
                  </a:extLst>
                </p:cNvPr>
                <p:cNvPicPr/>
                <p:nvPr/>
              </p:nvPicPr>
              <p:blipFill>
                <a:blip r:embed="rId181"/>
                <a:stretch>
                  <a:fillRect/>
                </a:stretch>
              </p:blipFill>
              <p:spPr>
                <a:xfrm>
                  <a:off x="10174317" y="2123510"/>
                  <a:ext cx="135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221" name="Freihand 135220">
                  <a:extLst>
                    <a:ext uri="{FF2B5EF4-FFF2-40B4-BE49-F238E27FC236}">
                      <a16:creationId xmlns:a16="http://schemas.microsoft.com/office/drawing/2014/main" id="{B0D6FCAA-D14E-470B-B4DA-1387341DA2F4}"/>
                    </a:ext>
                  </a:extLst>
                </p14:cNvPr>
                <p14:cNvContentPartPr/>
                <p14:nvPr/>
              </p14:nvContentPartPr>
              <p14:xfrm>
                <a:off x="10338477" y="2199110"/>
                <a:ext cx="69120" cy="72360"/>
              </p14:xfrm>
            </p:contentPart>
          </mc:Choice>
          <mc:Fallback xmlns="">
            <p:pic>
              <p:nvPicPr>
                <p:cNvPr id="135221" name="Freihand 135220">
                  <a:extLst>
                    <a:ext uri="{FF2B5EF4-FFF2-40B4-BE49-F238E27FC236}">
                      <a16:creationId xmlns:a16="http://schemas.microsoft.com/office/drawing/2014/main" id="{B0D6FCAA-D14E-470B-B4DA-1387341DA2F4}"/>
                    </a:ext>
                  </a:extLst>
                </p:cNvPr>
                <p:cNvPicPr/>
                <p:nvPr/>
              </p:nvPicPr>
              <p:blipFill>
                <a:blip r:embed="rId183"/>
                <a:stretch>
                  <a:fillRect/>
                </a:stretch>
              </p:blipFill>
              <p:spPr>
                <a:xfrm>
                  <a:off x="10334157" y="2194790"/>
                  <a:ext cx="77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222" name="Freihand 135221">
                  <a:extLst>
                    <a:ext uri="{FF2B5EF4-FFF2-40B4-BE49-F238E27FC236}">
                      <a16:creationId xmlns:a16="http://schemas.microsoft.com/office/drawing/2014/main" id="{1D6744EE-A166-4239-BE00-1BC6670AB619}"/>
                    </a:ext>
                  </a:extLst>
                </p14:cNvPr>
                <p14:cNvContentPartPr/>
                <p14:nvPr/>
              </p14:nvContentPartPr>
              <p14:xfrm>
                <a:off x="10438917" y="2187590"/>
                <a:ext cx="133200" cy="187920"/>
              </p14:xfrm>
            </p:contentPart>
          </mc:Choice>
          <mc:Fallback xmlns="">
            <p:pic>
              <p:nvPicPr>
                <p:cNvPr id="135222" name="Freihand 135221">
                  <a:extLst>
                    <a:ext uri="{FF2B5EF4-FFF2-40B4-BE49-F238E27FC236}">
                      <a16:creationId xmlns:a16="http://schemas.microsoft.com/office/drawing/2014/main" id="{1D6744EE-A166-4239-BE00-1BC6670AB619}"/>
                    </a:ext>
                  </a:extLst>
                </p:cNvPr>
                <p:cNvPicPr/>
                <p:nvPr/>
              </p:nvPicPr>
              <p:blipFill>
                <a:blip r:embed="rId185"/>
                <a:stretch>
                  <a:fillRect/>
                </a:stretch>
              </p:blipFill>
              <p:spPr>
                <a:xfrm>
                  <a:off x="10434597" y="2183270"/>
                  <a:ext cx="141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223" name="Freihand 135222">
                  <a:extLst>
                    <a:ext uri="{FF2B5EF4-FFF2-40B4-BE49-F238E27FC236}">
                      <a16:creationId xmlns:a16="http://schemas.microsoft.com/office/drawing/2014/main" id="{634A0E4D-CF79-4D6B-B322-7821333B8E75}"/>
                    </a:ext>
                  </a:extLst>
                </p14:cNvPr>
                <p14:cNvContentPartPr/>
                <p14:nvPr/>
              </p14:nvContentPartPr>
              <p14:xfrm>
                <a:off x="10588317" y="2181470"/>
                <a:ext cx="167760" cy="56160"/>
              </p14:xfrm>
            </p:contentPart>
          </mc:Choice>
          <mc:Fallback xmlns="">
            <p:pic>
              <p:nvPicPr>
                <p:cNvPr id="135223" name="Freihand 135222">
                  <a:extLst>
                    <a:ext uri="{FF2B5EF4-FFF2-40B4-BE49-F238E27FC236}">
                      <a16:creationId xmlns:a16="http://schemas.microsoft.com/office/drawing/2014/main" id="{634A0E4D-CF79-4D6B-B322-7821333B8E75}"/>
                    </a:ext>
                  </a:extLst>
                </p:cNvPr>
                <p:cNvPicPr/>
                <p:nvPr/>
              </p:nvPicPr>
              <p:blipFill>
                <a:blip r:embed="rId187"/>
                <a:stretch>
                  <a:fillRect/>
                </a:stretch>
              </p:blipFill>
              <p:spPr>
                <a:xfrm>
                  <a:off x="10583997" y="2177150"/>
                  <a:ext cx="176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224" name="Freihand 135223">
                  <a:extLst>
                    <a:ext uri="{FF2B5EF4-FFF2-40B4-BE49-F238E27FC236}">
                      <a16:creationId xmlns:a16="http://schemas.microsoft.com/office/drawing/2014/main" id="{063B612E-C6FC-47AA-BB20-A47E35085370}"/>
                    </a:ext>
                  </a:extLst>
                </p14:cNvPr>
                <p14:cNvContentPartPr/>
                <p14:nvPr/>
              </p14:nvContentPartPr>
              <p14:xfrm>
                <a:off x="10791357" y="2139710"/>
                <a:ext cx="286920" cy="97200"/>
              </p14:xfrm>
            </p:contentPart>
          </mc:Choice>
          <mc:Fallback xmlns="">
            <p:pic>
              <p:nvPicPr>
                <p:cNvPr id="135224" name="Freihand 135223">
                  <a:extLst>
                    <a:ext uri="{FF2B5EF4-FFF2-40B4-BE49-F238E27FC236}">
                      <a16:creationId xmlns:a16="http://schemas.microsoft.com/office/drawing/2014/main" id="{063B612E-C6FC-47AA-BB20-A47E35085370}"/>
                    </a:ext>
                  </a:extLst>
                </p:cNvPr>
                <p:cNvPicPr/>
                <p:nvPr/>
              </p:nvPicPr>
              <p:blipFill>
                <a:blip r:embed="rId189"/>
                <a:stretch>
                  <a:fillRect/>
                </a:stretch>
              </p:blipFill>
              <p:spPr>
                <a:xfrm>
                  <a:off x="10787037" y="2135390"/>
                  <a:ext cx="295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225" name="Freihand 135224">
                  <a:extLst>
                    <a:ext uri="{FF2B5EF4-FFF2-40B4-BE49-F238E27FC236}">
                      <a16:creationId xmlns:a16="http://schemas.microsoft.com/office/drawing/2014/main" id="{FD7A31FD-0009-43C4-B678-F54424C45E57}"/>
                    </a:ext>
                  </a:extLst>
                </p14:cNvPr>
                <p14:cNvContentPartPr/>
                <p14:nvPr/>
              </p14:nvContentPartPr>
              <p14:xfrm>
                <a:off x="11110317" y="2173910"/>
                <a:ext cx="51120" cy="55080"/>
              </p14:xfrm>
            </p:contentPart>
          </mc:Choice>
          <mc:Fallback xmlns="">
            <p:pic>
              <p:nvPicPr>
                <p:cNvPr id="135225" name="Freihand 135224">
                  <a:extLst>
                    <a:ext uri="{FF2B5EF4-FFF2-40B4-BE49-F238E27FC236}">
                      <a16:creationId xmlns:a16="http://schemas.microsoft.com/office/drawing/2014/main" id="{FD7A31FD-0009-43C4-B678-F54424C45E57}"/>
                    </a:ext>
                  </a:extLst>
                </p:cNvPr>
                <p:cNvPicPr/>
                <p:nvPr/>
              </p:nvPicPr>
              <p:blipFill>
                <a:blip r:embed="rId191"/>
                <a:stretch>
                  <a:fillRect/>
                </a:stretch>
              </p:blipFill>
              <p:spPr>
                <a:xfrm>
                  <a:off x="11105997" y="2169590"/>
                  <a:ext cx="597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226" name="Freihand 135225">
                  <a:extLst>
                    <a:ext uri="{FF2B5EF4-FFF2-40B4-BE49-F238E27FC236}">
                      <a16:creationId xmlns:a16="http://schemas.microsoft.com/office/drawing/2014/main" id="{37E408B5-CDA1-4944-BB5F-4A397AF1793F}"/>
                    </a:ext>
                  </a:extLst>
                </p14:cNvPr>
                <p14:cNvContentPartPr/>
                <p14:nvPr/>
              </p14:nvContentPartPr>
              <p14:xfrm>
                <a:off x="11195637" y="2163110"/>
                <a:ext cx="140400" cy="83520"/>
              </p14:xfrm>
            </p:contentPart>
          </mc:Choice>
          <mc:Fallback xmlns="">
            <p:pic>
              <p:nvPicPr>
                <p:cNvPr id="135226" name="Freihand 135225">
                  <a:extLst>
                    <a:ext uri="{FF2B5EF4-FFF2-40B4-BE49-F238E27FC236}">
                      <a16:creationId xmlns:a16="http://schemas.microsoft.com/office/drawing/2014/main" id="{37E408B5-CDA1-4944-BB5F-4A397AF1793F}"/>
                    </a:ext>
                  </a:extLst>
                </p:cNvPr>
                <p:cNvPicPr/>
                <p:nvPr/>
              </p:nvPicPr>
              <p:blipFill>
                <a:blip r:embed="rId193"/>
                <a:stretch>
                  <a:fillRect/>
                </a:stretch>
              </p:blipFill>
              <p:spPr>
                <a:xfrm>
                  <a:off x="11191317" y="2158790"/>
                  <a:ext cx="149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229" name="Freihand 135228">
                  <a:extLst>
                    <a:ext uri="{FF2B5EF4-FFF2-40B4-BE49-F238E27FC236}">
                      <a16:creationId xmlns:a16="http://schemas.microsoft.com/office/drawing/2014/main" id="{646E1F33-668D-47D3-B801-394D1B3775F3}"/>
                    </a:ext>
                  </a:extLst>
                </p14:cNvPr>
                <p14:cNvContentPartPr/>
                <p14:nvPr/>
              </p14:nvContentPartPr>
              <p14:xfrm>
                <a:off x="9023757" y="2508350"/>
                <a:ext cx="107640" cy="186120"/>
              </p14:xfrm>
            </p:contentPart>
          </mc:Choice>
          <mc:Fallback xmlns="">
            <p:pic>
              <p:nvPicPr>
                <p:cNvPr id="135229" name="Freihand 135228">
                  <a:extLst>
                    <a:ext uri="{FF2B5EF4-FFF2-40B4-BE49-F238E27FC236}">
                      <a16:creationId xmlns:a16="http://schemas.microsoft.com/office/drawing/2014/main" id="{646E1F33-668D-47D3-B801-394D1B3775F3}"/>
                    </a:ext>
                  </a:extLst>
                </p:cNvPr>
                <p:cNvPicPr/>
                <p:nvPr/>
              </p:nvPicPr>
              <p:blipFill>
                <a:blip r:embed="rId195"/>
                <a:stretch>
                  <a:fillRect/>
                </a:stretch>
              </p:blipFill>
              <p:spPr>
                <a:xfrm>
                  <a:off x="9019437" y="2504030"/>
                  <a:ext cx="116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230" name="Freihand 135229">
                  <a:extLst>
                    <a:ext uri="{FF2B5EF4-FFF2-40B4-BE49-F238E27FC236}">
                      <a16:creationId xmlns:a16="http://schemas.microsoft.com/office/drawing/2014/main" id="{E78D615F-D6CA-4AD5-BEBF-8498F42930C5}"/>
                    </a:ext>
                  </a:extLst>
                </p14:cNvPr>
                <p14:cNvContentPartPr/>
                <p14:nvPr/>
              </p14:nvContentPartPr>
              <p14:xfrm>
                <a:off x="9179637" y="2577830"/>
                <a:ext cx="75600" cy="77040"/>
              </p14:xfrm>
            </p:contentPart>
          </mc:Choice>
          <mc:Fallback xmlns="">
            <p:pic>
              <p:nvPicPr>
                <p:cNvPr id="135230" name="Freihand 135229">
                  <a:extLst>
                    <a:ext uri="{FF2B5EF4-FFF2-40B4-BE49-F238E27FC236}">
                      <a16:creationId xmlns:a16="http://schemas.microsoft.com/office/drawing/2014/main" id="{E78D615F-D6CA-4AD5-BEBF-8498F42930C5}"/>
                    </a:ext>
                  </a:extLst>
                </p:cNvPr>
                <p:cNvPicPr/>
                <p:nvPr/>
              </p:nvPicPr>
              <p:blipFill>
                <a:blip r:embed="rId197"/>
                <a:stretch>
                  <a:fillRect/>
                </a:stretch>
              </p:blipFill>
              <p:spPr>
                <a:xfrm>
                  <a:off x="9175317" y="2573510"/>
                  <a:ext cx="84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231" name="Freihand 135230">
                  <a:extLst>
                    <a:ext uri="{FF2B5EF4-FFF2-40B4-BE49-F238E27FC236}">
                      <a16:creationId xmlns:a16="http://schemas.microsoft.com/office/drawing/2014/main" id="{0A7D62B6-D809-47CA-883B-D18D36EB25C6}"/>
                    </a:ext>
                  </a:extLst>
                </p14:cNvPr>
                <p14:cNvContentPartPr/>
                <p14:nvPr/>
              </p14:nvContentPartPr>
              <p14:xfrm>
                <a:off x="9310677" y="2563070"/>
                <a:ext cx="70920" cy="84600"/>
              </p14:xfrm>
            </p:contentPart>
          </mc:Choice>
          <mc:Fallback xmlns="">
            <p:pic>
              <p:nvPicPr>
                <p:cNvPr id="135231" name="Freihand 135230">
                  <a:extLst>
                    <a:ext uri="{FF2B5EF4-FFF2-40B4-BE49-F238E27FC236}">
                      <a16:creationId xmlns:a16="http://schemas.microsoft.com/office/drawing/2014/main" id="{0A7D62B6-D809-47CA-883B-D18D36EB25C6}"/>
                    </a:ext>
                  </a:extLst>
                </p:cNvPr>
                <p:cNvPicPr/>
                <p:nvPr/>
              </p:nvPicPr>
              <p:blipFill>
                <a:blip r:embed="rId199"/>
                <a:stretch>
                  <a:fillRect/>
                </a:stretch>
              </p:blipFill>
              <p:spPr>
                <a:xfrm>
                  <a:off x="9306357" y="2558750"/>
                  <a:ext cx="79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232" name="Freihand 135231">
                  <a:extLst>
                    <a:ext uri="{FF2B5EF4-FFF2-40B4-BE49-F238E27FC236}">
                      <a16:creationId xmlns:a16="http://schemas.microsoft.com/office/drawing/2014/main" id="{B4AD8693-8214-4E63-A748-D49F5B021D32}"/>
                    </a:ext>
                  </a:extLst>
                </p14:cNvPr>
                <p14:cNvContentPartPr/>
                <p14:nvPr/>
              </p14:nvContentPartPr>
              <p14:xfrm>
                <a:off x="9413277" y="2572070"/>
                <a:ext cx="149400" cy="64440"/>
              </p14:xfrm>
            </p:contentPart>
          </mc:Choice>
          <mc:Fallback xmlns="">
            <p:pic>
              <p:nvPicPr>
                <p:cNvPr id="135232" name="Freihand 135231">
                  <a:extLst>
                    <a:ext uri="{FF2B5EF4-FFF2-40B4-BE49-F238E27FC236}">
                      <a16:creationId xmlns:a16="http://schemas.microsoft.com/office/drawing/2014/main" id="{B4AD8693-8214-4E63-A748-D49F5B021D32}"/>
                    </a:ext>
                  </a:extLst>
                </p:cNvPr>
                <p:cNvPicPr/>
                <p:nvPr/>
              </p:nvPicPr>
              <p:blipFill>
                <a:blip r:embed="rId201"/>
                <a:stretch>
                  <a:fillRect/>
                </a:stretch>
              </p:blipFill>
              <p:spPr>
                <a:xfrm>
                  <a:off x="9408957" y="2567750"/>
                  <a:ext cx="158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233" name="Freihand 135232">
                  <a:extLst>
                    <a:ext uri="{FF2B5EF4-FFF2-40B4-BE49-F238E27FC236}">
                      <a16:creationId xmlns:a16="http://schemas.microsoft.com/office/drawing/2014/main" id="{1C81602C-72CE-4979-8074-2F26712A7B2F}"/>
                    </a:ext>
                  </a:extLst>
                </p14:cNvPr>
                <p14:cNvContentPartPr/>
                <p14:nvPr/>
              </p14:nvContentPartPr>
              <p14:xfrm>
                <a:off x="9579597" y="2571350"/>
                <a:ext cx="78120" cy="58320"/>
              </p14:xfrm>
            </p:contentPart>
          </mc:Choice>
          <mc:Fallback xmlns="">
            <p:pic>
              <p:nvPicPr>
                <p:cNvPr id="135233" name="Freihand 135232">
                  <a:extLst>
                    <a:ext uri="{FF2B5EF4-FFF2-40B4-BE49-F238E27FC236}">
                      <a16:creationId xmlns:a16="http://schemas.microsoft.com/office/drawing/2014/main" id="{1C81602C-72CE-4979-8074-2F26712A7B2F}"/>
                    </a:ext>
                  </a:extLst>
                </p:cNvPr>
                <p:cNvPicPr/>
                <p:nvPr/>
              </p:nvPicPr>
              <p:blipFill>
                <a:blip r:embed="rId203"/>
                <a:stretch>
                  <a:fillRect/>
                </a:stretch>
              </p:blipFill>
              <p:spPr>
                <a:xfrm>
                  <a:off x="9575277" y="2567030"/>
                  <a:ext cx="86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234" name="Freihand 135233">
                  <a:extLst>
                    <a:ext uri="{FF2B5EF4-FFF2-40B4-BE49-F238E27FC236}">
                      <a16:creationId xmlns:a16="http://schemas.microsoft.com/office/drawing/2014/main" id="{0A400E43-B326-4972-B37B-FA1D68109544}"/>
                    </a:ext>
                  </a:extLst>
                </p14:cNvPr>
                <p14:cNvContentPartPr/>
                <p14:nvPr/>
              </p14:nvContentPartPr>
              <p14:xfrm>
                <a:off x="9707757" y="2536430"/>
                <a:ext cx="123480" cy="82440"/>
              </p14:xfrm>
            </p:contentPart>
          </mc:Choice>
          <mc:Fallback xmlns="">
            <p:pic>
              <p:nvPicPr>
                <p:cNvPr id="135234" name="Freihand 135233">
                  <a:extLst>
                    <a:ext uri="{FF2B5EF4-FFF2-40B4-BE49-F238E27FC236}">
                      <a16:creationId xmlns:a16="http://schemas.microsoft.com/office/drawing/2014/main" id="{0A400E43-B326-4972-B37B-FA1D68109544}"/>
                    </a:ext>
                  </a:extLst>
                </p:cNvPr>
                <p:cNvPicPr/>
                <p:nvPr/>
              </p:nvPicPr>
              <p:blipFill>
                <a:blip r:embed="rId205"/>
                <a:stretch>
                  <a:fillRect/>
                </a:stretch>
              </p:blipFill>
              <p:spPr>
                <a:xfrm>
                  <a:off x="9703437" y="2532110"/>
                  <a:ext cx="1321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5235" name="Freihand 135234">
                  <a:extLst>
                    <a:ext uri="{FF2B5EF4-FFF2-40B4-BE49-F238E27FC236}">
                      <a16:creationId xmlns:a16="http://schemas.microsoft.com/office/drawing/2014/main" id="{0E755D16-3E9B-4FE5-BC72-61409B8AA95F}"/>
                    </a:ext>
                  </a:extLst>
                </p14:cNvPr>
                <p14:cNvContentPartPr/>
                <p14:nvPr/>
              </p14:nvContentPartPr>
              <p14:xfrm>
                <a:off x="9959037" y="2436710"/>
                <a:ext cx="223200" cy="283320"/>
              </p14:xfrm>
            </p:contentPart>
          </mc:Choice>
          <mc:Fallback xmlns="">
            <p:pic>
              <p:nvPicPr>
                <p:cNvPr id="135235" name="Freihand 135234">
                  <a:extLst>
                    <a:ext uri="{FF2B5EF4-FFF2-40B4-BE49-F238E27FC236}">
                      <a16:creationId xmlns:a16="http://schemas.microsoft.com/office/drawing/2014/main" id="{0E755D16-3E9B-4FE5-BC72-61409B8AA95F}"/>
                    </a:ext>
                  </a:extLst>
                </p:cNvPr>
                <p:cNvPicPr/>
                <p:nvPr/>
              </p:nvPicPr>
              <p:blipFill>
                <a:blip r:embed="rId207"/>
                <a:stretch>
                  <a:fillRect/>
                </a:stretch>
              </p:blipFill>
              <p:spPr>
                <a:xfrm>
                  <a:off x="9954717" y="2432390"/>
                  <a:ext cx="231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237" name="Freihand 135236">
                  <a:extLst>
                    <a:ext uri="{FF2B5EF4-FFF2-40B4-BE49-F238E27FC236}">
                      <a16:creationId xmlns:a16="http://schemas.microsoft.com/office/drawing/2014/main" id="{37062599-6B58-4906-B84C-B2FDDB448D51}"/>
                    </a:ext>
                  </a:extLst>
                </p14:cNvPr>
                <p14:cNvContentPartPr/>
                <p14:nvPr/>
              </p14:nvContentPartPr>
              <p14:xfrm>
                <a:off x="10407237" y="2441030"/>
                <a:ext cx="226440" cy="146160"/>
              </p14:xfrm>
            </p:contentPart>
          </mc:Choice>
          <mc:Fallback xmlns="">
            <p:pic>
              <p:nvPicPr>
                <p:cNvPr id="135237" name="Freihand 135236">
                  <a:extLst>
                    <a:ext uri="{FF2B5EF4-FFF2-40B4-BE49-F238E27FC236}">
                      <a16:creationId xmlns:a16="http://schemas.microsoft.com/office/drawing/2014/main" id="{37062599-6B58-4906-B84C-B2FDDB448D51}"/>
                    </a:ext>
                  </a:extLst>
                </p:cNvPr>
                <p:cNvPicPr/>
                <p:nvPr/>
              </p:nvPicPr>
              <p:blipFill>
                <a:blip r:embed="rId209"/>
                <a:stretch>
                  <a:fillRect/>
                </a:stretch>
              </p:blipFill>
              <p:spPr>
                <a:xfrm>
                  <a:off x="10402917" y="2436710"/>
                  <a:ext cx="235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238" name="Freihand 135237">
                  <a:extLst>
                    <a:ext uri="{FF2B5EF4-FFF2-40B4-BE49-F238E27FC236}">
                      <a16:creationId xmlns:a16="http://schemas.microsoft.com/office/drawing/2014/main" id="{DF566009-94B2-4EE7-A7C2-ABCC0AA3F505}"/>
                    </a:ext>
                  </a:extLst>
                </p14:cNvPr>
                <p14:cNvContentPartPr/>
                <p14:nvPr/>
              </p14:nvContentPartPr>
              <p14:xfrm>
                <a:off x="10777677" y="2462630"/>
                <a:ext cx="275400" cy="99000"/>
              </p14:xfrm>
            </p:contentPart>
          </mc:Choice>
          <mc:Fallback xmlns="">
            <p:pic>
              <p:nvPicPr>
                <p:cNvPr id="135238" name="Freihand 135237">
                  <a:extLst>
                    <a:ext uri="{FF2B5EF4-FFF2-40B4-BE49-F238E27FC236}">
                      <a16:creationId xmlns:a16="http://schemas.microsoft.com/office/drawing/2014/main" id="{DF566009-94B2-4EE7-A7C2-ABCC0AA3F505}"/>
                    </a:ext>
                  </a:extLst>
                </p:cNvPr>
                <p:cNvPicPr/>
                <p:nvPr/>
              </p:nvPicPr>
              <p:blipFill>
                <a:blip r:embed="rId211"/>
                <a:stretch>
                  <a:fillRect/>
                </a:stretch>
              </p:blipFill>
              <p:spPr>
                <a:xfrm>
                  <a:off x="10773357" y="2458310"/>
                  <a:ext cx="284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5239" name="Freihand 135238">
                  <a:extLst>
                    <a:ext uri="{FF2B5EF4-FFF2-40B4-BE49-F238E27FC236}">
                      <a16:creationId xmlns:a16="http://schemas.microsoft.com/office/drawing/2014/main" id="{E18BB80B-04FA-4FBE-A5BA-F947A60C6F47}"/>
                    </a:ext>
                  </a:extLst>
                </p14:cNvPr>
                <p14:cNvContentPartPr/>
                <p14:nvPr/>
              </p14:nvContentPartPr>
              <p14:xfrm>
                <a:off x="11031477" y="2477030"/>
                <a:ext cx="141480" cy="68400"/>
              </p14:xfrm>
            </p:contentPart>
          </mc:Choice>
          <mc:Fallback xmlns="">
            <p:pic>
              <p:nvPicPr>
                <p:cNvPr id="135239" name="Freihand 135238">
                  <a:extLst>
                    <a:ext uri="{FF2B5EF4-FFF2-40B4-BE49-F238E27FC236}">
                      <a16:creationId xmlns:a16="http://schemas.microsoft.com/office/drawing/2014/main" id="{E18BB80B-04FA-4FBE-A5BA-F947A60C6F47}"/>
                    </a:ext>
                  </a:extLst>
                </p:cNvPr>
                <p:cNvPicPr/>
                <p:nvPr/>
              </p:nvPicPr>
              <p:blipFill>
                <a:blip r:embed="rId213"/>
                <a:stretch>
                  <a:fillRect/>
                </a:stretch>
              </p:blipFill>
              <p:spPr>
                <a:xfrm>
                  <a:off x="11027157" y="2472710"/>
                  <a:ext cx="150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240" name="Freihand 135239">
                  <a:extLst>
                    <a:ext uri="{FF2B5EF4-FFF2-40B4-BE49-F238E27FC236}">
                      <a16:creationId xmlns:a16="http://schemas.microsoft.com/office/drawing/2014/main" id="{6E2094B1-3143-4F51-907E-7EA33E485449}"/>
                    </a:ext>
                  </a:extLst>
                </p14:cNvPr>
                <p14:cNvContentPartPr/>
                <p14:nvPr/>
              </p14:nvContentPartPr>
              <p14:xfrm>
                <a:off x="11169357" y="2396030"/>
                <a:ext cx="416520" cy="140760"/>
              </p14:xfrm>
            </p:contentPart>
          </mc:Choice>
          <mc:Fallback xmlns="">
            <p:pic>
              <p:nvPicPr>
                <p:cNvPr id="135240" name="Freihand 135239">
                  <a:extLst>
                    <a:ext uri="{FF2B5EF4-FFF2-40B4-BE49-F238E27FC236}">
                      <a16:creationId xmlns:a16="http://schemas.microsoft.com/office/drawing/2014/main" id="{6E2094B1-3143-4F51-907E-7EA33E485449}"/>
                    </a:ext>
                  </a:extLst>
                </p:cNvPr>
                <p:cNvPicPr/>
                <p:nvPr/>
              </p:nvPicPr>
              <p:blipFill>
                <a:blip r:embed="rId215"/>
                <a:stretch>
                  <a:fillRect/>
                </a:stretch>
              </p:blipFill>
              <p:spPr>
                <a:xfrm>
                  <a:off x="11165037" y="2391710"/>
                  <a:ext cx="425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241" name="Freihand 135240">
                  <a:extLst>
                    <a:ext uri="{FF2B5EF4-FFF2-40B4-BE49-F238E27FC236}">
                      <a16:creationId xmlns:a16="http://schemas.microsoft.com/office/drawing/2014/main" id="{9BC00528-5EB6-46F8-B079-57B39D32534D}"/>
                    </a:ext>
                  </a:extLst>
                </p14:cNvPr>
                <p14:cNvContentPartPr/>
                <p14:nvPr/>
              </p14:nvContentPartPr>
              <p14:xfrm>
                <a:off x="10324077" y="2613830"/>
                <a:ext cx="1450080" cy="103680"/>
              </p14:xfrm>
            </p:contentPart>
          </mc:Choice>
          <mc:Fallback xmlns="">
            <p:pic>
              <p:nvPicPr>
                <p:cNvPr id="135241" name="Freihand 135240">
                  <a:extLst>
                    <a:ext uri="{FF2B5EF4-FFF2-40B4-BE49-F238E27FC236}">
                      <a16:creationId xmlns:a16="http://schemas.microsoft.com/office/drawing/2014/main" id="{9BC00528-5EB6-46F8-B079-57B39D32534D}"/>
                    </a:ext>
                  </a:extLst>
                </p:cNvPr>
                <p:cNvPicPr/>
                <p:nvPr/>
              </p:nvPicPr>
              <p:blipFill>
                <a:blip r:embed="rId217"/>
                <a:stretch>
                  <a:fillRect/>
                </a:stretch>
              </p:blipFill>
              <p:spPr>
                <a:xfrm>
                  <a:off x="10319757" y="2609510"/>
                  <a:ext cx="145872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35244" name="Freihand 135243">
                <a:extLst>
                  <a:ext uri="{FF2B5EF4-FFF2-40B4-BE49-F238E27FC236}">
                    <a16:creationId xmlns:a16="http://schemas.microsoft.com/office/drawing/2014/main" id="{FE61AF4F-4532-451E-B91A-1B98B4FD5D80}"/>
                  </a:ext>
                </a:extLst>
              </p14:cNvPr>
              <p14:cNvContentPartPr/>
              <p14:nvPr/>
            </p14:nvContentPartPr>
            <p14:xfrm>
              <a:off x="4427997" y="5706525"/>
              <a:ext cx="4680" cy="5040"/>
            </p14:xfrm>
          </p:contentPart>
        </mc:Choice>
        <mc:Fallback xmlns="">
          <p:pic>
            <p:nvPicPr>
              <p:cNvPr id="135244" name="Freihand 135243">
                <a:extLst>
                  <a:ext uri="{FF2B5EF4-FFF2-40B4-BE49-F238E27FC236}">
                    <a16:creationId xmlns:a16="http://schemas.microsoft.com/office/drawing/2014/main" id="{FE61AF4F-4532-451E-B91A-1B98B4FD5D80}"/>
                  </a:ext>
                </a:extLst>
              </p:cNvPr>
              <p:cNvPicPr/>
              <p:nvPr/>
            </p:nvPicPr>
            <p:blipFill>
              <a:blip r:embed="rId219"/>
              <a:stretch>
                <a:fillRect/>
              </a:stretch>
            </p:blipFill>
            <p:spPr>
              <a:xfrm>
                <a:off x="4423677" y="5702205"/>
                <a:ext cx="13320" cy="13680"/>
              </a:xfrm>
              <a:prstGeom prst="rect">
                <a:avLst/>
              </a:prstGeom>
            </p:spPr>
          </p:pic>
        </mc:Fallback>
      </mc:AlternateContent>
      <p:grpSp>
        <p:nvGrpSpPr>
          <p:cNvPr id="135246" name="Gruppieren 135245">
            <a:extLst>
              <a:ext uri="{FF2B5EF4-FFF2-40B4-BE49-F238E27FC236}">
                <a16:creationId xmlns:a16="http://schemas.microsoft.com/office/drawing/2014/main" id="{6F6B6C61-650B-4755-AC05-63860E0BF229}"/>
              </a:ext>
            </a:extLst>
          </p:cNvPr>
          <p:cNvGrpSpPr/>
          <p:nvPr/>
        </p:nvGrpSpPr>
        <p:grpSpPr>
          <a:xfrm>
            <a:off x="3602877" y="5135925"/>
            <a:ext cx="151200" cy="273240"/>
            <a:chOff x="3602877" y="5135925"/>
            <a:chExt cx="151200" cy="273240"/>
          </a:xfrm>
        </p:grpSpPr>
        <mc:AlternateContent xmlns:mc="http://schemas.openxmlformats.org/markup-compatibility/2006" xmlns:p14="http://schemas.microsoft.com/office/powerpoint/2010/main">
          <mc:Choice Requires="p14">
            <p:contentPart p14:bwMode="auto" r:id="rId220">
              <p14:nvContentPartPr>
                <p14:cNvPr id="135243" name="Freihand 135242">
                  <a:extLst>
                    <a:ext uri="{FF2B5EF4-FFF2-40B4-BE49-F238E27FC236}">
                      <a16:creationId xmlns:a16="http://schemas.microsoft.com/office/drawing/2014/main" id="{5AB1BCA1-45D8-4445-B80A-5CE43C89CC98}"/>
                    </a:ext>
                  </a:extLst>
                </p14:cNvPr>
                <p14:cNvContentPartPr/>
                <p14:nvPr/>
              </p14:nvContentPartPr>
              <p14:xfrm>
                <a:off x="3631677" y="5137725"/>
                <a:ext cx="74880" cy="30960"/>
              </p14:xfrm>
            </p:contentPart>
          </mc:Choice>
          <mc:Fallback xmlns="">
            <p:pic>
              <p:nvPicPr>
                <p:cNvPr id="135243" name="Freihand 135242">
                  <a:extLst>
                    <a:ext uri="{FF2B5EF4-FFF2-40B4-BE49-F238E27FC236}">
                      <a16:creationId xmlns:a16="http://schemas.microsoft.com/office/drawing/2014/main" id="{5AB1BCA1-45D8-4445-B80A-5CE43C89CC98}"/>
                    </a:ext>
                  </a:extLst>
                </p:cNvPr>
                <p:cNvPicPr/>
                <p:nvPr/>
              </p:nvPicPr>
              <p:blipFill>
                <a:blip r:embed="rId221"/>
                <a:stretch>
                  <a:fillRect/>
                </a:stretch>
              </p:blipFill>
              <p:spPr>
                <a:xfrm>
                  <a:off x="3627357" y="5133405"/>
                  <a:ext cx="83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245" name="Freihand 135244">
                  <a:extLst>
                    <a:ext uri="{FF2B5EF4-FFF2-40B4-BE49-F238E27FC236}">
                      <a16:creationId xmlns:a16="http://schemas.microsoft.com/office/drawing/2014/main" id="{B8F131B7-9C2C-438D-81AB-6CCC73A1B0BD}"/>
                    </a:ext>
                  </a:extLst>
                </p14:cNvPr>
                <p14:cNvContentPartPr/>
                <p14:nvPr/>
              </p14:nvContentPartPr>
              <p14:xfrm>
                <a:off x="3602877" y="5135925"/>
                <a:ext cx="151200" cy="273240"/>
              </p14:xfrm>
            </p:contentPart>
          </mc:Choice>
          <mc:Fallback xmlns="">
            <p:pic>
              <p:nvPicPr>
                <p:cNvPr id="135245" name="Freihand 135244">
                  <a:extLst>
                    <a:ext uri="{FF2B5EF4-FFF2-40B4-BE49-F238E27FC236}">
                      <a16:creationId xmlns:a16="http://schemas.microsoft.com/office/drawing/2014/main" id="{B8F131B7-9C2C-438D-81AB-6CCC73A1B0BD}"/>
                    </a:ext>
                  </a:extLst>
                </p:cNvPr>
                <p:cNvPicPr/>
                <p:nvPr/>
              </p:nvPicPr>
              <p:blipFill>
                <a:blip r:embed="rId223"/>
                <a:stretch>
                  <a:fillRect/>
                </a:stretch>
              </p:blipFill>
              <p:spPr>
                <a:xfrm>
                  <a:off x="3598557" y="5131605"/>
                  <a:ext cx="159840" cy="2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35247" name="Freihand 135246">
                <a:extLst>
                  <a:ext uri="{FF2B5EF4-FFF2-40B4-BE49-F238E27FC236}">
                    <a16:creationId xmlns:a16="http://schemas.microsoft.com/office/drawing/2014/main" id="{ED70D31A-FE00-472D-9312-AA89BA0A3113}"/>
                  </a:ext>
                </a:extLst>
              </p14:cNvPr>
              <p14:cNvContentPartPr/>
              <p14:nvPr/>
            </p14:nvContentPartPr>
            <p14:xfrm>
              <a:off x="6517077" y="2604405"/>
              <a:ext cx="698760" cy="539640"/>
            </p14:xfrm>
          </p:contentPart>
        </mc:Choice>
        <mc:Fallback xmlns="">
          <p:pic>
            <p:nvPicPr>
              <p:cNvPr id="135247" name="Freihand 135246">
                <a:extLst>
                  <a:ext uri="{FF2B5EF4-FFF2-40B4-BE49-F238E27FC236}">
                    <a16:creationId xmlns:a16="http://schemas.microsoft.com/office/drawing/2014/main" id="{ED70D31A-FE00-472D-9312-AA89BA0A3113}"/>
                  </a:ext>
                </a:extLst>
              </p:cNvPr>
              <p:cNvPicPr/>
              <p:nvPr/>
            </p:nvPicPr>
            <p:blipFill>
              <a:blip r:embed="rId225"/>
              <a:stretch>
                <a:fillRect/>
              </a:stretch>
            </p:blipFill>
            <p:spPr>
              <a:xfrm>
                <a:off x="6512757" y="2600085"/>
                <a:ext cx="70740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5248" name="Freihand 135247">
                <a:extLst>
                  <a:ext uri="{FF2B5EF4-FFF2-40B4-BE49-F238E27FC236}">
                    <a16:creationId xmlns:a16="http://schemas.microsoft.com/office/drawing/2014/main" id="{F4C0DBF7-534E-4E2B-8456-FF6F965A8F69}"/>
                  </a:ext>
                </a:extLst>
              </p14:cNvPr>
              <p14:cNvContentPartPr/>
              <p14:nvPr/>
            </p14:nvContentPartPr>
            <p14:xfrm>
              <a:off x="6657117" y="2704485"/>
              <a:ext cx="511560" cy="320400"/>
            </p14:xfrm>
          </p:contentPart>
        </mc:Choice>
        <mc:Fallback xmlns="">
          <p:pic>
            <p:nvPicPr>
              <p:cNvPr id="135248" name="Freihand 135247">
                <a:extLst>
                  <a:ext uri="{FF2B5EF4-FFF2-40B4-BE49-F238E27FC236}">
                    <a16:creationId xmlns:a16="http://schemas.microsoft.com/office/drawing/2014/main" id="{F4C0DBF7-534E-4E2B-8456-FF6F965A8F69}"/>
                  </a:ext>
                </a:extLst>
              </p:cNvPr>
              <p:cNvPicPr/>
              <p:nvPr/>
            </p:nvPicPr>
            <p:blipFill>
              <a:blip r:embed="rId227"/>
              <a:stretch>
                <a:fillRect/>
              </a:stretch>
            </p:blipFill>
            <p:spPr>
              <a:xfrm>
                <a:off x="6652797" y="2700165"/>
                <a:ext cx="520200" cy="329040"/>
              </a:xfrm>
              <a:prstGeom prst="rect">
                <a:avLst/>
              </a:prstGeom>
            </p:spPr>
          </p:pic>
        </mc:Fallback>
      </mc:AlternateContent>
      <p:grpSp>
        <p:nvGrpSpPr>
          <p:cNvPr id="135276" name="Gruppieren 135275">
            <a:extLst>
              <a:ext uri="{FF2B5EF4-FFF2-40B4-BE49-F238E27FC236}">
                <a16:creationId xmlns:a16="http://schemas.microsoft.com/office/drawing/2014/main" id="{EAE1658D-5F15-40BF-AACB-3915D941CB05}"/>
              </a:ext>
            </a:extLst>
          </p:cNvPr>
          <p:cNvGrpSpPr/>
          <p:nvPr/>
        </p:nvGrpSpPr>
        <p:grpSpPr>
          <a:xfrm>
            <a:off x="8414997" y="3163845"/>
            <a:ext cx="3545280" cy="388800"/>
            <a:chOff x="8414997" y="3163845"/>
            <a:chExt cx="3545280" cy="388800"/>
          </a:xfrm>
        </p:grpSpPr>
        <mc:AlternateContent xmlns:mc="http://schemas.openxmlformats.org/markup-compatibility/2006" xmlns:p14="http://schemas.microsoft.com/office/powerpoint/2010/main">
          <mc:Choice Requires="p14">
            <p:contentPart p14:bwMode="auto" r:id="rId228">
              <p14:nvContentPartPr>
                <p14:cNvPr id="135253" name="Freihand 135252">
                  <a:extLst>
                    <a:ext uri="{FF2B5EF4-FFF2-40B4-BE49-F238E27FC236}">
                      <a16:creationId xmlns:a16="http://schemas.microsoft.com/office/drawing/2014/main" id="{2D36FDAC-4DA6-434E-B91D-83B22CDBC7B3}"/>
                    </a:ext>
                  </a:extLst>
                </p14:cNvPr>
                <p14:cNvContentPartPr/>
                <p14:nvPr/>
              </p14:nvContentPartPr>
              <p14:xfrm>
                <a:off x="8414997" y="3414405"/>
                <a:ext cx="103320" cy="127440"/>
              </p14:xfrm>
            </p:contentPart>
          </mc:Choice>
          <mc:Fallback xmlns="">
            <p:pic>
              <p:nvPicPr>
                <p:cNvPr id="135253" name="Freihand 135252">
                  <a:extLst>
                    <a:ext uri="{FF2B5EF4-FFF2-40B4-BE49-F238E27FC236}">
                      <a16:creationId xmlns:a16="http://schemas.microsoft.com/office/drawing/2014/main" id="{2D36FDAC-4DA6-434E-B91D-83B22CDBC7B3}"/>
                    </a:ext>
                  </a:extLst>
                </p:cNvPr>
                <p:cNvPicPr/>
                <p:nvPr/>
              </p:nvPicPr>
              <p:blipFill>
                <a:blip r:embed="rId229"/>
                <a:stretch>
                  <a:fillRect/>
                </a:stretch>
              </p:blipFill>
              <p:spPr>
                <a:xfrm>
                  <a:off x="8410677" y="3410085"/>
                  <a:ext cx="111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254" name="Freihand 135253">
                  <a:extLst>
                    <a:ext uri="{FF2B5EF4-FFF2-40B4-BE49-F238E27FC236}">
                      <a16:creationId xmlns:a16="http://schemas.microsoft.com/office/drawing/2014/main" id="{483CDE90-9DF9-48BB-A7BA-C73604A5E73A}"/>
                    </a:ext>
                  </a:extLst>
                </p14:cNvPr>
                <p14:cNvContentPartPr/>
                <p14:nvPr/>
              </p14:nvContentPartPr>
              <p14:xfrm>
                <a:off x="8573397" y="3428805"/>
                <a:ext cx="245880" cy="81000"/>
              </p14:xfrm>
            </p:contentPart>
          </mc:Choice>
          <mc:Fallback xmlns="">
            <p:pic>
              <p:nvPicPr>
                <p:cNvPr id="135254" name="Freihand 135253">
                  <a:extLst>
                    <a:ext uri="{FF2B5EF4-FFF2-40B4-BE49-F238E27FC236}">
                      <a16:creationId xmlns:a16="http://schemas.microsoft.com/office/drawing/2014/main" id="{483CDE90-9DF9-48BB-A7BA-C73604A5E73A}"/>
                    </a:ext>
                  </a:extLst>
                </p:cNvPr>
                <p:cNvPicPr/>
                <p:nvPr/>
              </p:nvPicPr>
              <p:blipFill>
                <a:blip r:embed="rId231"/>
                <a:stretch>
                  <a:fillRect/>
                </a:stretch>
              </p:blipFill>
              <p:spPr>
                <a:xfrm>
                  <a:off x="8569077" y="3424485"/>
                  <a:ext cx="25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5255" name="Freihand 135254">
                  <a:extLst>
                    <a:ext uri="{FF2B5EF4-FFF2-40B4-BE49-F238E27FC236}">
                      <a16:creationId xmlns:a16="http://schemas.microsoft.com/office/drawing/2014/main" id="{7144B1C3-41BB-463A-B0D4-8ADDF858276E}"/>
                    </a:ext>
                  </a:extLst>
                </p14:cNvPr>
                <p14:cNvContentPartPr/>
                <p14:nvPr/>
              </p14:nvContentPartPr>
              <p14:xfrm>
                <a:off x="8850597" y="3294525"/>
                <a:ext cx="127080" cy="212040"/>
              </p14:xfrm>
            </p:contentPart>
          </mc:Choice>
          <mc:Fallback xmlns="">
            <p:pic>
              <p:nvPicPr>
                <p:cNvPr id="135255" name="Freihand 135254">
                  <a:extLst>
                    <a:ext uri="{FF2B5EF4-FFF2-40B4-BE49-F238E27FC236}">
                      <a16:creationId xmlns:a16="http://schemas.microsoft.com/office/drawing/2014/main" id="{7144B1C3-41BB-463A-B0D4-8ADDF858276E}"/>
                    </a:ext>
                  </a:extLst>
                </p:cNvPr>
                <p:cNvPicPr/>
                <p:nvPr/>
              </p:nvPicPr>
              <p:blipFill>
                <a:blip r:embed="rId233"/>
                <a:stretch>
                  <a:fillRect/>
                </a:stretch>
              </p:blipFill>
              <p:spPr>
                <a:xfrm>
                  <a:off x="8846277" y="3290205"/>
                  <a:ext cx="135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5256" name="Freihand 135255">
                  <a:extLst>
                    <a:ext uri="{FF2B5EF4-FFF2-40B4-BE49-F238E27FC236}">
                      <a16:creationId xmlns:a16="http://schemas.microsoft.com/office/drawing/2014/main" id="{9770406A-1472-4A42-ACB0-F0F8EA58B942}"/>
                    </a:ext>
                  </a:extLst>
                </p14:cNvPr>
                <p14:cNvContentPartPr/>
                <p14:nvPr/>
              </p14:nvContentPartPr>
              <p14:xfrm>
                <a:off x="8985957" y="3385965"/>
                <a:ext cx="14040" cy="100800"/>
              </p14:xfrm>
            </p:contentPart>
          </mc:Choice>
          <mc:Fallback xmlns="">
            <p:pic>
              <p:nvPicPr>
                <p:cNvPr id="135256" name="Freihand 135255">
                  <a:extLst>
                    <a:ext uri="{FF2B5EF4-FFF2-40B4-BE49-F238E27FC236}">
                      <a16:creationId xmlns:a16="http://schemas.microsoft.com/office/drawing/2014/main" id="{9770406A-1472-4A42-ACB0-F0F8EA58B942}"/>
                    </a:ext>
                  </a:extLst>
                </p:cNvPr>
                <p:cNvPicPr/>
                <p:nvPr/>
              </p:nvPicPr>
              <p:blipFill>
                <a:blip r:embed="rId235"/>
                <a:stretch>
                  <a:fillRect/>
                </a:stretch>
              </p:blipFill>
              <p:spPr>
                <a:xfrm>
                  <a:off x="8981637" y="3381645"/>
                  <a:ext cx="22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5257" name="Freihand 135256">
                  <a:extLst>
                    <a:ext uri="{FF2B5EF4-FFF2-40B4-BE49-F238E27FC236}">
                      <a16:creationId xmlns:a16="http://schemas.microsoft.com/office/drawing/2014/main" id="{73C7A465-60CA-4EEA-A2A5-5E453F5A007E}"/>
                    </a:ext>
                  </a:extLst>
                </p14:cNvPr>
                <p14:cNvContentPartPr/>
                <p14:nvPr/>
              </p14:nvContentPartPr>
              <p14:xfrm>
                <a:off x="9006477" y="3310005"/>
                <a:ext cx="8640" cy="22680"/>
              </p14:xfrm>
            </p:contentPart>
          </mc:Choice>
          <mc:Fallback xmlns="">
            <p:pic>
              <p:nvPicPr>
                <p:cNvPr id="135257" name="Freihand 135256">
                  <a:extLst>
                    <a:ext uri="{FF2B5EF4-FFF2-40B4-BE49-F238E27FC236}">
                      <a16:creationId xmlns:a16="http://schemas.microsoft.com/office/drawing/2014/main" id="{73C7A465-60CA-4EEA-A2A5-5E453F5A007E}"/>
                    </a:ext>
                  </a:extLst>
                </p:cNvPr>
                <p:cNvPicPr/>
                <p:nvPr/>
              </p:nvPicPr>
              <p:blipFill>
                <a:blip r:embed="rId237"/>
                <a:stretch>
                  <a:fillRect/>
                </a:stretch>
              </p:blipFill>
              <p:spPr>
                <a:xfrm>
                  <a:off x="9002157" y="3305685"/>
                  <a:ext cx="1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5258" name="Freihand 135257">
                  <a:extLst>
                    <a:ext uri="{FF2B5EF4-FFF2-40B4-BE49-F238E27FC236}">
                      <a16:creationId xmlns:a16="http://schemas.microsoft.com/office/drawing/2014/main" id="{05056AC4-BAF1-42AC-BD17-7DE1C55656EB}"/>
                    </a:ext>
                  </a:extLst>
                </p14:cNvPr>
                <p14:cNvContentPartPr/>
                <p14:nvPr/>
              </p14:nvContentPartPr>
              <p14:xfrm>
                <a:off x="9038877" y="3410805"/>
                <a:ext cx="156960" cy="45720"/>
              </p14:xfrm>
            </p:contentPart>
          </mc:Choice>
          <mc:Fallback xmlns="">
            <p:pic>
              <p:nvPicPr>
                <p:cNvPr id="135258" name="Freihand 135257">
                  <a:extLst>
                    <a:ext uri="{FF2B5EF4-FFF2-40B4-BE49-F238E27FC236}">
                      <a16:creationId xmlns:a16="http://schemas.microsoft.com/office/drawing/2014/main" id="{05056AC4-BAF1-42AC-BD17-7DE1C55656EB}"/>
                    </a:ext>
                  </a:extLst>
                </p:cNvPr>
                <p:cNvPicPr/>
                <p:nvPr/>
              </p:nvPicPr>
              <p:blipFill>
                <a:blip r:embed="rId239"/>
                <a:stretch>
                  <a:fillRect/>
                </a:stretch>
              </p:blipFill>
              <p:spPr>
                <a:xfrm>
                  <a:off x="9034557" y="3406485"/>
                  <a:ext cx="1656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5259" name="Freihand 135258">
                  <a:extLst>
                    <a:ext uri="{FF2B5EF4-FFF2-40B4-BE49-F238E27FC236}">
                      <a16:creationId xmlns:a16="http://schemas.microsoft.com/office/drawing/2014/main" id="{6A938BCB-50F2-45FD-A86B-63F95E95E1EC}"/>
                    </a:ext>
                  </a:extLst>
                </p14:cNvPr>
                <p14:cNvContentPartPr/>
                <p14:nvPr/>
              </p14:nvContentPartPr>
              <p14:xfrm>
                <a:off x="9202677" y="3377325"/>
                <a:ext cx="232560" cy="66240"/>
              </p14:xfrm>
            </p:contentPart>
          </mc:Choice>
          <mc:Fallback xmlns="">
            <p:pic>
              <p:nvPicPr>
                <p:cNvPr id="135259" name="Freihand 135258">
                  <a:extLst>
                    <a:ext uri="{FF2B5EF4-FFF2-40B4-BE49-F238E27FC236}">
                      <a16:creationId xmlns:a16="http://schemas.microsoft.com/office/drawing/2014/main" id="{6A938BCB-50F2-45FD-A86B-63F95E95E1EC}"/>
                    </a:ext>
                  </a:extLst>
                </p:cNvPr>
                <p:cNvPicPr/>
                <p:nvPr/>
              </p:nvPicPr>
              <p:blipFill>
                <a:blip r:embed="rId241"/>
                <a:stretch>
                  <a:fillRect/>
                </a:stretch>
              </p:blipFill>
              <p:spPr>
                <a:xfrm>
                  <a:off x="9198357" y="3373005"/>
                  <a:ext cx="241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5260" name="Freihand 135259">
                  <a:extLst>
                    <a:ext uri="{FF2B5EF4-FFF2-40B4-BE49-F238E27FC236}">
                      <a16:creationId xmlns:a16="http://schemas.microsoft.com/office/drawing/2014/main" id="{FAB77FD7-72BF-48C7-9442-A32AFC4718FB}"/>
                    </a:ext>
                  </a:extLst>
                </p14:cNvPr>
                <p14:cNvContentPartPr/>
                <p14:nvPr/>
              </p14:nvContentPartPr>
              <p14:xfrm>
                <a:off x="9475917" y="3368325"/>
                <a:ext cx="93960" cy="78480"/>
              </p14:xfrm>
            </p:contentPart>
          </mc:Choice>
          <mc:Fallback xmlns="">
            <p:pic>
              <p:nvPicPr>
                <p:cNvPr id="135260" name="Freihand 135259">
                  <a:extLst>
                    <a:ext uri="{FF2B5EF4-FFF2-40B4-BE49-F238E27FC236}">
                      <a16:creationId xmlns:a16="http://schemas.microsoft.com/office/drawing/2014/main" id="{FAB77FD7-72BF-48C7-9442-A32AFC4718FB}"/>
                    </a:ext>
                  </a:extLst>
                </p:cNvPr>
                <p:cNvPicPr/>
                <p:nvPr/>
              </p:nvPicPr>
              <p:blipFill>
                <a:blip r:embed="rId243"/>
                <a:stretch>
                  <a:fillRect/>
                </a:stretch>
              </p:blipFill>
              <p:spPr>
                <a:xfrm>
                  <a:off x="9471597" y="3364005"/>
                  <a:ext cx="102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5261" name="Freihand 135260">
                  <a:extLst>
                    <a:ext uri="{FF2B5EF4-FFF2-40B4-BE49-F238E27FC236}">
                      <a16:creationId xmlns:a16="http://schemas.microsoft.com/office/drawing/2014/main" id="{E0393DA1-11AA-4457-99EF-AE466BFEF2F2}"/>
                    </a:ext>
                  </a:extLst>
                </p14:cNvPr>
                <p14:cNvContentPartPr/>
                <p14:nvPr/>
              </p14:nvContentPartPr>
              <p14:xfrm>
                <a:off x="9697317" y="3346005"/>
                <a:ext cx="156960" cy="108360"/>
              </p14:xfrm>
            </p:contentPart>
          </mc:Choice>
          <mc:Fallback xmlns="">
            <p:pic>
              <p:nvPicPr>
                <p:cNvPr id="135261" name="Freihand 135260">
                  <a:extLst>
                    <a:ext uri="{FF2B5EF4-FFF2-40B4-BE49-F238E27FC236}">
                      <a16:creationId xmlns:a16="http://schemas.microsoft.com/office/drawing/2014/main" id="{E0393DA1-11AA-4457-99EF-AE466BFEF2F2}"/>
                    </a:ext>
                  </a:extLst>
                </p:cNvPr>
                <p:cNvPicPr/>
                <p:nvPr/>
              </p:nvPicPr>
              <p:blipFill>
                <a:blip r:embed="rId245"/>
                <a:stretch>
                  <a:fillRect/>
                </a:stretch>
              </p:blipFill>
              <p:spPr>
                <a:xfrm>
                  <a:off x="9692997" y="3341685"/>
                  <a:ext cx="165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5262" name="Freihand 135261">
                  <a:extLst>
                    <a:ext uri="{FF2B5EF4-FFF2-40B4-BE49-F238E27FC236}">
                      <a16:creationId xmlns:a16="http://schemas.microsoft.com/office/drawing/2014/main" id="{75F68131-B5B8-417E-A88B-5A7AFE6CFAC3}"/>
                    </a:ext>
                  </a:extLst>
                </p14:cNvPr>
                <p14:cNvContentPartPr/>
                <p14:nvPr/>
              </p14:nvContentPartPr>
              <p14:xfrm>
                <a:off x="9838437" y="3259605"/>
                <a:ext cx="47520" cy="33480"/>
              </p14:xfrm>
            </p:contentPart>
          </mc:Choice>
          <mc:Fallback xmlns="">
            <p:pic>
              <p:nvPicPr>
                <p:cNvPr id="135262" name="Freihand 135261">
                  <a:extLst>
                    <a:ext uri="{FF2B5EF4-FFF2-40B4-BE49-F238E27FC236}">
                      <a16:creationId xmlns:a16="http://schemas.microsoft.com/office/drawing/2014/main" id="{75F68131-B5B8-417E-A88B-5A7AFE6CFAC3}"/>
                    </a:ext>
                  </a:extLst>
                </p:cNvPr>
                <p:cNvPicPr/>
                <p:nvPr/>
              </p:nvPicPr>
              <p:blipFill>
                <a:blip r:embed="rId247"/>
                <a:stretch>
                  <a:fillRect/>
                </a:stretch>
              </p:blipFill>
              <p:spPr>
                <a:xfrm>
                  <a:off x="9834117" y="3255285"/>
                  <a:ext cx="56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5263" name="Freihand 135262">
                  <a:extLst>
                    <a:ext uri="{FF2B5EF4-FFF2-40B4-BE49-F238E27FC236}">
                      <a16:creationId xmlns:a16="http://schemas.microsoft.com/office/drawing/2014/main" id="{62B628BA-2EAB-4F54-A8FB-1B6C565DC770}"/>
                    </a:ext>
                  </a:extLst>
                </p14:cNvPr>
                <p14:cNvContentPartPr/>
                <p14:nvPr/>
              </p14:nvContentPartPr>
              <p14:xfrm>
                <a:off x="9903957" y="3316125"/>
                <a:ext cx="101880" cy="97200"/>
              </p14:xfrm>
            </p:contentPart>
          </mc:Choice>
          <mc:Fallback xmlns="">
            <p:pic>
              <p:nvPicPr>
                <p:cNvPr id="135263" name="Freihand 135262">
                  <a:extLst>
                    <a:ext uri="{FF2B5EF4-FFF2-40B4-BE49-F238E27FC236}">
                      <a16:creationId xmlns:a16="http://schemas.microsoft.com/office/drawing/2014/main" id="{62B628BA-2EAB-4F54-A8FB-1B6C565DC770}"/>
                    </a:ext>
                  </a:extLst>
                </p:cNvPr>
                <p:cNvPicPr/>
                <p:nvPr/>
              </p:nvPicPr>
              <p:blipFill>
                <a:blip r:embed="rId249"/>
                <a:stretch>
                  <a:fillRect/>
                </a:stretch>
              </p:blipFill>
              <p:spPr>
                <a:xfrm>
                  <a:off x="9899637" y="3311805"/>
                  <a:ext cx="110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5264" name="Freihand 135263">
                  <a:extLst>
                    <a:ext uri="{FF2B5EF4-FFF2-40B4-BE49-F238E27FC236}">
                      <a16:creationId xmlns:a16="http://schemas.microsoft.com/office/drawing/2014/main" id="{B6830C6A-1DF7-4EA8-861B-F4C91CF1C4AC}"/>
                    </a:ext>
                  </a:extLst>
                </p14:cNvPr>
                <p14:cNvContentPartPr/>
                <p14:nvPr/>
              </p14:nvContentPartPr>
              <p14:xfrm>
                <a:off x="10050477" y="3302445"/>
                <a:ext cx="110880" cy="123120"/>
              </p14:xfrm>
            </p:contentPart>
          </mc:Choice>
          <mc:Fallback xmlns="">
            <p:pic>
              <p:nvPicPr>
                <p:cNvPr id="135264" name="Freihand 135263">
                  <a:extLst>
                    <a:ext uri="{FF2B5EF4-FFF2-40B4-BE49-F238E27FC236}">
                      <a16:creationId xmlns:a16="http://schemas.microsoft.com/office/drawing/2014/main" id="{B6830C6A-1DF7-4EA8-861B-F4C91CF1C4AC}"/>
                    </a:ext>
                  </a:extLst>
                </p:cNvPr>
                <p:cNvPicPr/>
                <p:nvPr/>
              </p:nvPicPr>
              <p:blipFill>
                <a:blip r:embed="rId251"/>
                <a:stretch>
                  <a:fillRect/>
                </a:stretch>
              </p:blipFill>
              <p:spPr>
                <a:xfrm>
                  <a:off x="10046157" y="3298125"/>
                  <a:ext cx="119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5265" name="Freihand 135264">
                  <a:extLst>
                    <a:ext uri="{FF2B5EF4-FFF2-40B4-BE49-F238E27FC236}">
                      <a16:creationId xmlns:a16="http://schemas.microsoft.com/office/drawing/2014/main" id="{5E611F08-65DB-406F-B9F3-002AFF987CB3}"/>
                    </a:ext>
                  </a:extLst>
                </p14:cNvPr>
                <p14:cNvContentPartPr/>
                <p14:nvPr/>
              </p14:nvContentPartPr>
              <p14:xfrm>
                <a:off x="10363677" y="3243045"/>
                <a:ext cx="194040" cy="309600"/>
              </p14:xfrm>
            </p:contentPart>
          </mc:Choice>
          <mc:Fallback xmlns="">
            <p:pic>
              <p:nvPicPr>
                <p:cNvPr id="135265" name="Freihand 135264">
                  <a:extLst>
                    <a:ext uri="{FF2B5EF4-FFF2-40B4-BE49-F238E27FC236}">
                      <a16:creationId xmlns:a16="http://schemas.microsoft.com/office/drawing/2014/main" id="{5E611F08-65DB-406F-B9F3-002AFF987CB3}"/>
                    </a:ext>
                  </a:extLst>
                </p:cNvPr>
                <p:cNvPicPr/>
                <p:nvPr/>
              </p:nvPicPr>
              <p:blipFill>
                <a:blip r:embed="rId253"/>
                <a:stretch>
                  <a:fillRect/>
                </a:stretch>
              </p:blipFill>
              <p:spPr>
                <a:xfrm>
                  <a:off x="10359357" y="3238725"/>
                  <a:ext cx="2026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5266" name="Freihand 135265">
                  <a:extLst>
                    <a:ext uri="{FF2B5EF4-FFF2-40B4-BE49-F238E27FC236}">
                      <a16:creationId xmlns:a16="http://schemas.microsoft.com/office/drawing/2014/main" id="{19634103-8EF1-4BD9-9A1A-7E51819DECA4}"/>
                    </a:ext>
                  </a:extLst>
                </p14:cNvPr>
                <p14:cNvContentPartPr/>
                <p14:nvPr/>
              </p14:nvContentPartPr>
              <p14:xfrm>
                <a:off x="10740237" y="3298125"/>
                <a:ext cx="208440" cy="77400"/>
              </p14:xfrm>
            </p:contentPart>
          </mc:Choice>
          <mc:Fallback xmlns="">
            <p:pic>
              <p:nvPicPr>
                <p:cNvPr id="135266" name="Freihand 135265">
                  <a:extLst>
                    <a:ext uri="{FF2B5EF4-FFF2-40B4-BE49-F238E27FC236}">
                      <a16:creationId xmlns:a16="http://schemas.microsoft.com/office/drawing/2014/main" id="{19634103-8EF1-4BD9-9A1A-7E51819DECA4}"/>
                    </a:ext>
                  </a:extLst>
                </p:cNvPr>
                <p:cNvPicPr/>
                <p:nvPr/>
              </p:nvPicPr>
              <p:blipFill>
                <a:blip r:embed="rId255"/>
                <a:stretch>
                  <a:fillRect/>
                </a:stretch>
              </p:blipFill>
              <p:spPr>
                <a:xfrm>
                  <a:off x="10735917" y="3293805"/>
                  <a:ext cx="21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5267" name="Freihand 135266">
                  <a:extLst>
                    <a:ext uri="{FF2B5EF4-FFF2-40B4-BE49-F238E27FC236}">
                      <a16:creationId xmlns:a16="http://schemas.microsoft.com/office/drawing/2014/main" id="{9557C4CD-B507-4953-8002-454CD587E658}"/>
                    </a:ext>
                  </a:extLst>
                </p14:cNvPr>
                <p14:cNvContentPartPr/>
                <p14:nvPr/>
              </p14:nvContentPartPr>
              <p14:xfrm>
                <a:off x="11002317" y="3291285"/>
                <a:ext cx="208440" cy="71640"/>
              </p14:xfrm>
            </p:contentPart>
          </mc:Choice>
          <mc:Fallback xmlns="">
            <p:pic>
              <p:nvPicPr>
                <p:cNvPr id="135267" name="Freihand 135266">
                  <a:extLst>
                    <a:ext uri="{FF2B5EF4-FFF2-40B4-BE49-F238E27FC236}">
                      <a16:creationId xmlns:a16="http://schemas.microsoft.com/office/drawing/2014/main" id="{9557C4CD-B507-4953-8002-454CD587E658}"/>
                    </a:ext>
                  </a:extLst>
                </p:cNvPr>
                <p:cNvPicPr/>
                <p:nvPr/>
              </p:nvPicPr>
              <p:blipFill>
                <a:blip r:embed="rId257"/>
                <a:stretch>
                  <a:fillRect/>
                </a:stretch>
              </p:blipFill>
              <p:spPr>
                <a:xfrm>
                  <a:off x="10997997" y="3286965"/>
                  <a:ext cx="217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5268" name="Freihand 135267">
                  <a:extLst>
                    <a:ext uri="{FF2B5EF4-FFF2-40B4-BE49-F238E27FC236}">
                      <a16:creationId xmlns:a16="http://schemas.microsoft.com/office/drawing/2014/main" id="{0ABBAFCC-1820-48AB-AE72-2412BED57E8D}"/>
                    </a:ext>
                  </a:extLst>
                </p14:cNvPr>
                <p14:cNvContentPartPr/>
                <p14:nvPr/>
              </p14:nvContentPartPr>
              <p14:xfrm>
                <a:off x="11220477" y="3275445"/>
                <a:ext cx="121680" cy="205560"/>
              </p14:xfrm>
            </p:contentPart>
          </mc:Choice>
          <mc:Fallback xmlns="">
            <p:pic>
              <p:nvPicPr>
                <p:cNvPr id="135268" name="Freihand 135267">
                  <a:extLst>
                    <a:ext uri="{FF2B5EF4-FFF2-40B4-BE49-F238E27FC236}">
                      <a16:creationId xmlns:a16="http://schemas.microsoft.com/office/drawing/2014/main" id="{0ABBAFCC-1820-48AB-AE72-2412BED57E8D}"/>
                    </a:ext>
                  </a:extLst>
                </p:cNvPr>
                <p:cNvPicPr/>
                <p:nvPr/>
              </p:nvPicPr>
              <p:blipFill>
                <a:blip r:embed="rId259"/>
                <a:stretch>
                  <a:fillRect/>
                </a:stretch>
              </p:blipFill>
              <p:spPr>
                <a:xfrm>
                  <a:off x="11216157" y="3271125"/>
                  <a:ext cx="130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5269" name="Freihand 135268">
                  <a:extLst>
                    <a:ext uri="{FF2B5EF4-FFF2-40B4-BE49-F238E27FC236}">
                      <a16:creationId xmlns:a16="http://schemas.microsoft.com/office/drawing/2014/main" id="{CD775046-D3FA-4CB7-8484-5296DA3ECB1F}"/>
                    </a:ext>
                  </a:extLst>
                </p14:cNvPr>
                <p14:cNvContentPartPr/>
                <p14:nvPr/>
              </p14:nvContentPartPr>
              <p14:xfrm>
                <a:off x="11377077" y="3163845"/>
                <a:ext cx="50040" cy="153360"/>
              </p14:xfrm>
            </p:contentPart>
          </mc:Choice>
          <mc:Fallback xmlns="">
            <p:pic>
              <p:nvPicPr>
                <p:cNvPr id="135269" name="Freihand 135268">
                  <a:extLst>
                    <a:ext uri="{FF2B5EF4-FFF2-40B4-BE49-F238E27FC236}">
                      <a16:creationId xmlns:a16="http://schemas.microsoft.com/office/drawing/2014/main" id="{CD775046-D3FA-4CB7-8484-5296DA3ECB1F}"/>
                    </a:ext>
                  </a:extLst>
                </p:cNvPr>
                <p:cNvPicPr/>
                <p:nvPr/>
              </p:nvPicPr>
              <p:blipFill>
                <a:blip r:embed="rId261"/>
                <a:stretch>
                  <a:fillRect/>
                </a:stretch>
              </p:blipFill>
              <p:spPr>
                <a:xfrm>
                  <a:off x="11372757" y="3159525"/>
                  <a:ext cx="58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5270" name="Freihand 135269">
                  <a:extLst>
                    <a:ext uri="{FF2B5EF4-FFF2-40B4-BE49-F238E27FC236}">
                      <a16:creationId xmlns:a16="http://schemas.microsoft.com/office/drawing/2014/main" id="{956655F1-795E-4BE0-B71A-F55D2820952E}"/>
                    </a:ext>
                  </a:extLst>
                </p14:cNvPr>
                <p14:cNvContentPartPr/>
                <p14:nvPr/>
              </p14:nvContentPartPr>
              <p14:xfrm>
                <a:off x="11410557" y="3190485"/>
                <a:ext cx="549720" cy="235800"/>
              </p14:xfrm>
            </p:contentPart>
          </mc:Choice>
          <mc:Fallback xmlns="">
            <p:pic>
              <p:nvPicPr>
                <p:cNvPr id="135270" name="Freihand 135269">
                  <a:extLst>
                    <a:ext uri="{FF2B5EF4-FFF2-40B4-BE49-F238E27FC236}">
                      <a16:creationId xmlns:a16="http://schemas.microsoft.com/office/drawing/2014/main" id="{956655F1-795E-4BE0-B71A-F55D2820952E}"/>
                    </a:ext>
                  </a:extLst>
                </p:cNvPr>
                <p:cNvPicPr/>
                <p:nvPr/>
              </p:nvPicPr>
              <p:blipFill>
                <a:blip r:embed="rId263"/>
                <a:stretch>
                  <a:fillRect/>
                </a:stretch>
              </p:blipFill>
              <p:spPr>
                <a:xfrm>
                  <a:off x="11406237" y="3186165"/>
                  <a:ext cx="558360" cy="244440"/>
                </a:xfrm>
                <a:prstGeom prst="rect">
                  <a:avLst/>
                </a:prstGeom>
              </p:spPr>
            </p:pic>
          </mc:Fallback>
        </mc:AlternateContent>
      </p:grpSp>
      <p:grpSp>
        <p:nvGrpSpPr>
          <p:cNvPr id="135294" name="Gruppieren 135293">
            <a:extLst>
              <a:ext uri="{FF2B5EF4-FFF2-40B4-BE49-F238E27FC236}">
                <a16:creationId xmlns:a16="http://schemas.microsoft.com/office/drawing/2014/main" id="{F67696EC-3563-4C10-8BE8-93D665F3B361}"/>
              </a:ext>
            </a:extLst>
          </p:cNvPr>
          <p:cNvGrpSpPr/>
          <p:nvPr/>
        </p:nvGrpSpPr>
        <p:grpSpPr>
          <a:xfrm>
            <a:off x="6594477" y="2736525"/>
            <a:ext cx="1683720" cy="1603800"/>
            <a:chOff x="6594477" y="2736525"/>
            <a:chExt cx="1683720" cy="1603800"/>
          </a:xfrm>
        </p:grpSpPr>
        <mc:AlternateContent xmlns:mc="http://schemas.openxmlformats.org/markup-compatibility/2006" xmlns:p14="http://schemas.microsoft.com/office/powerpoint/2010/main">
          <mc:Choice Requires="p14">
            <p:contentPart p14:bwMode="auto" r:id="rId264">
              <p14:nvContentPartPr>
                <p14:cNvPr id="135249" name="Freihand 135248">
                  <a:extLst>
                    <a:ext uri="{FF2B5EF4-FFF2-40B4-BE49-F238E27FC236}">
                      <a16:creationId xmlns:a16="http://schemas.microsoft.com/office/drawing/2014/main" id="{7CB23467-D835-4DF6-AB35-FC7B7DEE5803}"/>
                    </a:ext>
                  </a:extLst>
                </p14:cNvPr>
                <p14:cNvContentPartPr/>
                <p14:nvPr/>
              </p14:nvContentPartPr>
              <p14:xfrm>
                <a:off x="6662877" y="2736525"/>
                <a:ext cx="513000" cy="324720"/>
              </p14:xfrm>
            </p:contentPart>
          </mc:Choice>
          <mc:Fallback xmlns="">
            <p:pic>
              <p:nvPicPr>
                <p:cNvPr id="135249" name="Freihand 135248">
                  <a:extLst>
                    <a:ext uri="{FF2B5EF4-FFF2-40B4-BE49-F238E27FC236}">
                      <a16:creationId xmlns:a16="http://schemas.microsoft.com/office/drawing/2014/main" id="{7CB23467-D835-4DF6-AB35-FC7B7DEE5803}"/>
                    </a:ext>
                  </a:extLst>
                </p:cNvPr>
                <p:cNvPicPr/>
                <p:nvPr/>
              </p:nvPicPr>
              <p:blipFill>
                <a:blip r:embed="rId265"/>
                <a:stretch>
                  <a:fillRect/>
                </a:stretch>
              </p:blipFill>
              <p:spPr>
                <a:xfrm>
                  <a:off x="6658557" y="2732205"/>
                  <a:ext cx="5216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5250" name="Freihand 135249">
                  <a:extLst>
                    <a:ext uri="{FF2B5EF4-FFF2-40B4-BE49-F238E27FC236}">
                      <a16:creationId xmlns:a16="http://schemas.microsoft.com/office/drawing/2014/main" id="{C232C4DA-DDDF-4407-A7EA-E3743AB139A8}"/>
                    </a:ext>
                  </a:extLst>
                </p14:cNvPr>
                <p14:cNvContentPartPr/>
                <p14:nvPr/>
              </p14:nvContentPartPr>
              <p14:xfrm>
                <a:off x="6921357" y="3013725"/>
                <a:ext cx="1356840" cy="449280"/>
              </p14:xfrm>
            </p:contentPart>
          </mc:Choice>
          <mc:Fallback xmlns="">
            <p:pic>
              <p:nvPicPr>
                <p:cNvPr id="135250" name="Freihand 135249">
                  <a:extLst>
                    <a:ext uri="{FF2B5EF4-FFF2-40B4-BE49-F238E27FC236}">
                      <a16:creationId xmlns:a16="http://schemas.microsoft.com/office/drawing/2014/main" id="{C232C4DA-DDDF-4407-A7EA-E3743AB139A8}"/>
                    </a:ext>
                  </a:extLst>
                </p:cNvPr>
                <p:cNvPicPr/>
                <p:nvPr/>
              </p:nvPicPr>
              <p:blipFill>
                <a:blip r:embed="rId267"/>
                <a:stretch>
                  <a:fillRect/>
                </a:stretch>
              </p:blipFill>
              <p:spPr>
                <a:xfrm>
                  <a:off x="6917037" y="3009405"/>
                  <a:ext cx="13654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5251" name="Freihand 135250">
                  <a:extLst>
                    <a:ext uri="{FF2B5EF4-FFF2-40B4-BE49-F238E27FC236}">
                      <a16:creationId xmlns:a16="http://schemas.microsoft.com/office/drawing/2014/main" id="{82019CBC-B066-48AD-8803-701B96D8C3E7}"/>
                    </a:ext>
                  </a:extLst>
                </p14:cNvPr>
                <p14:cNvContentPartPr/>
                <p14:nvPr/>
              </p14:nvContentPartPr>
              <p14:xfrm>
                <a:off x="6874557" y="2947125"/>
                <a:ext cx="306720" cy="183600"/>
              </p14:xfrm>
            </p:contentPart>
          </mc:Choice>
          <mc:Fallback xmlns="">
            <p:pic>
              <p:nvPicPr>
                <p:cNvPr id="135251" name="Freihand 135250">
                  <a:extLst>
                    <a:ext uri="{FF2B5EF4-FFF2-40B4-BE49-F238E27FC236}">
                      <a16:creationId xmlns:a16="http://schemas.microsoft.com/office/drawing/2014/main" id="{82019CBC-B066-48AD-8803-701B96D8C3E7}"/>
                    </a:ext>
                  </a:extLst>
                </p:cNvPr>
                <p:cNvPicPr/>
                <p:nvPr/>
              </p:nvPicPr>
              <p:blipFill>
                <a:blip r:embed="rId269"/>
                <a:stretch>
                  <a:fillRect/>
                </a:stretch>
              </p:blipFill>
              <p:spPr>
                <a:xfrm>
                  <a:off x="6870237" y="2942805"/>
                  <a:ext cx="315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5277" name="Freihand 135276">
                  <a:extLst>
                    <a:ext uri="{FF2B5EF4-FFF2-40B4-BE49-F238E27FC236}">
                      <a16:creationId xmlns:a16="http://schemas.microsoft.com/office/drawing/2014/main" id="{99008B7D-B0B8-4C85-9465-629CB2E84E68}"/>
                    </a:ext>
                  </a:extLst>
                </p14:cNvPr>
                <p14:cNvContentPartPr/>
                <p14:nvPr/>
              </p14:nvContentPartPr>
              <p14:xfrm>
                <a:off x="6594477" y="3108045"/>
                <a:ext cx="34560" cy="1232280"/>
              </p14:xfrm>
            </p:contentPart>
          </mc:Choice>
          <mc:Fallback xmlns="">
            <p:pic>
              <p:nvPicPr>
                <p:cNvPr id="135277" name="Freihand 135276">
                  <a:extLst>
                    <a:ext uri="{FF2B5EF4-FFF2-40B4-BE49-F238E27FC236}">
                      <a16:creationId xmlns:a16="http://schemas.microsoft.com/office/drawing/2014/main" id="{99008B7D-B0B8-4C85-9465-629CB2E84E68}"/>
                    </a:ext>
                  </a:extLst>
                </p:cNvPr>
                <p:cNvPicPr/>
                <p:nvPr/>
              </p:nvPicPr>
              <p:blipFill>
                <a:blip r:embed="rId271"/>
                <a:stretch>
                  <a:fillRect/>
                </a:stretch>
              </p:blipFill>
              <p:spPr>
                <a:xfrm>
                  <a:off x="6590157" y="3103725"/>
                  <a:ext cx="43200" cy="1240920"/>
                </a:xfrm>
                <a:prstGeom prst="rect">
                  <a:avLst/>
                </a:prstGeom>
              </p:spPr>
            </p:pic>
          </mc:Fallback>
        </mc:AlternateContent>
      </p:grpSp>
      <p:grpSp>
        <p:nvGrpSpPr>
          <p:cNvPr id="135293" name="Gruppieren 135292">
            <a:extLst>
              <a:ext uri="{FF2B5EF4-FFF2-40B4-BE49-F238E27FC236}">
                <a16:creationId xmlns:a16="http://schemas.microsoft.com/office/drawing/2014/main" id="{0A31D31A-0889-4BEB-82D6-4F7507984CD1}"/>
              </a:ext>
            </a:extLst>
          </p:cNvPr>
          <p:cNvGrpSpPr/>
          <p:nvPr/>
        </p:nvGrpSpPr>
        <p:grpSpPr>
          <a:xfrm>
            <a:off x="8741517" y="3641925"/>
            <a:ext cx="1454040" cy="236880"/>
            <a:chOff x="8741517" y="3641925"/>
            <a:chExt cx="1454040" cy="236880"/>
          </a:xfrm>
        </p:grpSpPr>
        <mc:AlternateContent xmlns:mc="http://schemas.openxmlformats.org/markup-compatibility/2006" xmlns:p14="http://schemas.microsoft.com/office/powerpoint/2010/main">
          <mc:Choice Requires="p14">
            <p:contentPart p14:bwMode="auto" r:id="rId272">
              <p14:nvContentPartPr>
                <p14:cNvPr id="135271" name="Freihand 135270">
                  <a:extLst>
                    <a:ext uri="{FF2B5EF4-FFF2-40B4-BE49-F238E27FC236}">
                      <a16:creationId xmlns:a16="http://schemas.microsoft.com/office/drawing/2014/main" id="{D279DDEE-0C87-445C-A62B-CE2013A86F19}"/>
                    </a:ext>
                  </a:extLst>
                </p14:cNvPr>
                <p14:cNvContentPartPr/>
                <p14:nvPr/>
              </p14:nvContentPartPr>
              <p14:xfrm>
                <a:off x="8753757" y="3676845"/>
                <a:ext cx="517320" cy="125640"/>
              </p14:xfrm>
            </p:contentPart>
          </mc:Choice>
          <mc:Fallback xmlns="">
            <p:pic>
              <p:nvPicPr>
                <p:cNvPr id="135271" name="Freihand 135270">
                  <a:extLst>
                    <a:ext uri="{FF2B5EF4-FFF2-40B4-BE49-F238E27FC236}">
                      <a16:creationId xmlns:a16="http://schemas.microsoft.com/office/drawing/2014/main" id="{D279DDEE-0C87-445C-A62B-CE2013A86F19}"/>
                    </a:ext>
                  </a:extLst>
                </p:cNvPr>
                <p:cNvPicPr/>
                <p:nvPr/>
              </p:nvPicPr>
              <p:blipFill>
                <a:blip r:embed="rId273"/>
                <a:stretch>
                  <a:fillRect/>
                </a:stretch>
              </p:blipFill>
              <p:spPr>
                <a:xfrm>
                  <a:off x="8749437" y="3672525"/>
                  <a:ext cx="525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5272" name="Freihand 135271">
                  <a:extLst>
                    <a:ext uri="{FF2B5EF4-FFF2-40B4-BE49-F238E27FC236}">
                      <a16:creationId xmlns:a16="http://schemas.microsoft.com/office/drawing/2014/main" id="{559A2792-78A4-4227-8BC3-2FAC1489770F}"/>
                    </a:ext>
                  </a:extLst>
                </p14:cNvPr>
                <p14:cNvContentPartPr/>
                <p14:nvPr/>
              </p14:nvContentPartPr>
              <p14:xfrm>
                <a:off x="9269637" y="3673245"/>
                <a:ext cx="9720" cy="11520"/>
              </p14:xfrm>
            </p:contentPart>
          </mc:Choice>
          <mc:Fallback xmlns="">
            <p:pic>
              <p:nvPicPr>
                <p:cNvPr id="135272" name="Freihand 135271">
                  <a:extLst>
                    <a:ext uri="{FF2B5EF4-FFF2-40B4-BE49-F238E27FC236}">
                      <a16:creationId xmlns:a16="http://schemas.microsoft.com/office/drawing/2014/main" id="{559A2792-78A4-4227-8BC3-2FAC1489770F}"/>
                    </a:ext>
                  </a:extLst>
                </p:cNvPr>
                <p:cNvPicPr/>
                <p:nvPr/>
              </p:nvPicPr>
              <p:blipFill>
                <a:blip r:embed="rId275"/>
                <a:stretch>
                  <a:fillRect/>
                </a:stretch>
              </p:blipFill>
              <p:spPr>
                <a:xfrm>
                  <a:off x="9265317" y="3668925"/>
                  <a:ext cx="18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5273" name="Freihand 135272">
                  <a:extLst>
                    <a:ext uri="{FF2B5EF4-FFF2-40B4-BE49-F238E27FC236}">
                      <a16:creationId xmlns:a16="http://schemas.microsoft.com/office/drawing/2014/main" id="{B7BBAC60-DDC6-4303-8B43-01AF0AB47783}"/>
                    </a:ext>
                  </a:extLst>
                </p14:cNvPr>
                <p14:cNvContentPartPr/>
                <p14:nvPr/>
              </p14:nvContentPartPr>
              <p14:xfrm>
                <a:off x="9286917" y="3731925"/>
                <a:ext cx="94320" cy="146880"/>
              </p14:xfrm>
            </p:contentPart>
          </mc:Choice>
          <mc:Fallback xmlns="">
            <p:pic>
              <p:nvPicPr>
                <p:cNvPr id="135273" name="Freihand 135272">
                  <a:extLst>
                    <a:ext uri="{FF2B5EF4-FFF2-40B4-BE49-F238E27FC236}">
                      <a16:creationId xmlns:a16="http://schemas.microsoft.com/office/drawing/2014/main" id="{B7BBAC60-DDC6-4303-8B43-01AF0AB47783}"/>
                    </a:ext>
                  </a:extLst>
                </p:cNvPr>
                <p:cNvPicPr/>
                <p:nvPr/>
              </p:nvPicPr>
              <p:blipFill>
                <a:blip r:embed="rId277"/>
                <a:stretch>
                  <a:fillRect/>
                </a:stretch>
              </p:blipFill>
              <p:spPr>
                <a:xfrm>
                  <a:off x="9282597" y="3727605"/>
                  <a:ext cx="102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5278" name="Freihand 135277">
                  <a:extLst>
                    <a:ext uri="{FF2B5EF4-FFF2-40B4-BE49-F238E27FC236}">
                      <a16:creationId xmlns:a16="http://schemas.microsoft.com/office/drawing/2014/main" id="{D1021635-6AA1-4DA5-B40A-F451FBC976E4}"/>
                    </a:ext>
                  </a:extLst>
                </p14:cNvPr>
                <p14:cNvContentPartPr/>
                <p14:nvPr/>
              </p14:nvContentPartPr>
              <p14:xfrm>
                <a:off x="8741517" y="3674325"/>
                <a:ext cx="904680" cy="149040"/>
              </p14:xfrm>
            </p:contentPart>
          </mc:Choice>
          <mc:Fallback xmlns="">
            <p:pic>
              <p:nvPicPr>
                <p:cNvPr id="135278" name="Freihand 135277">
                  <a:extLst>
                    <a:ext uri="{FF2B5EF4-FFF2-40B4-BE49-F238E27FC236}">
                      <a16:creationId xmlns:a16="http://schemas.microsoft.com/office/drawing/2014/main" id="{D1021635-6AA1-4DA5-B40A-F451FBC976E4}"/>
                    </a:ext>
                  </a:extLst>
                </p:cNvPr>
                <p:cNvPicPr/>
                <p:nvPr/>
              </p:nvPicPr>
              <p:blipFill>
                <a:blip r:embed="rId279"/>
                <a:stretch>
                  <a:fillRect/>
                </a:stretch>
              </p:blipFill>
              <p:spPr>
                <a:xfrm>
                  <a:off x="8737197" y="3670005"/>
                  <a:ext cx="913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5279" name="Freihand 135278">
                  <a:extLst>
                    <a:ext uri="{FF2B5EF4-FFF2-40B4-BE49-F238E27FC236}">
                      <a16:creationId xmlns:a16="http://schemas.microsoft.com/office/drawing/2014/main" id="{4E40F6A9-0826-4C83-8264-E5A0D0AC9B0A}"/>
                    </a:ext>
                  </a:extLst>
                </p14:cNvPr>
                <p14:cNvContentPartPr/>
                <p14:nvPr/>
              </p14:nvContentPartPr>
              <p14:xfrm>
                <a:off x="9694077" y="3690885"/>
                <a:ext cx="178560" cy="63360"/>
              </p14:xfrm>
            </p:contentPart>
          </mc:Choice>
          <mc:Fallback xmlns="">
            <p:pic>
              <p:nvPicPr>
                <p:cNvPr id="135279" name="Freihand 135278">
                  <a:extLst>
                    <a:ext uri="{FF2B5EF4-FFF2-40B4-BE49-F238E27FC236}">
                      <a16:creationId xmlns:a16="http://schemas.microsoft.com/office/drawing/2014/main" id="{4E40F6A9-0826-4C83-8264-E5A0D0AC9B0A}"/>
                    </a:ext>
                  </a:extLst>
                </p:cNvPr>
                <p:cNvPicPr/>
                <p:nvPr/>
              </p:nvPicPr>
              <p:blipFill>
                <a:blip r:embed="rId281"/>
                <a:stretch>
                  <a:fillRect/>
                </a:stretch>
              </p:blipFill>
              <p:spPr>
                <a:xfrm>
                  <a:off x="9689757" y="3686565"/>
                  <a:ext cx="187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5280" name="Freihand 135279">
                  <a:extLst>
                    <a:ext uri="{FF2B5EF4-FFF2-40B4-BE49-F238E27FC236}">
                      <a16:creationId xmlns:a16="http://schemas.microsoft.com/office/drawing/2014/main" id="{B0996DB7-FDFD-4AE4-8A5E-18175043DF97}"/>
                    </a:ext>
                  </a:extLst>
                </p14:cNvPr>
                <p14:cNvContentPartPr/>
                <p14:nvPr/>
              </p14:nvContentPartPr>
              <p14:xfrm>
                <a:off x="9871197" y="3641925"/>
                <a:ext cx="360" cy="360"/>
              </p14:xfrm>
            </p:contentPart>
          </mc:Choice>
          <mc:Fallback xmlns="">
            <p:pic>
              <p:nvPicPr>
                <p:cNvPr id="135280" name="Freihand 135279">
                  <a:extLst>
                    <a:ext uri="{FF2B5EF4-FFF2-40B4-BE49-F238E27FC236}">
                      <a16:creationId xmlns:a16="http://schemas.microsoft.com/office/drawing/2014/main" id="{B0996DB7-FDFD-4AE4-8A5E-18175043DF97}"/>
                    </a:ext>
                  </a:extLst>
                </p:cNvPr>
                <p:cNvPicPr/>
                <p:nvPr/>
              </p:nvPicPr>
              <p:blipFill>
                <a:blip r:embed="rId30"/>
                <a:stretch>
                  <a:fillRect/>
                </a:stretch>
              </p:blipFill>
              <p:spPr>
                <a:xfrm>
                  <a:off x="9866877" y="3637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5281" name="Freihand 135280">
                  <a:extLst>
                    <a:ext uri="{FF2B5EF4-FFF2-40B4-BE49-F238E27FC236}">
                      <a16:creationId xmlns:a16="http://schemas.microsoft.com/office/drawing/2014/main" id="{D31487C8-0062-4F56-B6AC-6346B992F049}"/>
                    </a:ext>
                  </a:extLst>
                </p14:cNvPr>
                <p14:cNvContentPartPr/>
                <p14:nvPr/>
              </p14:nvContentPartPr>
              <p14:xfrm>
                <a:off x="9919797" y="3661005"/>
                <a:ext cx="146880" cy="94680"/>
              </p14:xfrm>
            </p:contentPart>
          </mc:Choice>
          <mc:Fallback xmlns="">
            <p:pic>
              <p:nvPicPr>
                <p:cNvPr id="135281" name="Freihand 135280">
                  <a:extLst>
                    <a:ext uri="{FF2B5EF4-FFF2-40B4-BE49-F238E27FC236}">
                      <a16:creationId xmlns:a16="http://schemas.microsoft.com/office/drawing/2014/main" id="{D31487C8-0062-4F56-B6AC-6346B992F049}"/>
                    </a:ext>
                  </a:extLst>
                </p:cNvPr>
                <p:cNvPicPr/>
                <p:nvPr/>
              </p:nvPicPr>
              <p:blipFill>
                <a:blip r:embed="rId284"/>
                <a:stretch>
                  <a:fillRect/>
                </a:stretch>
              </p:blipFill>
              <p:spPr>
                <a:xfrm>
                  <a:off x="9915477" y="3656685"/>
                  <a:ext cx="155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5282" name="Freihand 135281">
                  <a:extLst>
                    <a:ext uri="{FF2B5EF4-FFF2-40B4-BE49-F238E27FC236}">
                      <a16:creationId xmlns:a16="http://schemas.microsoft.com/office/drawing/2014/main" id="{922DA6E0-1E97-47B7-846B-3168BB861DD6}"/>
                    </a:ext>
                  </a:extLst>
                </p14:cNvPr>
                <p14:cNvContentPartPr/>
                <p14:nvPr/>
              </p14:nvContentPartPr>
              <p14:xfrm>
                <a:off x="10060197" y="3671805"/>
                <a:ext cx="135360" cy="76320"/>
              </p14:xfrm>
            </p:contentPart>
          </mc:Choice>
          <mc:Fallback xmlns="">
            <p:pic>
              <p:nvPicPr>
                <p:cNvPr id="135282" name="Freihand 135281">
                  <a:extLst>
                    <a:ext uri="{FF2B5EF4-FFF2-40B4-BE49-F238E27FC236}">
                      <a16:creationId xmlns:a16="http://schemas.microsoft.com/office/drawing/2014/main" id="{922DA6E0-1E97-47B7-846B-3168BB861DD6}"/>
                    </a:ext>
                  </a:extLst>
                </p:cNvPr>
                <p:cNvPicPr/>
                <p:nvPr/>
              </p:nvPicPr>
              <p:blipFill>
                <a:blip r:embed="rId286"/>
                <a:stretch>
                  <a:fillRect/>
                </a:stretch>
              </p:blipFill>
              <p:spPr>
                <a:xfrm>
                  <a:off x="10055877" y="3667485"/>
                  <a:ext cx="144000" cy="84960"/>
                </a:xfrm>
                <a:prstGeom prst="rect">
                  <a:avLst/>
                </a:prstGeom>
              </p:spPr>
            </p:pic>
          </mc:Fallback>
        </mc:AlternateContent>
      </p:grpSp>
      <p:grpSp>
        <p:nvGrpSpPr>
          <p:cNvPr id="135292" name="Gruppieren 135291">
            <a:extLst>
              <a:ext uri="{FF2B5EF4-FFF2-40B4-BE49-F238E27FC236}">
                <a16:creationId xmlns:a16="http://schemas.microsoft.com/office/drawing/2014/main" id="{46369BE0-FE57-4452-9AEE-2FA71373B2BB}"/>
              </a:ext>
            </a:extLst>
          </p:cNvPr>
          <p:cNvGrpSpPr/>
          <p:nvPr/>
        </p:nvGrpSpPr>
        <p:grpSpPr>
          <a:xfrm>
            <a:off x="10432797" y="3581445"/>
            <a:ext cx="1512720" cy="251280"/>
            <a:chOff x="10432797" y="3581445"/>
            <a:chExt cx="1512720" cy="251280"/>
          </a:xfrm>
        </p:grpSpPr>
        <mc:AlternateContent xmlns:mc="http://schemas.openxmlformats.org/markup-compatibility/2006" xmlns:p14="http://schemas.microsoft.com/office/powerpoint/2010/main">
          <mc:Choice Requires="p14">
            <p:contentPart p14:bwMode="auto" r:id="rId287">
              <p14:nvContentPartPr>
                <p14:cNvPr id="135283" name="Freihand 135282">
                  <a:extLst>
                    <a:ext uri="{FF2B5EF4-FFF2-40B4-BE49-F238E27FC236}">
                      <a16:creationId xmlns:a16="http://schemas.microsoft.com/office/drawing/2014/main" id="{622B740A-3429-476A-91F4-C4A628189042}"/>
                    </a:ext>
                  </a:extLst>
                </p14:cNvPr>
                <p14:cNvContentPartPr/>
                <p14:nvPr/>
              </p14:nvContentPartPr>
              <p14:xfrm>
                <a:off x="10432797" y="3598725"/>
                <a:ext cx="124560" cy="139320"/>
              </p14:xfrm>
            </p:contentPart>
          </mc:Choice>
          <mc:Fallback xmlns="">
            <p:pic>
              <p:nvPicPr>
                <p:cNvPr id="135283" name="Freihand 135282">
                  <a:extLst>
                    <a:ext uri="{FF2B5EF4-FFF2-40B4-BE49-F238E27FC236}">
                      <a16:creationId xmlns:a16="http://schemas.microsoft.com/office/drawing/2014/main" id="{622B740A-3429-476A-91F4-C4A628189042}"/>
                    </a:ext>
                  </a:extLst>
                </p:cNvPr>
                <p:cNvPicPr/>
                <p:nvPr/>
              </p:nvPicPr>
              <p:blipFill>
                <a:blip r:embed="rId288"/>
                <a:stretch>
                  <a:fillRect/>
                </a:stretch>
              </p:blipFill>
              <p:spPr>
                <a:xfrm>
                  <a:off x="10428477" y="3594405"/>
                  <a:ext cx="133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5284" name="Freihand 135283">
                  <a:extLst>
                    <a:ext uri="{FF2B5EF4-FFF2-40B4-BE49-F238E27FC236}">
                      <a16:creationId xmlns:a16="http://schemas.microsoft.com/office/drawing/2014/main" id="{E87E565C-B486-4ED5-8E03-F8128FDB659D}"/>
                    </a:ext>
                  </a:extLst>
                </p14:cNvPr>
                <p14:cNvContentPartPr/>
                <p14:nvPr/>
              </p14:nvContentPartPr>
              <p14:xfrm>
                <a:off x="10572837" y="3633645"/>
                <a:ext cx="522360" cy="92880"/>
              </p14:xfrm>
            </p:contentPart>
          </mc:Choice>
          <mc:Fallback xmlns="">
            <p:pic>
              <p:nvPicPr>
                <p:cNvPr id="135284" name="Freihand 135283">
                  <a:extLst>
                    <a:ext uri="{FF2B5EF4-FFF2-40B4-BE49-F238E27FC236}">
                      <a16:creationId xmlns:a16="http://schemas.microsoft.com/office/drawing/2014/main" id="{E87E565C-B486-4ED5-8E03-F8128FDB659D}"/>
                    </a:ext>
                  </a:extLst>
                </p:cNvPr>
                <p:cNvPicPr/>
                <p:nvPr/>
              </p:nvPicPr>
              <p:blipFill>
                <a:blip r:embed="rId290"/>
                <a:stretch>
                  <a:fillRect/>
                </a:stretch>
              </p:blipFill>
              <p:spPr>
                <a:xfrm>
                  <a:off x="10568517" y="3629325"/>
                  <a:ext cx="531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5285" name="Freihand 135284">
                  <a:extLst>
                    <a:ext uri="{FF2B5EF4-FFF2-40B4-BE49-F238E27FC236}">
                      <a16:creationId xmlns:a16="http://schemas.microsoft.com/office/drawing/2014/main" id="{0868A714-C075-4612-9056-D829A2006E49}"/>
                    </a:ext>
                  </a:extLst>
                </p14:cNvPr>
                <p14:cNvContentPartPr/>
                <p14:nvPr/>
              </p14:nvContentPartPr>
              <p14:xfrm>
                <a:off x="11073237" y="3590805"/>
                <a:ext cx="95040" cy="118440"/>
              </p14:xfrm>
            </p:contentPart>
          </mc:Choice>
          <mc:Fallback xmlns="">
            <p:pic>
              <p:nvPicPr>
                <p:cNvPr id="135285" name="Freihand 135284">
                  <a:extLst>
                    <a:ext uri="{FF2B5EF4-FFF2-40B4-BE49-F238E27FC236}">
                      <a16:creationId xmlns:a16="http://schemas.microsoft.com/office/drawing/2014/main" id="{0868A714-C075-4612-9056-D829A2006E49}"/>
                    </a:ext>
                  </a:extLst>
                </p:cNvPr>
                <p:cNvPicPr/>
                <p:nvPr/>
              </p:nvPicPr>
              <p:blipFill>
                <a:blip r:embed="rId292"/>
                <a:stretch>
                  <a:fillRect/>
                </a:stretch>
              </p:blipFill>
              <p:spPr>
                <a:xfrm>
                  <a:off x="11068917" y="3586485"/>
                  <a:ext cx="103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5286" name="Freihand 135285">
                  <a:extLst>
                    <a:ext uri="{FF2B5EF4-FFF2-40B4-BE49-F238E27FC236}">
                      <a16:creationId xmlns:a16="http://schemas.microsoft.com/office/drawing/2014/main" id="{460E1F24-9B0C-4723-8F61-22780F7F1DCC}"/>
                    </a:ext>
                  </a:extLst>
                </p14:cNvPr>
                <p14:cNvContentPartPr/>
                <p14:nvPr/>
              </p14:nvContentPartPr>
              <p14:xfrm>
                <a:off x="11156757" y="3614205"/>
                <a:ext cx="190080" cy="67320"/>
              </p14:xfrm>
            </p:contentPart>
          </mc:Choice>
          <mc:Fallback xmlns="">
            <p:pic>
              <p:nvPicPr>
                <p:cNvPr id="135286" name="Freihand 135285">
                  <a:extLst>
                    <a:ext uri="{FF2B5EF4-FFF2-40B4-BE49-F238E27FC236}">
                      <a16:creationId xmlns:a16="http://schemas.microsoft.com/office/drawing/2014/main" id="{460E1F24-9B0C-4723-8F61-22780F7F1DCC}"/>
                    </a:ext>
                  </a:extLst>
                </p:cNvPr>
                <p:cNvPicPr/>
                <p:nvPr/>
              </p:nvPicPr>
              <p:blipFill>
                <a:blip r:embed="rId294"/>
                <a:stretch>
                  <a:fillRect/>
                </a:stretch>
              </p:blipFill>
              <p:spPr>
                <a:xfrm>
                  <a:off x="11152437" y="3609885"/>
                  <a:ext cx="198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5287" name="Freihand 135286">
                  <a:extLst>
                    <a:ext uri="{FF2B5EF4-FFF2-40B4-BE49-F238E27FC236}">
                      <a16:creationId xmlns:a16="http://schemas.microsoft.com/office/drawing/2014/main" id="{1FFB7657-42B6-4AF8-9560-39D5E7A557E7}"/>
                    </a:ext>
                  </a:extLst>
                </p14:cNvPr>
                <p14:cNvContentPartPr/>
                <p14:nvPr/>
              </p14:nvContentPartPr>
              <p14:xfrm>
                <a:off x="11392557" y="3602685"/>
                <a:ext cx="177120" cy="93960"/>
              </p14:xfrm>
            </p:contentPart>
          </mc:Choice>
          <mc:Fallback xmlns="">
            <p:pic>
              <p:nvPicPr>
                <p:cNvPr id="135287" name="Freihand 135286">
                  <a:extLst>
                    <a:ext uri="{FF2B5EF4-FFF2-40B4-BE49-F238E27FC236}">
                      <a16:creationId xmlns:a16="http://schemas.microsoft.com/office/drawing/2014/main" id="{1FFB7657-42B6-4AF8-9560-39D5E7A557E7}"/>
                    </a:ext>
                  </a:extLst>
                </p:cNvPr>
                <p:cNvPicPr/>
                <p:nvPr/>
              </p:nvPicPr>
              <p:blipFill>
                <a:blip r:embed="rId296"/>
                <a:stretch>
                  <a:fillRect/>
                </a:stretch>
              </p:blipFill>
              <p:spPr>
                <a:xfrm>
                  <a:off x="11388237" y="3598365"/>
                  <a:ext cx="185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5288" name="Freihand 135287">
                  <a:extLst>
                    <a:ext uri="{FF2B5EF4-FFF2-40B4-BE49-F238E27FC236}">
                      <a16:creationId xmlns:a16="http://schemas.microsoft.com/office/drawing/2014/main" id="{93D2932F-24AE-447D-9BE3-976A78BB1B1C}"/>
                    </a:ext>
                  </a:extLst>
                </p14:cNvPr>
                <p14:cNvContentPartPr/>
                <p14:nvPr/>
              </p14:nvContentPartPr>
              <p14:xfrm>
                <a:off x="11543397" y="3603045"/>
                <a:ext cx="93600" cy="73440"/>
              </p14:xfrm>
            </p:contentPart>
          </mc:Choice>
          <mc:Fallback xmlns="">
            <p:pic>
              <p:nvPicPr>
                <p:cNvPr id="135288" name="Freihand 135287">
                  <a:extLst>
                    <a:ext uri="{FF2B5EF4-FFF2-40B4-BE49-F238E27FC236}">
                      <a16:creationId xmlns:a16="http://schemas.microsoft.com/office/drawing/2014/main" id="{93D2932F-24AE-447D-9BE3-976A78BB1B1C}"/>
                    </a:ext>
                  </a:extLst>
                </p:cNvPr>
                <p:cNvPicPr/>
                <p:nvPr/>
              </p:nvPicPr>
              <p:blipFill>
                <a:blip r:embed="rId298"/>
                <a:stretch>
                  <a:fillRect/>
                </a:stretch>
              </p:blipFill>
              <p:spPr>
                <a:xfrm>
                  <a:off x="11539077" y="3598725"/>
                  <a:ext cx="102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5289" name="Freihand 135288">
                  <a:extLst>
                    <a:ext uri="{FF2B5EF4-FFF2-40B4-BE49-F238E27FC236}">
                      <a16:creationId xmlns:a16="http://schemas.microsoft.com/office/drawing/2014/main" id="{56B73EBC-5C4C-4B2B-ADA5-16B5D61E4A4B}"/>
                    </a:ext>
                  </a:extLst>
                </p14:cNvPr>
                <p14:cNvContentPartPr/>
                <p14:nvPr/>
              </p14:nvContentPartPr>
              <p14:xfrm>
                <a:off x="11648157" y="3598725"/>
                <a:ext cx="149400" cy="95760"/>
              </p14:xfrm>
            </p:contentPart>
          </mc:Choice>
          <mc:Fallback xmlns="">
            <p:pic>
              <p:nvPicPr>
                <p:cNvPr id="135289" name="Freihand 135288">
                  <a:extLst>
                    <a:ext uri="{FF2B5EF4-FFF2-40B4-BE49-F238E27FC236}">
                      <a16:creationId xmlns:a16="http://schemas.microsoft.com/office/drawing/2014/main" id="{56B73EBC-5C4C-4B2B-ADA5-16B5D61E4A4B}"/>
                    </a:ext>
                  </a:extLst>
                </p:cNvPr>
                <p:cNvPicPr/>
                <p:nvPr/>
              </p:nvPicPr>
              <p:blipFill>
                <a:blip r:embed="rId300"/>
                <a:stretch>
                  <a:fillRect/>
                </a:stretch>
              </p:blipFill>
              <p:spPr>
                <a:xfrm>
                  <a:off x="11643837" y="3594405"/>
                  <a:ext cx="158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5290" name="Freihand 135289">
                  <a:extLst>
                    <a:ext uri="{FF2B5EF4-FFF2-40B4-BE49-F238E27FC236}">
                      <a16:creationId xmlns:a16="http://schemas.microsoft.com/office/drawing/2014/main" id="{6C2DC806-E3D6-4AE7-8774-E322F8390188}"/>
                    </a:ext>
                  </a:extLst>
                </p14:cNvPr>
                <p14:cNvContentPartPr/>
                <p14:nvPr/>
              </p14:nvContentPartPr>
              <p14:xfrm>
                <a:off x="11814117" y="3581445"/>
                <a:ext cx="121680" cy="108720"/>
              </p14:xfrm>
            </p:contentPart>
          </mc:Choice>
          <mc:Fallback xmlns="">
            <p:pic>
              <p:nvPicPr>
                <p:cNvPr id="135290" name="Freihand 135289">
                  <a:extLst>
                    <a:ext uri="{FF2B5EF4-FFF2-40B4-BE49-F238E27FC236}">
                      <a16:creationId xmlns:a16="http://schemas.microsoft.com/office/drawing/2014/main" id="{6C2DC806-E3D6-4AE7-8774-E322F8390188}"/>
                    </a:ext>
                  </a:extLst>
                </p:cNvPr>
                <p:cNvPicPr/>
                <p:nvPr/>
              </p:nvPicPr>
              <p:blipFill>
                <a:blip r:embed="rId302"/>
                <a:stretch>
                  <a:fillRect/>
                </a:stretch>
              </p:blipFill>
              <p:spPr>
                <a:xfrm>
                  <a:off x="11809797" y="3577125"/>
                  <a:ext cx="13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5291" name="Freihand 135290">
                  <a:extLst>
                    <a:ext uri="{FF2B5EF4-FFF2-40B4-BE49-F238E27FC236}">
                      <a16:creationId xmlns:a16="http://schemas.microsoft.com/office/drawing/2014/main" id="{05D7EE44-12B3-4C28-A450-99CEB73867D8}"/>
                    </a:ext>
                  </a:extLst>
                </p14:cNvPr>
                <p14:cNvContentPartPr/>
                <p14:nvPr/>
              </p14:nvContentPartPr>
              <p14:xfrm>
                <a:off x="10456557" y="3758925"/>
                <a:ext cx="1488960" cy="73800"/>
              </p14:xfrm>
            </p:contentPart>
          </mc:Choice>
          <mc:Fallback xmlns="">
            <p:pic>
              <p:nvPicPr>
                <p:cNvPr id="135291" name="Freihand 135290">
                  <a:extLst>
                    <a:ext uri="{FF2B5EF4-FFF2-40B4-BE49-F238E27FC236}">
                      <a16:creationId xmlns:a16="http://schemas.microsoft.com/office/drawing/2014/main" id="{05D7EE44-12B3-4C28-A450-99CEB73867D8}"/>
                    </a:ext>
                  </a:extLst>
                </p:cNvPr>
                <p:cNvPicPr/>
                <p:nvPr/>
              </p:nvPicPr>
              <p:blipFill>
                <a:blip r:embed="rId304"/>
                <a:stretch>
                  <a:fillRect/>
                </a:stretch>
              </p:blipFill>
              <p:spPr>
                <a:xfrm>
                  <a:off x="10452237" y="3754605"/>
                  <a:ext cx="1497600" cy="82440"/>
                </a:xfrm>
                <a:prstGeom prst="rect">
                  <a:avLst/>
                </a:prstGeom>
              </p:spPr>
            </p:pic>
          </mc:Fallback>
        </mc:AlternateContent>
      </p:grpSp>
      <p:grpSp>
        <p:nvGrpSpPr>
          <p:cNvPr id="135297" name="Gruppieren 135296">
            <a:extLst>
              <a:ext uri="{FF2B5EF4-FFF2-40B4-BE49-F238E27FC236}">
                <a16:creationId xmlns:a16="http://schemas.microsoft.com/office/drawing/2014/main" id="{9DB00CA6-A772-45FE-A964-40B6A445ED11}"/>
              </a:ext>
            </a:extLst>
          </p:cNvPr>
          <p:cNvGrpSpPr/>
          <p:nvPr/>
        </p:nvGrpSpPr>
        <p:grpSpPr>
          <a:xfrm>
            <a:off x="4366437" y="899085"/>
            <a:ext cx="2670480" cy="2473200"/>
            <a:chOff x="4366437" y="899085"/>
            <a:chExt cx="2670480" cy="2473200"/>
          </a:xfrm>
        </p:grpSpPr>
        <mc:AlternateContent xmlns:mc="http://schemas.openxmlformats.org/markup-compatibility/2006">
          <mc:Choice xmlns:p14="http://schemas.microsoft.com/office/powerpoint/2010/main" Requires="p14">
            <p:contentPart p14:bwMode="auto" r:id="rId305">
              <p14:nvContentPartPr>
                <p14:cNvPr id="9" name="Freihand 8">
                  <a:extLst>
                    <a:ext uri="{FF2B5EF4-FFF2-40B4-BE49-F238E27FC236}">
                      <a16:creationId xmlns:a16="http://schemas.microsoft.com/office/drawing/2014/main" id="{D12D1FE7-2DF6-4077-A85E-F9AC6CE6C0FF}"/>
                    </a:ext>
                  </a:extLst>
                </p14:cNvPr>
                <p14:cNvContentPartPr/>
                <p14:nvPr/>
              </p14:nvContentPartPr>
              <p14:xfrm>
                <a:off x="4366437" y="1849125"/>
                <a:ext cx="587880" cy="1236240"/>
              </p14:xfrm>
            </p:contentPart>
          </mc:Choice>
          <mc:Fallback>
            <p:pic>
              <p:nvPicPr>
                <p:cNvPr id="9" name="Freihand 8">
                  <a:extLst>
                    <a:ext uri="{FF2B5EF4-FFF2-40B4-BE49-F238E27FC236}">
                      <a16:creationId xmlns:a16="http://schemas.microsoft.com/office/drawing/2014/main" id="{D12D1FE7-2DF6-4077-A85E-F9AC6CE6C0FF}"/>
                    </a:ext>
                  </a:extLst>
                </p:cNvPr>
                <p:cNvPicPr/>
                <p:nvPr/>
              </p:nvPicPr>
              <p:blipFill>
                <a:blip r:embed="rId306"/>
                <a:stretch>
                  <a:fillRect/>
                </a:stretch>
              </p:blipFill>
              <p:spPr>
                <a:xfrm>
                  <a:off x="4362117" y="1844805"/>
                  <a:ext cx="596520" cy="1244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2" name="Freihand 11">
                  <a:extLst>
                    <a:ext uri="{FF2B5EF4-FFF2-40B4-BE49-F238E27FC236}">
                      <a16:creationId xmlns:a16="http://schemas.microsoft.com/office/drawing/2014/main" id="{9296816F-F11E-4C9E-9CDD-5B4BA8E8721E}"/>
                    </a:ext>
                  </a:extLst>
                </p14:cNvPr>
                <p14:cNvContentPartPr/>
                <p14:nvPr/>
              </p14:nvContentPartPr>
              <p14:xfrm>
                <a:off x="6253197" y="2357445"/>
                <a:ext cx="375840" cy="1014840"/>
              </p14:xfrm>
            </p:contentPart>
          </mc:Choice>
          <mc:Fallback>
            <p:pic>
              <p:nvPicPr>
                <p:cNvPr id="12" name="Freihand 11">
                  <a:extLst>
                    <a:ext uri="{FF2B5EF4-FFF2-40B4-BE49-F238E27FC236}">
                      <a16:creationId xmlns:a16="http://schemas.microsoft.com/office/drawing/2014/main" id="{9296816F-F11E-4C9E-9CDD-5B4BA8E8721E}"/>
                    </a:ext>
                  </a:extLst>
                </p:cNvPr>
                <p:cNvPicPr/>
                <p:nvPr/>
              </p:nvPicPr>
              <p:blipFill>
                <a:blip r:embed="rId308"/>
                <a:stretch>
                  <a:fillRect/>
                </a:stretch>
              </p:blipFill>
              <p:spPr>
                <a:xfrm>
                  <a:off x="6248877" y="2353125"/>
                  <a:ext cx="384480" cy="1023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 name="Freihand 15">
                  <a:extLst>
                    <a:ext uri="{FF2B5EF4-FFF2-40B4-BE49-F238E27FC236}">
                      <a16:creationId xmlns:a16="http://schemas.microsoft.com/office/drawing/2014/main" id="{C535B6FE-8876-4F49-B0D8-9B2F8D832AEF}"/>
                    </a:ext>
                  </a:extLst>
                </p14:cNvPr>
                <p14:cNvContentPartPr/>
                <p14:nvPr/>
              </p14:nvContentPartPr>
              <p14:xfrm>
                <a:off x="6418797" y="1854885"/>
                <a:ext cx="30240" cy="334800"/>
              </p14:xfrm>
            </p:contentPart>
          </mc:Choice>
          <mc:Fallback>
            <p:pic>
              <p:nvPicPr>
                <p:cNvPr id="16" name="Freihand 15">
                  <a:extLst>
                    <a:ext uri="{FF2B5EF4-FFF2-40B4-BE49-F238E27FC236}">
                      <a16:creationId xmlns:a16="http://schemas.microsoft.com/office/drawing/2014/main" id="{C535B6FE-8876-4F49-B0D8-9B2F8D832AEF}"/>
                    </a:ext>
                  </a:extLst>
                </p:cNvPr>
                <p:cNvPicPr/>
                <p:nvPr/>
              </p:nvPicPr>
              <p:blipFill>
                <a:blip r:embed="rId310"/>
                <a:stretch>
                  <a:fillRect/>
                </a:stretch>
              </p:blipFill>
              <p:spPr>
                <a:xfrm>
                  <a:off x="6414477" y="1850565"/>
                  <a:ext cx="3888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9" name="Freihand 28">
                  <a:extLst>
                    <a:ext uri="{FF2B5EF4-FFF2-40B4-BE49-F238E27FC236}">
                      <a16:creationId xmlns:a16="http://schemas.microsoft.com/office/drawing/2014/main" id="{E063D693-4CBD-44A6-B125-98A1197A0BC7}"/>
                    </a:ext>
                  </a:extLst>
                </p14:cNvPr>
                <p14:cNvContentPartPr/>
                <p14:nvPr/>
              </p14:nvContentPartPr>
              <p14:xfrm>
                <a:off x="6341757" y="1976925"/>
                <a:ext cx="183960" cy="310680"/>
              </p14:xfrm>
            </p:contentPart>
          </mc:Choice>
          <mc:Fallback>
            <p:pic>
              <p:nvPicPr>
                <p:cNvPr id="29" name="Freihand 28">
                  <a:extLst>
                    <a:ext uri="{FF2B5EF4-FFF2-40B4-BE49-F238E27FC236}">
                      <a16:creationId xmlns:a16="http://schemas.microsoft.com/office/drawing/2014/main" id="{E063D693-4CBD-44A6-B125-98A1197A0BC7}"/>
                    </a:ext>
                  </a:extLst>
                </p:cNvPr>
                <p:cNvPicPr/>
                <p:nvPr/>
              </p:nvPicPr>
              <p:blipFill>
                <a:blip r:embed="rId312"/>
                <a:stretch>
                  <a:fillRect/>
                </a:stretch>
              </p:blipFill>
              <p:spPr>
                <a:xfrm>
                  <a:off x="6337437" y="1972605"/>
                  <a:ext cx="19260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0" name="Freihand 29">
                  <a:extLst>
                    <a:ext uri="{FF2B5EF4-FFF2-40B4-BE49-F238E27FC236}">
                      <a16:creationId xmlns:a16="http://schemas.microsoft.com/office/drawing/2014/main" id="{C2A34946-C538-4192-BC90-7B05C6743EA2}"/>
                    </a:ext>
                  </a:extLst>
                </p14:cNvPr>
                <p14:cNvContentPartPr/>
                <p14:nvPr/>
              </p14:nvContentPartPr>
              <p14:xfrm>
                <a:off x="6279477" y="1482645"/>
                <a:ext cx="112680" cy="272520"/>
              </p14:xfrm>
            </p:contentPart>
          </mc:Choice>
          <mc:Fallback>
            <p:pic>
              <p:nvPicPr>
                <p:cNvPr id="30" name="Freihand 29">
                  <a:extLst>
                    <a:ext uri="{FF2B5EF4-FFF2-40B4-BE49-F238E27FC236}">
                      <a16:creationId xmlns:a16="http://schemas.microsoft.com/office/drawing/2014/main" id="{C2A34946-C538-4192-BC90-7B05C6743EA2}"/>
                    </a:ext>
                  </a:extLst>
                </p:cNvPr>
                <p:cNvPicPr/>
                <p:nvPr/>
              </p:nvPicPr>
              <p:blipFill>
                <a:blip r:embed="rId314"/>
                <a:stretch>
                  <a:fillRect/>
                </a:stretch>
              </p:blipFill>
              <p:spPr>
                <a:xfrm>
                  <a:off x="6275157" y="1478325"/>
                  <a:ext cx="1213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0" name="Freihand 39">
                  <a:extLst>
                    <a:ext uri="{FF2B5EF4-FFF2-40B4-BE49-F238E27FC236}">
                      <a16:creationId xmlns:a16="http://schemas.microsoft.com/office/drawing/2014/main" id="{FDC2C1B7-97F3-45DC-A04C-4A3E782DB9CB}"/>
                    </a:ext>
                  </a:extLst>
                </p14:cNvPr>
                <p14:cNvContentPartPr/>
                <p14:nvPr/>
              </p14:nvContentPartPr>
              <p14:xfrm>
                <a:off x="6435357" y="1505685"/>
                <a:ext cx="520200" cy="189720"/>
              </p14:xfrm>
            </p:contentPart>
          </mc:Choice>
          <mc:Fallback>
            <p:pic>
              <p:nvPicPr>
                <p:cNvPr id="40" name="Freihand 39">
                  <a:extLst>
                    <a:ext uri="{FF2B5EF4-FFF2-40B4-BE49-F238E27FC236}">
                      <a16:creationId xmlns:a16="http://schemas.microsoft.com/office/drawing/2014/main" id="{FDC2C1B7-97F3-45DC-A04C-4A3E782DB9CB}"/>
                    </a:ext>
                  </a:extLst>
                </p:cNvPr>
                <p:cNvPicPr/>
                <p:nvPr/>
              </p:nvPicPr>
              <p:blipFill>
                <a:blip r:embed="rId316"/>
                <a:stretch>
                  <a:fillRect/>
                </a:stretch>
              </p:blipFill>
              <p:spPr>
                <a:xfrm>
                  <a:off x="6431037" y="1501365"/>
                  <a:ext cx="528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1" name="Freihand 40">
                  <a:extLst>
                    <a:ext uri="{FF2B5EF4-FFF2-40B4-BE49-F238E27FC236}">
                      <a16:creationId xmlns:a16="http://schemas.microsoft.com/office/drawing/2014/main" id="{0E036924-BC5D-4B1E-9A44-33545D46EFF3}"/>
                    </a:ext>
                  </a:extLst>
                </p14:cNvPr>
                <p14:cNvContentPartPr/>
                <p14:nvPr/>
              </p14:nvContentPartPr>
              <p14:xfrm>
                <a:off x="4776117" y="1452765"/>
                <a:ext cx="235080" cy="333720"/>
              </p14:xfrm>
            </p:contentPart>
          </mc:Choice>
          <mc:Fallback>
            <p:pic>
              <p:nvPicPr>
                <p:cNvPr id="41" name="Freihand 40">
                  <a:extLst>
                    <a:ext uri="{FF2B5EF4-FFF2-40B4-BE49-F238E27FC236}">
                      <a16:creationId xmlns:a16="http://schemas.microsoft.com/office/drawing/2014/main" id="{0E036924-BC5D-4B1E-9A44-33545D46EFF3}"/>
                    </a:ext>
                  </a:extLst>
                </p:cNvPr>
                <p:cNvPicPr/>
                <p:nvPr/>
              </p:nvPicPr>
              <p:blipFill>
                <a:blip r:embed="rId318"/>
                <a:stretch>
                  <a:fillRect/>
                </a:stretch>
              </p:blipFill>
              <p:spPr>
                <a:xfrm>
                  <a:off x="4771797" y="1448445"/>
                  <a:ext cx="2437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55" name="Freihand 54">
                  <a:extLst>
                    <a:ext uri="{FF2B5EF4-FFF2-40B4-BE49-F238E27FC236}">
                      <a16:creationId xmlns:a16="http://schemas.microsoft.com/office/drawing/2014/main" id="{9ABA1D3E-6364-4847-8013-6D13D5222068}"/>
                    </a:ext>
                  </a:extLst>
                </p14:cNvPr>
                <p14:cNvContentPartPr/>
                <p14:nvPr/>
              </p14:nvContentPartPr>
              <p14:xfrm>
                <a:off x="4741917" y="1612245"/>
                <a:ext cx="181800" cy="217440"/>
              </p14:xfrm>
            </p:contentPart>
          </mc:Choice>
          <mc:Fallback>
            <p:pic>
              <p:nvPicPr>
                <p:cNvPr id="55" name="Freihand 54">
                  <a:extLst>
                    <a:ext uri="{FF2B5EF4-FFF2-40B4-BE49-F238E27FC236}">
                      <a16:creationId xmlns:a16="http://schemas.microsoft.com/office/drawing/2014/main" id="{9ABA1D3E-6364-4847-8013-6D13D5222068}"/>
                    </a:ext>
                  </a:extLst>
                </p:cNvPr>
                <p:cNvPicPr/>
                <p:nvPr/>
              </p:nvPicPr>
              <p:blipFill>
                <a:blip r:embed="rId320"/>
                <a:stretch>
                  <a:fillRect/>
                </a:stretch>
              </p:blipFill>
              <p:spPr>
                <a:xfrm>
                  <a:off x="4737597" y="1607925"/>
                  <a:ext cx="190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61" name="Freihand 60">
                  <a:extLst>
                    <a:ext uri="{FF2B5EF4-FFF2-40B4-BE49-F238E27FC236}">
                      <a16:creationId xmlns:a16="http://schemas.microsoft.com/office/drawing/2014/main" id="{E1AC79C0-D2F4-45BB-95BB-4ECC8D82C2BC}"/>
                    </a:ext>
                  </a:extLst>
                </p14:cNvPr>
                <p14:cNvContentPartPr/>
                <p14:nvPr/>
              </p14:nvContentPartPr>
              <p14:xfrm>
                <a:off x="5090037" y="1120125"/>
                <a:ext cx="273600" cy="298080"/>
              </p14:xfrm>
            </p:contentPart>
          </mc:Choice>
          <mc:Fallback>
            <p:pic>
              <p:nvPicPr>
                <p:cNvPr id="61" name="Freihand 60">
                  <a:extLst>
                    <a:ext uri="{FF2B5EF4-FFF2-40B4-BE49-F238E27FC236}">
                      <a16:creationId xmlns:a16="http://schemas.microsoft.com/office/drawing/2014/main" id="{E1AC79C0-D2F4-45BB-95BB-4ECC8D82C2BC}"/>
                    </a:ext>
                  </a:extLst>
                </p:cNvPr>
                <p:cNvPicPr/>
                <p:nvPr/>
              </p:nvPicPr>
              <p:blipFill>
                <a:blip r:embed="rId322"/>
                <a:stretch>
                  <a:fillRect/>
                </a:stretch>
              </p:blipFill>
              <p:spPr>
                <a:xfrm>
                  <a:off x="5085717" y="1115805"/>
                  <a:ext cx="28224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5174" name="Freihand 135173">
                  <a:extLst>
                    <a:ext uri="{FF2B5EF4-FFF2-40B4-BE49-F238E27FC236}">
                      <a16:creationId xmlns:a16="http://schemas.microsoft.com/office/drawing/2014/main" id="{B66D8271-6DC6-4A2E-9DA2-6129BAE944C7}"/>
                    </a:ext>
                  </a:extLst>
                </p14:cNvPr>
                <p14:cNvContentPartPr/>
                <p14:nvPr/>
              </p14:nvContentPartPr>
              <p14:xfrm>
                <a:off x="5400717" y="1125525"/>
                <a:ext cx="215640" cy="113400"/>
              </p14:xfrm>
            </p:contentPart>
          </mc:Choice>
          <mc:Fallback>
            <p:pic>
              <p:nvPicPr>
                <p:cNvPr id="135174" name="Freihand 135173">
                  <a:extLst>
                    <a:ext uri="{FF2B5EF4-FFF2-40B4-BE49-F238E27FC236}">
                      <a16:creationId xmlns:a16="http://schemas.microsoft.com/office/drawing/2014/main" id="{B66D8271-6DC6-4A2E-9DA2-6129BAE944C7}"/>
                    </a:ext>
                  </a:extLst>
                </p:cNvPr>
                <p:cNvPicPr/>
                <p:nvPr/>
              </p:nvPicPr>
              <p:blipFill>
                <a:blip r:embed="rId324"/>
                <a:stretch>
                  <a:fillRect/>
                </a:stretch>
              </p:blipFill>
              <p:spPr>
                <a:xfrm>
                  <a:off x="5396397" y="1121205"/>
                  <a:ext cx="224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5178" name="Freihand 135177">
                  <a:extLst>
                    <a:ext uri="{FF2B5EF4-FFF2-40B4-BE49-F238E27FC236}">
                      <a16:creationId xmlns:a16="http://schemas.microsoft.com/office/drawing/2014/main" id="{F3E42E2D-2991-4CCD-8B15-2E0F0A5CAB9E}"/>
                    </a:ext>
                  </a:extLst>
                </p14:cNvPr>
                <p14:cNvContentPartPr/>
                <p14:nvPr/>
              </p14:nvContentPartPr>
              <p14:xfrm>
                <a:off x="5631117" y="1072605"/>
                <a:ext cx="110880" cy="89280"/>
              </p14:xfrm>
            </p:contentPart>
          </mc:Choice>
          <mc:Fallback>
            <p:pic>
              <p:nvPicPr>
                <p:cNvPr id="135178" name="Freihand 135177">
                  <a:extLst>
                    <a:ext uri="{FF2B5EF4-FFF2-40B4-BE49-F238E27FC236}">
                      <a16:creationId xmlns:a16="http://schemas.microsoft.com/office/drawing/2014/main" id="{F3E42E2D-2991-4CCD-8B15-2E0F0A5CAB9E}"/>
                    </a:ext>
                  </a:extLst>
                </p:cNvPr>
                <p:cNvPicPr/>
                <p:nvPr/>
              </p:nvPicPr>
              <p:blipFill>
                <a:blip r:embed="rId326"/>
                <a:stretch>
                  <a:fillRect/>
                </a:stretch>
              </p:blipFill>
              <p:spPr>
                <a:xfrm>
                  <a:off x="5626797" y="1068285"/>
                  <a:ext cx="119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5189" name="Freihand 135188">
                  <a:extLst>
                    <a:ext uri="{FF2B5EF4-FFF2-40B4-BE49-F238E27FC236}">
                      <a16:creationId xmlns:a16="http://schemas.microsoft.com/office/drawing/2014/main" id="{32CCEC37-1C6E-4927-84BB-DFCA8EFC7C9A}"/>
                    </a:ext>
                  </a:extLst>
                </p14:cNvPr>
                <p14:cNvContentPartPr/>
                <p14:nvPr/>
              </p14:nvContentPartPr>
              <p14:xfrm>
                <a:off x="5749557" y="999525"/>
                <a:ext cx="67680" cy="116280"/>
              </p14:xfrm>
            </p:contentPart>
          </mc:Choice>
          <mc:Fallback>
            <p:pic>
              <p:nvPicPr>
                <p:cNvPr id="135189" name="Freihand 135188">
                  <a:extLst>
                    <a:ext uri="{FF2B5EF4-FFF2-40B4-BE49-F238E27FC236}">
                      <a16:creationId xmlns:a16="http://schemas.microsoft.com/office/drawing/2014/main" id="{32CCEC37-1C6E-4927-84BB-DFCA8EFC7C9A}"/>
                    </a:ext>
                  </a:extLst>
                </p:cNvPr>
                <p:cNvPicPr/>
                <p:nvPr/>
              </p:nvPicPr>
              <p:blipFill>
                <a:blip r:embed="rId328"/>
                <a:stretch>
                  <a:fillRect/>
                </a:stretch>
              </p:blipFill>
              <p:spPr>
                <a:xfrm>
                  <a:off x="5745237" y="995205"/>
                  <a:ext cx="76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5214" name="Freihand 135213">
                  <a:extLst>
                    <a:ext uri="{FF2B5EF4-FFF2-40B4-BE49-F238E27FC236}">
                      <a16:creationId xmlns:a16="http://schemas.microsoft.com/office/drawing/2014/main" id="{1F49864B-1A75-48BD-BDB5-649D7AD96A04}"/>
                    </a:ext>
                  </a:extLst>
                </p14:cNvPr>
                <p14:cNvContentPartPr/>
                <p14:nvPr/>
              </p14:nvContentPartPr>
              <p14:xfrm>
                <a:off x="5843157" y="899085"/>
                <a:ext cx="189720" cy="198720"/>
              </p14:xfrm>
            </p:contentPart>
          </mc:Choice>
          <mc:Fallback>
            <p:pic>
              <p:nvPicPr>
                <p:cNvPr id="135214" name="Freihand 135213">
                  <a:extLst>
                    <a:ext uri="{FF2B5EF4-FFF2-40B4-BE49-F238E27FC236}">
                      <a16:creationId xmlns:a16="http://schemas.microsoft.com/office/drawing/2014/main" id="{1F49864B-1A75-48BD-BDB5-649D7AD96A04}"/>
                    </a:ext>
                  </a:extLst>
                </p:cNvPr>
                <p:cNvPicPr/>
                <p:nvPr/>
              </p:nvPicPr>
              <p:blipFill>
                <a:blip r:embed="rId330"/>
                <a:stretch>
                  <a:fillRect/>
                </a:stretch>
              </p:blipFill>
              <p:spPr>
                <a:xfrm>
                  <a:off x="5838837" y="894765"/>
                  <a:ext cx="1983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5227" name="Freihand 135226">
                  <a:extLst>
                    <a:ext uri="{FF2B5EF4-FFF2-40B4-BE49-F238E27FC236}">
                      <a16:creationId xmlns:a16="http://schemas.microsoft.com/office/drawing/2014/main" id="{37A2FCBC-7452-4C8F-95E7-533A2A471E5C}"/>
                    </a:ext>
                  </a:extLst>
                </p14:cNvPr>
                <p14:cNvContentPartPr/>
                <p14:nvPr/>
              </p14:nvContentPartPr>
              <p14:xfrm>
                <a:off x="5349237" y="1486965"/>
                <a:ext cx="137520" cy="127800"/>
              </p14:xfrm>
            </p:contentPart>
          </mc:Choice>
          <mc:Fallback>
            <p:pic>
              <p:nvPicPr>
                <p:cNvPr id="135227" name="Freihand 135226">
                  <a:extLst>
                    <a:ext uri="{FF2B5EF4-FFF2-40B4-BE49-F238E27FC236}">
                      <a16:creationId xmlns:a16="http://schemas.microsoft.com/office/drawing/2014/main" id="{37A2FCBC-7452-4C8F-95E7-533A2A471E5C}"/>
                    </a:ext>
                  </a:extLst>
                </p:cNvPr>
                <p:cNvPicPr/>
                <p:nvPr/>
              </p:nvPicPr>
              <p:blipFill>
                <a:blip r:embed="rId332"/>
                <a:stretch>
                  <a:fillRect/>
                </a:stretch>
              </p:blipFill>
              <p:spPr>
                <a:xfrm>
                  <a:off x="5344917" y="1482645"/>
                  <a:ext cx="146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5228" name="Freihand 135227">
                  <a:extLst>
                    <a:ext uri="{FF2B5EF4-FFF2-40B4-BE49-F238E27FC236}">
                      <a16:creationId xmlns:a16="http://schemas.microsoft.com/office/drawing/2014/main" id="{EFE19250-915E-41FB-A24E-5D9B55AEE930}"/>
                    </a:ext>
                  </a:extLst>
                </p14:cNvPr>
                <p14:cNvContentPartPr/>
                <p14:nvPr/>
              </p14:nvContentPartPr>
              <p14:xfrm>
                <a:off x="5489997" y="1397685"/>
                <a:ext cx="169560" cy="169920"/>
              </p14:xfrm>
            </p:contentPart>
          </mc:Choice>
          <mc:Fallback>
            <p:pic>
              <p:nvPicPr>
                <p:cNvPr id="135228" name="Freihand 135227">
                  <a:extLst>
                    <a:ext uri="{FF2B5EF4-FFF2-40B4-BE49-F238E27FC236}">
                      <a16:creationId xmlns:a16="http://schemas.microsoft.com/office/drawing/2014/main" id="{EFE19250-915E-41FB-A24E-5D9B55AEE930}"/>
                    </a:ext>
                  </a:extLst>
                </p:cNvPr>
                <p:cNvPicPr/>
                <p:nvPr/>
              </p:nvPicPr>
              <p:blipFill>
                <a:blip r:embed="rId334"/>
                <a:stretch>
                  <a:fillRect/>
                </a:stretch>
              </p:blipFill>
              <p:spPr>
                <a:xfrm>
                  <a:off x="5485677" y="1393365"/>
                  <a:ext cx="178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5236" name="Freihand 135235">
                  <a:extLst>
                    <a:ext uri="{FF2B5EF4-FFF2-40B4-BE49-F238E27FC236}">
                      <a16:creationId xmlns:a16="http://schemas.microsoft.com/office/drawing/2014/main" id="{FFF40780-3CAF-4E71-AAC4-B6B90D8171EE}"/>
                    </a:ext>
                  </a:extLst>
                </p14:cNvPr>
                <p14:cNvContentPartPr/>
                <p14:nvPr/>
              </p14:nvContentPartPr>
              <p14:xfrm>
                <a:off x="5622477" y="1349805"/>
                <a:ext cx="154800" cy="97200"/>
              </p14:xfrm>
            </p:contentPart>
          </mc:Choice>
          <mc:Fallback>
            <p:pic>
              <p:nvPicPr>
                <p:cNvPr id="135236" name="Freihand 135235">
                  <a:extLst>
                    <a:ext uri="{FF2B5EF4-FFF2-40B4-BE49-F238E27FC236}">
                      <a16:creationId xmlns:a16="http://schemas.microsoft.com/office/drawing/2014/main" id="{FFF40780-3CAF-4E71-AAC4-B6B90D8171EE}"/>
                    </a:ext>
                  </a:extLst>
                </p:cNvPr>
                <p:cNvPicPr/>
                <p:nvPr/>
              </p:nvPicPr>
              <p:blipFill>
                <a:blip r:embed="rId336"/>
                <a:stretch>
                  <a:fillRect/>
                </a:stretch>
              </p:blipFill>
              <p:spPr>
                <a:xfrm>
                  <a:off x="5618157" y="1345485"/>
                  <a:ext cx="1634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5252" name="Freihand 135251">
                  <a:extLst>
                    <a:ext uri="{FF2B5EF4-FFF2-40B4-BE49-F238E27FC236}">
                      <a16:creationId xmlns:a16="http://schemas.microsoft.com/office/drawing/2014/main" id="{F15C0034-29D2-4127-A9F8-8CDF01B196C0}"/>
                    </a:ext>
                  </a:extLst>
                </p14:cNvPr>
                <p14:cNvContentPartPr/>
                <p14:nvPr/>
              </p14:nvContentPartPr>
              <p14:xfrm>
                <a:off x="5800677" y="1329645"/>
                <a:ext cx="37440" cy="86400"/>
              </p14:xfrm>
            </p:contentPart>
          </mc:Choice>
          <mc:Fallback>
            <p:pic>
              <p:nvPicPr>
                <p:cNvPr id="135252" name="Freihand 135251">
                  <a:extLst>
                    <a:ext uri="{FF2B5EF4-FFF2-40B4-BE49-F238E27FC236}">
                      <a16:creationId xmlns:a16="http://schemas.microsoft.com/office/drawing/2014/main" id="{F15C0034-29D2-4127-A9F8-8CDF01B196C0}"/>
                    </a:ext>
                  </a:extLst>
                </p:cNvPr>
                <p:cNvPicPr/>
                <p:nvPr/>
              </p:nvPicPr>
              <p:blipFill>
                <a:blip r:embed="rId338"/>
                <a:stretch>
                  <a:fillRect/>
                </a:stretch>
              </p:blipFill>
              <p:spPr>
                <a:xfrm>
                  <a:off x="5796357" y="1325325"/>
                  <a:ext cx="46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35274" name="Freihand 135273">
                  <a:extLst>
                    <a:ext uri="{FF2B5EF4-FFF2-40B4-BE49-F238E27FC236}">
                      <a16:creationId xmlns:a16="http://schemas.microsoft.com/office/drawing/2014/main" id="{F9BEB8B8-1D2A-4FBC-9376-7C5FAB214DAF}"/>
                    </a:ext>
                  </a:extLst>
                </p14:cNvPr>
                <p14:cNvContentPartPr/>
                <p14:nvPr/>
              </p14:nvContentPartPr>
              <p14:xfrm>
                <a:off x="5781237" y="1280325"/>
                <a:ext cx="72000" cy="10440"/>
              </p14:xfrm>
            </p:contentPart>
          </mc:Choice>
          <mc:Fallback>
            <p:pic>
              <p:nvPicPr>
                <p:cNvPr id="135274" name="Freihand 135273">
                  <a:extLst>
                    <a:ext uri="{FF2B5EF4-FFF2-40B4-BE49-F238E27FC236}">
                      <a16:creationId xmlns:a16="http://schemas.microsoft.com/office/drawing/2014/main" id="{F9BEB8B8-1D2A-4FBC-9376-7C5FAB214DAF}"/>
                    </a:ext>
                  </a:extLst>
                </p:cNvPr>
                <p:cNvPicPr/>
                <p:nvPr/>
              </p:nvPicPr>
              <p:blipFill>
                <a:blip r:embed="rId340"/>
                <a:stretch>
                  <a:fillRect/>
                </a:stretch>
              </p:blipFill>
              <p:spPr>
                <a:xfrm>
                  <a:off x="5776917" y="1276005"/>
                  <a:ext cx="80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35275" name="Freihand 135274">
                  <a:extLst>
                    <a:ext uri="{FF2B5EF4-FFF2-40B4-BE49-F238E27FC236}">
                      <a16:creationId xmlns:a16="http://schemas.microsoft.com/office/drawing/2014/main" id="{30731561-7CDD-4907-9BB6-21A453348879}"/>
                    </a:ext>
                  </a:extLst>
                </p14:cNvPr>
                <p14:cNvContentPartPr/>
                <p14:nvPr/>
              </p14:nvContentPartPr>
              <p14:xfrm>
                <a:off x="5847837" y="1277805"/>
                <a:ext cx="110880" cy="143640"/>
              </p14:xfrm>
            </p:contentPart>
          </mc:Choice>
          <mc:Fallback>
            <p:pic>
              <p:nvPicPr>
                <p:cNvPr id="135275" name="Freihand 135274">
                  <a:extLst>
                    <a:ext uri="{FF2B5EF4-FFF2-40B4-BE49-F238E27FC236}">
                      <a16:creationId xmlns:a16="http://schemas.microsoft.com/office/drawing/2014/main" id="{30731561-7CDD-4907-9BB6-21A453348879}"/>
                    </a:ext>
                  </a:extLst>
                </p:cNvPr>
                <p:cNvPicPr/>
                <p:nvPr/>
              </p:nvPicPr>
              <p:blipFill>
                <a:blip r:embed="rId342"/>
                <a:stretch>
                  <a:fillRect/>
                </a:stretch>
              </p:blipFill>
              <p:spPr>
                <a:xfrm>
                  <a:off x="5843517" y="1273485"/>
                  <a:ext cx="119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35295" name="Freihand 135294">
                  <a:extLst>
                    <a:ext uri="{FF2B5EF4-FFF2-40B4-BE49-F238E27FC236}">
                      <a16:creationId xmlns:a16="http://schemas.microsoft.com/office/drawing/2014/main" id="{E2C99216-55DD-499D-854A-0BFE8C4F6C47}"/>
                    </a:ext>
                  </a:extLst>
                </p14:cNvPr>
                <p14:cNvContentPartPr/>
                <p14:nvPr/>
              </p14:nvContentPartPr>
              <p14:xfrm>
                <a:off x="5362917" y="1387605"/>
                <a:ext cx="659880" cy="434520"/>
              </p14:xfrm>
            </p:contentPart>
          </mc:Choice>
          <mc:Fallback>
            <p:pic>
              <p:nvPicPr>
                <p:cNvPr id="135295" name="Freihand 135294">
                  <a:extLst>
                    <a:ext uri="{FF2B5EF4-FFF2-40B4-BE49-F238E27FC236}">
                      <a16:creationId xmlns:a16="http://schemas.microsoft.com/office/drawing/2014/main" id="{E2C99216-55DD-499D-854A-0BFE8C4F6C47}"/>
                    </a:ext>
                  </a:extLst>
                </p:cNvPr>
                <p:cNvPicPr/>
                <p:nvPr/>
              </p:nvPicPr>
              <p:blipFill>
                <a:blip r:embed="rId344"/>
                <a:stretch>
                  <a:fillRect/>
                </a:stretch>
              </p:blipFill>
              <p:spPr>
                <a:xfrm>
                  <a:off x="5358597" y="1383285"/>
                  <a:ext cx="66852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35296" name="Freihand 135295">
                  <a:extLst>
                    <a:ext uri="{FF2B5EF4-FFF2-40B4-BE49-F238E27FC236}">
                      <a16:creationId xmlns:a16="http://schemas.microsoft.com/office/drawing/2014/main" id="{4C889D70-A78C-446B-9AD6-6E8A5AD46D45}"/>
                    </a:ext>
                  </a:extLst>
                </p14:cNvPr>
                <p14:cNvContentPartPr/>
                <p14:nvPr/>
              </p14:nvContentPartPr>
              <p14:xfrm>
                <a:off x="6278757" y="1605405"/>
                <a:ext cx="758160" cy="271080"/>
              </p14:xfrm>
            </p:contentPart>
          </mc:Choice>
          <mc:Fallback>
            <p:pic>
              <p:nvPicPr>
                <p:cNvPr id="135296" name="Freihand 135295">
                  <a:extLst>
                    <a:ext uri="{FF2B5EF4-FFF2-40B4-BE49-F238E27FC236}">
                      <a16:creationId xmlns:a16="http://schemas.microsoft.com/office/drawing/2014/main" id="{4C889D70-A78C-446B-9AD6-6E8A5AD46D45}"/>
                    </a:ext>
                  </a:extLst>
                </p:cNvPr>
                <p:cNvPicPr/>
                <p:nvPr/>
              </p:nvPicPr>
              <p:blipFill>
                <a:blip r:embed="rId346"/>
                <a:stretch>
                  <a:fillRect/>
                </a:stretch>
              </p:blipFill>
              <p:spPr>
                <a:xfrm>
                  <a:off x="6274437" y="1601085"/>
                  <a:ext cx="766800" cy="27972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Types of unemployment</a:t>
            </a:r>
          </a:p>
        </p:txBody>
      </p:sp>
      <p:sp>
        <p:nvSpPr>
          <p:cNvPr id="136196" name="Text Box 3"/>
          <p:cNvSpPr txBox="1">
            <a:spLocks noChangeArrowheads="1"/>
          </p:cNvSpPr>
          <p:nvPr/>
        </p:nvSpPr>
        <p:spPr bwMode="auto">
          <a:xfrm>
            <a:off x="429359" y="1878331"/>
            <a:ext cx="7432141"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a:solidFill>
                  <a:srgbClr val="000000"/>
                </a:solidFill>
              </a:rPr>
              <a:t>Short-term:</a:t>
            </a:r>
            <a:r>
              <a:rPr lang="de-DE" sz="2400" b="1" dirty="0">
                <a:solidFill>
                  <a:srgbClr val="000000"/>
                </a:solidFill>
              </a:rPr>
              <a:t>	</a:t>
            </a:r>
            <a:r>
              <a:rPr lang="de-DE" sz="2400" b="1">
                <a:solidFill>
                  <a:srgbClr val="000000"/>
                </a:solidFill>
              </a:rPr>
              <a:t>	seasonal and frictional unemployment</a:t>
            </a:r>
            <a:endParaRPr lang="de-DE" sz="2400" b="1" dirty="0">
              <a:solidFill>
                <a:srgbClr val="000000"/>
              </a:solidFill>
            </a:endParaRPr>
          </a:p>
          <a:p>
            <a:pPr eaLnBrk="1" hangingPunct="1">
              <a:buClrTx/>
              <a:buFontTx/>
              <a:buNone/>
            </a:pPr>
            <a:endParaRPr lang="de-DE" sz="2400" b="1" dirty="0">
              <a:solidFill>
                <a:srgbClr val="000000"/>
              </a:solidFill>
            </a:endParaRPr>
          </a:p>
          <a:p>
            <a:pPr eaLnBrk="1" hangingPunct="1">
              <a:buClrTx/>
              <a:buFontTx/>
              <a:buNone/>
            </a:pPr>
            <a:r>
              <a:rPr lang="de-DE" sz="2400" b="1">
                <a:solidFill>
                  <a:srgbClr val="000000"/>
                </a:solidFill>
              </a:rPr>
              <a:t>Medium-term:	cyclical unemployment</a:t>
            </a:r>
            <a:endParaRPr lang="de-DE" sz="2400" b="1" dirty="0">
              <a:solidFill>
                <a:srgbClr val="000000"/>
              </a:solidFill>
            </a:endParaRPr>
          </a:p>
          <a:p>
            <a:pPr eaLnBrk="1" hangingPunct="1">
              <a:buClrTx/>
              <a:buFontTx/>
              <a:buNone/>
            </a:pPr>
            <a:endParaRPr lang="de-DE" sz="2400" b="1" dirty="0">
              <a:solidFill>
                <a:srgbClr val="000000"/>
              </a:solidFill>
            </a:endParaRPr>
          </a:p>
          <a:p>
            <a:pPr eaLnBrk="1" hangingPunct="1">
              <a:buClrTx/>
              <a:buFontTx/>
              <a:buNone/>
            </a:pPr>
            <a:r>
              <a:rPr lang="de-DE" sz="2400" b="1">
                <a:solidFill>
                  <a:srgbClr val="000000"/>
                </a:solidFill>
              </a:rPr>
              <a:t>Long-term:</a:t>
            </a:r>
            <a:r>
              <a:rPr lang="de-DE" sz="2400" b="1" dirty="0">
                <a:solidFill>
                  <a:srgbClr val="000000"/>
                </a:solidFill>
              </a:rPr>
              <a:t>	</a:t>
            </a:r>
            <a:r>
              <a:rPr lang="de-DE" sz="2400" b="1">
                <a:solidFill>
                  <a:srgbClr val="000000"/>
                </a:solidFill>
              </a:rPr>
              <a:t>	structural unemployment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050261B-0A0B-4B7A-94ED-949951286700}"/>
                  </a:ext>
                </a:extLst>
              </p14:cNvPr>
              <p14:cNvContentPartPr/>
              <p14:nvPr/>
            </p14:nvContentPartPr>
            <p14:xfrm>
              <a:off x="2704317" y="2681445"/>
              <a:ext cx="1037880" cy="16920"/>
            </p14:xfrm>
          </p:contentPart>
        </mc:Choice>
        <mc:Fallback xmlns="">
          <p:pic>
            <p:nvPicPr>
              <p:cNvPr id="2" name="Freihand 1">
                <a:extLst>
                  <a:ext uri="{FF2B5EF4-FFF2-40B4-BE49-F238E27FC236}">
                    <a16:creationId xmlns:a16="http://schemas.microsoft.com/office/drawing/2014/main" id="{3050261B-0A0B-4B7A-94ED-949951286700}"/>
                  </a:ext>
                </a:extLst>
              </p:cNvPr>
              <p:cNvPicPr/>
              <p:nvPr/>
            </p:nvPicPr>
            <p:blipFill>
              <a:blip r:embed="rId4"/>
              <a:stretch>
                <a:fillRect/>
              </a:stretch>
            </p:blipFill>
            <p:spPr>
              <a:xfrm>
                <a:off x="2699997" y="2677125"/>
                <a:ext cx="1046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D7E068E-0BC7-4681-8137-300591B53FC2}"/>
                  </a:ext>
                </a:extLst>
              </p14:cNvPr>
              <p14:cNvContentPartPr/>
              <p14:nvPr/>
            </p14:nvContentPartPr>
            <p14:xfrm>
              <a:off x="2807637" y="2635365"/>
              <a:ext cx="904320" cy="88560"/>
            </p14:xfrm>
          </p:contentPart>
        </mc:Choice>
        <mc:Fallback xmlns="">
          <p:pic>
            <p:nvPicPr>
              <p:cNvPr id="3" name="Freihand 2">
                <a:extLst>
                  <a:ext uri="{FF2B5EF4-FFF2-40B4-BE49-F238E27FC236}">
                    <a16:creationId xmlns:a16="http://schemas.microsoft.com/office/drawing/2014/main" id="{AD7E068E-0BC7-4681-8137-300591B53FC2}"/>
                  </a:ext>
                </a:extLst>
              </p:cNvPr>
              <p:cNvPicPr/>
              <p:nvPr/>
            </p:nvPicPr>
            <p:blipFill>
              <a:blip r:embed="rId6"/>
              <a:stretch>
                <a:fillRect/>
              </a:stretch>
            </p:blipFill>
            <p:spPr>
              <a:xfrm>
                <a:off x="2803317" y="2631045"/>
                <a:ext cx="912960" cy="97200"/>
              </a:xfrm>
              <a:prstGeom prst="rect">
                <a:avLst/>
              </a:prstGeom>
            </p:spPr>
          </p:pic>
        </mc:Fallback>
      </mc:AlternateContent>
      <p:grpSp>
        <p:nvGrpSpPr>
          <p:cNvPr id="10" name="Gruppieren 9">
            <a:extLst>
              <a:ext uri="{FF2B5EF4-FFF2-40B4-BE49-F238E27FC236}">
                <a16:creationId xmlns:a16="http://schemas.microsoft.com/office/drawing/2014/main" id="{D68E30C8-8F58-48EE-BDB1-67FD4B5AC5A0}"/>
              </a:ext>
            </a:extLst>
          </p:cNvPr>
          <p:cNvGrpSpPr/>
          <p:nvPr/>
        </p:nvGrpSpPr>
        <p:grpSpPr>
          <a:xfrm>
            <a:off x="918357" y="1941285"/>
            <a:ext cx="962640" cy="265680"/>
            <a:chOff x="918357" y="1941285"/>
            <a:chExt cx="962640" cy="26568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B4A690E-51D5-4811-82DB-AE74D92BCF3A}"/>
                    </a:ext>
                  </a:extLst>
                </p14:cNvPr>
                <p14:cNvContentPartPr/>
                <p14:nvPr/>
              </p14:nvContentPartPr>
              <p14:xfrm>
                <a:off x="918357" y="2043165"/>
                <a:ext cx="213120" cy="145800"/>
              </p14:xfrm>
            </p:contentPart>
          </mc:Choice>
          <mc:Fallback xmlns="">
            <p:pic>
              <p:nvPicPr>
                <p:cNvPr id="4" name="Freihand 3">
                  <a:extLst>
                    <a:ext uri="{FF2B5EF4-FFF2-40B4-BE49-F238E27FC236}">
                      <a16:creationId xmlns:a16="http://schemas.microsoft.com/office/drawing/2014/main" id="{5B4A690E-51D5-4811-82DB-AE74D92BCF3A}"/>
                    </a:ext>
                  </a:extLst>
                </p:cNvPr>
                <p:cNvPicPr/>
                <p:nvPr/>
              </p:nvPicPr>
              <p:blipFill>
                <a:blip r:embed="rId8"/>
                <a:stretch>
                  <a:fillRect/>
                </a:stretch>
              </p:blipFill>
              <p:spPr>
                <a:xfrm>
                  <a:off x="914037" y="2038845"/>
                  <a:ext cx="221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03A2AA4-99E9-42D3-AE38-7FBDEFF795DA}"/>
                    </a:ext>
                  </a:extLst>
                </p14:cNvPr>
                <p14:cNvContentPartPr/>
                <p14:nvPr/>
              </p14:nvContentPartPr>
              <p14:xfrm>
                <a:off x="1268277" y="1941285"/>
                <a:ext cx="135720" cy="166320"/>
              </p14:xfrm>
            </p:contentPart>
          </mc:Choice>
          <mc:Fallback xmlns="">
            <p:pic>
              <p:nvPicPr>
                <p:cNvPr id="5" name="Freihand 4">
                  <a:extLst>
                    <a:ext uri="{FF2B5EF4-FFF2-40B4-BE49-F238E27FC236}">
                      <a16:creationId xmlns:a16="http://schemas.microsoft.com/office/drawing/2014/main" id="{703A2AA4-99E9-42D3-AE38-7FBDEFF795DA}"/>
                    </a:ext>
                  </a:extLst>
                </p:cNvPr>
                <p:cNvPicPr/>
                <p:nvPr/>
              </p:nvPicPr>
              <p:blipFill>
                <a:blip r:embed="rId10"/>
                <a:stretch>
                  <a:fillRect/>
                </a:stretch>
              </p:blipFill>
              <p:spPr>
                <a:xfrm>
                  <a:off x="1263957" y="1936965"/>
                  <a:ext cx="144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D973B681-68C9-41FA-B340-B17E7FBE07FD}"/>
                    </a:ext>
                  </a:extLst>
                </p14:cNvPr>
                <p14:cNvContentPartPr/>
                <p14:nvPr/>
              </p14:nvContentPartPr>
              <p14:xfrm>
                <a:off x="1459077" y="2003925"/>
                <a:ext cx="71280" cy="203040"/>
              </p14:xfrm>
            </p:contentPart>
          </mc:Choice>
          <mc:Fallback xmlns="">
            <p:pic>
              <p:nvPicPr>
                <p:cNvPr id="6" name="Freihand 5">
                  <a:extLst>
                    <a:ext uri="{FF2B5EF4-FFF2-40B4-BE49-F238E27FC236}">
                      <a16:creationId xmlns:a16="http://schemas.microsoft.com/office/drawing/2014/main" id="{D973B681-68C9-41FA-B340-B17E7FBE07FD}"/>
                    </a:ext>
                  </a:extLst>
                </p:cNvPr>
                <p:cNvPicPr/>
                <p:nvPr/>
              </p:nvPicPr>
              <p:blipFill>
                <a:blip r:embed="rId12"/>
                <a:stretch>
                  <a:fillRect/>
                </a:stretch>
              </p:blipFill>
              <p:spPr>
                <a:xfrm>
                  <a:off x="1454757" y="1999605"/>
                  <a:ext cx="799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708B366-A696-4884-A400-7265B8B595FF}"/>
                    </a:ext>
                  </a:extLst>
                </p14:cNvPr>
                <p14:cNvContentPartPr/>
                <p14:nvPr/>
              </p14:nvContentPartPr>
              <p14:xfrm>
                <a:off x="1604877" y="2003565"/>
                <a:ext cx="82800" cy="72000"/>
              </p14:xfrm>
            </p:contentPart>
          </mc:Choice>
          <mc:Fallback xmlns="">
            <p:pic>
              <p:nvPicPr>
                <p:cNvPr id="8" name="Freihand 7">
                  <a:extLst>
                    <a:ext uri="{FF2B5EF4-FFF2-40B4-BE49-F238E27FC236}">
                      <a16:creationId xmlns:a16="http://schemas.microsoft.com/office/drawing/2014/main" id="{1708B366-A696-4884-A400-7265B8B595FF}"/>
                    </a:ext>
                  </a:extLst>
                </p:cNvPr>
                <p:cNvPicPr/>
                <p:nvPr/>
              </p:nvPicPr>
              <p:blipFill>
                <a:blip r:embed="rId14"/>
                <a:stretch>
                  <a:fillRect/>
                </a:stretch>
              </p:blipFill>
              <p:spPr>
                <a:xfrm>
                  <a:off x="1600557" y="1999245"/>
                  <a:ext cx="91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6E1615D-1B2F-4B83-BFED-58CD80689E43}"/>
                    </a:ext>
                  </a:extLst>
                </p14:cNvPr>
                <p14:cNvContentPartPr/>
                <p14:nvPr/>
              </p14:nvContentPartPr>
              <p14:xfrm>
                <a:off x="1674717" y="1986285"/>
                <a:ext cx="206280" cy="78840"/>
              </p14:xfrm>
            </p:contentPart>
          </mc:Choice>
          <mc:Fallback xmlns="">
            <p:pic>
              <p:nvPicPr>
                <p:cNvPr id="9" name="Freihand 8">
                  <a:extLst>
                    <a:ext uri="{FF2B5EF4-FFF2-40B4-BE49-F238E27FC236}">
                      <a16:creationId xmlns:a16="http://schemas.microsoft.com/office/drawing/2014/main" id="{96E1615D-1B2F-4B83-BFED-58CD80689E43}"/>
                    </a:ext>
                  </a:extLst>
                </p:cNvPr>
                <p:cNvPicPr/>
                <p:nvPr/>
              </p:nvPicPr>
              <p:blipFill>
                <a:blip r:embed="rId16"/>
                <a:stretch>
                  <a:fillRect/>
                </a:stretch>
              </p:blipFill>
              <p:spPr>
                <a:xfrm>
                  <a:off x="1670397" y="1981965"/>
                  <a:ext cx="21492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DBAA4CCF-696A-4183-B56D-35956FD066DF}"/>
                  </a:ext>
                </a:extLst>
              </p14:cNvPr>
              <p14:cNvContentPartPr/>
              <p14:nvPr/>
            </p14:nvContentPartPr>
            <p14:xfrm>
              <a:off x="4507917" y="2660205"/>
              <a:ext cx="3223800" cy="55440"/>
            </p14:xfrm>
          </p:contentPart>
        </mc:Choice>
        <mc:Fallback xmlns="">
          <p:pic>
            <p:nvPicPr>
              <p:cNvPr id="11" name="Freihand 10">
                <a:extLst>
                  <a:ext uri="{FF2B5EF4-FFF2-40B4-BE49-F238E27FC236}">
                    <a16:creationId xmlns:a16="http://schemas.microsoft.com/office/drawing/2014/main" id="{DBAA4CCF-696A-4183-B56D-35956FD066DF}"/>
                  </a:ext>
                </a:extLst>
              </p:cNvPr>
              <p:cNvPicPr/>
              <p:nvPr/>
            </p:nvPicPr>
            <p:blipFill>
              <a:blip r:embed="rId18"/>
              <a:stretch>
                <a:fillRect/>
              </a:stretch>
            </p:blipFill>
            <p:spPr>
              <a:xfrm>
                <a:off x="4503597" y="2655885"/>
                <a:ext cx="3232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BF6655D7-7DFD-493B-96C2-29B3D5D72B4A}"/>
                  </a:ext>
                </a:extLst>
              </p14:cNvPr>
              <p14:cNvContentPartPr/>
              <p14:nvPr/>
            </p14:nvContentPartPr>
            <p14:xfrm>
              <a:off x="10737357" y="1330725"/>
              <a:ext cx="166680" cy="267480"/>
            </p14:xfrm>
          </p:contentPart>
        </mc:Choice>
        <mc:Fallback xmlns="">
          <p:pic>
            <p:nvPicPr>
              <p:cNvPr id="18" name="Freihand 17">
                <a:extLst>
                  <a:ext uri="{FF2B5EF4-FFF2-40B4-BE49-F238E27FC236}">
                    <a16:creationId xmlns:a16="http://schemas.microsoft.com/office/drawing/2014/main" id="{BF6655D7-7DFD-493B-96C2-29B3D5D72B4A}"/>
                  </a:ext>
                </a:extLst>
              </p:cNvPr>
              <p:cNvPicPr/>
              <p:nvPr/>
            </p:nvPicPr>
            <p:blipFill>
              <a:blip r:embed="rId20"/>
              <a:stretch>
                <a:fillRect/>
              </a:stretch>
            </p:blipFill>
            <p:spPr>
              <a:xfrm>
                <a:off x="10733037" y="1326405"/>
                <a:ext cx="175320" cy="276120"/>
              </a:xfrm>
              <a:prstGeom prst="rect">
                <a:avLst/>
              </a:prstGeom>
            </p:spPr>
          </p:pic>
        </mc:Fallback>
      </mc:AlternateContent>
      <p:grpSp>
        <p:nvGrpSpPr>
          <p:cNvPr id="34" name="Gruppieren 33">
            <a:extLst>
              <a:ext uri="{FF2B5EF4-FFF2-40B4-BE49-F238E27FC236}">
                <a16:creationId xmlns:a16="http://schemas.microsoft.com/office/drawing/2014/main" id="{F6CA849C-905A-4291-837F-D7A5F4F625C6}"/>
              </a:ext>
            </a:extLst>
          </p:cNvPr>
          <p:cNvGrpSpPr/>
          <p:nvPr/>
        </p:nvGrpSpPr>
        <p:grpSpPr>
          <a:xfrm>
            <a:off x="8873997" y="111765"/>
            <a:ext cx="2302920" cy="1176120"/>
            <a:chOff x="8873997" y="111765"/>
            <a:chExt cx="2302920" cy="1176120"/>
          </a:xfrm>
        </p:grpSpPr>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35162AA8-9270-40C9-89A9-ED9D5CF99804}"/>
                    </a:ext>
                  </a:extLst>
                </p14:cNvPr>
                <p14:cNvContentPartPr/>
                <p14:nvPr/>
              </p14:nvContentPartPr>
              <p14:xfrm>
                <a:off x="9288717" y="242445"/>
                <a:ext cx="60480" cy="1042920"/>
              </p14:xfrm>
            </p:contentPart>
          </mc:Choice>
          <mc:Fallback xmlns="">
            <p:pic>
              <p:nvPicPr>
                <p:cNvPr id="12" name="Freihand 11">
                  <a:extLst>
                    <a:ext uri="{FF2B5EF4-FFF2-40B4-BE49-F238E27FC236}">
                      <a16:creationId xmlns:a16="http://schemas.microsoft.com/office/drawing/2014/main" id="{35162AA8-9270-40C9-89A9-ED9D5CF99804}"/>
                    </a:ext>
                  </a:extLst>
                </p:cNvPr>
                <p:cNvPicPr/>
                <p:nvPr/>
              </p:nvPicPr>
              <p:blipFill>
                <a:blip r:embed="rId22"/>
                <a:stretch>
                  <a:fillRect/>
                </a:stretch>
              </p:blipFill>
              <p:spPr>
                <a:xfrm>
                  <a:off x="9284397" y="238125"/>
                  <a:ext cx="69120" cy="1051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5D61A6D2-9FC3-4CE9-9E12-8368004FFEF2}"/>
                    </a:ext>
                  </a:extLst>
                </p14:cNvPr>
                <p14:cNvContentPartPr/>
                <p14:nvPr/>
              </p14:nvContentPartPr>
              <p14:xfrm>
                <a:off x="9095397" y="1133805"/>
                <a:ext cx="1827720" cy="109440"/>
              </p14:xfrm>
            </p:contentPart>
          </mc:Choice>
          <mc:Fallback xmlns="">
            <p:pic>
              <p:nvPicPr>
                <p:cNvPr id="13" name="Freihand 12">
                  <a:extLst>
                    <a:ext uri="{FF2B5EF4-FFF2-40B4-BE49-F238E27FC236}">
                      <a16:creationId xmlns:a16="http://schemas.microsoft.com/office/drawing/2014/main" id="{5D61A6D2-9FC3-4CE9-9E12-8368004FFEF2}"/>
                    </a:ext>
                  </a:extLst>
                </p:cNvPr>
                <p:cNvPicPr/>
                <p:nvPr/>
              </p:nvPicPr>
              <p:blipFill>
                <a:blip r:embed="rId24"/>
                <a:stretch>
                  <a:fillRect/>
                </a:stretch>
              </p:blipFill>
              <p:spPr>
                <a:xfrm>
                  <a:off x="9091077" y="1129485"/>
                  <a:ext cx="1836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E8B10A01-3E91-450A-8FFD-2CDA8415AD3B}"/>
                    </a:ext>
                  </a:extLst>
                </p14:cNvPr>
                <p14:cNvContentPartPr/>
                <p14:nvPr/>
              </p14:nvContentPartPr>
              <p14:xfrm>
                <a:off x="10818717" y="1107885"/>
                <a:ext cx="358200" cy="180000"/>
              </p14:xfrm>
            </p:contentPart>
          </mc:Choice>
          <mc:Fallback xmlns="">
            <p:pic>
              <p:nvPicPr>
                <p:cNvPr id="14" name="Freihand 13">
                  <a:extLst>
                    <a:ext uri="{FF2B5EF4-FFF2-40B4-BE49-F238E27FC236}">
                      <a16:creationId xmlns:a16="http://schemas.microsoft.com/office/drawing/2014/main" id="{E8B10A01-3E91-450A-8FFD-2CDA8415AD3B}"/>
                    </a:ext>
                  </a:extLst>
                </p:cNvPr>
                <p:cNvPicPr/>
                <p:nvPr/>
              </p:nvPicPr>
              <p:blipFill>
                <a:blip r:embed="rId26"/>
                <a:stretch>
                  <a:fillRect/>
                </a:stretch>
              </p:blipFill>
              <p:spPr>
                <a:xfrm>
                  <a:off x="10814397" y="1103565"/>
                  <a:ext cx="366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1F1E8233-05AF-413A-B1E2-7411FEABF38C}"/>
                    </a:ext>
                  </a:extLst>
                </p14:cNvPr>
                <p14:cNvContentPartPr/>
                <p14:nvPr/>
              </p14:nvContentPartPr>
              <p14:xfrm>
                <a:off x="9207717" y="111765"/>
                <a:ext cx="257040" cy="154440"/>
              </p14:xfrm>
            </p:contentPart>
          </mc:Choice>
          <mc:Fallback xmlns="">
            <p:pic>
              <p:nvPicPr>
                <p:cNvPr id="16" name="Freihand 15">
                  <a:extLst>
                    <a:ext uri="{FF2B5EF4-FFF2-40B4-BE49-F238E27FC236}">
                      <a16:creationId xmlns:a16="http://schemas.microsoft.com/office/drawing/2014/main" id="{1F1E8233-05AF-413A-B1E2-7411FEABF38C}"/>
                    </a:ext>
                  </a:extLst>
                </p:cNvPr>
                <p:cNvPicPr/>
                <p:nvPr/>
              </p:nvPicPr>
              <p:blipFill>
                <a:blip r:embed="rId28"/>
                <a:stretch>
                  <a:fillRect/>
                </a:stretch>
              </p:blipFill>
              <p:spPr>
                <a:xfrm>
                  <a:off x="9203397" y="107445"/>
                  <a:ext cx="265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BE0D9F2-06EC-4794-96CF-F25F71D7A234}"/>
                    </a:ext>
                  </a:extLst>
                </p14:cNvPr>
                <p14:cNvContentPartPr/>
                <p14:nvPr/>
              </p14:nvContentPartPr>
              <p14:xfrm>
                <a:off x="8873997" y="166485"/>
                <a:ext cx="182880" cy="99000"/>
              </p14:xfrm>
            </p:contentPart>
          </mc:Choice>
          <mc:Fallback xmlns="">
            <p:pic>
              <p:nvPicPr>
                <p:cNvPr id="20" name="Freihand 19">
                  <a:extLst>
                    <a:ext uri="{FF2B5EF4-FFF2-40B4-BE49-F238E27FC236}">
                      <a16:creationId xmlns:a16="http://schemas.microsoft.com/office/drawing/2014/main" id="{1BE0D9F2-06EC-4794-96CF-F25F71D7A234}"/>
                    </a:ext>
                  </a:extLst>
                </p:cNvPr>
                <p:cNvPicPr/>
                <p:nvPr/>
              </p:nvPicPr>
              <p:blipFill>
                <a:blip r:embed="rId30"/>
                <a:stretch>
                  <a:fillRect/>
                </a:stretch>
              </p:blipFill>
              <p:spPr>
                <a:xfrm>
                  <a:off x="8869677" y="162165"/>
                  <a:ext cx="191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BF085A5B-CFDA-479B-BB61-BCEBB47C2E54}"/>
                    </a:ext>
                  </a:extLst>
                </p14:cNvPr>
                <p14:cNvContentPartPr/>
                <p14:nvPr/>
              </p14:nvContentPartPr>
              <p14:xfrm>
                <a:off x="9628917" y="340005"/>
                <a:ext cx="1082160" cy="601920"/>
              </p14:xfrm>
            </p:contentPart>
          </mc:Choice>
          <mc:Fallback xmlns="">
            <p:pic>
              <p:nvPicPr>
                <p:cNvPr id="22" name="Freihand 21">
                  <a:extLst>
                    <a:ext uri="{FF2B5EF4-FFF2-40B4-BE49-F238E27FC236}">
                      <a16:creationId xmlns:a16="http://schemas.microsoft.com/office/drawing/2014/main" id="{BF085A5B-CFDA-479B-BB61-BCEBB47C2E54}"/>
                    </a:ext>
                  </a:extLst>
                </p:cNvPr>
                <p:cNvPicPr/>
                <p:nvPr/>
              </p:nvPicPr>
              <p:blipFill>
                <a:blip r:embed="rId32"/>
                <a:stretch>
                  <a:fillRect/>
                </a:stretch>
              </p:blipFill>
              <p:spPr>
                <a:xfrm>
                  <a:off x="9624597" y="335685"/>
                  <a:ext cx="109080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6F88774-6693-4609-9952-AFB6D766A6C4}"/>
                    </a:ext>
                  </a:extLst>
                </p14:cNvPr>
                <p14:cNvContentPartPr/>
                <p14:nvPr/>
              </p14:nvContentPartPr>
              <p14:xfrm>
                <a:off x="9708837" y="331005"/>
                <a:ext cx="883800" cy="663120"/>
              </p14:xfrm>
            </p:contentPart>
          </mc:Choice>
          <mc:Fallback xmlns="">
            <p:pic>
              <p:nvPicPr>
                <p:cNvPr id="23" name="Freihand 22">
                  <a:extLst>
                    <a:ext uri="{FF2B5EF4-FFF2-40B4-BE49-F238E27FC236}">
                      <a16:creationId xmlns:a16="http://schemas.microsoft.com/office/drawing/2014/main" id="{46F88774-6693-4609-9952-AFB6D766A6C4}"/>
                    </a:ext>
                  </a:extLst>
                </p:cNvPr>
                <p:cNvPicPr/>
                <p:nvPr/>
              </p:nvPicPr>
              <p:blipFill>
                <a:blip r:embed="rId34"/>
                <a:stretch>
                  <a:fillRect/>
                </a:stretch>
              </p:blipFill>
              <p:spPr>
                <a:xfrm>
                  <a:off x="9704517" y="326685"/>
                  <a:ext cx="89244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CC349E36-1AFE-498F-8456-A4A77B3C4D44}"/>
                    </a:ext>
                  </a:extLst>
                </p14:cNvPr>
                <p14:cNvContentPartPr/>
                <p14:nvPr/>
              </p14:nvContentPartPr>
              <p14:xfrm>
                <a:off x="10722237" y="240285"/>
                <a:ext cx="104760" cy="120240"/>
              </p14:xfrm>
            </p:contentPart>
          </mc:Choice>
          <mc:Fallback xmlns="">
            <p:pic>
              <p:nvPicPr>
                <p:cNvPr id="25" name="Freihand 24">
                  <a:extLst>
                    <a:ext uri="{FF2B5EF4-FFF2-40B4-BE49-F238E27FC236}">
                      <a16:creationId xmlns:a16="http://schemas.microsoft.com/office/drawing/2014/main" id="{CC349E36-1AFE-498F-8456-A4A77B3C4D44}"/>
                    </a:ext>
                  </a:extLst>
                </p:cNvPr>
                <p:cNvPicPr/>
                <p:nvPr/>
              </p:nvPicPr>
              <p:blipFill>
                <a:blip r:embed="rId36"/>
                <a:stretch>
                  <a:fillRect/>
                </a:stretch>
              </p:blipFill>
              <p:spPr>
                <a:xfrm>
                  <a:off x="10717917" y="235965"/>
                  <a:ext cx="113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AF578805-061B-4B42-84EE-4F885165462F}"/>
                    </a:ext>
                  </a:extLst>
                </p14:cNvPr>
                <p14:cNvContentPartPr/>
                <p14:nvPr/>
              </p14:nvContentPartPr>
              <p14:xfrm>
                <a:off x="10833117" y="878205"/>
                <a:ext cx="21240" cy="109440"/>
              </p14:xfrm>
            </p:contentPart>
          </mc:Choice>
          <mc:Fallback xmlns="">
            <p:pic>
              <p:nvPicPr>
                <p:cNvPr id="27" name="Freihand 26">
                  <a:extLst>
                    <a:ext uri="{FF2B5EF4-FFF2-40B4-BE49-F238E27FC236}">
                      <a16:creationId xmlns:a16="http://schemas.microsoft.com/office/drawing/2014/main" id="{AF578805-061B-4B42-84EE-4F885165462F}"/>
                    </a:ext>
                  </a:extLst>
                </p:cNvPr>
                <p:cNvPicPr/>
                <p:nvPr/>
              </p:nvPicPr>
              <p:blipFill>
                <a:blip r:embed="rId38"/>
                <a:stretch>
                  <a:fillRect/>
                </a:stretch>
              </p:blipFill>
              <p:spPr>
                <a:xfrm>
                  <a:off x="10828797" y="873885"/>
                  <a:ext cx="29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2EE9B36-9E02-4A8B-9708-01E4C99F573F}"/>
                    </a:ext>
                  </a:extLst>
                </p14:cNvPr>
                <p14:cNvContentPartPr/>
                <p14:nvPr/>
              </p14:nvContentPartPr>
              <p14:xfrm>
                <a:off x="10756437" y="845445"/>
                <a:ext cx="169200" cy="158040"/>
              </p14:xfrm>
            </p:contentPart>
          </mc:Choice>
          <mc:Fallback xmlns="">
            <p:pic>
              <p:nvPicPr>
                <p:cNvPr id="28" name="Freihand 27">
                  <a:extLst>
                    <a:ext uri="{FF2B5EF4-FFF2-40B4-BE49-F238E27FC236}">
                      <a16:creationId xmlns:a16="http://schemas.microsoft.com/office/drawing/2014/main" id="{72EE9B36-9E02-4A8B-9708-01E4C99F573F}"/>
                    </a:ext>
                  </a:extLst>
                </p:cNvPr>
                <p:cNvPicPr/>
                <p:nvPr/>
              </p:nvPicPr>
              <p:blipFill>
                <a:blip r:embed="rId40"/>
                <a:stretch>
                  <a:fillRect/>
                </a:stretch>
              </p:blipFill>
              <p:spPr>
                <a:xfrm>
                  <a:off x="10752117" y="841125"/>
                  <a:ext cx="177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45EC92A6-76F7-4640-8445-A8414389CDE4}"/>
                    </a:ext>
                  </a:extLst>
                </p14:cNvPr>
                <p14:cNvContentPartPr/>
                <p14:nvPr/>
              </p14:nvContentPartPr>
              <p14:xfrm>
                <a:off x="9325077" y="687405"/>
                <a:ext cx="189000" cy="21600"/>
              </p14:xfrm>
            </p:contentPart>
          </mc:Choice>
          <mc:Fallback xmlns="">
            <p:pic>
              <p:nvPicPr>
                <p:cNvPr id="30" name="Freihand 29">
                  <a:extLst>
                    <a:ext uri="{FF2B5EF4-FFF2-40B4-BE49-F238E27FC236}">
                      <a16:creationId xmlns:a16="http://schemas.microsoft.com/office/drawing/2014/main" id="{45EC92A6-76F7-4640-8445-A8414389CDE4}"/>
                    </a:ext>
                  </a:extLst>
                </p:cNvPr>
                <p:cNvPicPr/>
                <p:nvPr/>
              </p:nvPicPr>
              <p:blipFill>
                <a:blip r:embed="rId42"/>
                <a:stretch>
                  <a:fillRect/>
                </a:stretch>
              </p:blipFill>
              <p:spPr>
                <a:xfrm>
                  <a:off x="9320757" y="683085"/>
                  <a:ext cx="197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5C9711AF-A2D4-45FE-A737-0647AD30D40D}"/>
                    </a:ext>
                  </a:extLst>
                </p14:cNvPr>
                <p14:cNvContentPartPr/>
                <p14:nvPr/>
              </p14:nvContentPartPr>
              <p14:xfrm>
                <a:off x="9722517" y="692085"/>
                <a:ext cx="388800" cy="28800"/>
              </p14:xfrm>
            </p:contentPart>
          </mc:Choice>
          <mc:Fallback xmlns="">
            <p:pic>
              <p:nvPicPr>
                <p:cNvPr id="31" name="Freihand 30">
                  <a:extLst>
                    <a:ext uri="{FF2B5EF4-FFF2-40B4-BE49-F238E27FC236}">
                      <a16:creationId xmlns:a16="http://schemas.microsoft.com/office/drawing/2014/main" id="{5C9711AF-A2D4-45FE-A737-0647AD30D40D}"/>
                    </a:ext>
                  </a:extLst>
                </p:cNvPr>
                <p:cNvPicPr/>
                <p:nvPr/>
              </p:nvPicPr>
              <p:blipFill>
                <a:blip r:embed="rId44"/>
                <a:stretch>
                  <a:fillRect/>
                </a:stretch>
              </p:blipFill>
              <p:spPr>
                <a:xfrm>
                  <a:off x="9718197" y="687765"/>
                  <a:ext cx="397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49F9D95A-3701-492A-A9B9-2C7288CD7116}"/>
                    </a:ext>
                  </a:extLst>
                </p14:cNvPr>
                <p14:cNvContentPartPr/>
                <p14:nvPr/>
              </p14:nvContentPartPr>
              <p14:xfrm>
                <a:off x="10152357" y="690645"/>
                <a:ext cx="14400" cy="138960"/>
              </p14:xfrm>
            </p:contentPart>
          </mc:Choice>
          <mc:Fallback xmlns="">
            <p:pic>
              <p:nvPicPr>
                <p:cNvPr id="32" name="Freihand 31">
                  <a:extLst>
                    <a:ext uri="{FF2B5EF4-FFF2-40B4-BE49-F238E27FC236}">
                      <a16:creationId xmlns:a16="http://schemas.microsoft.com/office/drawing/2014/main" id="{49F9D95A-3701-492A-A9B9-2C7288CD7116}"/>
                    </a:ext>
                  </a:extLst>
                </p:cNvPr>
                <p:cNvPicPr/>
                <p:nvPr/>
              </p:nvPicPr>
              <p:blipFill>
                <a:blip r:embed="rId46"/>
                <a:stretch>
                  <a:fillRect/>
                </a:stretch>
              </p:blipFill>
              <p:spPr>
                <a:xfrm>
                  <a:off x="10148037" y="686325"/>
                  <a:ext cx="23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49F5419B-A571-4E57-8050-C4F57B4FFCDC}"/>
                    </a:ext>
                  </a:extLst>
                </p14:cNvPr>
                <p14:cNvContentPartPr/>
                <p14:nvPr/>
              </p14:nvContentPartPr>
              <p14:xfrm>
                <a:off x="10126797" y="912405"/>
                <a:ext cx="12240" cy="280080"/>
              </p14:xfrm>
            </p:contentPart>
          </mc:Choice>
          <mc:Fallback xmlns="">
            <p:pic>
              <p:nvPicPr>
                <p:cNvPr id="33" name="Freihand 32">
                  <a:extLst>
                    <a:ext uri="{FF2B5EF4-FFF2-40B4-BE49-F238E27FC236}">
                      <a16:creationId xmlns:a16="http://schemas.microsoft.com/office/drawing/2014/main" id="{49F5419B-A571-4E57-8050-C4F57B4FFCDC}"/>
                    </a:ext>
                  </a:extLst>
                </p:cNvPr>
                <p:cNvPicPr/>
                <p:nvPr/>
              </p:nvPicPr>
              <p:blipFill>
                <a:blip r:embed="rId48"/>
                <a:stretch>
                  <a:fillRect/>
                </a:stretch>
              </p:blipFill>
              <p:spPr>
                <a:xfrm>
                  <a:off x="10122477" y="908085"/>
                  <a:ext cx="20880" cy="288720"/>
                </a:xfrm>
                <a:prstGeom prst="rect">
                  <a:avLst/>
                </a:prstGeom>
              </p:spPr>
            </p:pic>
          </mc:Fallback>
        </mc:AlternateContent>
      </p:grpSp>
      <p:grpSp>
        <p:nvGrpSpPr>
          <p:cNvPr id="37" name="Gruppieren 36">
            <a:extLst>
              <a:ext uri="{FF2B5EF4-FFF2-40B4-BE49-F238E27FC236}">
                <a16:creationId xmlns:a16="http://schemas.microsoft.com/office/drawing/2014/main" id="{C2805C03-1B40-4EF1-AB0E-025C814BC722}"/>
              </a:ext>
            </a:extLst>
          </p:cNvPr>
          <p:cNvGrpSpPr/>
          <p:nvPr/>
        </p:nvGrpSpPr>
        <p:grpSpPr>
          <a:xfrm>
            <a:off x="8978757" y="612885"/>
            <a:ext cx="295200" cy="176040"/>
            <a:chOff x="8978757" y="612885"/>
            <a:chExt cx="295200" cy="176040"/>
          </a:xfrm>
        </p:grpSpPr>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E768C25A-894F-44C5-9F55-E090E70DC4F9}"/>
                    </a:ext>
                  </a:extLst>
                </p14:cNvPr>
                <p14:cNvContentPartPr/>
                <p14:nvPr/>
              </p14:nvContentPartPr>
              <p14:xfrm>
                <a:off x="8978757" y="693525"/>
                <a:ext cx="147240" cy="95400"/>
              </p14:xfrm>
            </p:contentPart>
          </mc:Choice>
          <mc:Fallback xmlns="">
            <p:pic>
              <p:nvPicPr>
                <p:cNvPr id="35" name="Freihand 34">
                  <a:extLst>
                    <a:ext uri="{FF2B5EF4-FFF2-40B4-BE49-F238E27FC236}">
                      <a16:creationId xmlns:a16="http://schemas.microsoft.com/office/drawing/2014/main" id="{E768C25A-894F-44C5-9F55-E090E70DC4F9}"/>
                    </a:ext>
                  </a:extLst>
                </p:cNvPr>
                <p:cNvPicPr/>
                <p:nvPr/>
              </p:nvPicPr>
              <p:blipFill>
                <a:blip r:embed="rId50"/>
                <a:stretch>
                  <a:fillRect/>
                </a:stretch>
              </p:blipFill>
              <p:spPr>
                <a:xfrm>
                  <a:off x="8974437" y="689205"/>
                  <a:ext cx="155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1B9F6436-5D54-4A84-BC93-8C5265B23230}"/>
                    </a:ext>
                  </a:extLst>
                </p14:cNvPr>
                <p14:cNvContentPartPr/>
                <p14:nvPr/>
              </p14:nvContentPartPr>
              <p14:xfrm>
                <a:off x="9172797" y="612885"/>
                <a:ext cx="101160" cy="106920"/>
              </p14:xfrm>
            </p:contentPart>
          </mc:Choice>
          <mc:Fallback xmlns="">
            <p:pic>
              <p:nvPicPr>
                <p:cNvPr id="36" name="Freihand 35">
                  <a:extLst>
                    <a:ext uri="{FF2B5EF4-FFF2-40B4-BE49-F238E27FC236}">
                      <a16:creationId xmlns:a16="http://schemas.microsoft.com/office/drawing/2014/main" id="{1B9F6436-5D54-4A84-BC93-8C5265B23230}"/>
                    </a:ext>
                  </a:extLst>
                </p:cNvPr>
                <p:cNvPicPr/>
                <p:nvPr/>
              </p:nvPicPr>
              <p:blipFill>
                <a:blip r:embed="rId52"/>
                <a:stretch>
                  <a:fillRect/>
                </a:stretch>
              </p:blipFill>
              <p:spPr>
                <a:xfrm>
                  <a:off x="9168477" y="608565"/>
                  <a:ext cx="10980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63020BB5-017B-4FBB-BB61-EC7854DBA8BB}"/>
                  </a:ext>
                </a:extLst>
              </p14:cNvPr>
              <p14:cNvContentPartPr/>
              <p14:nvPr/>
            </p14:nvContentPartPr>
            <p14:xfrm>
              <a:off x="4528797" y="2624565"/>
              <a:ext cx="3127320" cy="127080"/>
            </p14:xfrm>
          </p:contentPart>
        </mc:Choice>
        <mc:Fallback xmlns="">
          <p:pic>
            <p:nvPicPr>
              <p:cNvPr id="38" name="Freihand 37">
                <a:extLst>
                  <a:ext uri="{FF2B5EF4-FFF2-40B4-BE49-F238E27FC236}">
                    <a16:creationId xmlns:a16="http://schemas.microsoft.com/office/drawing/2014/main" id="{63020BB5-017B-4FBB-BB61-EC7854DBA8BB}"/>
                  </a:ext>
                </a:extLst>
              </p:cNvPr>
              <p:cNvPicPr/>
              <p:nvPr/>
            </p:nvPicPr>
            <p:blipFill>
              <a:blip r:embed="rId54"/>
              <a:stretch>
                <a:fillRect/>
              </a:stretch>
            </p:blipFill>
            <p:spPr>
              <a:xfrm>
                <a:off x="4524477" y="2620245"/>
                <a:ext cx="3135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AA703B18-5557-4A88-8CD3-9A1B58BEEDEE}"/>
                  </a:ext>
                </a:extLst>
              </p14:cNvPr>
              <p14:cNvContentPartPr/>
              <p14:nvPr/>
            </p14:nvContentPartPr>
            <p14:xfrm>
              <a:off x="2742477" y="3356445"/>
              <a:ext cx="3114720" cy="161280"/>
            </p14:xfrm>
          </p:contentPart>
        </mc:Choice>
        <mc:Fallback xmlns="">
          <p:pic>
            <p:nvPicPr>
              <p:cNvPr id="39" name="Freihand 38">
                <a:extLst>
                  <a:ext uri="{FF2B5EF4-FFF2-40B4-BE49-F238E27FC236}">
                    <a16:creationId xmlns:a16="http://schemas.microsoft.com/office/drawing/2014/main" id="{AA703B18-5557-4A88-8CD3-9A1B58BEEDEE}"/>
                  </a:ext>
                </a:extLst>
              </p:cNvPr>
              <p:cNvPicPr/>
              <p:nvPr/>
            </p:nvPicPr>
            <p:blipFill>
              <a:blip r:embed="rId56"/>
              <a:stretch>
                <a:fillRect/>
              </a:stretch>
            </p:blipFill>
            <p:spPr>
              <a:xfrm>
                <a:off x="2738157" y="3352125"/>
                <a:ext cx="3123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B02A8CFA-526D-406B-BE7D-8C8E979FC20B}"/>
                  </a:ext>
                </a:extLst>
              </p14:cNvPr>
              <p14:cNvContentPartPr/>
              <p14:nvPr/>
            </p14:nvContentPartPr>
            <p14:xfrm>
              <a:off x="2586237" y="2909685"/>
              <a:ext cx="3284640" cy="604080"/>
            </p14:xfrm>
          </p:contentPart>
        </mc:Choice>
        <mc:Fallback xmlns="">
          <p:pic>
            <p:nvPicPr>
              <p:cNvPr id="40" name="Freihand 39">
                <a:extLst>
                  <a:ext uri="{FF2B5EF4-FFF2-40B4-BE49-F238E27FC236}">
                    <a16:creationId xmlns:a16="http://schemas.microsoft.com/office/drawing/2014/main" id="{B02A8CFA-526D-406B-BE7D-8C8E979FC20B}"/>
                  </a:ext>
                </a:extLst>
              </p:cNvPr>
              <p:cNvPicPr/>
              <p:nvPr/>
            </p:nvPicPr>
            <p:blipFill>
              <a:blip r:embed="rId58"/>
              <a:stretch>
                <a:fillRect/>
              </a:stretch>
            </p:blipFill>
            <p:spPr>
              <a:xfrm>
                <a:off x="2581917" y="2905365"/>
                <a:ext cx="3293280" cy="612720"/>
              </a:xfrm>
              <a:prstGeom prst="rect">
                <a:avLst/>
              </a:prstGeom>
            </p:spPr>
          </p:pic>
        </mc:Fallback>
      </mc:AlternateContent>
      <p:grpSp>
        <p:nvGrpSpPr>
          <p:cNvPr id="50" name="Gruppieren 49">
            <a:extLst>
              <a:ext uri="{FF2B5EF4-FFF2-40B4-BE49-F238E27FC236}">
                <a16:creationId xmlns:a16="http://schemas.microsoft.com/office/drawing/2014/main" id="{9C91FE3F-81AC-459F-9F9F-C741F2202FBA}"/>
              </a:ext>
            </a:extLst>
          </p:cNvPr>
          <p:cNvGrpSpPr/>
          <p:nvPr/>
        </p:nvGrpSpPr>
        <p:grpSpPr>
          <a:xfrm>
            <a:off x="619197" y="2844165"/>
            <a:ext cx="1569600" cy="220320"/>
            <a:chOff x="619197" y="2844165"/>
            <a:chExt cx="1569600" cy="220320"/>
          </a:xfrm>
        </p:grpSpPr>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A398A59B-64DA-4375-AD96-0F43359B0C24}"/>
                    </a:ext>
                  </a:extLst>
                </p14:cNvPr>
                <p14:cNvContentPartPr/>
                <p14:nvPr/>
              </p14:nvContentPartPr>
              <p14:xfrm>
                <a:off x="619197" y="2861805"/>
                <a:ext cx="156240" cy="111960"/>
              </p14:xfrm>
            </p:contentPart>
          </mc:Choice>
          <mc:Fallback xmlns="">
            <p:pic>
              <p:nvPicPr>
                <p:cNvPr id="41" name="Freihand 40">
                  <a:extLst>
                    <a:ext uri="{FF2B5EF4-FFF2-40B4-BE49-F238E27FC236}">
                      <a16:creationId xmlns:a16="http://schemas.microsoft.com/office/drawing/2014/main" id="{A398A59B-64DA-4375-AD96-0F43359B0C24}"/>
                    </a:ext>
                  </a:extLst>
                </p:cNvPr>
                <p:cNvPicPr/>
                <p:nvPr/>
              </p:nvPicPr>
              <p:blipFill>
                <a:blip r:embed="rId60"/>
                <a:stretch>
                  <a:fillRect/>
                </a:stretch>
              </p:blipFill>
              <p:spPr>
                <a:xfrm>
                  <a:off x="614877" y="2857485"/>
                  <a:ext cx="164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3BEBF7F5-B974-45B7-8E00-884D3164AF97}"/>
                    </a:ext>
                  </a:extLst>
                </p14:cNvPr>
                <p14:cNvContentPartPr/>
                <p14:nvPr/>
              </p14:nvContentPartPr>
              <p14:xfrm>
                <a:off x="939237" y="2868285"/>
                <a:ext cx="142920" cy="98280"/>
              </p14:xfrm>
            </p:contentPart>
          </mc:Choice>
          <mc:Fallback xmlns="">
            <p:pic>
              <p:nvPicPr>
                <p:cNvPr id="42" name="Freihand 41">
                  <a:extLst>
                    <a:ext uri="{FF2B5EF4-FFF2-40B4-BE49-F238E27FC236}">
                      <a16:creationId xmlns:a16="http://schemas.microsoft.com/office/drawing/2014/main" id="{3BEBF7F5-B974-45B7-8E00-884D3164AF97}"/>
                    </a:ext>
                  </a:extLst>
                </p:cNvPr>
                <p:cNvPicPr/>
                <p:nvPr/>
              </p:nvPicPr>
              <p:blipFill>
                <a:blip r:embed="rId62"/>
                <a:stretch>
                  <a:fillRect/>
                </a:stretch>
              </p:blipFill>
              <p:spPr>
                <a:xfrm>
                  <a:off x="934917" y="2863965"/>
                  <a:ext cx="151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B38FDBD1-4D81-4D83-85C8-CB0442C42A05}"/>
                    </a:ext>
                  </a:extLst>
                </p14:cNvPr>
                <p14:cNvContentPartPr/>
                <p14:nvPr/>
              </p14:nvContentPartPr>
              <p14:xfrm>
                <a:off x="921597" y="2901405"/>
                <a:ext cx="268920" cy="33120"/>
              </p14:xfrm>
            </p:contentPart>
          </mc:Choice>
          <mc:Fallback xmlns="">
            <p:pic>
              <p:nvPicPr>
                <p:cNvPr id="44" name="Freihand 43">
                  <a:extLst>
                    <a:ext uri="{FF2B5EF4-FFF2-40B4-BE49-F238E27FC236}">
                      <a16:creationId xmlns:a16="http://schemas.microsoft.com/office/drawing/2014/main" id="{B38FDBD1-4D81-4D83-85C8-CB0442C42A05}"/>
                    </a:ext>
                  </a:extLst>
                </p:cNvPr>
                <p:cNvPicPr/>
                <p:nvPr/>
              </p:nvPicPr>
              <p:blipFill>
                <a:blip r:embed="rId64"/>
                <a:stretch>
                  <a:fillRect/>
                </a:stretch>
              </p:blipFill>
              <p:spPr>
                <a:xfrm>
                  <a:off x="917277" y="2897085"/>
                  <a:ext cx="277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24F00CCA-F360-46A0-9DF9-FFC8C9DBDB66}"/>
                    </a:ext>
                  </a:extLst>
                </p14:cNvPr>
                <p14:cNvContentPartPr/>
                <p14:nvPr/>
              </p14:nvContentPartPr>
              <p14:xfrm>
                <a:off x="1298877" y="2844165"/>
                <a:ext cx="169560" cy="153720"/>
              </p14:xfrm>
            </p:contentPart>
          </mc:Choice>
          <mc:Fallback xmlns="">
            <p:pic>
              <p:nvPicPr>
                <p:cNvPr id="45" name="Freihand 44">
                  <a:extLst>
                    <a:ext uri="{FF2B5EF4-FFF2-40B4-BE49-F238E27FC236}">
                      <a16:creationId xmlns:a16="http://schemas.microsoft.com/office/drawing/2014/main" id="{24F00CCA-F360-46A0-9DF9-FFC8C9DBDB66}"/>
                    </a:ext>
                  </a:extLst>
                </p:cNvPr>
                <p:cNvPicPr/>
                <p:nvPr/>
              </p:nvPicPr>
              <p:blipFill>
                <a:blip r:embed="rId66"/>
                <a:stretch>
                  <a:fillRect/>
                </a:stretch>
              </p:blipFill>
              <p:spPr>
                <a:xfrm>
                  <a:off x="1294557" y="2839845"/>
                  <a:ext cx="178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533B5422-9EEB-4731-9EF1-FD8CC87E1A52}"/>
                    </a:ext>
                  </a:extLst>
                </p14:cNvPr>
                <p14:cNvContentPartPr/>
                <p14:nvPr/>
              </p14:nvContentPartPr>
              <p14:xfrm>
                <a:off x="1581117" y="2911125"/>
                <a:ext cx="151560" cy="153360"/>
              </p14:xfrm>
            </p:contentPart>
          </mc:Choice>
          <mc:Fallback xmlns="">
            <p:pic>
              <p:nvPicPr>
                <p:cNvPr id="46" name="Freihand 45">
                  <a:extLst>
                    <a:ext uri="{FF2B5EF4-FFF2-40B4-BE49-F238E27FC236}">
                      <a16:creationId xmlns:a16="http://schemas.microsoft.com/office/drawing/2014/main" id="{533B5422-9EEB-4731-9EF1-FD8CC87E1A52}"/>
                    </a:ext>
                  </a:extLst>
                </p:cNvPr>
                <p:cNvPicPr/>
                <p:nvPr/>
              </p:nvPicPr>
              <p:blipFill>
                <a:blip r:embed="rId68"/>
                <a:stretch>
                  <a:fillRect/>
                </a:stretch>
              </p:blipFill>
              <p:spPr>
                <a:xfrm>
                  <a:off x="1576797" y="2906805"/>
                  <a:ext cx="160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4BAF2562-C48F-45BC-AE7E-604F0F521ED7}"/>
                    </a:ext>
                  </a:extLst>
                </p14:cNvPr>
                <p14:cNvContentPartPr/>
                <p14:nvPr/>
              </p14:nvContentPartPr>
              <p14:xfrm>
                <a:off x="1770117" y="2906445"/>
                <a:ext cx="96480" cy="78120"/>
              </p14:xfrm>
            </p:contentPart>
          </mc:Choice>
          <mc:Fallback xmlns="">
            <p:pic>
              <p:nvPicPr>
                <p:cNvPr id="47" name="Freihand 46">
                  <a:extLst>
                    <a:ext uri="{FF2B5EF4-FFF2-40B4-BE49-F238E27FC236}">
                      <a16:creationId xmlns:a16="http://schemas.microsoft.com/office/drawing/2014/main" id="{4BAF2562-C48F-45BC-AE7E-604F0F521ED7}"/>
                    </a:ext>
                  </a:extLst>
                </p:cNvPr>
                <p:cNvPicPr/>
                <p:nvPr/>
              </p:nvPicPr>
              <p:blipFill>
                <a:blip r:embed="rId70"/>
                <a:stretch>
                  <a:fillRect/>
                </a:stretch>
              </p:blipFill>
              <p:spPr>
                <a:xfrm>
                  <a:off x="1765797" y="2902125"/>
                  <a:ext cx="10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968B081B-E627-4AB4-9CE6-03A78A191E39}"/>
                    </a:ext>
                  </a:extLst>
                </p14:cNvPr>
                <p14:cNvContentPartPr/>
                <p14:nvPr/>
              </p14:nvContentPartPr>
              <p14:xfrm>
                <a:off x="1874517" y="2917965"/>
                <a:ext cx="182520" cy="66240"/>
              </p14:xfrm>
            </p:contentPart>
          </mc:Choice>
          <mc:Fallback xmlns="">
            <p:pic>
              <p:nvPicPr>
                <p:cNvPr id="48" name="Freihand 47">
                  <a:extLst>
                    <a:ext uri="{FF2B5EF4-FFF2-40B4-BE49-F238E27FC236}">
                      <a16:creationId xmlns:a16="http://schemas.microsoft.com/office/drawing/2014/main" id="{968B081B-E627-4AB4-9CE6-03A78A191E39}"/>
                    </a:ext>
                  </a:extLst>
                </p:cNvPr>
                <p:cNvPicPr/>
                <p:nvPr/>
              </p:nvPicPr>
              <p:blipFill>
                <a:blip r:embed="rId72"/>
                <a:stretch>
                  <a:fillRect/>
                </a:stretch>
              </p:blipFill>
              <p:spPr>
                <a:xfrm>
                  <a:off x="1870197" y="2913645"/>
                  <a:ext cx="191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E54C08F5-5C3E-4C33-89C3-1748AD7317BF}"/>
                    </a:ext>
                  </a:extLst>
                </p14:cNvPr>
                <p14:cNvContentPartPr/>
                <p14:nvPr/>
              </p14:nvContentPartPr>
              <p14:xfrm>
                <a:off x="2041917" y="2896725"/>
                <a:ext cx="146880" cy="112680"/>
              </p14:xfrm>
            </p:contentPart>
          </mc:Choice>
          <mc:Fallback xmlns="">
            <p:pic>
              <p:nvPicPr>
                <p:cNvPr id="49" name="Freihand 48">
                  <a:extLst>
                    <a:ext uri="{FF2B5EF4-FFF2-40B4-BE49-F238E27FC236}">
                      <a16:creationId xmlns:a16="http://schemas.microsoft.com/office/drawing/2014/main" id="{E54C08F5-5C3E-4C33-89C3-1748AD7317BF}"/>
                    </a:ext>
                  </a:extLst>
                </p:cNvPr>
                <p:cNvPicPr/>
                <p:nvPr/>
              </p:nvPicPr>
              <p:blipFill>
                <a:blip r:embed="rId74"/>
                <a:stretch>
                  <a:fillRect/>
                </a:stretch>
              </p:blipFill>
              <p:spPr>
                <a:xfrm>
                  <a:off x="2037597" y="2892405"/>
                  <a:ext cx="15552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1F5886E1-B701-4A25-BCD8-CD6CEFE4295E}"/>
                  </a:ext>
                </a:extLst>
              </p14:cNvPr>
              <p14:cNvContentPartPr/>
              <p14:nvPr/>
            </p14:nvContentPartPr>
            <p14:xfrm>
              <a:off x="2736717" y="4155285"/>
              <a:ext cx="3375360" cy="109080"/>
            </p14:xfrm>
          </p:contentPart>
        </mc:Choice>
        <mc:Fallback xmlns="">
          <p:pic>
            <p:nvPicPr>
              <p:cNvPr id="51" name="Freihand 50">
                <a:extLst>
                  <a:ext uri="{FF2B5EF4-FFF2-40B4-BE49-F238E27FC236}">
                    <a16:creationId xmlns:a16="http://schemas.microsoft.com/office/drawing/2014/main" id="{1F5886E1-B701-4A25-BCD8-CD6CEFE4295E}"/>
                  </a:ext>
                </a:extLst>
              </p:cNvPr>
              <p:cNvPicPr/>
              <p:nvPr/>
            </p:nvPicPr>
            <p:blipFill>
              <a:blip r:embed="rId76"/>
              <a:stretch>
                <a:fillRect/>
              </a:stretch>
            </p:blipFill>
            <p:spPr>
              <a:xfrm>
                <a:off x="2732397" y="4150965"/>
                <a:ext cx="3384000" cy="117720"/>
              </a:xfrm>
              <a:prstGeom prst="rect">
                <a:avLst/>
              </a:prstGeom>
            </p:spPr>
          </p:pic>
        </mc:Fallback>
      </mc:AlternateContent>
      <p:grpSp>
        <p:nvGrpSpPr>
          <p:cNvPr id="58" name="Gruppieren 57">
            <a:extLst>
              <a:ext uri="{FF2B5EF4-FFF2-40B4-BE49-F238E27FC236}">
                <a16:creationId xmlns:a16="http://schemas.microsoft.com/office/drawing/2014/main" id="{6003C7B8-E74A-4234-B3FC-27A39BF10F42}"/>
              </a:ext>
            </a:extLst>
          </p:cNvPr>
          <p:cNvGrpSpPr/>
          <p:nvPr/>
        </p:nvGrpSpPr>
        <p:grpSpPr>
          <a:xfrm>
            <a:off x="949677" y="3554085"/>
            <a:ext cx="910800" cy="245160"/>
            <a:chOff x="949677" y="3554085"/>
            <a:chExt cx="910800" cy="245160"/>
          </a:xfrm>
        </p:grpSpPr>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BB1D6A82-A7DF-4165-9528-39B2AF1DE80E}"/>
                    </a:ext>
                  </a:extLst>
                </p14:cNvPr>
                <p14:cNvContentPartPr/>
                <p14:nvPr/>
              </p14:nvContentPartPr>
              <p14:xfrm>
                <a:off x="949677" y="3632565"/>
                <a:ext cx="143280" cy="117000"/>
              </p14:xfrm>
            </p:contentPart>
          </mc:Choice>
          <mc:Fallback xmlns="">
            <p:pic>
              <p:nvPicPr>
                <p:cNvPr id="52" name="Freihand 51">
                  <a:extLst>
                    <a:ext uri="{FF2B5EF4-FFF2-40B4-BE49-F238E27FC236}">
                      <a16:creationId xmlns:a16="http://schemas.microsoft.com/office/drawing/2014/main" id="{BB1D6A82-A7DF-4165-9528-39B2AF1DE80E}"/>
                    </a:ext>
                  </a:extLst>
                </p:cNvPr>
                <p:cNvPicPr/>
                <p:nvPr/>
              </p:nvPicPr>
              <p:blipFill>
                <a:blip r:embed="rId78"/>
                <a:stretch>
                  <a:fillRect/>
                </a:stretch>
              </p:blipFill>
              <p:spPr>
                <a:xfrm>
                  <a:off x="945357" y="3628245"/>
                  <a:ext cx="151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EFBBE236-004D-4E1B-817D-F2657D1DAAC8}"/>
                    </a:ext>
                  </a:extLst>
                </p14:cNvPr>
                <p14:cNvContentPartPr/>
                <p14:nvPr/>
              </p14:nvContentPartPr>
              <p14:xfrm>
                <a:off x="1152717" y="3554085"/>
                <a:ext cx="128880" cy="164520"/>
              </p14:xfrm>
            </p:contentPart>
          </mc:Choice>
          <mc:Fallback xmlns="">
            <p:pic>
              <p:nvPicPr>
                <p:cNvPr id="53" name="Freihand 52">
                  <a:extLst>
                    <a:ext uri="{FF2B5EF4-FFF2-40B4-BE49-F238E27FC236}">
                      <a16:creationId xmlns:a16="http://schemas.microsoft.com/office/drawing/2014/main" id="{EFBBE236-004D-4E1B-817D-F2657D1DAAC8}"/>
                    </a:ext>
                  </a:extLst>
                </p:cNvPr>
                <p:cNvPicPr/>
                <p:nvPr/>
              </p:nvPicPr>
              <p:blipFill>
                <a:blip r:embed="rId80"/>
                <a:stretch>
                  <a:fillRect/>
                </a:stretch>
              </p:blipFill>
              <p:spPr>
                <a:xfrm>
                  <a:off x="1148397" y="3549765"/>
                  <a:ext cx="137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48271FA3-3FF2-44F4-BE58-52BCFE4705F1}"/>
                    </a:ext>
                  </a:extLst>
                </p14:cNvPr>
                <p14:cNvContentPartPr/>
                <p14:nvPr/>
              </p14:nvContentPartPr>
              <p14:xfrm>
                <a:off x="1337397" y="3611685"/>
                <a:ext cx="108720" cy="187560"/>
              </p14:xfrm>
            </p:contentPart>
          </mc:Choice>
          <mc:Fallback xmlns="">
            <p:pic>
              <p:nvPicPr>
                <p:cNvPr id="54" name="Freihand 53">
                  <a:extLst>
                    <a:ext uri="{FF2B5EF4-FFF2-40B4-BE49-F238E27FC236}">
                      <a16:creationId xmlns:a16="http://schemas.microsoft.com/office/drawing/2014/main" id="{48271FA3-3FF2-44F4-BE58-52BCFE4705F1}"/>
                    </a:ext>
                  </a:extLst>
                </p:cNvPr>
                <p:cNvPicPr/>
                <p:nvPr/>
              </p:nvPicPr>
              <p:blipFill>
                <a:blip r:embed="rId82"/>
                <a:stretch>
                  <a:fillRect/>
                </a:stretch>
              </p:blipFill>
              <p:spPr>
                <a:xfrm>
                  <a:off x="1333077" y="3607365"/>
                  <a:ext cx="117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2733E8BF-D151-4449-A00E-304AD4CD3BD0}"/>
                    </a:ext>
                  </a:extLst>
                </p14:cNvPr>
                <p14:cNvContentPartPr/>
                <p14:nvPr/>
              </p14:nvContentPartPr>
              <p14:xfrm>
                <a:off x="1499397" y="3615645"/>
                <a:ext cx="69120" cy="70920"/>
              </p14:xfrm>
            </p:contentPart>
          </mc:Choice>
          <mc:Fallback xmlns="">
            <p:pic>
              <p:nvPicPr>
                <p:cNvPr id="55" name="Freihand 54">
                  <a:extLst>
                    <a:ext uri="{FF2B5EF4-FFF2-40B4-BE49-F238E27FC236}">
                      <a16:creationId xmlns:a16="http://schemas.microsoft.com/office/drawing/2014/main" id="{2733E8BF-D151-4449-A00E-304AD4CD3BD0}"/>
                    </a:ext>
                  </a:extLst>
                </p:cNvPr>
                <p:cNvPicPr/>
                <p:nvPr/>
              </p:nvPicPr>
              <p:blipFill>
                <a:blip r:embed="rId84"/>
                <a:stretch>
                  <a:fillRect/>
                </a:stretch>
              </p:blipFill>
              <p:spPr>
                <a:xfrm>
                  <a:off x="1495077" y="3611325"/>
                  <a:ext cx="77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D3C2781A-8767-4173-BA53-18CFACF5DF49}"/>
                    </a:ext>
                  </a:extLst>
                </p14:cNvPr>
                <p14:cNvContentPartPr/>
                <p14:nvPr/>
              </p14:nvContentPartPr>
              <p14:xfrm>
                <a:off x="1576797" y="3627885"/>
                <a:ext cx="183240" cy="69480"/>
              </p14:xfrm>
            </p:contentPart>
          </mc:Choice>
          <mc:Fallback xmlns="">
            <p:pic>
              <p:nvPicPr>
                <p:cNvPr id="56" name="Freihand 55">
                  <a:extLst>
                    <a:ext uri="{FF2B5EF4-FFF2-40B4-BE49-F238E27FC236}">
                      <a16:creationId xmlns:a16="http://schemas.microsoft.com/office/drawing/2014/main" id="{D3C2781A-8767-4173-BA53-18CFACF5DF49}"/>
                    </a:ext>
                  </a:extLst>
                </p:cNvPr>
                <p:cNvPicPr/>
                <p:nvPr/>
              </p:nvPicPr>
              <p:blipFill>
                <a:blip r:embed="rId86"/>
                <a:stretch>
                  <a:fillRect/>
                </a:stretch>
              </p:blipFill>
              <p:spPr>
                <a:xfrm>
                  <a:off x="1572477" y="3623565"/>
                  <a:ext cx="191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100DF3E0-5FDD-413E-AE33-F1D907C3B010}"/>
                    </a:ext>
                  </a:extLst>
                </p14:cNvPr>
                <p14:cNvContentPartPr/>
                <p14:nvPr/>
              </p14:nvContentPartPr>
              <p14:xfrm>
                <a:off x="1745637" y="3628245"/>
                <a:ext cx="114840" cy="72360"/>
              </p14:xfrm>
            </p:contentPart>
          </mc:Choice>
          <mc:Fallback xmlns="">
            <p:pic>
              <p:nvPicPr>
                <p:cNvPr id="57" name="Freihand 56">
                  <a:extLst>
                    <a:ext uri="{FF2B5EF4-FFF2-40B4-BE49-F238E27FC236}">
                      <a16:creationId xmlns:a16="http://schemas.microsoft.com/office/drawing/2014/main" id="{100DF3E0-5FDD-413E-AE33-F1D907C3B010}"/>
                    </a:ext>
                  </a:extLst>
                </p:cNvPr>
                <p:cNvPicPr/>
                <p:nvPr/>
              </p:nvPicPr>
              <p:blipFill>
                <a:blip r:embed="rId88"/>
                <a:stretch>
                  <a:fillRect/>
                </a:stretch>
              </p:blipFill>
              <p:spPr>
                <a:xfrm>
                  <a:off x="1741317" y="3623925"/>
                  <a:ext cx="123480" cy="81000"/>
                </a:xfrm>
                <a:prstGeom prst="rect">
                  <a:avLst/>
                </a:prstGeom>
              </p:spPr>
            </p:pic>
          </mc:Fallback>
        </mc:AlternateContent>
      </p:grpSp>
    </p:spTree>
    <p:extLst>
      <p:ext uri="{BB962C8B-B14F-4D97-AF65-F5344CB8AC3E}">
        <p14:creationId xmlns:p14="http://schemas.microsoft.com/office/powerpoint/2010/main" val="468255002"/>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4443</Words>
  <Application>Microsoft Office PowerPoint</Application>
  <PresentationFormat>Breitbild</PresentationFormat>
  <Paragraphs>590</Paragraphs>
  <Slides>67</Slides>
  <Notes>63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67</vt:i4>
      </vt:variant>
    </vt:vector>
  </HeadingPairs>
  <TitlesOfParts>
    <vt:vector size="75" baseType="lpstr">
      <vt:lpstr>Arial</vt:lpstr>
      <vt:lpstr>Calibri</vt:lpstr>
      <vt:lpstr>Cambria Math</vt:lpstr>
      <vt:lpstr>Sparkasse Rg</vt:lpstr>
      <vt:lpstr>Symbol</vt:lpstr>
      <vt:lpstr>Times New Roman</vt:lpstr>
      <vt:lpstr>Wingdings</vt:lpstr>
      <vt:lpstr>Office</vt:lpstr>
      <vt:lpstr>PowerPoint-Präsentation</vt:lpstr>
      <vt:lpstr>PowerPoint-Präsentation</vt:lpstr>
      <vt:lpstr>Macroeconomics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308</cp:revision>
  <cp:lastPrinted>2022-03-02T20:18:27Z</cp:lastPrinted>
  <dcterms:created xsi:type="dcterms:W3CDTF">2022-03-01T20:52:11Z</dcterms:created>
  <dcterms:modified xsi:type="dcterms:W3CDTF">2024-10-29T08:49:54Z</dcterms:modified>
</cp:coreProperties>
</file>